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13A16-B5AC-4644-B276-E2EF7702DDEA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31E24B-8691-42A6-B009-157269A373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ECONOMIC </a:t>
            </a:r>
            <a:r>
              <a:rPr lang="en-US" dirty="0" smtClean="0"/>
              <a:t>EQUATIONS </a:t>
            </a:r>
            <a:r>
              <a:rPr lang="en-US" dirty="0" smtClean="0"/>
              <a:t>AND THEIR SOLUTIONS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ECONOMIC EQUATIONS AND THEIR SOLUTIONS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EQUATION AND THEIR SOLUTIONS</dc:title>
  <dc:creator>Administrator</dc:creator>
  <cp:lastModifiedBy>Administrator</cp:lastModifiedBy>
  <cp:revision>3</cp:revision>
  <dcterms:created xsi:type="dcterms:W3CDTF">2012-12-25T09:47:15Z</dcterms:created>
  <dcterms:modified xsi:type="dcterms:W3CDTF">2012-12-25T11:57:00Z</dcterms:modified>
</cp:coreProperties>
</file>