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00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53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5/4/2012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5/4/2012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5/4/2012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5/4/2012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5/4/2012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5/4/2012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5/4/2012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Constrained Optimization and Lagrange Multipliers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106</TotalTime>
  <Words>5</Words>
  <Application>Microsoft Office PowerPoint</Application>
  <PresentationFormat>On-screen Show (4:3)</PresentationFormat>
  <Paragraphs>1</Paragraphs>
  <Slides>25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6" baseType="lpstr">
      <vt:lpstr>Office Theme</vt:lpstr>
      <vt:lpstr>Constrained Optimization and Lagrange Multipliers 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Constrained Optimization and Lagrange Multipliers</dc:title>
  <dc:creator>NTS</dc:creator>
  <cp:lastModifiedBy>NTS</cp:lastModifiedBy>
  <cp:revision>14</cp:revision>
  <dcterms:created xsi:type="dcterms:W3CDTF">2006-08-16T00:00:00Z</dcterms:created>
  <dcterms:modified xsi:type="dcterms:W3CDTF">2012-05-04T06:59:11Z</dcterms:modified>
</cp:coreProperties>
</file>