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3B50-3EF2-477E-9E27-6C989C437C26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229-B5B9-4D3F-B9A5-E204D82406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3B50-3EF2-477E-9E27-6C989C437C26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229-B5B9-4D3F-B9A5-E204D82406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3B50-3EF2-477E-9E27-6C989C437C26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229-B5B9-4D3F-B9A5-E204D82406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3B50-3EF2-477E-9E27-6C989C437C26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229-B5B9-4D3F-B9A5-E204D82406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3B50-3EF2-477E-9E27-6C989C437C26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229-B5B9-4D3F-B9A5-E204D82406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3B50-3EF2-477E-9E27-6C989C437C26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229-B5B9-4D3F-B9A5-E204D82406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3B50-3EF2-477E-9E27-6C989C437C26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229-B5B9-4D3F-B9A5-E204D82406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3B50-3EF2-477E-9E27-6C989C437C26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229-B5B9-4D3F-B9A5-E204D82406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3B50-3EF2-477E-9E27-6C989C437C26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229-B5B9-4D3F-B9A5-E204D82406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3B50-3EF2-477E-9E27-6C989C437C26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229-B5B9-4D3F-B9A5-E204D82406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3B50-3EF2-477E-9E27-6C989C437C26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229-B5B9-4D3F-B9A5-E204D82406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03B50-3EF2-477E-9E27-6C989C437C26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10229-B5B9-4D3F-B9A5-E204D82406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800" b="1" dirty="0" smtClean="0"/>
              <a:t>CONSTRAINED OPTIMIZATION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743200"/>
            <a:ext cx="6400800" cy="1752600"/>
          </a:xfrm>
        </p:spPr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en-US" sz="3600" dirty="0" smtClean="0">
                <a:solidFill>
                  <a:schemeClr val="tx1"/>
                </a:solidFill>
              </a:rPr>
              <a:t>Substitution Method</a:t>
            </a:r>
          </a:p>
          <a:p>
            <a:pPr marL="514350" indent="-514350" algn="l"/>
            <a:r>
              <a:rPr lang="en-US" sz="3600" dirty="0" smtClean="0">
                <a:solidFill>
                  <a:schemeClr val="tx1"/>
                </a:solidFill>
              </a:rPr>
              <a:t>2.  Lagrange Multiplier Method</a:t>
            </a:r>
          </a:p>
          <a:p>
            <a:pPr marL="514350" indent="-514350">
              <a:buAutoNum type="arabicPeriod"/>
            </a:pP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9</Words>
  <Application>Microsoft Office PowerPoint</Application>
  <PresentationFormat>On-screen Show (4:3)</PresentationFormat>
  <Paragraphs>3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CONSTRAINED OPTIMIZATION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10</cp:revision>
  <dcterms:created xsi:type="dcterms:W3CDTF">2012-04-28T12:44:28Z</dcterms:created>
  <dcterms:modified xsi:type="dcterms:W3CDTF">2012-04-28T14:01:04Z</dcterms:modified>
</cp:coreProperties>
</file>