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2200"/>
            <a:ext cx="7772400" cy="2060575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Partial Derivatives and Economic Application of Partial Derivatives 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8</Words>
  <Application>Microsoft Office PowerPoint</Application>
  <PresentationFormat>On-screen Show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Partial Derivatives and Economic Application of Partial Derivatives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Partial Derivatives and Economic Application of Partial Derivatives</dc:title>
  <dc:creator>NTS</dc:creator>
  <cp:lastModifiedBy>NTS</cp:lastModifiedBy>
  <cp:revision>8</cp:revision>
  <dcterms:created xsi:type="dcterms:W3CDTF">2006-08-16T00:00:00Z</dcterms:created>
  <dcterms:modified xsi:type="dcterms:W3CDTF">2012-04-28T12:45:32Z</dcterms:modified>
</cp:coreProperties>
</file>