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Maximization of profits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Maximization of profits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Maximization of profits</dc:title>
  <dc:creator>NTS</dc:creator>
  <cp:lastModifiedBy>NTS</cp:lastModifiedBy>
  <cp:revision>10</cp:revision>
  <dcterms:created xsi:type="dcterms:W3CDTF">2006-08-16T00:00:00Z</dcterms:created>
  <dcterms:modified xsi:type="dcterms:W3CDTF">2012-04-27T07:02:17Z</dcterms:modified>
</cp:coreProperties>
</file>