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136775"/>
          </a:xfrm>
        </p:spPr>
        <p:txBody>
          <a:bodyPr/>
          <a:lstStyle/>
          <a:p>
            <a:r>
              <a:rPr lang="en-US" dirty="0" smtClean="0"/>
              <a:t>Economics Application of Maxima and Minima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</Words>
  <Application>Microsoft Office PowerPoint</Application>
  <PresentationFormat>On-screen Show (4:3)</PresentationFormat>
  <Paragraphs>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Economics Application of Maxima and Minima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2</cp:revision>
  <dcterms:created xsi:type="dcterms:W3CDTF">2006-08-16T00:00:00Z</dcterms:created>
  <dcterms:modified xsi:type="dcterms:W3CDTF">2012-04-27T04:15:27Z</dcterms:modified>
</cp:coreProperties>
</file>