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71" r:id="rId5"/>
    <p:sldId id="270" r:id="rId6"/>
    <p:sldId id="269" r:id="rId7"/>
    <p:sldId id="268" r:id="rId8"/>
    <p:sldId id="267" r:id="rId9"/>
    <p:sldId id="260" r:id="rId10"/>
    <p:sldId id="264" r:id="rId11"/>
    <p:sldId id="265" r:id="rId12"/>
    <p:sldId id="263" r:id="rId13"/>
    <p:sldId id="262" r:id="rId14"/>
    <p:sldId id="261" r:id="rId15"/>
    <p:sldId id="258" r:id="rId16"/>
    <p:sldId id="25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0</Words>
  <Application>Microsoft Office PowerPoint</Application>
  <PresentationFormat>On-screen Show (4:3)</PresentationFormat>
  <Paragraphs>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7</cp:revision>
  <dcterms:created xsi:type="dcterms:W3CDTF">2006-08-16T00:00:00Z</dcterms:created>
  <dcterms:modified xsi:type="dcterms:W3CDTF">2012-04-24T11:54:59Z</dcterms:modified>
</cp:coreProperties>
</file>