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855-7D8F-402A-88AC-4774FF98561E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7FD7-41C4-4280-B508-FD1328E51D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855-7D8F-402A-88AC-4774FF98561E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7FD7-41C4-4280-B508-FD1328E51D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855-7D8F-402A-88AC-4774FF98561E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7FD7-41C4-4280-B508-FD1328E51D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855-7D8F-402A-88AC-4774FF98561E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7FD7-41C4-4280-B508-FD1328E51D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855-7D8F-402A-88AC-4774FF98561E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7FD7-41C4-4280-B508-FD1328E51D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855-7D8F-402A-88AC-4774FF98561E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7FD7-41C4-4280-B508-FD1328E51D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855-7D8F-402A-88AC-4774FF98561E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7FD7-41C4-4280-B508-FD1328E51D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855-7D8F-402A-88AC-4774FF98561E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7FD7-41C4-4280-B508-FD1328E51D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855-7D8F-402A-88AC-4774FF98561E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7FD7-41C4-4280-B508-FD1328E51D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855-7D8F-402A-88AC-4774FF98561E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7FD7-41C4-4280-B508-FD1328E51D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855-7D8F-402A-88AC-4774FF98561E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7FD7-41C4-4280-B508-FD1328E51D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BE855-7D8F-402A-88AC-4774FF98561E}" type="datetimeFigureOut">
              <a:rPr lang="en-US" smtClean="0"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27FD7-41C4-4280-B508-FD1328E51D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0</Words>
  <Application>Microsoft Office PowerPoint</Application>
  <PresentationFormat>On-screen Show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7</cp:revision>
  <dcterms:created xsi:type="dcterms:W3CDTF">2012-04-24T09:23:06Z</dcterms:created>
  <dcterms:modified xsi:type="dcterms:W3CDTF">2012-04-24T10:48:51Z</dcterms:modified>
</cp:coreProperties>
</file>