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4CFC2-43F4-42AA-9183-909D26EE7A8A}" type="datetimeFigureOut">
              <a:rPr lang="en-US" smtClean="0"/>
              <a:t>4/10/2012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20209-125E-4A5E-8451-298412278F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4CFC2-43F4-42AA-9183-909D26EE7A8A}" type="datetimeFigureOut">
              <a:rPr lang="en-US" smtClean="0"/>
              <a:t>4/10/2012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20209-125E-4A5E-8451-298412278F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4CFC2-43F4-42AA-9183-909D26EE7A8A}" type="datetimeFigureOut">
              <a:rPr lang="en-US" smtClean="0"/>
              <a:t>4/10/2012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20209-125E-4A5E-8451-298412278F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4CFC2-43F4-42AA-9183-909D26EE7A8A}" type="datetimeFigureOut">
              <a:rPr lang="en-US" smtClean="0"/>
              <a:t>4/10/2012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20209-125E-4A5E-8451-298412278F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4CFC2-43F4-42AA-9183-909D26EE7A8A}" type="datetimeFigureOut">
              <a:rPr lang="en-US" smtClean="0"/>
              <a:t>4/10/2012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20209-125E-4A5E-8451-298412278F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4CFC2-43F4-42AA-9183-909D26EE7A8A}" type="datetimeFigureOut">
              <a:rPr lang="en-US" smtClean="0"/>
              <a:t>4/10/2012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20209-125E-4A5E-8451-298412278F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4CFC2-43F4-42AA-9183-909D26EE7A8A}" type="datetimeFigureOut">
              <a:rPr lang="en-US" smtClean="0"/>
              <a:t>4/10/2012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20209-125E-4A5E-8451-298412278F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4CFC2-43F4-42AA-9183-909D26EE7A8A}" type="datetimeFigureOut">
              <a:rPr lang="en-US" smtClean="0"/>
              <a:t>4/10/2012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20209-125E-4A5E-8451-298412278F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4CFC2-43F4-42AA-9183-909D26EE7A8A}" type="datetimeFigureOut">
              <a:rPr lang="en-US" smtClean="0"/>
              <a:t>4/10/2012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20209-125E-4A5E-8451-298412278F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4CFC2-43F4-42AA-9183-909D26EE7A8A}" type="datetimeFigureOut">
              <a:rPr lang="en-US" smtClean="0"/>
              <a:t>4/10/2012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20209-125E-4A5E-8451-298412278F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4CFC2-43F4-42AA-9183-909D26EE7A8A}" type="datetimeFigureOut">
              <a:rPr lang="en-US" smtClean="0"/>
              <a:t>4/10/2012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20209-125E-4A5E-8451-298412278F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4CFC2-43F4-42AA-9183-909D26EE7A8A}" type="datetimeFigureOut">
              <a:rPr lang="en-US" smtClean="0"/>
              <a:t>4/10/2012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620209-125E-4A5E-8451-298412278F7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76200"/>
            <a:ext cx="7772400" cy="1470025"/>
          </a:xfrm>
        </p:spPr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3200" b="1" dirty="0" smtClean="0"/>
              <a:t>ISO-COST / ISO-QUANT ANALYSIS.</a:t>
            </a:r>
            <a:br>
              <a:rPr lang="en-US" sz="3200" b="1" dirty="0" smtClean="0"/>
            </a:b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5</Words>
  <Application>Microsoft Office PowerPoint</Application>
  <PresentationFormat>On-screen Show (4:3)</PresentationFormat>
  <Paragraphs>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ISO-COST / ISO-QUANT ANALYSIS.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ISO-COST / ISO-QUANT ANALYSIS.</dc:title>
  <dc:creator>NTS</dc:creator>
  <cp:lastModifiedBy>NTS</cp:lastModifiedBy>
  <cp:revision>4</cp:revision>
  <dcterms:created xsi:type="dcterms:W3CDTF">2012-04-10T10:15:03Z</dcterms:created>
  <dcterms:modified xsi:type="dcterms:W3CDTF">2012-04-10T11:10:09Z</dcterms:modified>
</cp:coreProperties>
</file>