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20"/>
  </p:notesMasterIdLst>
  <p:sldIdLst>
    <p:sldId id="257" r:id="rId4"/>
    <p:sldId id="422" r:id="rId5"/>
    <p:sldId id="425" r:id="rId6"/>
    <p:sldId id="423" r:id="rId7"/>
    <p:sldId id="415" r:id="rId8"/>
    <p:sldId id="416" r:id="rId9"/>
    <p:sldId id="417" r:id="rId10"/>
    <p:sldId id="418" r:id="rId11"/>
    <p:sldId id="419" r:id="rId12"/>
    <p:sldId id="428" r:id="rId13"/>
    <p:sldId id="366" r:id="rId14"/>
    <p:sldId id="368" r:id="rId15"/>
    <p:sldId id="369" r:id="rId16"/>
    <p:sldId id="370" r:id="rId17"/>
    <p:sldId id="372" r:id="rId18"/>
    <p:sldId id="42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394" autoAdjust="0"/>
  </p:normalViewPr>
  <p:slideViewPr>
    <p:cSldViewPr>
      <p:cViewPr varScale="1">
        <p:scale>
          <a:sx n="54" d="100"/>
          <a:sy n="54" d="100"/>
        </p:scale>
        <p:origin x="-17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4-11-25T04:32:52.86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1" timeString="2014-11-25T04:32:57.519"/>
    </inkml:context>
  </inkml:definitions>
  <inkml:trace contextRef="#ctx0" brushRef="#br0">12105 12973,'0'0,"0"0,25 0,-25 0,0 0,25 0,-25 0,0 0,24 0,1 0,0 0,0 0,-25 0,25 0,-25 0,0 0,24 0,-24 0,0 0,25 0,-25 0,0 25,0-1,0-24,0 25,0 0,0 0,0 0,0-25,0 24,0-24,0 25,0-25,0 0,0 0,0 0,25 0,-25 0,25-25,0 1,-25-1,0 0,24 0,-24 25,25 0,-25-25,0 25,0 0,0 0,0 0</inkml:trace>
  <inkml:trace contextRef="#ctx0" brushRef="#br0" timeOffset="2012.1151">14213 5705,'-24'0,"24"0,0 0,0 0,0 0,0 0,0 0,0-25,0 25,0 0,0 0,0 0,0 0,0 0,0 0,0 0,0 25,0-25,0 0,0 0,0 25,0-25,0 25,0-1,0 1,24 0,-24 0,0 0,0 24,0-24,0 0,0 25,25-1,-25-24,0 25,0-26,0 26,0-25,25 24,-25-24,0 25,0-25,0-1,0 1,0 0,0 0,0 0,0-1,0-24,0 25,0 0,0-25,0 25,0-25,0 0</inkml:trace>
  <inkml:trace contextRef="#ctx1" brushRef="#br0">14319 5647 2,'-2'0'3,"-2"-2"0,-3 1-1,1 1 0,-2-1 0,2 0 0,-5 1 0,3 0 0,0 0 0,-3 0 0,1 0 0,2 0-1,0 0 0,3 0 0,-1 1 0,2-1 0,-2 0 0,4 0 0,0 0 0,0 0 6,0 0 5,-1 1-14,3-1 0,0 0 20,3 1-3,3-1-20,0 2 13,2-1 11,5 0-1,-3 0-10,4-1-7,3 1 6,2-1-1,1 1 1,3 2 4,0-3-14,2 1 13,-1-1-7,3 1 19,0-1-16,4 0 5,0 0 5,-2-1-1,4 1-2,0 0-15,0 0 7,1 0-7,1-1 7,0-2 12,0 2-9,0-1-1,-2 0 6,0-1-15,3 1 13,-1-2 6,0 1-3,0-1-8,0 0 7,0-1 3,1-1-8,-1 2 5,2-1-20,-2-1 21,4 0-16,1 1 7,-1-1-7,2 0 7,1-1-14,1 1 20,1-2-7,1 2 5,-2-2-7,3 1-6,2 0-6,-3 0 20,1-1-8,3 1 6,1 0-13,-1 0 7,1 0-7,2 0-5,-3 1 13,1-1 0,0 0-7,-1 0 7,1 2-7,0-2-5,-1 1 20,1-1-8,0 1 12,1-1-1,-1 0-9,2 0-13,-1-1 14,1 1-1,-2 0 6,-1 0-2,-1 0 0,-1 1-2,-1-1-7,-3 1-14,-1 1 16,-1-1 7,-4 0-16,-2 1 15,-1 1 5,-6 0-14,-1 1 6,-2-1-1,-4 2-6,-3-1 0,-1 1 0,0 1-6,-5-1 14,-2 1-14,1-1 14,-3 2-7,0-1 6,-2 1-7,1 0 1,-3 3 12,2-1-7,-2 1-13,0 2 7,0 2 13,3 0-1,-1 3-2,-2 1-13,2 3 19,-2 0-2,0 2-20,3 3 1,-3 0 20,2 2-2,-2 1-14,0 3 1,0-2-13,0 4 8,1-2 14,-1 2-1,2 1-13,0 0 13,0 0-1,1 1 0,1 0-20,0 1 15,0 1 6,1-1-1,1 0 0,0 0-1,1 0 0,-3 1-8,2-2 1,-1 0 14,-1 0-8,0 0-7,0-1-1,-1-1 2,1 1 8,0-2-9,-2-1-5,-2-1 7,3-1 7,-3-1-7,2-1 0,-2-2 7,-2-2 6,0 0-8,-2-3-7,2 0 13,-4-2-13,2-1 13,-4-1-14,-4-2 1,-2 1 6,-3-1-13,-1-1 8,-3 0 7,-4-1-20,1-1 9,-7 1 7,0 1 6,-6 0-1,-2 0-7,-2 1-6,-5 0 8,-1 0-7,-7 2 8,-2 0-20,-3 3 22,-3 1-1,-4 0-19,-5 2 9,-1 2 1,-4 1 13,-5 2-1,-3 0-13,-5 1 1,-2 2 7,0-1 0,-2 1-7,2 2 9,0-2-1,-2 1-7,3-1 7,1-2 0,2 2 0,4-2-12,1-3 7,5 0 13,3 0-13,4-2 13,2-2-14,4-1 7,4-1 7,6-3-8,3 0-1,3-2-7,3-1 8,4-1-6,2-2-6,6-1 8,2-1 0,0 0 13,6 1-1,3-2-14,1 0 1,1-2 0,3 0 1,1-1 0,1 1 13,1 0-14,0-1 7,1 1 0,3-2 6,-2 1-14,0-2 1,-1 2-6,1 0 7,0-2-6,0 1-6,-3 0 9,1 0 14,0 2-8,-3-2 0,1 1-6,-1 0 7,1 0 0,-3-1 6,3 2-13,-2-2 0,1-2 7,1 1 0,1 0 0,-1-2 0,0 0 0,1-1 6,1-1-13,-2-1 0,3-2 7,-1-2 0,0 1 0,1-3 6,-1-3-13,2 1 13,-1-2 0,1 0 5,-2 0-14,4-1 0,-3 0-6,3 2-6,-2-2 21,0 1 0,1 2-15,1-1 15,0 1-8,0 2-7,-3 0-4,3 1-11,0 1 2,0 0-16,-2 1 4,1 2-2,1 0 4,-2 0 2,0 1 5,1 1 0</inkml:trace>
  <inkml:trace contextRef="#ctx1" brushRef="#br0" timeOffset="247.0141">14720 6327 2,'0'1'3,"0"6"0,2 2-1,0 0 1,0 2-1,2 1 0,-2 0 0,2 1 1,3 0-1,-1-1-1,0 3 0,-2-3 0,5 1 0,-3-1-1,2 0 0,-4-1-1,2-2 0,1-2-1</inkml:trace>
  <inkml:trace contextRef="#ctx1" brushRef="#br0" timeOffset="383.0219">14705 6230 1,'0'0'1,"0"0"0,0 0 1,0 0-2</inkml:trace>
  <inkml:trace contextRef="#ctx1" brushRef="#br0" timeOffset="1689.0966">14933 6383 1,'6'5'3,"0"1"-1,-1 1 1,1 0-1,0-1 0,0 0-1,0 0 1,1-1-1,-3 0 0,2-1 0,-2-2 0,2-1-1,0-2 2,-1-1-2,1-3 0,0-1 1,0 0 0,0-2 0,-1 0 0,1-1-1,0-2 0,0 1 0,-2 0 0,2 1 0,-1 2 0,-1-1 0,0 2 0,2 2 1,-2 1 0,2 3-1,1 1 0,-1 3 0,-2-1 0,4 3 1,1 1-1,-3 0 0,2 0 0,-2 0 0,2-1 1,1-1-1,-1-1 0,0 0 0,3-3 0,-3-1 1,2-1-1,1-3 0,-1 0 0,0-2 0,-1-1 0,-1 0 0,0-1 0,0 0 0,-1-3 0,-1 1 0,0-1 0,-2 3 0,0 0 0,0 1 0,1 1 0,-3 1 0,2 4 0,0 1 0,0 1 0,0 3 0,2 1 0,1 0 0,-1 0 0,2 1 1,-2-2-1,2 2 0,1-2 0,1-1 0,0-2 0,1-1 0,3-2 1,-1-3-1,-1 0 1,3-5-1,-1 0 0,1-2 0,-3-1 0,0-2 0,-1-2 0,-3-1 0,0-1 0,-2-2 0,-1-3 0,-1 0 0,-2-3 0,-4-2 0,0 1 0,0-1 0,-1 1 0,-1 2 0,0 2 7,0 3-1,2 4-8,0 2 14,0 3-8,0 4 0,2 6-1,0 4 12,-2 7-21,2 4 14,0 2 5,0 6-8,0 5 7,2 3-9,0 3 0,2 1-1,2 2 13,2 0-21,1-3 13,1 0-1,3-3 1,1-2-8,3-1 0,-1-2 6,1-5 6,1-2-14,-1-2 0,-3-4 13,3-1-7,-3-3-1,1-3 6,-3-3-13,1-3 7,-3-3-1,-2-2-12,0-2 7,-1-2 7,-1-2-13,-2-1 1,0 1 14,-2 1-1,2 2-13,-2 1 14,0 0 6,3 4-8,-3 1 0,2 3-7,0 3 7,0 2-7,0 2 1,0 1 13,3 0-2,-1 1-7,0-1-6,0 0-6,2 0 14,1 0-7,-1-2 13,0 0-20,3-1 2,-3-2 7,0-1-13,3-1 2,-1-1 2,-2-3 8,0 1-8,1-2 3,-1-1 1,0 0 1,0-4 1,1 1 7,-3 0-7,2-2 1,1 1-1,-1 0 2,-2 1 0,2 2 7,-2 0-7,3 2 0,1 2 7,-2 1-7,3-1 0,-1 2 1,0 1 0,3 0 1,-1 1 6,3-2-7,1 0 7,-1 1-7,-1-1 0,-1-1 7,1-2-1,1 1-1,-5-2 1,0-1 5,-2 0 5,1-1-8,-1 0-13,-4 0 13,0-1-1,-4 0 0,0 0 0,-2 0 5,0 1-8,0 1-12,-2 0 0,0 3 16,0-1-16,0 3 15,-3 1 7,3 1-3,0 3-7,-2-1-7,4 2 1,0-1 7,2 1-7,0 0-7,2 1 16,4-2-15,0 0 15,5-1-13,-3 0 13,4-1-13,1 0 14,1-1-7,1 3 6,-1-2-13,1 0 1,-1 2 1,1-1 0,-1 1 14,0-1-14,-1 2 13,1-1-13,1-1 13,-3-1-13,3 0 13,-1-2-13,1-3 13,-1 0-1,1-2-1,1-2-13,-1-1 8,-3-1 6,0-3-13,-1 0 7,-1-3 0,-4 0 0,3-3-7,-5-2 1,2-3 1,-4-3 1,0-2 0,0-1 0,-2 1 8,0-1-1,0 3-8,0 2 2,0 3 6,-2 2 1,2 2-9,-2 4 2,2 2 0,-2 4 7,0 5-1,0 4 1,0 2-9,-2 6 9,2 0-8,2 3 1,-3 4 7,3 2 6,3 1-2,-1 1-7,0 1-6,0 0-1,2-1 0,-2 0-1,0-2 1</inkml:trace>
  <inkml:trace contextRef="#ctx1" brushRef="#br0" timeOffset="1888.108">15431 6114 10,'-2'0'3,"2"0"-1,0 0 0,0 0 0,0 0 1,0 0-1,0 0-1,4-5 0,5 1 0,3-3-1,5-1 0,1-1-2,5 0 0</inkml:trace>
  <inkml:trace contextRef="#ctx1" brushRef="#br0" timeOffset="2704.1547">15340 6733 2,'-2'4'4,"2"1"-1,0 1 0,2-1 7,-2 1-8,2 0 12,3 1-2,-3-1-1,2-1 0,0 0 10,0 0-22,0-1 7,2-1 6,-1 0-16,-1 1 9,0-3 11,-2 1-2,2 1-8,0-2 0,-2 0-8,2-2 1,1-1 12,-1-2-7,2-1-1,0 1 6,0-3-14,3-1-11,-1 1 1,2-1 2,0 1 2,1 1 8,1 0-7,-1 0 2,1 4 0,-2-2 1,3 1 2,-1 3 0,1-1 7,-3 1-6,2 0 0,3 0 0,-3 0 1,3-1 0,-1-2 0,1 1 1,1-3 0,-1 1 1,-1-3 0,1 0-1,-3-3 1,2 1 0,-1 1 0,-3-3 0,-1 2 0,-1 0 1,-2 0 0,-2 2 6,0 0-7,-2 1 0,-2 2 7,-2 3-1,0 2-7,0 0 0,-2 5 0,0 0 1,0 1 0,0 1 6,2 0-7,-1 2 1,3-1-1,3-1 1,-1-1 0,4 0 0,2-1 0,0-3 7,5 0-8,1-5 1,3 0 0,-1 0 0,1-3 0,1-1 0,3-1 1,-2-1-1,1 0 1,-1-1-1,-2 0 0,1 0 1,-1 0 0,-5 0-1,-1 2 1,-1-1 0,-2 1 6,-2 0 0,1 2-1,-5-1-1,-2 2 0,-2 0 0,-1 1-1,-1 0 6,-2 1-14,2 0 0,-2 0 0,2 1 9,0-1-9,-1 0 15,1 0-2,2 1-1,0 0-1,2 1-7,0 0-6,2 0 7,0 0-6,4 2 13,3 2 6,1 3-1,0-1-2,3 4-1,-1 3-8,1 1 6,1 3-13,-1 3 13,1 2-13,-2 2 1,3 2-6,-3 0 0,1 2 9,-1 0 7,3 0 5,-1-2-7,-2-1 5,-1-1-13,1-3 13,-4-2-1,1-2 6,-1-3-2,-2 0 11,0-5-8,1-1 4,-1-3-3,0-3-7,-2-3 5,2-1 4,1-4-7,-3-1 4,2-2-8,-2-2 12,0-1-1,0-2-3,3-3-21,-3 1-5,2 0 0,-4 0-4,2 0-11,0 2-3,-2-1 2,0 3 4,0 1 1,1-1 3,1 4 1</inkml:trace>
  <inkml:trace contextRef="#ctx1" brushRef="#br0" timeOffset="2896.1657">16594 6602 4,'2'-4'3,"-2"-1"0,2 2 0,0-1 0,0 1 7,0-1-9,0 2 0,0-2 13,-2 1-15,2 0 1,-2 2 12,2 0-8,-2-1 0,0 1 7,2 1-15,-2 0-1,2-2 1,1 1 0,-1 1-1,-2 0 0</inkml:trace>
  <inkml:trace contextRef="#ctx1" brushRef="#br0" timeOffset="3946.2257">17094 5464 3,'-2'-12'2,"-2"-2"0,-4-2 0,-5-1-1,-3-2 0,-5 0 0,0-1 0,-5-1-1,-5 1 0,-9 2 1,-3 3 0,-9 4-1,-8 2 0,-10 7 0,-5 7 0,-7 4 0,-7 5 0,-11 6 0,-5 4 0,-5 6 1,-1 7 0,-3 2 0,-4 6 0,-4 5-1,2 9 1,0 3 1,6 5-1,3 4 0,3 2 0,9 4-1,4 3 1,10 2 0,4 4 0,11 2-1,8-1 0,10 0 0,11-1 1,10 1-1,12 0 0,11-2 0,14 0 0,11-2 0,14-4 0,10-2 0,15-4 0,12-5 0,11-4 0,10-5 0,12-8-1,13-8 1,10-7 0,8-8 0,11-10-1,2-10 1,1-8 0,3-11 0,4-9 0,0-11 0,-2-10 0,0-10 0,-2-6 0,-6-7 0,-6-7-1,-9-8 1,-8-7 0,-9-7 0,-9-5 1,-13-3-1,-9-7 0,-9-3 0,-13 1 1,-7 1-1,-11 0 1,-9 4-1,-9 2 0,-9 3 0,-9 5 1,-10 5-1,-11 8 0,-12 7 0,-8 9 0,-9 7 0,-9 9 0,-9 8 0,-7 9-1,-5 9 0,-7 9 0,0 10 0,-2 9 0,-1 7-1</inkml:trace>
  <inkml:trace contextRef="#ctx1" brushRef="#br0" timeOffset="4596.2629">13254 8593 3,'0'-2'3,"-2"3"0,2-1-1,0 0 0,0 1 0,0 3-1,2 2 1,2 4-1,0 4 0,4 2 1,0 3-1,3 2 0,1 2-1,-1 1 1,5-2-1,-1 0 0,3-1 0,-1-2 1,1-4-1,1-1 0,0-2 0,-1-4 1,1-4 0,-1-1 0,-1-6 0,2-2 0,-5-4-1,0-1 0,-1-3 0,-1-1 0,-3-1 0,-1-2 0,-4 0 1,0-1-1,0-1 1,-2 2-1,0-1 1,-2 3-1,2 1 0,1 3 0,-3 1 0,2 3-1,0 4 1,2 2 7,0 5-8,0 5 1,4 2-1,1 3 0,-1 1-1,2 3 1,3-1 0,-3 3-1,2-2 0,1-1 0</inkml:trace>
  <inkml:trace contextRef="#ctx1" brushRef="#br0" timeOffset="4928.2819">13837 8542 2,'2'-2'3,"-2"0"-1,2 2 0,0 2 0,2 2 1,0 2-1,5 3 0,-3 2 0,2 2 0,2 2 0,1 1 0,-1 1-1,0 1 7,1-1-8,-1-2 0,0 1 0,-1-3 0,-1-1 0,-2-1 0,0-2 0,1-1 13,-1-2-2,-2-2 12,0 0-3,0-4-8,-2-5-9,0-3 6,0-2 5,-2-4-8,2-3 7,1-2-3,1-2-14,0-1 7,0 0-6,2 2 6,0 2 0,1 2-13,-1 2 7,0 1 7,0 5 6,0 1-14,3 6-6,1 2 14,-2 4 0,3 2-7,-1 2-13,2 3 15,-1 1-6,1 1-6,3 1 2,-3 1-1,2-1 2,1-2 1,-1-2 0</inkml:trace>
  <inkml:trace contextRef="#ctx1" brushRef="#br0" timeOffset="6083.348">14488 8365 1,'0'-8'3,"-2"1"0,2 0 0,-2 1 0,2 0 0,-2 2-1,2 0 0,0 1 0,-2 0 0,2 3-1,0 2-1,-2 1 0,2 3 1,0 2 0,0 3 0,2 1 0,0 0-1,0 1 0,2 3 0,0-1 0,5 1 0,-1 1 1,0-2 0,3-1-1,1 1 0,-2-2 0,5-3 0,-3 1 0,5-3 0,-3-2 0,3-3 0,-3-3 1,3-1-1,-1-6 0,1-2 0,2-3 0,-5-3 1,3-4-1,-1-2 0,-1-1 0,1-3 1,-1-2-1,-1-3 0,-2-2 0,1-1 0,-3-2 0,1-3 0,-5 0 0,0-3 0,-2 1 0,-2-2 0,0 2 0,-4 1 0,0 2 0,-2 3 0,-2 4-1,0 4 1,-1 4 1,-3 4-1,2 3 0,-3 6 0,3 3-1,-2 3 1,-1 5 0,3 4 0,2 4 0,2 4 0,2 5 1,0 1-1,2 3 0,6 4 0,0-1 0,4 2-1,1 1 1,3 0 0,3 1 0,1-1 0,5-1 0,0-3 0,2-2 0,2-1 0,0-3 0,1-3 0,-1-3 0,0-4 0,-2-2 0,-2-3 0,2-3-1,-5-2 1,-1-1 0,0-4 0,-3-1-1,-1-3 1,-3-1 0,0-1 0,-1-2 0,-3-2 0,0 0 0,1-3 0,-5 2 1,0-2 0,-2-1-1,0 1 1,-2 0-1,-2 0 7,0 2-8,0 2 7,0 1-7,-2 2 0,-1 4 0,3 2 7,-2 3-1,-2 4-7,0 4 0,0 5 7,-1 4 6,3 3-2,-2 3-14,4 1 1,0 4 13,2-1-7,4 0-1,0 1 0,2-1 0,3-2 0,1-1-7,4-3 1,1-2 7,4-3-7,-1-4 14,5-3-14,0-4 1,4-3 7,-1-4 6,3-3-8,0-3 6,2-5-13,0-1 7,0-4 0,-2-2 6,-2-2-7,-2 0 6,-2-3-14,-7-2 8,1 1 0,-5 2 6,-3 0 0,-5 3-14,-2 3 14,-4 2-14,-2 5 2,-5 5 13,-1 3-7,-4 4 0,-3 3 12,0 7 0,-1 3-9,-1 3 12,3 2-14,1 2 6,1 2-7,3 0 6,3 1 0,2-1-1,4-2-1,2 0 0,4-2-7,0-2 0,4-2 1,3-4-14,-1-3 3,5-1 2,-1-4 1,0-2-1,1-4 2,-1-2 2,1-4 0,-1-1 1,3-1-1,-5-3 2,3-2 0,-3 0 1,1-1 1,-1 0 0,0 0 1,1 2 0,-3 1 1,1 2 0,-1 2 1,-2 3 0,3 2 0,1 1 0,-2 3 0,5 4 0,-3 4 7,3 2 5,-1 2-1,1 2-8,1 3 6,-1 2 5,1 1-2,1 0-7,-3 0 5,3 0 5,-3-1-2,3-1 0,-3-3 3,-1-1 12,1-1-11,-4-3-1,1-2 4,-1-3-3,3-3 5,-1-4-3,-2-1-8,-1-4 10,1-3 5,-2-3-17,0-1 5,-1 0-14,-1-2 0,-2 0 14,2 1-3,-2-1-8,3 0 0,-3 1 0,0 2 5,2 1-1,-2 2-7,2 1 8,1 0-9,-1 3 1,2-1 0,0 3-20,1 0-10,-1 0 4,2 2-16,-2-1 4,3 1 3,-1 2 3</inkml:trace>
  <inkml:trace contextRef="#ctx1" brushRef="#br0" timeOffset="7262.4154">16751 6793 3,'-2'0'2,"0"-1"0,0 0 0,0 1-1,2-1 1,0 1-1,-2 0 0,2-2 0,0 2 0,0 0-1,0 0 1,0 0 0,0 0-1,0 0 0,0 2 0,2 2 1,0 3-1,4 2 0,-2 2 1,2 1 1,0 2-1,3 1-1,-1 1 1,0 3-1,3 0 0,-3 3 0,4 2 0,1 1 0,-1 2 0,3 2 0,1 0 1,1 2 0,1 0-1,3 1 0,2 1 0,-1 1 0,-1 0 1,2 1 0,0 0 0,-1 2-1,1-1 0,0 2 0,0 1 0,-1 1 0,1 2 0,0-1 1,0 4-1,-3-1 0,3 1 0,0 2 0,0-1 1,-3 2-1,3-2 1,2 1-1,-2 1 1,-1-1 0,3 2 6,2 1-1,-2 0-7,2 1 12,0 3 0,-3-1-8,3 1 12,0 0-8,0 1-1,-2-1-7,0 0-6,2 0 19,0 1 0,-3-1-3,3-1-7,-2 0 12,2-1-1,0-1-2,0 0-8,0-2-6,-3 0 6,3-1-6,-2-3 13,2-2-14,-2 0 0,0-2 13,-1-3-13,-1-1 0,2-3 7,-2-1-7,-3-2 7,-1-3 0,2-2-13,-3-4 14,-3-3-1,-1-1 0,-3-2-7,-1-3-12,-2-1 0,-2-4 3,-1-2 1,-5-2 0,-2-3 2,-3-2 0</inkml:trace>
  <inkml:trace contextRef="#ctx1" brushRef="#br0" timeOffset="7624.4361">17826 9471 2,'-2'0'2,"2"-1"0,0 0 0,0 1 0,0-2-1,-2 2 1,2 0-1,0 0 1,0 0-1,2 0 0,2 3 1,3 0 0,3 1-1,0 2 0,3 1 0,1 0 0,1 2-1,1-1 1,3 2 0,2 2-1,-1-1 0,3 0 1,0 1-1,2-2 0,1 2 0,3-2 0,0 0 0,2-1 0,2-2 0,-2 0 0,0-1 0,-2-3 0,0 1-1,0-4 0,-2 1-1,-2-2 1,0-2-1</inkml:trace>
  <inkml:trace contextRef="#ctx1" brushRef="#br0" timeOffset="9099.5205">18776 9193 3,'0'0'3,"0"-2"0,0-1-1,0 1 1,0-1-1,-2 0 0,2 1-1,0 1 0,-2 3 1,2 0-1,-3 3 0,-1 4 0,0 3 0,0 3-1,-2 3 1,-2 0 0,-1 3 0,1 1 0,0 3 0,-1 0 0,1 1-1,0-1 0,-2 1 0,1 1 1,-1-2-1,2-2 0,-1 2 0,3-2 0,-2-1 1,2-1-1,0-2 0,1-1 0,1-4 0,0 0 0,0-1 0,0-4 0,2 2 0,0-3 7,0-1-1,0-1 5,0-2-14,-1 2 21,3-2-10,-2-2-1,2 2-1,0-2 6,-2-1-7,2 1 5,0 0 5,0 0-1,0-1-16,-2 0 1,2 0 7,0 1-1,0-1-7,-2 0 6,2 0-20,-2 0 23,2 0-2,-2 0-14,0 1 22,-2 1-15,-2 1 0,2-1 6,-3 1 0,3-1-1,-4 2 0,2 1 0,-1-1-1,1 0-13,0 1 8,-2 0-6,2-2 8,-1 1 6,1 0-1,2-1-6,0 0 0,0-2 0,2 0 0,-2 1 7,2-1-1,-1 0-20,3 1 9,-2-2 7,0 0 0,2-1 6,-2 1 1,2 0-22,-2 1 15,2-2 0,0 0 7,0 0-20,0 1 8,0-2 7,-2 1 6,2 0-1,0 0-7,0 0 0,0 0 6,0 0 0,0-3-1,2 0-1,0-3-7,0 1 1,0 1 0,-2 0 0,2-1 0,1 2 7,-3-1-1,0 1-13,0 2 8,2-2 6,-2 2-7,-2 0 0,2 0-7,-3 1 2,1 1 14,0 0 0,-2 2-15,0-1-5,0 1 8,0 0 7,0-1-7,-1 0-5,3 0 0,-2-2 8,2 1-6,-2 0 1,0-1 1,-2-2 1,2-1 0,-3 0 0,3-2 1,0 2 1,0-2 0,0 2 0,-2-1 0,2-1 1,-1 2 1,-1-2 0,0 2-1,2-3 1,-2 0 0,1 0 0,-1 0 1,0 1-1,0-1 0,2-1 1,-2 0 0,-1 0 0,1-1-1,-2 0 1,2 0 0,-1-1 0,-1 0 0,0 1 0,0 0 0,-1-2 0,-1 1-1,2 1 1,-3-1 0,1 1 0,0-2-1,-3 1 1,1 1 0,-1-1 0,1-2 0,-2 3 0,-1-3 0,1 1 0,-1 0 0,1-2 0,-1 1 0,1-1 0,1 0 0,-1 2 0,1-1 0,3 2 0,0 1 0,1 1 0,1 1 0,2 0 0,0 1 0,2 1-1,0 0 2,1 2-1,1 1 0,2 1 0,2 1 0,1 1 0,1 4 0,2 1 1,2 4-1,0-1 0,5 2 0,-1 0 0,1 2 0,3 0 0,1 1 0,-1 2 0,3-1 0,0 0 0,-1 1 0,3-2 0,-3 0 0,3 2 0,0-2 0,-1 0 0,1 1 0,0-2 0,2-2-1,-3 0 1,1-3 0,0 1-1,-1-3 1,1-2 1,0-1-1,-1-2 0,-1-2 0,0-1 0,-3-1-1,1-2 1,1-2 0,-3 1-1,-3-1 1,1-4-1,-1 1 0,-2-4 0,1 2 1,-3-2-1,0-2 0,0-1 0,-1-2 0,1-2 1,0-1-1,-2-1 1,3-2 0,-3-3 0,2 0 0,0-1 0,1-2 0,1 1 0,-2-1 0,1 0 0,-1 2 0,2 1 0,-4 1 0,3 4 1,-3 0-1,-2 4 0,2-1 0,-2 3 0,1 1 1,-3 3 0,2 2-1,-2 1 0,0 1 0,-2 3 0,2 1 0,-4 5 0,2 2 0,-2 2 0,-2 8 0,-3 3 0,-1 4 0,-2 2 0,0 4 0,-3 1 0,1 2 0,-1 1 0,-1 1 0,1 2 0,-3-2 0,3 1 0,1-2 0,0 0 1,1-1-1,-1-2 0,4-3 0,-3 0 0,5-3 0,-2-3 0,2 0 0,1-3 0,1-4 0,0 1 0,0-3 0,2-2 0,-2-1 0,4-4 0,0 0 0,0-4 1,0 0 0,0-1-1,2-6 0,2 1 0,0-1 0,0-2 0,0 2 0,-1 0 0,-1 0-1,0 2 0,0 0 0,-2 1 0,0 0-1</inkml:trace>
  <inkml:trace contextRef="#ctx1" brushRef="#br0" timeOffset="12285.7027">17367 9895 1,'-6'-3'2,"0"1"0,0 0 1,-1 0-1,1 0-1,2 2 1,0-1 0,0 1 0,0 2-1,0 1 1,-1 3 0,1 2-1,0 2 0,0 1 1,2 4 6,-2 4-8,2 4 7,0 5 5,0 5 0,-3 5-3,5 5-14,-2 7 1,0 6 0,2 6 8,0 4 11,0 4-14,0 5 0,0 4 6,2 5 13,-2 2-23,2 2 14,-2 2-8,0 2-1,0 0 13,0-2-1,0 1-3,0-3-14,0-2 7,3-2-1,-1-2-6,0-6 13,2-2-2,0-6-13,-2-2 7,2-4 0,-2-4-20,0-5 2,0-6 2,0-3 2,0-6 1,1-7 0,-1-7 2,0-5 0,0-7 2,0-7-1</inkml:trace>
  <inkml:trace contextRef="#ctx1" brushRef="#br0" timeOffset="13273.7592">17332 10028 2,'6'-1'2,"5"0"0,-1-1 0,4 0 0,5-1-1,4-1 0,2 1 0,6-3-1,4 0 0,4-1 1,7-1 0,3 0 0,5-2 0,8 0-1,2 0 0,6-1 1,9-2-1,6-1 0,4 2 0,6-4-1,6 2 1,7 0 1,6 1-1,6-1 1,4 0-1,6-1 0,6-1 0,5 2 0,144-15 0,-156 15 0,9 3 0,5-3 0,147-12 0,-156 13 0,5 2 0,3-1 0,146-11 0,-160 14 0,8-2 0,3 0 0,2 0 0,136-10 0,-149 13 0,2-1 0,3-2 0,131-6 0,-32 3 1,-129 8-1,1 0-1,1-1 1,-3 3 0,-1 0 0,91-3 0,-30 5 0,-22-1 0,-22 2 0,-14 5 0,-13 0 0,-54-1 0,2 1 0,-2 2 0,1 2 1,-3 2-1,0 0 0,-2 2 0,0 2 0,-2 2 0,-2 3 0,-2 2 0,0 1 0,-6 3 0,-1 5 0,-1 3 0,-3 4 0,-1 3 0,-3 3 0,-3 1 0,-1 4 0,-4 0 0,0 4 0,-4 1 0,0 3 0,-4 2 0,2 1 0,-2 2 0,-2-1 0,1 1 0,-1-1 0,0 0 0,2-2 0,0-2 0,-3-1 2,3-2-2,0 0 1,2-3-1,-2 0 1,0-1 0,0-4 0,0 0-1,-3-4 0,1 0 0,0-3 0,-4-2 0,-1-2 0,-3-1 0,-19 28 0,-2-11 0,-7-8 0,1-7 0,-7-5 0,-3-4 0,-3-4 0,-4-1 0,25-12 0,-4 1 0,-48 13-1,-2-3 1,-4-1 0,-4 0 0,-2 0 0,-5-1 0,-1 2-1,-3 0 1,-5 3-1,-7-2 1,58-11 0,-11 3 0,-5 0 0,-96 18 0,90-17 0,-11 1 0,-7 1 0,-5 0 0,-7 1-1,-8 1 1,-6 0 0,-4 1 0,-5 1-2,-7-1 2,-3 1 0,-4 1 0,-147 21 0,162-23 0,-5 0 0,-2 2 0,-142 20 0,155-25 0,-2 1 0,-1-1 0,1-2 0,2-1 0,-122 11 0,140-16 2,2-1-2,3-2 0,1-2 0,5-3 0,4 0 0,4-3 0,4-2 0,7 0 1,-71-8-1,26 0 0,22-1-1,16 1-1,13 0 0</inkml:trace>
  <inkml:trace contextRef="#ctx1" brushRef="#br0" timeOffset="13879.7939">18254 9921 1,'-2'-5'3,"4"1"-1,-2-1 0,0 1 0,-2 6 0,0 1-1,-4 5 0,-2 7 1,-2 6-1,-5 7 0,-1 6 1,-3 8 1,-2 4-2,-2 8 0,3 4 0,-1 5 0,2 1 0,3 0 0,4 0-1,1-2 1,3-2 0,4-6-1,4-4 0,6-4 1,4-8-1,3-4 0,5-7 1,5-8-1,4-4 0,6-6 0,4-8 1,5-7-1,-1-5 0,2-5-1,-1-6 1,1-7 0,-3-5 0,-3-5 0,-2-5 0,-4-4-1,-2-3 1,-6-3 0,-5-3 0,-5-1 0,-5-4 0,-2 0 0,-8-1 0,-4 2 0,-7 3-1,-3 4 1,-3 4 0,-5 4-1,-5 8 0,-5 5 0,-3 7 0,0 6 0,-4 8 0,1 6-1,-1 8 1,0 3-1,3 7 0</inkml:trace>
  <inkml:trace contextRef="#ctx1" brushRef="#br0" timeOffset="14950.8552">18106 10523 3,'8'17'3,"2"3"0,3 4-1,-1 4 0,0 1-1,1 3 1,1 2 0,1-1-1,-3 0 0,3-1 1,1-1-2,-1-2 1,1-3 0,1-4 0,1-2 0,-1-4-1,4-2 0,-3-6 0,1-2 0,2-4 0,1-5 0,-1-4 0,2-4 0,2-3 0,-1-2 0,-3-4 0,2-2 0,-3-1 0,-1-2 0,0 2 0,-3 2 0,1 1 0,-5 3 0,1 1 0,-3 4 1,0 4-1,-1 3 1,-1 5 0,-2 4 0,0 3 0,-2 4 0,1 1-1,-1 3 0,2 1 0,-2 2 7,4-3-8,-2 0 13,3-1-14,-1-1 7,4-3-7,1-3 0,3-2 13,1-4 0,2-2-15,-1-4 13,5-2-14,-2-3 7,1-3 0,-1-2 0,0-1-7,-1-4 13,-1 0-1,-2-1-7,-5-1 6,2 1 0,-3 0-14,-1 4 8,0 2 0,-1 1-7,-3 3 8,-2 4 6,0 6-7,0 5 0,-2 5-7,0 1 1,3 5 13,-3 1-13,2 0 1,-2 0 13,4 0-1,2 0-13,1-4 7,1 0 6,2-2-14,1-3 14,1-1-7,3-3-7,-1-3 14,1-4-1,-1-2-13,1-2 13,0-1-13,-3-2 7,0 0 6,-1-3-13,-3-3 13,1 0-13,-1 0 7,-4-2-6,2 2 7,-1-1 0,-1 3 0,-2 2-1,-2 3 0,2 3-6,-2 6 1,0 2 7,0 3-7,-2 3 7,0 4 0,0 2 0,2-1-1,0 0 0,3 0-6,-1-1 0,0-3 7,0 2-6,2-3-2,0-1 2,3-4 1,1-2 1,0-2 0,3-4 0,-1-2 0,-1-1 0,3-1 1,-2-2-1,1 0 1,-1-1 0,3 0 0,-3 1 0,1 3 0,-1 1 0,0 1 0,-1 3 1,-1 6 0,0 2 0,1 6 0,-1 4 0,-2 3 7,1 0-1,1 4-7,-2-1 0,3 0 0,-1-2 0,2 0 0,5-4 0,1-3 1,3-2-1,0-6-1,4-3 1,-1-5 0,5-4 0,0-2 0,2-7 0,0-2 1,-2-2-1,0-3 0,-2-6 0,0 0 0,-2-2 1,-4-3-1,-3-1 0,-1-2 1,-1-3 0,-3 0-1,-3 0 1,-2 3 0,-1 4 1,-1 3 0,-4 7 0,0 4 0,-4 4 0,0 7 6,-4 7-1,-3 5-1,-1 6 6,-2 5 0,-1 5 4,1 3-8,-1 5 5,3 3 6,2 1-16,1 4 0,3 1 12,2-3-14,4 0 13,2-2-8,3-3-14,3-4 20,5-2-20,1-4 14,5-3-7,1-3 0,3-5-7,2-4 8,0-3-6,2-3 1,-2 0-5,0-3 14,-2-1-7,-1-1-6,-1 1 14,-4 2-14,-1 2 8,-3 0 1,1 2 0,-3 2 13,1 2-22,-1 2 15,-3 2-7,2 2 7,1 1-8,1 1 8,1 1-9,1-1-5,1 1 1,4-2 0,-1 0 0</inkml:trace>
  <inkml:trace contextRef="#ctx1" brushRef="#br0" timeOffset="15405.8812">18817 12051 1,'-17'6'3,"1"0"-1,-5 1 0,-1-1 0,-3-2 0,0-1 0,0-2 0,-2-2-1,0-2 0,2-1 0,1-5 0,1-1-1,2-4 2,1-2-1,3-4 0,3-4-1,3-4 1,5-4-1,2-1 1,6-4-1,4-1 0,2 0 0,3 1 0,5-1 0,1 3 1,1 4-1,3 3 0,0 3 0,-1 5 1,-1 4 0,2 4-1,-3 6 1,1 7 0,0 6-1,-5 6 7,3 9-1,-5 6-7,-2 8 0,-1 6 0,-1 4 0,-2 6 0,0 3 0,-2 2 1,3 3 0,-3-2-1,2-1 0,2-3 0,-2-1 0,3-4 0,-1-6-1,0-7 0</inkml:trace>
  <inkml:trace contextRef="#ctx1" brushRef="#br0" timeOffset="17415.9962">19096 11988 1,'4'-2'3,"-2"2"0,3 1 0,1 4-1,2 1 1,0 3 7,1 3-2,-1 3-7,2 2-1,1 3 7,-1 1-7,2 2 18,1-1-1,-1 1-3,3-2-8,1 0 7,1-1-3,-1-1-14,5-4 7,0-4 0,1-4 6,3-3-20,0-4 14,2-5-1,0-3 6,0-2-1,0-4-13,1-3 13,-1 0-1,-2 0-13,0-2 13,-4 1-19,-1 3 20,-3 3 7,-3 1-9,1 2-13,-5 3 13,1 3-1,-3 3 6,-2 3 5,0 3-1,-4 1-2,2 2-8,-1 3-1,-1-2 0,2 2 13,0-3-22,2 0 7,0 1 8,3-3-2,1-1-8,0-3 1,3-3 12,3-1-14,3-4 7,-1-2-20,3-1 15,-2-2-7,1-1 0,1 0-4,-2-1-5,-1-1 8,1 1 0,0 3 2,-3 0-6,-1 1-4,-1 1 1,-2 2 2,1 0 2,-3 3 0,1-1 2,-3 1 1,2 1 1,-2 1 1,1-1 0,-1 0 2,0-1-1,3 0 1,-3 0 1,0-2 0,0-3 1,1 0 0,-3-3 0,2 0 1,-2-3 0,1-2 0,-1-1 0,-2-2 0,2 1 0,0 0 0,-2 3 1,3 1 0,-3 2 0,0 3-1,2 4 1,-2 6 6,0 3-7,3 6 13,-3 4-8,0 5 0,2 4 0,2 5 5,-1 6-7,-1 4 12,2 5-8,2 3 13,1 7-3,1 3-2,1 2-7,11 61-2,-5-14-7,-3-14 13,3-13-2,-4-15-7,-5-11-7,-2-12 7,0-10 0,-5-6 0,1-11 6,-4-12-7,-7-9 7,1-9-16,-6-11 2,4 9 13,-1-6 1,-1-9-9,-5-6 7,3-8-21,0-6 9,-1-3 1,3-3 7,2 0 0,4-2-19,-1 2 8,5 2 14,2 3-13,3 4 6,3 3 8,2 4-21,1 5 15,1 7 6,2 5-13,-1 5 7,-1 8 6,3 4-7,-3 9 8,1 5-15,-1 4 8,-2 5 6,1 3-20,-1 1 15,2 3 6,-1 0-7,1 0 0,3-2-7,-1-2 1,5-2 14,-1-3-1,1-4-8,2-5-12,1-4 1,1-5 2,2-4 0,2-5 2,-2-5 1,2-4 1,-1-7 0,-1-6 1,0-5-1,-2-7 2,-3-3 0,-1-5 0,-2-6 0,-3-2 1,-1-3 1,-3-2 1,-2 2 0,-2 5-1,-4 4 1,-2 8 1,-4 7-1,-2 8 2,-2 8-1,-7 7 7,1 10-8,-3 8 13,-1 8 6,-1 6-9,0 9 17,1 6-15,1 5 17,3 6-3,1 5-22,5 4-1,0 2 20,4 4-4,4 0-8,2-1-2,4-2 7,2-1-3,5-5-2,3-3 0,3-4-22,2-4 9,1-4 13,3-5-20,29 16 7,-11-14 7,-1-12-1,-5-10-6,-6-5 0,-19-3 7,1-2-13,-1-3 1,-2-4 7,1-2 7,-1-3-14,0-1 8,-1 0-7,-1 4 0,0 1 8,-4 3 7,3 1-8,-1 4 0,-4 1 0,2 6 0,0 2-6,0 3 13,-2 4-7,3 2 6,-1 1 0,0 4-1,2 0 5,0-1-7,-2 2 0,3-1 0,1 0-1,0-2-8,2-1 16,1-2-22,-1 0 8,0-6 7,3 0-7,-1-1 1,1-4 7,1-3-7,1 0-6,-3-2 1,0-3 14,1 0-1,-3-1-1,-2-2-13,3 1 14,-3-1-1,0 3-13,1 1 1,-3 1 1,0 2 0,0 0 8,-2 3 7,1 1-2,1 3 0,-2 0-1,0 0-1,0 2-6,-2 0-6,2-1 13,1 0-13,-1-1 7,2 1 7,0-3-7,-2-1-7,4 0 8,1-4 6,1-1-1,0-1 0,5-1-7,-3-3 0,3 1-6,-1-1-13,1 0 16,-3 1 1,13-10 1,-2 6 0,-5 2-6,-1 1 1,-1 7 7,-3 1 1,-3 4 6,-2 1-7,-1 5 6,-3 1 0,2 1-1,-2-3-13,2-1 1,1 4 7,1-5 7,0 1-14,2-2 14,3-3-1,-7-1-13,2-2 7,3-1 0,-1-1-7,2-1-4,1-2 8,1-1 6,-1-2-6,-1-1 7,1-1-1,-1 1-19,-2-1 21,1 0-13,-3 2 8,-2 1-14,2-1 15,-4 3 0,3 3-6,-3 0 7,-2 2 0,0 1 0,0 3-6,-2 0 6,2 2 0,0 0 6,0 0-13,0-1 7,0 3 6,3-1-7,1-2-12,-2-3 1,4 0 8,0-1 0,3-1-1,-1-3-4,5 2 1,-3-4 0,0 1 1,1-3 1,-1 1 1,1-2 6,-1 0 0,0 0-7,-1 1 0,1 1 1,-1 1 1,-1 2 7,0 1-1,1 1 1,-3 2 5,0 2-14,2 3 1,-1-2 13,-1 2-14,2-2 13,1 2-7,11 1 6,-3-1-13,2-4 13,-5-5-14,3-2 2,4-3 0,-7-5 1,5-4-1,-5-1 2,-1-1 0,-1-2 1,1-3 0,-1-1 0,-1-4 0,-5 0 0,0-3 0,-2-2 1,-3-6 0,-3-4-1,4-4 1,-2 2 0,0 3 0,-2 5 0,0 7 1,-2 6-1,2 8 1,0 6-1,-4 9 0,2 6 1,-3 6 1,1 7 12,-2 11-8,2 5-1,0 5 20,2 5-10,0 6 5,2 1 3,0 2-2,4 0-16,2-1 12,4-3-8,-1-25-1,1 1 7,4-1-16,3-1 13,2 0-14,1-2 13,3-2-14,2-3 7,2-3 13,-2-3-15,-3-2 6,1-3-7,0-3 6,-3-2-13,-1-3 1,-4-2-13,-1-4 10,-4-2 1,-1-2-7,-7-2-3,-2 0 15,-2 0 0,-3 2-13,-1 2 15,-2 2 0,-2 4-6,-3 2 7,3 5 7,-2 1 6,1 4-9,1 2-13,-1 2 20,3 0-7,2 2 5,2 1-7,0-1-13,2 1 8,2-2-13,2-1 2,2-1 0,2-2 0</inkml:trace>
  <inkml:trace contextRef="#ctx1" brushRef="#br0" timeOffset="17591.0062">22563 11460 38,'0'0'19,"2"0"-2,6-1-15,6-3 0,7-3 6,2 0-1,6-3-1,-13 6 6,3-3-2,4-1-20,-3 1-1,3-1 1,-2 1 1</inkml:trace>
  <inkml:trace contextRef="#ctx1" brushRef="#br0" timeOffset="18352.0497">20819 10265 2,'-2'-31'1,"-4"-3"0,-5-3 0,-5-6 0,-9 0 0,-6-3 0,-6 2-1,-9 0 1,-5 2-1,-9 1 1,-9 3 0,-9 3 0,-7 5 0,-8 4-1,-6 4 1,-7 7-1,-8 6 0,-6 5-1,-2 8 1,-6 8 0,-4 10 1,-5 8 0,3 8-1,-3 9 1,3 6 0,2 8 0,-1 10 0,7 7-1,6 6 0,8 7 1,5 6 1,10 6-1,10 4-1,8 5 0,13 2 0,10 2 0,11 3 0,10-1 1,14 0-1,13-3 0,14-1 0,12-3 0,16-1 0,11-2 0,11-7 0,14-2 0,13-5 0,14-3 0,11-7 0,12-4-1,8-6 1,12-7 0,7-7 0,8-9 0,9-8 1,167 23-2,-180-48 1,10-9 0,170-14 0,-31-17 0,-160 2 0,7-9 0,153-46 0,-29-9 0,-147 40 0,2-8 0,3-9 0,125-75 0,-31-4 0,-32 2 0,-26 0 0,-95 69 1,1-10 0,-7-7 0,-4-4 0,-11-5 0,-3-1 0,-9-7-1,-10 0 0,-6-2 1,-11 2 0,-10-1-1,-10 3 0,-11 2 0,-12 4-1,-10 6 0,-13 9 1,-13 9-1,-13 10 0,-11 11-1,-13 10 0,-5 15-1</inkml:trace>
  <inkml:trace contextRef="#ctx1" brushRef="#br0" timeOffset="18773.0738">18257 12440 2,'-3'0'3,"-1"3"0,-2 5-1,-2 4-1,-2 5 2,-5 4-1,-4 6 0,-3 4 0,-5 4 1,-2 5-1,-4 3-1,-4 3 0,-5 4 0,-1 5 6,-3 1-7,1 1 7,-3 1-8,1 0 1,1-2 12,-1-2-8,5 0-6,1-3 0,2-4 14,1-3-9,5-4 6,2-3-8,4-6-6,5-4-1,3-4-1,0-4 1,7-4 0,-1-4 1</inkml:trace>
  <inkml:trace contextRef="#ctx1" brushRef="#br0" timeOffset="19048.0895">17342 13347 3,'0'0'3,"0"0"0,0 0 0,5 0 0,-3 1 0,2 1-1,-2 0 7,2 4 5,0 3-8,-2 2 5,2 4 12,-2 4-10,-2 3-8,0 2 7,0 3-9,0 0-6,0-1 13,0 0-2,5 0-7,-3-3 12,4-2 0,2-3-15,0-1 0,5-5 13,3-5-2,3-3-1,4-4-1,4-5-7,-1-1-6,5-1-13,-2 2 1,-2-2 3,0 2 1,-4 3 0</inkml:trace>
  <inkml:trace contextRef="#ctx1" brushRef="#br0" timeOffset="19620.1222">16087 14734 3,'-2'-1'3,"2"1"0,0 1-1,2 5 1,0 3-1,0 7 0,2 7-1,2 6 0,3 6 2,1 6-2,3 6 1,-1 4-1,4 1 0,3 3 0,4-1 0,-2 0 0,1-1-1,1-3 0,-2-2 0,1-5 0,-1-3 0,-2-8 0,-1-4-1,-1-5 0,-5-4 0,1-5 1,-5-5-1,-2-4 0,-2-6 0,-4-5 0,-4-5 1,-2-3 0,-4-4 0,-5-5 0,-1-5 0,-3-5 0,-4-5 0,1-5 0,-5-6 0,2-5 0,-4-3-1,2-7 2,-2-3-1,2-6 0,2-3 0,3-3 0,3 2 1,2 2-1,7 4 1,6 2 0,2 5 0,4 6 0,4 5-1,4 6 0,5 6 0,4 9 1,1 6-1,5 8 1,2 7 0,0 9 0,0 8 0,0 8-1,-3 9 0,1 8 0,-4 9 0,-2 7 0,-3 8 0,-1 4 0,-3 5 0,-4 5 0,-2 0 0,1-2-1,-3-1 0,0-3 0,-2-5-1,0-5 0,0-6 0</inkml:trace>
  <inkml:trace contextRef="#ctx1" brushRef="#br0" timeOffset="20114.1505">16468 15015 3,'8'4'3,"4"0"0,1 1-1,5 3 0,-1 4 0,3 3 0,3 1 0,-2 3 1,0 0-2,1 2 1,-1 3 0,0 1-1,-1 0 0,-1-2 6,0-1-7,-5 0 13,1-3 12,-3-4-4,-2-1 4,-1-3-4,-1-1-1,-2-7-10,-2-3 12,0-7-10,0-4-1,-1-9-2,-1-5-7,0-5-19,2-6 21,-2-2-7,2-2-6,0 3 1,0 2-6,0 3-4,1 4 9,-1 4-7,2 6 3,-2 4 2,2 5 0,0 4 2,3 5 2,-5 3 1,4 3 0,-2 1 1,1 1 1,1 4-2,-2-2 3,2 1 0,-1-2 0,1-2 1,-2-1-1,0-1 1,0-3 1,1-2 0,-1-4 0,2-1 0,0-5 0,1-1 0,-1-2 0,4-1 1,1 0 0,1 0 0,3 1 0,-1 0 0,3 3 0,2 2-1,-1 1 1,3 3 0,-2 3 0,-1 4 0,-1 1 7,0 3-1,-7 4-7,0 1 6,1 1-7,-5 2 7,-4 3 13,0 0-16,-2 0 0,-2-1 12,-2 1-2,0-3-7,-4 0 5,2-3-7,-4-3-1,-1-3-12,-1-4-1,0-3 2,-5-3 1,5-4 1,-5-3 0,3-6-1,0-2 1</inkml:trace>
  <inkml:trace contextRef="#ctx1" brushRef="#br0" timeOffset="20338.1633">17156 14271 1,'2'2'3,"2"-1"0,1 4 7,1 0 12,2 4-16,2 1 25,1 3-4,1 7 3,3 3-17,1 3 6,1 4-10,1 3 6,3 3-1,0 3 3,1 2-8,1 0 0,4 1 10,0 1-15,0 0 0,0-2-1,2 0-19,2-4 2,-2-1 1,0-4-4,-2-5-5,-1-4 2,-1-6 1,2-4 3,-2-7 1,-2-4 1,-1-5 3</inkml:trace>
  <inkml:trace contextRef="#ctx1" brushRef="#br0" timeOffset="20762.1875">17909 14727 3,'-2'-8'3,"-2"1"0,2 0 0,-2 0 0,2 0-1,0 1 8,2 0-9,0 0 0,0 2 0,0-2 0,2 2-1,0 0 1,0 0 6,2 1-7,0-1-1,0 3 1,0-2 0,0 1 0,1 2 12,-1-1-14,-2 2 13,2-1 0,0 2-2,-4 1 5,0-1-8,0 1 6,0-1 4,0 1-8,-2 1-1,2-2 6,-4 2 4,4-2-8,-2-1-8,2 2 14,0-1-3,0 0-8,-2 1 6,2-2-1,0 0-8,0-1-12,-2 1 7,2 0 13,0 0-13,0 3 13,0 1-1,0 2-15,0 2 2,-2 2 0,2 1 1,0 1 1,2 0 12,-2-1-7,2 0 0,0 1 7,2-3-22,0 1 21,0-2 0,2-1-8,1-2 0,-1-1 0,4-3 0,0-1-6,1-2-7,1-1 15,1-3-6,-1-1 7,0-2-19,-1 0 8,1-1 7,-4-2 0,1 0 0,-3-1 0,0-1-7,-4 3 8,-2-2 0,0 0-12,-4 2-5,-2-2 1,-2 2 3,-3 2 1,-1 1 0,-3 1 2,1 0 1,-5 1 0,3 3 0</inkml:trace>
  <inkml:trace contextRef="#ctx1" brushRef="#br0" timeOffset="20962.199">16991 15134 3,'-4'2'4,"-3"0"13,1 1-3,2-1-2,0 0-7,2-2 6,2-2-16,4-4 16,2-1-9,7-7-6,3-2 0,5-3-1,4-5 2,6 0-1,0-4 1,4-1 0,2-3 0,5-2 0,1-3-1,48-36 0</inkml:trace>
  <inkml:trace contextRef="#ctx1" brushRef="#br0" timeOffset="21503.2299">17926 14235 2,'-2'-8'3,"0"1"1,-1-1-1,1 2 0,0 0 13,0 0-3,2 2-8,-2 1 13,2 2 16,0 5-10,0 3-3,2 3-8,2 9 23,3 4-18,-1 5 5,4 5-10,0 4 11,1 0-2,1 2-3,3 1-15,-1-2-7,5-2 20,-1-2-9,1-4 5,2-2-14,-1-4 14,5-5-3,0-5-1,0-3-8,2-7-6,0-4 7,-1-6-19,1-4 15,-2-5 6,-2-5 0,0-3-21,-5-3-3,-1-3 2,-3 1 9,-3-1 1,-1 2 14,-2 4-7,-2 2 0,1 4 6,-3 2 6,2 1-20,-4 4 7,2 5 13,-2 3-7,2 5-1,1 5 12,-1 3-15,2 6 0,2 0 0,0 2-6,3 1 13,1-3-7,1 2 7,-1-4-14,5-1 7,1-4 0,1-1-6,1-3-5,1-2-6,2-4-4,2-4 2,-3-2-3,1-2 2,-2-2 3,-2-2-5,-1-2 10,-3-2 8,-3-1 0,-2-1-12,-1 0 1,-5-1 22,0 0-20,-2 3 27,0 2 5,0 1-16,0 2 13,0 0-1,0 3-9,-2 2 11,2 3-14,3 3-1,-1 4 0,2 5 13,2 3-9,5 6 12,-1 2-15,7 5 13,-1 5-9,3 3 6,2 4-8,1 3-7,1 3 6,-2 3-6,2 3 6,-4 1-13,-3 0 8,-1 2-7,-3 0-12,-6-2 10,-1-3-12,-7-3-5,0-1 4,-11 34 1,-5-16 3,-7-16 0</inkml:trace>
  <inkml:trace contextRef="#ctx1" brushRef="#br0" timeOffset="22120.2652">18982 14353 28,'0'0'1,"0"4"0,3 5 0,5 3 0,8 23 6,3 5 5,2 6-1,-13-21-1,2 6 17,7 2-15,-1 5 4,1 5 4,2 2 5,1 5-10,3 1-7,0 3 10,-1 1-2,1-2-7,0-2-2,2-3 5,-2-4-1,-3-2-1,-1-5 4,-3-5 5,-1-4-15,-3-6 7,1-3-9,-5-6 13,-2-6-9,-2-10 0,-2-6 6,-2-6-2,-4-8-14,-2-11 1,-2-7 0,-5-4 7,1-6-1,-3-3 0,1-3-1,2-1 0,-1-2-13,5-1 8,2 2 0,-1 1 13,5 3-7,2 3-1,2 2-6,7 3-6,-3 6 14,4 3-7,1 6 7,1 3-7,0 7 7,1 5-1,-1 6 0,1 6-7,-3 5-13,2 6 22,1 5-7,-3 3 7,1 5-8,-1 2 8,0 1-1,1 0-1,1-1 0,0 0-7,5-4 7,-3-1 0,5-4-1,0-4 0,22 1-19,2-12 15,-3-9-7,-22 2 8,3-4 0,0-2-6,-3-5-6,3-2 8,-7-5-6,1-2-4,-5-2-12,-4-1 23,1-1 7,-5 1-7,-2 4 7,0 4-13,-4 1 8,-1 6 6,-1 1 6,-2 7-14,-2 3 20,1 6-9,-1 3 12,-2 5-2,3 2-9,5 4-13,-2 2 7,2 4 6,4 0 5,4-1-21,2 0 8,5-1 6,5-3-13,5-1-6,2-3 2,1-3 0,3-2-10,2-4-11,0-2 4,0-4 4,-2-1 1,-2-2 4,-2-2 0,-3-2 3</inkml:trace>
  <inkml:trace contextRef="#ctx1" brushRef="#br0" timeOffset="22359.2789">18077 14393 3,'-15'9'4,"-3"3"-1,-5 0 0,2 0 0,-2 1 7,3-1 10,3-2-9,1-2 0,1-2 4,5-2 4,4-4-7,3-4-15,8-3 13,1-4-14,6-3 1,7-4 6,4-3-14,3-1 2,6-2 1,3 1 0,2-2 1,2 2 0</inkml:trace>
  <inkml:trace contextRef="#ctx1" brushRef="#br0" timeOffset="23424.3398">20225 13321 3,'-8'-7'3,"-2"0"-1,-3-2-1,1-1 1,-5 0-1,1-1 0,-5 1 0,-1-2 0,-5 2-1,-31-10 0,-6 5 1,33 10 0,-5 1 0,-7 0-2,-5 2 1,-3 2 0,-7 1 1,-66 1-1,6 3 0,58-1 0,-6 1 0,-7 1 0,-3 1 0,-7 2 0,-6 1 0,-6 0 0,-2 3 0,0 1 0,-7 1 0,-105 19 0,114-18 0,-8 0 0,-1 3 0,-5 1 0,-111 25 0,119-23 0,-4 1 0,-1 3 0,1 2-1,-3 3 1,-1 3 0,1 1 1,-2 2-1,3 3 0,1 0 0,3 2 0,2 1 0,-1 4 0,-88 45 0,25-8 0,96-45 0,1 0 0,4 4 0,2 2 0,2 1 0,4 1 0,2 0 0,5 2 0,1 0 1,7 0-1,-1 0 1,5-1-1,6 1 0,2-1 0,2 0 0,7-1 0,1 0 0,7-2 0,3 1 0,5-2-1,4 0 1,6-1 0,5 0 0,5-1 1,3 0-1,8-2 0,2 2 0,8-2 0,6-1 0,5 1 0,4-3 0,3 0 0,5 0 0,2 1 0,9-2 0,-1-3-1,2 0 2,5-3-1,0-1 0,1-2 0,3-1 0,4-4 0,4-3 0,4-2 0,4-2 0,2-5 0,4 0 0,3-3 0,1-3 0,3-1 0,2-5 0,-3-1 0,1-2 0,109-9 0,-117 6 0,1-6 0,2-1 0,1-1 0,109-25 0,-27 2 0,-103 19 0,4-2 0,2-3 0,4-3 0,0-2 0,96-34 0,-18 5 0,-90 32 0,0-4 0,2-3 0,1-2 0,90-42-1,-23 8 1,-16 6-1,-73 34 1,0-2 0,0-2 0,2-2 0,-4-1-1,0-3 1,0-2 0,-2-1 1,56-47-1,-14 6 1,-14 4-1,-13 6 0,-9 6 1,-10 3-1,-6 1 0,-11 2 0,-25 31 0,3-3 0,-3-3 0,-3-3 0,-1-4 0,-6 0 0,0-48 0,-12 11 0,-4 8 0,-11 8 0,-4 6 0,8 31 0,-1-1 0,-5 1 0,-4-2 0,-6 0 0,0-1 0,-5 1 0,-1 0 0,-50-28 2,4 6-2,0 7 0,46 27 1,-5-1-1,-5 2 0,-3-2 1,-2 3-1,-6 0 0,-64-15 0,14 9-1,54 13 0,-4 2-1,0 2 1</inkml:trace>
  <inkml:trace contextRef="#ctx1" brushRef="#br0" timeOffset="24367.3938">15262 14767 1,'-17'2'1,"-5"1"0,-5 2-1,-37 9 1,-7 1 0,32-6-1,-7 3 1,-7 2 0,-9 1 0,-7 2 1,-5 2-1,-5 2 0,-6 1 0,3 0 0,-5 1 1,-2 2-1,0-2 0,-2 1 0,-2 0 0,0-1-1,0 1 0,2-2 0,0-1 2,2-2-1,4-2 0,0 0 0,1-2 0,5 0-1,0-4 0,3 1 0,3-3 1,5 0 0,4-2 0,0 1-1,6-3-1,2 1 1,4-1 0,3-3-1,3 2-1,5-2 0</inkml:trace>
  <inkml:trace contextRef="#ctx1" brushRef="#br0" timeOffset="24700.4128">12474 14923 2,'0'0'3,"0"0"0,0 0 0,0 3-1,-2-1 0,-2 3 0,0 2 0,-5 2 1,1 2-1,-2 2-1,-3 2 0,-1 5 0,-1 0 0,-3 2 0,1 2 0,1 2 6,-3 2-7,2-1 6,1-1 0,-1 1-7,3 0 0,-1 0 6,5-1-1,0 1 0,-1-2 7,3-1-9,4 0 0,2-2 0,2-1-1,2-2 0,4-2 6,0 0 0,5-2-1,-1-2-7,5-2 6,1-1-7,5-3-6,1-3 1,1-1 0,2-2 1,4-2 0,0-2-1,2 0 1,-2-1 0</inkml:trace>
  <inkml:trace contextRef="#ctx1" brushRef="#br0" timeOffset="25834.4777">13142 13613 2,'-2'-1'2,"0"-2"0,0 2 0,-4 1 0,1 0-1,-1 4 1,-2 0-1,0 3 0,-3 3 0,1 2 1,-2 3-1,1 3 0,1 2 1,0-1-1,1 4 0,5 0-1,0 0 1,2 0 0,4-1-1,4 0 0,2 1 0,1-4 0,3 1 0,3-1 0,1-2 0,3-1 0,-1 0 0,1-2 0,-2-1 0,1 0 0,-3 1 0,-1 0 1,-4 1-1,-1-1 0,-5 1 0,-2 0-1,-2-2 0,-2 1 0,-2-3 0</inkml:trace>
  <inkml:trace contextRef="#ctx1" brushRef="#br0" timeOffset="26869.5369">13105 13423 3,'2'-1'3,"0"1"0,2 2 0,2 3-1,2 1 8,1 4-2,3 4 5,1 5-1,-1 4-1,2 5 4,3 5-8,0 4 13,1 4-10,1 2-1,1 1-1,3 0-1,0 0 0,2-3-2,0-2-1,1-1-13,-1-6 8,-2-3 6,2-4-1,-2-4 6,-3-4-7,-1-4 6,-1-5-8,1-3-6,-2-7 0,-1-3 14,-1-5-8,-1-3-12,1-2 13,-3-2-6,0-2 13,-1 1-1,-1-2 0,0 4-8,1 1 6,-3 2-13,2 1 7,-1 3-7,1 0 8,2 3-1,1 1 0,-1 2-12,1 1 14,-1 2 0,3-1-1,-1 0 0,1 0 0,-1 0 0,0 0-13,1-2 8,-3-1 7,1-2-7,-3-1 1,-2-2-6,3-2 7,-3-2 1,-2 0 0,0 0-1,-1-1 8,-3-2 5,0 3-20,-2-3 7,-2 1-13,-3 2 15,1 1-6,-2 0 13,0 4 6,-2 2-8,-1 3-1,-1 4-7,0 3-6,-3 5 14,1 2-1,2 4-13,-1 4 14,3 1-1,0 2 0,4 1-13,-1-1 0,3-1 16,4-1-16,3-3 9,-1 0 7,2-5-15,2-1 8,2-4 0,3-5 6,-1-3 0,3-5-1,-3-2-14,3-4 14,-3-3-1,0-1 0,-1-1-20,-3-2 9,2-1 7,-1 0 0,-1 2 6,-2-2 7,0 3-3,-1 1-14,-1 4-5,0-1 13,0 5-6,0 1 6,0 3 6,-2 4-14,2 3 7,-2 2-1,3 5 0,-3 0 6,2 2-1,2 2-7,-2-3 7,2 1-8,1-2 13,1 0-2,0-2-1,0-1 0,5-2-2,-3-4-1,0-2-7,3-4 7,-1-2-1,1-2-7,-1-3 6,1-3-13,-1 0 2,-2-2 13,1 0-1,-3 0-7,0 0 1,-2-1 12,-2 0-14,1 1 13,-1 2-7,-2 1-7,2 2 14,-2 2-8,2 2-1,-2 1 0,2 4-13,-2 3 22,5 4-22,-3 2 9,0 2 12,0 1-6,0 3-15,0-1 15,5 2-6,-1 1 6,0-2-6,2-1 6,1-1-6,-1-1 6,3-2 0,-1-3-7,-2-1 14,3-4-8,-1-2-8,1-1-4,-1-3 13,-2-1-6,1-2 13,-1 1-7,0-3-1,-3 1 0,1-2-1,-2 0 0,0 1-6,-2 2-7,0 1 9,1 2 0,-3 1 7,2 1-1,0 4-19,0 2 27,2 4-14,1 0 1,-1 2 13,2 2-14,-2 1 0,5 2 0,-1 1 13,2-3-20,1 1 14,1-4 0,1-2-7,1-1 6,1-4 7,1-4-2,-1 0-7,-1-4 19,1 1-9,-3-5 6,-1 2-10,-3-2-7,-2-2 7,1 1-8,-3-2-6,-2-1-19,-4 1-8,2 1 2,-4 1 3,0 2 4</inkml:trace>
  <inkml:trace contextRef="#ctx1" brushRef="#br0" timeOffset="27845.5927">8923 16273 2,'-2'-2'4,"0"0"-1,0 0-1,0 2 0,-1-1 0,1 2 0,0 3 0,2 3 1,-2 7 5,4 4-7,0 7 12,3 3-8,1 4-6,2 2 12,2 1-7,5-2-7,-1-2 6,5-3 1,4-4-1,-1-3-1,3-6 0,2-5 6,2-7-7,2-6 0,0-9-7,0-8 1,0-7 0,0-7 0,0-6 1,-2-3 1,-2-4 0,-2 0 0,-4-6 0,-3 1 1,-3-5 1,-5-2 0,-2-2 0,-4 0 0,-4-2 0,-4 0 0,-4 0 0,-4 2 1,-1 3 0,-1 4 6,-3 8-7,5 5 0,-3 6 0,3 5 1,-1 9-1,1 7 7,2 8-7,-1 7 6,5 10 0,0 6-7,4 9 14,4 8-9,4 5 12,2 5-2,5 5 0,3 2-9,5 3 6,4 0-2,4 2-7,2-1 6,6-2-1,0-2 1,5 1-8,-1-7 0,2-2-1,3-8 8,-3-3-1,1-6-1,-3-4-13,-2-3 20,-1-5-14,-3-7-13,-4-4 3,-2-4 8,-2-4 0,-2-2-5,-7-2-1,-1-3 2,-3-2 1,-6-1 1,-3-3 2,-3-1 0,-2-2-1,-2 0 3,0 4 0,-1-1 0,1 4 0,0 2 0,0 1 1,2 4 0,0 4 1,2 4-1,2 2 1,3 3 0,-1 2 0,2 2 1,2-2-1,1 1 1,-1-2-1,1 0 1,1-1 0,-2-3-1,1 0 1,-1-2-1,0-3 0,-1-3 0,-1-2 0,-2-1 1,0-4 0,-2-1 0,1-2 0,-3-2 0,-2-2 0,-2-1 0,-1-1 0,-1-2 0,-4-1 0,0-2 0,-1-2 0,-1 2 0,0 0 0,-1 3 0,1 2 0,2 2 0,0 4 0,-1 1 0,3 4 0,2 2 0,-2 3 0,4 4 0,0 3 0,2 2 0,0 1 0,4 5-1,0-2-1,2 1 0,2 2 0</inkml:trace>
  <inkml:trace contextRef="#ctx1" brushRef="#br0" timeOffset="28640.6382">10371 15910 2,'0'0'2,"0"0"1,0-2 0,2 0-1,0-1-1,0 0 1,0 0 0,0-2-1,2-1 0,0 0 0,2-2 1,-2 0-1,1-1 0,1-1-1,0-1 0,0-1 1,0-2-1,1-1 0,-1 1 0,0 0 0,-2 0 0,0 3 0,0-1 0,-4 1 0,0 2 0,0 2 0,-2 1 0,-4 5-1,2 2 1,-2 3 0,0 5 0,-3 4 1,3 2 0,2 4-1,0 0 1,0 4 0,4-1-1,0 2 1,2-1-1,4 1 1,0-2 0,5-3 0,-1-2-1,2-2 1,3-4-1,1-2 1,3-5-1,0-4 0,1-2 0,1-6 0,0-3 0,-1-3 0,1-3 0,-2-3 0,-3-2 7,1-1-8,-3-2 0,-3 1 1,-1 0-1,0-2 1,-4 3-1,1 1 0,-3 2 1,0 2 0,-2 3 0,0 4 0,0 0 0,0 5 0,0 4 0,0 4 0,0 4 0,2 3 0,1 3 0,-1 2 6,2-1-7,0 2 1,2 1 6,1-2-1,1-1-1,0-3-6,1 0 6,-1-4-7,2-4 7,1-2-7,1-6 1,1-3-1,1-3 1,1-3 7,-3-2-7,3-4-1,-3 0 2,1-3-1,-1 1 7,-1-1-7,-3-1 1,3 0 0,-3 2-1,-2 0 7,0 5-7,1 2 0,-3 2 1,0 2 0,0 4 6,1 3-6,3 3 12,-2 2 0,0 2 4,3 3-2,-1 1-14,0 2 0,3-2 20,-1 2-22,1-2 6,-1-2 0,3-1 0,-1-2 6,1-2-8,-1-4-6,0-2-7,1-4 1,-1-3 3,1-2 0,-3-2 1,-1-4 0,-1-1 2,-4-1-1,-4-3 1,-2-2 1,-4-1 0,-2-3 1,-4-1 0,-3-3 1,1 3 1,-1 0 1,-1 1 6,-1 3 13,3 2-4,0 5 5,1 1-8,1 3-2,4 4 5,-3 3-8,3 4-14,2 6 21,2 3-9,2 5-7,4 3 7,0 5 5,5 1-1,5 4-7,5 2 6,1 2-8,5-2-6,0 1-5,0 0 1,2 0-7,0-1 3,4-2 1,-2-3-1</inkml:trace>
  <inkml:trace contextRef="#ctx1" brushRef="#br0" timeOffset="29130.6662">10000 13997 3,'-2'2'4,"0"2"-1,-2 2 0,0 5-1,0 4 0,2 3 0,0 5 1,2 2-1,0 2-1,4 0 0,0 1 0,6-1 0,1-2 0,5-1 0,1-3 6,3-4-1,5-5 0,2-5-7,2-3 0,2-8 6,4-5-7,-2-5 7,2-3-1,-1-4-7,-1-3 7,-4 0-7,-3-2 1,-3-2 0,-6 1 6,-5-2 0,-4-1-7,-5 3 0,-10-1 14,-3 2-15,-7-1 1,-5 5 0,-3 4 0,-4 2 7,-2 6 7,-4 3-8,-2 6-7,1 4-1,-1 6 2,0 3 0,2 5 0,2 2-1,6 3 0,2 3 0</inkml:trace>
  <inkml:trace contextRef="#ctx1" brushRef="#br0" timeOffset="29314.6767">10476 14397 3,'10'16'3,"1"4"0,1 4 0,3 5 0,1 0-1,3 3 0,-1 0 1,3-1-1,2 2-1,0-3 0,-3-2-1,3-1 1,-2-2-1,-3-1-1,1-3 0,-1-3-1</inkml:trace>
  <inkml:trace contextRef="#ctx1" brushRef="#br0" timeOffset="29514.6882">10557 14659 1,'-2'4'4,"-3"3"0,-1 4-1,-2 6 7,0 2-8,-3 6 0,-3 4 12,-1 6-8,-1 6-1,-3 6 13,-1 3-3,-3 3 4,0 1-7,0 2-22,1-1 21,-1-2-8,2-3 6,0-3-14,3-8-7,3-3 1,1-6 2,1-4 0,3-7 0</inkml:trace>
  <inkml:trace contextRef="#ctx1" brushRef="#br0" timeOffset="29706.6991">10404 14736 2,'6'0'3,"0"1"0,4 0 0,3 2-1,1 0 1,3 3-1,-1 2 0,5 3 1,0-1-1,1 2 6,3-1-7,0 1-1,0 0 0,2-1 7,0-1-8,0-4 0,-1 1 0,1-4-1,-2-2 0,2-3 0,-2-3 0,-2-2 0</inkml:trace>
  <inkml:trace contextRef="#ctx1" brushRef="#br0" timeOffset="29853.7076">11030 14734 2,'-8'15'2,"0"6"0,-3 3 0,-1 4 0,0 5-1,-3 4 1,-1 2-1,-1 4 0,-4 3 0,5-1 0,-5 0-1,0-2 1,3-1-1,-3-3 0,0-6-1</inkml:trace>
  <inkml:trace contextRef="#ctx1" brushRef="#br0" timeOffset="30155.7248">10759 15088 3,'7'7'3,"-1"-1"0,0 1-1,0 4 1,2-1-1,3 1 0,-3 0 0,0 0 0,3-1 0,-1 1-1,0-1 1,3-1-1,-3-2 0,5-1 0,-3-4 0,2-2-1,3-5 0,-3-4 0,3-2 0,0-2 0,-1-3 0,1 1 0,-1-3 0,1 1 0,-1 1 0,1 0 0,-1 1-1,-1 2 1,-1 1 0,3 2 0,-1 2 0,1 2 0,0 3 0,1 2 0,3 1 0,0 2 0,1 3 0,1-1 0,0 1 0,0 1-1,-3 0 0,3-2 0,-2 1-1</inkml:trace>
  <inkml:trace contextRef="#ctx1" brushRef="#br0" timeOffset="31851.8218">14232 15666 4,'-4'1'3,"2"3"0,-2-1-2,1 3 1,1 1 0,0 4-1,2 1 0,0 1 0,0 0 0,4 2 0,1 0 1,1 0-1,0 1 0,0 0 0,5 0 0,-1 0 0,0-2 7,3 0-8,-1-1 0,0-2 7,3-1-8,-1-3 7,3-1-1,-1-3-1,3-4 0,2-2-1,2-6 7,1-3-8,5-5-7,2-5 14,2-2-8,5-5-6,1-1 13,2-3-7,1-1-7,3-1 7,1-1 0,-1-1 6,-1-1-13,1-1 0,-1 1 8,-1 0 6,0-1-1,-3 1-7,-1 3-7,-2 1 7,-2 3-6,-2 3 13,-6 2-13,0 4 13,-4 1-7,-2 4 6,-5 1-13,1 2 14,-5 3-14,1 2 1,-3 0 0,-4 3 1,0 1-1,1 2 1,-5 4 0,0 4-1,-4 0 1</inkml:trace>
  <inkml:trace contextRef="#ctx1" brushRef="#br0" timeOffset="32395.853">13955 16631 3,'0'5'2,"0"3"0,0 5-1,0 2 1,0 4-1,-2 2 1,-2 3-1,-3 2 0,1 2 0,0 1 0,-2 1 0,-3-2-1,1 0 1,0-2 0,-3-4-1,3-1 0,0-3 0,-1-4 0,1-3 0,-1-4 0,1-1-1,0-5 1,-1-4 0,1-2-1,0-4 1,2-2 0,-3-1 0,5-2 1,0-1-1,2 1 1,2 2-1,-1 0 0,6 3 0,-1 2 0,4 1 0,2 3 0,2 2 0,3 2 0,3 2 2,3 2-2,2 0 1,4 0-1,-1 2 0,5 0 0,2 0 1,4-1-1,3 1 0,-1 0 0,0-2 0,2-2 0,1 0 0,-5-1 0,0 0 0,-4 1 0,-2-2 0,-2-1 0,-2-1 0,-5-2-1,-1 1 0</inkml:trace>
  <inkml:trace contextRef="#ctx1" brushRef="#br0" timeOffset="38733.2154">18900 6781 2,'-2'-1'1,"2"0"1,-2 0-1,0-1 1,-1-1-2,1 2 1,0-2 1,0 1-2,-2-1 1,0 1 0,2-3 0,-2 1-1,-2 1 1,1 1-1,-1-2 0,0 2 1,2-2-1,-4 1 0,-1-1 0,-1 2 0,0 0 1,-1-1-1,-1 1 1,-3 1-1,1 0 0,-3 1 0,-1 0-1,-3 1 2,0 1-1,-1 2 0,-3-2 0,0 3 0,-2-1 0,-4 1-1,2 2 1,-2 0 1,-2 1-1,0 0 0,-4 2 0,2 0 0,-3 0 0,-3 2 0,0 0 0,-5-1 0,1 3 0,-5 0 0,-2 0 0,-1 1 0,1 2 0,-2-2 0,-2 2 0,0-1 0,1 1 0,-1 3 0,-2-2 0,-2 2 0,0 0-1,0 2 1,-4 0 0,4 1 0,0 0 1,-2 1-1,4-1 0,0 1 0,0 0 0,2-1 0,0-1 0,3 0 1,1 0-1,0 0 0,0 0 0,3-1 0,1 1 0,1-1 0,1 1 0,1-1 0,3 0 0,1 1 0,0 0 0,3-1 0,-1 1 0,2 0 0,2 2 0,0-2 0,1 1 0,1 0 0,2 3 0,0-2 0,2 0 1,0 0-1,2 0 0,3 0 0,-1-2 0,0 1 0,2 0 0,1-1 0,3-1 0,-2 0 0,3 0 0,-1-1 0,2-1 0,1-1 0,1 0 0,1-1 0,2-1 0,-1-1 0,3 2 0,-1-2 0,3 1 0,0-1 0,0 0-1,1 0 1,1 1 0,2-1 0,0 0 0,0 0 0,4 0 0,-2 0-1,2 1 1,2 0 0,0-1 0,0-1 0,4 0 0,0 1 0,1 1 0,1-1 0,2 1 0,-2-2 0,5 1 0,-3-1 0,5 0 0,-3 0 0,3 0 0,1 0 0,1-1 0,-1-1 0,3-1 0,2 0 0,-1-1 0,1-1 0,2 2 0,-1-4 0,3 1 0,0-2 0,2 0 0,0-2 0,0 1 0,4-3 1,0 2-1,2-3 0,0 1 0,2-2 0,-2 0 0,2 0 0,3 0 0,-3-2 0,2 1 0,-2 1 0,2-3 0,3 0 0,-3-1 0,0 2 0,2-1 0,-1-2 0,3 0 0,0 0 1,3 0-1,-1-1 0,3-1 0,1-1 0,1-1 0,1-1 0,-1 1 0,4-1 0,-3-2 0,3 0 0,2 2 0,0-3 0,-1 1 0,3 0 0,2-1 0,2-1 0,-2 0 0,2 0 0,-2 1 0,0-1 2,2-1-2,-2 1 0,2 0 0,-2 0 0,2-1 0,4 0 0,-4 0 0,4 0 1,-2-1-1,2-1 0,-2 0 0,0-2 0,-2 1 0,-2-2 0,0 0 1,0-1-1,-2 1 0,-3-1 0,-1 1 0,-2-3 0,-3 3 0,-3-3-1,-1 0 1,1-1 0,-5 0 0,-2 2 1,-2-1-2,0 1 2,-2 0-1,-1 0 0,-1-1 0,-3 1 0,1-2 1,0 2-1,-2 0 0,0 0 0,2 1 1,-4-1-1,2 0 0,-4-1 0,1 1 0,1-2 0,-2 3 0,2-2 0,-2 0 0,-1 0 0,-1 0 0,-2 0 0,1 1 0,-3 0 0,-3-1 0,1 1 0,-1 0 0,-3 1 0,-5-1 0,2 3 0,-4-1 0,-2 2 0,0-1 0,-4 3 0,-2-2 0,0 2 0,-4 0 0,-1 2 0,-3 0 0,0 1 0,-3 0 0,1 0 0,-3 1 0,1 1 0,-3 0 0,-2 0 0,1 1 0,-3-1 0,0 2 1,-2 1-1,-2-2 0,3 2 0,-5 0 0,0 1 0,0 0 0,-2 1 0,-2 1 0,-3-2 1,3 1-1,-2 0 0,0 0 0,0 1 0,0 0 0,0 0 0,-1 0 1,1 1-1,2-1 0,0 0 0,0 2 0,2-2 0,2 1 1,0-1-1,2 1-1,2 0 1,1-1 0,1 1 1,0 0-1,2-1 0,-1 3 0,3-1 0,0 0 0,1 0 0,1 0 0,3 1 0,-1 1 1,1 0-1,1 1 0,-1 1 0,1-1 0,1 1 0,0 0 0,-1 2 0,1-1-1,1 0-1</inkml:trace>
  <inkml:trace contextRef="#ctx1" brushRef="#br0" timeOffset="39429.2552">18507 7673 2,'-2'0'2,"2"0"0,-2-1 1,2 1-1,0 0 0,0-1 0,0-1-1,2-2 0,2-2 0,2-3-1,4-4 1,5-3 0,6-6-1,1-5 2,7-7-2,4-4 1,5-6-1,5-6 0,7-3 0,1-2 1,7-5 0,2-2-1,0-6 0,2-4 0,2-2 0,-2-2 0,0 0 0,-2 1 0,0-1 1,-2 3-1,2 1 0,-6 5 0,-2 1 0,-5 5 0,-3 4 0,-5 6 0,-4 5 0,-6 7 0,0 4 0,-8 3 0,0 5 0,-3 3 0,-3 5 0,-3 0 0,-2 4 0,1 1 0,-3 2 0,0 3 0,-2 1-1,-1 2 0,-1 2 0,0 2-2</inkml:trace>
  <inkml:trace contextRef="#ctx1" brushRef="#br0" timeOffset="39803.2766">19719 5698 2,'-2'0'3,"2"-1"-1,0 1 0,-2-4 0,-3 2 0,3-1-1,2 1 1,0-1-2,0 0 1,2-1 0,3-1-1,3 0 1,0-1 0,5 1-1,1-1 0,3-2 0,3 1 2,3-1-2,0-1 1,4 1-1,-3 1 0,3 0 0,-2 2 1,2 0-1,-4 1 0,-2 3 0,-1 1 0,-1 3 0,-3 2 0,1 5 0,-3 1 0,-3 4 0,-1 4 0,-4 3 0,0 4 0,-3 3 0,-3 1 0,2 4 1,-2-2-1,-2 1 0,2-2 0,0 1 0,0-3 0,-3-3 1,3-1-1,0-3-1,0-3 0,3-2 0</inkml:trace>
  <inkml:trace contextRef="#ctx1" brushRef="#br0" timeOffset="40030.2896">20033 4990 2,'-4'-3'2,"0"2"0,2 2 0,-2 3 0,0 3-1,1 3 0,-1 5 1,2 6-1,0 5 0,2 3 0,0 5 0,2 2 0,2 2 0,3 3-1,-1-2 0,4 2 0,0-2 0,3-1 0,1-2 0,1-3 2,1 0-2,1-4-2,-3-3 1</inkml:trace>
  <inkml:trace contextRef="#ctx1" brushRef="#br0" timeOffset="40316.306">19789 4864 1,'0'-11'2,"-2"1"-1,0-2 0,2-2 0,2 0 0,2 1 0,2-5-1,7 1 0,3-1 0,5-2 0,4 2 0,2 0 0,4 3 0,2 2 0,4 4 1,0 5 0,3 4-1,-1 5 0,0 6 1,0 7 0,-3 6 0,-5 5 0,-2 6 0,-7 3-1,-3 7 0,-7 5 1,-5 6 0,-5 3 0,-7 3-1,-3 1-1,-2 1 2,-5-1-1,-1-2 0,-3-1 0,1-5 0,1 0-1</inkml:trace>
  <inkml:trace contextRef="#ctx1" brushRef="#br0" timeOffset="41672.3835">20507 5552 1,'10'-5'2,"5"-2"1,-1-4-1,5-1 0,-1-2-1,3-2 1,0-2-1,-1-3 0,1-1 0,0-1 0,-3-1 0,1 0 0,0-1-1,-3 1 1,-1-1-1,-3 1 0,-2-2 2,-1 2-2,-3 1 1,-2-1 0,-2 4-1,0 2 0,-2 1 0,0 3 1,0 2-1,-2 4 0,-2 6 0,-2 3 0,-3 5 0,1 6 1,0 5-1,-3 4 0,3 2 0,2 1 0,0 3 0,4 0 0,0-3 0,4 1 0,2-3 0,2-3 0,4-1 0,3-3 0,-1-2 0,3-4 0,1-3 0,1-4 0,-1-4 0,3-2 0,-3-3 0,3-4 0,-2-2 0,1-3 0,-1-3 0,-3-3 0,1 0 0,-1-4 0,-1 0 0,-5-1 0,2-1 0,-1 2 0,-3 1 0,0 2 0,-2 3 0,0 2 0,-2 3 0,0 4 0,0 2 0,-2 5 0,-2 3 0,0 5 1,-2 4-1,0 4 0,0 3 0,0 4 0,0 1 0,2 2 0,-1 1 0,3 1 0,3 0 0,-1-2 0,4-1 0,-2 0 0,4-3 0,0 0 0,1-4 0,3-3-1,1 0 1,-1-6-1,2 0 0,1-5 0,-1-1 0,-1-4-1,1-2 1,-1-3 0,-1-4 1,-2-2 0,1-3-1,-3 0 1,-2 0 0,0 0 0,1 3 0,-3-1 0,0 5 0,0 0 0,0 3 1,-2 2-1,0 2 0,3 4 1,-3 3 0,0 3-1,0 2 0,0 3 2,0 2-2,0 3 0,-2 0 1,2 2-1,-2-4 0,2 3 0,0-4 1,0 1 0,2-2-1,0-4 0,3-2 0,1 0 0,0-4 0,5-4 0,1-4 0,1-5 0,3-2 0,-1-1 0,1-2 0,-1-2 0,-1-1 0,1 0 0,0 1 0,-1-1 0,-1 1 0,-1 2 0,-4 3 0,1 1 0,-1 2 0,-2 1 0,-1 3 0,-1 1 0,-2 4 0,-2 3 0,0 3 0,-2 0 0,-4 5 0,2-1 0,-2 1 0,2 0 0,0 1 0,-1-2 0,1 0 0,0-1 0,2-2 0,2-1 0,0-2 0,3-2 0,-1 0 0,4-3 0,0-3 0,1-1 0,-1-1 0,0-1 0,0-2-1,1 1 1,1-2 1,-2 1-2,1 0 0,-3 1 1,2-1 0,-2 2 0,0 1 1,-1 1-1,-1 1 0,0 2 0,0 3 0,0 2 0,0 4 1,2 3-1,-1 4 1,3 5 0,-2 3 0,4 5-1,-3 4 0,3 4 1,0 6-1,1 4 1,-1 2 0,0 3 0,-1 3-1,-1 0 0,0 3 0,-2 0 0,1-1 0,-5-3 0,0-3 0,0-3 0,-4-3 0,0-4 0,-3-2 1,-1-3 0,-2-6 6,0-2-7,-3-5 6,1-5-7,-2-3 0,-1-7-1,1-4 1,-1-4 0,1-4 0,0-5 0,1-5-1,1-3 0,2-3 1,1-5 0,1-1 0,4-5 0,0-2-1,2-4 1,2-3 0,4 0-1,1-2 1,1 1 0,4 2 1,1 2-1,1 4 1,1 2 0,1 5 1,-1 2 0,1 3-1,3 5 0,-3 3 1,3 3 0,0 5-1,-1 3 0,-1 2 1,1 4 0,-1 4 0,2 3 0,-3 2 6,1 3-1,1 0-7,-3 2 0,1-2 7,-1 1-7,-1 0 6,-1 0-7,-1-3 1,0 0-1,-1-2 1,1-1 6,-1-1 0,1-3-7,2-2 0,-1-1 0,3-3 7,1-3-8,2-1 8,-3-1-8,3-3 1,-3 2 0,3-3 0,-3 2 1,3 1 0,-2-2 0,-1 3 0,-1 0 0,-1 1 0,3 1 1,-5 0 0,0 0 6,3 3-7,-5-2-1,5 0 1,-1 0 0,1-2-1,-1-1 0,-1-2 0,1 1-1,-2-1 0</inkml:trace>
  <inkml:trace contextRef="#ctx1" brushRef="#br0" timeOffset="41833.3928">21646 4777 1,'0'1'2,"0"1"0,2 1-1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5T04:37:42.0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22732 4227 1,'-16'10'3,"-3"3"-1,0 1 0,-3 1 0,-1 1 0,0 3-1,-2 1 1,0 1-1,-1 1 0,-1 1 0,0 1 0,-4 4 0,2 1 1,-4 2-2,-2 1 1,-1 3-1,-3 0 1,2 1-1,-7 2 0,1 2 0,2 1 0,-5 0 0,-1 4 0,-1 1 0,0 2 0,-3 1 0,1 1 1,-2 1-1,-1 0 0,-1 2 0,-2 0 0,-2-1 0,0 0 0,0 2 0,-2-1 0,2 2 0,0 1 0,-1 1 0,-1 1 0,-5 0 1,3 1-1,-2 0 0,0 0 0,0-1 0,0 1 0,0 2 0,0-1 0,0 1 0,-1-1 0,1 1 0,2-1 0,-2 1 0,0-1 0,0 1 0,-2-1 0,4 0 0,-2 2 0,2 0 0,0 1 0,-1-1 0,-1 0 0,2 1 0,-4-2 0,0 2 0,-2-1 0,-1 1 0,3-1 0,-2 1 0,0 2 0,-3-1 0,1 1 0,-2-1 0,1 0 0,-1-1 0,0 0 0,3-3 0,-1 0 0,2-1 0,0 1 0,1 0 0,3 0 0,0-1 0,0 2 0,-2-3 0,2 0 0,2-1 0,-2 0 0,0 0 0,1-1 0,3 0 0,3 1 0,-3-1 0,2-2 0,2 0 0,0-2 0,2 0 0,-2-1 0,3-2 0,-1 0 0,2-2 0,0-2 0,3 0 0,1 0 0,1-2 0,-1 1 0,1 0 0,-1 0 0,0 3 0,-1-1 0,-3 1 0,-2 0 0,-2 0 0,1 1 0,-3-2 0,4 1 0,0-3 0,0-1 0,5-3 0,3-1 0,3-2 0,-1-2 0,5 1 0,2-3 0,2-3 0,2-1 0,2-4 0,4 2 0,0-2 0,2-3 0,2 0 0,0-1 0,5-2 0,-1-1 0,1-2 0,1 0 0,1 1 0,1-2 0,1-1 0,1-1 0,3-3 0,-1 1 0,3-3 0,0 0 0,0-1 0,1-1 0,3-1 0,0 0 0,-2-1 0,4-1 0,-2 1 0,2-3 0,0 1-1,0-2 0,-3 0 0</inkml:trace>
  <inkml:trace contextRef="#ctx0" brushRef="#br0" timeOffset="832.0476">15791 10238 1,'0'-2'2,"0"-1"0,0 0 1,0 1-1,0 0 0,0-1-1,2 2 1,-2 0 0,0 1-1,0-1 0,0 1 0,0 1 1,-2 0-1,2 5 0,-4 2 0,2 3 0,-4 1 0,2 1 0,-2 5-1,1-2 1,-1 2-1,2 3 0,-2 1 0,2 2 0,-3 0 0,1-1 0,0 2 0,2-1 0,0-1 0,0 1 0,0-1 0,-1-1 1,1-2 0,2-2-1,-2 1 0,2-3 0,2 1 1,-2-2-1,0-1 1,0-2 0,2-1-1,0-1 0,0 0 0,0-2 0,-2-1 0,2-1 0,2-1 0,-2 1 7,2-2-7,0 0-1,0 0 7,2-2-7,2 1 0,1-3 0,1 1 7,2-2-8,3-1 7,-1 0-7,2 0 0,3-3 7,0 0-1,-1 2-6,5-3-1,-3 1 1,3 0 0,0-1 7,-3 0-7,3-1 7,-2 1-7,1 0 6,-1 1 0,-3 0-7,1-1 0,-2 1 1,-3 2 0,-2 0 6,3-1 0,-5 3-7,0-1 0,-2-1 7,1 2 7,-1 0-2,0-1-1,-4 0-14,2 1 13,-2 0-7,0 1 0,3-1 13,-3 1-14,0 0 6,-2-1 0,2 1-8,0 0 8,-2 0-1,4 0-1,-2 1-7,2-1-7,-2 0 16,2 1-1,0 0-1,-1-1 13,-1 1-9,0-1-13,2 2 19,0-2-6,-2 0-2,2 0 5,-2 1-20,0 0 8,-2-1 6,2 0 0,-2 1 6,2-1-2,-2 0-7,0 1 14,2-1-23,-2 0 15,3 0-1,-1 0-1,0 0-1,-2 0 0,0 0-1,0 0-13,0 0 8,0 0 0,0 0 7,0 0-7,2 0 6,-2 0 0,2 0-7,-4 0 7,2 0 5,0 0-7,0 0-6,0 0 6,0 0 0,0 0-6,0 0 6,0 0 0,0 0 7,0 0-15,-2 0 1,2 0-12,0 0-6,0 0 3,-2 0 1,-3 0 2</inkml:trace>
  <inkml:trace contextRef="#ctx0" brushRef="#br0" timeOffset="2268.1297">20664 2385 1,'0'0'3,"-2"0"0,0-1 0,0 1-1,2 1 1,-2-1 0,0 0-1,2 3 1,-2 1-1,-3 2 0,1 2-1,2 1 0,-2 3-1,2-1 1,-2 3-1,2 1 1,-2-1-1,2 0 0,-5 1-1,5-1 0,0 0-1</inkml:trace>
  <inkml:trace contextRef="#ctx0" brushRef="#br0" timeOffset="2398.1371">20550 2207 1</inkml:trace>
  <inkml:trace contextRef="#ctx0" brushRef="#br0" timeOffset="3234.185">20800 2337 1,'2'6'2,"3"3"0,-3 2 0,2 2 0,0 1 0,-2 1-1,0 0 0,2 1 0,-2 0 0,0-1 0,3-1 0,-3-1 0,2-1-1,-2-3 1,0 0 0,0 0 1,0-4-1,0-1 0,2-4 0,-2-4-1,2-1 0,3-2 1,-1-3-1,0 0 0,2-2 0,1-2 1,-1 1-1,0-1 0,2 2 0,-1 0-1,-3 3 1,0 2 0,0 2 0,1 2 0,-1 1 0,-2 5 0,0 1 0,2 5 0,-2-1 0,0 3 0,3 0 0,-3 2 0,2-1 0,0 0 0,0 0 0,1-2 0,1-1 0,0-2 0,-2-1 0,3-1 0,-1-3 0,2-3 0,1-2 0,1-2 0,0-2 0,1-2 1,-1-3-1,1 0 0,1-2 0,-1 0 0,-1-1 0,0 0 0,-1 1 0,-3 1 0,0 3 0,1 0 0,-1 1 0,-4 4 0,2 0 0,-2 4 0,0 3 0,-2 3 0,3 3 1,-3 2 0,2 2-1,-2 2 0,2 0 0,-2 0 0,4-1 0,-2-1 0,3 0-1,1-3 1,0 0 0,0-4 0,5-1 0,-3-3 0,3-5 1,-1-1-1,3-5 0,1-1-1,-1-3 2,1-4-1,1 0 0,-3-3 0,1-2 0,-3-3 0,2-1 0,-1-3-1,-1-4 2,-1-1-1,-1-3 0,-2-2 0,1 3 0,-3 1-1,2 3 2,-4 5-1,2 1 0,-4 5 1,3 3 0,-3 4-1,-2 7 0,-2 4 1,-3 6 0,-1 5 6,0 4-7,-2 5 6,2 5 5,-3 4-7,3 3 0,-2 3-9,4 4 8,-1 0 1,1 1-1,2 0-7,4-1 7,0-3 6,3 0-14,1-3 1,2-4 6,0 0 6,3-2-7,-1-4-6,2-3 13,-1-4-14,1-2 7,-1-1-6,-1-2 7,0-3-7,-2-2 1,1-2 7,-1-3-1,0-2-6,-2-2 13,1-2-14,-1-2 7,-2-1-7,2-1 14,-2-2-8,3 0 0,-3 1 6,0 0-7,2 2 0,-2 0-6,2 3 7,1 1 6,-1 2-13,0 1 13,0 2-14,0 1 1,3 0 0,-3 2-1,-2 0 0</inkml:trace>
  <inkml:trace contextRef="#ctx0" brushRef="#br0" timeOffset="3415.1953">21905 2216 2,'0'1'3,"2"-1"-1,2 2 0,-2 0 0,2-1 0,0 1-2,3 1 0,-1-2 0,0 0 0,4-1-1</inkml:trace>
  <inkml:trace contextRef="#ctx0" brushRef="#br0" timeOffset="3909.2236">22095 2109 2,'-4'-2'2,"-2"2"1,0 0-1,-5 2 0,-1 3 0,-1 3 0,-1 1-1,-3 4 1,3 1 0,-1 2 0,1 1-1,-1-1 0,3 1 0,4 0-1,2-1 0,-1-1 0,1-1 1,2-2-1,4-2 1,0-2 0,4 0-1,2-4 0,3-1 1,1-1-1,0-4 0,3 0 0,-1-3 0,3 0 0,-1-4 0,1 1 0,-3-1 0,2-1 0,-3 0 0,1 1 0,-1 1 0,-1 1 0,-4 2 0,2 2 0,-3 2 0,1 3 0,-2 3 0,-2 3 0,0 2 0,0 2 0,0 2 0,-2 0 0,2-2 0,2 4 1,0-4 0,3 0 0,-1-2-1,2 0 0,3-3 0,-1-3 0,2-2 0,1-1 0,1-4 0,3-1 0,-3-4 0,3-2 0,-1 0 1,1-4-1,-3-1 1,3-3-1,-5 0 0,3-3 0,-5-1-1,0-4 1,1 1 0,-5-5 0,0 0 1,-2 0-1,0 1 0,-2 4 0,3 2 7,-3 2-7,0 4 6,-2 2-8,2 3 1,-4 4 0,2 6 0,-2 3 13,-2 6-1,-1 4-2,-1 5-7,2 2 6,0 3 11,0 3-27,2 2 13,-2 2 7,2-1-9,-1-1 13,6 2-21,-1-2 0,0-2-6,2 0 0,0-5 1</inkml:trace>
  <inkml:trace contextRef="#ctx0" brushRef="#br0" timeOffset="4100.2345">21342 2262 19,'0'0'3,"0"0"-1,2-2 6,5 0-1,1-3-1,2 0-1,5-2 6,5-3-14,3 0 0,4-2 0,-2 1-1</inkml:trace>
  <inkml:trace contextRef="#ctx0" brushRef="#br0" timeOffset="4406.252">21402 2755 2,'0'-2'11,"0"0"5,-2 0-9,0-3 12,0 1-1,0-1-10,-2 0 19,2 3-11,-2-2-2,0 1-8,-3-1 7,1 3-3,-4 1 5,-1 3 0,1 1-3,-2 2-8,-1 1 0,3 2-1,-2 2-7,1 0-5,1 2 7,2 0 7,1 1-1,1 1-1,2 0-6,4 0 6,-2 2 6,4-1-7,0 1 0,0 0-7,0 0 1,2 0 0,-2 2-5,3-3-6,-3 2-5,-2-2 3,0-1 0,-2 0 2,-3-1 2</inkml:trace>
  <inkml:trace contextRef="#ctx0" brushRef="#br0" timeOffset="5284.3022">21543 2543 12,'0'0'3,"0"0"7,0 2 4,2 4 12,-2 1-17,0 5 12,0 2 4,-2 3-4,0 4 5,-2 2-17,-3 4-1,3 2 13,0 3-10,0-1-2,2 2-1,2-2-6,0 0 5,2 0-20,0-1 15,2-1-13,2-2 7,3-3 1,1-3 0,0-2-6,3-4-6,1-4 9,1-3-11,-1-2 1,1-5 2,1-1 9,-1-4 0,-1-3 1,-3-3-6,1-2 0,-4-1 15,1-1-13,-1-1 1,-4 0 19,0 1-7,-4 1 6,2 2-2,-4 2 5,0 2-8,-2 3 7,-2 1-9,-3 4-1,1 2 0,-2 4 6,2 0-7,-1 2-13,-1 1 14,2 1-7,1-1 7,3 2-1,2-2-12,0 1 13,4-1-19,0-1 8,2-2 8,3-1-13,1-1 14,2-1-13,1-3 8,1-1-7,0-3 3,1 0 1,1-1 7,1 0 0,-1-2-6,-1 1 1,-1 0 0,-2 0 1,1-1-1,-3 1 2,0 2 0,-1-1 1,-1 0 0,0-1 0,-2-1 7,2-1-7,3-1 0,-1-1 0,4-3 7,1 1-7,-1-4 0,3-2 0,-1-2-1,3-2 1,-1-5 0,1 0 0,-3-3 0,3-2 1,-1 1 0,-1-2 0,-3 4 0,1 3 1,-3 2 0,-2 3 0,0 1 0,-3 4 0,-1 3 0,-2 5 0,-4 5 7,0 3-7,-3 5 12,1 3-8,-2 5 7,-2 3-8,2 2 5,-1 4-1,1 0 6,2 4-8,0-2 7,2 2-3,2 0-1,2-2-7,0 0 0,4-1 6,0-2-1,3-1 0,1-2-8,0-3 1,3-1 6,-1-3-1,3-3 0,-1-2-20,3-2 22,-3-4 5,1-2-20,-1-2 13,3-3-6,-5-1 6,3-2-13,-5-2 7,0-1 13,1 0-1,-3 1 5,0 1 5,-2 2-16,1 1 12,-3 0-14,0 4 13,-2 0-3,0 6-1,0 3-8,-2 1 7,-2 2 4,0 1-8,0 3-1,0-1 0,2 1-7,0-2 0,2 1 7,0-2-13,2 1 7,0-3 0,2-1-26,3-2 11,-1-3-5,4-1 14,1-3-4,1-1 1,1-4 2,1 2-7,1-4 3,-1 2 2,1-2-7,-1 0 3,-3 1 1,-1-3 1,1 2 0,-5-2 1</inkml:trace>
  <inkml:trace contextRef="#ctx0" brushRef="#br0" timeOffset="5451.3118">22188 2759 4,'0'0'3,"2"0"7,-2-1 0,4-2-9,3-1 0,-1 0 6,2-2-7,4 0 0,1-3-1,1 0 0,1 0-1</inkml:trace>
  <inkml:trace contextRef="#ctx0" brushRef="#br0" timeOffset="5625.3217">21415 2903 1,'0'0'4,"0"0"0,2-1-1,-2 1 7,2-1-8,2 0 12,4-2-14,3-2 12,3-1-1,3-2-7,5-1-9,1-3 0</inkml:trace>
  <inkml:trace contextRef="#ctx0" brushRef="#br0" timeOffset="6550.3746">21355 3437 2,'-7'1'3,"-1"2"0,2-2-1,2 0 0,0 0 0,0 0 0,4-1 0,2-2-1,6 1 0,4-1 1,7-3-1,6-4 0,8-2-1,8 1 1,5-5 1,8-2-1,10-1 0,4-1-1,6-3 1,3 1 0,1 1-1,5-1 0,0 2 0,2 0 1,0 3-1,-3-1 7,-3 2-7,-7 4-1,-4-2 7,-5 4-1,-6 0 0,-3 1 6,-8 1-8,-5 0 0,-4 2 12,-4-2-2,-4 0-1,-4-2-2,0-1-1,0-3-14,-5-1 13,3-3-1,0-2-13,-4-3 7,1-4 6,1-1 6,-5-6-9,3-2-6,-4-4 0,-1-4 0,-2-3-7,-1-3 8,-5-1 1,0-2-7,-4-3 7,-4-2 14,-2-4-9,-4-2-7,-3-1 7,-1 0-13,-2 0 6,-3 1 1,-2 3-6,-1-1 1,3 6 13,-3 1-7,1 4 0,0 6-6,1 3-6,1 6 14,1 4-13,-1 4 1,3 4 22,1 3-23,1 6 9,-1 5-6,3 3 0,0 5 0,-1 4 1,1 3-2</inkml:trace>
  <inkml:trace contextRef="#ctx0" brushRef="#br0" timeOffset="7100.4061">23727 1978 1,'4'-7'3,"-2"0"-1,2 0 1,-2 1 0,0 3-1,0-1 0,-2 0 1,3 0 0,-6 3-1,3 1-1,-4 1 0,-4 3 0,-2 1 0,-1 6-1,-3 2 1,-3 1 0,-1 2-1,1 0 1,3 2-1,-1 0 1,3 1 0,1 1-1,3-1 1,2 0-2,2 1 1,4-1 0,0 1 1,4 0-2,2-1 1,2-1 0,3 0 0,-1 0 0,3-1 1,-3-2-1,0 1 0,1-1 0,-5-1 0,0 0 0,-2 1 0,-4 0 0,-2 0 0,-4-1-1,-2 1 0,-3-2-1,-1-2-1</inkml:trace>
  <inkml:trace contextRef="#ctx0" brushRef="#br0" timeOffset="7346.4202">23845 1822 3,'0'0'3,"0"0"0,0 0 0,0 0 0,0 5 7,2 3-2,-2 4-1,-2 4 5,0 5-1,0 4-1,-2 4-8,-1 4 0,-1 4 12,0 3-8,-2 2-7,2-2 0,-1 3 0,1-2-6,2 0 1,2-2 1,0-2 0,4 1 1,0-7-2,0-3 1,2-4 0,2-2 0,1-4 1</inkml:trace>
  <inkml:trace contextRef="#ctx0" brushRef="#br0" timeOffset="7801.4462">23907 2328 1,'0'-1'3,"0"1"0,0-1-1,0 1 1,0 0-1,0 0 0,2 1-1,-2 2 1,2 2-1,-2 0 1,2-1-1,0 2 0,0 1-1,2-1 1,0 0 0,3-1-1,-1 0 1,2 0 0,5-3-1,-1-1 1,2 0-1,1-1 0,-1-2 0,1 0 0,-1-2 0,3 0 0,-3-1 0,-1 0 0,-3-1 1,3 1 0,-5-1-1,0 0 0,0 0 0,-1 2 0,-1 0 0,-2 1 0,2 0 0,-2 1 0,-2 2 0,0 1 0,-2 3 0,2 0 0,-2 1 1,0 1-1,3 1 0,-3 0 0,2 0 0,2-2 1,-2 1 0,2 0-1,0-1 0,0-2 0,2 0-1,1-2 1,1-2 0,0-1 0,2-2 0,1 0 1,-1-2 12,1 1 6,-3-1-23,2-2 8,-2 0-1,1 1-1,-1-2 0,-2 4 0,-2-1-7,2 1 7,-1 2 0,-1-2 0,-2 4 0,2 1 6,-2 1-8,-2 4-6,2 0 13,-2 1-7,2 1 13,-2 1-8,0 1 0,2-1-9,-2 0-5,4-2 1,-2-1 1,5 0 0,-1-3 0,2 0-1,2-4 2</inkml:trace>
  <inkml:trace contextRef="#ctx0" brushRef="#br0" timeOffset="8702.4977">24728 1883 1,'4'-7'4,"-2"-2"0,2 4-1,0 0 7,1 0-2,-5 2-1,2 1 6,0 2-8,-2 2-1,0 2 0,-2 6 6,-3 3 4,3 2-1,0 3 5,0 3-9,0 0-1,-2 4-1,0-1-1,0 0-13,0 1 13,-3-1-7,3-2 7,0 0-21,2-1 22,-2-2-8,0-2 14,2-1-15,0-4 13,-2 0-14,1-2 13,1-1-8,-2-2-6,0-3-6,-4 0 20,0-2-14,-1-1 13,-1-1-13,0-1 0,-3-1 13,1 1-1,-1-2-1,-1 3-20,2 0 15,-1 3-13,1-1 20,-1 2-14,1 1 7,-1 1 0,3 2-13,0 0 14,2-1-19,1 1 14,3 0 1,0-1-7,2 2-5,0-2 14,2-2 0,2 0-12,2-1 1,2-2 0,3-2 2,1 0 1,2 0 1,-1-2 0,3-2 1,-1 1 0,-1-2 1,2-1 1,-1 1 0,-3 0 1,1 0-1,-1 1 1,-2 1 0,0 0 1,-3 0-1,1 1 1,-2 2-1,0 0 1,-2 2 0,0 1 1,0 1 0,-2 1 0,2 1-1,0-1 1,0 1-1,1-1 1,-1 1 0,2-2 0,2 0-1,0-2 1,0 1 0,3-2 0,-1-1 0,0-1-1,3-2 1,1 0 0,-2-2 0,3 0-1,-1 0 1,-2-1 0,1 0 0,-1 0 0,0 0 0,1 1 0,-5 0 0,0 0 0,0 1 0,-1 0 0,-1 1 0,-2 1 0,2 0 0,-2 2 0,0 2 0,-2 1 0,-2 0 0,2 1 0,0 0 0,0 1 0,2 0 0,-2-1 0,2 1 0,2 0 0,0-1 1,-2 1-1,3-2 0,-1-1 0,0-1 0,4-1 0,-2-1 0,5-1 0,-1-1 0,0-1 1,1 1-2,-1-1 1,0 1 0,1 1 0,-3-1 0,2 2 0,-1 1 0,-3 0 0,0 1 0,2 2 0,-4 0 0,3-1 1,-3 1-1,2-1 0,2-1-1,0-1 1,1-1-1,3-2 0,1-3 0,1-2 0,3-2 0,-1-1 0,3-3 1,-1-2-1,-1-2 0,2-2 0,-5-1 0,3-2 1,-5 0-2,0-4 2,-1 0 0,-1-1 0,0 2 0,-3 1 0,1 2 2,-2 3-1,-2 4 0,0 2 0,0 2 0,-1 3-1,-1 4 1,-2 3-1,-2 3 1,2 4 0,-3 2-1,3 6 1,-2 1-1,0 3 0,2 2 1,2 2-1,0 0 0,3 0 0,1-1 0,2 0-2,0 0 0</inkml:trace>
  <inkml:trace contextRef="#ctx0" brushRef="#br0" timeOffset="8854.5064">25317 2088 1,'-2'-3'2</inkml:trace>
  <inkml:trace contextRef="#ctx0" brushRef="#br0" timeOffset="9232.528">23818 2843 1,'2'1'3,"-2"3"-1,0 1 0,0 1 0,0 1 0,0 1-1,-2 3 0,0-1 0,0 3-1,-2 0 0,0-1 0</inkml:trace>
  <inkml:trace contextRef="#ctx0" brushRef="#br0" timeOffset="9435.5397">23876 2894 2,'0'0'3,"0"1"0,2 2 0,-2 1 0,0 2 0,2 1 7,0 2 4,-2 2-8,2-1-1,0 3 6,-2 1-1,2 0-8,0 1 0,2 0-7,-1-1 20,-1-1-21,-2-1 19,2-1-20,0 0 1,-2-2-1,-2 0-1</inkml:trace>
  <inkml:trace contextRef="#ctx0" brushRef="#br0" timeOffset="9579.5479">23735 2706 2,'2'0'3,"2"0"0,1 3-2,1 1-1</inkml:trace>
  <inkml:trace contextRef="#ctx0" brushRef="#br0" timeOffset="10245.586">22726 3860 1,'0'0'3,"0"0"0,0 0-1,0-4 0,4-2 0,0-3 0,2-1 0,1 0-1,1-4 0,2-1 0,1-1 1,3-2-1,-2 0 0,3-2 0,-1-1 0,1-1-1,-3-2 0,1 0 0,-3-3 0,0 1 0,-3-1 1,-1-1-1,0 1 1,-2 3 6,0 2 0,-2 2-1,-2 4-1,0 3-8,-2 4 8,-2 4-7,-2 3 0,-2 4 0,-1 4 7,-1 5-7,0 4 0,-1 4 0,1 4 1,0 3 0,-1 2 0,3 3 0,2 3 6,2 2-7,2 1 0,2 2 1,2-3 0,4-2 0,0 0 7,4-2-1,1-6-7,-1-1 0,5-3 1,-3-4-1,3-5 0,-1-2 0,0-4 1,3-5 0,0-3-1,-1-4 1,-1-2 0,1-3 1,1-2 0,-1-2 0,-1-1 0,-1 1 0,3-2 6,-3 1-7,1 0 7,-3 3 5,0 0 0,-1 2-2,-1 1-8,-2 2 6,-1 1-7,-1 1 7,-4 3-8,0 2 1,-2 2-7,-2 3 14,-2 1-14,-2 4 14,-3 1-1,-1 0-7,0 2 6,-1 0-7,1-3 1,0 1-7,1-1 1,1-2 1,2-2 0,0-1 0,2-3-1,-1-2 1,5-3 1,0-1 0</inkml:trace>
  <inkml:trace contextRef="#ctx0" brushRef="#br0" timeOffset="10578.605">23359 3716 2,'8'0'3,"0"-2"0,1 2 0,1 0 0,-2 0-1,0 0 0,1 0 0,-3 0 0,0 1 0,-2 0 0,0-1 6,1 1-1,-5 1-7,0-1 6,0 0-7,-5 0 0,-1 1 6,0 0 0,-4-1-1,1 0 0,1-1 0,-2 1-1,2-1-7,1 0 7,-1 0-7,2 0 0,2-1 8,0 0-9,-1 0 8,5 1-7,-2-2 1,4 2 0,3 0 1,-1 3 0,0-1 0,2 2 0,2 1 1,-1 2 6,1 3-6,2 1 0,-2 2 0,1 3 6,1 3-7,0 1 0,1 2 0,1 3 0,-4 3 1,3 3 7,-5 0-7,2 4 0,-4-4 6,-2 1-7,-2-3 7,0-3-1,-4 0 0,-2-4-7,-4-2 0,-1-3 0,1-4-1,0-4 0,-3-2-1</inkml:trace>
  <inkml:trace contextRef="#ctx0" brushRef="#br0" timeOffset="11016.6301">23690 3681 4,'8'0'4,"0"0"-1,3 2 0,-1 1 0,-2 1 13,3 0 3,-3 2-8,0 2-7,-2 0 5,0 2-7,-3 1-1,-3 2 6,0-1 6,-5-1-14,-3 2 6,0-1 7,0-2-3,-1-3-1,-3 0-7,2-2 0,-3-2 12,3-2-14,-3-1 7,3-2-1,2-1-21,0-3 16,1-1 6,1-1-7,2 0 0,4-3 0,0 2 0,4-1-6,0 1 7,2 2-12,1-1 8,-1 2 0,2 2 7,2 1 0,-1 3-7,1 4 13,-2 3-7,3 2-1,-3 3-6,0 3 7,1 3-7,-1 3 7,2 4 0,-2 1-7,3 5 7,-3 4 0,0-1-6,1 4 0,-3-1 1,0-1 6,-4 0-6,0-2 0,-2-3 0,0-2 0,-4-2 1,0-5-6,-2-1 1,-1-6 0,-1-2 0,2-4 2,-2-4-1,-1-4 1,3-3 0,0-5 1,0-5-1,2-2 1,2-3 0</inkml:trace>
  <inkml:trace contextRef="#ctx0" brushRef="#br0" timeOffset="11238.6428">23917 3860 4,'13'-9'3,"-1"0"0,2-2 0,3 1-1,0-2 0,-3 1 0,3-1 1,-5 0-1,0 2-1,1 1 0,-5 1 7,-4 1-8,0 0 0,-4 2 0,-2 3 0,-4 2 7,-2 1-7,0 3 6,-5 5-1,1 1 13,-3 3-3,3 3-2,2 2-1,-1 1-16,3 3 9,2-1 5,2-1-1,1 0-2,6-2 0,-1-1 0,4-3-8,6-3-1,3-1-12,-1-5 1,3-2 1,1-4 0,1-3 2,2-4 1,-3-3 1</inkml:trace>
  <inkml:trace contextRef="#ctx0" brushRef="#br0" timeOffset="11560.6612">24347 3262 6,'0'0'10,"0"0"12,0 0-3,0 0-8,0 0 17,0 0-3,0 2 16,0 6 1,0 4-5,2 4-18,1 3 11,-1 4-11,0 1 5,2 3-16,-2 1-1,2 2 5,0-1 6,-2-1-3,2 0-1,-2 0-9,3-2-7,-3-2 7,2-3-7,-2-3 6,0-2-20,0-2 15,-2-2 0,0-1-12,-2-3 14,-2-1 0,-5-4 0,1-1-13,-2-2 8,0-2 1,-3 0 0,1 0-7,-1-1 8,3 0-6,0 2 8,-1 0 6,1 1-20,2 0 15,-1 1 6,1 1-20,2 2 14,2-1-6,0 3-13,4 1-9,-2-1-4,4 1 3,0 0 4,2-2 1,2 0 3,0-1 0</inkml:trace>
  <inkml:trace contextRef="#ctx0" brushRef="#br0" timeOffset="11873.6791">24676 3603 3,'0'0'4,"0"0"-1,0 0 14,0 0 3,0 2-15,2 2 13,0 0 3,-2 2-9,0 1-7,2 1 11,0 1-8,3 0-7,-3 2 0,2-1 12,0 0-7,0-1-8,0-2 7,0 0-7,3-3 13,1 0-8,0-2 6,0-3-7,5-1-7,1-3 7,-1 0-6,1 0 6,1-2 6,-1 0-7,-4 2-6,3 0 13,-3 2-20,1-1 20,-3 4 7,0 2-9,-2 1-7,3 2 12,-3 1 5,2 2 5,-2 1-9,0 0-8,3 3 6,-1-3-1,2 2 5,-1-2-21,1-2 1,0 0 1,-1-1-13,1-3-3,0 0-6,1-3 3,-3-3 3,2-1 2</inkml:trace>
  <inkml:trace contextRef="#ctx0" brushRef="#br0" timeOffset="12025.6878">24893 3493 20,'0'0'16,"0"-1"-16,2 0 0,3-2-1,-1-1-1,2 0-1</inkml:trace>
  <inkml:trace contextRef="#ctx0" brushRef="#br0" timeOffset="12145.6947">25284 3476 3,'0'0'4,"0"0"6,0 0-8,0 0 1,0 0-3,0 0-2</inkml:trace>
  <inkml:trace contextRef="#ctx0" brushRef="#br0" timeOffset="16158.9242">13473 11937 2,'-4'-1'4,"2"0"0,0 0-1,-1 0 0,-1 1-1,2 0 8,0 2-3,0 4 0,0 4 5,0 6-8,0 5 7,2 5-15,0 5 7,2 5 0,2 3-1,0 3 6,0 2-7,5 0-6,-1 3-1,2-2 1,1-1-1,-1-2 1,2-4 1,-1-4 0,-1-4 0,0-4 0,-1-5 0,-1-6 1,-4-6 0,0-5 1,-2-7 0,-2-5 1,-2-5 0,-4-6 0,0-3-1,-2-6 2,-3-3 0,1-3 0,0-6 0,-3-5 0,1-5 0,3-4 0,1-5 0,6-3 0,2 2 0,4 0 0,2 2 2,5 4-1,1 2 0,1 5-1,3 4 1,1 3 0,1 5-1,-1 6 1,1 6 0,-1 6 0,0 4 0,-3 9 0,-2 7-1,-3 7 0,-3 8 1,-2 7-1,-6 7 1,0 5 0,-4 6-1,0 3 0,-3 4 0,1 4 0,0 2 0,4 1 0,-1 1 0,3 1 0,2-1 0,4-2 0,3-3 0,3-3 0,5-5 0,1-5 0,3-5 0,3-7 0,1-7-1,4-6 1,2-6 0,4-6 0,-2-9-1,4-4 1,3-6 0,-1-1 0,-2-4-1,-2-1 1,-4-2 0,-2-1 0,-4 2 0,-5 1 0,-1 2 0,-5 1 0,-2 3 1,1 3-1,-7 4 1,-2 2-1,-2 4 7,-6 4-1,-2 3-7,-1 6 0,-1 0 0,2 3 0,-3 1 7,3 0-1,2 0-7,2-1 0,2 1 7,2-3-1,2 0-7,4-3 0,2-4 1,5-4 0,1-2 0,5-5 0,1-3 0,3-4 0,2-3 0,2-1 1,4-3-1,-2-2 1,0-1 0,0 1 0,0 0 0,-2 0 0,-1 2 1,-1 0 0,-2 0 0,-2 1 0,-3 4 1,-1 1-1,-5 1 0,-1 1 0,-3 1 1,-2 2 0,-2 0-1,-4 1 1,0 3-1,-2-1 0,0 3 0,-2-1 0,2 2 0,-2 0 7,2 2-7,-2 2 0,1 0-1,3 3 7,0 2-7,3 1-1,-1 3 1,6 3 0,0 2 1,2 1-1,3 4 1,3 2 0,1 1-1,4 5 1,1 5 0,3 4-1,0 6 7,2 4-7,-2 3 0,0 4 0,-3 3 0,-1 0 1,-4-1 0,-1-2 0,-6-3 6,-1-4 5,-5 0 0,-4-6 4,-4-4-8,-2-6-1,-5-3-1,-1-7 0,-3-6 13,-3-7-4,-3-6-14,0-6 6,-1-8-7,1-6-12,-2-8 2,0-8 0,5-6 1,1-9 2,5-6 0,4-3 1,3 0 1,5 1 0,2 1 2,5 4 0,3 2 1,0 5 0,5 3 0,-1 2 1,3 6 1,-3 3 0,3 7 0,-1 4 0,-1 6 0,-1 6 0,1 4 1,1 7-1,-3 2 0,1 7 1,-1 2 6,1 2-7,-3 3 7,1 2-7,0 0 0,-1-3 0,-1 1 6,2-3 6,-1-1-14,-1-2 1,0-4 0,1-4 6,1-5 7,1-3-16,-1-4 2,0-4 0,1-3 7,-3-3 7,3-3-9,-5-3 0,0-2 0,0 0 6,1-2-8,-3 3-6,-2 0 20,0 3-8,0 3-7,-2 4 6,2 1 0,-1 4-8,-1 3 1,0 6 0,0 3 14,0 4-9,0 3-6,0 0 6,2 3 6,2 0-1,1 1-14,-1-2 1,2 0 7,2-1-6,1-1 6,-1-2 6,0-3-13,3-3 7,-1-3-7,3-1 1,-3-4-6,-2 0 20,3-2-7,-3-1-1,0-3-6,-1-1 0,-1 2-7,0-1 22,-1 3-8,-3-1 0,0 3-7,2 2-6,-2 1 0,2 4 15,-2 1-7,3 3 0,-1 2 7,0-1-14,0 2 14,3 0 0,-1 0 0,2-1-1,1 0-14,-1-4 1,2-3 2,1-2 0,1-3 1,1-5 0,-1-3 0,1-3 2,-1-4 0,-2-3 1,1-4 0,-1-5 0,-3 1 1,-3-3 0,-2-3 0,-2 0-1,-2-3 1,0-2 0,0-1 1,-4 1 0,0 1 0,-3 3 1,1 4 1,-2 3-1,2 6 1,0 2 0,-3 7 0,1 4 6,0 7 5,-3 6-14,1 7 0,4 4 7,0 3 6,2 4 4,4 6-1,0 2 5,4 5-22,4 4-1,4 2 22,3 0-10,1 1-1,5-2 7,2-1-9,2-3-13,2-3 6,-1-4 1,1-1 0,0-6 7,0-3-1,-2-3-1,-2-5 6,-1-4-20,-1-3 7,-2-1 7,-3-3 0,-3-5-20,-1 0 8,-2-3 14,-1 1-7,-3-3 7,0 1-8,-2 1 7,0 3-14,-2 2 2,3 1 1,-3 2 0,0 1 1,0 5-5,-2 1 20,2 3 5,2 2-9,-2 1 7,2 3-9,2 0 0,1-1-21,-1 2 16,2-1 7,0-3-8,3 0 7,-3-1-7,0-1 0,3-3-14,-3-1 3,0-2 2,0-2 8,1-2-7,-1-3 2,-2-1 8,2-3-7,1-3 1,-3 0 7,2-1 0,-2-2-6,-2 1 0,3 1 1,-1 1 0,0 1 1,0 3 0,1 0 0,-3 2 7,4 2-6,-2 0 0,0 4 0,3 2 0,-1 4 7,0 0-1,2 2-7,1 0 0,1 0 7,-1 0 0,3-2-1,1 0-6,3-1 6,1-4 1,1-2-1,3-2-1,-2-4-6,4-2-1,0-1 2,-1-3 0,1-3 1,2 0 0,-2-2 0,-2 0 7,-3-2-7,-1 1 0,-3 0 0,-1 0 13,-5 3-7,-1-1 5,-5 3 5,-2 3-1,-2 3 5,-4 2-3,-3 4-2,-1 2 6,-4 3-16,1 2 18,-1 0-7,2 2-9,1 1-13,1 1 13,2-1 6,0 1-2,4-2-13,2 0 6,2 0-19,4-3-5,2-3 3,2-2 3,3-2 0,1-1 3,3-4 2,4-1 0,-1-3 2,5-1 1,0 0 2,0 0 0,-3 2 2,1 0-1,-2 3 2,0-1 0,-3 5 14,1 1 4,-1 2-2,-1 2-7,0 1-1,1 1 6,-1 2-8,1-1 0,-1 2-7,1-1 7,1-1 6,4-2 5,0-1-15,-1-1 8,5-4 4,0-2-14,2-3 7,2-3-13,-2-3 0,0-3 8,0-1-6,-2-2 7,-4-2-6,-1-4 1,-3-2 1,-2-3-6,-5-1 0,-2-2 8,-6 0-6,1-2 14,-3 1-7,-2-1 14,-2 4-16,-1 2 21,1 4-4,-2 4-8,0 4 1,0 5 4,0 3 11,0 4-8,0 7-9,-1 3-6,1 5 12,4 5-1,0 3-14,4 1 13,5 5 0,-1 4-8,6 1 0,3 1-8,4 3 8,6 0 1,-1-3 11,3 2-20,2 1-13,0-5 4,3-2 1,-3-2 9,-2-2-12,-1-3 9,-1-3 0,-2-1 2,-4-4 1,0-2 0,-5-3-5,-1-2 1,-3-3 0,-2-2 3,-3 0 13,-1-3 6,0 1 17,-4-2-3,2 1 3,-2 1-4,0-1 10,0 2-4,0 1-17,0-1 11,3 0-4,1 1-1,0 0-10,0 1-20,3-1-12,1 0-16,2-1 4,-1 0 2</inkml:trace>
  <inkml:trace contextRef="#ctx0" brushRef="#br0" timeOffset="16341.9347">17708 10937 96,'0'0'13,"3"-1"-3,-1-4-1,2 0-8,6-4-6,-2 0-6,1-1 1,1 0 1,0 0 0,-1 1-1</inkml:trace>
  <inkml:trace contextRef="#ctx0" brushRef="#br0" timeOffset="16518.9448">15766 11729 58,'-4'2'23,"0"1"-10,2-1 6,-2-1-16,4 0 6,0-3 5,4-1-14,4-4 0,7-6-12,3-1 0,5-2 0,4-3 0</inkml:trace>
  <inkml:trace contextRef="#ctx0" brushRef="#br0" timeOffset="16866.9647">15684 12983 2,'-2'0'3,"2"0"1,0 0-1,0 0 0,0 7-1,0 1 0,2 1-1,2 5 1,-2 1-1,2 0 0,2 0-1,3-1-1,1 0 0,0-2-2</inkml:trace>
  <inkml:trace contextRef="#ctx0" brushRef="#br0" timeOffset="17031.9741">15913 12906 1,'-4'-6'4,"2"0"0,-2 3 6,0-1-1,2 1-8,-2 0 19,-1 1-2,3 2-9,0 4 11,0 3-1,2 4-10,0 5 5,2 5 6,0 3-10,5 2 12,-1 2-2,2 1-16,2 0 6,5 2-14,-3-2-12,3-3 1,-3 1-4,-1-4 2,1 0 0,-4-5 1</inkml:trace>
  <inkml:trace contextRef="#ctx0" brushRef="#br0" timeOffset="17192.9834">15493 12872 4,'0'0'2,"5"1"1,-1 3-1,2 2 0,-2 3-1,2 2-1,-2 7-1</inkml:trace>
  <inkml:trace contextRef="#ctx0" brushRef="#br0" timeOffset="18940.0833">15026 13950 4,'-2'0'3,"0"1"0,2 1 0,-2 1 0,2 1 0,0 5 6,0 1-8,0 4 6,2 1-7,0 4 6,2 2-7,2 2 1,1 1 6,3 2-8,2-2 1,1-2 0,-1 1 7,3-4-8,1-2 1,1-2-1,-1-4 7,1-4-7,1-3 0,1-7 0,0-4 1,-3-3 7,3-5-1,-1-4-8,1-3 8,0-2-8,-1-3 1,-1-2 7,3-1-7,-1 0 6,0-1-6,-1 2 0,1 4 0,-3 3 0,1 3 1,0 3 0,-3 3 0,0 6 12,-1 5-14,-1 3 14,-1 6-15,-3 3 8,0 3 5,0 2 5,-1 3-8,-1-1 0,0 2-7,2-3-7,1 0 1,1-2 14,0-3-7,1-2 6,1-5-13,3-4 1,-1-4 13,3-5-1,1-5-1,-1-4 1,1-3-2,3-3-1,-4-3-6,1 1 6,-1 1-14,-1 2 16,-1 2-15,-3 2 15,-2 4-13,1 2 13,-1 3 0,-2 3 0,1 4 5,1 5-1,-2 1-8,3 3 13,-1 3-1,0 0-9,3 3 0,-1 0-13,3 1 19,-1-2-1,3-2-1,1-2-13,1-3 6,4-2-6,-1-3-6,3-4 21,-2-3-8,0-2-6,-1-3 6,1-1-6,-4-1-6,-1 0-6,-1-1 3,-3-1 14,1 1-6,-3 3 0,-1-1 1,-1 4-6,-4 1 7,0 0-6,1 4 8,-3 0-6,2 4 7,-2 1-6,0 0 0,2 2 8,1 0-8,1 0 1,0-1-1,3 0 2,1 1 0,2-2 1,-1-1 0,3 0 1,1-3-1,-1 1 2,3-3 0,-4 0 0,1-2 0,3 0 0,-5 0 0,1 1 0,-1 0 0,-1 2 1,-3 1 0,0 2 0,1 2 0,-3 4 0,0 3 0,0 5 0,-1 6 13,1 3-2,-2 3-7,4 6 13,-1 2-3,1 4-8,0 3 6,1 0-15,1 1 7,1-3-7,-1-1 7,0-4-1,-1-1 6,-1-3 5,0-5-8,-3-2-7,-1-4 14,-2-4-9,-2-5 0,0-4 5,-4-7-7,-2-4-6,0-3 6,0-8-6,-3-3 7,-3-6-1,2-6 0,-1-4 6,1-6 0,2-4-15,0-2 8,6-1-13,0 3 14,2 0 0,0 5-1,0 4-12,2 4 7,-2 4 13,2 4-13,0 8 7,1 5-1,-3 8 0,0 7-13,2 7 14,-2 6 6,2 6-1,0 3-7,2 7-1,3-1 0,1 1 8,0-2-16,5-1 2,3-2 7,-1-4 6,4-4-13,1-2 13,1-4-19,2-3 1,2-5 1,0-5-6,-2-9 3,2-8 2,-3-4 0,-1-6 3,0-2 0,-2-5 1,-3-6 1,-3-3 1,-3-7 0,-4-4-1,1-5 3,-7-2-1,0 2 2,-4 2 0,0 2 0,-3 7 0,-1 5 1,-2 7 6,0 5 0,-5 9-8,1 7 21,-3 5-3,1 9 4,1 4 5,1 7-16,4 8 6,0 2 4,3 7-3,3 2-8,4 2 0,5 3 11,3 0-8,2-1-2,5-1 7,2-3-16,3-1-6,5-4 7,0-2 0,0-5 7,4-3-8,-2-4-6,2-4 14,-2-4-1,-2-3-13,0-3 13,-5-2-7,1-1 13,-2-2-8,-3-3-1,-3 0 0,-3 2 7,1 0-16,-3 2 15,-2 2-8,-1 2 6,1 4-13,-2 3 13,-2 5-1,2 1 6,-1 4-8,5 0 7,-2 3-9,0-1 6,5 1-13,-1-1 13,1-3-26,3 1 7,1-3-4,-1-3-11,3-3 4,0-5-5,-1-2 5,1-3 1,-1-5 4,1-1 1,-2-1 2,-3-4 2,-2-1 2,-1-4 0,-1-3 2,-4-3 0,-2-3 1,1-3 2,-3-2 0,-2-1 0,0 1 2,0 2 14,0 2-2,0 5 5,-2 1-2,2 6-14,0 1 14,0 5 4,0 3-2,0 5 11,0 6 10,4 4 2,-2 4-24,4 3 12,0 5 8,0 3-3,3 4 3,3 2-24,0 3 5,3 1-8,1 0 0,3-2 17,0 1-9,3-2-1,5-3-21,4-1 7,-2-4-13,0-3 9,0-2-6,0-4-6,-2-2 10,-2-4 7,-2-2-13,-3-5 14,1-2-6,-7-2 1,1-4-6,-5-2-6,-1 0 3,-3-1 14,0-1 0,-2 1-7,0 2 1,-2 4 13,0-1-1,0 3-7,1 1 13,-3 1-1,2 3-2,0 2-8,0 1 6,4 2-1,0 2-13,2 0 13,1 1-1,1 1-7,2 1-6,1-4 13,3 1-7,-1-3-12,1-1 2,1-3-6,0 0-3,-3-3 1,3-2-15,-5 1 2,0-1 4,-1-3 4,-5 1 1,0-1 5,-2 0 1,-2-1 3,-4 1 1,0 0 1,-2 2 3,0 3 0,0 1 3,0 1 1,-1 0 13,1 3 11,0 2-1,0 2 9,2-1-2,0 3-3,2-1-4,0 2-2,2-1 5,0-1-9,4 0-2,0-2-14,3-1-12,-1 0-11,2-2 4,1 0 0,1-4 3</inkml:trace>
  <inkml:trace contextRef="#ctx0" brushRef="#br0" timeOffset="19118.0935">17967 12848 11,'-6'1'17,"2"0"9,2-1-2,0 0-4,-1 0-1,3-1-4,3 0 6,3-5-16,4-2-7,5-2-7,3-1-5,5-2 0</inkml:trace>
  <inkml:trace contextRef="#ctx0" brushRef="#br0" timeOffset="19743.1292">15818 10779 1,'-122'49'1,"-12"4"0,-9 8 0,-8 4 0,-4 6 0,2 1-1,0 6 0,0 4 1,4 5 0,2 1-1,4 3 0,5 2 0,5 2 0,7 4 1,4 3-1,8 4 0,5 2 0,5 3 0,7 2 0,10 5 0,7 2 0,9-1 0,11 4 1,11-1 0,14 0-1,10-1 1,14-3 0,18-3-1,13-3 1,13-3 0,17-2-1,16-6 0,15-3 0,12-5 0,15-7 0,14-6 0,16-5 0,11-9 0,12-7-1,9-7 0</inkml:trace>
  <inkml:trace contextRef="#ctx0" brushRef="#br0" timeOffset="19905.1385">16931 14330 2,'182'-116'2,"-87"50"1,8-10-1,119-97 0,-15 1 0,-110 85 0,6-10 0,3-9-1,-1-8 1,102-128 0,-31 23-1,-102 119 0,-4-3-1,-3-4 1,-7-2-1,-9 2 1,-9 2-1,-9 4 0,-10 2 0,-13 6 0,-12 5 0,-11 3 0,-11 7-1,-10 4 0,-13 5 0,-9 6-2,-10 8 1</inkml:trace>
  <inkml:trace contextRef="#ctx0" brushRef="#br0" timeOffset="21034.2031">23228 1606 2,'-39'36'1,"-4"7"0,-1 7 0,-5 8 0,-1 6 0,-2 5 0,1 6 0,-1 5-1,0 6 1,3 5-1,-1 2 0,2 3 0,3 4 0,-1 3 0,3 2 1,2 0 0,1 1-1,5-1 0,4 1 1,4-2-2,4 0 1,7-3 0,6-2 0,1-1 0,7-4 0,8-2 0,3-3 0,5 0 0,5-3 1,8-4-2,6-3 1,6-2 1,5-6-1,5-3 0,9-4 0,2-3-1,6-6 1,5-5 1,5-5-1,5-6 0,1-6 0,5-9 1,2-5-1,0-7 0,4-9 0,2-6 1,3-8-1,-1-6 0,0-8 0,0-7 0,0-7 0,-1-6 0,-1-5 0,0-6 0,-2-5 0,-4-6 0,-4-5 0,-3-6 0,-5-3 0,-1-3 0,-5-3 0,-5-3 0,-2-1 0,-4-4 0,0 0 0,-6 0 0,0 2 0,-9 0 0,1 0 0,-7 2 0,-2 0 0,-8 1 0,-4 1 0,-5 4 0,-7 2 0,-5 1 0,-4 3 0,-10 1-1,-4 4 0</inkml:trace>
  <inkml:trace contextRef="#ctx0" brushRef="#br0" timeOffset="27002.5444">3479 4615 1,'11'1'1,"-1"0"0,2 2 0,1-2 0,3 0-1,-1 0 1,1 0 0,1 1-1,-1 0 1,1 0-1,2 1 0,-1-2 0,1 2 1,-1 0-1,3 0 0,-2 1 1,1-2-1,1 1 0,2 0 0,0-1 0,-1-1 0,1 0 0,2 0 0,0 1 0,-2-1 0,-1-1 0,3 1 0,0-1 0,2 1 0,-2-1 0,-1-1 0,3 1 0,0-1 0,2 1 0,-2 1 0,-2 0 0,2 0 0,0 2 0,-3-1 0,1 0 0,0 2 0,0-1 0,0 2 0,-3-2 0,3 2 0,0 1 0,-4-2 0,4 2 0,-3-1 0,3-2 0,0 2 0,0-1 0,2-2 0,0 1 0,2-1 0,0-1 0,4 0 0,0 0 0,2 0 0,-2-1 0,4 0 0,-2 0 0,0 0 0,3 0 0,-3-1 0,2 1 0,2-1 0,-1 0 0,-1 0 0,0-1 0,2 1 1,1 0 0,-1 0-1,0 0 1,3-2-2,-1 2 1,-2 0 0,1 0 0,-1 1 0,0-2 1,-2 0-1,3 2 0,-3 0 0,0-1 0,0 1-1,-1 0 1,-1 0 0,0 1 0,0 1 1,0 0-2,-2 0 1,2-1 0,1 2 0,1-1 1,2 0-1,-2 1-1,3-1 1,-1 0 0,0 2 1,1-1-1,1 1 0,0-1 0,-1 0 0,1 0 0,0 1 0,1-2 0,-3 1 0,4 2 0,1-3 0,-3 1 0,5-2 0,-1 0 0,3 1-1,-3 0 1,1-1 0,1 1 1,1 0-1,-1 0 0,-1-2 0,1 0-1,3-2 1,0 1 0,1-1 0,1 0 0,2-2 0,2 1 0,0-2 0,2 0 0,-3 1 0,3-3 0,-2 1 1,0 0-2,2 0 2,0-1-1,0 0 0,0 1 0,0-1-1,-1 0 1,1 2 1,0-2-1,0 1 0,-2 1 0,0-1 0,-2 2 0,-1 0 0,1 2 0,0-2 0,0 1 0,2-1-1,1 0 1,-1 0 0,2 0 0,-2 1 1,0 0-1,2-2 0,-2 2 0,-1-1 0,1 1 0,0-2 0,0-1 0,0 2 0,2-2 0,0 1-1,0-2 1,-1 0 0,1 1 0,0 1 1,0-2-1,2 0 0,-4-1 0,2 2 0,-2-2 0,2 1 0,2-2 0,0 2 0,-2 0 0,2 1 0,0-1 0,-3 0 0,1 1 0,-2-1 0,0 1 0,2 0 0,-2 0 0,0 1 0,-1 0 0,3-1 0,0 0 0,-2 0 0,0 2 0,0 0 0,-2 0 0,-1-1-1,1 0 1,-2 2 0,0-1 1,-1 1-1,-3-2-1,3 2 1,-1-2 0,0 3 0,-1-2 0,1 2 1,0-2-1,-3 2 0,1 0 0,-1-1 0,-1 1 0,-1 1 0,-1 0 0,-1-2-1,-1 1 0,1 2 1,-2-1 0,1 0 0,-1-1 0,0 2-1</inkml:trace>
  <inkml:trace contextRef="#ctx0" brushRef="#br0" timeOffset="28457.6277">19514 4533 1,'10'2'1,"3"0"0,-1 1 0,1-1 0,3 0-1,1-1 1,-1 2 0,3-2 0,-3-1 0,3 0 0,-2 0-1,1 0 0,1 0 0,-1 0 0,3 0 0,-2-1 0,1 0 0,1-1 0,-2 1 0,-1 1 0,1 0 0,-1 0 0,-1 1 0,0-1 0,-1 2 0,-1-1 0,-1 0 0,1 0 0,-1 1 0,1 1 0,-3-2 0,2 2 0,-1 0 0,1 0 0,-1-1 0,-1 1 0,1 0 0,1 0 1,-2 0 0,1-2 0,-1 0 0,1 2-1,1-1 0,-1-2 1,1 0-1,0 0 0,1-1 0,1 1 0,1-1 0,0 0 0,-1-1 0,3 0 0,-1 1 0,-1 1 0,4-1 0,-3 0 0,1-1 0,-1 2 0,1 0 0,0-1 0,-3 1 0,3-1 0,-3 1 0,1 1 0,-1 0 0,-1-1 0,-1 0 0,-1 0 0,-1 2 0,-1-2 0,-1 1 1,-2-2 0,3 1-1,-3 1 0,0-1 1,-2 0-1,3 2 0,-3-1 0,2 0 0,-2-1 0,0 0 0,1 2 0,-1 0 0,0-1 0,0 0 0,0 2 0,-1-3 0,1 0 0,-2 1 0,0 0 0,0 1 0,0-2 0,0 0 0,1 0 0,-1 1 0,-2-1 0,2 0 0,-2 2 0,0-2 0,0 0 0,0 0 1,0 0-1,0 0 1,-2 0-1,2 1 2,-2 0-2,2 0 1,-2-1 0,0 0 0,0 1 0,0-2-1,0 1 0,0 0 0,0 0 0,0 0 0,0 0 0,0 0 0,0 0 0,0 0 0,0 0 0,0 0 0,0 0 0,0 0 0,0 0 0,0 0 0,0 0 0,0 0 0,0 0 0,0 0-1,0 0 0,0 0 0,0 0-2</inkml:trace>
  <inkml:trace contextRef="#ctx0" brushRef="#br0" timeOffset="33365.9084">3653 6301 2,'0'0'1,"0"0"1,0 0-1,0 0 0,0 0 0,0 0 0,0-2 0,6-2 0,0 1-1,3-1 1,-1 0-1,4-1 1,1 0-1,3 1 0,1-1 0,2-1 0,1 0 0,1 2 1,2-1-1,4 1 1,-3-1-1,3 0 0,2 2 0,4-1 0,0 1 0,5-2 0,1 3 0,2-3 0,3 2 0,-1-1 0,5 1 0,-1-1 0,3 2 0,2 0 0,-1-1 0,5 0 0,4 0 0,0 0 0,4-1 0,0 0 0,3 0 0,-1 0 0,0 1 0,4-1 0,1-1 1,-1 0-1,4 0 1,3 0-1,-3-1 1,3 0-1,-1-1 0,1 1 0,-3 2 0,5-2 0,-3 1 0,3 0 0,0 0 0,-1 1 0,1 0 0,-3 0 0,1 1 0,-1-2 0,1 3 0,-1-3 0,3 3 0,-3-2 0,1 2 0,2 0 0,-3-1 0,1 2 0,-3 0 0,1 0 0,1 1 0,1 0 0,-1 1-1,1 0 1,-1 0 0,-1 2 1,-1-1-2,-2-1 1,3 3 0,-1-3 0,-1 1 0,1 0 0,-1 1 0,1-1 0,-4 0 0,3 1 1,-3-1-2,-2-1 2,1 2-1,-1-1 0,0 0-1,2-1 1,1 1 0,-1 0 0,0-1 1,1 0-1,-3 0 0,2-1 0,1 2 0,-3-2 0,2-2 0,3 0 0,1 0 0,0-1 0,1-1 0,-1 0 0,1 1 0,-1-2 0,1 2 0,-1-2 0,1 0 0,-1 1 1,1 0-1,-1 1 0,-2 0 0,1 1 0,-3-1 0,-2 1 0,1 0 0,1 0 0,-2 1 0,2 1 0,1 0 0,-3 0 0,2 0 0,1 0 0,-3 0 0,0 0 0,0 0 0,1 0 0,-1 1 0,2 0 0,1 1 0,-1-1 0,0 2 0,1-1 0,-1 2 1,-2-1-1,4-1 0,-3 3 0,-1 0 0,2-2 0,1 1 0,-1 0 0,-2 1 0,2 0 0,-1-1 0,-3 2 0,-2-1 0,0-1 0,2 1-1,-2 0 1,3-1 0,-3 1 0,2 0 0,-4-1 0,2 0 0,0-1 0,-2 1 0,-2-2 0,2 0 0,-2 0 0,0-1 0,2 0 0,2 0 0,1-1 0,1 0 0,0-1 0,2 1 0,-2-1 0,0 1 0,1-1 0,1 1 0,0-2 0,-2 1 0,1 0 0,-3 1 0,0-1 0,-2 1 1,-2-1-1,0 0 0,0-1 0,-2 1 0,0-1 0,-1 0 0,1-1 0,0 0 0,2-1 0,2 2 0,-2-3 0,0 1 0,0 0 0,0 1 0,2-2 0,-2-1 0,0 2 0,0-1 0,0 0 0,2-1 0,0 2 0,0-2 0,0 1 0,0 1 0,-2-2 0,0 1 0,-2-1 0,2 1 0,0-2 0,-2 1 0,0-1 0,2 1 0,0 0 0,2-1 0,-4-1 0,2 2 0,0 2 0,-2-2 0,0-1 0,0 1-1,0 0 1,-3 0 0,1-1 0,2 2 0,0-2 0,0 1 1,0 0-1,0-1 0,0 1 0,-2 0 0,-1-1 0,-1 2 0,2 0 0,-4 0 0,1-1 0,1 3 0,0-3 0,0 2 0,0-1 0,1 1 0,-1 0 0,-2-1 0,2 3 0,-1-2 0,-1 1 0,0-2 0,0 0 0,-3 2 0,3-2 0,-2 2 0,1-2 0,-1 2 0,-1-1 0,-1 1 0,2-1 0,-3 1 0,1 0 0,-3 0 0,-1 1 0,-1-1 0,-1 2 0,-1-1 0,0-1 0,-1 2 0,-1 0 0,0 1 0,-2-2 0,1 2 0,-1 0 0,0-1 0,0 2 0,-2-1 0,1 0 0,-3 0 0,0 1 0,0 0 0,-2-1 0,-2 0 0,0 1 0,-2 0 0,2-1 0,-2 0 0,-3 2 0,1-1 0,0 0 0,-2 0 0,0 0 0,1 2 0,-3-2 0,2 0 0,-3 0 0,1 0 0,0-1 0,-1 1-1,1 1 1,0 0 0,-3 0 0,1-1 0,0 1 0,-1-1 0,-1 1 0,-1-1 0,1 0 0,-1 2 0,1-2 0,0 1 0,-3 1 0,1-2 0,-1 0-1,0 0 1,-1 0 0,-1-1 0,-3 1 0,1 0 0,-2 1 1,-2-2-1,1 1 1,-3-1 1,0 1-1,-2-1 0,2 0 0,0 0-1,-2 2 1,-2-1 0,2 1-1,-2-1 0,2-1 1,0 1 0,-2-1 0,3 0-1,-3 0 0,2 0 0,-4 0 0,2 1 0,0 0 0,0 0 0,0-1 0,0 2 0,2-2 0,-2 0 0,0 1 0,0-2 0,0 1 0,0 0 0,0 0 0,0 0 0,0 0-1,0 0 0,0 0-1</inkml:trace>
  <inkml:trace contextRef="#ctx0" brushRef="#br0" timeOffset="34593.9786">20629 5469 2,'0'0'2,"0"0"1,0 0-1,0 0 0,0 0-1,0 0 0,0 0 0,0 0 1,0 0-1,0 0 0,0 0 0,0 0 0,0 0-1,0 0 2,0 0-2,0 0 0,2 0 0,0 1 1,2 0-1,4 1 0,3 4 1,1 0-1,3 1 0,1-1 0,1-1 0,-1 2 0,5 2 0,2-2 0,-3 2 0,3-1 0,0 1 1,0 1-1,1-1 0,1 0 1,0 2-1,0-1 0,2-1 0,-2 2 1,1-1 0,3 1 0,2 0-1,-2 1 0,0-1 0,2-1 0,2 1 0,0 0 1,-1 1 0,1-2 0,-2 3-1,4-3 1,-2 2-1,0-1 1,-2-1-1,2 3 0,-2-2 0,2 2-1,-2-1 1,-2 2 7,2 0-8,-4 1 0,2 0 1,-2-1 6,0 1-7,0 0 0,0-1 0,-3 1 0,1 0 7,-2 1-7,0-3 6,-3 1-7,-1-1 13,2 0-14,-3 0 1,1-2 6,-3 1 0,1 0 6,0-2-14,-5-1-1,2 1 15,-1-2-8,-3 1-7,3-2 7,-3 1 0,0-2 0,1 1 12,-3-1-2,-2-1-6,2-1-2,-3 1-1,1-2 6,-2 1 5,0-1-20,0 0 7,0-1 12,0 0-20,1 1 21,-1-2-16,-2 0 7,0 0-1,0-1-6,-2 2 0,2-2 6,0 0-13,-2 2 8,0-2 6,2 1-7,-2-1 7,0 0-1,0 0-13,0 1 7,0-1 1,0-1-7,0 1-5,0 0 1,0 0 1,0 0 1,0 0 1,-2 0 0</inkml:trace>
  <inkml:trace contextRef="#ctx0" brushRef="#br0" timeOffset="35294.0187">22066 6006 1,'0'0'3,"0"0"0,0 0 0,0 0-1,0 0 0,0-1-1,0 1 1,0 0 0,0 0-1,0 0 1,0 0-1,0 0 0,0 0 0,0 0-1,0 0 1,0 0 0,0 0 0,0 0-1,0 0 0,0 0 0,0 0 0,0 0 0,0 0 0,0 0 1,0 0-1,0 0 0,0 1 0,0 0 0,2 4 0,0 2 0,5 0 0,-1 2 0,2 1 0,0 0 0,5 0 1,-3 1 0,2-1-1,3 2 1,-1-3 6,-1 1-8,3 0 1,-1 0 0,-1 0 0,1-2 0,-3 0 0,1 0 0,-1 0-1,0-2 0,-1 2 7,-1-2-7,-2 0 1,1-1-1,-1 1 0,-2 0 1,0 0 0,1 0 6,-3 0-1,0-2 0,0 2-1,0 1-7,-2 0 0,0 0 21,-2-1-16,0 1 0,0 1 12,-4 0-2,0 0 0,-2 0-9,0 2-14,-5 0 16,-1-2-1,1 1-1,-3 1 6,-1 0-7,-1 1 6,-1 0-1,1-1 0,-1-1 4,1 0-14,-1 2 7,-1-2-7,-1 0 13,2-1-7,-1 1-1,1-1 6,3 0-7,-5 0 0,3-1-6,1 0 0,1 0 7,1-1 6,-1 0-7,3-1 13,1 1-2,2-2-14,0-1 0,1 0 6,1-1 0,0 0-1,2-1 0,0 2-13,2-2 14,-3 1-7,3-1 0,-2 0 7,2-1 0,0 2-1,2-1 0,-2-1-19,2 0 8,0 1-6,0-1-4,-2 0 1,2 0 1,0 0 2,-2 0-1</inkml:trace>
  <inkml:trace contextRef="#ctx0" brushRef="#br0" timeOffset="36569.0916">22591 6051 1,'0'-6'2,"-2"-2"0,2 1 0,0-1 0,-2 0 0,2-1 0,-2 1 0,0 1 0,2-2-1,-2 2 0,0 2 0,0-1 1,0 0-1,2 0 0,-2 2 0,2 0 0,0 2-1,-2-1 1,2 1-1,-2 1 0,2 0 1,0 1 0,0 1-1,0 2 0,0 7 0,-2 4 0,2 4 1,0 7-1,-2 3 0,0 5 1,-1 6 0,3 3-1,-2 5 0,-2 3 7,2 5-1,-2 3 6,0 0-14,0 3 0,0 0 0,2 2 13,0 1-1,-1 1 5,1 5-2,0 0-8,2 1 6,2-1-8,-2 3 6,2-3-14,1 0 13,-1 0-7,2-3 6,-2-1 7,2-2-3,0-2-14,2-2 0,-2-5 7,1-2-7,1-4 7,-2-4 6,0-4-14,0-5 0,-2-4-13,2-4 3,-2-5 2,0-2 0,1-4 0,-3-7 2,2-5 1</inkml:trace>
  <inkml:trace contextRef="#ctx0" brushRef="#br0" timeOffset="37269.1316">22546 5941 1,'4'-6'2,"4"0"-1,7-2 1,6-1-1,8-3 0,6-3 0,6 0 0,9-2 0,3 1-1,9-1 1,11 0-1,3 0 0,7 1 0,6-1 1,4 0-1,6 1 0,3 1 1,3 0-1,1 1 0,-1 2 0,1 1 0,-5 2 0,0 1 0,-1 2 0,-5 2 0,-4 0 0,-4 3 0,-5 1 1,-5 1-1,-3 1 0,-5 3 0,-7 0 0,-2 2 0,-7 3 0,-3 3 0,-7 2 0,-3 4 1,-7 4 0,-4 5 0,-6 4 0,-7 7 0,-1 4-1,-7 3 0,-4 3 0,-4 3 2,-4 2-1,0 2 0,-3 2-1,-1 1 1,0 1 0,-2-2 0,1 1 0,1-1 0,2-1-1,0 0 0,1 0 0,1-1 0,0 0 0,2 1 0,2 1 0,2-2 0,0-2 1,2 0-1,-2-2 0,3-2 0,-1-1 0,0-3 0,-2 1 0,2-3 0,-2-1 0,-2-2 0,-2 0 0,-2-3 0,-2-2 0,-3 1 0,-3-3 0,-2-2 0,-3-1 0,-4-1 0,-3-3 0,-5-2 0,-2 0 1,-9-2-1,-1-1 0,-7-2 0,-3-3 0,-7-1 0,-4 0 0,-7-1 0,-1-3 0,-4-1 0,-3-1 0,-4 0 0,1-2 0,-1 0 0,-2-1 0,1-1 0,-1 0 0,0-1 0,3 0 0,1-1 0,5-2 0,5-1 0,5-1 0,4-1 0,4-3-1,5-3 0,5 0-1,5-1 0</inkml:trace>
  <inkml:trace contextRef="#ctx0" brushRef="#br0" timeOffset="37878.1665">22759 6926 1,'29'-5'2,"8"-1"-1,5-2 0,9-1 1,7-2-1,10 0 0,5-1 0,7-1-1,7-1 0,2 1 1,6 1 0,7-2-1,-1 1 0,2 1 1,3 1 0,-3-1-1,-1 2 1,-3-1-1,-2 1 1,-4 1 0,-6 1-1,-4 0 0,-7 2 0,-3 2 1,-7-1-1,-8 0 0,-4 2 0,-7 1 1,-8-2-1,-3 2 0,-5-2 0,-9 3-1,-3-1 1,-4 1-1,-9-1 0,-2 1 0</inkml:trace>
  <inkml:trace contextRef="#ctx0" brushRef="#br0" timeOffset="38341.193">22639 7045 1,'0'-5'3,"-2"-1"-1,2 0 0,0-1 0,0 1-1,0 0 0,2 0 0,-2 1 1,0 1-1,0 1 0,0-1 0,0 1-1,0 0 1,0 2 0,0 0-1,0 0 0,0 0 0,0 0 0,0-1 2,-2 1-2,2 1 0,0 0 0,0 0 0,0 0 1,0 0 0,0 4-2,2-1 0,-2 0-1</inkml:trace>
  <inkml:trace contextRef="#ctx0" brushRef="#br0" timeOffset="42187.413">13802 6897 2,'27'3'2,"2"-1"0,4 2-1,4-1 0,6 2 0,5-2 0,4 4 0,-1-1 0,5 0 0,0 1 0,0 0 0,2 2-1,4-1 1,0 2-1,0-1 0,2 2 0,2-1 1,0 2 0,0-1 0,3 2-1,-3 0 1,2 1-1,2 1 0,1 2 0,3 0 0,3-1 2,-3 1-2,3 2 0,-1 2 1,1 0-1,1 0 0,1 0 1,2 0-1,-1 1 1,3 0-1,-2-1 0,1 1 0,-1 0 0,2-1 0,-3 0 0,3 1 1,2-1-1,0-1 0,0 0 0,-1 0 0,1-1 1,-2-1-1,2 0 1,-3-1-1,3 0 1,-2-2-1,0 0 1,-1-1-1,-1 0 0,-2 0 1,-1-2-1,1 1 0,-3-1 0,3-2 0,-3 2 0,1 0 0,-3-2 1,-1-1-1,-1 2 0,-4-1 0,1 0 0,-3-1 0,0 0 7,-2 1-8,-2-2 1,0 1 6,-2-1-7,0 1 0,-4 0 0,-2 0 7,-2-1-1,-3-1-7,1 0 7,-7-1-7,-1 0 14,-5-3-9,0 1 6,-6-1-8,-2-1 0,-2 1 0,-4-1 0,-5-1 0,1 2-7,-3-2 8,-1 0 6,-3-1-8,-3 1 0,1 0-6,-2 0 1,1 0 0,-3-1 1,0 2 0,2-1 8,-2 0-1,3-1-7,-3 1 0,2-1 1,-2 0 0,-2 1 7,5 2 7,-3-2-2,0-1-14,0 0 0,-1-1 1,1 1-1,2-3 1,-4 2-1,0-2 0,0 0 1,1 0 0</inkml:trace>
  <inkml:trace contextRef="#ctx0" brushRef="#br0" timeOffset="42518.4319">19626 7714 1,'0'0'3,"0"0"-1,0 0 0,0 0-1,0 0 0,0 0 1,0 0-1,0 0 0,0 0 1,0 0-1,0 0 0,2 2-1,0 2 1,2-1 0,0 2 1,0 0-2,5 0 0,-3 1 1,4 0 0,0 1-1,3-1 1,-1 0-1,3 1 0,-1-2 1,1 1-1,-1 1 0,-1 1 0,-1-1 0,-2 0 0,3 1 0,-5 1 0,0-1 0,-4 0 0,3 2 0,-7 2 0,-2 0 1,-1 0-1,-5 1 0,0 2 1,-2-1 0,-3 2-1,-1 0 0,-1 0 0,1 0 0,-1 0-1,3 1 0,-1-2 0</inkml:trace>
  <inkml:trace contextRef="#ctx0" brushRef="#br0" timeOffset="42952.4567">20302 8173 2,'-2'0'2,"-2"0"0,2 0 0,0 1 0,0 2 0,-3-1 0,1 4-1,0 2 1,0 4-1,-2 4 0,2 5 2,-3 4-2,1 6 0,0 5 0,-2 6 0,2 4 0,-1 5 0,1 2 0,-2 2-1,2 2 0,0 3 1,1 1 0,1 3-1,0-1 1,0 1 0,2-2 0,0-2 6,0-3-7,2-2-1,-2-3 7,2-3-7,0-5-1,0-4 1,-2-4 0,2-4-1,-2-3 0,2-4-1,0-6 0</inkml:trace>
  <inkml:trace contextRef="#ctx0" brushRef="#br0" timeOffset="43706.4998">20079 8284 1,'2'0'2,"0"-3"-1,6-1 1,2-2-1,1-1 0,5-1 0,5-3 0,4 1 0,6-2 0,10-2 0,7-2 0,5 0 0,10-2-1,3 0 0,8-1 0,7 0 1,6 0-1,4 1 0,4 1 0,4 1 0,-2 2 0,3 1 0,3 1 0,-2 3 0,-1 1 1,-3 3 0,-2 2-1,-4 0 0,-2 3 0,-6 3 0,-3-1 0,-5 3 0,-5 0 0,-2 4 0,-8-1 0,-2 1 1,-4 1 0,-4 3-1,-5 0 0,-4 1 0,-1 0 0,-5 2 0,-4 0 0,0 2 0,0-1 0,-4 2 0,-2 2 0,-3 0 0,1 1 0,-2 1 0,-3 0 0,-1 2 0,0-1 2,-3 0-2,-2 1 1,1-2 0,-3 1-1,-2-1 1,3 0 0,-3-1 0,-2 1 0,1 2 0,1-1-1,-2 1 0,0 0 1,0 2 0,-1 2-1,1 0 1,0 1 0,0 3 6,0 0-7,1 4 6,1 1-7,2 3 0,1 3 13,-1 1-8,2 3-7,-1 2 7,1 1 0,-2 2-1,1-2-8,-1 0 9,-2-1 5,1-1-14,-3-3 1,-2 0-1,0-3 9,-4-3-8,0-1 8,0-3-1,-2-4-1,-4 0-6,0-3-1,-7-3 9,-1-1 5,-5-2-7,-6-1-1,-6-3 0,-4-2 6,-8 0-7,-7-1 0,-4-2 7,-6 0-14,-4-1 7,-4-2 0,-4 1 0,-7-2-6,-4 1 1,-4-1 7,-2 1-1,-4-1 7,-2-1-14,-4 0 7,0 0-6,-3-1 13,1 1-14,2-2 1,-1 0 1,5-1 6,0 0 6,2-1-13,4-2 7,4-2-7,7-1 7,3-1 0,7-2 6,6-3-14,4-2 1,8-2 0,3 0-1,8-3 1,3-1 0,7-2 0,5-3 0</inkml:trace>
  <inkml:trace contextRef="#ctx0" brushRef="#br0" timeOffset="44229.5298">20225 9113 1,'0'0'2,"-2"-1"0,2 1 0,0-2 0,0 0 0,0 1 0,2 0-1,3-2 0,1 1-1,6-1 1,5-3 0,6 0 0,3-1 0,12 0 0,5-1 1,7 1-2,8-1 0,4 0 0,6 0 1,4 1-1,9 1 0,6 0 1,2 0-1,4 1 0,0 1 0,4 0 0,2 1 0,3-1-1,-3 2 1,-2-1 1,-2 0-1,-2 1 1,-4 0-1,-2 0 0,-4 0 0,-2 0 1,-5 1 0,-1-2 0,-7 2 0,-4 0-1,-6 0 0,-2-2 0,-5 2 0,-3 1 1,-5-1 0,-5-1 0,-3 2-1,-6-1 0,-4 1 1,-1-2-1,-3 2 0,-6-1 0,1 1 1,-4 0-1,-1 0 0,-1 0 7,-2 0-7,-1 0 0,-1 1 6,-2-1-8,-2 0 1,0-1 0,-2 1 0,-2 0-1,2 0 0,-2 0 0,-2 0-2</inkml:trace>
  <inkml:trace contextRef="#ctx0" brushRef="#br0" timeOffset="48003.7456">14565 9326 1,'0'0'3,"0"0"-1,0 0 0,0 0 0,0 0 0,0 0 0,0 0 0,0 0 0,0 0-1,0 0 2,0 0-1,0 0-1,0 0 1,0 0 6,0 0-1,0 0-8,0 0 7,0 0-8,0 0 1,0 0 13,0 0-14,0 0 13,0 0 4,0 0-8,0 0-13,0 0 13,0 0-7,0 0 0,0 0 13,0 0-8,0 0-7,0 0-6,0 0 7,0 0 6,0 0-6,0 0 0,0 0 6,0 0-7,0 0 7,0 0-7,0 0-6,0 0 7,0 0 0,0 0 13,0 0-1,0 0-2,0 0-7,0 0-1,0 0 0,0 0-6,0 0 1,0 0 13,0 0-8,0 0-6,0 0 0,0 0 14,0 0-2,0 0 0,0 0-8,0 0 1,0 0 0,0 0 0,0 0 0,0 0 7,0 0-9,0 0 1,0 0 7,0 0-8,0 0-13,0 0 15,0 0 0,0 0 0,0 0-6,0 0 7,0 0-6,0 0 0,0 0 1,0 0 1,0 0 12,0 0-1,0 0-13,0 0 0,0 0 1,0 0 1,0 0 0,0 0-7,0 0 2,0 0 1,0 0 7,0 0-6,0 0 0,0 0 8,0 0-7,0 0 1,0 0-1,0 0 2,0 0 0,0 0 1,0 0 0,0 0 0,0 0 7,0 0-8,0 0 1,0 0 0,0 0 0,0 0 7,0 0-7,0 0 7,0 0-7,0 0 0,0 0 7,0 0-8,0 0 1,0 0 0,0 0 7,0 0-7,0 0 7,0 0-7,0 0 0,0 0 6,0 0-7,0 0 0,0 0 1,0 0 0,0 0 7,0 0-7,0 0 0,0 0 0,0 0 0,0 0 0,0 0 1,0 0-1,0-2-1,-4 1 0,-3 1 0</inkml:trace>
  <inkml:trace contextRef="#ctx0" brushRef="#br0" timeOffset="49878.8529">16246 8241 3,'-2'0'2,"-2"0"0,0-1 0,2-1-1,0 1 0,-2 0 1,2 1-1,2 0 1,-2-1-2,2 1 1,0 0 0,0 0-1,0 0 1,0 0-1,0 0 1,0 0-1,0 0 0,2 1 0,2 0 0,4 0 2,-2-1-2,2 2 1,1-1 0,-1 1-1,0 0 0,3 1 1,1-1-1,3 0 0,-3 2 1,2-1-1,3 0 0,-3 0 0,5 1 0,-2 0 0,3 1 0,-1 0 0,2-1 0,-1 2 0,1 0 0,4 2 1,-3-1-1,5 2 0,0 1 1,0-1 0,2 2-1,2 2 0,0 1 0,0 1 0,4 2 1,-2 0 0,5 1-1,-1 1 0,2 2 1,0 0 0,1 1-1,1 3 0,3-1 1,-3 0-1,2 1 0,1 0 0,-1 0 7,3 0-7,-5 0-1,5 0 7,-3 1-1,3 1-7,-3-3 1,0 2 0,-1-1 0,-1 2 6,-2 0-7,1 1 13,-1 0-14,-2-2 14,0 1-8,-1 3-7,-1-2 13,-4 1-7,2 0 6,-2-1-14,0 0 7,-2 1 6,-2-1-7,0-1 13,0-1-21,-1-1 7,1 1 1,-2-3 0,-2 1 6,0-1-14,-3-3 14,1 0-13,-2 0 13,-3-4-7,1 1-6,-3-4 7,-1 0-6,-1-1 7,-2-3 0,-1 1 6,-1-2-1,-2-3-7,0 0-6,-2 2 1,3-3 7,-3-1 6,-2 1-7,2-2 0,-2 0 6,0 1-7,0-2-6,0 0 7,-2 0 13,2 0-15,-2-1 1,2 1-6,-2-1-1,0 0 1,0 0 0,0 0 0,0 0 1,0 0 0</inkml:trace>
  <inkml:trace contextRef="#ctx0" brushRef="#br0" timeOffset="50279.8758">18372 9398 3,'0'0'3,"0"0"-1,0 0 0,0 0-1,0 0 0,0 0 1,0 0 0,0 0-1,0 0 0,0 0 0,0 2 0,2 3 1,1 2-1,3-2 0,-2 4-1,2 0 0,2-1 1,1 1-1,1 1 0,2 0 1,1-1-1,-1 2 0,3-1 0,-1 0 0,1 0 0,-1-1 0,3 1 0,-3 0 0,1-2 0,-1 0 0,-2 1 0,1-1 0,-1-1 0,-3 0 0,-1 0 1,0 0 0,-4 1 0,0 1-1,-4 0 1,-4 2-1,0-1 1,-6 3-1,-1 0 0,-1 0 1,0 1-1,-3-2 0,-1 2 0,-1-1-1,0 1 0,3 0-1,0-1 0</inkml:trace>
  <inkml:trace contextRef="#ctx0" brushRef="#br0" timeOffset="50761.9034">19022 10190 1,'0'0'3,"0"0"-1,0 0 0,0 0-1,0 0 0,0 1 1,0 3 0,4 3-1,0 3 0,2 4 1,0 3-1,3 5 2,1 5-2,0 7 0,1 4 0,-1 4 0,0 3-1,1 4 1,-3 3 0,0 2 0,1 0 0,-1 2 0,0 1-1,-2 3 0,3-1 0,-3 0 0,-2 0 0,2-2 1,0-3-1,1-3 0,-3-3-1,0-5 0,2-4 1,-2-3-1,2-3-1,-1-6 0</inkml:trace>
  <inkml:trace contextRef="#ctx0" brushRef="#br0" timeOffset="51514.9465">19036 10350 2,'0'-1'2,"0"0"0,2-3 0,2 0 0,3-3-1,5 0 0,3-3 0,3 0 0,7-2 0,6-1 0,6-1-1,5 0 0,5-1 0,9 0 0,6 1 0,8 0 1,9 2 0,4 0 0,4 0-1,6 3 0,2 2 0,6 1 0,0 2 0,1 1 0,-1 3 0,0 3 0,1 1 0,-3 2 1,-2 2-1,0 1 0,-3 2 0,-3 1 0,-3-1 0,-1 1 0,-2 1 0,0-1 2,-2 0-2,-1 1 0,1-2 0,-2 1 0,-3 0 0,1-2 0,-5 1 0,1-1 0,-3 1 0,67 7 0,-23-2 0,-69-7-2,3-1 4,-7 1-2,1 1 0,-3 1 0,-6 1 1,-2 2 0,-4 1-1,-2 0 0,-6 3 0,-3 3 1,-1 1 0,-5 2-1,1 2 1,-1 2-1,-3 0 0,1 2 0,0 3 0,1-2 0,-1 4 1,-2 1 0,3 2-1,-1 1 0,0 2 0,1 2 0,1 1-1,0 1 1,1 2 0,-1-1 1,-1 1-1,1-1 0,0 2 0,-1-3 0,1 0 0,-2-1 0,1 0 0,-1-1 0,0 0 0,-1-1 0,-1-3 0,-2-1 0,0-1 0,-4-2 1,1-2-1,-3 0 0,-5-2 0,-3 0 1,-4-2-1,-3-1 0,-5-1 0,-5-1 0,-37 24 0,-4-7 0,30-25 0,-7-1 0,-7 2 0,-6-2 0,-8 0 0,-8 2 0,-9-1 0,-6-1 0,-4 0 0,-6 2 0,-4-2 0,-7 0 0,-1-1 0,-5 0 0,0-1 0,-2-2 7,3-2-7,1-3 0,2-2 0,3-2-1,1-3 1,5-3 0,0-3 6,3 0-7,3-6 0,2 1 1,6-5 0,5-1-1,3-1 0,9 0 0,4-2 0,8-1-1,4 2 1,8-3-1,5 0 0</inkml:trace>
  <inkml:trace contextRef="#ctx0" brushRef="#br0" timeOffset="52017.9752">19349 10985 1,'0'0'2,"0"1"-1,2 0 0,2 2 1,0-2-1,4 2 1,3 1-1,5-1 0,3 1 0,5-2 0,10 1 0,5 0 0,8 0 0,7-2-1,8 3 1,7-3 0,5 3-1,5-2 0,7 3 0,10-2 1,3 2-1,4-1 0,5 2 0,3 1 0,3 1 0,2 3 0,0-2 0,0 2 0,-3 0 0,-1 0 0,-2-1 0,-3 2 0,-1 0 0,-5-1 0,-6-1 0,-2 1 0,-6 2 0,81 9 0,-28-1 0,-24-4 0,-21-2 0,-14 3 2,-15-2-2,-41-9 0,0 0 0,-2 0 0,-5 1 0,-1 0 0,-5-1 1,-2 1-1,-3 0 1,-3 1 0,-4 6 0,-9-1-1,3-3 0,-4-3 0,0-1 0,-3 0 0,3-2 0,2-3 0,-3 1-1,3-3-1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5T04:42:02.531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17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1" timeString="2014-11-25T04:43:38.139"/>
    </inkml:context>
  </inkml:definitions>
  <inkml:trace contextRef="#ctx0" brushRef="#br0">15388 14294 2,'-2'1'4,"2"-1"-1,-2 3 0,0-1 14,0 4-16,0 2 6,-3 4-7,3 2 13,-2 4 5,0 5-3,0 2 4,2 3-21,-2 2 20,2 1-15,2 1-1,0 0 6,0 0-1,0-2-7,2-2-12,0-3 0,0-1 0,0-3 2,2-4 1,-2-1 0</inkml:trace>
  <inkml:trace contextRef="#ctx0" brushRef="#br0" timeOffset="144.0083">15249 14265 2,'-4'-1'2,"-2"-1"0,2 0 0,-2 1 0,2 0-1,-1 0 0,1 0-2</inkml:trace>
  <inkml:trace contextRef="#ctx0" brushRef="#br0" timeOffset="1356.0776">15506 14313 4,'0'3'3,"2"5"0,2 2 0,0 3 0,0 2 0,0 2 0,1 3-1,-1 2-1,-2 0 0,2 1 7,-2 1-8,0-2 0,2 0 7,-2-4-1,0 0 5,0-3-14,3-1 1,-3-3 14,0-1 10,0-1-16,-2-3 13,4-3-9,-2-3-8,4-5 12,2-5 0,1-4-9,1-2-7,2-4 13,1-1-14,-3 3 13,3-3-8,-1 5 6,-2 0-1,3 2-13,-3 4 7,0 1 0,1 4-7,-1 3 14,0 3 0,3 6-2,-3 1-7,1 4 12,-1 3-14,0 0 7,1 1-7,-1-1-6,0 0 2,3-1-7,-1-1 3,-2-2 14,5-2-1,-3-1-12,1-5 7,1-1 13,1-4-1,-3-1 6,3-5-15,-3 0 12,0-4-20,1-2 13,-3-2 0,0-2-7,-1 1 6,-1 2-6,0 1 0,-1 2 0,-1 2-6,0 1 0,-2 0 15,0 4-8,0 2 13,0 2-8,-1 2 6,1 4-14,-2 1 20,2 3-1,-2-1-9,0 0-7,4 2 6,-2-3-13,0 1-5,3 0 20,-1-1 5,-2-3-14,2 2 7,0-1-1,1-2 0,-3 0-7,2-4 7,0-1-7,0-1 0,-1-3 7,1-2-7,-2 0-6,0 0 8,0-2 6,0 1-13,0 0 1,-2 1 7,3 0 0,-3 2 0,2 2-14,0 2 9,0 4 1,-2 5 0,4 5 1,-1 5 0,-1 5 13,0 5-14,0 3 7,2 5 6,0 6 0,1 1-16,1 5 8,0 5 8,2 2-2,3 2-14,-1 0 0,3-1 15,-3-4-2,1-4 0,-1-4-7,-2-4 6,-1-6-1,-1-3 13,-2-7-3,0-5-1,-2-5-8,-2-8 6,1-7-2,-1-8-1,0-7-1,-2-9-13,-2-5 19,0-8-8,-1-5-13,1-5 1,-2-4 7,2-5 0,0-3 0,0 0 0,4-2-6,-2 5 1,2 5-7,2 6 9,-2 6-6,0 4 1,1 4 1,-1 8 13,2 4-13,0 8 14,0 8-8,2 5 7,-2 6-1,-2 7-7,3 4 7,-1 4-1,2 3-7,4 0 7,1 0-7,-1-1 1,4-1 6,1-3 7,3-2-15,1-3 7,0-6-7,3-5 7,1-3 6,0-6-1,2-5-20,0-7 0,-3-3 16,3-5-21,-4-3 3,-3-4 8,-3-2 7,-3-4 0,-1-3-14,-3-4-10,-2-2 2,-4-4 16,0-1 1,-2 3-6,-2 3 1,0 6 2,0 6 7,0 4 0,-2 6 12,2 5-1,-4 10-8,-1 6 0,-1 10-7,2 6 7,-2 5 6,4 6 6,-1 4-3,3 4 5,4 3 5,0 6-16,5 0 5,3 2 0,4 0 4,3-2-2,4-3-8,1-1 1,3-4 4,2-2-1,-2-5-14,2-4 13,-2-5-13,-3-1 13,-1-5-20,-2-4 21,-1-5-2,1-5 7,-5-3-15,-1-3 6,-3-7-1,-2 0-6,-1-4 0,-3-1 6,0 1-13,0 1 20,-2 3-7,2 2-7,-2 2-6,2 1 14,-1 4-7,-1 1 13,2 5-14,0 2 6,0 2 0,2 3 6,0 1-20,3 1 1,-3 0-6,2 1-3,3 0-11,-1 0-9,-2 0 4,2-1 5,1-2 2,-1-1 2,3 0 4</inkml:trace>
  <inkml:trace contextRef="#ctx0" brushRef="#br0" timeOffset="2021.1156">17537 14187 1,'0'-2'11,"0"-2"-8,2 2 7,-2 0-8,0 1 18,0-1-1,0 2 3,0 0 4,0 3-10,-2 4 5,0 2-10,-2 4 5,-1 1-8,3 2 6,0 3-9,2 0 6,0 2-8,2-1-6,0 0 6,3-2 13,-1 0-3,4-2-14,0-3-6,5-1 14,-1-5-14,5-4 7,-1-2-13,3-2 9,-3-4 0,1 0 1,-3-5 0,3-1 0,-3-2 1,-1-2 0,1 0-6,-3-2 7,-1 1 0,-2 1 7,-2 0 11,1 2-1,-1 1-9,-2 3-1,2 2 6,-4 1-14,0 4 19,2 3-8,-1 3-2,-1 3 0,2 0 5,-2 3-1,2 1-2,0 0-7,0 1 0,2-1-7,1 0 7,3-1 6,-2 1-7,3-4-19,-1 0 7,2-3 9,1-1-12,1-3-12,-1-1 4,1-4 2,1-1 3,-3-2 2,-2 0-6,1-3 11,-1 1-7,-2-3 10,1 0-6,-5-1 15,2 2-7,0-1-6,0 0 8,-4 3-7,3-1 9,-3 1-7,2 0 14,-2 0-13,0 1 7,2-2 0,0-1 0,0 1-7,0-2 1,1 0 1,1-2 1,0-1-1,0-3 2,0-2 0,1-1 0,-3-3 1,0-4 0,-2-2-1,-2-1 1,0 0 1,-2 0 13,2-1-1,-2 3-2,-2 2 11,2 1-7,0 3 3,-3 2 5,3 3-15,-2 3 18,0 2-22,2 4 13,-2 3-3,2 2-7,-2 5 18,2 5-2,2 4 10,0 4-17,0 4-2,2 4 6,2 2 3,2 3 4,2 3-10,3 0-2,-1 2-7,4 2 11,3 0-21,-1-1 13,5 0-20,0 0 2,4-1 0,2-1-11,-3-4-4,3 0-17,0-3 6,-2-3 2,0-1 3</inkml:trace>
  <inkml:trace contextRef="#ctx0" brushRef="#br0" timeOffset="2190.1253">18496 13903 66,'0'0'15,"0"0"5,0-1-2,0-1-3,0-3-14,3-3 0,-1 0 13,2-1-16,2-1 14,-2 0-14,2-3-14,0 2 2,-1-1 1,-1 1-1</inkml:trace>
  <inkml:trace contextRef="#ctx0" brushRef="#br0" timeOffset="2357.1349">17874 13951 6,'-2'1'10,"0"-2"12,0 1-3,-2-1 11,2 0-17,-1 0 18,-1-3-10,2 0-16,0 0-1,2 1 0,0-3-13,0 1-6,2 0 2,-2 2 0,0-2 0,-2 2 2</inkml:trace>
  <inkml:trace contextRef="#ctx0" brushRef="#br0" timeOffset="2673.1529">17119 14148 4,'0'1'3,"-2"-1"0,0 0 7,0 0 6,0 0-3,2 0 5,0 0-9,0 0 5,0 0-2,0 0-6,0-1 4,0 0-7,0-2 12,0 1-8,0 0-14,2-2 1,-2 1-5,2-1 0,2 1 0,0-2 1,0 0 0</inkml:trace>
  <inkml:trace contextRef="#ctx0" brushRef="#br0" timeOffset="3115.1782">18033 13765 4,'-4'2'3,"0"2"0,2-3 0,0 0 0,0 2 0,0-2 0,2-1 5,0 1 5,-2 0-14,2 0 7,2 0-1,0-1 19,2-1-16,2-1 11,6-2-1,1 1-16,3-2 6,3-1 5,4-1 0,2-1 4,4-1-9,2 0-1,2 2-13,2-3 13,0 2 0,2 0-8,-2-1 13,1 2-8,-3 1 6,-2 0-1,-2 0-1,-3 1 5,-1 1-2,-4 1 6,-2-1-3,-3 0-2,-1 1 6,-5 2-9,2-1-1,-3-1-20,-1 2 0,-2-1 16,0 1-15,-2 0-4,-1-1-18,-3 2 5,-3 2 2,-1-1 1</inkml:trace>
  <inkml:trace contextRef="#ctx0" brushRef="#br0" timeOffset="3952.2261">15733 15944 2,'-4'5'3,"2"-1"0,0 1-1,2 1 0,0 0 0,2 0 0,2-3 0,2 1-1,3-2 0,1-2 2,5-4-2,3-1 0,1-6 1,4-3-1,1-4 0,3-3 0,0-4 0,2-2 0,0 1 0,0-1-1,-4-2 0,0 1 0,-3 0 0,-3 1 0,-2 2 0,-5 0 1,-2 2-1,-3 1 7,-3 1-1,-4 2 5,-2 2-14,-3 3 7,-3 2 7,2 4-15,-6 2 13,1 3-1,-3 4-1,-1 4-13,1 4 0,-3 4 14,3 4-1,-1 4-8,1 5 7,1 3 6,3 1-2,2 4-8,0 1-6,3-2 7,3 2 12,4-1-8,0-3-7,5-1-7,3-1 7,0-4 0,5-3-6,3-1 1,1-6-6,6-2 0,-2-5 2,3-3 1,3-4-1,0-3 2,0-4-2,2-2 3</inkml:trace>
  <inkml:trace contextRef="#ctx0" brushRef="#br0" timeOffset="4103.2347">16658 15606 4,'0'3'4,"-2"3"-1,0 3 0,-5 4-1,1 2 1,0 3 6,-2 0-2,0 6 0,-1 0 5,1 3-8,2 0-7,-2-1 0,1 1 0,-1-1 0,2-2-1,0-1 0</inkml:trace>
  <inkml:trace contextRef="#ctx0" brushRef="#br0" timeOffset="4298.2459">16370 15693 3,'0'0'4,"0"1"-1,2 3 0,0 1 0,1 2 0,1 2 6,2 0-8,0 3 0,2 1 0,3 0 6,3 2-7,1 1 6,1-1-7,1 0-1,3-2 0,1-1 0,2-1 0,2-3 0,0-1-1</inkml:trace>
  <inkml:trace contextRef="#ctx0" brushRef="#br0" timeOffset="5065.2897">16858 15522 2,'-2'0'3,"0"1"0,2 2 0,-2 1 0,2 4-1,0 5 1,2 2 0,0 3-2,3 4 1,-1 5-1,2 2 0,4 2 7,1 4-8,3 2 7,3 4-8,1 1 1,3 0 6,2 1-1,-1 0-1,1-2 0,0 0-1,0-2-6,-3-6 6,-1-1 1,0-4-1,-5-4-1,0-3 0,-5-4 0,-1-5-7,-2-5 7,-2-7 0,-2-4-7,-2-5 1,-4-2 7,0-8-7,-2-4 7,-2-5-8,-5-7 9,3-4-1,-2-5-7,-1-5-1,3-2 1,-1-1 2,3-2 0,4 2 0,-2 1 0,4 2 0,2 3 7,0 0-7,4 6 0,0 2 0,2 5 7,2 2 0,1 5-7,1 4 0,-2 3 0,3 5 7,-1 7-7,-2 4 0,1 6 0,-1 4 1,-2 4 0,-2 4 0,2 4 6,-1 5-7,1 1 13,-2 3 0,0 4-3,2 0-1,0 2-7,3-3 7,-1-1-1,2-3-1,1-2 7,1-6-9,5-2 0,-1-5-7,3-5 7,-1-3 6,3-8-2,2-5-19,0-5 14,3-2-7,-1-5 1,-2-5-6,0-2 0,-3-2 2,1-6 1,-4-1 0,-3-5 1,-3-3 1,-1-2-1,-4-4 2,-2 0 1,0 0 0,-4 1 0,0 3 2,-2 4-1,0 5 1,-2 3 0,0 6 0,-2 3 13,0 5-14,-1 5 13,-1 4 6,2 6-16,-2 4 13,-1 5-15,3 6 20,4 4 3,-2 5-15,2 6 13,4 4-4,2 3-14,2 4 13,3 2-9,3 3-14,0-1 8,5 1 13,1-2-8,3-1 5,0-3-1,2-2-7,1-2-1,-1-5 8,-2-2 4,0-2-21,-1-4 8,1-2 12,-2-4-1,-1-4 6,-1-2-10,-1-5 6,-1-2-14,-3-3 12,-2-3-7,-1-3 0,-1-1-1,-2-4-7,-2 0 0,-2-1 1,0 0-6,1 2 1,-3 0 7,-3 1 1,3 4-7,0-1-12,0 3-10,0 2 3,0 2 4,0 0 1,-2 4 3,2 0 0,0 0 2</inkml:trace>
  <inkml:trace contextRef="#ctx0" brushRef="#br0" timeOffset="5789.3312">18128 15242 2,'0'0'4,"0"-2"-1,0-2 0,2-3 7,3-1-8,-1 0 12,2-2 5,0 0-21,2 1 13,1-2-8,-1 1 6,2 0-14,-1 1 13,-1 0-1,-2 3-1,-2 1-7,2 1 0,-4 0 7,3 4-13,-5 3 13,0 1-1,-3 4-13,1 4 14,0 2 6,0 1-2,-2 4-14,2 0 13,0 4-14,2 0 13,2 0 6,0-1-15,2 0 1,2-1 13,5-2-2,1-3-21,3-2 14,1-2 0,3-3-1,2-3 6,1-3-7,-1-2 6,2-3-8,-3-3 0,1-2 0,-4-2 0,1-2-6,-3-2 7,-1-4 0,-1 0-13,-1-4 14,-4-2 6,-4-2-13,1 0 7,-1-2-7,-2 2 13,0 1-7,-2 4 6,2 4 0,0 2-1,-2 3-7,0 2 19,2 6-9,-2 5 6,2 4-15,0 5 6,0 3 6,0 1 5,2 3-22,3 1 15,-1 1-15,2-1 13,0 2 5,3-2-7,1-3-7,3-1-7,-1-3 1,1-2 1,1-1-12,1-4-4,-3-1 2,3-4 4,-1-2 2,-1-4-6,-1-1 3,-1-3 1,-3-3 2,0-4 2,-1-3 1,-3-4 1,-2-6 1,-2-4 0,-2-2 1,-2-3 1,0-6 1,0-1 1,-4-4 2,-1-3 0,3 0 1,-2 1 1,0 2 0,2 3 0,-3 5 1,3 6 0,0 4 0,-2 3 6,2 4 6,0 4 12,0 5-4,-1 6-2,1 5 3,-2 6-15,4 5 19,0 5 4,2 6-5,2 3-2,0 2-10,6 3 12,-1 4-4,3 3 5,2 0-16,1 3 5,1 2-8,1 1 6,3 0 4,3 3-8,0-2-7,1 0 13,1-2-3,2-4-7,0 0-13,2-3-13,0-2-2,-3-2-11,1-4 4,-2-4-3,0-2 5,-3-4 1,-3-2 3</inkml:trace>
  <inkml:trace contextRef="#ctx0" brushRef="#br0" timeOffset="5961.341">19051 14914 3,'2'0'4,"-2"0"0,2-1-1,0-2-1,2 1 1,2-1 0,3-1-1,1-2-1,0 2 0,5-3-1,-3 0-1,5-1-1</inkml:trace>
  <inkml:trace contextRef="#ctx0" brushRef="#br0" timeOffset="6163.3526">18608 14851 1,'-2'0'17,"0"0"5,-2-1-10,2 0 6,0 0-3,0-2-2,0 1-14,0-1 6,2-1 7,0-1-23,2 0 2,2-2 0,-2 1 0</inkml:trace>
  <inkml:trace contextRef="#ctx0" brushRef="#br0" timeOffset="6513.3726">17866 15069 4,'0'-2'4,"0"2"-1,0 0 0,0 0-1,0 0 1,0 0 0,-2 0-1,0-1-1,2-1-1,-3 1-1,6 0 0</inkml:trace>
  <inkml:trace contextRef="#ctx0" brushRef="#br0" timeOffset="7040.4027">18819 14676 3,'-4'2'4,"0"-1"-1,-2 0 0,-1 0 0,3 2 7,-2-2 4,0 1 4,4-1-21,-2 1 7,2-1 7,0-1 4,-1 0-8,3 0 12,0 0-9,5-1 5,-1-1-1,6-2-9,5-2-7,1-2 7,7-2 5,2 0-1,4-2-7,2-2-1,2 2-12,2-1 20,-2 1-1,2 1 0,-2-1-2,0 0-1,0 2-13,-4 1 14,-2-1-7,-2 2 0,-2 0 6,-2 3-7,-5 1 0,-1-1 7,-1 0-19,-4 0-6,-1 2 2,-3 0 2,-2 2 2,-2 2 1,-2 1-1</inkml:trace>
  <inkml:trace contextRef="#ctx1" brushRef="#br0">18629 14436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5T04:55:40.1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14823 8517 3,'-24'-23'4,"3"1"-1,2 3 0,3 2-1,1 2-1,1 2-1,-1 2-1</inkml:trace>
  <inkml:trace contextRef="#ctx0" brushRef="#br0" timeOffset="2686.1536">15448 6017 3,'-2'2'2,"0"-1"0,0 0 0,2-1 0,-2 0 0,0 0 0,2 0-1,0 1 1,2 0-1,0 2 0,0-2-1,0 1 2,2 0-1,2 2 0,0 1 0,3-2 0,1 1-1,0 0 1,5 1 0,-1-1 0,5 1 0,4-1 0,-1-1 0,5 1-1,0-2 1,4 0-1,2 1 1,2-2-1,7 0 0,-1-1 0,7-1 0,1 0 7,7-3-1,2 2-8,2-3 1,2 3 0,2-3 0,5 2 0,-1-2 7,2 1-1,3 1-7,3 0 0,1-2 7,-1 3 7,3-1-9,-3 2 0,3-1-7,-1 1 13,1-1-14,2 2 1,-3-1-1,3 1 2,-3-1 7,1 1 0,0-1-9,1 0 9,78 1-1,-20-4-1,-74 2 0,4 1-7,1-2 0,3 1 9,3 1-1,-1-3-1,77 0 6,-12-2-14,-75 3 1,2 0 1,2 2 7,2 0-8,1 0 9,1 0-1,0-2 6,75 0-8,-14-1 0,-73 2 0,4 1 6,2 1-14,0-1 8,2-2 0,3 2 0,65-4-7,-12 3 1,-12 1 13,-60 0-14,1 0 8,3 1-1,-2 0 0,2 0 6,0 1-13,-2 0 7,-3-1 0,3 2 0,49 2 0,-16-1-7,-8 2 13,-11-2-7,-4 1 7,-10 1-14,-29-4 7,2 1-6,-2 0 7,3-2-7,-1 3 1,0-1 7,2 0-7,-2 2 8,2-1-8,2 1 8,-2-1 0,0 2-1,0-2 6,0 1-7,-2-1-7,2 2 8,29 2-1,-7-2-6,-7-1 7,-5 1-7,-6-2 13,0 2-7,-4-3-7,-2 1 2,-2-1 6,-2-1 0,-5 3 0,-7-3 0,-3 0-1,0 0 0,3 2 6,-1-3-13,-2 1 1,0 0 7,1 1-1,1 1 6,-2-2 0,1 0-8,-3 1-6,2-1 1,-2-1 7,0 3 0,1-3-7,-3 1 1,0-1 7,0 0 0,-2 1 0,0-1-7,-2 0 0,2 1 0,-4-2 1,2 1 0,-4 0 0,-8-1-1</inkml:trace>
  <inkml:trace contextRef="#ctx0" brushRef="#br0" timeOffset="3522.2014">15291 5014 2,'0'0'1,"0"5"1,0-1 0,0 4-1,0 2 1,0 0-1,0 5 0,0 3 0,0 1 0,0 4 0,0 1 0,0 3 0,2 2 0,-2 2 0,2 2 0,2 2-1,-2 1 2,2 0-2,-2 1 1,5 0 0,-3 0-1,0 2 0,0-1 0,0-2 0,0 1 0,4 1 1,-3-4-1,-1 0 0,2-1 0,-2-1 0,-2-1 0,2-4 0,0-1 0,1-2 0,-3-1 0,0-4 1,0-1-1,0-2 0,0-2 0,0-2-1,-2-3 0,0-1 0,0-2 0,2-3-2</inkml:trace>
  <inkml:trace contextRef="#ctx0" brushRef="#br0" timeOffset="5616.3212">15355 5049 1,'8'-4'1,"0"2"0,5-1 0,-1 1-1,1-1 1,1 1 0,3-1 0,3 1 0,5-2 0,0 1 0,2 1-1,4-1 1,0 1-1,4 0 0,-2-1 1,4 0 0,1 2-2,1-2 1,0 1 0,3 0 0,-1 1 0,4-2 0,5 1 0,0 0 1,3-2-1,1 1 0,2 0 0,2 0 0,2-2 0,0-1 0,2 2 1,2-2-1,4 0 1,3 0-1,-1 0 0,2-1 0,-1 2 1,1-2-1,0 1 1,1 0 0,-1 0-1,3 0 0,-1 2 1,1-1 0,-1 0-1,-2 1 0,3-1 0,-5 2 0,1-1 0,1 1 0,2-1 0,-1 2 0,1-1 0,1 0 0,-3 1 0,0-1 0,-1 0 0,1 1 0,-4-1 0,3 2 0,1 0 0,-2 0 0,-1 0 0,1 1 0,-2-2 0,-2 2 0,-1-1 0,-1 1 0,0 0 0,-2 0 0,0 0 0,0 0 0,0 0 0,2 0 0,-2 0 0,0 0 0,-2-1 0,2 0 0,-2 1 0,0-1 0,-2 1 0,0-1 0,0-1 0,54 0 0,-15 2 0,-52-1 0,-1 0 0,-1 1 0,1-1 0,-1 1 0,0-2 0,-3 2 0,1 0 0,-2-1 0,1 1 0,-5 0 0,2 0 0,-4 0 0,2 0 0,-2 1 0,-2 1 0,3-1 0,-3-1 0,2 1 0,27 1 0,-11 1 0,-5-2 0,-5 1 0,-4 0 2,-4 0-2,-16-1 0,1-1 0,1 1 0,1 0 0,1-1 0,0 1 0,-1 0 0,3-1 0,-3 0 0,3 2 0,0-2 0,-3 1 0,3-1-2,-2 1 2,-1-1 0,-1 1 0,-3-1 0,1 1 0,-1 0 0,-1 1 0,-1-2 0,-1 0 0,-1 1 0,2-1 0,-3 1 0,-1 0 0,2-1 0,1 0 0,-1 0 0,0 0 0,1 0 0,1 0 0,-2 0 0,3 0 0,-3 1 0,0-1 0,-1 0 0,1 0 0,-4 0 2,2 0-2,1 1 0,-3 0 0,4 2 0,-4-2 0,3 0 0,1 1 0,9 1 0,-3 1 0,1 1 1,-1-3-1,3 2 0,-2 1 0,-1-3 0,1 1 0,-1 1 0,1-1 0,-1 2 0,-10-4 0,5 0 0,-3 0 0,2 1 0,1-1 0,-3 1 0,2-1 0,-1 2 0,1-2 0,0 0 0,1 0 0,-3 0 0,2 2 0,1-2 0,1 0 0,-2 1 0,3 1 0,-3-1 0,3 0 0,-1-1 0,-2 2 0,3-1 0,-3 2 0,2-2 0,-1 0 0,-3 1 0,2 0 0,1-1 0,-1 2 0,-2-1 0,3 0 0,-3-1-1,2 0 1,1 1 0,-1-1-2,0 0 2,1-1 0,1 1 0,-2-1 0,3 0 0,-1 0 0,3 0 0,-3 0 0,1 1 0,9 0 0,1 0 0,-2 2 0,-5-1 0,1 1 0,-7-2 0,3 3 0,-5-1 0,0 1 0,2-2 0,1 3 0,-1-1 0,-2 0 0,1 0 0,-1 2 0,-2 3 0,7-2 0,1 0 0,-2 0 0,3 3 0,-5-2 0,3 0 0,-3 2 0,-4-2 0,7 1 0,-3 1 0,-2-2 0,0 3 0,-5-6 0,1 1 0,0 1 0,0-1 0,-2 1 2,2 1-2,-2 2 0,0-3 0,0 2 1,0 3 0,1-1 0,-1-1-1,2 1 1,0 1-1,-2-2 0,2 1 0,-2 2 0,0 0 0,0 0 0,2 0 0,-2 0 0,1 0 0,-1 1 0,0-1 0,0 2 0,0-1 0,0 0 0,0 0 0,-2 0 0,2 1 0,-2-1 0,0 0 0,0 1 0,2-1 0,-2 1 0,-2 1 0,2-2 0,0-1 0,-2 1 0,2-1 0,-2 1 0,2 0 0,0 0 0,-2-1 0,2 0 0,-2 1 0,2-1 0,0 0 0,-2 0 0,2 0 0,-2 0 0,2-2 0,0-1 0,-2 2 0,2-1 0,-3-1 0,3-1 1,-2 0-1,0 1 0,0-1 0,-2-2 0,2 0 0,-2 0 0,0-1 0,-4 2 0,-5 3 1,-1 0-1,-1-3 1,1 1-1,-1-3 0,1 1 0,-5-2 0,3-2 0,-1 2 0,-2-1 0,1-1 0,-1 2 0,-2-1 0,3 1 0,5-4 0,-1 1 0,2 2-1,-3-1 1,-1-1 0,-3 2 0,0-1 0,-1 0 0,-3-1 1,0 2-1,-2 0 1,1-1 0,-1 1-1,2 0 0,-2-1 0,0 1 0,0-1 0,1-1 0,-1 1 0,-23 3 0,1 0 0,7-3 0,1-1 0,4-1 0,2 0 0,14-2 0,1 1 0,-5 0 1,0-1-1,2 0 7,-1 1-7,-1-1-1,2 2 1,1 0 6,-1-2-7,0 1 0,3 0 0,-1 2 1,2-3 0,1 1 0,1-1 6,1 1-1,2-1 6,-3 1-15,3-1 1,3 0 1,-1 0 6,2 0 0,2 0 0,-1 0-1,1 1 6,2-1-14,0 0 7,2-1 0,-2 1 6,2-1-1,0 1-14,-1 0 14,1 0-7,0 0 0,2 0 6,0 0-7,-2 0-6,2 0 7,0 0-6,0 0 0,0 0 7,0 0-6,0 0 13,0 0-14,0 0 1,0 0 7,2-1 0,-2 1 6,2 0-14,0 0 14,1 0-14,-3 0 1,2-1 13,0 1-1,0 0-1,0 0-7,0 0 7,0 0-14,0 0 20,-2 0-20,2 0 7,0-2-6,-2 1 0,2 1 0,0-1 1,-2 1-2</inkml:trace>
  <inkml:trace contextRef="#ctx0" brushRef="#br0" timeOffset="7560.4324">22970 4167 2,'-2'-3'3,"-2"1"0,0-2 0,-1 1 0,3-1-1,-2 2 0,2 0 0,0 0 0,0 4 0,-2 1-1,2 3 0,-2 2 0,0 2-1,-1 3 1,1 1 0,-2 2 0,2 3 0,-2 1-1,2 0 1,0 1-1,-3 1 0,3 2 0,0-1 0,0 1 0,2 0 0,0 0 0,-2 0-1,4-2 0,-2 0-1</inkml:trace>
  <inkml:trace contextRef="#ctx0" brushRef="#br0" timeOffset="8034.4595">22846 3807 2,'-4'-1'2,"-2"1"0,-1 1 0,-1 2 0,0 1 0,-3 3 0,-3 3 0,-1 4-1,-1 4 0,-5 4 0,1 5 2,-3 2-2,-2 4 0,2 5 0,-2 1-1,3 4 1,-1 4 0,4 0 0,3 2-1,5 4 1,1-2-1,6-1 0,4-3 0,6 0 0,7-5 0,7-3 1,7-3-1,6-3 1,7-5-1,5-6 0,5-2 0,6-5 0,3-6 0,8-3 0,1-6 0,2-4 0,-4-6 0,3-4 0,-5-3 0,-4-6 0,0-3 0,-6-5 0,-3 1 0,-5-3 0,-7-4 0,-2-1 0,-8-1 0,-8-2 0,-3-2 0,-7-1 0,-7-1 0,-4 0 0,-8 2 0,-5 2 0,-5 3 0,-5 3 0,-6 4 0,-6 5 0,-4 4 0,-5 5 0,-3 3 0,-1 4 0,-4 3 0,1 5 0,1 3 0,2 4 0,1 1-1,3 3 0,5 1 0,2 3 0,2 1-1</inkml:trace>
  <inkml:trace contextRef="#ctx0" brushRef="#br0" timeOffset="10663.6099">16757 6560 2,'-2'-1'2,"2"-1"1,0 1-1,-2 0 0,2-2 1,-2 3-1,0 0-1,2 1 0,0-1 0,0 2 0,0 2 1,0 1-1,2 1 0,0 3 0,0 4 0,0 1-1,0 3 1,0 3 0,0 2 0,0 3 6,0 1-1,1 2 0,-1 4-7,0 0 6,0 2 6,0 3-1,0 4-2,0 1-1,0-1 6,0 3-15,-2-1 14,0 0-2,2 0-8,0-3 13,0 1-9,0-1 1,-2-2-8,2-1-1,0-2 21,1-1-10,-1-3-7,0-1 0,0-1-7,0-2 1,0-2-6,0-3 20,-2-1-8,2-3 6,0 0-7,-2-2 0,0-3 0,2-2-6,-2 0-12,0-4 0,0-1 3,0-3 1,0-2 0,-2-1 2,2-4 1</inkml:trace>
  <inkml:trace contextRef="#ctx0" brushRef="#br0" timeOffset="11562.6613">16813 6457 2,'0'0'2,"0"0"0,0-1 0,0-2 0,-2 1-1,2 1 0,0-2 0,0 1 0,0-1 1,0 2-1,0 0 0,2-2 0,0 1 0,4 1-1,0 0 2,1-1-1,3 1-1,2-1 0,1-2 0,3 3 1,3-1-1,4 0 0,-1-1 0,5 0 1,2 0 0,2 0-1,4-1 0,1 1 0,1 0 0,4-1 0,3-1 0,-1 2 0,5 1 0,1-3 0,5 1 0,2 1 0,2 1 0,0-1 1,2 0-1,0 2 1,2-2-1,2 2 1,2 0-1,2 0-1,3 0 1,1 1 0,0-2 0,1 2 0,1 0 1,3 0-1,-1 0-1,3 2 1,4 0 0,-1-1 0,1 0 0,0 0 1,2 2-1,-3-1 0,5 0 0,0 1 0,2-1 0,0-1 0,0 2 0,0-1 0,0-1 0,89 3 0,-21-2 0,-85 0 0,5-1 0,1 1 0,3-1 0,0 0 0,1 0-1,3-1 2,2 1-1,2-1 0,2 0-1,0 1 1,-2 1 0,2-2 1,89 2-1,-23-1 0,-85-1 0,5 0 0,-1 2-1,3-2 2,0 1-1,-3 2-1,79 3 1,-20-3 1,-75-1-1,2 1 0,4 0 0,-2-2 1,-2 3-1,2-2 0,0 1 0,-2-1 0,-2 1 0,62 3-1,-14-2 0,-15 1 2,-50-2-1,1-1 0,1 0 0,-1 0 0,1 1 0,1-1 0,-3 0 0,1 0 0,-3-1 0,0 0 0,-1 2 0,-1-1 0,-2 0 0,-2 1 0,-2-2 0,-2 2 0,-4 0 0,29 2 0,-8-1 0,-13-1 0,-6 1 0,-4-1 0,-7 3 0,-3-4 0,-3 3 0,0-4 0,-1 3 0,-3 0 0,-2 0 0,-2-2 0,3 1 0,-5-1 0,2 0 0,0 3 0,0-5 0,-2 2 0,2 2 0,0-2 0,-4-1 0,0-2 0,0 2 0,0 0 0,0 2 0,-2-3 0,0-2 0,2 2-1,0-1-1,-4-1 0</inkml:trace>
  <inkml:trace contextRef="#ctx0" brushRef="#br0" timeOffset="14125.8079">16848 7759 2,'2'1'2,"2"-1"0,0 3 0,1-1-1,3-1 0,2 0 0,3 1 0,1-1 0,3 0-1,1 0 1,3 0 0,2 0 0,1-1 0,3 0 0,2 2-1,0-1 0,4-1 0,0 0 0,5 0 0,1 1 0,0-2 0,5 1 0,1 2 0,5-1 0,4 0 0,-1-1 0,3 0 0,4 0 1,0-1-1,2 1 0,2 0 0,3 0 1,5-1-1,0 0 0,3 0 0,1 1 0,-1 1 0,3 0 2,1-1-1,2-1 0,1 0-1,5 0 1,2 1 0,0-2 0,-2 0-1,4 0 1,2-2 0,6 2-1,1-2 0,1 0 0,2 0 0,-1 1 0,3-2 0,3 2 1,-1-2-1,1 0 0,-1 3 0,-1-1 0,1-1 0,1 1 0,1 0 0,-1 1 1,2 0-1,-5 0 0,3 0 0,-3 2 0,3 0 0,1 0 0,-3 0 0,-1 0 0,-1 1 0,-1 0 0,98 2 0,-114-3 0,4 1 0,0-1 0,-3 0 0,-1 0 0,0 1 0,0-1 0,81-1 0,-24 0 0,-82 1 0,3-1 0,1-1 0,-4 0 0,0 0 0,-2-1 0,0 1 0,-2-1 0,-2-1 0,-1 1 0,-3-2 0,0-1 0,-3 2 0,42-8 0,-14 3 0,-17-2 0,-13 2 0,-5 0 0,-9-1 0,-6 2 0,-17 3 0,3 1 0,-3-2 0,2-1 0,-1 0 0,1 0 0,0 0 0,1-1 0,1 0 1,-1 1-1,1-1 0,-1 0 0,1 1 0,-1 0 0,1 0 0,-2 1 0,3 0 0,-3 1 0,1 0 0,-1-1 0,1 1 0,-3 0 0,2 2 0,-1-2 0,-1 1 0,0-1 0,1 2 0,1-3 0,-2 0 0,3 0 0,-3-1 0,0 0 0,1-1 0,1 0 0,-1-1 0,-3-2 0,0-3 0,-2 0 0,1-2 0,1-4 0,-4-1 0,0-2 0,-2-3 0,2-2 0,-4 1 0,0-3 0,0 0 0,-2-1 0,-2 1 0,0-2 0,0 1 0,-2 2 0,-1 0 0,1 2-1,0 0 1,0 2 0,-2 0 0,-1 2 0,3 2 0,-2 1 0,-1 2 0,1 0 0,0 1 0,2 0 0,-3 1 0,3 0 0,-2 2 0,2 0 0,-2 2 0,3 1 0,-1 1 0,0 1 0,2 2 0,-2-1 0,1 1 0,3 1 0,-2 2 0,2 0 0,0 2 0,0-2 0,0 3 1,0 1-1,0 2 0,2 3 0,-2 0 0,0 1 0,0 2 0,2-1 1,-2 2 0,0-1-1,-1 1-1,1 0 1,0-1 0,0 0 0,2-1 0,-2 0 0,0-1 1,0-1-1,0 0 0,0 1 0,0-1 0,0-2 0,0 1 0,2-2 0,-4 0 0,2 2 0,-3-3 7,1 0-7,-2 1 6,2-1-8,-2-1 7,2 0 0,-1 0-8,1 0 1,-2-1 0,2 1 1,0-1-1,0 0 0,0 0-1,-1 0 0,1-1 1,-2 1-1</inkml:trace>
  <inkml:trace contextRef="#ctx0" brushRef="#br0" timeOffset="14825.848">23870 5828 1,'4'-1'3,"0"-3"-1,4 2 0,3 0 0,-3 2 0,4-2-1,1 2 1,1 2-1,5 0 0,-3 3 0,1 2 0,-3 1 0,1 2 1,-5 2-1,-2 2 0,-4 2 0,-1 4 0,-8 0 0,-1 3 0,-2-1 0,-4 2-1,1 1 0,-1-1 1,-1 1 0,1-2-1,4-2 0,-1 0 0,3-2 1,2-1-1,4-2 1,2-1-1,2-2 0,5-2 0,3-3 1,5-2-1,3-3 0,3-3 0,2-1 0,4-3-1,0 0 0,2-3 0,0-3 0,-2 1-1,0-1 0,-2-2 0,-3-1 0</inkml:trace>
  <inkml:trace contextRef="#ctx0" brushRef="#br0" timeOffset="15414.8817">24258 5513 2,'-16'-4'2,"-21"0"0,-3 4 0,18 1 0,-7 2 0,-2 2 0,-2 3 0,-5 3 0,-3 3-1,0 2 2,-3 4-2,1 3 0,-1 5 1,1 4-1,4 7 0,-1 5 0,3 2 6,2 7-7,6 0 0,2 2 0,6 1 0,5-1 0,5 2 0,5-3 0,6-2 0,9-4 0,3-4 0,7-3 6,5-4-7,5-4 1,7-6 0,7-4 0,5-6-1,7-7 1,7-4-1,5-5 1,1-6 6,2-5-7,-2-5 0,3-3 7,-3-3-8,-2-5 0,-2-2 7,-6-3 0,-2-4-1,-8-3 0,-5-3 0,-6-3-1,-6-2-7,-8 0 13,-4-2-7,5-46-7,-15 16 1,-13 44-1,-9 3 2,-3 1 0,-7 2 1,-6 3 6,-4 4-7,-4 3 0,-5 3 7,-3 2 0,-5 2-7,0 4 0,-1 3 7,3 0-7,3 3 1,-1 1 6,5 0 0,6 2-7,2 1 0,4 0 0,4 2 1,2-3-1,4 3 1,3 0 0,3-1 1,1 2 0,4-1-1,0-1 0,1 1 1,3-2 0,0 1-1,2 1 1,0-2 0,0-1 0,0 1 0,2 0 1,-2 1 0,2-2-1,0 2 0,0-2 0,0-1 1,0 1 0,2 1-1,0-1 1,-2-1-1,2 0 0,0 1 0,0-1 0,0 0-1,0 0 1,2 2 1,-2-3-2,0 2 1</inkml:trace>
  <inkml:trace contextRef="#ctx0" brushRef="#br0" timeOffset="25145.4382">23106 7612 1,'0'-2'3,"-2"1"-1,2 0 1,-2 0 0,0-1 0,2 2-1,-2-2 0,2 2 1,0 0-2,0 0 0,0 2-1,2 2 1,0 1 1,0 2-1,0 2 6,3 2-7,1 0 0,0 3 7,0 1-8,-2 2 13,5 0-14,-1 4 13,0 1-7,0 0-1,-1 1 6,1 2-8,0-1 6,0 2-13,3-2 1,-3 2 13,2-2-1,7 24-7,2-7 0,-7-6-6,0-8 0,1-3 7,-5-2-6,-2-5 0,3-4-1,-7 0 1,2-5 0,-2-1 0,0-2 0</inkml:trace>
  <inkml:trace contextRef="#ctx0" brushRef="#br0" timeOffset="25516.4594">23078 8043 1,'0'0'3,"0"0"0,0 2-1,2 1 1,0 1 0,2 3-1,2 1 0,2 3-1,3-2 1,-1 1-1,2 0 0,15 10 0,2 0 0,-4-5-1,0 0 1,-2-4 0,-1-1-1,-1-3 0,2-2 0,2-1 0,-3-2 1,-11-3 0,1 0 0,3 0-1,-3-4 0,2 0 0,1-1 0,-1-3 0,-1 0 0,1 0 1,-1-1-1,-3-1 0,2-2 1,-1 0 0,-5-1-1,2-1 0,-2 0 0,-1-1 0,-3 0 0,0-1 7,0 2-8,-2 0 7,0 0-1,-2 1-7,0 1 1,0 0 0,0 3-1,-3 1 1,3 0 6,0 1-7,-2 1-1,2 2 1,0 0-1,0 1 0</inkml:trace>
  <inkml:trace contextRef="#ctx0" brushRef="#br0" timeOffset="26730.5289">22509 8412 2,'4'4'2,"4"3"0,-2 1 1,13 14 0,0 4-1,-3 0 0,3-2 0,-1 2 0,1 0 1,-5 1-2,3 0 0,-11-14 0,2-2 0,1 3 0,-1-1 0,2-1 0,-3 0 0,1-1-1,-2-3 7,0-1-7,0-1 19,-1-3-15,1 0-7,0-4 14,-2-4-2,2-2-8,-2-5 0,3-1 6,-1-3-1,0-4 0,0-2-7,1-3-6,1-2 0,0 0 1,0 2 1,1-2 1,-1 3-2,0 1 2,0 2 0,3 2 1,-3 1 0,0 3 0,1 2-1,1 3 2,-2 2-1,3 1 0,-1 1 1,0 4 0,3 2 0,-1 0 0,3 2 0,-1 1 1,0 2 0,3 0-2,18 4 2,-4 0 0,-4-2 0,-2-1 0,-4-4 1,1 2 0,-3-3 0,0-4 0,-3-1 1,-1-2 0,-3-1 0,-2 0-1,1-2 1,-3 2 0,-4-3 1,-2 0-1,-2 1 0,-2 1 0,-4 2-1,-4 1 1,-5 1 0,-1 0-1,5 4 0,-1 1 1,-1 2-1,-3 1 1,-1 2-1,1 2 1,-1 1-1,1 2 0,1 3 1,1 1-1,1 2 0,3 1 0,0 0 0,3 0 0,3 0 0,0-1 0,6-2 0,0 0 0,0-2 0,5-1-1,-1-3 1,4-2 1,0-4-1,-1 0 0,3-3 0,-4-3 0,15-1 0,-2-4 0,-5-4 0,-5 2 0,-1-1 0,0 4 0,-3 0 0,-1 5 0,-4-2 0,2 4 0,-2 3 0,0 0 1,0 6 0,2 1-1,0 3 0,1-2 1,1 2-2,-2-1 1,2-1 1,2-5-1,5 1 0,1-3 0,3-7 0,-1 1 0,7-6 0,0-6 0,-11 4 0,3-1 0,1-4 0,1-2-1,-1 0 1,-1-2 0,1 0-1,-1-1 1,-1-2 0,-1 0 0,-3 0 0,-2-3 0,-1 1 0,-1-1 0,-2 0 0,-2 0 0,0 2 0,-2 1 0,0 2 0,0 3 1,0 2 0,0 2-1,0 2 0,-2 4 0,2 4 7,-2 4-8,0 3 1,0 4 6,0 2-1,0 5 0,0 2 6,0 1-8,2 3-7,2 4 7,0-1-1,2 3 6,0-1-7,2 1 6,0 1-7,3-2 0,1-1 0,0-1-6,1-2 0,-3-3 1,4-1 0,-3-4 0,1-4 1,-2 0 0,3-2 1,-3-5 0,0-1 0,0-3 1,-1-3 0,-3-1 0,0-3 0,0 0 0,-2-4 0,-2 2 1,0-4-1,0 0 0,-2 0 1,0 0 0,0-1 0,0 2-2,2 1 2,-2 1 0,2 1 0</inkml:trace>
  <inkml:trace contextRef="#ctx0" brushRef="#br0" timeOffset="26997.5442">23849 8281 3,'6'-7'3,"2"0"-1,1-1 0,1 1 0,0 3-1,-1 0 1,-1 3-1,2 2 0,1 3 0,-3 0 0,0 4 0,-4 3-1,0 1 2,-2 2-1,-2 3-1,-4 0 0,-2 2 1,-2-2-1,-2 3-1,-1 0 1,5-11 1,-2 1-1,2-2 0,-3 2 0,1-3 0,0 1 0,-1-2-1,3 0 1,-2-3 0,2 0 1,2-3 0,-3-1-1,1-2 0,2-3-1,2-1 0,0-2 0,0-1-1,2-3 1</inkml:trace>
  <inkml:trace contextRef="#ctx0" brushRef="#br0" timeOffset="27951.5987">24010 8240 2,'6'5'3,"7"1"-1,-5 2-1,0-1 1,5 0 0,-3 1-1,1 1 1,-1-1 0,-2 0-1,2 0 0,-1 1 0,-3-1 1,2-2-1,-4-1 0,3-3 0,-5 1 0,2-2 0,0-1-1,-2-3 1,2 1-1,0-3 1,2 0-1,1-4 0,1 1 0,-2-3 0,4-2 0,-1 0 0,-3 0 0,2 0 0,0 1 0,1 1 0,-7 7 0,2-1 0,0 3 0,2-2 0,-2 3 0,1 1-1,-1 1 1,2 1 0,-2 2-1,2-1 0,0 2 1,1 1 0,-1 0 0,0 1-1,2-2 0,-1 0 0,1 0 0,-2-1 1,2 0 0,1-3-2,-1 0 2,-2-2 0,2 0 0,1-3 0,-1 1 0,-2-2 0,2-1 0,-4 1 0,3-2 0,-3 0 0,0-1 0,-2 1 0,0 1 0,-2-1 0,2 0 0,-2 2 0,0 1 0,-2 0 0,2 2 0,-4 1 0,0 2 0,2 0 0,-2 2 0,-1 1 0,1 1 0,2 0 0,0 1 0,0 0 0,2 0 0,0 0 0,0-1 0,0 0 0,2 0 0,0-2 0,2 1 0,3-2 0,-1 1 0,-2 0 0,4-2 0,-2-1 0,5 1 0,-5-1 0,2 1 0,-2 0 0,3 1 0,-1-2 0,0-2 0,1 0 0,9-3 0,-1 0 0,3-3 0,-1-3 0,-5-2 2,3-1-2,2-3 0,-1-3 1,1 0-1,-1-4 0,5-2 0,-2-2 0,-5-2 0,5-5 0,-6-3 0,-1 0 0,-1-2 0,-3-1 0,0 3 0,-4 1 0,-1 3 1,1 5-1,-6 3 0,-2 5 0,0 5 0,-3 3 0,-1 4 0,2 4 0,-6 3 0,2 3 0,-3 6 0,-1 3 1,1 2 0,-1 6 0,2 2 0,3 3 0,1 2 0,0 3 0,6 4-1,0 0 1,4 0-1,4 1 0,1-2 1,3-1-1,5 0 7,-3-4-8,5-4 1,-3-2 0,3-5 6,-9-8-7,1-2 0,1-1 7,-2-1-7,3-1-1,1-2 1,1-2 0,-1-1 0,1-3 0,-1 0 0,-1-1 0,-1-1 7,-2-1-7,1 0-1,-3-2 8,-2 1-8,0-1 1,-4 1 0,3 2 0,-5-1 0,2 4 0,-2 0 7,0 0-1,-2 4-7,-1 2 0,1 3 7,-2 0-7,2 3 6,-2 2 7,2-1-8,2 1-1,0 1 0,0 0-7,4-1 7,0 0 6,0 0-1,5 0-7,-1-2-6,2-1 0,1-1 0,-1 0 0,0-3 1,3 1 0,-1-3 1,-2 0-1</inkml:trace>
  <inkml:trace contextRef="#ctx0" brushRef="#br0" timeOffset="28491.6296">23510 8222 4,'-2'0'2,"0"0"1,2 0 0,-2 0-1,2 0 0,0 0 0,0 0-1,0-1 2,2 1-2,2-1 0,0-2 0,4 1 1,0-3-1,1 2 0,-1-2 0,4-2 0,1 0 0,-3 2 0,5-4-1,-3 2 1,0-1-1,1 1 0,-1 0 0,-3 2-1,1 0 0,-2 0 0,0 1-1,-1 0 0</inkml:trace>
  <inkml:trace contextRef="#ctx0" brushRef="#br0" timeOffset="28833.6492">23882 8099 1,'0'0'3,"-2"0"0,0 0-1,2 0 0,-2 0 1,0 1-1,2-1 0,-2 0-1,2 1 2,0-1-2,0 1 0,-2 0 1,2-1-1,2 0 0,-2 0 0,0 0 6,0-1-1,2 0-7,0 0 7,0-1 5,0-1 6,2 1-9,0-1-1,0-1-1,1 1 7,-1 0-3,-2 1-14,0 0 1,0 0 6,0 0-13,0 1 15,0 0-1,-2 1-14,2 1 1,-2-1 2,0 1 1,0 0-1,0 0 1,0 2 0,2-1 1,-2 0 0,0 4 0,2-2 0</inkml:trace>
  <inkml:trace contextRef="#ctx0" brushRef="#br0" timeOffset="41906.3969">22496 8406 3,'-2'1'3,"4"-1"0,-2 0-1,0 0 1,0 0-1,0 0 0,0 0 0,0 0 0,0 0 0,0 0 0,0 0-1,2 0 7,0 1-1,-2 1 5,3 0-1,-1 0-2,2 0-14,2 2 14,0-1-14,0 2 13,13 5-7,-2-3 6,1 3-1,-3 0-1,3 1-13,-1-1 14,-1 2-7,-5-5 13,-1 0-2,2 2-1,1 0-1,-1 1-14,1 0 1,1 0 7,-1 1 12,-1 2-14,2-2 13,-1 3-8,-1 0-1,-1 0-13,1 0 20,-2 1-14,3-1 7,-3 1-7,-2 0 0,3 2 1,-3-2 6,-2 1 0,0-1-13,1 0 13,-3 2 6,2-2-8,-4 0 0,0 1-6,0-1 6,-2 0 0,-4 1 0,2-1-7,-2 1 7,0-2 0,-3 0-6,1 1 13,-2-2-14,0 1 7,-3-3-7,3 2 7,-2-1-6,-1-2 13,1-1-14,0 1-6,-1-2 27,3-1-8,0 0-8,-3-2 14,-5-1 3,-1-1-8,3-3-14,2-4 21,3 1-16,1-6 7,2 0 5,0 0-8,-1-2-6,3-3-6,0 0 19,2 0-1,0 2-8,2-2 1,0-1-8,2 1 1,2-1-6,-2-2 14,4 1 6,3 1-8,-5 6-6,0 0 7,0 0-1,2 0-6,3-2 14,-1 0-2,2-1-1,-2 0-1,5 0-7,-3 0-6,3 0 7,-3 1 0,2-2-13,1 0 1,-1 2 15,1-2-7,-1 0 1,2 1 0,1 0 7,-3-1 5,1 1 0,1-1-2,-1-1-7,-1 0-6,0 3 7,1 0-6,-3 1-1,3-1 15,-3 1-8,0 1 0,1-1 6,-1 1-7,0 0-6,-1 1 7,-1 1-7,-2 0 1,0 1-7,3-1 3,-5 0 1,2 1 7,0 0 13,-2 0-20,2 3 7,-1-2 0,-1 2 0,2-1-6,-2 2 1,0-1 13,-2 1-1,2-1-7,1 1 7,-1 0-1,0 1-13,-2-1 1,0 0 13,0 0 6,0 1-8,2 0-13,-2 0-5,0-1 0,-2 2-9,0-2 8,0 2-4,0 0 1,0 0 0,0 0 2</inkml:trace>
  <inkml:trace contextRef="#ctx0" brushRef="#br0" timeOffset="47700.7283">18873 10152 2,'-4'-1'3,"2"0"-1,0-1 0,0 1 0,-3-1 0,3 2-1,0 0 0,0 0 0,0 3 0,-2-2 0,2 2 0,0 2 0,0 1 1,0 1-2,2 1 1,0 2 0,-2 2 0,2 1 0,0 3-1,2 3 0,-2 0 1,2 5-1,0 2 0,0 6 1,0-1-1,0 4 1,-2 0 0,2 3-1,2 1 0,-2 0 1,2 2-1,-1-1 0,-1 0 0,2 0 0,-2-2 0,0 0 0,2 1 0,-2-3 0,0 0 0,0-1 0,2-1 0,-2-4 0,0 0 0,1-2 0,-1-4 0,2 0 0,-2-3 0,-2-3 0,2-3 0,-2-1-1,2-3 0,0-4-1,0-2 1,-2-1-1</inkml:trace>
  <inkml:trace contextRef="#ctx0" brushRef="#br0" timeOffset="49425.827">18860 10181 2,'3'-3'1,"-1"1"0,-2-2 1,2 1-1,2-1 0,2 1 0,0-2 0,0 1 0,3 0 0,1 0 0,13-4 0,-3 0 0,1 3-1,6 1 0,-2 1 0,0 1 0,2 0 0,2 1 0,-15-1 1,3 1-1,3 0 0,1 1 0,2-1 1,-1 1-1,5 0 1,-2 0-1,2 0 0,2 0 0,0 0 0,2 0 0,0-1 0,37 0 0,-6-1-1,0 1 1,-4 0 0,-2 0 0,-29 1 0,4-1 0,4 1 1,2-1-1,5 0 0,1-2 0,52 1 0,-8 0 0,-2-1 0,0 2 0,-3 0 0,-42 0 0,5 0 0,3 1-1,4-2 1,1 1 0,61 0 0,-11 1 0,-7 1 1,-3 0-1,-4 1 0,-48-2 0,2 1 0,7-1 0,0 1 0,57 1 0,-10 1 0,-4 0 0,-4 1-1,-4-2 1,-4 1 0,-3 1 0,-40-3 0,3 1 0,2 1 1,53 4-1,-14-3 0,-1 1 0,-7 1 0,-5 1 0,-1-1 0,-4-1 0,-2 0-1,-4 1 1,-2-2 0,-2 1 0,-5 0 0,1-1 0,-5-1 0,1 1 1,-3 0-2,-1 1 1,-3-2 0,-2-1 0,-2 2 0,-2-1 0,-1 1 0,-4-1 0,-3 1 0,-2-1 1,-2 1-1,-7 0 0,-1 0 0,-3 1 0,2-1 0,-8 0 0,1 1 0,-1 1 0,-4 1 0,2-1 0,-2-1-1,0 1 1,0 2 0,0 0 0,2 0 0,-2 0 0,0 4 0,2-2 0,-2 2 0,2 2 0,0-3 0,0 5 1,2 0-1,0 2 0,3 3 0,-1 1 0,2 3 1,-4 0 0,2 3 1,3 0-2,-1-3 0,0 0 0,1 1 0,-3-1 0,0-1 0,0 1 1,0-3-1,1 2 0,-1-3 1,0 2-1,-2-2 0,2-3 0,1 2 0,-1 0 0,0-2 0,0 0 0,-2-2 0,0-1 0,-2-1 0,1 0 0,-1-4 0,-2-1 0,0 0 0,0-2 0,-5 1 0,3-2 0,-4 0 0,0 0 0,-2 1 0,-3-2 0,-1-2 0,-2-1 0,1-2 0,-3 0-1,-7 0 2,4 0-1,-6 0 0,-2-2 0,-4 1 0,-2-1 0,-2 0 0,-2 2 0,-2 1 0,-5 2 0,-3-1 0,-1 3 0,-2-1 0,-1 0 0,-5-2 0,-2 4 0,-6 0 0,-2 2-1,0 1 2,-3 3-1,3-4 0,-4 2 0,-1 1 0,-1-1 0,2 4-1,-5-2 1,1 0 1,-1-1-1,3-2-1,35-4 1,-5 1 0,-3 0 1,-3 0-2,-53 7 1,8-2 1,2-1-1,4-3 0,6 0 0,-1-1 0,42-2-1,-3-1 1,-3-1 1,-3 2-1,-53 1 0,7-1 0,11 1 0,3 0 0,9-1-1,1 0 2,38-3-1,0-1 0,-4 1 0,0-1 0,-1 1 0,-1 0 0,0 1 0,-1-1 0,1 0 1,-39 1-1,7 2 0,7-1 0,4-1 0,4 2 0,3 1 0,5-2 0,2 2 0,5-3 0,20 0 0,1-2 1,-1 2-1,0-1 0,3 0 0,-3 1 0,2-2 0,3 1 0,-3 1 0,5-2 0,-3 1 0,5-1 0,-1 0 1,1 0-1,2 0 0,1 0 0,3 0 0,-2 0 0,2 0 0,2-1 0,-1 1 0,1 0 0,0 0 0,2-2 0,0 2 0,0 0 0,0 0 0,0 0 0,0-1 0,2 1 0,-2-1 0,2 0 0,0 1 0,-2-1 0,2 1 0,0-1 0,0 1 0,0-2 0,-2 2 0,2-2 0,0 2 0,0-1 0,-2 1 0,-1-1 0,1 0 0,0 1 0,0 1 0,-2-1 0,0 0 0,0 0 0,0 0 0,-2 1 1,1-1-1,-1 0 1,2 0-1,0 0 0,-2 1 0,-1-1 0,1 1 0,0 0 0,-2-1 0,2 0 0,-3 0 0,3 0 0,-2 0-1,0 0 1,-1 0 0,1 2 1,-9-2-1,-1 1 0,1-1 1,3 0 0,-1 0-1,1 0 0,-5 0 0,5 0 0,-1 0 0,-1 0 0,1 0 0,-1-1 0,-1-1 0,3 2 0,-5-2 0,5 2 0,-1-1 0,1 1 0,7 0 1,1 0 0,-2 0-1,2-1 0,0 1 1,-1 0-1,1-1 0,0-1 0,2 2 0,2 0 7,-2-1-7,2 1-1,0-1 7,2-1-1,0 1 0,0-1-1,0 1-1,0-1-7,0 0 1,0-1 1,0 1 0,2 1 0,0 0 0,-2 0 0,2 1 1,-2-2 0,-2 2-1,2 0-1,0 0 1,0 0 0,0 0-1</inkml:trace>
  <inkml:trace contextRef="#ctx0" brushRef="#br0" timeOffset="50938.9135">23748 9513 1,'0'-1'2,"2"1"1,4-4-1,0 3 0,2-1-1,3-1 1,1 2-1,15-1 0,2 2-1,-4 2 1,-5 0 0,1 4-1,-4 1 1,-5 1-1,-4 4 1,-6 0 0,-2 0 1,-4 1-1,-4 1 0,0 1 0,2-8-1,-1 1 1,1 2 0,-2-1-1,2-1 1,-1 1 0,1 1-1,2-2 0,2 0 0,2 1 0,2 0 0,11 10 0,1-4 0,3-3 0,5-2 0,5 0 0,2-3 0,0 0 0,2-5 0,-2 3 0,-6 1 0,0-3 0,-7 2 0,-6-1 0,-1 2 0,-5-2 0,-6 1 0,-6 4 0,-5-2 0,-6 1 0,-5 0 0,-3 0 0,-4-1 0,-2 0-1,-2-1 0,-1-5 0,20 0 1,-3-1-1,1-2 0,-3-2 0,0 0-2,5-3 1,-3-3 1</inkml:trace>
  <inkml:trace contextRef="#ctx0" brushRef="#br0" timeOffset="51296.934">23741 9233 3,'-4'-2'3,"-2"2"0,-4 5-1,-1 3 0,-3 3 1,-3 3-1,-1 4 0,-3 5 1,0 4 5,1 5-1,-1 2 5,2 6-7,1 3 6,3 5-2,3 1-7,4 3-1,3 0 0,3 1 0,7-3 6,5-2-7,4-3-6,3-5 1,6-4 0,6-5 1,4-6-2,41 17 3,3-15 0,-1-13 0,3-13 0,-3-8 0,-36-1 1,1-5 0,4-7 0,1-3 1,-3-5-1,46-35 1,-16 3 0,-13 3 0,-15 1 0,-12 1 1,-6 1 0,-12-2 0,-7 1 0,-12-1 0,-4 30-1,-5-6 1,-3 0-1,-9-1 1,-2 2 0,-6 2 0,-38-23 0,3 14 0,-2 13 0,2 8 0,32 14 0,-1 3 0,0 3-1,-2 4 0,-1 3-1</inkml:trace>
  <inkml:trace contextRef="#ctx0" brushRef="#br0" timeOffset="70594.0377">18985 11279 1,'0'-6'2,"0"3"-1,2-2 0,-2 2 0,0 0 0,0 2 0,2-1-1,-2-1 1,0 3 0,0-1 0,0 1 0,0 1 0,0-1-1,0 5 0,0 2 1,-2 1-1,0 2 0,-1-2 0,1-1 0,0 1 1,2-1-1,-2 0 0,4 0 0,-2-3 0,0-1 0,-2 0 1,2 1-1,-2-2 1,2 0 0,2 0 0,-2-1-1,0-1 1,0-1 1,0 1-2,0 0 1,0-3-1,0-1 0,2-2 0,-2 2 0,2 1 0,-4 2 1,2-2-1,0 2 0,2 1 0,-2 0 0,0 0 0,0 1 0,0 2 0,-4 0 0,4 2 1,-4 1-1,4-2 0,0 2 1,-2-1-1,2-1 0,0 2 0,-2-1 0,0-2 0,0 0 0,2-1 0,0-1 0,0-1 0,2 0 0,-4-1 0,2 1 1,0 0-1,0 0 0,0 0 0,0-4 0,0 0 0,-2-2 0,2 1 0,0 2 1,-2-1-1,2 0 0,-2 0 0,2-2 0,-2 1 0,0 0 0,-1-1 0,1 0 0,0 2 0,2-1 0,-2 0 0,0 2 0,0-1 1,0 1-1,2-1 0,-2 2 0,2-1 0,-2 0 0,2 1 0,-2 0-1,2-1 2,-2 2-1,2 0 0,0 0 0,0 0 0,-2-1 0,2 2 0,0-1 0,0 1 0,0 0 0,2 0 0,-2 0 0,0 1 0,0-1 0,0 2 0,0-1 0,0 1 0,0 0 0,2 1-1,-2-1 1,0 2 0,2-1 0,-2-1 0,2 1 0,-2-2 0,0 0 0,0 0 0,0-1 1,2 0-1,-2 0 0,0-1 0,0 0 1,0 0-1,0-3 0,0 0 1,-2-1-1,2-1 0,0-2 0,0 1 0,-2-1 0,2 0 0,0 0 0,0-4 0,0 3 0,0-1 0,-2 0 0,2 1 0,-2-2 0,0 2 0,2 1 0,-2 1 0,2 1 0,0 1 0,-2 2 0,2-2 0,0 2 0,0 1 0,0 2 0,0 0 0,0 3 0,0 4 0,0 1 0,-2 0 0,4 1 0,-2 2 1,0-1-1,0 3 1,2-1-1,-2 0 0,0 0 0,0 1 1,0-2-1,2 0 0,0 1-1,-2-2 1,2-2 0,0 1 1,0 1-1,0-3 0,0 0 0,-2-3 0,2 1 0,-2 0 0,2-2 0,-2 0 0,0-1-1,0-1 2,2 0-1,-2-1 0,0 0-1,2-1 1,-2-2 1,0-2-1,0 0 0,0 1 0,0 0 0,0-1 0,-2 3 0,2 0 0,0-1 0,0 2 0,2 2 0,-2 1 0,2 0 0,-2 1 0,0 1-1,0 1 2,3-1-1,-1 3 0,0-1 0,-2 0 0,2 0 0,-2-2 0,2 2 0,0-1 0,-2-1 0,2 0 0,-2-1 0,2 0 0,0-1 0,-2 2 0,0-3 0,0 1 0,2-1 0,-2-1 0,0 1 0,0-1-1,0 0 2,0 1-1,0 1 7,0-2-8,2 1 0,0-1 1,-2 0 0,2 0 0,0 0-1,0 0 7,1 0-1,-1 0-7,8-1 1,-2-3-1,1 3 1,-1-1 0,-2 1 0,2-1 1,5 0 6,-5 1-8,0 1 1,0-1 0,-1 0 0,3 1 0,-4 0 1,0 0-1,1 0 7,-3 0-7,0-2-1,0 1 1,2 2 0,-2 1 0,1-1 0,-1-1 0,-2 0 0,0 0 0,-4 0 0,4 0-1,-2 1 0,2 2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5T05:05:23.4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11707 6451 2,'-2'0'2,"-3"0"0,3-1-1,-2 1 1,2-1 0,0 0-1,0 1 0,0 0 1,0 0-1,0 2 0,2 1 1,-2 3 1,2 1-2,-2 3 0,0 1 0,2 2 0,0 2-1,-3 3 1,3 1 0,0 5 0,-2 1 6,2 2-7,0 2 6,0 2-7,2 2 1,-2 2-1,0 1 7,3 2-7,-3 1 0,2 0 0,0 1 0,0 2 7,0-2-1,2 1-8,-2-3 8,2 1-1,0-3-7,-2-1 0,3-2 1,-3-2 7,2-2-7,0-4 0,0 0 0,0-3 0,-2-3 1,0-1 0,2-3 6,-4-1-7,2-1 0,-2-3 0,0-2-1,0-1 1,-2-2-1,0-3 0</inkml:trace>
  <inkml:trace contextRef="#ctx0" brushRef="#br0" timeOffset="1591.091">11736 6278 2,'-3'-2'2,"3"-2"0,0 1 0,-2 0 0,2 0-1,0 0 0,2-1 0,1-1 0,1 1 0,0-1 0,2 1 0,4 0 0,1-2-1,3 1 0,1 1 0,3-1 1,5 0-1,4 1 0,4-1 0,0 0 0,4 1 1,6 0-1,1 0 0,3-1 0,3 0 0,6 2 0,6-2 0,4-1 0,6 0 0,5 1 0,3-1 0,5 0 0,4 0 0,6 0 0,4 1 0,4-1 0,5 1 0,-1 2 0,3-1 0,8 2 0,2 0 0,4 0 0,2 1 0,4 0 0,0 1 0,0 1 0,1 0 0,-1 2 0,0 0 0,2 1 0,3-1 0,-1 1 0,2-1 0,1 1 0,1-1 0,1 1 2,-1-1-2,1-1 0,-3 2 0,5-3 0,-1 1-2,1 1 2,-2-2 0,-1-1 0,1 1 0,-3 0 0,5-1 0,-5 0 0,0 0 0,1-1 0,-1 0 0,-1 0 0,-1-2 0,-2 2 0,-1 0 0,-1-1 0,-2 1 0,2-1 0,-4 0 0,-4 1 0,-2 0 0,-2 0 0,2 1 0,-7-2 0,-1 1 0,-2 1 0,-5 1 0,-4 1 0,-4 0 0,-4 0 0,0 2 0,-2-2 0,-6 3 0,-2-2 0,-5 1 0,-3-1 0,-3 2 0,-4-1 0,-4 1 0,-4 0 0,-4-1 0,0 1 0,-9 1 0,1-1 0,-5 2 0,-2-2 0,-1 1 2,-3 0-2,-4 0 1,-2 0-1,-4 2 0,-1 0 0,-1 0 0,-2 2 0,-3-1 1,1 2-1,-5 1 0,3 2 0,-5 0 0,1 2 0,-3 1 0,1 3 0,-1 2 0,0 3 0,-2-1 0,1 3 0,-1 1 0,2 1 0,1 2 0,-3 1 0,2-1 0,1 2 0,-3-1 0,2 1 0,-1-1 0,3 0 0,-2-1 0,-1-1 0,1 1 0,-2-1 0,0-1 0,3-1 1,-3-1-1,-2-2 0,0 1 1,1-2-1,-1-2 0,-2 0 0,-2-1 0,0-1 0,0-3 1,-2 0 0,0-2-1,-4-1 0,0 0 1,-4-1-1,-1-2 0,-1-2 0,-4 2 0,-5-3 0,-2 0 0,-4-1 0,-1-2 0,-3 1 0,-4-2 1,-3 0-1,-3-1 0,-2 1 0,-7-1 0,1 0 0,-7-1 0,-4 1 0,-2 2 0,-4-1 0,-2-1 0,-5 1 0,-3 0 0,-5 1 0,-6-2 0,-1 2 1,-5 1-1,-2 0 0,-5-2 0,-3 2 0,-4 2 0,-3-2 0,-2 1 0,-1 1 0,-5-1 0,-2 0 0,-6 1 0,0 0 0,-2 0 0,-3 1 0,-3-2 0,-2 1-1,-1 0 1,-1 0 0,-3-1 0,-2 1 0,1-1 0,-1 1 0,-1 0 0,-1-1 0,-4 2 0,2-3 0,0 1 0,1-1 0,-3 0-1,4 0 1,2-1 1,3-1-1,3 1 0,5-3 0,2 2 0,0-1 0,2-2 0,-1 2 0,1-1 0,2-1 0,0 0 0,2 2 0,2-2 0,6 1 0,3 0 0,1 1 0,5-1-1,1 0 0,3 0 2,2 0-1,3 0 0,3 2 0,4-2 0,3 2 0,3-2 0,2 0 0,3 1 0,3 0 0,3-1 0,1 2 0,3-1 0,2 1 0,4 0 0,2 1 0,2 0 0,2 1 0,4-1 0,1 1 0,1 1 0,5-1 0,1 1 0,3 0 0,2 0 0,-1-1 0,5 0 0,2-2 0,4 1 0,2-2-1,0 1 1,7-1 1,-1 0-1,2-1 0,3 0 0,1-1 1,3 1-1,-1-1 0,3-1 0,2 0 0,0 0 0,1-1 0,-1-1 0,4 2 0,-2-2 0,0 0 0,-1-1 1,3 1-1,-2-1 0,0-1 0,0 1 0,1-1 0,-3 0 0,2-1 0,0 0 0,-3 1 1,1-2 0,0 0-1,-2 1 7,1-1-7,-1 2 0,0-2-1,1 1 0,-3 0 7,4 0-7,-1-1 7,-1-1-1,2 1-7,0-1 0,-1 2 0,1-2 1,2-2 0,-3 2 0,3-1 0,-2-1 0,2 1 0,2-1 0,0 0 7,-1 1-7,3-1 6,-2 1-7,0-1 0,2 0 0,0 1 1,-2 0 0,2 0-2,0-1 1,2 1-1</inkml:trace>
  <inkml:trace contextRef="#ctx0" brushRef="#br0" timeOffset="2074.1186">12716 6843 1,'2'-1'3,"-2"0"0,0-3-1,4 1 0,0-2 0,2-2-1,3-1 1,3-3-1,3 1 0,1-3 0,5 2 0,-1-3-1,5 1 2,2-1-2,0-1-2,2 1 0</inkml:trace>
  <inkml:trace contextRef="#ctx0" brushRef="#br0" timeOffset="2231.1276">13026 6748 2,'2'5'3,"-2"5"0,2 0-1,-2 3 0,2 1-1,0 2 0,-2 2 1,5-1-2,-3 3 0,2 0-1,0 1 0</inkml:trace>
  <inkml:trace contextRef="#ctx0" brushRef="#br0" timeOffset="3426.1959">13237 7235 3,'0'0'2,"0"0"0,0-1 0,2 1 0,0-3 0,4-1 0,1-4-1,1 1 1,2-3 0,3-1 0,-1-2-1,0-1 0,3-1 0,-3 1 0,3-1 0,-1 1-1,-3 0 0,-3 1 1,0 0 0,0 3 0,-3-1-1,1 2 0,-4 2 0,-2 1 1,-2 2-1,0 0 0,0 2 0,-2 3 0,-5 4 0,1 2 0,0 2 0,-3 5 0,3 1 0,0 2 0,0 2 0,1 2 0,1 1 1,2-1-1,2 1 0,0-1 0,2-2 1,0-3-1,4-1 0,0-1 0,2-4 0,1 0 0,3-3 0,2-4 0,1-2 0,-1-4 0,3-2 0,-3-3 0,2-2 0,1-2 0,-3-1 0,1-2 0,1 0 0,-3-1 0,-1-1 0,2 1 0,-3-1 0,-1 2 0,0-1 0,-2 4 0,1 0 0,-3 4 0,0 0 0,-2 2 0,2 2 0,-2 2 0,0 4 0,0 4 0,-2 1 0,0 3 0,0 1 0,0 2 0,0 1 0,2 0 0,0-3 1,0 2-1,1-2 0,1-2 0,2 0-1,0-1 1,0-2 1,0 1-1,3-3 0,1-3 0,0-1 0,1-2 0,-1-1-1,3-1 1,-1-2-1,-2 0 0,1-1 0,-1 1 0,0-1 0,1-1 0,-3 0 0,0 1-1,0-1 1,-1 1 0,-1-2-1,-2 0 1,0 0 0,0 1 1,0-1-1,-2-1 1,1 0 0,-3-1 0,2 2 1,-2-1-1,0-2 1,0 0-1,0 2 0,0-1 1,0 2 1,0 1-1,0 0 0,0 1 0,0 1 0,0 1-1,0 3 1,2 2 0,-2 2-1,0 4 0,0 1 1,-2 4 0,2 0-1,0 2 0,2 2 1,-2 0-1,2 0 0,2 2 0,-2-1 0,4-2 0,0-1 0,3 0 0,1-5 0,0-1 0,3-5 1,1 0-1,1-4 0,-1-3 0,1-4-1,1-3 1,3 0 0,-5-6 0,3 0 0,-3-3-1,-1-3 0,-1-1 1,-2-2-1,1-2 0,-5-1 1,-2-2 0,0 1 0,0 0 1,-2 3-1,-2 1 1,0 5-1,0 2 7,0 4-1,-2 3 6,-2 4-1,2 3-8,0 5 0,-2 5 5,0 5-1,0 6 12,2 3 5,0 4-16,2 3-1,0 4 6,4 0-9,0 0 6,0 2 5,4-2-14,3-1-7,-1-1 13,4-1 7,-1-3-9,1-2 6,3-3-8,-3-1 6,3-4 0,-3-2-2,1-2-1,-1-3 5,1-2-1,-3-3-8,-1-2 14,1-4-28,-2 0 20,3 0 5,-5-4-20,2 0 7,-1 0 6,-1 1 6,0-3-14,-2 4-6,1-1 13,-1 4-7,0 0-6,0 2 8,0 1 0,3 3 0,-3 1 6,2 2-1,-2 1-13,3 1 7,-3 1 0,2 0 7,0 0-1,-1-1-19,1 0 26,-2 0-14,2-1 1,1-1 0,-3-2 0,4-1 6,-2 1-19,-1-3 14,1 0 0,0-1 6,-2-2-7,3 0-6,-3-2-5,0 0 20,-2-2-13,-2 2-7,0-3 2,0-1-18,-2-1 11,0-1-7,-2 1 5,-2 0 1,2-2 1,-2 0 3,0 1 1,0-1 0</inkml:trace>
  <inkml:trace contextRef="#ctx0" brushRef="#br0" timeOffset="3578.2046">14472 6901 4,'0'0'3,"0"0"0,0 0-1,0 0 0,0 0 0,0 0-1,2 0 0,0 0 0,0 0 2,0 0-2,2-1-1,0 1 0,0-1 0,3 1-1,-1-1-1,2 0 1</inkml:trace>
  <inkml:trace contextRef="#ctx0" brushRef="#br0" timeOffset="4261.2437">14805 6848 2,'0'-1'4,"0"-1"-1,-2 1 0,0-1 0,0 1 7,-3 1 4,1-1 5,2 1-2,-2 0-15,-2 2 6,0 1-8,-1 1 0,1 3 0,0 1 7,0 0-1,0 1 6,1 2-2,3 2-8,0-3 0,0 2 0,0 1 6,2-3-7,2 2 6,-2-3-7,4 1 6,5 0-13,1-2-6,0-1 2,3 0 14,1-1-13,1-3 0,1-1 1,1 2 2,-1-3 1,1-1 0,2 0 1,-5-1 0,0-3 1,-1 1 0,-3-3 0,1 1 1,-3-2 1,-2-1-1,0 0 1,-2-1 1,-2 1 1,3-2 0,-3 2-1,-2 1 1,2 0 12,-2 0-7,0 3-1,0-1 7,0 2-2,2 0-2,-2 2-13,2 1 13,0 4-1,0 0 0,2 3-1,0 0 7,0 1-23,1 3 9,-1-1 0,0 1 0,0 0 1,2-1 0,-2 0 0,3-2 6,-1 0 7,0-1-9,2 0 6,-2-2-1,1-3-20,1 0 8,0-1 7,0-4 6,1 0-8,1-3 0,0-1 0,1 0 6,-1-1-19,0 0 14,1 0-1,-3 0 0,2-1 0,1 4 6,-3-1-1,2 0-7,-1 2-12,-1 1 20,2 3-1,-2 0-13,1 2-5,-1 1 14,0 1 0,3 0-1,-3-1-6,2 2 7,1-2-7,-1 2 7,2-1-13,1-2 0,-1 0 9,3-2-6,-1-1 1,3-2 1,-3-1 1,1-1 1,-1 0 0,1-2 0,-1 0 0,3-2 1,-3 0 1,1 0 0,-3 0 0,-2-1 0,1 0 0,-3-1 0,0 0 1,0 1 0,-3 0 1,-3 2-1,2 1 1,-2 0 0,0 1-1,0 1 0,-2 2 0,0 2 1,-2 0 0,0 1 0,0 0 0,0 2 0,0 0 0,0 2 0,0-1 0,-1 2-1,1-2-1,0 2 0,0 0 0</inkml:trace>
  <inkml:trace contextRef="#ctx0" brushRef="#br0" timeOffset="5290.3026">14670 6973 8,'0'0'17,"0"0"-9,2-1-1,-2 1 5,2-1-1,1 1 6,-1 0 3,0 0-2,2 1-3,2 1-8,2 2 19,3 2-4,1 3-2,0 1 3,3 2-2,-1 1 3,1 1-2,-1 1 3,1 1-10,-3 1 5,1-1-2,-1-1-3,-2-1-2,-1-2 6,-1-3 3,0 0 10,-2-1-10,1 0 23,-3-3-12,2-1-5,0-4 4,-2-3-4,2-3-11,1-2-8,3-2-8,-2-3 14,1-2-9,1 1-1,0-1 6,1 0 5,1 0-1,0 1-9,-1 1-1,1 2-1,-1 1-7,-1 2 1,2 3-6,1 3 7,-3 1 0,4 3-12,-1 0 14,1 4 6,1 1-7,-1 2 6,1 2-1,-1-1-19,1 2 14,-1 0-13,-1-2 15,3 0-7,-1-1-5,-1-1 1,5-1-6,-3-5 3,3-1 1,2-2 1,-3 0-12,3-5 4,0-1 1,1-1 9,-1-1-11,0-3 1,-5-2 10,1-1 1,-3-1-6,1-2 14,-3 0-20,-2-1 10,-1 2 14,-5-1 5,-4 3-7,-2 0-1,-2 2 1,-5 4-1,-1 0-14,-2 5 15,-3 1-7,1 3 1,-3 3 0,3 2 1,-3 3 0,3 0 6,3 1 0,-1 1-7,4 0-6,-1-1 14,3 2-26,4-3 2,4 0 16,2-1-13,0-2 15,5-3 0,3 0-7,1 0-4,3-4 7,3-1-12,-3-2 15,3-1-13,-1-1 15,1 2-12,0-2 7,-1 0 1,1 1 0,-3 2 7,1 1 0,-3 1 12,-1 2-2,-1 0-7,1 3 11,-1 2-8,3-1-1,-5 2 6,2 0-9,1 1 6,1-1-2,1 0-7,-3-4-7,3 1 13,3 0 0,-1-4-15,-1-2 2,3-4 0,0 0 1,1-4 1,1-3-6,-2-1-5,1-4-6,-1-2 16,-1-2-6,-1-3 8,-3-1-7,-1-3-5,-1-2 8,-3-6-19,-3 0 23,-4 0-6,-4-2-5,0 2 8,-2 1 13,-3 4-1,1 3-1,-2 4 7,-2 4-3,-1 4-7,-1 5 25,-1 5-4,1 3-2,-3 7 15,1 5 10,0 4-20,-1 6-9,3 5 16,1 5-16,1 4 9,6 2-8,0 4-4,4 2-8,2 0 19,4-1-16,4 1 6,3 0-10,1-1-7,7-2 7,0-2-13,1 0-7,3-4-16,0-2-29,2-1 1,-2-4-12,-1-2 7,-1-1 7</inkml:trace>
  <inkml:trace contextRef="#ctx0" brushRef="#br0" timeOffset="7383.4223">15239 6713 2,'-2'-5'3,"2"2"0,-2-1 0,2 2 0,-2-2-1,0 2 1,2-1 0,-2 1-2,2 1 0,-2 0 1,0 1-1,0 2 0,-1 3 0,-1 2 0,0 1 0,0 3-1,2-1 1,-2 3 0,2 0-1,0-1 0,0 2 0,4 0 0,-2 0 0,2-1 1,2 0-1,2-1 0,2-1 0,1 0-1,-1-1 0,4-2 0,3 0-1</inkml:trace>
  <inkml:trace contextRef="#ctx0" brushRef="#br0" timeOffset="7936.4539">16836 6197 1,'0'-4'3,"-2"-2"1,2-1-1,-2 0 0,-1-1-1,-1 0 8,2 1-9,-2-1 7,2 2-1,-2-1 18,-2 1-22,2 3 6,-3-2 5,-3 4-2,2 0-14,0 1 7,-3 1-1,1 4 6,-3-1-2,1 3-1,0 3-7,1 0 0,1 4 0,0 1 0,3 4 0,-1-1 0,2 4 0,4 2 0,0 2 0,2 3-6,2 3 1,2 2 7,2 2-1,2 2 7,3 2-14,-1-1 1,3 2 7,-1-1-7,2 1 7,1-1-6,-1 0 6,1 0 0,-1-2-6,3 2-6,-3-3-1,-1-1 2,1-2 0,-3 0 1</inkml:trace>
  <inkml:trace contextRef="#ctx0" brushRef="#br0" timeOffset="9637.5512">16825 6858 1,'0'-2'3,"2"-1"-1,3-1 1,-1-1-1,4-2 0,0 1-1,3-3 1,-1 0-1,4-1 0,3 1 0,2-1 0,-1 0 1,5 2-1,-2 1 0,1-1-1,-1 1 0,2 1 0,-3 1 1,-1 0-1,0-1 1,-3 3-1,1-1 1,-3 1 0,1-2 0,-5 1 0,2 1 0,-1 0 6,-3-1-7,0 1 0,1 0 6,-5 0-1,-2-1 0,0 2 6,0-2-16,-4 0 8,0 1-6,-4 1 6,-1 2-6,-1 0 0,-2 2 1,-1 2 6,-1 1 0,0 2 0,1 1-9,1 1 2,0 3 0,-1 2 14,5 0-8,-2 3-1,4 0-6,0 2 7,4 0-7,0 0 7,4 0-1,0-2-6,4 0 7,5-2-1,-1-4 0,4 0 6,3-2-7,2-4 0,4-3-1,-1-2-6,1-2 1,2-3 1,0-3 0,2-4-1,0 0 2,0-3 7,-2-3-7,0 1 0,0-3 0,-3 0 1,-3-2 0,-2 0 0,-5-1 7,-4 1-1,-3-3 0,-1 3-1,-4 3 7,-2 2-2,-4 4-7,-2 4 0,-5 3 12,-1 5 6,-3 2-10,-1 4-1,-3 4-13,3 3 13,-1 3-7,1 1 13,1 3-3,1-2-7,3 2-7,3-1 13,2 0-1,2-2-2,2-3-13,2 0 1,4-3 0,0-2 1,4-2 7,0-2-13,3-3-6,1-4 3,-1 0 14,1-3-6,2-1-6,-1-2 14,-1 0-7,3-2 7,-3 1-7,1-1 7,-1 1 0,-2 0-1,-1 3-6,-3 2-6,2 1 0,-2 2 15,2 4-7,3 0 14,-1 5-3,3 2-1,1 0-7,-2 1-6,1 1 7,1 0 6,1 1-8,1-2 0,1 0 7,2-3-8,-1-1 8,3-4-22,0-1 16,-1-3-7,1-4 1,0-2 13,-1-4-1,1-2-1,-2-1 0,-1-5-1,-1-1-1,-1-4-7,-1-3-5,-1-5-7,-3 1 3,-1-3 1,-2-1 1,-2-3 2,1 2 1,-3-3 1,0 1 0,0 3 1,-2 1 7,0 5 0,-2 2 0,0 5 0,-2 3-7,0 3 0,0 5 14,-2 5-1,2 6-1,-2 4-7,-1 6 0,-1 3 0,2 5 6,0 2-7,2 6 6,0 3 7,2 3-3,0 4-1,2 2-7,2-1 6,2 1-1,2-1-7,1-1-6,1-2 14,3-4 6,-1-1-9,2-5 0,1-2-1,-1-3-6,1-3 6,-1-4-13,1-3 14,-1-3 6,1-3-14,-3-2-6,1-3 20,-1-3-7,-2-2-13,1-3 20,-3-2-8,2-3 6,-4 0-13,3-1-6,-3 2 20,0-1-1,-4 3-7,2 1-6,0 3 7,1 0-1,-3 5-6,0 3 1,0 3 0,-2 1 13,2 4-14,0 2 7,0 0 0,0 0 6,0 2-13,2-1 6,-2 1-6,3-2 13,-1 0-7,0-1-6,2-2 13,0 0-14,0-1 7,1-2 6,-1-2 0,0-2-8,0-1 1,2-3-14,1-1 21,-1-1-19,0-2 14,-1 1 0,1-1-13,2-1 14,-2 0 6,1 3-8,-1-1 0,0 2 6,-2 4-7,3-1-6,-1 4 7,0 2-7,1 1 14,-1 3-8,0 1 8,2 2-16,-1-1 16,-1 2-22,2-2 15,1 0 6,-3-2-7,0 1 7,0-2-8,3-1-13,-1-1 15,0-2-12,-1-2 20,1-3-14,0-3 13,1-1-13,1-2 7,1-3-1,-1 0 0,2-1 0,-1-1 6,1 0-7,-1 0 0,-1 4 0,-1-1 0,-1 2 0,0 2 0,1 2 0,-3 3-6,2 2-6,-2 3 14,1 3-6,1 0 13,-2 2-1,1 1-14,1-2 7,0 3-6,3-1 7,-5-2 6,0 0-20,3 0 20,-1-2-7,-2-1-6,3-1 13,1-2-8,0-2 0,3-2-6,-3-1 13,3-2-13,-1-2 1,1-2 0,-1 0 14,1-2-8,-3-1 0,0 1 0,1-2 6,-1 1-7,-1 0 0,-1 1-6,0 3 7,-1 1-7,-3 1 7,2 1-12,-2 4 20,-2 0-20,3 4 14,-1 0-1,-2 4-12,2 0 7,-2 1 7,2-1-13,1 1 0,-1 0 8,2 0-6,2 0 13,1-2 1,-1-1 4,0-2-7,5-1 5,-3-1-13,5-2 6,-3-1-12,3-2 13,-3-1 0,3-1-7,-3 0-5,1-1 13,-3-1-6,-1-1-6,-1 0 6,0-1 8,-3 2-8,1 0 7,-2 1-7,0 2 6,-2 0-13,1 1 20,-1 2-14,-2 3 7,0 0 0,2 3-1,0 2 6,0 1-1,0 2 0,3 1-2,-1-1 5,2 1-7,2 0-7,-1-2 7,-1 1-7,2 1-6,1-2 7,-1-1-13,2-1-5,11 4 1,-2-3 4,-9-3 1,-1-3 0</inkml:trace>
  <inkml:trace contextRef="#ctx0" brushRef="#br0" timeOffset="9845.5631">18077 6473 7,'-2'0'17,"-1"-1"3,3 0-8,3-1-1,-1 0-2,2-1-1,2-3-1,6 0 5,3-1-20,3-3 13,7-1 0,2 1 0,6-2-15,0 0 1,0 0 1,3 0 0,-5-1 0</inkml:trace>
  <inkml:trace contextRef="#ctx0" brushRef="#br0" timeOffset="11149.6377">8118 8614 1,'2'-5'3,"-2"-1"-1,0 1 0,2-2 0,0 1 0,-2-1 0,3 1 0,-1 1 0,0 2-1,0-2 0,0 3 1,-2 0-1,2 3 0,2 2 0,0 5 0,0 4 0,0 6 0,3 5 0,1 6 0,0 5 0,3 5-1,-3 5 0,2 6 0,3 7 0,-1 5 7,2 5-1,3 5-7,2 5 0,-1 5 0,1 5 7,1 6-7,5 4 6,0 3-7,0 7 13,0 4-14,0 3 1,1 3 0,1 2 6,0 2-6,0 2 6,-2 0-7,2-1 1,0 1 0,2-4 6,-2 1 0,-1-2-1,3-3-6,-2-3-1,0-1 1,0-5 0,-2-4 0,0-2 1,0-3-1,-3-6 1,1-5-1,-2-5 1,-1-8-1</inkml:trace>
  <inkml:trace contextRef="#ctx0" brushRef="#br0" timeOffset="12250.7007">8271 8605 1,'27'-15'1,"6"-1"0,7-1 0,5-2 1,5-3 0,6 1-1,4-1 0,4-1 0,6 1 0,7 0 0,3 2-1,3-1 1,4 1 0,-2 3-1,1 1 0,3-1 1,2 2 0,0 1-1,-2 3 1,0 0-1,0 2 0,-4 2 0,0 2 0,-3 3 0,-1 1 0,-4 4 0,-3 2 1,-4 2-1,-3 5 1,-3 3-1,-4 2 0,-4 7 0,-7 4 2,-1 6-2,-7 4 1,-2 8 0,-3 3-1,-5 3 1,-2 5-1,-5 2 1,-1 4-1,0 5 0,-2 1 1,-1 3-1,-3 2 1,1 1 0,-3 2-1,1 1 0,-1 3 1,-3 4 0,3 0-1,-3 2 0,3 0 0,-3 2 0,3 2 7,1 4-1,-1 3-7,-1 0 0,1 2 0,1 3 1,1 3-1,-1 0 1,3 4 6,-3 1-7,5 1 6,0 2-7,-1 1 7,1-1-7,0-1 7,1-2-1,1-1-7,2-2 0,-2-1 7,2 2 0,1-3 6,-1-1-2,0-3-7,0 0 0,0-2 0,0 0 6,-1-1-7,-1-3 6,0-1-7,0-4 6,-3-4 0,1-1-13,0-5 7,-3-2 0,-3-3 6,-1-3 0,1-3-7,-3-5 14,-2-2-9,-3-5-13,-1-5 14,0-1-7,-4-7-7,-2-4 15,0-4-7,-2-3 8,-4-4-9,2-5 1,-5 0 7,-1-4-15,-2-3 15,-1-1 0,-3-3-15,-3-3 15,-2 0-7,-1-2 7,-5-1-7,-2 1-6,-2 0 1,-4-1 13,-5 1-13,-3-1 7,-3 0 6,-3 2-7,-3 0 13,-2 2-7,-4-1-1,-2 1-7,-2 1-7,-2 1 22,-4-3-9,0 3-6,-5-1 0,1 0-7,-2 0 15,-1-3-7,-1 1 0,-3-2 0,0-2-6,-3 1 1,-1-2 1,0-2 7,1 0-6,-3-3 0,4-1 7,-2-1-6,1-1 13,3-1-1,3-1-14,1-2 0,5-1 1,1-2-1,7-2 2,2-1 0,3-3 0,3 0 0,2-2 0,5-3 0</inkml:trace>
  <inkml:trace contextRef="#ctx0" brushRef="#br0" timeOffset="12823.7334">9010 11576 1,'0'0'2,"0"0"1,0 0-2,0 2 1,0 4 0,2 2 0,-2 3-1,4 3 0,-2 3 0,4 6 1,0 4-1,3 3 0,-1 5 1,0 3-1,3 5 0,1 5 0,0 3 0,1 5-1,1 6 0,3 4 1,-3 5-1,3 3 0,-1 6 1,3 3 0,-3 3-1,1 4 0,2 3 0,-3-2 0,3 4 0,-3-2 0,3-2 0,0 0 0,-1 0 0,-1-4 0,1-1 1,-1-6-1,-1-2 0,3-7 0,-2-3 0,-1-8 0,-1-3 0,-1-7-1,1-5 0,-1-6-1,-4-5 0</inkml:trace>
  <inkml:trace contextRef="#ctx0" brushRef="#br0" timeOffset="13707.784">9055 10385 1,'0'-4'3,"0"2"0,0-1 0,0 0-1,2 1 0,-2 1 0,0 0 0,2 1 0,2 1 1,-1 5-2,1 3 7,2 4-1,0 3-1,2 7-1,3 3 0,-1 3-1,2 2 0,1 3 0,-1 0-9,3-1 9,-3-1-9,3-2 9,-1-2-1,1-4 0,-1-2-7,1-2 13,-3-2-7,0-3 6,1-4-1,-1 0-1,1-4 6,-3-4-2,0 0-1,1-6-2,-1 0 0,-4-3-14,0-1 14,3-2 0,-3-2 4,-4 1-7,2-3-1,-2 1 0,2 2-13,-2 2 7,-2 0 1,2 2 0,2 1 6,1 3-6,-1 3 0,0 4-13,2 2 9,2 3 7,3 2 0,-1 1 6,0 1 0,3-2-15,-1 1 1,3-1 8,-1-3-1,-1-1-12,1-2 14,-2-3 6,3 0-1,-1-6-1,1-1 0,-1-4-1,-1-3 5,1-2-1,-1-3-7,-3-2-1,-2-2 0,1-2 0,-3-3 14,0-1-9,-2-1-1,-2-2-7,-2 0 6,0-3-13,-2 1 8,-2-2-6,-2 1 0,0 0 1,-3 3 7,3 1-6,-2 4-12,2 3 8,-1 1 1,1 4 1,2 2 1,0 5-5,2 4 1,0 4 7,2 3-5,0 3 1,0 2 7,0 3-6,2 3 7,0 1-7,2 1 7,2 4 0,3-1 0,-3 3 0,4 3 0,-2-2 0,3 1-7,1-1 1,1 1 7,-1 2 0,2-2-7,1 0 0,-1 2-1,3-3 2,-3 0 0,3-1 0,-1 0 1,-1-3-1,-1 0 0,1-3 0</inkml:trace>
  <inkml:trace contextRef="#ctx0" brushRef="#br0" timeOffset="14108.8069">9860 10487 3,'-2'-3'3,"2"-1"-1,0 1 1,0-2-1,0 0 0,2 2-1,2-3 1,0 1-2,0 0 0,0 0 1,5-1-1,-1 2 1,2-2-1,0 0 2,-1 0-1,3-1 0,-2 1-1,1 1 1,1-2 0,-1 0-1,-3 0 1,2-2 0,-2 2 0,-1 2 0,-1-1 0,0 0-1,-2 0 7,0 2-1,-2-1 12,0 3-1,-2-2-10,0 2 0,-2 2 5,-2 1-1,0 2-2,-2 1-13,0 4 13,0 1-2,-1 1 0,1 2-14,0 2 14,2 3 0,2-1-8,0 0 12,2 1-14,2-1 13,2 0-7,2-1 6,2 1-8,1-2 0,1-1-6,2 0 13,-1-1-7,3-1 7,-1 0-8,-1-1 0,-2 1 6,1-2-1,-1 0-20,-2 1 9,-2-2-12,-1 0 2,-3 0 1,0-1 2,-2 0 1,0-1 0,-2-2 2,-2 0 0,-1-3 2,3-2-1</inkml:trace>
  <inkml:trace contextRef="#ctx0" brushRef="#br0" timeOffset="14833.8484">10042 10094 2,'2'-6'4,"0"1"-1,0 0 0,0 0 7,0 1-2,2 0-1,0 2 12,3 2-15,-1 1 19,4 2 4,-2 4-11,3 3 4,1 1 11,3 6-10,-3 1 9,0 4-9,3 2-3,-3 0 11,1 3-17,1-1 6,-1 0-9,-1-2 5,0 0 5,1 0-9,-1-4-8,1-1 12,-1-2 0,-2-3-15,3-2 0,-3-3 12,3-3-1,-3-4-8,2-2 0,1-3 0,-1-3 0,-2-4-7,3-1 7,-3-2-6,-2-2-6,1-1 7,-3-2-6,2 1 1,-2 0 8,1 1 6,-3 2-13,0 3-6,-2 0 14,2 3-12,-2 2 14,0 3-7,0 4 7,0 3-13,-2 3 14,2 3-7,0 1 7,1 3-7,1 0 6,0 1-6,0 2 0,4-5 1,3 0 6,-3-1-20,2-3 9,3 0 7,-3-4-6,2-2 1,1-2-6,-1-4 14,3-2-1,-3-1-6,3-1 7,-5-2-14,0-2 2,3-1 1,-5-2 1,0 1 14,0-1-1,-1 0-7,-1 1-6,-2 1 7,-2 3 0,0 1 12,0 2-14,0 1 7,-2 2-1,0 4-7,0 4 7,-2 2-1,2 2 7,0 1-2,0 3-13,0-1 7,0 2-1,2-2 13,2-1-8,1 0-20,-1 0 21,2-2-7,-2-2-7,2-2 7,2-1 0,1-3-18,-3-3 7,2-1 2,-2-2 2,3-2 13,-3-2-7,2 1 6,-2-2-13,1-1 1,-3-1 1,-2-2 7,0 0 0,0 0-14,-2-2 9,0 0 7,2 2-1,-2 0-12,0 1 7,0 2 7,0 2-13,0 0 7,0 2 0,0 1 7,0 3 6,2 3-1,0 2-2,2 2 5,-2 3-8,2 1 0,1 3-1,-1 1 0,2 2-20,0 1 21,0 1 0,1 0 6,-3 1-16,2 2-17,-2-1 9,-2 2-12,0-1-4,-2 1 4,-2-1 1,-2 2 3</inkml:trace>
  <inkml:trace contextRef="#ctx0" brushRef="#br0" timeOffset="16452.941">6249 12356 1,'-2'-3'3,"-3"-1"-1,1-1 0,0-2 0,0-1-1,2 1 2,-2-1-1,0-1 0,0-1-1,-1 2 2,3 0-2,-2-1 0,0 2 0,2 1 0,-2 1 0,4 2 0,-4-1 0,4 3-1,-2 1 1,0 3 0,2 1 0,2 5 0,0 4 0,4 2-1,0 4-1,0 0 1,5-1 0,1 3 1,3-2-1,3-2 0,-1-1 0,3-3-1,1-2 1,2-4 1,0-4-1,-1-3 0,3-4 0,-2-2 0,0-5 0,-1 0 0,-1-3-1,0 1 1,-5-1 0,1 0 1,-1 2-1,-3 1 0,-3-1 0,0 2 0,1 0 0,-5-1 0,-2-2 0,0-1 0,-2-2 0,0-3 0,-2-3 0,-2-1 0,0-4-1,-2-2 1,0-4 1,-2-2-1,0-4 0,-1-3 0,-1-2 0,-2-1 0,-3-2 0,-3 2 0,-3-2 0,1 3 0,-3 1 0,-2 1-1,-2 4 1,1 4 0,-1 5 0,2 2 0,0 5 0,3 3 0,1 7 0,4 4 0,3 6 0,0 5 0,5 6 0,1 3 0,6 5 0,4 3 1,5 4-1,5 2 0,3 3 0,3 2 0,5 2 0,4-1 0,2 2 0,2-1 0,0-4 0,2-1 0,1-3-1,-1-4 1,0-3 1,0-3-1,-2-4 0,-2-2 0,0-4 0,-4-2-1,0-3 1,-4-3 1,-5 0-1,-3-2 0,-1 1 0,-3-5 0,-1 0 0,-6 1-1,0-1 0,-4-2 0,-2 1 0,0-1 0,-4 0-1,0-1 0,-3-1 0,1 2 1,0-1-1,0 0 1,-1 1-1,-1-2 1,4 2 0,-2 1 1,1 1 0,1-1-1,2 3 0</inkml:trace>
  <inkml:trace contextRef="#ctx0" brushRef="#br0" timeOffset="17290.989">6782 11629 2,'0'0'2,"0"0"-1,0 0 0,0 0 0,0 0-1,0 0 1,0 0-1,0 0 0,0 0 1,0 0 0,0 0-1,0 0 1,2 0-1,0-2 0,0 1 0,5-2 0,-1-1 0,0-1 1,2-1 0,1 0 0,-1 1 0,0-2-1,2-2 1,-1 1-1,1 0 1,0-2 0,-1 0-1,1-1 1,-2-3-1,1 0 3,1 0-2,-4-2 0,2 0-1,-3 0 0,1 0 1,-2 0 0,2 2 0,-4 1-1,-2 0 0,-2 1 0,0 3 0,0 2 0,-4 3 1,0 1 0,-1 3-1,1 4 0,-2 2 0,2 3 0,-1 2 0,1 3 0,4 3 1,0 1-1,4 2 0,0 2 0,2 1 0,3-1 0,1-1-1,4-1 1,3-4-1,-1 0 2,3-5-1,1-3 0,1-1 0,0-4 0,-1-3 0,1-5 0,-3-2 0,1-3 0,-3-3 1,-3-1-1,-1-4 0,-2 0 1,1-2-1,-5 0 0,-2-2 0,0 0 0,-2-1 0,-2 1 0,-2-2 0,0 4 0,-1-3 1,1 7-1,2 1 0,-2 1 0,2 1 0,0 4 0,2 3 0,0 5 1,2 3-1,2 3 7,0 1-8,2 2 0,1 0 1,1 1 0,0 0-1,1-1 7,-1-3-7,2 0 0,0-3 1,1 0-1,-1-4 7,0 0-7,1-4 0,-1-1 0,3-3 7,-5-2-7,2 1 0,1-3 0,-3 0 0,0 1 0,0 2 0,-1 2 0,1 1 0,0 2 1,2 4-1,1 2 1,1 2 6,1 3-7,-1 1 0,0-1 6,1 2-7,-1-2 1,3-3 0,-3 0 0,1-4 0,-1 0 0,-2-5 0,1-3 0,-1-3 0,-2-6 0,3-2 0,-5-2 0,0-1 0,-2-3-1,-2-1 1,-2-1 0,0-1 0,-4-2 0,-2 0 0,0-2 0,-5-3 0,-1-2 1,-3-2-1,-3-4 1,-1 1 0,1 0-1,-3 1 0,0 5 1,5 3 1,-1 3-1,3 7 0,1 4 1,1 5 0,4 4-1,3 7 0,3 8 0,2 4 1,4 4 0,3 4-1,3 5 1,2 2-1,5 1 0,2 2 0,1 0 1,5 1-1,2-3 1,2-2-1,2-3 0,2-6 0,2-1 0,0-5 0,1-4 0,-1-3-1,-2-4 1,-4-2-1,0-3 0,-7-2-1,1-2 0,-4-2 0</inkml:trace>
  <inkml:trace contextRef="#ctx0" brushRef="#br0" timeOffset="17604.0069">6782 11406 1,'-4'2'3,"2"0"0,0-2 0,0 2 0,0-2-1,2-2 0,0 0-1,2-1 0,0-3 0,4-2-1,2-3-1</inkml:trace>
  <inkml:trace contextRef="#ctx0" brushRef="#br0" timeOffset="18158.0385">8083 10238 3,'0'-2'3,"0"0"0,0 1-1,0-1 1,0 2-1,0-1 8,0 0-2,-2 1-8,2 0 0,-2 1 7,2 3-7,-2-1-1,0 4 1,-2 0 0,0 1 0,1 2 0,1-1 0,0 0-1,0 1 1,4-1 6,-2 0-1,4-2-7,1 1 0,1-1 7,2-1 0,2-2-8,5-2 1,-1-1 0,3-1 0,-1 0 7,1 0-7,2 0 0,-5 0 1,1 2 0,-3 1 0,0 1-1,-3 1 1,-1 1-1,-4 3 0,-4 0 0,-2 2-1,-2 0 0</inkml:trace>
  <inkml:trace contextRef="#ctx0" brushRef="#br0" timeOffset="18789.0746">7758 10308 1,'0'0'3,"0"0"-1,0 0 0,0 0 0,0 0-1,0 0 0,0 0 0,0 0-2,0 0 1</inkml:trace>
  <inkml:trace contextRef="#ctx0" brushRef="#br0" timeOffset="19321.1051">7682 10114 2,'0'0'3,"0"0"0,0 0 0,0 0-1,0 0 0,0 0 0,0 0-1,0 0 1,0 0 1,2 0-2,2 0 0,0 1 0,4 3 0,1 3 0,3 2 0,1 1 0,-1 2 0,0 1-1,3 0 0,-5 2-1,5-1-1</inkml:trace>
  <inkml:trace contextRef="#ctx0" brushRef="#br0" timeOffset="20602.1783">6780 12531 3,'0'-1'3,"-2"2"0,2-1-1,0 0 1,0 0-1,2 0 0,4 2 0,-2 3 1,5 2-2,1 1 0,3 1-1,-1 1 1,2 2 0,-1-2 0,1 1 0,-1-1-1,-3-1 0,0 0 1,-1-2 0,-3-2 0,0 0 0,-4-2-1,0-1 0,0-5 0,-2-1 0,-2-2 0,-2-5 0,2-1 0,0-5 0,-2 0 0,2-3 0,0 0 0,2 2 0,-2-2 0,2 1 0,2 2 0,0 1 0,0 1 0,2-1 0,0 5 0,2-1 0,3 1 0,-1 1 0,0 1 0,0 0 0,1 0 0,-1 3 0,0-1 0,0 0 0,1-2 0,-3 1 0,-2 0 0,0 0 0,0-1 0,-2 1 0,0-1 1,-4 0-2,0 1 1,2 1 0,-4 2 0,2 1 0,-2 0 1,-2 2-1,2 3-1,0 1 1,-1 4 0,1 0 0,2 4 1,-2 2-1,4 0-1,0-1 1,4 3 0,2-1 1,-1 0-1,3-1 0,0-2-1,4-2 1,1-1 1,1-2-1,1-4 0,1-2 0,-3-3-1,3-2 1,-1-2 0,1-2 0,-1-2-1,-1-3 1,-1-1 0,1 0 0,1-2-1,-3-1 1,0 1 0,1-1 0,-1 3-1,1 0 1,-1 1 0,3 1-1,-5 1 1,2 2 0,-3 3 0,-1 1 0,0 1 0,-2 3 0,-1 1 1,-1 2-1,-4 1 1,0 1-1,-2 3 0,-3-1 0,1 1 0,-2 1 0,0-1 0,-2-2 0,-1-1 0,1 0 1,2-2-1,-2-3 0,1 1 0,1-4 0,0-1 0,2-1 0,2-1 0,2-3 0,0 0-1,4 2 1,-2-2 0,2 3 0,4 1 0,-1 2 1,3 3-1,0 1 1,3 4-1,-1 1 0,5 3 0,-3 3 0,5 2 0,-1 0 0,3 2 0,2 1 0,2 0 0,1 1 0,1 0 1,4 0-1,-2 0 0,-2-1-1,0-1 1,-2-2 1,0-3 6,-5-1 5,-3 0-14,0-5 0,-5-1 13,-2-3 6,1-3-3,-5-3-8,-2-2 6,-2-3-8,0-2 12,-2-2-8,-4 0 6,0-3-3,-2-2-1,-3 0-1,1 1-8,0-2-12,-3 1 13,1 1-12,0 1 7,-3 1-13,5 4 3,0 3 2,0-1 0,1 3 0,1 3 2,0-1 1,2 3 0,0-1 1,2 1 0,-3 2 1,5 0 0</inkml:trace>
  <inkml:trace contextRef="#ctx0" brushRef="#br0" timeOffset="21384.2231">7657 11793 2,'-2'-5'3,"0"3"-1,2-3 1,-2 2 0,0 2-1,2-3 0,-2 3 0,2 0 1,0 1-1,0 0 0,0 1-1,0 3 0,2 1 0,0 2 0,0 2 6,2-1-1,2 1-7,0-2 0,1-1 1,-3 1 0,4-1 6,0-3-1,1-1-7,-1 1 7,0-3-8,-4 0 7,3-3 0,-1 0-7,-2-3 7,2-1-8,-4-1 8,0-3 0,0-1-9,0 0 2,-2 3 1,0-2 0,0 2 0,0 2 0,0 0 0,0 1 0,-2 2 7,2-1 0,0 3-1,2 0-7,0 4 0,3-1 0,-1 2 1,0 2 0,2-2 7,0 2-7,0-1 7,3 0-7,-3 0 0,2-2 0,-2-2 7,3 1-1,-1-2-7,-2 0 7,0-2-7,3 0 1,-3-2 0,-2-2 7,0-1-7,0 0 6,0 1 0,-2-1-7,3 1 0,-3 0 0,2 1 7,-4 0-6,2 2-1,-2-1 1,0 2 0,0-1 1,0 2-1,0-2 0,0 2 1,2 0 0,-2 0 0,-2 1 0,2 1 0,0-1 0,0 2 0,0-1 0,0 0 0,0 0 0,0 1 0,0-1 0,-2 2 0,0-2 0,2 0 0,-2 0 0,0-2-1,-1 1 1,1 1 0,0-1 0,0-2-1,-2-1 1,2 2 0,0-3 1,0 1 0,-2 0 1,0-2 0,2 2-1,-3-2 0,3 1 2,0-2-1,0 0 0,0 0 0,-2-1 0,2 1 0,0-1 0,0 1 13,-2 0-8,2 1 5,0 2 0,0-1-2,-1 0 11,1 3-2,-4 2 4,2 1-16,0 3 1,0 1-2,0 4 5,-3-1 5,3 2-14,0 2 0,2 1 0,4 0 0,-2 1 7,4 0 4,0 0-1,5-1-8,-1-2-7,4-1 7,3-1-6,-1-2 0,5-1 0,0-1 7,-1-3-1,3-1 6,-3 0-13,3-1 13,0 2-14,-3 0 14,1 0-15,-2 4 8,-3 0 7,-4 2-2,1 1-1,-5 4-7,-2 3 0,-4 3-6,-2 0 1,-2 3-1,-2 1-17,-3-1 2,1 1 3,-4-3 0,1-1 3,-1-2 1</inkml:trace>
  <inkml:trace contextRef="#ctx0" brushRef="#br0" timeOffset="21870.2509">7144 13394 1,'-8'9'3,"0"1"1,-3 0 0,1 1-2,2-2 0,-1-1 20,1 0-16,2-2 12,2 0-1,0-3 3,2 0-15,4-3 7,0-3-15,4-4 13,2-4-8,7-7 12,3-5-8,5-6-7,4-8 14,4-7-9,8-5 6,5-6-14,3-4 13,9-3-7,4-5-7,4-4 7,2-2-6,5-2 13,3 0-1,1-1-8,1 0-6,3 2 7,-1 2 6,-1 1-13,-5 1 1,1 5 0,-9 2-12,-2 8 1,-6 2 3,-9 8 2,-3 5 0,-9 7 1,-4 6 1,-8 4 1,-7 7 1,-4 6 0,-7 7 0,-5 5 1,-7 4 1</inkml:trace>
  <inkml:trace contextRef="#ctx0" brushRef="#br0" timeOffset="22307.2759">6677 12564 4,'-9'7'3,"-1"2"0,0 3 0,-1-2 7,-1 2-8,2-2 12,1 0-8,-1-2-7,4-2 13,2-2-8,2-1-7,2-5 14,4-3-16,2-5 9,8-7 5,3-7 5,8-8-8,4-4-7,6-7 6,6-5-6,7-4-7,8-6 8,4-3 6,2-6-7,4-5 6,4-3-7,3 1 1,3-2 6,1-1 7,-1-1-9,-1 1-13,-1-1 14,-4 5-14,-1 3 16,-5 4-9,-6 5 1,-5 5-6,-3 6 7,-9 5 7,-3 7-1,-5 4-14,-6 6 8,-7 4-6,-1 5 0,-7 5 1,-5 5 0,-3 5-1,-4 5 2,-4 5-1</inkml:trace>
  <inkml:trace contextRef="#ctx0" brushRef="#br0" timeOffset="24292.3894">11173 8800 3,'-4'-3'3,"0"-1"0,0 2 0,-1-2 0,1 1-1,2-1 0,-2 1 1,0-1 5,2 1-8,0 0 7,0 2-7,0-2 6,0 2-7,2-1 0,-2 1 0,2-1 7,0 1-7,-3 1 0,3 0 0,0 0 0,0 0 7,0 0-8,0 0 7,0 0 0,0 0-7,0 0 6,0 0 0,0 0-7,0 0 0,0 0 7,0 0-7,0 0 7,0 0 7,0 0-15,0 0 13,0 0-8,0 0 7,0 0-14,0 0 0,0 0 2,0 0 13,0 0-8,0 0 0,0 0 0,0 0 0,0 0 0,0 0-7,0 0 1,0 0 0,0 0 0,0 0 1,0 0 1,0 0 0,0 0 0,0 0 1,0 0 0,0 0 0,0 0 1,0 0-1,0 0 1,0 0 0,0 0 0,0 0 1,0 0 0,0 0-1,0 0 0,0 0 0,0 0 0,0 0 1,0 0-1,0 0 1,0 0 0,0 0 0,0 0 0,0 0 0,0 0 0,0 0 0,0 0 0,0 0 0,0 0 0,0 0 0,0 0 0,0 0 0,0 0 0,0 0 0,0 0 0,0 0 0,0 0 0,0 0 0,0 0 0,0 0 0,0 0 0,0 0 0,-2 0 0,0 1 0,2-1 0,0 1 0,0-1-1,-2 0 1,2 2 0,0 0 0,0-2-1,0 1 1,0 1-1,0-1 0,2 0 0,-2 1-1,0 0 0</inkml:trace>
  <inkml:trace contextRef="#ctx0" brushRef="#br0" timeOffset="25169.4396">11138 8793 2,'0'0'2,"0"-2"-1,-2-1 1,2 1-1,-2-1 1,2 0 0,0 1 0,-2-3 0,0 4 0,2-1-1,-3-1 2,3 2-1,0-1-1,-2 1 0,4 1 0,-2-1 7,0 1-8,0 1 0,3 2 13,-1 3-2,2 2-14,-2 3 14,0 3-2,2 2-7,0 1-1,2 2 6,1 1 0,-1 1-8,-2 1 1,2 2-7,-2 1 7,2-3 7,1-1-1,-1 0-13,0-3 0,-2 0 1,-2-2 0,2-4 1,1-3-1,-1 0 2,-2-3 0,-2-1 0,2-4 1,-2-2 0,-2-2 1,2 0 0,-2-3 0,-2-3 0,-1-2 1,1-2 0,-2-2 0,0-1 0,-2-1 0,1-3 1,-1-1-1,2-5 0,-2 1 0,1-4 1,1-3 0,4 1 0,0-3 0,2 0 0,2 1 0,2 0 0,0 2 1,3 2-1,1 2 1,0 2-1,3 2 0,-1 3 1,2 3-1,1 3 0,-1 2 0,3 4 7,-3 1-7,0 5 0,-1 2 6,1 5-7,-4 3 7,1 2-1,-5 5-1,0 3 7,-4 2-2,-2 2 5,-2 2-8,-2 2 6,-1 3-8,-3-1 6,2 2-2,-3-2-1,3 1-7,2-1 0,0-1 14,4-2-3,-2 0-20,1-3 0,3-1 8,3-2 14,1 0-9,2 0 0,0-4-1,4-3-19,3-1 15,-1-2-14,1-3 2,1-1 1,3-3-1</inkml:trace>
  <inkml:trace contextRef="#ctx0" brushRef="#br0" timeOffset="25332.4489">11537 8872 10,'0'4'10,"0"1"-1,-2 4 5,2 1 11,-2 3-4,2 0 5,2 4 2,-2 2-9,2 2 3,0-1-15,2 5 6,2-2-15,1 2-6,1-1-13,0 2 3,0-3-1</inkml:trace>
  <inkml:trace contextRef="#ctx0" brushRef="#br0" timeOffset="25940.4837">11361 9674 2,'-2'-1'4,"2"0"0,0 1-1,0 0 0,0 6 19,2 1-3,0 3-2,2 3-9,3 3 12,1 4-14,0 5-2,2 0 12,1 4-2,1 3 5,-1 1-15,3 1-1,-4 0 6,1-2-1,-1 0-7,-2-3 7,-1-1 4,1-4-1,-2-2-14,-2-2 0,-2-1 13,-2-4-7,0-4-1,-2-1 7,-4-2-2,-2-5-1,-1-3-19,-1-3 14,0-4-7,-3-4 1,-1-1 1,1-6 0,-1-2 7,-1-1-13,1-4 8,4-3 6,-1-5-13,5 0 8,2-3-14,6-3 29,2 0-9,0 2-7,5 0 7,1 3-13,0 1 1,5 4-1,-3 1 16,3 6-16,-1 2 22,-1 4-15,-1 4 6,0 3 12,-1 3-14,1 4 13,-2 4 3,-1 3-2,-3 4-8,0 4 11,-2 3-2,-2 5 10,0 4-3,-2 4-4,2 2-8,-2 3-8,3 1 11,-1-1-2,0 3-14,2-5 14,0 1-9,2-3-7,2-1-13,-1-3 2,1-2-10,2-3 1,-1-3-2,3-1-17,0-3 4,1-4 3,-1-2 3</inkml:trace>
  <inkml:trace contextRef="#ctx0" brushRef="#br0" timeOffset="26193.4981">11853 10128 4,'0'0'10,"0"0"6,0 0-9,0 0-1,0 1 19,2 3-4,5 0-1,1 2-4,4-1 12,1 0-11,3 2-2,1-1-1,-1 1-2,3 1 4,0 2-7,1-2 4,-1 1 5,0 0 5,-1 1-4,-1-3-15,-1 0 13,3-1-3,-3-2-14,1 0-6,2-3-19,-3-1-9,5-3 3,-3-1 3,1-1 4,0-1 1</inkml:trace>
  <inkml:trace contextRef="#ctx0" brushRef="#br0" timeOffset="26676.5258">11651 10969 5,'-2'3'4,"-2"2"-1,1 1 7,1 1 11,0 1 4,0 2-10,0 2 24,2 5-5,2 3-17,2 3 17,1 3 3,-1 3-12,2 0 10,2 2-10,-2 1-11,3-1 12,-3-2-4,2-1-2,-2-2-16,3-3 12,-3-2-14,2-3 12,-2-1-7,-2-6 5,1-1-14,-1-6 6,-2-2 6,-2-6-20,0-3 7,-2-3 7,0-3 0,-3-3-1,1-4-13,-2-4 8,0-5-6,0-2 7,0-5-13,-1-2 2,3-2 2,2-2 7,0-1 1,4 0 0,0 0 6,4 1-26,1 3 10,1 2 7,0 4 14,2 4-2,-1 1-7,1 5 7,0 3 0,-1 5-8,-3 4-7,2 6 14,-2 3 0,1 7 5,-3 4-14,-2 4 13,-2 6-8,-2 4 6,0 4-7,-2 1 6,1 4-19,-1 3 20,2 1 0,-2-1-2,2 0-1,0 0-33,2-3 11,0-4-5,2-1 3,2-3-4,0-4-16,3-2 4,-1-6 3,2-2 3,6-3 3</inkml:trace>
  <inkml:trace contextRef="#ctx0" brushRef="#br0" timeOffset="26923.5399">12149 11214 4,'-2'7'10,"2"-1"0,-4 1-2,2 0 11,0 2-1,0 0 3,0 1-15,2-1 7,-2 0 10,2 1-2,0-1-4,2 1-2,0-3-21,2 1 14,2-1 6,2-1-15,3-1 6,-3-1 6,4 0-2,1-3-13,1 0 7,1 2 5,-1-3 0,1 1-15,-1 2 9,-1 2 5,-3 1-1,0 1 0,-1 1-14,-3 2 14,0 3-1,-4-1-1,0 2 0,0 1-1,-2 0-12,-2 0-6,2 0-12,-2 0 4,0 2 1,-2-2 2</inkml:trace>
  <inkml:trace contextRef="#ctx0" brushRef="#br0" timeOffset="27443.5696">11887 12266 4,'0'1'18,"0"4"9,0 2-2,0 4 2,0 1-15,0 3 16,2 6 24,0 1-1,2 2-13,2 1 8,-2 3-5,2-1-6,1 0 2,-1-2-4,2-1-24,-4-2 6,2-4 4,-2-1 5,1-4-10,-1-1-2,0-3 6,0 0-10,-4-6 5,0-3 0,0-6-3,-2-3-7,0-5-1,-4-5-6,-1-2 0,1-3-19,-2-3 16,2-2-11,0-2 14,-1-1-18,3-1 9,2-1 8,2 0-7,2 1 3,2 1 7,5 2 0,-1 1-12,0 2 14,3 3-7,1 4 8,0 1-6,-1 6-6,1 3 14,-2 4 0,1 6-7,1 5 13,-4 4-7,1 6-1,-3 5 8,0 3-9,-2 6 7,3 3-8,-3 6-6,2 3 0,0 3 2,0 1 1,3 2-12,-3-1-6,2 2-22,0-3-1,3 0 5,-1-5 4,2-2 5,1-5 2,1-4 3,1-3 4</inkml:trace>
  <inkml:trace contextRef="#ctx0" brushRef="#br0" timeOffset="27646.5813">12451 12856 2,'0'2'4,"-2"4"0,0 1 6,0 2 6,0 2-3,2 1-8,0 4 6,0-1 4,2 0-1,2 2-8,0 0 6,4 0-22,1 0 1,1-1 2,5-1 1,-3-1 0,0-5 1,3 1-1,18 8 2,-6-5 0,-6-2 1,-1-3 1,-5-1-1,-3 2 1,-4 2 0,-6 1 1,0 2-1,-4 4 0,-2 0-1,0-3 0,-4 0 0</inkml:trace>
  <inkml:trace contextRef="#ctx0" brushRef="#br0" timeOffset="28288.618">13225 7730 4,'-2'-1'3,"2"-1"0,0-1 0,0 1-1,2-1-1,2-1 1,2-3 0,2 0 0,5-2-1,3-2 0,1 1 0,6-2 0,3 0-1,1-1-1,2 0-1</inkml:trace>
  <inkml:trace contextRef="#ctx0" brushRef="#br0" timeOffset="28453.6274">13578 7874 3,'0'11'4,"2"3"-1,-2 1-1,2 2 0,3 1 1,-1 2-1,0-1 1,0 2-1,0 0-1,4 0-1,-1 0 1,-1-1-1,4-2-1,0 1-1</inkml:trace>
  <inkml:trace contextRef="#ctx0" brushRef="#br0" timeOffset="28594.6355">13938 8253 2,'-2'6'3,"2"2"0,-2 2-1,0 3 0,2-1 0,-2 2 0,0-2-1,2 0 0,0 0-2</inkml:trace>
  <inkml:trace contextRef="#ctx0" brushRef="#br0" timeOffset="28944.6555">15121 7835 2,'0'-1'4,"0"-2"-1,0 0 0,2-1 0,2 1-1,3-3 0,-1-1 1,2-1-1,4-1-2,1-1 2,3 0-1,1-1 0,4 1 0,1-2-1,3 1-1,2 0 0,-2 1-1</inkml:trace>
  <inkml:trace contextRef="#ctx0" brushRef="#br0" timeOffset="29109.6649">15506 7640 1,'0'2'3,"0"3"0,-2 3 1,2 2-1,0 2 7,0 4 4,0 5-8,0 1-1,0 2 0,0 3 6,2 2-2,2 2-1,-2 0-7,2 0 6,0 0-14,3-1 1,-3 0 1,0-2 0,2-3-1,2 0 1,1-3 0</inkml:trace>
  <inkml:trace contextRef="#ctx0" brushRef="#br0" timeOffset="29972.7143">15884 7908 1,'-2'0'4,"2"0"0,-2 1-1,0 0-1,2-1 8,0 2-8,-2-2 18,2 1-15,0-1 13,-2 0-9,2 0-1,0 0-1,0 0 5,0 0-20,0 0 20,0 0-22,0 0 22,0 0-2,0 0-14,0 0 13,0 0-7,0 0 6,0 0 6,0 0-3,0 0 11,0 0-1,2 0 2,-2 0-1,0 0 2,0 1-2,0-1-22,0-1 12,0 1-1,2-1-1,-2-1-2,2 2 6,0-1-21,0 0 7,5 0 6,-1-3 6,2 2-14,2-1 0,1 0 8,1 1-2,1 0 6,1 1-14,-2 1 7,3 1-1,-3 1 0,-1 4 6,1 1-13,-2-1 13,-1 2-7,-1 1 6,-4 2 6,0 1-9,0 0 0,-4 2 6,2 0-14,-2-1 7,0-2-20,2 0 21,-2-1-13,3 0 14,-1-4-1,2 1-13,2-3 0,4-2-4,1-1 2,5-2-31,3-3 11,4-2-3,-1-3 4,3-2 2,0-1 3</inkml:trace>
  <inkml:trace contextRef="#ctx0" brushRef="#br0" timeOffset="30199.7273">16813 7672 16,'0'0'10,"0"0"-9,0 0 19,0 0 11,0 1-17,2 4 18,-2 1-11,2 2 4,-2 1-4,4 4-8,0 2 10,0 0-8,3 1 10,-1 2-8,2-1-3,-2 2-15,1 1 7,1-2-7,0 1-13,0 1-11,1-3-3,-1 1 2,0-3 2,0-3 3</inkml:trace>
  <inkml:trace contextRef="#ctx0" brushRef="#br0" timeOffset="30401.7388">16772 7601 4,'0'-2'4,"2"-2"-1,4-1-1,-2-2 1,6-2-1,1 0 0,3-3 0,3 1 0,3-2-1,3 0 0,2 0-1,2 2 0,0-3-1,0 1-1,-3 4-1</inkml:trace>
  <inkml:trace contextRef="#ctx0" brushRef="#br0" timeOffset="30563.7481">16894 7745 3,'-2'4'4,"2"-3"-1,2 2 0,0 0 7,0-2-9,2 0 7,0 0-1,4-2-7,3-1 0,1-2 6,5-1-7,1-2 0,5-4-1,0 1-1,-1-2 0,3 2 0</inkml:trace>
  <inkml:trace contextRef="#ctx0" brushRef="#br0" timeOffset="31049.7759">17295 7743 3,'0'0'3,"0"0"0,0-2-1,0-2-1,0 1 0,2-2 0,-2 2 0,2-2 0,2 3 0,0-2 0,0 1-1,3-1 0,-1 3 0,0 0 1,-2 1-1,2 0 1,-2 2 1,1 2-2,-1-1 1,-2 1 0,0 0 0,-2 2 0,2 0 0,-2 0 0,-2 0 6,2 0-7,-2 0 13,0-1-2,0 1 0,0-2-2,0 1 5,-3-1-2,5-2-7,-2 0-1,2 1 5,-2-2-1,2 0-13,0 1 7,2-1 6,0-1-8,3 0-6,1 0-5,0-1 1,2 0 7,1 0 8,-1-1-15,0 2 2,0-3 14,-1 3-14,-3 0 14,0 0-13,0 0 1,-2 3 0,0-2 1,-2 1 0,-2 2-1,-2 1 1,0 0 0,-2 1 0,-3 0 0</inkml:trace>
  <inkml:trace contextRef="#ctx0" brushRef="#br0" timeOffset="31531.8035">16621 7663 2,'-5'0'17,"1"1"5,0 0-16,-2-1 19,0 1 8,0 0-3,-1 2-3,-1-2 15,2 0-5,0-1 2,2 0-19,-1 0 11,3 0-4,-2 0-3,2 0-10,2-1-1,2 1-2,2-1 5,5-3-1,3-2-9,5-1 5,5-1-1,3-2-8,4-2 6,2-1 0,4 1-1,3-1-8,1 0-6,-2-1 0,2 3 8,-1-1 1,-3 0-1,0 2 6,-2 2-1,-4 0-13,-2 1-6,-4 0-4,-3 2-18,-1-1-8,-5 3 11,-1 0-9,-3 2 5,-2 3 4,-4 1 3,1 0 3</inkml:trace>
  <inkml:trace contextRef="#ctx0" brushRef="#br0" timeOffset="31944.8271">17299 7741 2,'-2'0'4,"0"0"0,0 0-1,0-1 7,-2 1 11,2 0-9,-1 1 12,1-2-17,0 1 12,2 0-8,-2 1-14,2-1 19,2 0-2,-2 1-7,4 0 4,1 1-1,1 0-8,0 0 6,2 0-13,3 2-6,-3-2 20,0 1-7,2 2 0,-1 1-7,-1-1 13,-2 0-1,0 1 0,1 1-8,-1 1 7,-2 0-1,0 2-7,-2-1 19,2 2-21,-2-2 20,0-1-1,-2 0-9,3-1-1,-1 0-1,2 0-13,0-1 14,0 1 5,2 0-13,0-1 6,5-2 7,-1 2-8,0-1 0,1 2-1,-1 0 0,0 0 6,-3 0-1,-1 1-13,-2 2 14,-2 2-20,-4-2 8,-2 3-1,-2 0 16,-5 0-3,1 0-13,0-2-19,-5 2-3,3-3 4,-3 0 0</inkml:trace>
  <inkml:trace contextRef="#ctx0" brushRef="#br0" timeOffset="32347.8502">18445 7480 2,'0'1'4,"0"1"6,2 0 0,-2 1 4,4 4-2,-2 1 25,0 3-5,2 2-11,0 1-2,3 2 3,-3 3 11,4 2-4,-2 1-4,0 3-9,3 1 4,-3-3-9,2 3-14,-2-2-6,1-1 1,-1-2-11,0-1-12,0-3 3,0-1 4,-1-3 0</inkml:trace>
  <inkml:trace contextRef="#ctx0" brushRef="#br0" timeOffset="32575.8632">18283 7480 2,'5'-2'4,"-1"-3"-1,4-1 0,2 1 7,3-2-2,3-3 5,3 0-14,2-1 13,1-1-14,5-1 0,0-2 13,4-2-7,0 1 5,2-1-13,0 0 0,-2 2 13,2 0-14,1 2 7,-1 1-6,-2 0-2,-2 2 2,-3 1-1,-1 2 0</inkml:trace>
  <inkml:trace contextRef="#ctx0" brushRef="#br0" timeOffset="33265.9027">18925 7670 10,'0'0'17,"0"0"-16,0 0 13,-2 0-2,2-1 18,0 1-3,0 0-11,0 0 12,0 1-17,0 5 11,0 2-2,2 1 3,-2 3-8,0-1-3,0 1 5,2 1-1,0 1-3,2-3 5,0 1-3,4-2-8,1 0 6,1-3-7,4-3 4,3-1-20,2-3 7,-1 0 15,5-5-9,-2 0 0,-3 1 5,1-2-1,-1 2 13,-3 0-22,-3 0 25,-1 1-2,-3 3-9,0 0-2,0 3 19,-1 3-5,-5 2-8,0 5-9,0 1 11,-2 2-1,-2 2-3,0 3-2,0 1-14,0 1-6,-5-1-11,5-1-18,0 0-1,-2-3-2,2 0-14,2-3 6,0-1 5,0-4 3</inkml:trace>
  <inkml:trace contextRef="#ctx0" brushRef="#br0" timeOffset="33426.9119">19630 7944 10,'-2'-1'17,"2"1"-9,0 0 5,0 0-14,-2-2 0,0 1 6,-3-1-8,1 1 0,0 1 0,0-1-1</inkml:trace>
  <inkml:trace contextRef="#ctx0" brushRef="#br0" timeOffset="34675.9833">12881 8600 1,'0'5'3,"0"4"0,0 4-1,0 1 0,0 3 0,-2 4 0,0 3 0,0 6 0,0 2 1,0 4 5,0 5-1,0 4-7,-2 6 0,2 3 19,0 2-2,-3 3-3,3 3-14,0 2 6,0 2 6,0 2-1,0 6 4,0 1-8,2 3 7,-2 2-3,0 3 5,2 1-21,0 4 1,-2 2 19,2 0-7,0 3 11,2 2-3,0 1-14,-2 4-1,2 1 20,2 3-10,0 1-7,0 4 13,3 0-16,1 1 6,-2 3 6,4-1-14,-1 1 6,1-2-7,2 1 7,-1 2-7,1-1 13,3-3-8,-3 1-14,3-2 9,-1-2 6,1-4 0,-3 1 0,2-3 5,1-3-14,-3-4 13,3-3-13,-1-4 13,-3-4-13,1-2-13,0-3 3,-1-3 14,1-4-6,-4-3-13,3-5 4,-3-2-12,0-4 4,-1-5 2,-1-2 4,0-3 0,-2-3 3,0-5 1,-4-2 1,2-4 2,-2-3 1,-2-2 1</inkml:trace>
  <inkml:trace contextRef="#ctx0" brushRef="#br0" timeOffset="36234.0724">12844 8788 1,'0'0'2,"0"0"0,0 0 0,0 0 0,0 0-1,2 0 0,-2 0 0,2 0 0,0-1 0,0 1 1,2 0-1,3 0 0,-1 0 0,2-1-1,3 0 1,1 0 1,0-2-2,3 2 0,1-1 0,3 0 1,2-1 0,1 1 0,3 0-1,0 0 1,4 0-1,2 0 0,0-1 0,4 0 0,5-1 0,-1 1 0,6 0 0,1-2 0,1 0 0,3 1 0,2-2 0,1 0 0,1-1 0,4 0 1,4-1 0,4 0 0,5 0-1,-1-2 0,2 1 0,5 0 1,2-1-1,-1 1 0,5 1 0,0-1 0,-1-1 0,1 1 0,2 0 0,-2 2 0,1-3 0,1 2 0,4 0 1,2 0-1,0 0 0,2 0 0,0 2 0,2-2 0,0 1 0,5 0 0,-3 0 0,2 0 0,1-1 0,-3 1 0,2-1 0,0-1 0,3 1 0,-1 0 0,2-1 0,-1 1 0,1 0 0,-2-1 0,1 1 0,1-1 0,5 2 0,-3-1 0,-1 2 0,1 0 0,1 0 0,-3 1 0,2-1 0,-1 0 0,-1 1 0,-1 1 0,-3-1 0,-2 0 0,-2 1 0,2-1 0,1 0 0,-3 1 0,-2-1 0,-2 1 0,0-2 0,0 1 0,-2 0 0,0 1 0,-2 0 0,-1 0 0,1 1 0,-2 0 0,0-1 0,-2 2 0,-1-2 0,3 1 0,-2 1 0,0-1 0,-1 1 0,-1-1 0,0 0 0,-1 0 0,-1-1 0,0 2 0,-1-2 0,-1 1 0,1 1 0,-1-2 0,-1 2 0,-1-2 0,-3 1 0,-2-1 0,3 1 0,-3-1 0,-4 1 0,3-1 0,-3 1 0,0-2 0,0 2 0,-4-1 0,0 1 0,-4-1 0,0 1 0,-2-1 0,-2 1 0,-1-1 0,-1 1 0,-2-1 0,-1 1 0,-1 1 0,-5-2 0,1 3 0,-3-3 0,-2 3 0,-1 0 0,-5-1 0,-4 1 0,-4 1 0,-3-2 0,-3 2 0,-3-1 0,-1 0 0,-3 1 0,1 0 0,-7 0 0,0 0 0,0 0 0,-4 0 0,-2 0 0,0 0 0,0 0 0,-2 0 0,-2 0 0,2 0 0,-2 0 0,0 0 0,0 0 0,-2 0 0,-1 0 0,3 0 1,-2 0-1,0 0 7,2 0-1,-3 0-7,3-1 0,0 1 0,0-1 0,2 0 7,-2 1-7,2-3 12,0 3-7,0-1 0,-2 1-1,-1 0 0,3 0-7,0-1 7,0 1-7,0 0-1,2-1 2,-2 0 0,0 1 7,0-2-7,2 2 1,-2-1 0,0 1 6,0 0-7,0 0 1,2-1 0,-2 1 7,0-1-1,-1 0 7,3 1-9,-2 0-6,-2 0-2,2-1 2,0 1 0,-2-2 1,0 2 0,2-1-1,-2 0 0,-1 1 0</inkml:trace>
  <inkml:trace contextRef="#ctx0" brushRef="#br0" timeOffset="38170.1832">22269 8147 3,'0'0'3,"0"0"-1,0 2 0,-2 4 0,0-1-1,0 4 1,0 1-1,0 1 1,2 1-1,-5 1 0,3 3 1,2 3-1,-2 2 0,0 0 0,0 3 0,0 2 0,0 2 0,0 3 0,2 2-1,-2 2 0,2 1 0,2 2 1,-2 0 0,2 3-1,0 1 0,0 2 0,0 1 0,2 3 0,-2 2 0,5 4 7,-3 0-7,-2 3 6,2 1-1,0 2 0,0 1-7,-2 1 6,0 1 0,2 2-1,-1 5 1,-1-2-1,0 3-7,-2 0 0,2 2 8,0 1-1,0 0-7,0 0 7,0 4-8,2-1 9,-2 1-1,0 0-1,2-1 0,1-1-6,-3 1 6,2-1 0,0-2-6,0 1 13,-2-1-14,2 0 7,2-1 6,-1-3-1,-1 0-14,-2-2 14,2-2-1,-2 0-14,0-1 2,0 0 7,0-1-7,0-2 7,0-2 0,0 0-6,-2-1 7,2-2-1,1-1 7,-1-3-8,-2 1 0,2-2 0,-2-1-6,0-1 1,0 0 7,0-1-7,-2-2 1,2-1 7,-2 0 5,-1-5-13,1 1 7,-2-3 6,2-2-14,-2-2 1,2-2 7,-2-2 0,0-1-7,0-2 1,-1-1 13,1-3-1,0 0-1,0-1-14,0-1 1,0-4 1,0 2 0,-1-1 7,3-2 0,-2 0 0,0-1 6,0 0-14,0 0 1,0-1 13,0 0-13,-1 0 13,1 2-1,2-1-14,-2 0 14,0-1-7,0 3 0,2-1-6,-2 2 7,2-2-1,-3 2 0,1 0 0,0-1-6,0 1 7,0-2 6,0 3-7,0-1-6,-3 0 1,1 0 13,0 1-14,0 0 7,0-2 0,-3 2 0,1 1-6,2 0 0,0 0 1,-3-2-1,1 4 9,2-1-9,-2 1 2,-1-1 7,1 2-7,0 1 0,-3 3 7,1 0-7,0 0 7,-1 1-7,-3 0 7,-1 1 0,-11 34-1,-1-7-7,2-7 7,-2-6-8,4-3 2,11-23 0,-3 1 1,1 1-1,-3-1 1,-1 2 0,-1 0 7,-2 0-1,1-1-6,-5 0 0,-2-2 0,0 2 0,-4-1 7,-2-2-7,-2 2 0,-44 16 0,3-5 0,36-17 0,-1 1 1,-4 0 0,-5 0 0,-6 1 1,0 0-1,-6 0 0,-66 16 0,66-16 0,-6 1 0,-3-1 1,-3 1 0,-7 0 0,-88 17-1,12-4 1,78-15 0,-2 1 0,-8 0 0,-2 0-1,-101 18 1,103-18-1,-4 0 1,-6 0 0,-3 0 0,-3-1 0,-3 1 0,-5-1 0,-1 0 0,-2 1 0,-2 0 0,-118 13 0,129-16 0,-1 1 0,-3-3 0,-1 2 0,0-1-1,-4 2 1,1-1 0,1-2 0,2 3 0,0-2 0,3-1 0,1 2 0,-1-2-1,1 1 1,1 0 0,1-1 0,1-1 0,1 0 0,3 0 0,-3-2 0,5 2 0,2-2 0,4 0 0,2-2-1,2 1 1,4-1 1,5-1-1,1-1-1,2 0 1,3 0-1,4-1 1,-1 0-1,3-2 1,0 0 0,2 0 1,4 1-1,-2-1 1,4-2 0,2 0-1,0-1 0,4 1 0,0 1 0,0 0 0,3 1 0,-51-1 0,13 1 0,50 1 0,0 1 0,-3 0 0,1 2 0,2-2 0,-3 1 0,3 1 0,-2-1 0,1 0 0,-1 2 0,0-2 0,-1-1 0,1 2 0,0-3 0,-3-1 0,3 0 0,-3 0 0,3 0 0,0-1 0,1 0 0,1-2 0,2 0 0,0-2 0,2 1 0,-1-2 0,3-1 0,0-1 0,2 1 0,2-3 0,2 0 0,0-2 0,3 0 0,-1-1 0,4 0 0,-2-2 0,3 0 0,1-1 0,0-2 0,3-1 1,-1 1-1,3-3 0,1-1 0,1-4 0,2 1 0,1-1 0,1-3 0,2-2 0,0-1 0,2 0 1,-1-3-1,1 0 0,2-1 0,-2 1 0,2-1 0,0 1 0,0 0 0,0-1 0,-2 2 0,0 1 0,2-2 0,-3 1-1,1-1 1,-2 1-1,0 0 1,0-1 0,-1 1 0,1 0 0,-2 1 0,2 0 0,-5 0-1,3 3 1,-2 2 0,-1 2-2,3 1 1,-4 1-1</inkml:trace>
  <inkml:trace contextRef="#ctx0" brushRef="#br0" timeOffset="44865.5661">13578 7813 1,'29'-4'1,"2"2"0,-2-2 0,0 1 0,0-2 0,0 1 0,-2 0 0,0 1 0,0-2 0,-4 0 0,-1 1 0,-3 0 0,-3 2-1,-1 0 0,-3-1 0,-1 2 1,-1-1-1,-4-1 1,0 2 0,-6-1-1,-2 1 0,-2 1 0,-4 1 0,-4 0 0,-5 1 0,-2 2-1,1-1 1,-5 1 0,0-1 0,-2 2 0,-1-1-1,1 0 0,2 0 0,0-1 1,3 0 0,-1-1-1,4 1 1,3-1 0,1-1 0,1 0 0,2 0 0,-1 0 0,3-1 0,2 0 0,0 0 0,2 1 0,-1 0 0,1-1 0,0 0-1,2 2 1,2-2 0,0 0 0,4-2 0,4 1 0,1-1 0,3 0 0,3-2 0,1-2 0,1 1 0,3-1 1,-1-1-1,2 1 0,-1-2 0,1 1 0,-2 0 0,1 0 0,-3 0 0,-1 0 0,-1 0 1,-3 1-1,-1 1 0,-1 2 0,-2 0 0,-2 0 0,1 1 1,-5 1-1,0 0 0,-4 2 0,-2-1 0,-5 1-1</inkml:trace>
  <inkml:trace contextRef="#ctx0" brushRef="#br0" timeOffset="45357.5943">13531 7891 2,'22'-7'1,"3"-1"0,-2 1 1,0 0-1,0 0 0,-3 1 0,1 1 0,-2-1-1,-3 1 0,-1 0 1,-1 0-1,-2 2 0,-1 0 1,-3 0 0,0 2-1,1-2 1,-5 1 0,2 2-1,-2-2 0,0 1 0,0-1 0,0 1 0,-1 0 0,1 1 0,-2-1 0,-2 1 0,2 0-1,0-1 1,0 1 0,-2 0-1,0 0 1,2 0 0,-2 0 0,0 0 0,0 1 0,2-1-1,-2 2 1</inkml:trace>
  <inkml:trace contextRef="#ctx0" brushRef="#br0" timeOffset="48240.7592">13297 7894 2,'0'1'2,"-2"-3"0,0 2-1,0 0 1,-2 0-1,2-1 0,0 0 0,-3 1 0,3-1 0,0-1 0,0 2 0,0 0-1,0 2 1,0-4 0,0 2-1,2 0 0,-2 0 0,2 0 0,0 2 0,0-2 0,0 0 0,0 0 0,0 0 0,0 0 0,-2 1 0,2-2 0,0 1-1,0 0 2,0 0-1,2 0 0,2 0 0,2-2 0,5 0-1,3-1 2,1-2-1,5 0 0,1-1 0,4 2 0,-3-2 0,5 0 0,0 0 0,0 1 0,-2-1 0,4 1 0,-2 0 0,-2 1 1,1 1 0,-1 0 1,-2-1-2,0 1 0,0-2 0,-3 2 0,-1 1 0,-3 0 0,-1-1 0,-3 2 0,-1 0 1,-1-2-1,-2 3 1,-2-1-1,-1 1 0,-3-1 1,-4 1 0,-3 0-1,-3 0 0,-2 2 0,-5 1 0,-1 0 0,-7 1 0,0 2 0,-4 0 0,-2 4 0,-2-1 0,2 0 0,-2 1 0,2-1 0,3 0 0,-1 0-1,2 1 0,6-3 1,-1 0-1,1-2 1,5 0 0,-3 0 0,5-2 0,1 2 0,-1-2 0,4 1 0,-1-2-1,3 1 1,0-2 0,2 1 0,0-2 0,2 1 0,-3 0 0,3-1 0,2 0 0,0-1 0,2 0 0,5 1 0,1-3 0,6-2 0,1 0 0,3 1 0,1-2 0,4-1 0,-3 0 0,3-1 0,-2 1 0,2 1 0,-1-1 0,-3 2 0,0 1 0,-3-1 0,-1 1 0,-3 1 0,0 0 0,-3 1 0,-1 1 0,-2 4-2,-4 0 1</inkml:trace>
  <inkml:trace contextRef="#ctx0" brushRef="#br0" timeOffset="52480.0017">13642 9258 3,'0'0'2,"0"0"0,0 0 1,0 0-1,0 0-1,0 0 1,0 0 0,2 0-1,-2 1 0,3-1 0,-3-1 1,0 1-1,0-1 0,2 1 0,0-2 0,2 0 0,0 0-1,0 2 1,2-1 0,3-2-1,1 0 1,0 0-1,3-1 0,-1 0 0,3 0 0,-1 1 0,5-1 0,-3-1 0,3 2 1,-3-1-1,3 3 1,0-2-1,-3 0 1,1 1 0,-1 0-1,-3 1 0,-1 0 0,-2-1 0,1 2 0,-5 0-1,0-1 2,0 0-1,1 0 7,-5 1-1,0 3-8,-4 1 7,0-1-7,-7 1 1,3 2-1,-4-1 7,-1 1-7,1 0 7,-2-1-7,-3 1 0,5-2 0,-5 2 7,5-1-1,-2-2-6,1-1 0,1 2 6,0-1 0,1 0-7,1-1 0,2-1 1,2 0 0,0 1 0,-1-1 1,3 0 0,0 0 0,0-1 0,2 1 6,0-2 0,2 1-7,2 0 6,3-1-6,3-1 0,2-1 6,3 0-7,-3 0 0,5-1 1,-3-1 0,3 2 1,-3-2 0,1 2 0,-1-2 13,-1 3-14,-3-2 6,-2 3-7,1-1 1,-3 0 13,-2 1-1,0 0-8,-4 0 0,-2 2 6,-2 0-14,-2-1 7,-3 5 6,-3 0-1,-3 0-7,-1 1 1,-1 1 6,-1 0-7,-1 0-7,1-2 2,-1 1 13,0-2-1,1 1-13,3-2 13,1 2-13,1-2 7,3 0 0,0 0 0,3 1 6,-1-3-13,2 1 7,2-1 0,0 1 0,0-1-6,1 0 7,1-1 0,2 0-7,2-1 14,3 0-8,-1-2 0,2 2 7,0 0-1,0-1-1,3-1-13,-3 2 13,0-1 0,2-1-13,-1 1 13,-1 1-13,-2 0 14,0-1-1,-2-1 0,0 2 5,0-1-20,2 2 6,-4 0-4,2 0 7,-2 0 6,0 0 1,0 0-9,-4 0 1,0 1 0,0 0 7,0-2-7,-2 2 7,2 0 5,-5-1-7,3 1-1,0 1-6,0-1 0,-1-1 1,1 1 13,0 1-8,0-1 0,-2 0-7,-1 2 1,1-1 0,-2-1 13,-1 3-7,1-2 0,0 2-7,-1-2 13,-1 0-13,2 1 7,1-1-7,1 0 13,2 1-7,0-1-6,-1-1 7,3 1-13,0 0 8,0-1 6,2-1-6,0 0 12,2 0-7,-2 0 6,0 1-1,2 0-20,-2-1 2,4 0 14,-2 0-7,2 0-6,0-2 8,0 1 14,2 1-15,0-2 0,-2 0 7,2 1-7,1 0 7,-1 0-7,0-1 0,-2 1-7,0 0 3,2 0 19,-2 0-7,2 0 5,-2 1-1,0 0-7,0 0-7,-2 0 13,3-2-7,-3 2-6,2 0 0,-2 0 7,2 0 0,-2-1-13,0 1 8,2 0 6,-2 0-6,0 0-7,0 0 22,0 0-9,0 0 0,0 0-7,0 0-7,0 0 9,2 0 14,-2 0-15,0 0 0,0 0 7,0 1-7,2-1 13,-2 0-8,0 0-6,0-1 0,0 1 13,0 0-13,0 0 0,0 0 1,0 0 6,0 0 0,0 0-14,0 0 0,0 0 2,0 0 0</inkml:trace>
  <inkml:trace contextRef="#ctx0" brushRef="#br0" timeOffset="58528.3476">15634 8760 3,'0'-2'2,"-2"1"0,2-1 0,0 0 0,2 1-1,-2 0 0,0 0 0,0-1 0,0 2 0,0-1 0,0 1-1,0-2 0,0 2 0,0 0 0,0 0 1,0 2 0,0 0-1,2 1 0,0 2 0,0 1 0,-2 2 0,2-1 0,0 3 0,0 2 1,1 2-1,1 0 2,-2 1-1,0 1 0,2 2-1,-2 2 1,0 0 0,2 3 0,-2-1 0,0 1 0,0 0-1,1 3 1,-1-2 0,0 3-1,-2 0 0,0-2 0,0-2 1,0 2 0,0-3 0,-2 0-1,2-2 0,0-2 0,0 0 0,0-3 7,-2 0-8,2-2 1,0-1 0,0-1 0,-3 0 0,1-3-1,0 0 0,0-1 0,0-1-1,0-2-1,-2 0 1</inkml:trace>
  <inkml:trace contextRef="#ctx0" brushRef="#br0" timeOffset="58993.3742">15407 9229 1,'-2'-3'2,"-1"0"1,1 1-2,0-2 1,0 3 0,0-2-1,0-1 0,2 1 0,0 0 0,0 1 0,0 0 0,0 0 0,-2-1-1,2 2 1,2-1 0,-2-1-1,0 2 0,2-1 0,-2 1 0,4-3 0,3 2 0,-3 0 0,4-1 0,4 0 0,1-1 2,3 0-1,5 0 0,2-2 0,4 1-1,-1-1 1,6 0-1,1-1 0,2 0 0,0 0 0,0 0 1,2 0 0,-2-1 0,-1 2-1,1-1 1,-4 1 0,-2 0-1,0 1 0,-2-1 0,-3 0 0,-1 3 7,-2-2-7,-3 1 0,-1 0 0,-3 1 0,-1 0 0,-3-1 0,1 3 0,-3-1 0,0 1 0,-2 0 0,-2-1 0,1 1-1,1 1 1,-2-1 6,-2 0 0,2 1-1,-4-1-7,2 1 6,0 0-6,0 0 0,-2-1 0,0 1 0,0 0 1,2 0-1,-2 0 0,0 0 0,0 0-1,0 0 0</inkml:trace>
  <inkml:trace contextRef="#ctx0" brushRef="#br0" timeOffset="61962.544">15268 8731 1,'-8'-4'2,"-1"-2"-1,-3 0 0,2 0 0,-1 0 0,-1 1 0,-3-1 0,1-1 0,-3 2-1,1 1 1,-3-2 0,1 0-1,-5 0 1,2 1-1,-1 1 0,-3 0 0,0 2 1,-2-1 0,-2-1 0,0 2-1,0 1 0,-2 1 0,-2-2 0,0 2 0,-2 2 0,0-1 0,-1 2 0,1 1 0,0-1 0,-2 1 0,-2 0 0,1 2 0,-1-1 0,0 1 1,-1 1-1,3 0 0,-2 0 0,0 1 0,1 0 0,1 1 0,0 0 0,2 1 0,0-1 1,2 1-1,-3 1 0,3-1 0,0 1 0,0 1 0,2-1-1,0 1 2,-2 1-1,2-1 0,2 3 0,-2 1 0,2 0 0,-2 1 0,0 1 0,0 0 0,0 2 0,0 1 0,0 0 0,2 2 0,0 0 0,0 1 0,2 1 0,0 1 0,0-1 0,1 2 0,1 0 0,2 1 0,-2 0 0,2 0 0,1 1 0,-1 0 0,2-1 0,-2 1 0,1 1-1,1 0 1,-2 1 0,3 1 1,-3 1-1,0 0 0,0 3 0,3 2 0,-3 1 0,2 1 0,1-1 0,-1 2 0,0 1 0,3 0 0,1-2 0,0 1 0,3 0 0,2-1 0,-3 1 0,3 1 0,3 1 0,-1 0 0,4 2 0,-2 0 0,-1 0 0,3-1 0,2 1 0,0 1 0,0-2 0,0 1 0,1 0 0,1 0 0,0-1 0,2 1 0,0 2 0,2-1 0,5 2 0,-1 1 0,0 0 0,2 0 0,3 1 0,1-2 0,-2 1 0,5-1 1,1 0-1,1-1 0,2 1 0,-1 1 0,3 0 0,2-1 0,-1 0 0,1 0 0,0 1 1,2-2-1,0 0 0,-1-1 0,3 0 0,0-1 0,0-1 0,0 0 2,0 1-2,2-1 0,2 0 0,0 0 0,0 2 0,4-1 0,0-1 0,0-1 0,0 1 0,5 0 1,-3-2-1,4 0 0,-1-2 0,-1-1 0,2 0 0,3-2 1,-3 0-1,3-1 0,1 0 0,5-2 0,-1 0 0,3-1 0,2 1 0,0 0 0,-1-1 0,3-1 0,0-1 0,0-1-1,2 1 1,0-2 0,2-1 1,0-2-1,2 1-1,-2-2 1,0-1 1,0 0-1,0-1 0,0-3 0,2 1-1,-2-1 2,2-2-1,2-1 0,0 0 0,4-1-1,0-1 2,1-2-1,1 0 0,-2-1 0,2-1 0,3-1-1,-3-1 1,3 1 0,-1-2 0,0 1 0,1-1 0,-1 0 0,-2-2 0,1 1 1,-1-2-1,2-1 0,1 1 0,1-3 0,1 1 0,1-2 0,1-1 0,-1-1 0,1 0 0,1-2 0,-1 1 0,2-2 0,3 1 0,-1-2 0,2-1 0,-1 1 0,1-2 0,0 0 0,0 1 0,1-2 0,1 0 0,-2-1 0,2 1 0,-5-1 0,3-1 0,-2-1 0,-3 1 0,1-2 0,2-1 0,-1-2 0,3 0 0,-2-2 0,-3-2 0,3-1 0,-3-1 0,-1-1 0,0-1 0,-1-2 0,3-2 0,-3-1 0,-1-1 0,-1-2 0,-2 0 0,1 0 0,-5-1-1,2-2 2,-3 1-1,-1-2 0,-2 0 0,0-1 0,0-1 0,-2-2 0,-2 1 0,0-2 0,0 0 0,-2-2-1,0 1 2,-2-1-1,2 2 0,-5-2 0,1 0 0,2 1 0,-2 1 0,-2-1 0,-1-1 0,-1 0 0,-3-1 0,1-2 0,-3-1 0,-1 0 0,-5-2 0,1 2 0,-1-3 0,-4 0 0,0 1 0,-2-1 0,-2 1 0,-2-1 0,0-2 0,0-1 0,-4 0 0,0-1 0,0-1 0,-3 1 0,-1-1 0,0 2 0,-3 0 0,-1-1 0,1 2 0,-3 0 0,-3 0 0,-1-2 0,-1 2 0,-2-2 0,-1 0 0,-3 1 0,0 1 0,-2 0-1,-4 2 1,0-2 0,0 2 0,-2 0 0,-3 0 0,1 0 0,-2 1 1,0-1-1,-3-1 0,1 0-1,0-1 1,-3 1 0,1 1 0,-3 0 1,3 1-1,-3 2 0,1 0 0,1 1 0,-3 1 0,1 1 0,-1 0 0,-1-1 0,-1 2 0,-3-1 0,2 0 0,-1 1 0,-1 0 0,-2 1 0,1 2-1,-3-1 1,0 2 0,0 2 0,-2 0 0,-2 1 0,0 1 0,0 0 1,-2 1-1,0 0 0,-2 1 0,0-1 0,-2 3 1,0 0-1,-2 1 0,-1 1 0,-1-1 0,-2 2 0,-1 0 0,1 1 0,-2 1-1,-3 3 1,1-1 0,-1-1 0,-2 5 0,3 0 0,-3 0 0,1 3 0,-1-1 0,-1 1 0,-3 1 0,0 1 0,-2 2-1,1-1 2,-1 1-1,0 1 0,0 0 0,-1 2 0,1 1 0,0 0 0,-2-2 0,0 3 0,0 1 0,1-1 0,-3 0 0,2 3 0,-4-1 0,4 1 0,-2 0 0,2-1 0,-2 2 0,3 1 0,-1 0 0,-2 0 0,0 1 0,0 0 0,0-2 0,0 3 0,2 0 0,-2 0 0,0 0 0,1 0 0,-1 0 0,0 2 0,0-1 0,0-1 0,0 1 0,0-1-1,0 1 2,0-1-1,0 1 0,0 0 0,3 1 0,1-1-1,0 0 1,0 1 0,1 1 0,1-1 0,0 0 0,0 2 1,3-1-1,-1 1 0,1-2 0,-1 0 0,0 2 0,3-1 0,-3 1 0,2-2 0,3 2 0,-1-2-1,1 0 2,2 1-1,-1 0 0,3-1 0,-3 2 0,3-1 0,0 2 0,-1-2 0,3 2 0,0 0 0,-3-2 0,5 2 0,-2 0 0,-1-2 0,3 1-1,0 1 1,0 0 0,0-1 0,1-1 0,3 2 0,-2-2 1,0 1-1,4-1 0,-2 1 0,2-1 0,0 1 0,2-1 0,0-1 0,0 2 0,2-3 0,-2 1 0,0 1 0,2 0 0,0 0 0,0-1 0,5-1 0,-3 1 0,0 1 0,0-3 0,5 2 0,-1-1 0,-4 1 0,4 0 0,3 0 0,-3 0 0,3-1 0,1 2-1,0 0 2,1 1-1,1-1 0,-1 1 0,1-2 0,3 2 0,0-1 0,-1 1 0,-1 0 0,3 0 0,-1-1 0,2 1 0,-1-2 1,1 1-1,0 1 0,-1-2 0,3 2 0,0-2 0,-1 2 0,-1-2 0,2 0 0,0 2 0,-3-2 0,3 0 0,2 1 0,-3-1 0,3 0 0,0 1 0,-2 0 0,2 1-1,1-2-1</inkml:trace>
  <inkml:trace contextRef="#ctx0" brushRef="#br0" timeOffset="67155.8411">19541 4090 2,'-6'7'2,"-1"2"0,-1 2 1,0 3-1,-4 3 0,-3 2-1,-4 4 1,1 1-1,-3 3 0,-2 5 0,1 3 0,-5 6 1,0 2-1,-4 5 0,-2 3 0,0 2 0,0 2-1,-3 2 0,1 2 0,-4 3 1,2 2-1,0-2 1,1 1 0,-1-1-1,4-3 0,0-2 0,2-1 1,0-4-1,4-2 1,2-2 0,0-3-1,3-4 0,3-1 0,0-6 0,3-1 0,3-4 0,3-3 0,0-3-1,1-1 0,1-5 0,4-1 0,-2-2-2</inkml:trace>
  <inkml:trace contextRef="#ctx0" brushRef="#br0" timeOffset="67475.8594">18565 5348 1,'-2'-1'3,"4"-1"-1,-2 2 1,0-2-1,0 2 0,0 0 0,0 2 0,0 2 0,0 2-1,0 2 1,0 2 0,0 2-2,0 2 1,0 2 1,0 0-1,2 2 0,-2 0 0,2 1-1,0-2 1,0 1 0,4-2 0,0 0-1,5 0 1,1-2-2,3-2 2,5-1-1,5-3 0,2-1 7,6-5 5,4-3-14,5-2 0,3-3 0,1-1 7,-1-2 6,-1-1-1,-5 2-14,-2 0 13,-6 2-8,-2-1-6,-6 2 0,-2 3-1,-7 2 0,-4 0 0</inkml:trace>
  <inkml:trace contextRef="#ctx0" brushRef="#br0" timeOffset="68340.9088">9012 7009 2,'0'0'2,"0"0"1,0 0-1,0 0 0,0 0 0,0 0 0,-2 0 0,2 0 0,0 0-1,0 0 2,0 0-2,0 0 0,0 0 0,0 0 0,0 1 0,-2 3 0,0 1-1,-1 0 0,3 5 1,0 1 0,3 3-1,-1 4 0,0 3 7,0 4-7,2 5 0,0 4 0,0 5 0,0 1 0,0 4 0,3 2 6,-3 3-7,0-1 0,0 5 0,0 3 1,0-1 0,0 1 0,1 0 6,-1-1-8,0-4 1,2-1 6,-2-2-6,2-3-1,-1-2 1,1-2 6,0-4-7,0-1 1,0-4-1,1-2 1,-3-4 0,2-1 0,2-2 0,0-3 0,-1-3-1,-3-1 0,2 0 0,-2-5-1,2 0 0</inkml:trace>
  <inkml:trace contextRef="#ctx0" brushRef="#br0" timeOffset="68900.9409">8977 8084 3,'0'0'2,"-2"0"0,-1 0 0,1-1 0,2 1 0,-2 0-1,2 0 1,0 1-1,0 0 1,2 4-1,0-1 1,3 4-1,1 2 0,0 2-1,2 1 0,1 2 0,1 2 0,0-1 0,3 1 1,-3 2 0,0 0 0,3-1-1,-1 1 1,3-3-1,-3 0 1,2-1-1,-1-1 0,3-2 1,-3-2 0,1-1-1,-1-2 13,1-2-8,-1-1 6,-1-4-14,5-2 20,-3-4-9,1-1 12,-1-4-22,0 0 7,-1-2 13,1 0-10,-1-1-7,-3 0 6,3 0-1,-3 1 1,-2 1-2,-2 0 5,3 2-1,-3-1-1,0 2-1,-2 1 0,0 1 5,0 1-8,-1 0-1,1 1-12,-2 2 13,-2-2 6,2 2-1,0 0 0,0 0-2,-2 1-21,2-1 16,0 2 5,-2-1-7,0 1-13,2 1 22,-2-3-22,2 2 9,0 0 7,0-2-1,0 0-6,0 1 0,1 1 1,-1-2 6,-2 1 0,2 1 6,0-1 0,-2 0-2,2 1-7,-2 0 6,0 0-1,0 0-7,2 1 0,-2-1 1,0 1 0,0-2-13,0 2 7,0 0 2,0 0 7,0 0-6,2 0 0,-2 0 1,0-1 0,0 1-19,0 0 3,0 0 1,0 0 1</inkml:trace>
  <inkml:trace contextRef="#ctx0" brushRef="#br0" timeOffset="92202.2736">9055 14378 2,'0'0'3,"0"0"-1,0 0 0,0 0 0,0 0-1,0 0 0,0 0 0,0 0 0,0 0 0,0 0 1,2-1-1,2-3 0,3 2-1,1 0 0,4-1 2,3 0-2,3-1 1,3 0 0,4 1 0,0-1 0,4 0 0,4 1 0,0-1 0,4-2-1,2 3 1,3-2-1,3 1 1,1-1-1,5-1 0,3-1 1,6 0-1,0-1 0,4 0 1,4 0-1,1-2 0,1 0 1,5-2-1,3 1 0,3-2 0,4 0 0,-1-2 0,3 0 0,2-1 0,4-2 0,4 1 0,5-2 0,1-2 0,3 0 0,1-1 0,5 0 0,2 0 0,4-1 0,1 1-1,3-2 1,1 1 1,3 0-1,0 1 0,0 1 0,0 0 0,0 0 0,5 2 0,-3 1 0,0 0 0,-2 1 0,0 1 0,3-1 0,1 3 0,2 0 0,1 2 0,-1-1 0,2 0 0,1 0 0,-3 2 0,-1-2 0,-1 1 0,0-1 0,2 2 0,3-1 0,-1 1 0,-1-1 0,1 0 0,1 2 0,1-2 0,1 2 0,-3-1 0,-2 2-1,3 0 2,-1-1-1,1 2 0,-1 1 0,-2 0 0,3 0 0,-3 0 0,3 0 0,-1 0 0,1 2 0,-3-2 0,2 0 0,1 1 0,-1 0 0,-3-1-1,1 1 2,0 2-1,1-2 0,1 1 0,-2-1 0,-1 2 0,-1-2 0,2 1 0,-1 1 0,-3-1 0,0 1 7,-4 2-7,2 0 0,-2-1 0,1 1-1,-3 1 0,-2 0 1,-3 1 0,1-1 0,0-1-1,-2 2 1,-2-1-1,0 1 1,-3-1 0,-1 0 0,-3-1 0,5-1 0,-2 2 0,-3-1 0,1-1-1,-5 0 1,1-1-1,-3 0 1,0-1 0,-1 2 0,-5-1-1,0 0 1,-4-1 0,0 0 0,-4 2 0,-3 0 0,1 1 0,-4 0 0,0-1 0,-3 0 0,-3 1 0,-1-3 0,-4 3 0,-3-2 0,-3 1 0,-2-1 0,-4 0 0,-3-1 0,-1 1 0,-4 1 0,0-2 0,-5 1 0,-2-2 0,-1 0 0,-5 1-1,2 1 1,-6-1 1,-2 0-1,-2 2 0,-4 1 0,-2-2 0,-2 2 0,-5-2 0,-1 2 0,-3 0 0,-2 0 0,1 1 7,-3-1 5,-2 1-8,-2 1 0,3-1 0,-3-1-9,0 2 8,-2-2-6,2 1 0,-2 0 1,0-1 0,0 0 6,-2 1-6,2-1 0,-2 1 0,0 0 7,2 1 6,-2 0-16,0 0 9,2 0-9,-2-2 0,0 0 0,0 1 0</inkml:trace>
  <inkml:trace contextRef="#ctx0" brushRef="#br0" timeOffset="95125.4408">13901 7385 1,'0'-7'3,"0"0"0,-2-1-1,2-2 0,-2 0 0,2 2 0,-2-3-1,0 0 1,0 0-1,0 0 2,-3 0-1,1 1-1,-2-1 0,2 1 0,-2-1 0,-5 2 0,3 1 0,-4 1 0,-3 2-1,-1 2 0,-5 3 0,-2 1 0,-2 5 0,-4 2 0,-6 2 1,0 4-1,-4 4 1,2 2 0,-3 2-1,-1 1 0,4 2 0,0 2 0,1 0 0,1 2 0,4 2 0,0 3 0,4 2 0,5 6 0,-1 3 0,4 5 0,5 5 0,1 1 0,3 4 0,2 2 0,4 1 0,4 2 0,2 1 0,2-1 13,6-1-8,0 0-1,7-1 7,2-4-16,3-2 9,5-4-1,6-6-7,5-3 7,3-4 0,4-5-1,3-6-6,6-6 0,4-5 0,2-7 8,6-6-8,6-6 15,7-5-15,3-8 7,1-3-1,2-9 6,0-4-7,-2-4-6,-3-4 6,-1-4 0,-7-4 6,-6-1-13,-6-4 13,-4-4-13,-8-3 13,-5-4-7,-8-2-7,-4-1 8,-8 0 6,-6 0-13,-9-1 7,-6 0 6,-8 1-1,-9 1-7,-5 2-6,-7 2 13,-6 4-7,-7 4 7,-7 4-7,-5 4 6,-4 6-7,-6 5 0,-4 5-6,0 5 0,0 7 1,-3 3 0,1 5 0,2 6 0</inkml:trace>
  <inkml:trace contextRef="#ctx0" brushRef="#br0" timeOffset="95823.4808">11543 7992 3,'-12'-6'3,"-1"-2"-1,-3 0 0,-3-2 0,-1 3 1,-5 1-1,0 0 0,-4 2 1,0 4-2,-2 3 1,-2 5-1,-4 3 0,-1 6 0,1 5 0,-2 4-1,-2 7 0,-1 7 0,3 5 1,-2 8 0,1 8 6,5 7-7,2 7 0,4 4 12,6 6-7,9 3-8,6 3 14,5 1-1,12-2-8,3-2-7,9-3 7,6-8 6,8-3-13,6-8 0,11-9 7,8-8-6,8-11-1,2-8 2,7-8 0,2-8 14,5-8-2,3-9-8,0-8 7,0-7-8,-4-8 7,-5-6-14,-3-9 7,-9-6 7,-4-4-14,-4-5 14,-11-4-14,-5-4 7,-7-4-6,-6-2 7,-10-5-7,-7 1 8,-8-1-1,-6 1-6,-6 2 7,-9 2 6,-8 1-7,-4 4 0,-6 5-1,-6 5 13,0 5-14,-7 5 6,0 6-13,-1 7 14,-3 6-1,-2 8-7,-4 5-6,0 5 1,1 7 7,1 2-7,4 5 1,2 4 0,5 4-1,4 1 1,3 3 0</inkml:trace>
  <inkml:trace contextRef="#ctx0" brushRef="#br0" timeOffset="97030.5498">17746 2138 1,'-2'-3'3,"-2"1"1,1-1-1,1 1 0,0 0-1,0 0 0,0 1 0,2 0 0,-2 3 0,2 3-1,2 6 1,-2 4-1,2 4 0,2 7-1,1 4 1,1 5 6,2 5-8,0 2 1,1 2 6,1 1-7,0 0 0,1 0 1,-1-2 0,0-3-1,1-1 7,-1-4-7,0-2 0,-1-2 0,-1-5 0,-2-2 7,0-4-7,-2-2 0,0-3 6,-1-3-7,-3-4 7,0-5-1,-3-3-7,-3-4 1,0-6 0,-2-4 7,-5-3 6,3-8-8,-2-4-7,-1-5 0,-1-6 1,1-3 0,1-5 7,-3-3-7,5-5 7,0-2-7,-1-2 7,5-3-7,0 0 0,0 4 0,6 4 1,0 5 0,2 5 0,2 3 0,2 5 1,0 3-1,3 5 1,1 5 0,2 3 0,1 6 0,-1 2 0,3 7 0,-1 4 0,1 4 0,-1 7 1,-3 7 0,1 8 0,-4 2 0,-2 7-1,1 3 1,-3 2 0,-4 2 0,0 1 0,-2-2 0,-2 2 0,-1-2 0,-1 0 0,0-1 0,-2-1 1,2-1-1,-1-1 7,1 0-7,2-2 0,0-3 6,0-3-7,2 0-1,0-2 1,4-3 0,0 0 1,4-2-1,0-3 0,2 0 0,3-3 1,3-1 0,1-2-1,3-2 7,1 0-7,2-5-1,1 1 0,3-3 0,0-3-1,0 0 0</inkml:trace>
  <inkml:trace contextRef="#ctx0" brushRef="#br0" timeOffset="97190.5589">18337 2603 2,'0'2'2,"0"1"1,0 4-1,0 1 1,0 3-1,0 0 0,2 3 0,0 3-1,-2 0 0,2 2 2,0-1-2,3 1-1,-3 1 0,2-1 0,4 1 0,-2 0 0,3-3-1,-1 2 0</inkml:trace>
  <inkml:trace contextRef="#ctx0" brushRef="#br0" timeOffset="97396.5707">19113 2610 3,'0'2'4,"-2"3"6,-4 4-8,1 1 1,-1 4 5,0 0-7,-2 2 0,1 2-1,-1 0 1,-2 2-1,2 2-1,-1-1 0,-1-1 0,4-2-1</inkml:trace>
  <inkml:trace contextRef="#ctx0" brushRef="#br0" timeOffset="97614.5832">19289 1935 2,'-2'0'4,"-3"-1"13,3-2-3,0 2 5,2 0-8,-2 0-2,2-1-1,0-3 5,6-1-20,3-2 19,3-1 6,9-2-9,-1-3-20,7 0 1,4-2 0,2 0 1,5-2 0,1 1 0</inkml:trace>
  <inkml:trace contextRef="#ctx0" brushRef="#br0" timeOffset="97776.5925">19636 1884 4,'-8'22'3,"-1"5"0,-1 3-1,2 2 1,-2 3-1,1 1 0,3 3 1,0 0-1,2 1 6,2 0-8,0 0 0,2-2 0,2 0-1,2-2-1</inkml:trace>
  <inkml:trace contextRef="#ctx0" brushRef="#br0" timeOffset="97978.604">20041 2340 3,'0'0'4,"0"0"-1,0 0 0,0 0 7,0 0 4,-2 3 5,0 4-8,0 1 10,-2 4 5,-2 1-10,2 3-9,0 5 0,-1 1 6,1 5-15,0-1 0,2 2-7,0-1 8,2 0-12,0-1 1,0 1-1,2-2 1</inkml:trace>
  <inkml:trace contextRef="#ctx0" brushRef="#br0" timeOffset="98598.6395">19801 1303 1,'-2'-11'3,"2"-2"-1,-4-1 0,0 0 0,-2 0 0,-2 1-1,-3 1 0,-5 2 0,-5 5 0,-4 1 0,-4 5 0,-2 6 1,-6 8 0,-4 5-1,-5 8 0,-1 7 0,-3 6 0,0 6-1,1 8 0,-1 6 0,5 13 0,3 5 0,5 8 0,4 3 0,8 4 0,11 2 1,3 0-1,9-3 0,13-4 0,5-5 0,11-9 0,10-7 1,7-9-1,7-6 0,9-9 0,13-7 0,3-8 0,9-8 0,4-7 0,4-8 0,0-7 0,0-8 0,0-6 0,-4-8 0,-4-7 1,-4-5-1,-7-5 0,-6-5 0,-6-4 1,-8-5-1,-4-6 0,-7-5 0,-10-2 0,-6-2 0,-6 0 1,-9 1-1,-8-1 0,-6 1 0,-10 0 0,-7 3 0,-8 0 0,-8 2 0,-8 3 0,-5 4 0,-8 5-1,-10 7 0,-6 6 0,-9 7-1,-2 7 0</inkml:trace>
  <inkml:trace contextRef="#ctx0" brushRef="#br0" timeOffset="99126.6697">17518 1426 1,'2'-9'2,"0"0"0,0 0 0,-2 2-1,2 0 0,-4 1 0,2 1 0,-4 4 1,-2 5-1,-4 4-1,-3 6 0,-3 4 1,-5 8-1,-2 4 0,-1 9 1,-1 6 0,-2 13 0,0 8 0,0 12 0,2 8 1,2 7-2,5 9 1,3 2 0,5 1-1,6 1 1,6-3 0,6-1 0,9-3-1,6-7 1,6-6-1,8-8 1,8-7 0,13-9-1,6-10 1,11-8-1,5-9 0,7-9 0,10-10 0,5-10 0,1-9 0,1-7 0,-3-7 0,-2-8 0,-6-5 0,-4-4 0,-6-7 0,-7-4 0,-7-6 0,-9-6 0,-7-5 0,-11-4 0,-7-4 0,-8-4 0,-11-3 0,-5-4 0,-9 0 0,-8 0 0,-9 2 0,-6 1 0,-5 3 0,-10 2 0,-5 3 0,-7 2 0,-5 4 0,-5 4 0,-4 4 0,-2 6-1,-3 7 0,3 4-1,-2 8 1,-4 5-1,2 8 1,-3 4-2,1 6 2,4 4 0,4 4 0,4 3 1,6 4 0,2 1-1,7 3 0,2 2 0</inkml:trace>
  <inkml:trace contextRef="#ctx0" brushRef="#br0" timeOffset="99793.7078">18159 3249 3,'-2'-1'4,"2"-2"6,0 1 0,-2 1-2,2 1-1,0 0-1,-2 1-8,2-1 7,0 1 0,2 2-1,-2 3 13,4 6-16,-2 3 0,3 6 19,1 4-8,0 4-8,0 3-1,2 3 6,3 2-1,-3 2 5,2 1-1,1 2-8,-1 1-1,2 0 0,-1 0 6,1 0-8,-3-2 0,1 0-12,0-3 14,-2-1-13,1-2-7,-5-3 2,0-2 3,2-2-1,-4-4 2</inkml:trace>
  <inkml:trace contextRef="#ctx0" brushRef="#br0" timeOffset="100134.7273">18013 3956 2,'0'0'3,"0"3"0,0 3 0,2 3 0,0 2-1,2 1 0,2 3 0,0 0 1,2 1-2,3 1 1,1 2-1,1 2 0,3-1 0,1-2 13,-1 2-15,3-1 7,2-2-7,1-2 12,1-2 12,0 0-16,2-4 13,-1-1-4,1-3 5,-2-2-2,2-4-9,-2-1-8,-1-4 12,1-3 0,0-2-9,-5-1 12,3-6-2,-4-2-2,1-2-8,-1-2 5,-1-1 0,-1 0-15,-1-2 7,-1 3 7,-1-2-14,-2 2 13,-1 0-1,-1 4-7,-2 2 0,0 1 0,1 2 0,-1-1 0,-2 4-6,-2 1-7,2 1-16,-2 3 2,2-1 3,-4 1 1,2 0 3</inkml:trace>
  <inkml:trace contextRef="#ctx0" brushRef="#br0" timeOffset="100722.761">20370 2786 2,'-2'-2'4,"2"-1"0,-2 2-1,0 0 0,2 0 7,-2 0-2,2 1-1,-2-1-7,2 1 0,0 0 6,0 2 5,0 4-7,0 2 0,2 3 5,-2 2 5,2 4-2,0-1 12,2 4-3,0 1-2,3 2-10,-1 1-1,2 5-7,4 2 13,1 1 4,-1 3-15,5 1 6,1 2 0,-1 1-8,4-1 6,-3 0-1,3 0-1,-2-1 0,1-1-7,-1-1 6,2-1 13,-3-3-15,-1-1 12,1-3-8,-1-1-7,-3-3 6,1-1-6,-3-1 6,-1-4 7,-1 0-9,-2-5 0,0 1-1,-1-2 6,-1-2-1,-2-2-7,0 0-26,-2-4 4,0 0-11,-2-5 3,-2-1 5,0-3 1,-2-5 3</inkml:trace>
  <inkml:trace contextRef="#ctx0" brushRef="#br0" timeOffset="102168.8437">20501 2898 1,'0'-3'3,"-3"1"-1,3-1 0,0 0 0,0 0 0,0-2-1,0 2 0,-2-2 0,2 0 0,-2 1 0,-2-1 0,4-1 0,-2 0 0,-2 2-1,0-2 0,0 0 0,-2-1 0,1 0 2,-1-1-2,2 0 0,0 0 0,0 0 0,0-1 1,2 1-1,-1 0 1,1 0-1,0 0 0,2 2 1,0 0 0,0 2-1,0-1 1,0 1 0,0 0-1,0 1 1,2 0-1,-2 1 0,0-1 0,-2 2 0,2-1 0,0 2 0,-2 0 0,0 2 1,2 2 0,-4 3-1,0 2 1,-2 4-1,0 2 1,-3 2-1,-3 3 1,2 1 6,-7 2-8,0 2 1,-1 0 0,-3 3 0,0-1 6,-1 0-1,-1-1-7,2-1 13,1-1 0,1-1-15,0-3 7,5-1 6,-1-3-2,1-1 0,4-2-8,1-1 7,1-3 6,0-2-16,2 1 9,1-2 11,1-3-2,2 0-8,0-3 7,2-1-3,2-1-7,2-1-7,3-4 13,-1-2-7,4-1-7,0 0 13,1-3-7,1-1-6,1 0 6,1-2 7,1-2-8,-1 0 8,3-2-9,-1 0-7,1 1 2,-1-1 13,1 0-19,1 1 20,-1 2-13,-1-1 13,-1 3 0,1 1-22,-1 2 21,-1 0 1,-1 2-2,-1 0-1,1 3-1,1 1-6,-4 3-6,3-1 7,1 3-14,-3 1 9,1 3 7,1 0 0,-1 1 0,0 1-12,1 1 13,-1 2 6,1-2-1,-3 2-7,2-2-6,1 1 13,-3 1-13,2 0 7,-1 1-13,-1-2 14,-2-1 6,3 3-7,-3-4 6,0 1-13,-1-1 13,-1 0-13,0-1 0,-2 0 7,2-1 7,-2 1-14,-2-2 13,1 0-13,1 1 7,-2-1 6,0-1-13,-2 0 14,2 0-22,0 1 22,-2-2-14,2 1 13,-2-1-7,2 1 8,-2-1-9,0 0 7,0 0-7,0 0 0,0 0 6,0 0-13,0 1 0,0-1 16,0 0-16,0 0 16,0 0-9,0 0-7,2 1 8,-2-1-6,0 0 7,0 0 0,0 0-6,0 0-6,0 0 14,0 0-13,0 0 1,0-1 8,0 1-1,0 0-12,0 0 2,0 0 2,0 0 0,0 0 2,0 0 0,0 0 1,0 0 1,0-1 1,0 0-1,-2-2 2,2 1 0,-2 1 1,2-1-1,-2 0 1,0 1 0,0 0-1,2-1 1</inkml:trace>
  <inkml:trace contextRef="#ctx0" brushRef="#br0" timeOffset="117427.7164">8286 15379 2,'0'-7'2,"0"-2"0,0-3-1,0 1 1,0-3 0,4 0-1,-2 0-1,0-1 1,0 2 0,-2 0 0,2 1 0,-2 2 0,2-1-1,-2 1 1,0 2-1,0 0 0,-2 1 0,2 0 0,-2 0 0,2 1 0,-2-1 0,0 1 0,0 1 0,0 1 0,0 0 0,0 1 0,2 1 0,-2-1 0,2 1 0,0 1 0,-2-2 0,2 2 0,-2 0 0,2 1 0,-3 4 0,1 1 0,-2 2 0,2 5 0,-2 3 0,-2 1 0,2 3 0,0 2 0,1 2 0,1 0 0,0 4 1,4 2 0,0 3 1,3 1-2,1 3 1,2 3 0,0 0-1,5 2 0,-1 1 0,3-3 0,3 1 1,1-2-1,4-2 0,-1-4 1,3-2-1,2-4 0,-2-3 0,2-3 0,2-5 0,-2-5 1,-3-3 0,3-2-1,-4-4 0,0-3 0,0-4 0,-5-5 0,1-1 0,-3-4 0,-1-2 0,-3-2 0,-1-2 0,-1-2 1,-2-2-1,-2-1 0,1-2 0,-1 0 0,0-1 0,0 1 0,0-1 0,1 2 0,1 1 0,0 1 0,3 3 0,-1 3 0,0 4 0,5 1 0,-1 3 0,3 5 0,1 3 0,-1 4 0,4 2 0,-3 5 0,1 3 0,-5 3 0,3 3 0,-5 3 0,1 2 0,-3 2 0,-4 2 1,-2 0-1,-2 1 0,-2-2 0,-4 1 1,0-2-1,-2-1 0,-2-2 0,-3-2 0,1-1 0,0-5 0,-3-1 0,1-4 0,-3-4-1,3-3 0,0-5 0,-1-4 0,1-2-1,3-4 0,1-4-1,2-1 2,2-1-1,4-1 1,0 1 0,4-1 0,0 1 0,2 3 1,0 0-1,3 2 0,1 2 1,0 1 0,5 3 0,-3-1 1,5 3-1,-3 2 1,7 2 0,0 3 0,-1-1 0,3 2 0,0 3 0,2 1-1,0 1 1,-3 1 0,3 0-1,-4 1 0,2-2 2,-5 0-1,1 1-1,-5-3 1,1 2 0,-3-1 0,-2-2-1,1 0 1,-3-1 7,0-1-8,-1-3 0,-1-2 0,0-3 0,-2-4 0,0-1 7,0-3-8,-2-1 0,3-3 0,-1 2 1,0-1 0,-2 4-1,0 1 1,2 2 0,-2 2 0,4 1-1,1 2 0,1 2 1,2 1 0,1 2 0,3 3 0,-2 2 0,3-1 0,-1 1 0,1 1 0,-3-1 0,3 0 6,-1 0-7,1 0 0,-3-2 1,1 0-1,-1-1 0,-2-1 7,3-3-7,-3 0 0,-2-2 7,3-1-7,-3-3-1,-2 0 7,0 0-7,1-2 1,-1 1 0,-2 1 0,0 1-1,2-1 1,-2 2 7,0 2-8,-1 2 1,3 0 0,-2 1 0,4 2 0,0-1 0,3 4 0,1-1 1,1 1-1,-1 0 0,2 1 0,1-2 0,-1-1 1,1-1-1,1-2 0,-1 0 0,1-3 1,-1-1 0,2-2 0,-5 1 0,0-2 0,1 1 0,-3-1 0,-2-2-1,-1 2 0,-3 0 1,0 3 0,2 0 0,-4 1 0,2 1 0,-2 0 0,0 3-1,3 1 1,-1 3 0,2 4 0,2 2 0,2 3 0,1 6 0,5 4 0,1 1 0,2 4 0,1 1 0,3 3 0,4 2 0,0 0 0,4 1 0,-2-2 0,2 1 0,-2-4 0,-2-2 0,-1-2 0,-3-5 1,-4-1 0,-3-3-1,-1-2 7,-5-4-7,-2-2 0,-3-5 6,-5-4-7,-5-3 0,-3-4 0,-2-5 0,-5-3 7,-3-5-7,-5-3-1,0-4 1,-2-5-1,-1-5 1,-1-3 0,2-2 0,2 2 1,4-1-1,3 3 1,1 6-1,3 2 0,2 4 0,1 4 1,3 5 0,4 3-1,0 3 1,4 5 0,0 3 0,4 4-1,3 3 0,-1 3 1,4 2 0,1 2-1,1 2 0,3-1 1,-1 2 0,1 0 0,4-4 0,-3-1 0,3-4 0,0-2 0,-1-2 0,1-3 0,0-5 0,1-1 0,-1-4 1,0-1-1,-3-1 0,-1-2 0,-3 1 1,-1-2-1,-3 2 0,0-1 0,-1 3 0,-1 2 0,-2 2 0,-2 0 0,3 3 0,-3 2 0,2 3-1,-2 3 1,0 2 0,2 2 0,1 0 0,-1 3 0,2-1 1,0-1-2,1-1 1,-1 0 0,0-3 1,0-1-1,1-2 0,1-4 0,0-2 0,1-4 0,-1-2 0,-2-3 0,1-2 0,-3-2-1,0-2 1,-2-2 0,-2 0 0,0-3 0,-2-1-1,-4-1 0,0-3 0,-4 1 0,-3-1 1,-1-1 0,0 4 0,-3 1 0,5 2 0,-1 4 0,-1 3 0,4 4 0,-1 5-1,1 5 1,0 4 0,4 5 1,0 2-1,4 5 1,2 5-1,2 5 1,4 2-1,5 3 1,3 2-1,3 3 0,3 3 0,3 1 0,4-1 1,0 1 0,4-4-1,0 1 0,2-6 1,1 0-1,1-5 0,0-2 0,0-2 0,-2-4 0,-1-2 0,-3-2 0,-2-2 1,-5-2 0,1-2-1,-6-2-1,-3-2 2,-1-3-1,-7 0 0,0-3 0,-6 0 0,-2-1 0,-2-2 0,-2 0 0,-2 1 0,2 1 0,2 2 0,-2 1 0,2 2 0,0 0-1,2 2 1,0 3 1,2 0-2,0 2 1,2 0 0,2 2 0,0-1 0,0 0 1,1-2-1,-1 0 0,2 0 0,-2-2 0,3-2 0,-1-1 0,2-3 0,-2 0 0,1-2 0,-3-2 0,0-1 0,0-3 0,-1 0 0,-3-1 0,0-1 0,-2-1-1,0-2 0,-4-1 1,-3-3-1,1 0 0,-6-2 1,-1-2-1,-1 0 0,-1-3 0,-1 0 0,-1-1 0,-1-2 1,1 1 0,3 0-1,-1 3 1,1 3 0,1 1 0,3 5 0,0 2-1,1 5 2,5 2-1,0 6 1,2 2-1,2 5 0,2 1 1,2 4 0,2 5 0,7 2 0,-1 2 0,7 1 0,1 3-1,3 0 1,0 2 0,0-1-1,2 1 0,1 0 0,5-1 0,-2-1 0,2-2 0,3 0 0,-3-3 0,2-2 1,-4-2-1,0-3-1,-3 1 1,1-4 1,-6-1-1,0-2-1,-5-1 1,-1-2 1,-3-2-1,-2-3 0,-3-1 0,-3-1 0,-4-2 0,-2 2 0,2-1 0,-2 1 0,0 0 0,0 2 0,2 2 0,0 2 0,0 1 0,2 2 0,0 1 0,2 3 0,2 0 0,4 2-1,-1 0 1,3 1 0,2-2 0,1-2 0,2 1 0,1-2 0,1-1 0,1-2 0,-1-3 0,0 1 0,-1-3 0,-1 1 0,-1-2-1,-1-1 0,-3-1-1,-1 0-1</inkml:trace>
  <inkml:trace contextRef="#ctx0" brushRef="#br0" timeOffset="117647.729">10540 14556 1,'-2'1'3,"-2"-1"0,2 1 0,0-1-1,0 0 0,2-1 0,-2 1-1,2-1 0,2-5 0,4-2 0,4-3 1,5-4-2,5-2 1,5-4-1,4-1 1,4-3-2,0 0 0,3 0-2</inkml:trace>
  <inkml:trace contextRef="#ctx0" brushRef="#br0" timeOffset="118729.7909">13326 13801 1,'0'0'1,"0"1"0,0 2 0,0 2 1,0 1 0,0 4-1,2 1 0,0 4 0,0 5 0,2 2 0,3 5 1,-1 3-1,2 5 0,4 5 0,-1 6 0,1 6 0,3 8 1,1 4-1,-1 4-1,1 4 1,1 4 0,-1 4 0,1 4 0,-1 2 0,1 2 0,-1 1-1,1-2 0,0 1 1,-1 2-1,3-1 1,-1 1-1,-1-1 1,2 1-1,-5-3 1,3-1-1,-3-1 0,0-1 1,-1-3-1,-1-2 0,1-3 0,-3-4 0,2-3 0,-3-8 0,1-4 0,0-6 0,-1-5 0,-3-7-1,2-5 0,-4-7-2</inkml:trace>
  <inkml:trace contextRef="#ctx0" brushRef="#br0" timeOffset="120342.8832">13818 13714 2,'23'0'2,"6"-1"-1,6 0 0,9-1 0,7 0 0,5-1 0,8-2 0,6 2-1,7-2 0,8 0 0,4-1 0,2 2 0,6-2 0,2 1 0,7 1 0,3-1 0,7 0 0,2 1 0,4-2 0,2-1 1,8 0-1,1-2 0,1-1 0,5-1 0,1-1 0,5-2 0,2 0 0,0-2 0,4-2 0,2 0 1,0-1-1,-2-1 0,2 1 0,2-2 0,0 0 0,0 0 0,-2 1 1,3 0-1,-1 3 0,0-1-1,-2 2 2,-2 1-1,0 2 0,0 0 0,-2 2 0,-5 2 0,1 0 0,0 2 0,-2 0 0,-3 2 0,-1 0 0,-1 2 0,-5-1-1,1 2 1,-1-2 1,-3 2-1,-4 0-1,0-3 1,-2 0 0,-2-1 0,0 2 0,-2-2 0,-4-1 0,-2 1 0,-4-1 0,100-4 0,-119 6 1,0 0-1,-4 1 0,0-1 0,-4 1 0,-4 0 0,-3-1 0,-4 2 0,-1-2 0,63-2 0,-22 1 0,-17 0 0,-10 3 0,-13 2 0,-39 0 0,0 1 0,0 0-1,1 1 2,1 0-1,-2 1 0,2 1 0,-4 1 0,2 0 0,-2 3 0,-2 0 0,0 2 1,-2 0-1,-2 1-1,-3 1 1,-1 3 0,0 2 1,-5 2-1,1 2 1,-3 1-1,1 2 1,-3 4 0,1 1 0,-3 3-1,0 1 0,-1 5 0,1 2-1,0 4 1,-1 4 0,1 3 0,-2 1 1,0 1-1,9 57 0,0-12 0,-3-9 0,-2-9 0,1-3 0,-3-4 0,1-6 0,-3-1 0,2-2 0,1-5 0,-5-3 0,2-3 0,-2-3 0,2-2 0,1-2 0,-5-2 0,2-1 0,-2 0 1,2-3-1,1 1 0,-1-1 0,0-1 0,2 0 0,-1 3 0,-5-5 1,-2-1-1,-2-3 0,-1-3 0,1 0 0,-4-3 0,2-4 0,-2 0 0,-7-2 0,-1 0 0,-5-3 0,-1-2 0,-5-1 0,0-1 0,11-7 0,-5-1 0,-2 1 0,-4 1 0,-1 1 0,-5-1 0,-5 0 0,-36 7 0,-2-3 0,1 0 0,1 0 0,-1-1 0,36-5 0,-6 0 0,-5 0 0,-4 1 0,-65 9 0,5-1 0,4 1 0,52-8 0,-1 2-1,-10-2 1,-3 3 0,-79 11 0,9-4 0,69-7 0,-3-1-1,-7 3 1,-6-2 0,-89 18 0,92-13 0,-7-1 0,-2 2 0,-5 2 0,-3 0 0,-2 0 0,-5 0 0,-4 2 0,-1 0 0,-3 1 0,-120 21 0,131-24 0,-5 1 0,-2 1 0,-2 0 0,-1 0 0,-1 1 0,0 1 0,-4-1 0,2 1 0,-2-1 0,0 0 0,-4 1 0,2-2 0,4 1 0,2-1 0,1 0 0,-1-1 0,4 1 0,0 0 0,-1 0 0,1-2 0,0 0 0,1-1 0,-1 1 0,2 0 0,-1-1 0,3-1 0,5-1 0,-1 1 0,5-1 0,4-1 0,0 0 0,4 0 0,-2 0 0,4 0 0,0-1 0,2 0 0,2-1 0,2 1 0,1 0 0,3 1 0,1 0 0,-1-1 0,4 1 0,5-1 0,0 0 0,2-1 0,6 2 0,2-2 0,0-2 0,4 1 0,2 0 0,4-1 0,1-2 0,1 0 0,3 0 0,-1-2 0,5 0 0,-1-2 0,3 1 0,0 0 0,2-2 0,-1-1 1,-1 1-1,4-1 0,-2-2 0,2 1 0,-1 0 0,3 0 0,-2 1 1,2-2-1,2 0 0,0 1 0,-2-1 0,2 0 0,-2 0 0,2 0 2,0 1-2,0-1 1,-2 1-1,2 0 1,0-1-1,2 1 0,-2 1 0,2-2 0,0 2 1,0-1-1,0 1 1,2 1-1,-2-2 0,2 1 0,-2 2 0,2-2 0,0 2 0,3-2 0,-1 1 0,0 2 0,2-3 0,0 2 0,1-1 0,3 0 0,-2 0-1,5-1 0,-1 0 0,1-1 0</inkml:trace>
  <inkml:trace contextRef="#ctx0" brushRef="#br0" timeOffset="131445.5182">14176 14101 1,'-2'0'3,"-2"0"0,0 1-1,0-1 1,-1 1-1,-1 2 0,2-1 0,-2 0 0,2 1 0,2-1-1,-2 0 0,-1 2 0,3-1 0,0 3 0,2 0 0,2 2-1,0 1 1,5 0-1,-3 1 1,2 2-1,2-1 0,3 0 0,-1 0 0,2 2 1,3 0 0,-1 0-1,3 0 0,-1-2 0,3 3 1,2-1-1,-1 0 7,1 0-8,2-1 7,-1 1-7,-1-1 0,0 1 7,0-3-7,-1 0 12,-1 0 0,-1 0-9,-1 0 0,-3-1-7,1 1 14,-5 1 5,1-1-8,-3 3-7,-4 0 0,-2 1 6,-4 2-7,-2 0 7,-4 1-13,-3-1 1,-1 0 1,-3 0 0,1 0 1,-3-2 0,-1-1-1,-1-2 1,-2-3 0,3-2 0</inkml:trace>
  <inkml:trace contextRef="#ctx0" brushRef="#br0" timeOffset="131742.5352">14325 14073 2,'2'-1'3,"0"-1"-1,0-1 0,0 1 0,2-1 1,0-1-1,3 1 0,1-2-1,2 0 0,-1 1 1,5-1 0,1 0-1,1-2 0,3 2 0,-1-1 0,5 0-1,-2 0 1,1 2-1,1-1 1,-2 0 0,2 1-1,-1 0 1,1 2-1,-2-1 0,0 2 0,-1 1 0,-1 0 0,-1 0 0,1 1 0,-4-1 1,1 3-1,-1-2 0,-1 1-1,-2 1 1,-1-1-2,-1 0 0,0 1 0,-1-1 0</inkml:trace>
  <inkml:trace contextRef="#ctx0" brushRef="#br0" timeOffset="136669.817">14174 15262 3,'-4'-2'3,"0"2"0,0 0-1,1 0 0,1 0 0,0 0 0,0 0-1,0-1 1,2 1 0,-2-1-1,4 0 0,4 0 0,3 0 0,1-2-1,2 1 1,5-3 0,0 2 0,5-2 0,1-2 0,4 0-1,2 0 1,0-3-1,4 1 1,0-4-1,0 0 1,4 0-1,1-1 7,1 0-7,0 0-1,-2 1 1,-4 2 6,-2 0-1,-2 3-7,-4 4 7,0 0-1,-2 5 13,-3 2-3,-1 2 6,-4 9-10,-1 5 18,-6 4-9,1 6-3,-3 4-1,-2 3 3,-2 2-2,-2 3-1,-2 1-15,2 1 12,0 2-8,-2 4 13,0 3-9,0 0 18,-2 0-9,2-3 4,-3-2-16,5-1 13,-2-3 3,0-4-15,2-2 7,2-3-3,-2-4 5,0-3-8,2-2 7,0-3-3,1-3-14,-3-1 13,0-4-8,2-1 0,0-3 7,-2-1-2,0 0 6,2-2-2,-2 0-8,0-2 7,0-1-2,0-1-21,0 0 9,0-2 14,0 0-2,0-1-1,0 0-7,0-1 6,0 0-1,0-1 0,2 0-13,-2 1 1,2-3 0,0 1-6,0 0-22,0-2 3,0 0-2,2 1 4,-2-2-16,0-1 5,3-1 6,-3-1 1</inkml:trace>
  <inkml:trace contextRef="#ctx0" brushRef="#br0" timeOffset="140207.0193">22707 7834 1,'-2'-5'2,"0"-1"0,0 0 0,-2 1-1,2-1 1,0 0 0,0 0-1,0 2 0,2 0 1,-2-1-1,0 3 0,2-1 0,-3 0 0,3 1-1,-2 2 0,2-1 2,0 1-1,0 0-1,0 2 1,2 6 0,1 4-1,-1 3 0,2 7 1,0 5 0,2 5-1,0 7 1,1 5 0,-3 6 0,2 9 0,-2 8 0,0 9 6,0 7 5,0 6-14,1 7 7,-1 4 6,2 4-15,0 4 8,2 4-8,1 3 15,3 6 4,3 4-2,1 2-21,-1 6 20,3 5-7,1 4-1,-1 2 6,1 2 5,0 1-1,-1 0-15,3 1 6,-2-4-1,1 1 0,-1-5 6,-1-7-8,1-6 6,-4-5-13,-1-7 13,-4-6 0,3-6 4,-3-6-8,-2-4 0,-1-7-1,-1-8 0,0-5-13,-2-7 1,-2-8-12,0-7 3,0-5 1,-2-9 2,0-7 2,-2-8 0,-2-7 2,-2-9 1</inkml:trace>
  <inkml:trace contextRef="#ctx0" brushRef="#br0" timeOffset="141389.087">22815 7635 2,'0'0'2,"-2"-1"0,0 1 0,2 0-1,0-1 0,-2 1 0,2 0-1,0 0 1,2 0 0,4-2 0,4 0 0,5-3-1,7 0 0,5-2 0,9-3 0,3 0 1,6-1-1,7 0 1,8-1 0,4 1-1,2-2 0,5-1 0,-1 1 0,4 0 0,1 2 0,3 0 0,-1 1 0,-1 0 1,1 1 0,-3 2 1,-1 1-2,-3 2 1,-4 2-1,-2 2 0,-4 4 0,-6 3 1,0 2-1,-9 4 1,-1 4 0,-7 4-1,-2 4 0,-6 6 0,-2 5 0,-6 7 0,-3 5 1,-3 7 0,-5 4 0,-1 4 0,-3 4 0,0 3-1,-2 3 0,0 3 1,0 0-1,0 2 7,3 1-8,-1-1 1,0 0 6,2-1-7,3 0 7,-1 1-1,0-2 6,3 1-15,3-1 15,-1-3-9,-1 1 6,3 2-7,-1 0 6,1 1-1,2 3-13,-3-1 7,3 1-7,-1 0 14,-1 0-1,1 1-13,1 1 0,-2-2 14,1 2-13,-1-3 13,1-4-1,1 0-1,0-3 0,-1-2 0,1-4-9,-1-1 2,-1-2 7,2 0-1,-5-3-1,1-1-6,-1-3 6,-2-1-6,-1-2 0,-1 0 7,-4-3 5,1 0-13,-3-2 0,-2 1 1,-2-2 13,2-1-2,-2 0-1,-2-1-7,2 0-6,-2 1 7,2 0 6,-2 0-1,2-3 7,-2 0-9,2-1 0,0-3-1,0-1 0,2-2-13,-2-2 1,2 0 7,0-4 7,0-2-1,-2-2 0,0-2-13,0-3 7,0-2 0,0-2 1,0-2-1,0-1-5,-2-2 7,0-2 0,-2-1-13,-3 1 14,3-2 0,-4-1-6,0 0-6,-1-1 14,-1 1-6,0 0 6,-3 0-14,-1 1 3,-1-1 0,-3 2 8,-1 0-7,-4 2 1,1-1 7,-3 1-6,-2-1 7,-4 2-7,-2 1 7,-2 1 0,-3 2 0,-3-1 0,0 1-7,-5 1 7,-1 0 0,-1 0-1,-4 2-6,-1-2 0,-3 2 8,-2 0-7,-4-2 13,2-1-14,-4 0 7,0-1-6,-1 0 6,1-2 0,2-2 0,-2 1 0,6-2-1,-2-2 0,4-1 0,3-1 0,1 0 6,4-1 6,3-2-1,6-1-9,-1 1-6,7-2 0,2-1 13,2 0-14,4 0 13,3 0-1,1-1-7,2 0-13,5-2 2,2 1 7,1 0-7,1-2 15,2 2-7,1 0-7,-1-2 2,4 1 0,-2-1 0,0-1 0,1 1-1</inkml:trace>
  <inkml:trace contextRef="#ctx0" brushRef="#br0" timeOffset="142984.1782">23200 7869 1,'-5'-2'3,"3"0"0,0 0 0,-2-1 0,2 1-1,-2 1 0,2 0 0,0-2 1,2 2-1,2-2 0,2 1-2,2-2 1,2 1 0,3 0 0,5 1 0,3 1 0,0 0-1,1-2 1,3 3 0,-2 0 0,1 3-1,-1-2 0,-2 2 0,-3 3 0,-3 0 0,-1 3 7,-4 2-1,-3 0-7,-3 4 6,-4 0 6,-3 2-14,-1-1 0,-2 0 1,-2 1 13,-1-2 4,1-1-14,0-2-6,1 1 0,1-2 7,2-2 6,2-2-1,0 1-7,1-2 6,6 1-7,1-1-6,0 0 1,4-2 13,2 1-7,3-1 6,1 0-13,3-1 14,1 2-1,3 0-7,-2-1 6,1 1 0,1 1-15,0 0 22,-3 0-16,1 2 2,-2-1 14,-3 1-15,-2 1-7,-1 0 2,-3 2 1,-2-1 13,-6 2 0,-2 1-1,-2 1-7,-6 1 7,-3 0-1,-3 0-14,-3 1 2,-2-1 1,-1-1 13,-3-1-13,-2 0 7,0-1 0,0-2 13,0-1-8,0-2-7,3-2 0,1 0 7,2-2-7,1-2 7,3-1-15,3 0 1,1-1 2,1-1 0,1 1 0,3-3-1</inkml:trace>
  <inkml:trace contextRef="#ctx0" brushRef="#br0" timeOffset="147660.4457">24056 7623 1,'-4'-6'3,"-3"-2"-1,1 0 1,0-1-1,-4-3 0,1 1 0,-1-1-1,0 0 0,-3 0 0,1-1 0,-1 1 0,-1 1 1,0 0-1,-3 2 0,-4-1-1,1 3 1,-7 3-1,-2 1 0,-6 6 1,-5 3-1,-5 2 0,-5 5 0,-4 2 0,-3 3 0,-6 3 0,1 4 0,-2 1 0,-2 5 0,0 2 1,0 3-1,2 4 0,2 1 1,4 0-1,6 2 1,4 2-1,11-1 0,6 1 1,6 2 0,9-1-1,8 2 0,8 2 0,10 2 0,6 1 0,9-2 0,6 2 0,6-2 0,9-2 0,4 0 0,5-4 0,8-3 0,3-2 0,4-5 0,2-3 0,3-6 0,3-4 0,3-5 0,2-5 0,0-5 0,-1-7 0,1-5 0,-2-4 0,-3-7 0,-1-5 0,-3-7 0,-3-4 0,-5-5 0,-4-5 0,-6-4 0,-5-4 0,-3-4-1,-9-4 1,-2-3 0,-6-3 0,-6-5 0,-4 2 0,-5 0 0,-1 2 0,-7 1 0,-4 4 0,-6 3 0,-4 2 0,-6 5 0,-3 4 0,-5 2 0,-5 5 0,-6 7 0,-4 3 0,-7 3 0,-3 7 0,-5 4-1,-4 5 1,0 4 0,-1 4 0,-1 0 0,0 5 0,2 1 0,5 2 0,1 1-1,5 1 2,1 3-1,5-2 0,4 2 0,2 0 0,2 0 0,4-1 0,4 2-1,1-1 0,3 0 0,1-1-1,1 0 1,1 0-2</inkml:trace>
  <inkml:trace contextRef="#ctx0" brushRef="#br0" timeOffset="148362.4858">24008 7777 1,'0'0'3,"0"0"-1,0-1 0,0 1 0,0 0-1,4 0 1,5-4 0,-1 2-1,4 1 0,3-2 0,1 3 0,5 3 0,0-1-1,1 1 2,3 2-2,-2 1 1,-2 2 0,-1 2-1,-1 1 1,-5 3 0,-1 0 0,-3 2 0,-2 2-1,-1-1 1,-3 3-1,-2-2 1,0 2 0,0-2-1,0-1 0,0-1 0,4-1 0,-2-1 0,3-1 0,1-2 0,2-3 0,1-1 0,3-3 0,3-1 0,1-2 0,1-3 0,2-3 0,-1 1 0,1 0 0,2-3 0,-1 1 0,-1-1-1,2 0-1,-5 1 0,1-1 0,-4 1 0</inkml:trace>
  <inkml:trace contextRef="#ctx0" brushRef="#br0" timeOffset="149439.5474">22867 7978 2,'2'-2'2,"-2"-2"0,0 2 0,0-2 0,0 2 0,0-2-1,0 2 0,0-1 1,0 1-2,0 2 1,2-1 0,-2 1 1,-2-1 0,2 0-1,0 0 0,0 0 0,0 1 0,0-1-1,0-1 1,0 2 0,0 0-1,0 0 1,0 0 0,0 0 0,0 0-1,0 0 0,0 0 1,0 0-1,0 0 0,0 0 0,0 0 0,0 0 0,0 2 0,0-2 0,0 1 0,0-1 0,0 0 0,-2 0 0,-1 3 0,1 1 0,0 1 1,-2 2-1,0 4 0,0 1 0,-4 1 1,-1 4-1,1 1 0,0 4 0,-2 3 0,1 2 7,1 1-1,-2 1-7,3 0 0,1 1-1,4 0 1,0-1 0,2-1 7,4-3-1,2 0-7,3-3 7,3-2-1,1-1 0,3-5 0,3-3-9,1-2 9,3-4-8,2-4 1,2-2 0,0-4 0,2-3 1,0-1 0,0-3 1,-5-2-1,3 0 1,-4-1 0,0 0 6,-3-1-6,-1 0 6,-2-1-1,-5 5 0,0-1 0,-1 1-8,-3 3 8,0 2-1,1 0 0,-3 2-1,-2 4 0,0 3-7,-4 5 7,-4 3 0,2 5 6,-2 1-7,-2 4 0,1 3-7,-1 0 14,0 3-8,2 2-6,-2 3 13,1 0-1,1 0 0,2 1-1,0 0-7,0-1 8,2 0-9,-2-2 8,2-2-9,-2 0 9,2-2-1,0-2-14,0-1 15,-2-2-1,2-3-14,0-2 8,0-1-7,0-2 2,0-3 0,0-1 1,0-1 0,0-3 0,0-2 1,0-2 0,0-1 0,0-3 0</inkml:trace>
  <inkml:trace contextRef="#ctx0" brushRef="#br0" timeOffset="158186.0477">22503 8865 3,'-7'0'2,"1"-1"0,0 1 0,0 0 0,-3-1 0,3 0-1,0-1 1,2 1 0,0-1-1,2 1 0,-2 0 1,4-1-1,0 0 0,0 0 0,2 0 0,2-2 0,0 1-1,2-2 1,4-1-1,3 1 1,1 0 0,5-1-1,2 0 1,3 0-1,5-1 0,7 0 0,1 1 0,8-2 0,3 1 0,4-1 0,5 0 0,10-1 0,1-2 0,8 2 1,1 0 0,4-2 0,1 1-1,5-2 0,2 0 0,4 2 0,2-3 0,0 2 0,3-1 0,-3-1 0,0 0 0,2 2 0,0-2-1,-1 1 2,-5 1-1,-3-2 0,-1 1 0,-4 2 0,-6-1 7,-3 2-8,65-8 0,-28 0 0,-26 8 1,-19 2 0,-16-1 0,-15 3 0,-8 2 0,-8 2 0,-7-2 0,-2 1 6,-4 2-7,-3-1 7,-1 2-8,-4-1 13,-3 0-14,-1 0 14,-2 1-8,0-1 6,-3 2-14,1 0 13,2-1-7,-3 0 0,3-1-7,0 2 14,0-1-14,-1 2 13,3-2-7,0 0 7,0-1-8,-1 1-6,3-1 14,-2 1-14,2-1 7,0 2 7,0-1 5,0 0-20,2 0 0,-3-1 14,1 0-13,2 1 13,0 0 0,0-1-7,-2 2 0,2-2-6,0 0 13,2-2-7,-2 2-6,0 2 13,0-2-7,2-2 13,-3 2-20,3 2 1,-2-2 13,0 1-7,2-2 6,-2 1-6,2 0 6,-2 0-13,2 0 1,0 0 13,-2 0-1,0 0-13,2-2 14,-2 2-14,0 2 14,2-2-7,-2 0 6,2 0-13,0 0 14,-2 0-7,2 0 6,-2 0-13,2 0 1,0 0 13,0 1-7,-2 0 7,2-1-7,0 0-6,0 0 7,0 0 6,0 0-13,0 1 0,0-1 20,0 0-14,0-1 7,0 1-7,0 0-7,0 0 14,0 0-13,0 0 13,0 0-7,0 0 6,0 0-13,0 0 1,-2 0 7,2 0 0,0 0 0,0 0 7,0 0-7,0 0 12,0 0-14,-2 0 8,-1 0-9,3 0 8,-2 0-9,2 1-4,-2-1 7,2 0-7,-2 0 14,2 0-13,0 1 13,0-1-7,0 0 7,0-1-7,0 1-7,0 0 8,0 0-6,0 0 13,0 0-14,0 0 14,0 0-14,0 0 14,0 0-14,0 0 14,0 0-14,0 0 14,0 0-7,0 0 6,0 0-14,0 0 14,0 0-1,0 0-13,0 0 1,0 0 14,0 0-1,0 0-7,0 0 6,0 0-13,0 0 1,0 0 7,0 0 6,0 0-13,0 0 14,0 0-8,0 0 1,0 0 6,0 0-7,0 0 6,0 0-7,0 0 1,0 0 6,0 0-7,0 0 8,0 0-9,0 0 14,0 0-8,0 0-7,0 0 7,0 0-13,0 0 0,0 0 9,0 0 6,0 0-7,0 0 7,0 0-7,0 0-6,0 0 1,0 0 13,0 0-7,0 0 7,0 0-14,0 0 1,0 0 8,0 0 6,0 0-7,0 0 6,0 0-13,0 0 13,0 0-13,0 0 13,0 0-13,0 0 13,0 0-13,0 0 13,0 0-13,0 0 7,0 0-6,0 0 0,0 0 1,0 0 1,0 0 13,0 0-1,0 0-7,0 0 6,0 0-7,0 0 6,0 0-13,0 0 1,0 0 7,0 0 6,0 0-7,0 0-7,0 0 14,0 0-1,0 0-7,0 0 6,0 0-7,0 0 7,0 0-14,0 0 14,0 0-13,0 0 14,0 0-7,0 0 6,0 0-13,0 0 13,0 0 0,0 0-7,0 0 7,0 0-1,0 0-1,0 0-13,0 0 15,0 0-9,0 0 2,0 0-7,0 0 1,0 0 0,0 0 0</inkml:trace>
  <inkml:trace contextRef="#ctx0" brushRef="#br0" timeOffset="180142.3035">24155 7021 1,'0'-15'2,"-2"-1"0,2-3-1,-2-1 1,-2 0-1,0-1 1,-1-1 0,-3 1 0,0 2-1,-4-1 0,-3 4 0,-4 2 0,-1 3 0,-7 3-1,-2 6 0,-4 3 0,-4 4 0,-5 3 0,-5 6 0,-9 3 0,-2 5 2,-4 3-1,-4 5-1,-5 2 0,-1 7 0,-2 4 1,-5 4-1,0 6 0,-3 4 1,1 3 0,0 5 0,3 5-1,-1 7 1,3 4 0,1 5 0,5 3-1,2 4 1,6 4-1,6 5 0,6-1 0,9 2 0,8 1 0,8-1 0,8-1 0,9-2 0,10-2 0,8-4 0,11-3 0,10-3 0,10-5-1,13-6 1,8-6 0,11-7 0,5-10 0,9-8-1,8-10 1,7-10-1,1-8 2,5-11-1,3-11-1,5-8 1,2-12 0,0-9 0,0-10 0,-2-9 0,-1-6 0,1-8 0,-4-7 0,-3-11 0,-1-4 0,-9-4 0,-2-5 0,-6-5-1,-6-5 1,-6-1 0,-5 0 0,-8-2 0,54-108-1,-26 26 1,-24 20-1,-18 18 1,-21 18 0,-23 76 1,-4-3-1,-8 0 0,-4-2 0,-9 1 0,-4 1 0,-8 4 0,-6 4 0,-8 4 0,-11 6 0,-8 4-1,-4 6 0,-11 6 0,-5 6 0,-9 8-1,-7 8 1,-3 5-1</inkml:trace>
  <inkml:trace contextRef="#ctx0" brushRef="#br0" timeOffset="181474.3797">14921 12695 2,'-7'-2'2,"3"0"0,-4 1 0,-2 1-1,-1 1 1,-3 2 0,-3 2-1,-3 2 0,-3 1 0,-2 4 0,-2 2 0,-4 2 0,-2 2 0,-4 5-1,0 0 0,-5 5 0,-3 3 0,-1 3 2,-3 4-2,-1 4 1,-2 5 0,-2 3-1,3 3 0,-3 5 0,-2 5 0,2 4 0,1 8 0,-1 4 0,0 5 1,2 4-1,1 5 1,3 8 0,3 4 0,1 5-1,7 3 0,2 5 0,6 2 0,2 3 1,6-3-1,3 1 0,5-1 0,5 0 0,6-4 0,4-2 0,6-5 0,5-2 0,5-3 0,5-5 0,4-3 0,6-3 0,2-3 0,6-6 0,5-5 0,6-6 0,6-6 0,6-5 0,4-6 0,8-9 1,3-5-1,6-8 0,4-6 0,2-7 0,2-8 1,2-6-1,0-6 0,-2-9 0,4-6 0,3-7 0,5-7 0,-1-5 0,-1-6 0,0-5 0,1-9 0,-1-4 0,-1-7 0,-3-8-1,-4-5 1,-2-4 0,-2-6 0,-4-6-1,-4-7 0,-3-5 1,-1-3-1,-3-5 1,-3-3 0,-5-6 0,-4-1-1,-4-3 1,-4-2-1,-4-2 1,-7-3 0,-4 1 0,-7-1 0,-8 1 0,-3 0 0,-8 2 0,-5 2 1,-6 4-1,-8 3 0,-4 5 0,-7 0 0,-3 7 0,-5 7 0,-4 5 0,-6 8 0,-6 6 0,-7 9 0,-6 6-1,-5 8 1,-10 6-1,-5 9 1,-7 7 0,-5 6 0,-9 10 0,-7 6 0,-3 7-1,-5 6 1,-1 4 0,-3 9 0,-4 3 1,-2 5-1,-2 4 0,2 5 0,-2 3 0,1 2 0,1 1 0,6 2 0,4 0 1,7 0-1,8 0 0,4-3 0,10 0 0,7-3 0,8 1 0,4-2 0,6 1 0,9-3 0,5 0-1,5 0 0,6-3 0</inkml:trace>
  <inkml:trace contextRef="#ctx0" brushRef="#br0" timeOffset="187655.7333">20201 915 3,'0'0'3,"0"0"0,0 0-1,0 0 1,-2 0-1,2-1 0,-2 0 0,-1-2 1,1 2-2,0 0 0,0-1 0,2 2 0,-2-1 0,2 1-1,-2 0 1,0 0 0,2-2 0,0 2-1,0 0 1,0 0 6,0 2-8,0 2 1,0 4 0,0 3 6,2 1-1,-2 1-6,2 3 0,-2 0 0,2 4 0,0-1 0,0 4 0,-2-1 0,2 3 7,1 1 5,-3 1-7,2-2 6,-2 2-2,0-4-7,2 0 6,0-2-13,-2-1 7,2-1-7,0-3 7,0-1 6,0-1-13,0-1 7,0-4 6,0 0-7,-2 0 6,2-2-7,0-4 13,2 0-1,1-1-8,3-4 6,0-3-8,7-3 7,3-3-1,3-4-8,6-2 8,6-4-2,4-4-7,4 0-13,5-2 3,2-1 1,-1-1 8,7 1 6,-2 0-6,3-1 6,-3 1 0,0 1 6,2 1-1,-3 1-7,-1 2-1,-5 0 7,1 1-14,-5 3 1,-1 0 13,-3 3-7,-4 1-6,-2 1 13,-4 0-1,-2 2 1,-3 1-2,-3 1-7,0 2 13,-3 0-8,1 1 6,-5 0-1,1 1 0,-3 1-15,0 0 15,-1-1-8,-3 3 6,0-2-1,0 3-7,-2-2 7,0 3-7,1-1 6,-3 1-13,2-1-12,-4 1 4,2-1 0,-4 2 2,0-1 1,-2 2 0</inkml:trace>
  <inkml:trace contextRef="#ctx0" brushRef="#br0" timeOffset="188458.7792">20259 742 2,'0'0'2,"0"0"0,0 0 1,0 0-1,0 0-1,0 0 1,0 0 0,0 0-1,0 0 0,0 0 0,0 0 2,0 0-2,0 5 0,2 1 0,-2 6 0,2 1-1,0 2 1,0 2-1,0 3 0,0 1 0,-2 2 1,0 2-1,-2 2 0,2 0 1,0 0-1,-2 2 0,0-1 1,2 2-1,0 1 1,-2-2 0,0 0 0,2-1-1,0-2 1,0-1-2,2-3 1,0 0 1,-2-2-1,4-2 0,0-1 7,0-2-7,2-1 12,3-4 0,1 0 3,2-5-8,5-2-1,6-4-7,2-5 13,6-4-14,4-2-6,4-5 7,4-2 0,3-4 7,4-1-1,-1-3-7,3 1 0,2-3 14,2-1-8,-1 0-1,3 0 0,-4 1-7,2 0 7,-2 0-1,-3 0 0,1 1 0,-4 1 6,-1 0-1,-3 2-7,-1 0 6,-4 1-13,1 1 1,-5-1 13,-2 2-20,-2 1 8,-2 2 13,0 1-1,-4 2-13,-1 2 1,-3 0 13,-2 2-7,-3 3 6,-1 2 0,-1-2-2,-3 1-7,-1 2 7,-2 0-7,-2 1 6,-1 3 0,-1-1-13,2-1 0,-2 2 15,0-1-7,-2 1 6,0 1-1,2 0 0,-1 1-13,-1-1 7,0-1 7,-2 1-1,2 0-7,-2 0 7,0 1-7,2-1 7,-2 0-13,0 1 7,2 0-13,-2 0 2,-2-2 1,0 2 0,0-1 2,-5 1 0</inkml:trace>
  <inkml:trace contextRef="#ctx0" brushRef="#br0" timeOffset="189621.8457">20569 472 2,'-2'-5'2,"0"2"0,2-2 0,-2 2 0,2-1 0,-2 0 0,2 1 0,-3 0-1,3 1 0,0-1 0,-2 2 0,2 1-1,-2-2 0,2 2 0,0 0 2,-2 3-1,0 4 0,0 5 0,0 3-1,-2 6 0,-4 4 1,-1 6-1,-3 4 0,2 3 0,-5 4 0,1 1 0,-1 2 0,-1 2 0,1 0 0,-1 0 0,1-1 0,1 0 0,1-2 1,-1-3 0,3-1 0,1-2-1,0-5 1,4-3-1,-1 0 0,1-5 0,2 0 1,2-5 0,2-1 0,2-3-1,2-2 1,4-4-1,1-3 0,3-5 0,9-4 7,4-4-7,4-5-1,8-4 0,2-5 7,7-1-7,1-3 0,5-4 0,0 0 0,3-1 0,1-2 7,4-2-8,4 1 7,0-1-7,-2 1 7,1-2-7,-1 0 7,-5 2-1,1-1-7,-4 2 0,0-1 7,-4 2-7,-1 0 1,-5 1 6,1 2-6,-3 1 0,-3 2 0,0 2 7,-6 1-7,0 1 0,-2 3 0,-4 2 0,-2-1 1,-2 4 6,-3-1-7,3 2 0,-4 1 0,-1 1 14,-3-1-1,1 3-8,1 0-1,0 0 6,-3 0-13,0 2 7,1-1 6,-1 0-14,-1 1 13,-3 1-1,1 0-13,-1 1 7,-4-1 7,2 2-1,-1 0-14,-1-2 14,-2 3-1,2 0-7,-4 0 1,2-1-7,0 1 1,-1 0 14,-1 0-14,0 0 14,-2 0-14,2 1 14,0-2-7,-2 2 6,0 0-13,2 0 19,-2 0-14,0 0 7,0 0-13,0 0 20,2 0-8,-2 0-1,0 0-14,-2 0 22,2 0-22,0 0 2,0 0 1,0 0 1,0 0 1,-2 0 0,-4 2-1,-3 3 1,1 1 0</inkml:trace>
  <inkml:trace contextRef="#ctx0" brushRef="#br0" timeOffset="190809.9137">20424 492 1,'2'-6'3,"0"1"0,0 1 0,0 0-1,-2 0 0,2 1 0,-2 2 0,2-1-1,-2 1 0,2-1-1,-2 1 2,3 1-1,-3 1 0,0 3 0,2 3-1,0 5 0,2 4 1,-2 5-1,-2 3 1,2 4 0,-2 5-1,-2 2 0,4 2 1,-4 3-1,2 3 1,-2 2 0,0 2-1,0 2 0,-2 1 7,-1 1-7,1-1 12,-4-1-7,4-2 13,-2-3-10,4-1-7,-3-2 6,1-4 5,0-3-14,0-2 14,2-3-2,-2-3 5,2-3-15,0-4 14,0-2-3,2-1-14,-2-2 13,2-3 5,2-1-1,0-3-22,2-2 8,2-3 7,2-3-8,7-5 13,3-1-1,5-3-2,2-3 0,6-3-15,2-4 1,6-2 7,1-4-6,3-1 13,7-2-8,1 0 1,3-1-8,4 1-5,0-1 8,2 2-6,-2 0 1,0 1 13,-2 2-6,-5 0-7,3 1 8,-4 1 0,-1-1 12,-1 3-8,-2 0 0,-1 1-13,-2 0 20,-3 1-20,-1 1 13,-2 1 0,-2 0-1,1 2 0,-3 1 0,-4 0 5,0 1 0,-3 3-15,-3-2-4,0 3 13,-4 0 0,-5 2 0,1 2 0,-3-1-7,0 0-5,-3 3 13,-1-2 0,0 1 6,-2 2 0,-1-1-2,-1 0-1,0 1-13,2 1 7,-2-2 6,-2 1-1,2 1-19,-2 0 20,3 1-13,-3-1 1,2-2 13,-2 2-20,2 0 2,2-1 8,0-1 6,-1 0-13,1 1 14,0-1 0,-2 1-7,2 0 7,3-1-13,-3-1 13,2-1-7,2-1 7,1 3 6,-3-3-8,4 0-12,-1 0 7,1-1 7,3 1-7,-3-1-6,5 2 14,-3-4 5,3 0-1,-3 0-14,3 0 7,-1 0-6,1 1 13,-1-2 0,1 2-9,-1 1-13,1-1 15,-5-1 7,1 2-16,-3 0 2,0 4 13,1-3-13,-5 3 0,0 0 7,0 0 6,-2 1 0,3 0-14,-3 0 7,-2 1 6,0 0-13,0 0-7,0 1 3,-2-2-13,-4 1 4,0 1 1,0 0 1,-7 1 2</inkml:trace>
  <inkml:trace contextRef="#ctx0" brushRef="#br0" timeOffset="191380.9463">19169 879 1,'-15'-7'1</inkml:trace>
  <inkml:trace contextRef="#ctx0" brushRef="#br0" timeOffset="191828.972">17686 1415 1,'-66'54'2,"-5"5"-1,-1 7 1,-1 5-1,1 6 0,4 3-1,2 4 1,2 3 0,6 5-1,2 0 0,6 2 1,7 1 0,3 1-1,7-1 1,6 0-1,7 2 0,5-1 0,7-3 0,8-1 0,6-5 1,7-2 0,7-3-1,9-4 0,6-6 0,7-5 0,5-3 0,7-5 0,4-5 0,4-5 0,6-9 0,5-7 0,1-7-1,3-10 1,-3-8-1,3-9 1,-1-10 0,-1-6-1,-1-7 0,1-8 0,-1-6 1,-2-8 0,-1-5 0,-3-7 0,-2-6 0,-2-3 0,-4-5 1,-2-4 0,-2-4-1,-2-5 1,-3-3 0,-5-3 0,-1-1-1,-3-1 0,-5 0 0,-2 0 1,-8 1-1,-2 3 0,-4 4 1,-7 3 0,-4 5-1,-8 5 0,-4 5 0,-8 4 1,-6 5-1,-7 6 0,-10 4-1,-5 5 1,-5 6 0,-9 5 0,-1 7 0,-5 4 0,0 3 0,-2 7 0,-2 2 0,0 4 0,0 3 0,0 2 0,4 1 0,2 2 0,4 2 0,2-1-1</inkml:trace>
  <inkml:trace contextRef="#ctx0" brushRef="#br0" timeOffset="192736.0238">17890 4066 3,'-4'-1'2,"0"-1"0,0 1-1,-2-2 0,4 2 1,0-2 0,2-1-1,2 0 0,2-5 0,6-1-1,5-4 1,5-1 0,7-5 0,8-3 0,9-4 1,10-2-2,12-2 1,12-3-1,7-4 1,8-2 0,13-2 0,8-3-1,8-2 0,4-3 0,8-1 0,7 0 0,4 1 0,1-1-1,5 0 1,5 1 1,-1 0-1,0 1 0,0 0 0,0 1 0,-4 2 0,-2 0 0,-6 3 0,-5 0 0,-3 1 0,-5 3 0,-8 2 0,-10 2 0,-7 3 0,-10 2 0,-6 2 0,-10 4 0,-11 3 0,-8 1 0,-8 3 0,-9 2 0,-10 3 0,-10 2 0,-11 1 0,-8 5 0,-12 4 0,-10 2 0,-13 3 0,-9 4 0,-11 3 0,-9 3 0,-13 3 0,-10 3 0,-8 3 0,-10 2-1,-9 5 0,-12 1 0,-6 3 1,-4 3 0,-11 2 0,-2 2 0,-6 1 0,-2 3-1,-2 3 1,-4 1 0,2 2-2,2 1 2,0-1 0,-1 0 0,3 1 0,7-2 0,3-1 0,6-1 0,3 0 0,8-3 0,4-1 0,6 1 0,6-5 0,9-3 0,10-3 0,8-3 0,9-3 0,8-4 0,10-2 0,6-4 0,11-3 0,6-3 0,10-3 0,11-4 0,7-4 0,12-5 0,11-4 0,9-5 0,10-5 0,13-3 0,10-3 0,10-4 0,11-3 0,10-3 0,4-3 0,11-2 0,3-2 0,9-2 0,2-2 0,4-2 0,2 0 0,5 0 0,1-1-1,0 2 1,1 1 0,-1 0 0,-2 2 0,1 0-1,-5 1 0,-4 2 1,-4 1 0,-5 1-1,-5 4 1,-5 1-1,-5 2 1,-11 2 0,-5 2-1,-9 3 0,-9 3 0</inkml:trace>
  <inkml:trace contextRef="#ctx0" brushRef="#br0" timeOffset="192910.0338">19330 3381 1,'-31'11'2,"0"-3"0,4 0-1,2-1 0,5-2-1,3-1 1,5-1-1,5-1 0,5-3 0,4-1 0</inkml:trace>
  <inkml:trace contextRef="#ctx0" brushRef="#br0" timeOffset="204301.6854">12786 8486 2,'0'0'1,"0"0"0,0 0 1,0 0-1,0 0 0,0 0 0,0 0 0,0 0 0,0 0 0,0 0 0,0 0 0,0 0 0,0 0 0,0 0 0,0 0 0,0 0 0,0 0 0,0 0 1,0 0-1,0 0 0,0 0-1,0 0 1,0 0 0,0-1-1,2-7 0,0-4 1,2-2-1,5-4 1,1-3-1,0-1 0,3-3 0,1-2 0,1-2 0,1-2 1,3-2-1,-3-2 0,5-2 0,0-2 0,0-2 0,1-1 0,3 0 0,-2-1 0,0 0 0,1-1 0,-1 0 0,2 0 0,-2-2 0,2 1 0,1-4 0,1-1 0,2-3 0,0-2 0,2-1 0,2 0 0,0-1 0,1 0 0,1-1 0,0-1 0,0-1-1,0-2 1,2-2 0,1 0 0,-3-2 0,2 2 0,-2 0 0,2 1 0,-1 1 0,3 0 0,0-1 0,3-1 0,-1-2 0,2 0 0,1 3 0,-1 0 0,1-1 0,-1 1 0,0 1 0,1 0 0,-1-1 0,1-1 0,-1-1 0,-1-2 0,3 0 0,-2 0-1,3-2 1,-3 1-1,1 0 0,1-2 1,-1-2 0,3 0 0,-3 1 0,3-1 0,-3 2 0,1 2 0,-3 1 0,-1 2-1,2 1 1,-3 1 0,-3 2-1,2 1 1,-4 1 1,1 2-1,-3 0 0,-2 4-1,0-1 1,-2 3 0,2 1 1,-2 1-1,-2 3-1,-1-2 1,-1 3 0,0 1 0,2-2 0,-4 3 0,2-1 0,-3 0-1,3 0 1,-2-1 0,0 4 0,-1 0 0,1 2 0,-2 1 0,-1 3 0,-1 1-2,0 3 2,-5 1 0,3 2 0,-3 1 0,-1 2 0,-1 1 0,-2 2 0,-1 1 0,1 0 0,-2 2 0,0-1 0,3 1 0,-3 0 0,0-1 0,3 0 0,-3 0 0,2-2 0,1 0 0,-1-1 0,2 1 0,1-4 0,-1 1 0,3 0 0,-1 0 0,-1-2 0,-1 1 0,0 2 0,1 1 0,-3-1 0,1 2 0,-1 0 0,-2 3 0,0 1 0,1 0 0,-3 3 2,0 0-2,0 2 0,-2 2 1,1 0 0,-1 2-1,0 0 0,0 2-1,-2 1 2,0 1-1,2 1 0,-2-1-1,0 1 1,-2 2 1,2-1-1,-2 0 0,3 1-1,-3 1 2,2 1-1,0 0 0,0 0 0,2 0 0,2 1 0,0 2 0,0 0 0,1 0-1,1 2 1,0 0 0,-2 0 0,3 1 0,-1 2 0,0-1 0,1 1 0,1 2 1,-2 0-1,0 1 0,3 0 0,-1 1 0,-2 1 0,3 1 0,-1 1 0,0 0-1,-1 0 2,1 1-1,0 1 0,-1 0-1,3 2 1,-4 0 0,3 1 0,-1 0 1,2 1-1,-1 0 0,-1 0 0,2-1 0,1 0 0,-1 3 0,1-3 0,-1 3 0,3-1 0,-3-1 0,2 1 0,1 0 0,1-1 0,-1 0 0,4 1 0,1 1 0,-1-2 0,2 2 0,1-2 0,3 2 0,0-1 0,2 3 0,0-2 0,0 0 0,2 1 0,0-2 0,-1 1 0,1 0 0,2 1-1,-2-1 2,0-1-1,2 1 0,-2-1 0,2 0-1,-2 2 1,0-1 0,0 0 1,2 0-1,-2-1 0,2 3 0,0-2 0,0 2 0,2 0 0,0 0 0,-2 0 0,3 3 0,-1 0 0,0 0 0,2 1 0,-2 1 0,2 0 0,0 1 0,0-1 0,1 0 0,-1 0 0,0-1 0,2 0 0,0 2 0,1-1-1,1-2 1,0 2 0,1-1 0,-1 0 0,0 1 0,2 1 0,-1 0 1,1 3-1,1-2 0,-1 2 0,0 0 0,-1 1 0,-1 0 0,2-1 0,1 2-1,-1 0 1,0-1 1,-1 0-2,1 0 1,2 0 1,-1 0-1,-1 0 0,3 1 0,-5 1 0,2-1 0,3 1 0,-5 2 0,2-2 0,-1 0 0,1 1 0,-2 1 0,3-2 0,-3 1 0,2 0 0,-1-2 0,-1 1 0,0-1-1,3 0 2,-5 0-1,2 0 0,-2 1 0,0 0 0,1 3 0,1-2 0,-2 2 0,-2-1-1,3 2 2,-3 0-1,2 0 0,-2-2 0,2 1 0,-1-1-1,1 1 2,-2-2-1,2-1 0,0 0 0,1 1 0,-1 0 0,0-1 0,-2 0 0,2 1-1,-1 0 2,-1 0-1,0 1 0,0-3 0,0 0 0,0 1 0,-1 0 0,-1-1 0,0-1 0,-2-1 0,2 0 0,-2-2 0,0 2 0,0-3 0,0 2-1,2-2 2,-2 2-1,2-1 0,-2 1-1,2 1 1,-2-3 0,0 2 0,0-2 0,0 2 1,0-1 0,0 1-1,0-2 0,0 1 1,-2-3-1,0 1 0,-2-1 0,0-1 0,0 0 0,0 0 0,0-2 0,-2 1 0,-1 0 0,-1-2 0,0 1 0,0-2 0,1 2 0,-3-3 0,2 1 0,-2-1 0,-1-1 0,-1 1 0,2-1 1,-3 0-1,1-1 0,-3-1 0,1 1 0,1-1 0,-3-2 0,-1 1 0,1-2 0,-1 1 0,-1-2 1,1-1-1,-3 0 0,1-1 0,0 0 0,-1-2 0,-1-1 0,0 2 0,1-1 0,-3-2 0,2 1 0,-1-1 0,-1 0 1,0-2-1,1 1 0,-3-2 0,0 0 0,-2-1-1,2-2 2,0 2-1,-1-1 0,-1-2 0,0 1 0,0-1 0,-2 0 0,0 0 0,2-2 1,-2 1 0,0 0-1,0-1 0,1-1 0,-3 1 0,2 0 0,-2 1 1,0-1-1,0 0 1,2-1-1,-2 1 0,0-1 0,0 1 0,0 0 0,0-1 0,0 0 1,0 0-1,2 0 0,-2 0 0,0 0 0,0 0 0,0 0 0,-2 0 0,2 0 0,2 0 0,-2 0 7,0 0-1,0 0 5,0 0-14,0 0 14,0 0-2,0 0-1,0 0-7,0 0 6,0 0-14,0 0 8,0 0-7,0 0 7,0 0 6,0 0-7,0 0-6,0 0 13,0 0-1,0 0-7,0 0-6,-2 0 14,2 0-8,0 0 7,0 0-7,0 0 0,0 0-6,0 0 1,0 0 7,0 0 6,0 0-15,0 0 1,0 0 0</inkml:trace>
  <inkml:trace contextRef="#ctx0" brushRef="#br0" timeOffset="206591.8163">14151 6253 3,'0'-2'2,"0"-1"0,0-1 0,-2 0 0,4-1 0,-2 0 0,0 2-1,-2-1 1,-2 0-1,2 1 0,2 1 1,0 1-1,0 1 0,0-1-1,0 1 1,0 0-1,-4 0 1,4 0-1,0 0 0,0 0 0,0 0 0,0 0 0,0 0 0,0 1 0,2 1 1,-2 0-1,2 1 0,0 0 0,0 1 0,-2-2 0,2 2 0,2-2 0,-2 0 0,0 1 0,-2 0 0,2-2 0,3 2 0,-1-1 0,-2-1 0,0 0 0,0 1 0,0 0 0,0-1 0,0 0 0,0 0 1,2-1-1,-2 1 1,0 0-1,1-1 0,1 0 1,-2 0-1,0 0 0,0 0 1,0-2 0,0 0-1,2-2 1,0 0-1,3-1 0,-1-1 0,0 0 0,-2-1 0,2 2 0,-2 0-1,1 0 0,-1 1-1</inkml:trace>
  <inkml:trace contextRef="#ctx0" brushRef="#br0" timeOffset="207109.846">14523 5903 3,'0'0'2,"0"0"0,0-1 0,3 1 0,-3 1 0,0-1-1,2 3 1,0 0 0,0 3-1,2 1 2,0 1-1,0 4-1,2 2 0,-2 1 0,3 5 0,1 3-1,-2 4 7,2 4-7,-1 5 0,-1 5 0,0 3 0,0 6 0,0 5 13,-1 3 5,1 3-9,0 2-7,0 1 6,-2 2-1,3 3-7,-3 1 12,2 3-7,0 2 5,0-2-1,-2 1-1,3-2-8,-1-1 14,0-1-16,0-1 8,3 0-1,-1 0 5,0-2-14,2-1 20,3-1-15,-1-1 6,-1-3 0,-1 0-15,2-4 8,3-3-12,-3 0 14,1-3-7,-1-2 7,0-3 0,-1-3 6,1-2 0,-1-5-15,-1-3 15,0-5-8,-2-2 6,-1-4-7,-1-2-13,-2-6-4,-2-3 1,0-4 0,-2-4 3,-2-6-1</inkml:trace>
  <inkml:trace contextRef="#ctx0" brushRef="#br0" timeOffset="207812.8862">16490 5705 1,'0'1'2,"-2"1"-1,2 3 1,-2 1 0,0 1-1,0 3 1,-2 2 0,2 3-1,0 2 1,0 6-1,0 5 0,0 5 0,2 4 2,-3 4-2,3 5 0,0 6 0,0 3 0,0 9 0,0 5 0,0 2 0,0 3 0,3 3-1,-3 1 1,2 1-1,0 4 1,2 1-1,0 1 1,0 0 6,0-1-8,2-3 1,-1 0-1,1-4 1,2 1 0,-2-3 0,3-2 0,-1-3 0,2-3-1,-2-3 1,3-3-1,-3-4 1,2-4 0,-1-4 0,-1-3 6,0-3-7,-2-4 1,3-3 0,-5-5-1,2-3-1,0-2 0,-2-5 0,0-3 0,1-4-1</inkml:trace>
  <inkml:trace contextRef="#ctx0" brushRef="#br0" timeOffset="208314.9149">17950 5758 1,'0'-1'2,"0"1"0,-2 1 0,4 1-1,-2 3 1,0 1-1,3 2 1,-3 3-1,2 4 0,2 3 1,-2 6-1,4 3 0,-2 7 2,2 5-2,-2 4 0,3 4 0,-1 9 0,0 4 0,0 7 0,1 4 0,-3 2-1,2 3 0,0 0 0,0 3 0,-2 2 1,3 1-1,-3 2 0,2-2 0,0-1 0,0-2 0,3-1 0,-1-4 0,2 0 0,1-3 0,1-1 0,0-4 1,3 0-1,1-2 0,1-5 0,2-3 0,-3-4 0,5-3 0,-1-4 0,1-2-1,0-4 0,2-6 0,1-3-1,1-3 0</inkml:trace>
  <inkml:trace contextRef="#ctx0" brushRef="#br0" timeOffset="208858.946">20428 5834 1,'2'-6'2,"0"0"0,-2 1 0,2 1 0,-2 0 0,0 0 0,0 0-1,2 3 1,-2 1-1,2 1 0,1 5 0,-3 4 0,2 6 1,0 4-1,0 6 0,2 7 0,0 5 0,-2 6 0,6 5-1,-1 8 1,-3 5-1,2 4 1,-2 4 0,2 2-1,0 2 0,1 1 0,-1 3 0,0-1 0,2 2 1,3 2-1,-3 0 7,2-2-7,1-1 0,-1 0 6,0-1-1,1-2 6,1 1 0,-2-4-15,1-1 19,-1 0-20,3-4 13,-3-4-1,0-4-7,3-3 0,-1-5 6,0-2-1,-1-3-7,-1-5-6,3-3 1,-3-5 0,-2-2 1,2-7 0,-3-2-1,-1-4 0</inkml:trace>
  <inkml:trace contextRef="#ctx0" brushRef="#br0" timeOffset="212411.1492">15347 6010 3,'2'-11'3,"0"-3"-1,0-1-1,-2-2 1,2 1 0,-2 0-1,0-2 1,-2 1-1,0 0 0,-2 0 0,-3 1 0,-1 0 1,-4 2-2,-5 1 0,-6 4 0,-6 1 1,-6 3-1,-8 5 0,-7 3 1,-6 4-1,-8 6 0,-10 3 0,-5 5 1,-8 6-1,1 2 0,-3 5 0,2 1 1,2 3-1,2 2 0,5 2 0,3 3 0,7 3 0,4 4 0,4 4 0,8 3 1,5 3-1,7 0 1,7 2 0,4 4-1,9-1-1,5 2 2,9 1-1,4-2 0,10-1 0,4-5 0,9-2 0,8-6 1,10-4 0,11-7 0,10-5-1,12-7 0,9-8 7,10-5-7,8-8 12,7-8-14,3-6 13,7-9 0,4-6-3,6-7-1,0-5-13,3-5 13,-5-4-13,0-2 1,-2-6 7,-6-2-7,-7-3 1,-7-4 13,-9-1-1,-11-2-8,-7 2 13,-11-1-21,-8 1 8,-9-2 6,-9 0-1,-5-2 7,-10 1-15,-7-2 7,-8 1-7,-8 2 6,-6 3-13,-12 3 8,-5 5 7,-10 4-15,-7 7 3,-7 3 0,-5 3 1,-6 7 0,-6 4 1,0 5 0,-2 4 1,2 3 0,-2 4 1,6 3 0,-3 2 0,6 2 0,1 3-1,4-1 0</inkml:trace>
  <inkml:trace contextRef="#ctx0" brushRef="#br0" timeOffset="213257.1976">14654 6156 2,'-2'-3'3,"0"1"0,0 1-2,-1 0 1,1 0 0,2-2-1,-2 3 0,0 0-1,2 4 1,0 0 0,2 5 0,0 1-1,0 2 1,3 3-1,-1 1 0,2 3 0,0 0 0,0 4 1,3-1-1,-3 2 0,2 1 2,-2 1-2,1 1 1,-3 1 0,-2 1-2,-2 0 0,-2-1-2</inkml:trace>
  <inkml:trace contextRef="#ctx0" brushRef="#br0" timeOffset="213473.2099">14259 6593 3,'-2'-1'3,"0"1"0,0 0 0,2-1-1,0 1 0,0-3-1,0 1 0,6-3 0,2-2 0,6 0 1,3-1-2,4-2 1,6-3 0,4-1-1,2-1 1,2 0-1,4 0 0,3-2-1,1 2-1</inkml:trace>
  <inkml:trace contextRef="#ctx0" brushRef="#br0" timeOffset="213832.2305">15309 6295 1,'2'-1'2,"1"-1"0,5-2 0,0 0-1,4-2 1,-1 0-1,3-1 0,3 0 0,1 1 0,3-1 0,0 0 0,2 2 0,-3-2-1,1 2 1,-5 0 0,1 1-1,-3 0 1,-3 1-1,-1 1 0,-2 1 0,-3 1 2,-5 0-1,-5 3 0,-3 1-1,-6 2 0,-3 2 0,-1 2 0,-3-2 0,0 0 0,3 1 1,-3-1 0,0-1-1,5 0 0,-1 0 1,5-1-1,-3-1 0,5-1 0,2 0 0,-1-2 0,3 0 1,2 1-1,0-3 0,2 0 0,4-1 1,2-2-2,2 1 1,5-3-1,1 0 0,4-1 0,-1-1 0</inkml:trace>
  <inkml:trace contextRef="#ctx0" brushRef="#br0" timeOffset="214288.2566">15142 5860 2,'0'-3'3,"0"1"-1,-2-1 1,2 0-2,-2 2 1,2-2-1,0 1 1,-2 1-1,2 1 0,0 0 0,0 3 0,0 4 1,2 5-1,0 4 0,-2 4 0,0 4 0,0 5 0,0 4 0,0 4-1,-4 3 1,2 4 0,-3 5 0,3 3-1,-4 6 0,0 4 1,0 1 6,0 1 5,-1 0-14,-1 0 1,0-3 12,2-3 0,-1-3-9,1-3 6,2-2-1,0-3 6,0-6-1,2-5-15,0-4 7,2-3 12,-2-3-8,0-3 6,2-4 10,-3-3 4,1-2-4,2-3-2,0 1 9,-2-3-11,2-2-2,0-2-8,-2-4-2,2-2-1,0-2-7,0-1 13,0-3-14,0-2-13,-2-1-12,2 1-8,0-1 2,0-1 3,-2 0 4,0-1 1</inkml:trace>
  <inkml:trace contextRef="#ctx0" brushRef="#br0" timeOffset="228007.0412">13667 7853 1,'31'-15'2,"4"0"-1,1-1 0,3 0 0,-2 1 0,2 1-1</inkml:trace>
  <inkml:trace contextRef="#ctx0" brushRef="#br0" timeOffset="228200.0523">13690 8036 1,'-2'17'2,"2"6"-1,0 0 1,0 4-1,2 2 0,0 2-1</inkml:trace>
  <inkml:trace contextRef="#ctx0" brushRef="#br0" timeOffset="235357.4616">13866 7257 2,'-23'3'2,"-8"3"0,-2 2 0,-6 1 0,-5 2 0,-3 2-1,-3 3 1,0 2-1,-3 1 0,-3 5 0,0-1-1,0 4 1,0 1 0,2 2 1,1 2-1,1 7-1,2 3 1,3 4 0,3 5-1,5 5 0,0 2 1,6 5 0,4 5-1,2 2 0,6 6 1,2 3-1,7 1 0,4 2 0,4 0 1,8 0-1,6-2 0,5-1 0,5-3 0,5-3 0,6-5 1,6-5-1,5-6 0,3-7 0,9-8 0,8-7 1,2-9-1,7-10 0,1-9 0,4-11 0,1-10 0,8-8 0,0-8 0,6-7 0,0-9 0,2-5 0,-4-5 0,-5-4 0,-3-4 0,-4-2 0,-5-3 0,-6-3 0,-6-1 0,-6-3 0,-7-2 0,-7-2 0,-5 0 0,-8 0 0,-7-1 0,-7 1 0,-5-1 0,-8-2 0,-6 3 1,-7 3-1,-7 4 0,-7 6 0,-8 4 0,-5 8 0,-9 6 0,-3 7 0,-4 6 0,-4 8 1,-2 8 0,-2 4-1,0 7-1,-2 7 1,2 4-1,0 6 0,4 4 0,0 3-1,8 2 0,4 2 0</inkml:trace>
  <inkml:trace contextRef="#ctx0" brushRef="#br0" timeOffset="240437.7522">19518 6623 1,'-8'-10'2,"-2"-1"-1,-3-1 0,-1-1 0,-5-1-1,0 0 1,-3 1 0,-5-1-1,-31-9 1,-4 4 0,31 12-1,-2 3 0,-7 1 0,-3 3 1,-5 3 0,-3 4 0,-9 3-1,-2 5 1,-9 3 0,-1 5 0,0 5-1,-1 2 0,-1 5 1,-1 3 0,3 5-1,0 4 1,1 5 0,3 7 1,2 8-1,4 5 0,4 3 0,6 8 0,2 5-1,7 8 1,8 2-1,8 2 0,6 2 1,15-2-1,8 0 0,13-4 0,12-4 1,10-6-1,12-9 1,11-11-1,13-10 0,14-11 1,6-12-1,10-12 0,9-12 0,8-11 0,2-10 0,2-9 0,2-8 0,0-8 0,-2-7 0,-6-7 0,-6-6 0,-7-5 0,-7-3 0,-12-1 0,-7-4 0,-11-3 0,-8-4 0,-8-6 0,-7-1 0,-9 0 0,-7-2 0,-9-2 0,-7 0 0,-7-2 0,-6 1 0,-6 3 0,-7 4 0,-5 7 0,-30-63 0,-6 31 0,25 66 0,-6 5 0,-2 6 0,-4 5 0,-3 8-1,1 5 0,-1 5-1,5 4 0,2 5 0</inkml:trace>
  <inkml:trace contextRef="#ctx0" brushRef="#br0" timeOffset="240753.7703">20000 6435 3,'0'12'2,"-2"1"1,0 5-1,0 2 0,0 1 0,2 2 0,-2 2 0,-2 2 0,4 1 1,0 1-1,2 0-1,2 0 0,0 0 7,4-1-8,0-2 7,3-3-8,3-1 0,5-2 7,4-5 5,4-3 0,6-4-2,8-5 5,9-5 5,5-5-3,7-5-14,7-3 12,1-3-14,2-4 13,3-3-2,1 0-2,-1-4-1,-3-1-7,-3 1 6,-10 4-13,-5 3 7,-6 1 7,-7 3-22,-6 1-3,-6 2 0,-6 1 2,8-8 1,-16 9 0</inkml:trace>
  <inkml:trace contextRef="#ctx0" brushRef="#br0" timeOffset="241517.814">13028 6679 1,'0'-5'3,"-2"1"-1,0-1 1,0 0-1,2 3 0,-2-1 0,2-1 0,0 4-1,0 1 0,2 3 0,2 3 1,0 2-1,2 5 0,3 3 0,1 4-1,-2 4 0,3 0 0,1 2 1,0 0-1,3 0 1,2-2 0,-1 0 0,3-4-1,5-2 1,5-4 0,5-3 19,3-4-2,6-7-16,5-5 13,3-8-2,5-6-14,2-8 6,4-8 7,4-5 4,3-8-15,3-3 0,3-3 12,-5-2-14,-2-1 14,-2 2-15,-2-1 0,-6 3 7,-2 0 5,-6 5-7,-7 1 6,-1 5-2,-7 2 1,-2 4 4,-6 6-8,-2 2-13,-5 5 14,-3 4-1,-1 0 0,-3 6-1,-3 1 0,-2 2 6,-4 2-8,-1 3-12,-3 4-11,-3 3 1,-1 1 3,-2 4 0,-2 4 3,-2 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5T05:12:17.0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7018 12440 2,'0'-4'4,"0"4"0,-4-1-1,2 1 0,-2 0 13,2 0 3,0 8-1,2 9 3,0 8-9,0 10 19,0 5-4,4 7 2,0 6-22,-2 3 11,2 7-2,-2 2 5,4 3-10,-2 1-1,3 0 0,-1 0 4,2-5-14,-2-7-20,0-3 3,3-8-4,-3-9-5,0-8 3,0-8 3,3-8 1,-1-8 2,2-8 2</inkml:trace>
  <inkml:trace contextRef="#ctx0" brushRef="#br0" timeOffset="409.0234">6766 11791 3,'-9'-1'4,"-3"2"-1,-2 1 0,-5 5 0,-2 5 13,-4 5 10,-4 7-15,-4 8-2,-2 6 17,0 6-14,-2 8 3,4 9 12,0 7-10,2 6 5,6 6-10,4 5 11,7 5-22,5 5 20,5 3-4,6 1-14,9-1 7,5-1-3,5-5 0,6-7-1,6-7 5,2-7-7,6-9 0,5-8-15,59 31 15,-55-57-1,10-10-6,2-8 0,2-9 1,4-8 0,1-7-6,-3-8 7,-2-7-12,-2-9 14,56-50-14,-25 0 9,-19 0 0,-16 2 1,-16-4-12,-18 0 14,-17 44 0,-9-8-6,-9-5 7,-1-2 0,-9-1-13,-2 0 9,-6 1 0,-4 6-12,-6 2 15,0 6 6,-9 6-7,-1 7-13,-3 6 9,-4 10 13,2 5-13,-2 6 14,3 7-28,-1 3 3,2 6 1,7 2 2,1 4 1,7 3 0,6 0 2</inkml:trace>
  <inkml:trace contextRef="#ctx0" brushRef="#br0" timeOffset="1123.0643">8904 12812 3,'-2'-2'4,"0"1"-1,0 1 0,2 0 7,-2 1-2,2 3 12,0 4-2,2 3 3,-2 1-1,2 7 2,0 2-1,2 2-10,0 4-1,-2 1-2,3 1 7,1 0-16,-2 0-19,-2 0 3,2-3 0,2-1 2,-2 0 1</inkml:trace>
  <inkml:trace contextRef="#ctx0" brushRef="#br0" timeOffset="1622.0928">9130 12874 2,'2'7'4,"2"0"0,2 4 6,0 3 6,3 3-10,-3 4 12,0 4-1,0 0 9,-2 2-8,0 0 3,3-1 5,-1 0-11,0 1 6,0-4-16,-2-4 12,0-2-15,1-3 13,-1-1 4,-2-3 5,2-2-11,0-5 5,0-3-14,5-6 11,-3-3-1,2-7 5,0-1-9,3-6-2,-3-2-7,2 0 6,1-3-13,1 1 13,-2 0-7,5 2 0,-5 2 6,0 2-7,1 3 8,-1 4-2,-2 4-21,1 4 22,-1 5-13,0 3 1,-2 5 13,1 6-1,-1 3-13,0 5 13,0 5 0,0 0-1,1 3-27,-1 2 4,2-3 1,0-3-16,1-2-3,3-2 4,1-2 3,-1-4 4,2-3 1</inkml:trace>
  <inkml:trace contextRef="#ctx0" brushRef="#br0" timeOffset="3887.2224">9721 12850 4,'-2'-5'4,"-2"3"-1,2 1 6,-2 2 0,-2 4 11,1 3-9,-1 5 0,0 2 16,-2 4 4,4 5-4,-1 5 2,1 2-2,4 2-4,2 2-3,2 1-15,1-1 5,3-1 6,2-1 4,1-3-2,3-2-15,-2-3-1,3-3 0,-1-4 6,5-3-7,-2-1 0,-1-4 12,-1-5-20,-1-2 19,1-3 0,-3-3-9,0-2 6,-1-3-7,-3-4-1,0-1-6,1-3 1,-3-3 0,0-3 13,2-2-14,-4-3 1,5 0 7,-3-2-7,4 1 7,1 0-7,-1 2-13,2 1 22,1 3-7,-1 2 8,3 3-9,-1 4 8,1 3-15,-1 4 9,-2 3 0,1 5 0,1 3 0,-1 5 6,-3 4-6,-2 4 13,-1 4-8,-3 3-1,-2 3 0,-2 0 6,-2 1-8,-2 0-6,-3 0 0,-1-1-5,0-3 0,-1 0 2,-1-4 1,0-2-25,-1-2 5,3-4-4,-2-3 3,2-2 4,1-3 2,-1-4 3,2-2 1,0-5 3,2-3 2,1-3 0,1-3 3,0-3 1,2-2 1,0-4 1,2-1 0,0 1 3,3 1 0,1 2 1,2-1 1,0 1 7,1 3-7,1 3 7,2 2 6,-1 2 17,3 4-9,1 3 16,-1 2 3,1 4-5,-1 2-4,3 4-11,-3 4 18,1 3 2,-1 1 1,-1 2-5,-3 0-11,0 1 11,-2-1-4,1-2-5,-3-1-15,0 0 11,0-2 4,-2-3-16,1-2 5,1-1-2,-2-2 0,0-3-3,2-4-7,3-4-7,-3-3 14,0-3-8,2-2 13,1-3-7,1-2-8,-2 1 0,2-1-7,3-1 14,-3 2-7,1 1 14,-3 5-9,4 0-7,-1 4 13,-3 3-8,2 4 6,1 3-7,-3 5 0,0 2-13,0 1 21,1 4-8,-3 1 0,2 1 0,-2-2 0,3 1 0,-1-2 7,-2-1-2,2-2-20,1 0 28,-1-1-21,0-4 7,3-3 6,-3-2-14,2-5 15,3-1-1,-3-3-14,0-3 14,1-1-7,-1-3 6,0 0 6,-1-1-14,-1-2-6,0 3 14,0 0-1,1 0-7,-5 2 7,2 4-1,-2 2 0,0 2 0,2 3-7,1 4 1,-1 3 6,2 3 0,-2 5-19,3 1 20,-1 1-13,2 1 2,1 1 7,-1-2 6,0 0-7,5 1 0,-3-3-7,3-2 2,-3 0-18,2-5 15,1-1 0,-3-2 2,1-3 1,-1-1 1,-1-5-12,-3-1 8,0-3 2,-2-1 7,0-1-13,-1-3-5,-3 1 22,0-1-1,-2 0 12,-2 1-20,2 1 6,-2 1 7,0 2-1,-1 3 5,1 1-14,2 3 7,0 1 5,0 6-1,0 2 11,2 7 5,1 6 3,1 4-23,0 3 12,4 5-15,0 4 20,3 6-4,1 3-1,1 4-3,-1 3-2,2 5-7,3 2 6,-5-1-8,5-2-1,-5 0 13,3-6-15,-1-4 13,-1-5-1,-3-6-15,-2-3 13,1-4-1,-3-7-1,-2-5-1,-4-7 0,0-8-2,-2-6 6,-2-4-14,-5-10 0,1-6 7,-4-4-7,-3-8 0,1-4-5,-3-4-19,1-7 17,-1-5-6,3-3-4,1 0 9,3 1 0,2 2 3,-1 3-19,5 3 10,4 6 15,0 1-6,2 7-5,2 4 7,3 4 7,-1 5-12,0 5 14,4 4-13,-1 4 14,1 4-1,0 4-19,-1 6 8,1 5 7,0 5 7,-1 6-1,-1 5 6,0 6 5,-2 5-8,1 2 5,1 1-2,-2 2-1,2-2 12,1-3-4,-1-1-7,2-1 4,3-4-8,-1-3-7,0-3-7,3-3 7,1-7 13,3-3-20,0-6 13,1-7-7,1-5 0,2-8-25,2-3 2,-3-7 17,1-4-13,-2-6 4,-3-1-12,1-5 11,-5-3-4,-1-3-11,-3-2 16,-4-2-10,1 1 9,-5 1 9,0 3 7,-2 6 1,-2 4-7,0 6 7,-5 5 7,3 4-1,-4 7 6,0 5 4,-3 8-8,3 5 5,-4 7 12,3 5 3,1 4 2,0 5-15,2 5 3,4 3-1,0 4 10,4 1-3,2 2-10,4 2-14,0-3 6,3-2 7,3 1 3,3-2-2,1-3-8,3-2 7,2-5-3,2-1-1,1-3 5,3-3-14,0-3 14,0-4-9,27 4-7,-10-9 6,-5-8-19,-10-3 14,-4-4-13,-4-8 9,-11 2 1,0-6 0,-9-1-12,-1-4-5,-7-1 16,-1 0-12,0 3 7,-2 5-4,0 4 8,-3 5 1,3 5 13,4 6-7,0 4 6,-3 5-13,3 2 25,0 5-7,0 4-3,2 2 12,0 4-8,2 1-3,2 2 12,4 0-8,2 1-16,1-4 13,3-1-1,3-1 6,-1-4-9,5-4-1,1-1-7,1-5-6,2-2-7,2-6-10,-1-3 2,-1-4 4,2-5-11,0-4 4,-2-2 2,-3-4 4,-1-2 2,-3-4 3,1-2-25,-5-5 19,-1-2-5,-5-5 10,-2-3-5,-4-5 9,-2-3 8,-2 0-6,-2 1 7,1 3-13,-1 5 29,2 6-9,-2 3 12,2 5 5,0 6-10,0 3-1,-3 7 24,1 6-11,2 9 4,0 5-3,2 7 2,0 7 10,2 7-4,0 4-11,2 5-3,2 2 5,0 3-5,2 2-19,3-3 0,1 1 0,0-2 0,3-1 0,1-3 0,3-3 0,-1-3 0,3-7 0,-1 0 0,-1-3 0,2-5 0,-3-4 0,5-3 0,-1-5 0,-1-3 0,0-2 0,-1-1 0,-1-3 0,12-11 0,-2 1 0,-11-1-14,-3 2 7,-3 0 2,-2-1-6,-2 5-5,1 4 21,-5 2-1,0 0-6,0 2 0,0 1 6,2 2-6,-2 0 6,4 1 0,1 2-1,1 2-6,0 0 0,5-3 7,-3 0 5,-4-2 0,2 0-8,1-2 6,3 0-1,3-3-7,-1 0 0,0-2-13,1-1 16,1-1-8,1 0 1,-2-2 1,-1 0-6,-2-2 8,-1 0 0,-3 1-6,-2 1-6,-2-1 2,-2 0 8,-4 2-12,-2-1 7,-2 2 9,-2 1 0,2 2 0,-5 3 0,3 3 7,-4 2 4,1 3-1,-1 3 12,1 2-3,1 2 11,0 2-18,1 1-12,1 2 0,2 2 0,4 1 0,0 0 0,2 1 0,2-2 0,2 2 0,0-1 0,4 0 0,1-3 0,1-2 0,2-1 0,3-1 0,2-2 0,-1-2 0,-1-3 0,3-4 0,-1-1 0,-1-3-33,3-3-34,-5-1-38,3-1 8,-3-1 10,-3-2 10</inkml:trace>
  <inkml:trace contextRef="#ctx0" brushRef="#br0" timeOffset="4106.2349">12013 12845 146,'-2'0'64,"2"3"11,0-3 3,2 0 2,0 0-9,2-3-8,0 2 3,4-2 0,5-3-9,1 0-14,7-1-11,0-2 2,3-2-11,-1 1-22,2-1-19,0 1-5,0-1-22,-3 2-33,1 0-10,-2 1 8</inkml:trace>
  <inkml:trace contextRef="#ctx0" brushRef="#br0" timeOffset="5293.3028">13680 12902 61,'0'0'17,"0"-1"9,0-1 4,0 2 15,0 0-18,2 0 16,2 0 1,0 3-5,2 0 7,2 0-12,3 3 9,-3 1-5,4 0-12,-1 1 4,-1-1-17,1 1 5,-1-1 10,-2 0-15,2-1 10,-3-1-10,1-3 12,0-1 4,-2 0-5,3-4-22,-3-1 6,0-3 7,2-1 3,1-2 5,-1-4-4,0-1-7,0-2-16,3-1 21,-3-2-22,2 1 7,1 2 0,-3 1-7,-2 2-19,3 1 10,-3 4-5,0 2 16,2 3-19,0 3 15,3 3 0,7 9 2,5 4 1,2 0 0,0 0 1,0 0 6,4-2-13,-13-7 8,5-2-12,-1 0 20,5-2-27,0-2 16,2-2-5,0-3-12,2-2 22,0-1-13,2-2-4,-2-2 21,-2-2-14,0-1 2,-3 0 7,-3 0-6,-4 0 13,-1 0 0,-6 2-1,1 1 0,-5 4-15,-6 3 22,0 3 4,-6 4-2,0 4-8,-5 5 0,1 1-1,-2 5 11,-1 0-8,3 2-7,-1 2 13,1-2-15,0 1 0,1-2 13,1-3-20,4-1 7,0-1 13,4-4-14,0-2 6,2-4-19,2-3 20,2-3-20,1-4 9,3-5-5,0-1 1,3-3 7,-3-1 1,2-3-13,3-1 15,-3-1-13,1-1 14,1 2-6,-1 0 7,1 2-13,-2 4 8,1 2-7,-1 4 16,-1 3-16,13 5 9,-3 8 0,-4 7-6,1 7 19,1 6-6,-3 4 4,5 7 5,-2 5-2,1 5 0,-1 6-9,0 3 6,-9-30-1,2 4 18,-1 0-10,1-1-1,1-1-3,-1-2 12,0-4 2,1-2-3,-3-3 3,0-3-15,1-5 10,-3-3 11,2-6-11,1-4-2,-3-4-10,2-6 24,-1-3-34,-1-5 0,0-2 0,-2-4 0,3-3 0,-5 0 0,2-1 0,-2 1 0,-2 0 0,0 0 0,0 2 0,-2 2 0,-2 3 0,0 3 0,2 1-5,-2 4-73,0 3 10,0 1-4,0 2-10,2 1 16,0 2 3,4 2 0,0 1 2,2-1 14,1 1-1,1-2 7,2-1 11,3 1-3,-1-4 5,3 1 3,-3-2 22,2-1 1,1 0 6,-3-2 6,1 0 19,-1-2-11,-2 2 24,3 0 7,-3 1 1,-2 1 6,1 3-7,-3 0 6,-2 3 1,0 1-14,0 0 13,-2 2-6,1 1 6,-3 2 1,-3 1-8,-1 4-18,2 1 15,-4 2-28,0 2-17,2 0 0,0 1 0,1 1 0,3 1 0,0 0 0,5 0 0,-1 1 0,2 0 0,4-1 0,1-1 0,3-1 0,-1 0 0,1-2 0,-2 1 0,-1-2 0,-5-1 0,0 1-7,-4 0-58,-2 0-4,-6 0-24,0 2-1,-7-3 11,-1 1 10,-5-1 7</inkml:trace>
  <inkml:trace contextRef="#ctx0" brushRef="#br0" timeOffset="5717.3271">14052 12850 9,'-2'0'23,"0"0"10,2 1 7,0-1-10,2 1 3,-2 0 8,2-2-5,-2 1 2,2 0 8,2 1-19,2-2-2,3-2-4,1-1 10,0 0-10,5-2 3,-1-2-2,5-2 3,-3 0-9,7-4-2,0-2-15,-13 8 0,1-2 7,-1-1 13,0-1-4,3 0-2,-5 2-14,-2-3 7,-2 2-1,-2 0 7,-4 2-3,-2-1 5,-2 3 6,-17-1 3,0 8 4,-6 7-10,15-2 11,-3 5-3,-1 3 8,1 2-9,1 4 3,-1 1 8,3 2-16,1 0 3,5 1-8,0-1 10,6-1-2,2-1-11,10 18-11,9-11 0,-9-18 0,7 0 0,3-4 0,3 0 0,2-3-21,-2 1-29,1-3-13,-1 0-24,0 1-9,-5-1 10,18 4 9</inkml:trace>
  <inkml:trace contextRef="#ctx0" brushRef="#br0" timeOffset="6362.3639">7161 14783 8,'-7'-2'4,"-1"1"6,-2 0 11,2 0-3,1-3 5,-1 2 10,6-3-18,0 1 12,4-4-4,4 1 4,5-3-23,1 1 19,7 0-10,1 2 11,5 0-22,2 2 14,0 3-9,2 4 18,-2 3 3,0 5-9,-3 4 9,1 5-9,-4 5-3,-2 5 12,-5 6-5,-4 4 5,-1 2 3,-5 4 2,0-2-5,-2-1-16,0-3 6,2-3-10,-2-3 6,4-5-7,1-4 10,1-4-8,0-6-26,7-5 1,1-7-23,3-7-1,6-6-9,2-6-13,-1-4 7,3-5 7,-2-1 4,2-1 6</inkml:trace>
  <inkml:trace contextRef="#ctx0" brushRef="#br0" timeOffset="6724.3847">7758 14306 1,'-18'-19'3,"-7"-1"1,-6-2 0,-2 1 6,-4 3-2,-5 3 5,-5 5-1,-3 6 24,-6 7 2,-2 8-11,-4 8 10,-2 12-6,0 11-3,-2 8 9,2 9 2,4 6-12,4 8 4,6 7 2,9 8 3,8 2-18,8 3 5,13 4-10,5 2-14,12 0 6,7-3 12,11-4-15,10-7 14,10-12-10,9-11 0,10-13-1,10-13 7,7-11-23,8-13 3,6-12 1,0-11-13,0-10 3,-2-8 15,-2-10-6,-4-10-12,-3-8 9,-7-7-5,-5-5 9,-6-3-7,-10-2 9,-10-3 1,-13-1 6,-9-2-12,-13 0 13,-11 2-12,-9 2 0,-12 3 8,-8 4 7,-10 6 5,-4 6-8,-9 8 0,-4 9-7,-4 10 7,-4 10-19,-3 9 14,1 9 7,-4 8-1,1 9-32,3 5-3,6 6-10,6 0 5,7 3 3</inkml:trace>
  <inkml:trace contextRef="#ctx0" brushRef="#br0" timeOffset="8253.4721">9479 14798 1,'-2'-4'3,"-2"1"1,0-2-1,0 3 6,0-2 0,-1 3-2,1 0 12,2 2-1,-2 4-4,2 2-8,0 3 0,2 5-1,-2 3 13,2 4-16,2 2 12,0 2-20,-2-1-6,4 2 2,-2 0-2,2-3 2,3-3 0</inkml:trace>
  <inkml:trace contextRef="#ctx0" brushRef="#br0" timeOffset="8397.4804">9409 14452 2,'-4'-1'3,"2"2"0,-3 0-1,5 2-1,-2 1-1,0 2-1</inkml:trace>
  <inkml:trace contextRef="#ctx0" brushRef="#br0" timeOffset="10053.5751">9804 14765 6,'0'5'17,"0"4"4,4 4-9,-2 2 12,2 4-4,0 2 5,3 2 3,-3 1 8,0-1-10,0 0-3,0-1 9,0-1-9,0-3 9,-2-3 2,0-2-10,1-4 16,1-2-11,-2-3-5,0-6-2,0-4 3,0-5-16,0-3 7,2-3-3,0-4 5,3-2-9,-1-4-1,4-1 5,0 0-1,3 0-2,1 1-1,-1 3-14,3 3 7,-3 4 0,3 4-7,-1 4 7,-1 5 0,3 5 6,-3 4-7,3 4 6,-3 5-1,3 2-20,1 5 2,1 1-12,0 4-8,-1 0 3,3 0-3,0 0-3,1-3-14,-1-1 6,2-2-1,-3-6 5,3-4 4,-2-3 5,2-4 2,-3-3 4,-1-5 4,0-3 3,-1-1 0,-1-5 3,-5-1 2,0-5 1,1-2 2,-3-4 2,-1-1 0,1 0 9,-2-1-7,0-1 19,-1 1-1,1 0 12,-2 4 9,-2 4-11,0 2-2,-2 4 3,0 5-22,-2 3 13,3 6 4,-3 6-9,0 3-8,0 3 14,0 4-3,4 3-2,0 3 12,4 1-16,2 4 5,3-1 0,-1-1 4,5-1-15,1-2 13,-1-1-1,2-4-9,-3-3 0,3-4 5,-1-2-13,-1-5 7,-1-3-7,1-5 7,-3-3 12,1-4-7,-1-2 10,1-3-2,-1-2-7,1-2 4,-1 0 5,3-2 5,-1-1-10,1 0 5,2 3-9,-1 0 5,1 4-14,-1 2 12,3 3 0,-2 3 4,-3 5-2,3 3-15,-3 5 14,-1 3-2,-3 3-2,-3 4-1,-1 5 0,-6 3-2,-4 2-14,-2 1 8,-5-1 0,1 2 0,-4-2-6,-1-2-6,3-2-12,-4-4-22,-1-2 0,3-4-1,-1-6-1,1-3-7,1-3 7,1-5 6,4-2 5,0-4 4,0-4 4,3-2 5,1-2 2,2 0 4,2-2 1,3 2 16,1-1 7,0 1 5,2 1 11,3 4-2,-1 1-3,2 2-1,1 6 3,3 2 5,1 3-10,1 4 18,3 3-17,-2 3 5,1 4 9,3 0-3,0 2-10,-2 2-1,1-3 10,-1 3-2,-2-4-17,1 0 6,-3-2-8,-3-1 0,1-4 5,-1-1 0,-1-6-8,1-3 6,1-4-13,-1-3 13,-1-3-1,-1-1 6,-2-5 5,3-1-15,-1-3 0,1 0-1,-1 0 13,-2 2-14,1 2 0,-1 2 6,-2 4-7,1 4 13,-1 1 4,2 7-8,1 3 5,-1 6-14,0 2 14,3 2-15,1 4 0,1 0 7,1 2-21,1 0 16,1-1 0,3-1-19,0-3-5,1 0-16,3-4 12,-2-3-4,2-2-2,0-2-2,-3-4 5,-1-1-3,2-2 4,-5-2 5,-1-3-4,-1-1 17,-1-1 0,-3-4 2,1 0 8,-3-2 0,0 0-6,-1-3 14,-3 2-7,2-1 12,-2 0 12,-1 1-3,1 2 4,-2 2 3,-2 2-9,0 2-15,-2 3 12,-2 5 5,-4 2-10,-3 4 5,-1 6-8,-2 4 13,-5 4-10,1 1 13,1 4-17,1 1 12,3 1-1,1 1-16,4 1-6,4-2 19,2 1-1,2-1 5,4-2-9,4-2-1,5 0-8,1-3 7,1-1-14,4-1 7,-1 0-12,3-2 8,-4 0 0,-1-1-13,1-1-17,-5 2-8,1-2 12,-3 0-9,-1 0-2,-3-2-1,0-2 5,-4 2 4,0-3 3,-2-1 5,-2-3 1,-4-1 4,2-2 1,-2-3 3,0-5 2,-2-1 1,0-4 3,-1 0 2,3-2 1,2-2 2,2 0 7,0 3 12,4 0 5,-2 2 11,0 1-4,3 3 3,1 3-3,0 1 3,2 3-4,1 3 4,1 2 2,0 4-23,3 2 5,-3 3 12,0 3-10,3 1-15,-3 1 14,0 1 4,1-1-21,-1 2-14,0-1 3,1-2-18,-1 0 12,2-3-18,-1 0 4,3-4 4,-1-2 3,1-3 3,1-2 3,16-4 2,-2-3 4,-7-3 1,3-4 1,-6-5 3,-3 0 1,1-5 1,-3-1 2,-1-2 2,-1-4-1,-1 0 22,-3 5 3,-2-3 5,-2 3 9,-2 5-5,-2 5-2,-2 2 3,-4 3-5,0 4-2,-5 4-4,5 5-1,-2 3 9,-2 4 4,-1 4 2,1 0-5,2 2-2,-1 4 9,5 0-17,0 3 11,4 2-4,2 0-10,2 0 4,3 2-1,1 0-3,2-3-8,0 0-14,3-1 8,1-2-1,-1 0 0,-3-3 0,3 0 7,-3-2-14,-4 0 14,0-2-26,-4-2-11,-2 10-22,-6-3 7,-8-3-7,-3-4-2,-4-3 7,-1-2 5,-3-2 3</inkml:trace>
  <inkml:trace contextRef="#ctx0" brushRef="#br0" timeOffset="10183.5825">12253 14478 19,'0'0'9,"0"0"-2,0-2-7,2-1 0,2 1-1,-2-2 0,2-1-1,2 0 0</inkml:trace>
  <inkml:trace contextRef="#ctx0" brushRef="#br0" timeOffset="11348.6491">12850 14005 56,'-2'-2'49,"0"2"1,2 0 5,0 0-13,0 2 20,0 1 0,0 2 11,0 3-3,0 2-15,2 4-6,0 4 12,2 3-14,1 3 1,1 6-6,4 4-5,-2 6-5,3 1-17,1 4 11,3 0-4,-1-1-8,5 0 4,-1-2-2,3-1-8,0-4 5,1-2-13,1-2 0,0-4 0,0-5 0,-1-2-6,3-3-21,0-5 11,2-5-5,2-3 3,0-3-17,-2-4 17,0-1-11,0-5 4,-3-1-3,-1-3 3,-4-2-2,-3-2 14,-1-3 3,-3-1 1,-2-2-6,-3 0-3,-1-1 27,-4 1 12,0 3-10,2 0 5,-2 3 6,-2 2-17,0 3 0,0 1 5,0 3 6,0 2-9,0 7 18,2 2-2,-2 1-10,4 4-1,1 0 4,-1 3-2,4 0 0,2-1-23,1 2 8,1-2 14,3-2-9,-1 0 0,3-2-1,-1-2-19,3-2 21,-1-3-7,3-1 0,0-3 1,-1-3-14,-1-1 9,0-3 7,-1-2 0,-1-2-6,-3-1 0,1-2 7,-3-1-6,1 2 0,-3 1 7,0 2-13,-1 1 14,-3 3-7,0 2-7,-2 1 15,2 3-13,0 3 7,-1 1-6,1 4-6,0 2 2,-2 1 20,0 0-1,5 1-13,-3-1 0,0 2 1,0-1 0,5-2 0,-3 0 8,2-1-1,11 4-14,-1-3-4,-1-6 8,-2-1-12,-1-6 15,1-2 1,-5-5-6,3 3 7,-3-5 1,-2-1 0,3-3 0,-5 2 0,2-2 0,-3 2 0,1 4-6,-2 0 0,0 4 9,3 4 5,1 6-1,2 1 0,-3 2 5,-3-2-14,2 4 13,0-1 0,3 3 4,-1-1-14,0 1-7,5 1 8,-3 1 6,3-3-1,-1 1-7,3 0 12,-1-2-13,1 0-13,1-3 8,-1-1 1,2-2 1,-1-1 0,1-1-5,-3-2-5,3-1-5,-5-2 9,1-3-5,-3 0-5,-1-1 10,-1-1 7,-2 0-5,1 0 7,-1 1 0,-4 0 7,2 4-7,-2-1 0,0 2 13,1 4-1,-1 2 12,0 2-10,0 1-8,2 1 6,0 3-8,1 0 14,1 1-3,11 5-2,1 1 6,5-3-3,-4-7-20,4-1 0,-3-6-12,1 1 9,-2-6-5,4-4-6,-15 4 10,2-3-5,-1-2 7,-1-3 8,0 0-12,-1-4 1,-1-1 2,0-2-13,-4-1 16,-2-4 1,-2-2 1,-2-37-6,-8 5 14,-3 1-14,3 10 28,-2 7-3,-1 10-1,5 8-9,-2 8 18,-1 4 4,7 6 10,0 7-12,0 8 10,0 9 2,4 6 2,-2 6-5,6 3-11,4 3 4,3 2-4,-5-15-8,2 2-9,2 3-3,1 2-3,1 1 0,0 0-18,-1 2-13,3 2 3,3-2-15,1-3-1,1-1-20,2-5 7,2-2 8,-1-6-6,1-4 0,2-4 6,2-3 14,-2 0-16,-3-6 20,1-1-3,-2-2 10,-3-2 4,-1-3 9,-3 2-6,1-1 9,-3 0 1,-1 2 7,-5-1-6,0 2-6,0 0-4,-4 0 14,0 2 7,0-1-26,-2 2-5,0-1 3,0 0 3,0 1 2,0-1 0</inkml:trace>
  <inkml:trace contextRef="#ctx0" brushRef="#br0" timeOffset="11553.6609">13320 14267 224,'-6'3'28,"-1"0"9,3 0-24,-2-1 12,4-2 2,0-1-8,6-2-10,13-6 5,3-7-27,-1 7 2,6-5-31,4-2 4,4 0 3</inkml:trace>
  <inkml:trace contextRef="#ctx0" brushRef="#br0" timeOffset="12204.6981">7998 16672 3,'-6'4'10,"0"-1"0,-2 2 4,-1-2-1,3 1-2,0-1 6,0 1-3,2-2 5,-1-1-9,3 3-1,2-3 5,2 1-1,5-1-3,1 0-1,2-1-7,5 0-7,1 0 13,3 0-1,2 0-7,1 0-6,3 3 13,0-2 0,0 2-8,0 2 7,2 0-7,-5 1 0,-1 1-7,-2 1 8,-1 0-6,-3 2 7,-1 1 13,-1 0-3,-3 2-7,-2 0 6,-2-1-14,-2-2 13,3 1-14,-1-1 13,-4-1-19,4-1 13,-4 1 6,2-2-7,3 1 7,-3-3-8,0 2-6,2 0 7,-4 0 6,2-2 5,0 1-14,1 0 7,-3 2-7,0 1-6,-2-2 14,-2 1-7,0 3 6,-5-1-13,1 2 1,-2 1-7,-2-1-10,-1 0 2,1 0 3,-1-2 1,1-1 2,-2-2 2</inkml:trace>
  <inkml:trace contextRef="#ctx0" brushRef="#br0" timeOffset="12597.7206">7957 16458 3,'-6'-7'17,"-3"1"5,-1-1-10,0-1-1,-7 2-2,1 1 5,-5 3 18,-4 6-17,0 5 24,-2 4-5,-4 7-17,0 5 24,0 7-18,-2 6 3,4 5-3,0 6 4,7 7 2,3 5-15,9 3 10,6 5-16,6 3 19,10 1-11,9 1 6,10 1-23,10 0 7,7-3-14,5-8 1,7-6 0,11-12 8,1-7 1,7-13 5,3-10-7,5-12 0,-2-6 0,0-9 0,-4-8-13,-3-9 15,-3-8-1,-5-5 7,-6-10-8,-8-5 0,-6-3 13,-11-2-14,-10-2-6,-11-1 13,-11 1-1,-9-3-19,-13 0 20,-10 1-7,-8 2-6,-10 4 0,-7 5-4,-8 8-12,-4 4-4,-2 10-22,-2 8 6,0 9 5,2 8 3,-1 11 3</inkml:trace>
  <inkml:trace contextRef="#ctx0" brushRef="#br0" timeOffset="14062.8044">10098 16367 55,'-5'-8'30,"-1"-4"9,0-2-11,-2 1 8,-1 2 3,3 2-17,0 2 9,2 5-17,4 3 11,0 7 4,6 6-3,0 12 9,7 6-18,3 8 12,5 6 1,4 5-2,4 5-11,4 2 5,6 2-4,5-2-14,1-5 0,5-5 11,-1-4-2,3-8-20,2-8 13,-3-7 6,1-9-7,-2-8-1,-3-6-1,-3-9 6,-5-5-7,-2-7 6,-4-7-8,-4-5 0,-4-6-12,-6-4-5,-5-8 1,-5-4 9,-7-2-5,-6-3-6,-5 0 10,-5-2 7,-3 0 0,-3 3-12,-1 4 14,2 7 0,1 7-7,-1 8 7,0 9 0,3 8 0,1 9-14,5 10 15,4 10-12,2 7 7,2 8-6,4 7 8,6 8 0,2 8-6,7 2-13,4 5 3,3 0-11,3-2-3,6-2 5,0-4 2,5-5 4,1-4-17,4-7 4,-1-4 5,-1-4 3,-4-8 2,-4-2 3,-4-6 4,-2-5 0,-4-4 3,-4-3 3,-7-7 7,-2-3 7,-5-3-1,-5-5 0,-5-4 24,1-2 4,-2-2 3,2 1-4,-2 2-5,2 3 4,-1 2 9,3 2-4,0 5-6,2 4 4,2 7-4,2 4 9,5 7-11,1 3-16,3 4 12,3 5 4,1 2-11,3 1 5,-1 0-8,4 0 4,-1-1-2,1-3-14,2-1 6,-2-3-13,-1-3-12,1-3 1,-2-3 10,0-4 1,-3-5 1,-1-2-12,-3-5 14,1 0-18,-3-6 16,1-1 7,-3-3-7,0-1 7,3 1-6,-3-1 7,0 3-1,1 2 0,-3 0-6,0 5 7,0 1-8,3 5 2,-1 3 0,0 3-12,1 2 2,1 3-24,-1 2 5,1 2-2,2 2-9,1-2 5,-1 1 4,3 0 4,-1-2 3,1-1 3,0-3 3,-3 0 2,3-3 4,-3-1 1,-2-2 1,1-2 3,-5-3 1,0-2 3,-3-3 0,-1-2 3,-2-1 1,0-1 7,-2-1 7,0 0 10,2 2 17,-2 0-11,0 0 16,2 2 1,2 1-13,0 2 3,2 1 9,3 3-5,3 1 1,3 2-5,-1 3-11,5 4-2,-1 2 3,1 2-2,2 3 4,-1 0 2,3 2-3,0 0-10,0 0-8,1 0-1,-1-3 13,2-2-4,-2-1-8,-3-1 0,1-6-1,0-1-1,-1-5-1,-1-3 0,0-4-7,-3 0-6,-1-3 8,-3-2-7,-2 0 8,-1-1-14,-3-1 3,-2 1 1,0 0 1,0 3-12,0 1 16,-1 1-6,-1 3 14,2 2 0,-2 3-13,4 3 8,0 3-1,2 3 8,5 2-1,-1 1-7,3-1-7,3 1 9,1 0-13,0 1 21,1-1-1,3-3-13,0 0 0,2-2-11,-3-5-5,5 1 10,-2-3 0,-2-1 3,-2-1 7,-1-1-5,-1-3 1,-5 0 7,-1 1-7,-3-3 0,-4 1-4,-2-2 1,-2 1-12,-4 0 22,-2 1-6,0 3-12,-2 2 2,0 3 15,-1 1-6,1 4 1,0 4 7,2 3 6,0 2-1,2 3-13,2 2 7,2 0 6,2 2 0,2 0-8,2 1 1,5-2 12,1 0-14,3-2-5,4-3 0,1 1 1,3-5-17,4 0-11,0-3-2,2-5 5,0 0 4,2-3 2,-2 0 3,0-3 4,0-2 2,-4 0 2,0-1 2,-4 0 1,-3-2 1,-1 0 2,-4-1 2,-5 0 0,-2 0 1,-2 0-1,-4 0 2,3 2 1,-5 0 0,0 3 0,0 2 1,-3 1 1,3 2-1,-2 3 1,0 1 1,0 1 0,2 3 0,0-1 0,0 2 0,2 0 0,0 0 0,0 1 0,1-1 0,1 0 0,0-2 0,0-1-1,0 0 1</inkml:trace>
  <inkml:trace contextRef="#ctx0" brushRef="#br0" timeOffset="14426.8252">13667 15987 2,'-2'-2'4,"0"-2"6,0 2-7,0 0 0,2-3-1,-2 3 6,2-1-7,0 0 0,0 2-1,0 0 0,0-1 0,2 1 7,-2 1-7,2 0 0,0 1-1,2 1 0,-2 0 1,2 0 0,-1 2 0,-1-2-1,0 0 7,0 1-7,-2 0 7,0 1-1,0-1-1,-4 2 0,-3 0 19,-3-1 3,-2 2 9,-5 0-16,-2 1 10,-3-1-4,-3-1 4,-2 1 15,2-1-12,5 0-11,1-2 5,2-1-4,3-1-8,1 2-9,1-3-1,4 0 6,4-4-14,2 1-12,4-3 1,0 0 3,2 0-6,2 1-15,4-1 3,-1 1-3,-1-1 5,0 2 2,0-2 3,1 1 2,-3 3 2,-2 1 2</inkml:trace>
  <inkml:trace contextRef="#ctx0" brushRef="#br0" timeOffset="15665.8961">13390 16042 4,'6'0'10,"5"-4"-7,-5 3 19,0-1-10,2-2 19,3 0 2,-1-2-5,2-2 10,3 0-11,-1-3 9,1-2-11,1-2-9,3-2 4,-2-2 5,1 2-11,-1-1-1,-3 2 5,-1 1-9,-3 0-8,0 3 20,-4 1-23,-3 0 21,-3 3-22,-3 2-6,-1 2 26,-2-1-8,-4 5-8,-1 0-6,-1 1 13,2 3 0,-3-1-8,1 4 6,-1-1-7,3 1 6,2 2 0,-2 0-7,3 1 0,-1-1 7,4 1-13,2-1 1,0-1 7,2 1-14,0-3 3,4-2 1,2 1 14,0-1-13,3-2 0,-1 0 8,0-2-12,2-2 2,3 1 13,-1-2-6,-1 0 0,1-1 7,-2 1 0,3 1 12,-5-1-2,2 0 12,-1 2-3,-3 1-10,-2-1 5,-2 2 11,-2 3-17,-2 2 6,-2 5 3,-2 0 11,-1 3-4,1 2-3,0 2-4,0 2 5,2 1-16,0 1 6,4 1-15,0 0 12,4-1-20,0 0 1,2 1-7,4-4-3,3-1-5,1-3-16,3-4-2,1-1-8,1-4-6,4-3 0,0-3 6,-1-3 5,-1-3 5,4-2 5,-2-2 3,-5-2 5,3-1 1,-5-1 5,15-18 1,-8 2 3,-6 2 2,-9 0 1,0-1 3,-4 5 2,-2 3 1,1 12 14,-3-2 5,0 2 6,0 1 3,0 1 10,0-1-4,0 3-4,0 3-8,2-2-3,0 2 11,0-2-8,2 2 3,2 0-1,2-3-4,9-2 6,-1-1-3,5 0-3,0-3-14,0 0 14,1-2-3,-1-5-14,-2-1-6,-9 8 8,-2-2-1,3-1 1,-3 1 7,0-3-1,-4 2-7,0 0 6,-2-1 6,-2 1-7,-2 2 5,-2 1 7,-2 3-16,-11-4 1,-1 8 6,1 6 12,1 7-21,1 4 12,3 7-1,2 4 0,1 4-14,9 4 19,4 1-1,7 1-2,-3-19-7,4 3 7,3 0-9,3 0-6,3-1 13,4 1-1,2-3-1,0-1-1,2 0-6,2-3-7,0-3-5,0-1 14,-2-2-6,0-4 0,-2-1 7,-1-1-12,-1-5 7,-2-1 0,-2-1 1,-3-2 0,-1-2-6,-3-2 1,1 0 13,-1-1 6,-1 3-8,-1 1 6,13-11 0,-4 3-2,-3 9-20,-3-1 26,1 8-1,-1 6-2,-1 3-7,-1 3 5,-1 0-1,0 8-20,-5 0 14,-3-1-6,-2 1-7,2 0 9,-2-2-25,-2-2 2,0-1-16,-4-2-1,4-2-7,-2-2 5,2-2 5,0-7 4,2 1 5,-2-4 2,2-3 3,0-2 4,0-5 2,2 0 3,-2-3 2,-2-1 1,2-2 3,0 0 1,-2-1 2,0-3 1,3 0 0,-1 0 2,-2 2 8,0 0 13,0 2 3,2 4 17,0 0 2,0 2-5,0 2 2,2 2 15,-4 8-13,0 0-12,0 1 17,0 2 1,0 0 2,0 1-8,0 0 10,0 3 0,-2 4-6,-2 1-25,2 3 11,0 1-10,2 2 11,0 1-5,2 3-2,2 0-10,4 1 12,0 0-10,3-1 6,1 0-16,1-1-7,3 1 13,3-2 5,-1-2-14,3-1-7,-2-1 14,1-1-8,-3-2-6,-3 2 1,-3-1 0,-1 1-5,-4-1-25,-4 3 17,-4-2-10,-2 3-3,-4-1-15,-3 2-13,-3 0 6,-3-1-12,1-2 0,1 0 8,-18 7 7</inkml:trace>
  <inkml:trace contextRef="#ctx0" brushRef="#br0" timeOffset="16432.94">15214 15635 81,'0'-1'46,"0"1"7,0 0-7,0 0 1,0 0-6,0 0 1,0 0 1,-2 2-17,-2 0 9,0 4-4,-4 5-5,-3 3-2,-1 3-4,-1 3-2,1 0-3,2 1-8,-1-2-1,1 0 7,4-3-9,0-2-1,1 0-6,3-3 0,0-2-7,4-2-16,0-4 8,1-4 3,3-4-11,2 0 4,2-3 2,1-3 3,1-1 2,-2-2 1,3-1-4,-1 1 9,1 0-6,-3 2 15,2-1-6,1 2 13,-1 2 13,-1 2-29,-1 0 20,0 4-1,3 0-8,-3 3 12,0 4-7,1 0-15,-3 3 16,0 2-2,3 0 5,-3 1-7,2-1-1,-2-1 0,3 0 13,-3-2-9,5-3-1,13 3-13,1-8 7,0-8-7,0-1 0,-2-6 2,2-2 1,0 0 0,-15 10-12,0-4 15,3 0-6,-1-1-7,1 1 9,-5 1 7,3-1 12,-3 2-1,-2 3-2,1 1-1,-3 1 6,0 3-10,0 2 12,-2 1-15,0 2 7,3 4-8,-3 0 6,0 1-1,0 1 5,0 1-1,2-1-1,1-1-2,-1 0-19,0 0 7,2-1-13,3-3 3,-1 0-5,4-3-10,1-1 3,-1-4-3,1 0-2,-1 0 9,1-2 4,-3 0 1,1-2-3,-3 2 15,0-1-13,-1 0 16,-1 2-6,-2-1 19,0 0-13,-2 2 13,-2 0-2,1 1-1,-1 2-1,2 1 13,-2 2-10,2 3 5,2 1-8,0 4 12,1 1-9,3 2-8,2 4 6,3 1-1,-1 5 7,5 5-3,16 37-14,0-5 13,-6 1-7,-4-1-1,-6 9-12,-3-6 13,-10-30 0,1 0 6,-5 2 0,-2 1 4,-2 0 5,-3-2-2,-3 0 4,-2-3 4,-3-4-3,-1-4 4,-1-3 10,1-4-6,-3-4-2,-1-4-3,1-4-17,-1-6 12,-1-4-9,0-4-26,3-6-12,-3-1-9,1-5-26,1-4-13,-2-3 9,5-2 6</inkml:trace>
  <inkml:trace contextRef="#ctx0" brushRef="#br0" timeOffset="17592.0062">17018 15415 48,'2'-2'18,"0"-2"10,0 0-9,2 0-3,0 3 11,4 0-10,1 0 5,3 1-10,-2 1 18,3 2-11,-1 3-8,3 2 12,-3 4-16,1 1 5,-1 1 12,-2 2-4,1 0-8,-3 0 11,0 0-16,-2-2 7,3-2 3,-3 0-2,-2-3-7,2-2-8,-2-2 19,3-2-9,-1-3-14,0-3 13,0-3-7,2-2-7,3-3 1,-1-1 0,1-3-12,-1-1 9,2 4 7,1-1-7,-1 1-5,0 3 8,1 2 0,-1 1-12,3 4 14,-3 1-5,1 3 7,3 1-13,-1 3 8,20 7 1,-2-2-13,-2-3 9,4-1 1,-2-4 7,0-4-12,2-1 0,-18-2 3,4-2 1,-1-1 1,3-2 1,0-3-7,2 0 3,-3-2 7,1-1 0,-2-2 1,-1 2-6,-1 2 13,-4 2-7,-3-1 13,-4 2-14,-2 3 1,-3 2 19,-3 3-8,-5 3 5,-1 4-8,-4-1 12,-5 7-9,1 0-14,-1 1 13,1 2-1,-3-1 6,5-1-14,0 0 0,3-1 6,1-2 7,2-2-22,4-3 8,2-1-6,4-4-11,4-2-5,3-2 16,3-2-5,5-2-6,1-1 10,3-1-12,2 1 14,4 1 2,0 2 7,33-3-6,-8 7-6,-9 8 7,-1 4-6,-5 7 2,-2 6-1,-4 5 9,-2 7 7,0 3 10,-4 5-2,-2 3 12,-2 4 2,-13-21-10,0 2 4,1 0 10,1 1 1,-2-1 3,1-2-11,1-4-4,-2-2-2,1-3 10,-1-4-5,-2-5-2,3-3 2,-3-5-2,0-6-16,1-4 18,-1-6-16,-2-5 5,0-4-1,-2-2-3,-2-3-1,1-4-14,-1 1 13,-2-3-20,-2 0 8,2 1-18,-3 0 1,1 1 4,0 2-12,0 3-15,0 2 5,0 4-14,0 3 12,0 0-13,2 4 12,0 3-1,2 1 5,0 2 4,2 1 4,2 1 3,1 2 3,3 0 4,0 0 1,1-2 3,1 1 2,1-1 1,1-1 3,0-1 1,1-2 1,-1-1 2,1 0 0,-1-1 13,1-1 6,-1-1-2,-1-1-1,-1 0 24,3 0 1,-5 1 9,2 1-18,-3 0 16,-1 4-18,-4 1 8,2 2-3,-2-1 9,-4 5-11,-2 3 15,-2 1-18,0 4 10,-2 2 2,0 3-4,-3 2-5,3 0-3,2 1-3,2 3-4,2-2-2,2 0-7,4-1-2,3 0 5,1 0 5,4-1-7,24 10-2,-3-5-8,0-2 0,-2-5 0,-12-2-26,-5 0 4,-3-2-10,-7 2-9,-6 1-14,-4 2-13,-11 3 3,-8 4 5,-10 3 7</inkml:trace>
  <inkml:trace contextRef="#ctx0" brushRef="#br0" timeOffset="18255.0442">10581 17102 2,'-2'3'3,"-2"-1"0,-4 1-2,4 2 1,-4 1 0,-5 0-2,3 0 2,-5 3-1,1 2-1,-1 0 1,-1-2 0,-1 3 0,1-2-1,-1 2 1,3-2 1,-1 1-1,3-1 0,2 0-1,1-1 1,3-2 0,6 2-1,2-2 1,6 0 0,5-1 0,7-1-1,7-3 1,11-1 0,5-1-1,7-1 1,6-1-1,8-3 0,8-2-1,13-2 1,8-2 0,6-2 1,11-2-1,10-2 0,8-2 0,8 1 0,9-4 0,6 1 0,6-3 0,7 0 0,5 0 0,7-2-1,4 2 1,4-2 0,6-1 0,9 1 0,4-1 0,-1 0 0,3 0 0,-2 2 0,2-2 0,1 1 0,3 1 0,2 0 0,-4 1 0,-2-2-2,-3 2 1,1 0 0,-2-1-1,192-25 0,-52 1-1,-41 7 1</inkml:trace>
  <inkml:trace contextRef="#ctx0" brushRef="#br0" timeOffset="18767.0735">19659 15850 2,'41'-33'2,"1"-3"0,-9-2 0,-4-5-1,-5-1 1,-1-3 0,-4 0 0,-5-5-2,-8 4 0,-1-2 0,-5 1 1,-5-4 0,-3 2 0,-2-3-1,2 0 0,-3 2 1,-5 4-1,1 4 0,1 0 0,-5 3 0,-2 0 0,-3 1 0,1 1 0,-2 2 0,-4 6 0,-4-1-1,2 1 1,-6 4 0,-5 2 0,-1-1 0,-5 5-1,-3 2 1,-7 3 0,-2 3 0,-8 3 0,-3 2 0,1 4 0,-9 1 0,-1 3-1,-5 0 1,-4 2 0,-8 2 0,-5 0-1,-5 3 1,-5 1 0,-4 2 0,-6-2 0,-6 0 0,2 0 0,-6 0 0,-1 3 0,-7-2 0,-1 0 0,-4-1 0,4 2 0,-3 0 0,-3 0 0,-6 0 0,0 0 0,0 1 0,-4-3 0,1 1 0,5 1 0,5-1 0,1 0 0,-4-1 0,-2 2 0,-4-1 0,0 0 0,-7 1 0,3-1 0,2 0 0,6 2 0,6-1 0,3-2 0,-5 0 0,6 1-1,5 0 1,-1-2 0,3 0 0,-1-1 0,-1-1 0,1 0 0,7 0-1,0-2 1,2 1 0,-3-1 0,5 2-1,2-2 1,4 3 0,0 1 0,3-1 0,-1 2 0,2 1 0,4 2 0,57-8 0,-3 3 0</inkml:trace>
  <inkml:trace contextRef="#ctx0" brushRef="#br0" timeOffset="19155.0957">9762 15113 2,'-24'4'1,"-5"3"1,2-1-1,-2 4 1,0-2-1,2 0 0,-2 2 0,4 1 0,0-2 0,3 3-1,1 0 0,2 0 0,1 1 0,3 0 1,3-1-1,-1 0 1,3 1-1,2 0 0,2 1 1,-1 1-1,5 1 1,0 1-1,0 3 1,2 0-1,2 2 0,-2 3 0,2 1 1,3 3 0,-1 0-1,2 5 0,-2 2 0,4 3 0,-2 1 0,3 3 0,-1 1 0,2 2 0,1 0 0,1 2 0,1 2 0,-1 2 0,0 2 2,1-1-1,-1 3 0,1 0 0,-1 0-1,-2 0 1,3-3 0,-1 1 0,-2-1 0,1-3-1,-1-1 0,1-1 1,-1-3-1,0-1 0,1-2 0,-1-1 1,-2-1-1,2 0 0,-1-3 0,1 0 0,0-2 0,1-2 0,-3-2-1,0-1 0,3-1 0,-1 0 0,-2-2-1,1 0 0,1-3-1</inkml:trace>
  <inkml:trace contextRef="#ctx0" brushRef="#br0" timeOffset="22616.2936">8753 14283 1,'-6'-10'3,"2"0"-1,-2-1 1,2 0 0,-1-1 0,1 0-1,0 4 0,0-1 1,0 2-2,2 0 0,0 2 0,0 2 0,2 1 0,0 3 7,2 3 5,-2 6-2,4 4-7,0 3 0,4 8-9,1 5 9,-1 5-1,4 4-7,-1 4 13,1 5-1,2 2-13,1 3 19,-1 2-8,1 2-7,1 5 6,-3-1 0,1 3-7,-1 0 7,-3-1-1,2-3-7,1 0-7,-3-4 9,1-4-7,-1-4 1,-2-5 0,3-6 1,-3-4 0,0-5-1,-2-4 1</inkml:trace>
  <inkml:trace contextRef="#ctx0" brushRef="#br0" timeOffset="23813.3621">8625 14047 1,'0'0'2,"0"0"0,0 0 0,0 0 0,2 0 0,0 0 0,4 0-1,7-3 1,3-3 0,7-2-1,6-5 0,4-2 1,8-4-1,9-6 0,8-3-1,8 0 0,7-3 1,5 0 0,7-2-1,6 0 1,8 0 0,7-2-1,5 0 1,5 0 0,8 0 0,2 0 0,5 2 0,1-1 0,7 0-1,3 4 0,1 0-1,2 2 2,-2 1-1,3 4 0,3-1 0,-2 5 0,0 1 0,0 0 0,2 1 0,-2 3 0,-1 0 0,144-10-1,-164 12 0,4 0 1,3 0 0,-1-1-1,129-12 1,-32 4 0,-20 0-1,-112 10 0,7 2 1,103-8-1,-19-1 0,-103 11 1,4 1 0,2 1 0,-2-1 0,-1 0-1,-1 2 1,81 0 0,-19 0 0,-23 2 0,-68 2 0,0 1 0,0 1 0,0 1 0,-1-1 0,-1 2 0,0 0 0,-2 1 0,0 1 0,-5 1 0,51 11 0,-18 2 0,-9 0 0,-9 0 0,-8 1 0,-9 2 0,-1 0 0,-5 0 1,-6 3-1,-20-13 0,3 2 0,-1 3 0,1 1 0,1 3 1,-2 2-1,3 3 1,-1 3 0,2 2 0,-3 2-1,3 2 0,0 2 0,-1 2 0,3-1 0,-2 3 1,-1 0-1,1 1 0,0-2 0,18 41 0,-4-12 0,-2-11 0,-8-7 0,-2-5 0,-5-7 0,-1-4 0,2-4 0,-9-3 0,-4-1 0,-2-2 0,-2-1 0,-4 0-1,-2-2 1,-2-1 0,-2-3 0,-5 0 0,-5-1 0,-3 2 0,9-12 0,-5 1 0,-2 0-1,-3 1 1,-5 0-1,-2 1 0,-37 12 1,2-3 0,-5-2 0,-3-2 0,-5 2 0,36-10 0,-7 1 0,-7 2 0,-63 13 0,0 0-1,2-1 1,58-13 0,-6 3 0,-6 2 0,-7 0 0,-80 19 0,8 0 0,0-4-1,6-1 1,3 0-1,-3-2 1,-4-2 0,77-11-1,-9 0 0,-3 3 1,-7 1 0,-97 18 0,97-19 0,-4 0 0,-5 2 0,-3 0 0,-106 20 0,15-4-1,103-20 1,-2 0 1,-4 0-1,-2 0 0,-102 14 0,19-4 0,99-15 0,-1 0 0,-5 0 0,0 0 0,-2 0-1,-89 8 1,17-3 0,91-9 0,-5-1 1,-1 1-1,1-2 0,-3 2 0,3 0 1,-4 0-1,-71 5 0,81-6 0,3 0 0,-2-2 0,2 1 0,-1-2 0,5-1 0,-2 0 0,4 2 0,2-3 0,1-2 0,1 1 1,2 0 0,-50-1-1,16 1 0,48-1 0,1 1 0,0 1 0,-1-2 0,1 1 0,2 0 0,0-1 0,1 1 0,-1 0 0,2 0 0,2 0 1,0 0-1,2-1 1,0 1-1,2 1 1,0-1 0,2 1 0,2-1-1,-2 1 0,5-1 0,-1 1 0,0 2 1,2-1-1,1 0 0,-1 2 0,0-1 1,1 0-1,-1 2 0,-2-1 0,5 1 0,-5 1 0,2-1 0,-2 1 0,1-1 0,-1 1 0,2-1-1,3 0 1,-1 0 0,0-3-1,5 1 0,2-2-1</inkml:trace>
  <inkml:trace contextRef="#ctx0" brushRef="#br0" timeOffset="35078.0064">8321 12438 2,'-2'-2'3,"-2"-1"0,0 0-1,2 1 0,-3 1-1,-1-2 1,2 2 0,-2 1 0,2 1-1,0 3 2,-3 1-2,3 0 0,0 4 0,2 1 0,0 4 0,2 5 0,0 3 0,2 1 0,2 4 0,0 3 0,3 1 6,-1 4-7,2 4-1,-2 2 7,2 5 6,-1 4-1,1 3-8,-4 4 5,2 4-7,0-1 0,-1 1 6,1-1-1,-2 1-7,0-1 0,0-1 1,0-2 6,1-1-13,-1-4 13,-2-3 6,2-5-8,-2-3-1,2-4-6,-2-4-8,0-5 2,0-3 1,-4-3 1,-2-4-1,-4-4-1</inkml:trace>
  <inkml:trace contextRef="#ctx0" brushRef="#br0" timeOffset="36783.1039">8058 12522 1,'0'-1'2,"0"1"0,0-1 0,0 0 0,2-2 0,2 0-1,5-2 0,1 0 1,5-1-1,5-4 0,5 1 0,8-3 0,4-2 0,11-1 1,4-2-1,6-1 0,4 0-1,6 0 1,6-1 0,5-1-1,10 0 0,4 1 1,4 0-1,4 0 1,5 0-1,6 1 0,3 0 0,1 1 0,4 1 1,0 2-1,2 1 0,4 0 0,-2 3 0,1 0-1,1 3 1,2 0 0,2 2 0,1 0 0,-1 3 0,2-2 0,3 1 0,1 0 0,1 1 0,-1 1 0,137-3 0,-151 3 0,2 0 0,0 0 0,0 2 0,-2-1 0,3 1 0,-3 0 1,0 2-1,-2-1 0,-5 1 0,-1 1-1,107 5 1,-32 1 0,-105-8 1,5 3-1,2-1 0,-2 2 0,2 0 0,93 5 0,-22 1 0,-92-6-1,4 0 1,-1 1 0,-1 0 0,-1 1 0,1 0 0,-4 0 0,0 0 0,69 10 0,-21-1 0,-13-2 0,-57-8 0,-1 1 0,3 0 0,-3 2 0,3 0 0,-5 1 0,1-1 0,-1 3 0,-4 1 0,1 2 0,-3 0 0,0 1 0,-4 0 0,2 2 0,-4 2 0,0 0 0,29 22 0,-6-5 0,-8-7 1,-5-3-1,-2-1 0,-6-4 0,3 1 0,-3-3 0,-17-11 1,3 2 0,4-1-1,-1 1 0,1 2 0,2 0 0,2 0 0,-2 0 0,-1 0 1,1 0 0,0 1 0,0 0-1,0 0 0,-3 0 0,-1 0 0,0 1 0,-3 0 0,-1-1 0,-3 1 0,1 0 0,-5-1 0,1 2-1,-3-2 1,-2 1 1,-2-2-1,-2 0 0,-2 1-1,0-2 2,-2-2-1,0 2 0,-2-1 0,-2 0 0,-2-3 0,-1-1 0,-1 1 0,-2 1-1,-5-3 2,0 1-1,-5 0 0,-3 0 0,-2-2 0,-31 9 0,-2-2 0,0-2 0,-2 1 0,29-9 0,-4 3 0,-7 0 0,-1 1 0,-5 1 0,-4-1 0,-57 11 0,3-3 0,59-9 0,-7 2 0,-2 0 0,-2 0 0,-6 0 0,-3 0 0,-71 11-1,9-3 1,3-2 0,66-6 0,-6-1 0,-7 0 0,-82 9 0,8 0 0,77-11 0,-5 2 0,-1 1 0,-5-1-1,-2 2 1,-90 7 0,13-3 0,88-8 0,-5 0 0,-1 1 0,-5 1 0,-87 3 0,15-1 0,85-6 0,-7 0 0,-2 1 0,-4-1 0,-1 0 0,-90 3 0,19-3 0,84-2 0,-1-1 0,-5 0 0,1 1-1,-3-1 1,-78 2 0,12-1 0,17-1 0,70-1 0,-2-1 0,-3 2 0,-1-1 0,-2 0 0,0 0 0,-75 0 0,17 1 0,68-1 0,-4 1 0,-2 0 0,0 0 0,-3 0 0,1 0 0,-2 1-1,0 0 1,-71 0-1,19 1 1,67-2 0,-3 3 0,0-2 0,0 0 0,0 1 0,0 1 0,0-1 0,3 0-1,1 1 0,-2-1 1,3 0 0,1 0 0,4-1 0,-1 0 0,1 1 0,5-1 0,0 0 0,1 1 0,3-2 0,2 0 1,2 0-1,2-2 0,0 2 1,4 0-1,0 0-1,0 0 1,2-1 1,3 1-2,-1 0 1,2 0 0,0 1 1,1-1-1,1 2 0,1-1 0,1 1 0,0-2 0,3 1 0,-1 2 0,1-3 0,4 1 0,-3-1 0,3 1 0,0-1 0,1 2 0,1-2 0,0 1 0,2 1 0,1-1 0,-1 0 1,0 0-1,0 0 0,0 0 0,-1 1 0,-1-1 0,0 1 0,2-1 1,-3 2-1,1-1 0,0 1 0,2 1 0,-3-3 0,1 3 0,0-2 0,0 0 1,1 2-1,1-2 1,-2 1-1,2-1 1,-1-1-1,1 1 7,0-1-1,0 0-8,0 2 1,1-2 0,-1-1 0,0 2 0,0 1 0,0-2 0,-1 1 13,1-1-7,0 0 6,2 1-2,-2-2-1,2 0-1,-1 1-1,3 0-13,0 1 13,-2-2-1,2 0 0,0 1-7,2-1 20,-2 0-10,2 0 6,-2-1-1,2 1-9,-2 0 6,2 0 5,-2 0-7,0-1-2,0 1-7,2 0 13,0-1 4,-2 0-7,-1 0-2,1-1 5,2 1-1,-2 1 6,0-2-9,0 1-1,2 0-8,-2-2 13,2 2-8,-2 0-6,2 0 6,0 1 7,2-1 4,-2-1-15,0 1 7,0 1-14,2 0 14,-2-1-14,-2 1 14,2 0-7,0 0 12,0 0-20,0 0 7,0-1 0,0-1 0,4-2 0,-2 1 1,0 0 6,3 1-20,-3 0 2,2-1 1,-2 1-24,0 1 4,0-1 3,2 0 2</inkml:trace>
  <inkml:trace contextRef="#ctx0" brushRef="#br0" timeOffset="45437.5989">16499 12879 3,'0'0'2,"0"0"1,0 0 0,0 0-1,0 0 0,0 0 0,0 0-1,0 0 1,0 0 1,2 0-2,0 0 7,4 0-1,4-1-8,5-3 7,5 1 6,3-2-15,2-1 7,4 1 7,37-9-16,0 1 15,-28 6 4,3-1-8,9-2-7,3 0 7,9-3-1,69-11 0,-3-1 11,-64 14-8,13-1 5,3-2 0,98-16-3,-10 3-13,-86 13 12,7 0-1,6-2-7,102-17 13,-13 3-15,-97 17 13,6-1-8,4 2 0,2-2 5,102-13-7,-21 5-6,-99 13 0,-3-1 13,3 1 0,-3 1-2,-3 0-1,-3 0-7,-4-1 6,-3 4 0,-5-1-7,-7-1 0,-3 1 0,-5 1 7,-5 2-7,-5-1 7,-6 2-7,-2-1 6,-4 1-13,-5-1 14,-3 2-7,-5 0 0,-4 1-18,-4 1-6,-4 0 4,-8 2 3,-3 2 1,-5 1 2,-5 1 1,-27 9 2,-8 3 1</inkml:trace>
  <inkml:trace contextRef="#ctx0" brushRef="#br0" timeOffset="46130.6386">16958 12458 1,'-4'-6'2,"2"1"1,-3-1-1,-1 0 0,2-1 0,0-1 0,0 2 0,0 0 0,-1 1 0,3 1 0,-2-1-1,0 2 0,4 0 0,-2 1 0,2 2 0,0-1 0,-2 1 0,0 3-1,0 4 1,0-1 0,-4 2-1,-1 6 0,-3 4 7,0 1-8,-5 6 1,-3 2 6,-1 3-7,-2 0 7,-1 4-7,-3 0 12,-2 0-7,-2 0 0,2 0 5,2-2-7,0 1 12,1-2-2,1-2 0,4-4 4,3-2-9,3-2 7,3-4-9,2 0 18,6-4-15,2-2-8,4-2 20,6-2-3,2-4-1,7-3-3,2-1-8,4-3-1,4-1 0,-1-1 5,37-8 0,-5 0-8,-31 7 0,4-2 12,0 3-8,2-1-13,0 0 20,0 0 0,0 1-16,1 1 15,-3 2-9,-2-2 6,-2 3-1,0-1-1,-3 2-7,1 1 0,-2 0 7,-4 0-7,0 0 6,-3 1 0,-1 0-8,-3 1 8,1-1-15,-3 0 2,-2 1-11,1 1-18,-3 0 4,0 1 3,-4 0 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5T05:20:47.3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14921 13697 2,'0'0'3,"-3"0"0,3 0-1,-2 0 0,0 2 0,-2 1 0,2 1 8,0 4-9,0 4 7,-2 4-8,2 5 13,-2 6-2,0 4-7,1 5 6,-5 47-8,2-3 6,-2 2 5,4 6 6,-1 9-10,3 3 5,0 3-8,0 0 13,2 5-3,0 8-8,0 4-8,4 1 20,-2-59-3,1 10-1,1 9-9,0 9 11,0 4-21,0 6 1,0 5 12,0 5-7,0 3 7,-1 0-9,1 1 6,0 0 0,-2-2-1,-2 0 5,2-3-7,-2-4 0,0-4 5,-4-6-14,0-3 1,0-6-1,-1-3-23,-1-7 9,-2-6-10,2-6 3,-3-5 3,1-8 1,0-9 4,0-10 0</inkml:trace>
  <inkml:trace contextRef="#ctx0" brushRef="#br0" timeOffset="1170.0669">15024 13677 1,'0'0'2,"0"0"0,2 0 0,2 0-1,2 1 0,3-1 0,3 0 0,5 0 0,5-1 0,5-2 0,6 0 0,48-5-1,12-4 1,-41 4 0,12-1-1,81-11 1,4-1-1,-69 11 1,11-2 0,110-12-1,-5 1 0,1 2 0,3 4 0,3 1 0,2-1 0,-106 11 0,124-7 0,-9 2 0,-1 3 0,0 1 0,-9 2 0,1 2 0,0 1 0,-5 2 2,-3-3-2,-3 0 0,1-1 0,-5 1 0,-2-2 0,0 1 0,-1-1 0,-10 0 0,-1 2 0,-2 2 0,-4-1 0,-11 2 0,-8 2 0,-9 0 0,-5 0 0,-5 3 0,-8 2 0,-12 2 0,-11 3 0,-7 1 0,-14 2 0,-7 1 0,-13 3 0,-5 2 0,-9 3 0,-11 3 0,-6 3-2,-8 4 2,-7 8 0,-1 5 0,-7 4 0,-2 6 0,-4 4 2,0 2-1,-4 5-1,2 4 1,-2 5-1,-5 4 0,3 8 1,-2-2-1,2 3 1,-3-1 0,-1 2-1,4-4 0,0 5 1,-3 3-1,1-2 0,4 0 1,-2-3-1,-1-2 1,5-44 0,0 8-1,0 3 7,0 7-7,2 3 6,0 3-1,-2 0 6,2 3-8,0 0 1,0 1-9,-2 1 2,2 1 0,-2-3 14,0-2-8,-2-1-7,-2-2 13,-3-2-1,1-2-14,-2-3 1,-5-2 1,1-1 7,-5-3-7,-2-2-1,-3 0 2,-3-3 0,-6-1 0,-2-2 0,-5-3 0,-3-3 1,-5-1-1,-3-3 1,-3-3 0,-6-2 0,-2-3 0,-4-1 1,-9-2 0,1-3 0,-7-2 0,-4-1 0,-6-3 0,-2-1 1,-8-1 0,-5-1 0,-3-1 0,-5-1 0,-6-1 0,-4-2 0,0 1 0,-7-1 0,-3 0 1,-5-1-1,-5-2 0,-1 0 0,-2 1 0,-4-2-1,-2 1 2,2-1-1,0 1 0,0-1 0,-4 1 1,-2-2-1,0 0 0,-1 0 0,-1 2 1,2-1-1,4 1 0,4-2 0,2 1 0,2-1 0,7-2 0,-1 1 0,5-2 0,4 0 0,3-2 0,5 1 0,7-3 0,3 1 0,6-2 0,11-1 0,2 1 0,8-1 0,9-1 0,6 0 0,3 0 0,9 0-1,3 0-1,5-2 1,5 2-1</inkml:trace>
  <inkml:trace contextRef="#ctx0" brushRef="#br0" timeOffset="1982.1134">15024 14530 2,'4'-1'1,"4"-1"1,1 1-1,3-2 0,3 0 0,5-4-1,3 1 1,4 0 0,35-9 0,4 3-1,6 1 1,7-2 0,4 0-1,6 2 1,4-3 0,4 1 0,8 1-1,5-1 0,-52 8 1,8-1 0,83-8-1,-6 3 0,-1-1 0,14 1 0,-3-2 0,6 2 0,4-2 0,-80 6 0,10 0 0,108-9 0,-7 3-1,-4 2 1,-3 2 0,-8 0 1,-3 2-1,2-1 0,-4 2 0,-7 1 0,-1 1 0,-3 2 0,1-1 0,-7 2 1,-6 1-1,-4 0 0,-1 1 0,-1 2 0,-4 0 0,-9-1 0,-4 0 0,-3 3 0,-3 0-1,-5-2 1,-5 2 0,-6-3-1,-7-1 1,-8 3 0,-6-1 0,-7 0 0,-7 2 0,-9 1 0,0-1 0,-13-2 0,-11 3 0,-7 0-1,-7 0 0</inkml:trace>
  <inkml:trace contextRef="#ctx0" brushRef="#br0" timeOffset="2658.1521">14219 15586 1,'9'1'1,"-1"-1"0,2 3 0,1-2 0,-1 0 0,2 4 0,1-2 0,1 2 0,5-2 0,-5 1-1,5 0 0,-2 1 0,3-2 0,-9-1 0,3 0 0,3 0 0,1-2 0,5 1 0,25 1 1,1 0 0,7-4-1,-2-1 1,6-1 0,-31 0 0,8 2-1,6-3 0,5 0 1,6 0 0,62-10 0,1-2 0,-52 9 0,9-1-1,91-13 0,-1 1 2,-79 10-2,10-3 0,6 0 0,118-16 1,-12 1 0,0 0-1,-2 2 0,-3-1 0,-102 16 0,9-2 0,123-17 0,-15 4 0,-10 4 0,-4 5 0,-11 0 0,-10 3-1,-2 5 2,-4-1-1,-9 3 0,-8 2 0,-8 4 0,0 1 0,-4 1 0,-4 0 0,-7 1 0,-7-1 0,-5 2 0,-2 1 0,-6-1 0,-9 4 0,-8-2 0,-6 0 0,-8-3 0,-8 0 0,-7 2 0,-8 1 0,-4-3 0,-4 1-1,-7-1 1,-9 1 0,-9 3 0,-5-3 0,-3-1-1,-4 0 1,-9 2 0,-6-3-2,-12 2 1,-5 0-1,-6 0 1,-5 0 0</inkml:trace>
  <inkml:trace contextRef="#ctx0" brushRef="#br0" timeOffset="3144.1799">14736 16434 2,'0'0'3,"0"0"-1,3 1 0,-1 1 0,14 4 0,5-1-1,-9-3 0,5-2 0,3 1-1,5-1 0,4-1 0,6 0 1,7-1 0,5-4-1,61-11 0,-48 9 0,8-2 0,11-2 0,10-2 0,8-1 1,10-1 0,9-2-1,4 1 0,137-21 0,-135 20 0,12 0 0,147-22 0,-150 23 0,9-2 0,7 0 2,153-19-1,-157 22 0,6-1-1,159-16 1,-31 2 0,-147 18-1,5-1 0,140-14 1,-27 4-1,-132 14 1,6-1-1,2 0 1,120-8-1,-25 2-1,-124 10 1,5 0 0,-3 1-1,-2 0 1,-2 0-1,83-3 1,-29 4 0,-30 3-1,-17 2 0,-18 2 0,-17 3-2,-14 0 2,-11 2 0</inkml:trace>
  <inkml:trace contextRef="#ctx0" brushRef="#br0" timeOffset="3648.2087">14964 17179 1,'-14'7'1,"-3"1"1,2 0 0,1 2 0,0-1-2,3-1 1,3 1 0,6 1 0,2-1 0,2 1 0,4-1 0,4-1 0,5 0-1,1-1 1,5 0 0,4 0 0,4-3 0,2 0 0,8-1-1,5 1 0,5-3 2,9-1-1,6-2-1,9-1 1,7 0 0,5-2-1,10-1 0,7 1 1,5-3-1,5-1 0,6-1 0,8-1 0,10 0 0,7-2 0,6-1 0,6 0 0,0-3 0,7 0 0,-1 0 0,6-2 0,3 1 0,4-1 0,4 2 0,0-2 0,1 2 0,-1-2 0,2 2 0,0-1 0,-2 2 0,-2 0 0,-2-1 0,-3 2 0,-3 1 0,-5 0 0,151-9 0,-181 14 0,-1-2 0,-6 3-1,-4 0 0,-6-1 0,-6 2 0</inkml:trace>
  <inkml:trace contextRef="#ctx0" brushRef="#br0" timeOffset="4518.2584">16290 13530 1,'-2'14'2,"0"4"0,-1 4 0,-3 4-1,2 7 1,-4 7 0,0 6 0,1 2-1,3 8 0,0 2 1,0 3-1,4 6 0,0 6 1,2 6-1,4 6 0,0 4 0,5 7 0,-3 1-1,2 5 1,-1-2 0,-1-47 0,0 9-1,1 6 1,1 7-1,0 4 1,3 4-1,1 8 1,1 3-1,-1 3 1,1 2-1,-1 0 0,3 2 1,-3 2 6,0 0-7,1-2 0,-1 0 0,1-2-1,1 0 0,-3-2 0,1-3 1,1 1 0,-1-4 0,1-1 0,-1-5-1,-3-1 1,1-5 0,2-3-1,-1 0 0,-1-5-1,1-4 1,-3-5-1,2-4 0,1-6 0,-1-5 0</inkml:trace>
  <inkml:trace contextRef="#ctx0" brushRef="#br0" timeOffset="5081.2906">19462 13052 1,'-2'-1'1,"2"1"0,-2-1 0,0 1 1,2 0-1,0 0 0,-2 1 0,2 1 0,-2 2 0,2 4 1,-2 3-1,0 5 1,0 4-1,0 4 0,-2 7 0,-5 4 2,3 4-2,0 6 0,-2 5 0,-1 6 0,-1 8-1,2 4 1,-1 6-1,1 2 1,0 7 0,0 4 0,1 6 0,1 3 0,0 1-1,0 4 1,0 2-1,1 6 1,-1 3 6,4 0-1,-2 4-1,2 0-7,0 2 7,2 3-1,-2 0 0,2 0 6,2 0-8,-2-1-7,0 2 14,2-2-8,-2-4 6,0-2-1,2-5-7,0-4 7,0-2-1,2-6 0,0-5-8,-1-6 1,3-6-7,-2-5 1,0-8 1,2-8 1,0-6 0,-1-8 0,3-7 1,-2-7 0,2-8 0</inkml:trace>
  <inkml:trace contextRef="#ctx0" brushRef="#br0" timeOffset="5841.3341">21456 13327 1,'-2'1'2,"-2"1"0,0 3 0,0 1 0,-1 2 0,-1 3 0,0 2 0,0 2-1,-2 6 1,1 4 0,1 3 0,0 4-1,0 7 0,0 6 0,-1 3 0,1 4 0,2 6 0,0 3 0,2 5 0,0 5 0,2 4 6,0 4 5,0 5-14,0 3 13,4 4-14,-2 4 0,0 3 1,2 3 7,0 5-7,0 1 0,3 1 6,-1 5 7,0 1-8,0 0-7,2 1 7,-1-2-1,1 0 13,-2 0-8,0 1-8,1-3 13,-1-3-7,-2-6-8,0 0 1,-2-4 7,0-6-1,0-5-14,0-4 2,-2-7 0,0-4 1,0-7 0,-2-6 0,2-5-1</inkml:trace>
  <inkml:trace contextRef="#ctx0" brushRef="#br0" timeOffset="6865.3927">13388 13791 4,'0'4'2,"0"10"1,2 1 0,4 8-1,1 7 1,-1 3-1,-2-14 1,2 3-1,0 6-1,0 2 1,3 3-1,-5 3 0,2-1-1,0 1 1,-2-1 0,1-3 0,-3 0 0,0-4 6,0-5-7,0-3 0,-2-3 0,-2-4-1,2-4 0,-4-4 0,-1-5 0,-1-4 0,0-3 0,0-5 0,-2-4 1,-1-2 0,-1-4 0,2-5 0,-3-4-1,3-5 0,0-6 1,0-5 0,3-4-1,3-1 0,2-2 1,4 3-1,5 0 0,1 4 1,0 4 0,3 4 0,1 5 0,-1 5 0,1 6 0,1 4 0,-3 6 0,3 6 0,-3 5 0,0 6 0,-1 4 0,-1 6 1,0 2 0,-1 5 0,-1 6 0,-2 2-1,0 1 0,-1 2 0,1 1 0,-2 0 1,0-2 0,0-1-1,2-2 1,1-1-1,-1-4 0,0-2 0,2-2-1,0-3 0,1-3 0,-1-4-1,4-2 0,-1-4 0,1-4 0</inkml:trace>
  <inkml:trace contextRef="#ctx0" brushRef="#br0" timeOffset="7001.4005">13853 13920 3,'0'3'4,"0"1"-1,2 3 0,3 4-1,1 3 0,2 4 0,-2-1 1,5 3-1,-1 0-1,2-1 1,3 2-2,14 21 0,0-5 1,0-5-2,-4-5 0,1 1 0,-1-1-1</inkml:trace>
  <inkml:trace contextRef="#ctx0" brushRef="#br0" timeOffset="7442.4257">13529 14906 3,'0'9'4,"0"4"6,2 3-8,0 6 14,2 5-9,-2 3 11,0 2-7,2 1 10,0 1-2,-2 0-9,0-3-8,3-2 0,-3-2 6,2-4 13,-2-3-23,0-4 13,0-3-14,0-5 13,-2-4-1,2-4 6,-2-6-3,0-5-8,0-4-6,0-4-6,0-7-7,-2-3-3,2-5 15,-2-2 0,2-1-13,0-3 3,2 0 1,4 1 2,-2 1 0,5 1 9,-1 2 6,2 1-7,1 5 0,-1 4-6,0 2 8,1 6-7,-1 3 7,2 6 0,-3 4 0,1 4-6,-2 6 7,1 5 0,-1 4 6,-4 5-7,0 3 6,0 2-7,-2 4 7,2 2 6,1 0-8,-1 0-1,2 1-13,0-2 7,0-2 1,3-2 0,-1-3-6,2-2 1,3-4 0,-1-3 0,3-3 0</inkml:trace>
  <inkml:trace contextRef="#ctx0" brushRef="#br0" timeOffset="7656.4379">14174 15078 2,'0'10'3,"0"1"1,-2 4-1,4 0 7,0 0 4,-2 3 5,0-2-1,6 1-4,0 1-1,3-3-1,-3-9-2,2 2-2,3-1-1,3-3-13,0 0 1,5-2 0,0-4 1,3 0-7,5-4 2,2-5 0,31-10 0,-6 3 1</inkml:trace>
  <inkml:trace contextRef="#ctx0" brushRef="#br0" timeOffset="8158.4667">13502 15948 4,'0'0'3,"0"0"1,0 1-1,0-1 7,0 4-2,2 6 5,2 3 12,0 2-16,2 3 5,1 6 11,3 2-4,0 3-1,3 4 3,-3 3-8,2 1 3,1 2-2,-1-1-1,1-2-15,-3-2 6,0-4 5,1-1 6,-3-5-15,0-3-1,0-1 13,-1-5-21,-3-3 1,0-3 1,-2-5 7,-2-6-8,2-2 2,-4-5-6,2-7-5,-2-2 1,-2-4 3,0-5 7,0-2-5,1-1 7,1-4-6,2 0 7,2 1-13,3-4 15,-1 5-6,2-2-6,2 2 1,0 1 8,3 3 0,-1 5-7,0 3 8,1 4-12,-3 2 2,0 6 20,1 6-14,-1 2 1,-2 4 0,-2 6 7,0 3 12,-2 3-2,-2 4-20,0 3 7,0 1 6,0 3 7,0 1-9,3 1 6,-1 1 5,2-2-7,0-1-16,2-2 2,0-2 1,3-6-12,1 2 0,2-4 3,3-4 0,-1-4 0,3-3 3</inkml:trace>
  <inkml:trace contextRef="#ctx0" brushRef="#br0" timeOffset="8381.4794">14238 16269 1,'0'1'4,"-2"2"-1,0 2 0,-2 2 6,2 1-6,-2 0-2,2 1 1,-1 1 6,6 0 5,-1 0-15,2 1 7,0-2 6,4 1-7,0-2-1,7 0-8,-3-2 2,5 0 0,-1-2 0,3 1 1,0 0 0,-1-2 0,3-1 1,-5 3-1,1-1 1,-3 1 0,1 2 0,-5 0 7,1 3-7,-3 0-1,-2 3 1,-2 0-1,-4 2 0,0 1 0,-4 3-1,-2-1 0</inkml:trace>
  <inkml:trace contextRef="#ctx0" brushRef="#br0" timeOffset="8813.5041">13649 17412 2,'0'10'4,"0"5"-1,0 5 0,4 3 0,-2 5-1,2 4 8,2 4-2,0 1-8,3-1 7,-1 1 5,0-2-1,3-4-2,-3-2-1,0-4-7,0-4 0,1-3-7,-3-4 7,-2-4-6,2-5 7,-4-6 0,2-8-7,-4-7 0,0-4 0,0-5 2,-4-4 6,2-2-6,-2-4 0,2-3 0,-2-3 0,2-3 1,2 0 0,0-2 0,4 0 1,0-1 0,2 2 0,3 1 0,1 4 0,2 2 0,1 3 0,-1 4 0,3 3 1,1 4 0,-1 7 6,-3 3-7,0 5 0,1 6 1,-5 6-1,0 4 0,-1 4 1,-3 6 12,-2 5-14,-2 3 20,-2 3-3,0 1-8,-3 3-7,-1-1 0,2 0 0,0 1-6,2-4 7,0-1-7,0-4 0,2-2 0,0-4-1,2-2 1,0-3 0,2-5 1</inkml:trace>
  <inkml:trace contextRef="#ctx0" brushRef="#br0" timeOffset="9021.516">14141 17435 3,'0'8'4,"2"2"-1,-2 3 0,0 2-1,2 2 0,0 1 0,0 1 1,2-2-1,2 1-1,3-2 1,1 0-1,0-2 0,1-2 0,1-2 0,3-1 0,-3-3-1,3 0 0,1-1 0,-4 0 0,3-3-1,-3 0 1,1 1-1,-3 0 1,-2-1 0,1 3 0,-3 0-1,2-1 0,-2 0 1,1 3-2,-3 0 0</inkml:trace>
  <inkml:trace contextRef="#ctx0" brushRef="#br0" timeOffset="9770.5589">15460 12858 1,'0'2'3,"-2"3"0,2 3 1,0 5-1,0 4-1,2 9 0,-4 4 0,2 6 1,-2 5-1,0 2 0,-2 0-1,2 0 0,-2 1 0,0-2 0,0-3 6,1-5-7,-1-1 0,2-5 6,0-5-1,0-2 0,0-3-7,0-6 6,2-4-7,-2-3 1,-2-5 0,2-3 7,0-6-7,2-3 0,0-5 0,-2-4 0,2-4 1,0-8-1,2-4 1,-2-4 0,4-2 0,0 0 0,2 0 0,2 4 0,3 0 0,11-30 1,-1 15-1,0 15 0,-5 12 1,3 9 0,-5 11-1,-1 11 1,-5 9 0,0 5 0,-5 7 0,-3 6 0,-5 8 0,-3 5 0,0 5 0,2-1 0,-3-1 0,1-3 0,0-1 0,2-7 0,1-3 0,5-4-1,-2-7-1,4-5 1,5-6 0,1-4-1,2-3 0</inkml:trace>
  <inkml:trace contextRef="#ctx0" brushRef="#br0" timeOffset="9902.5664">15733 13284 1,'2'4'3,"0"3"0,1 1 0,-1 3-1,0 3 1,0 1-1,-2 2-1,2 3 0,0 0 2,2-1-1,-2 2-1,2-2 0,0 1-1,3-1-1,1-2-1</inkml:trace>
  <inkml:trace contextRef="#ctx0" brushRef="#br0" timeOffset="10403.5951">16978 12881 10,'0'0'17,"-4"0"-9,0 0-8,2 0 0,2 3 7,-4 5-1,6 3 12,-2 3-9,-2 5-7,0 2 18,2 2-1,-2 2-10,2 0-1,4-2 5,-2 1-7,-2-3 11,-2-5-8,2-2 6,-2-2 4,0-5-3,0-3-1,2 0-3,0-7-1,0 2-14,0-5 20,0-8-9,-2-2 5,6-4-20,0-4 19,-2-4-14,4 0-6,5-2 14,-3-4-13,0-2-13,4-3 10,-5 18 7,1 0 1,2-3-6,1 4 7,1 0 0,-2 1-12,3 2 0,-3 3 9,3 4-12,-3 3 8,0 4 7,1 4-7,-3 4 2,-4 2 13,0 4-7,0 3-6,-2 4 13,-2 3-7,-2 4 0,0 1-12,-2 1 20,0-1 0,2 1-8,0-1 0,2-2-14,0-2 15,2 0 0,2-2-12,0-4-6,2-1 0,3-3 3,1-3 1,0-5 0,3-2 3,1-1 1</inkml:trace>
  <inkml:trace contextRef="#ctx0" brushRef="#br0" timeOffset="10565.6043">17450 13053 3,'2'4'4,"0"1"-1,0 2 7,0 1-1,2 1-8,-2 0 12,3 2 5,-3 0 5,2 2-4,-2-2-1,2-1-9,2 1-2,2-1 0,3-1 0,7 8 4,5-6-7,0-4-1,0-3 0,4-3-19,2-5 0,2 1 1,-3-4 1</inkml:trace>
  <inkml:trace contextRef="#ctx0" brushRef="#br0" timeOffset="11394.6518">19876 12476 2,'0'1'4,"-2"0"6,0 5-7,4 4 0,0 5 11,0 6 11,0 1-8,6 2 3,-1 0 5,1-1-4,-4-11-2,0 1-16,2 1 0,-2-2-7,3 0 7,-1-1 12,-2-1-8,-2-2 0,2 0 5,-2-2-14,0-1 13,0-3-2,-2-1-13,-2-2 6,2 0 6,0-5 0,-4-3-14,2-3 7,0-3 0,0-2 6,0-3-21,2-6 3,0-1-5,2 0 21,-2-2-1,4-1-7,0 1-5,2 3 1,3 1 13,1 2-7,-2 2-13,3 2 8,-1 4 7,2 3-18,1 1 20,-1 3 0,3 3-7,-1 4-5,-1 2 7,1 3 0,1 3 7,-1 3-1,1 4-7,-3 5 1,-4-1 0,0 3 7,-3 3-1,-1-1-1,-2 1 0,-2-1-7,0 2-5,-4-3 13,2 0 0,-3-2-13,3-4 0,-2 0-5,2-3 2,2-1 1,-2-3 0,2-1 2,2-2 1,-2-2 1,4-2 0,0-2 0,1-1 2,3 0 0,0-1 0,11-2 1,-3 1 0,-1 3 2,-3-1 0,-1 2 0,-5 3 1,0-1 0,-2 2 0,2 2 1,-2 3 0,-4 1 0,3 1 0,-3 0 1,2 0-1,0 1-1,-2 0 1,2-2 1,0 0-1,4-1 0,2-1 0,1-2 1,-1-1 0,4-1-1,5-3 0,1 1 0,1-3 0,2 0 0,-3-2 0,1 0 0,0 1 0,-5 1 0,-2 2 0,-3 1 0,1 0 0,-4 2 0,-4 0 1,2 1 0,-2 4-1,-2 0 1,0 3-1,0-3 7,3 2-8,-1-2 0,-2 2 1,0-1-1,4 0 0,4 1 1,0 1 0,5-1-1,-3-4-1,2 1 0,3 0 0</inkml:trace>
  <inkml:trace contextRef="#ctx0" brushRef="#br0" timeOffset="11952.6837">21586 12460 4,'0'2'4,"0"-1"19,2 3-10,3 2-8,-3 6 13,4 3 10,0 5 10,2 2 1,1 5-4,-3 3 2,4 4-12,-2 2 4,1 2-4,1 2 3,-4-2 3,0 0-3,3-2-5,-3-2-15,-2-5 6,0-2 4,-2-2-2,0-4-8,0-3 11,-4-4-1,-2-5-4,0-3-8,-4-6-13,-1-5 1,1-4 20,-2-4-8,0-5-14,-1-3 20,1-6-8,2-3-13,-3-6 1,3-4-18,0-4-2,4-6 2,-1 0 10,5-1 1,5 2 3,1 3-5,4 3 2,0 5 2,3 3 2,1 3 1,3 4 1,-1 3 2,22-17 0,-5 11 1,-2 11-5,-2 10 0,-7 5 2,-1 8 14,-2 3-7,-5 8 7,-3 9-7,-7 2-6,-4 7 13,-4 8-7,-7 4 7,-3 3-1,-1 2 0,-1 0 0,1-4-1,-3-4-20,7-4 3,3-5 14,0-3-6,4-5-25,-1-6 3,5-4 4,3-3 1,3-4 3,0-4 2,8-2 3,5-4 1,-2-3 0,5 0 3,1-2 1</inkml:trace>
  <inkml:trace contextRef="#ctx0" brushRef="#br0" timeOffset="12235.6999">22056 12764 1,'6'3'4,"-2"2"-1,0 2 0,5 2 0,-5 3 7,-2 1-8,0 0 6,0 2-8,2 1 7,-4 0 5,2 1 0,-2-2-3,0 0-1,0-2 5,2-2-8,0 1 0,4-2 6,-3 0-8,3-1-13,0-3 0,2-4 2,5-3 1,-1 0 1,3-4 0,-1 2 1,3-4 0,-1-3 1,3 2 1,-3-2 0,1 0 1,-1 3-1,-3 2 1,-1 1 0,1 1 1,-1 3 7,0 0-7,-5 2 12,-3 5 6,2 5-3,0 4-14,-2 4 12,0-1-7,-2 7 0,-2 3 11,0 2-8,-2-15 5,0 2-14,0 3-6,0 1 1,0 0-6,-2 1 1,2-2 0,2-1 2,0-1 0,2 12 1,0-8 0</inkml:trace>
  <inkml:trace contextRef="#ctx0" brushRef="#br0" timeOffset="12378.708">22602 13183 2,'2'-3'4,"-2"3"-1,0-2 0,0 1-1,-2 0 0,2 2-1,0-2 0,-2 1-1,-4-2-1</inkml:trace>
  <inkml:trace contextRef="#ctx0" brushRef="#br0" timeOffset="22300.2755">15502 14605 2,'0'0'3,"0"-3"0,-2 2-1,2 0 0,0 1 0,0 0 0,0 0 0,0 0 0,0 0 1,0 0-2,0 0 0,0 0 0,0 0 0,0 0 0,0 2 0,0 5 6,2 0-1,0 1-7,0 2 7,0 0 13,0 1-10,2 1-1,0 2-1,0 2-7,1 1 0,1 2 0,-2 1 6,-2 1-1,2 3 7,0 0-2,2 2-2,-4 0-13,3 2 7,-1 0 6,0-1-1,-2 0 6,2-1-9,0 0 0,0 0-1,1-3-6,-3-1 13,4-1-8,-4-1-6,2-3 19,0-1-7,0 0 4,-2-3-14,0-1 13,0-3-2,3 0-1,-5-2-6,2-2 11,0 1-7,-2-1-1,0-1-1,0 0-7,2-2 13,-2 1-7,2-2 7,-2 1-9,0 0-6,2 0-7,0-2 21,-2 1 0,2 0-21,-4-1 14,2 1 1,0-1 5,0 0-1,0 0-13,0 0 13,0 0-13,0-1 7,0 0-14,0 0-10,0-3-5,0 1 3,0-2 1</inkml:trace>
  <inkml:trace contextRef="#ctx0" brushRef="#br0" timeOffset="26990.5438">15245 15712 3,'0'0'3,"-2"0"-1,2 0 0,0 0 0,0 0 0,-2 0 0,0-2 0,0 2 0,0 0 0,0-1-1,0 2 0,0 4 0,2 1 0,-2 2 0,2 1 0,0 2 0,2 2 0,-2 1 0,2 0 6,2 1 5,-2 2-1,2 1-14,-2 1 14,2 2-15,0 0 7,1 0 6,-3 0-8,2 0 7,0 1-14,0-2 13,0 0-13,0-3 13,3 2-14,-3-2 14,0-2-7,0 0 0,0-3-7,0 1 0,0-4 1,-2 1-1,1-1 2,1-2 0,-2-3 0</inkml:trace>
  <inkml:trace contextRef="#ctx0" brushRef="#br0" timeOffset="27480.5718">15545 15802 2,'0'3'3,"-2"1"0,-2 2 0,2 2 0,0-1-1,0 4 8,0 0-9,0 2 0,0 1 0,2 1 0,2 3 6,0-1-7,2 2 0,0-2 6,2 2-7,2-2 0,1 1 1,1-3 6,2-1-1,1-2-7,-1 1 7,3-3-1,-1-2-7,1-1 0,1-4 1,-1 1 0,1-4 1,-1-2-1,-1-1 7,1-2-7,-3 0 0,1-4 1,-3 1 0,-2-1 0,-4-3 0,0 1 0,-2-3 0,-2 0 0,-2-1 0,-2 0 0,-4-1 0,0 1 1,-7 0-1,3 0 1,-3 0-1,1 3 1,-5 1-1,3 0 0,-3 1 0,0 2 1,1 2 0,-1 1 0,3 2 0,-1 3 0,1 2 0,1 0 0,3 3-1,-1 1 1,3 1-2,2 0 1,-1 0-1</inkml:trace>
  <inkml:trace contextRef="#ctx0" brushRef="#br0" timeOffset="27899.5958">15876 15844 3,'-2'6'3,"-2"3"0,0 2-1,0 2 1,-1 2-1,1 0 0,0 1-1,2 3 0,0-1 2,2 1-2,2 1 0,0-3 0,2 1-1,0-2 0,5-1 1,-3-1 0,2-2-1,3-3 0,-1-1 0,2-2 0,3-3 0,-1-2 0,-1-3 0,3-1 0,-1-4 1,-1 0-1,1-3 0,-3 0 0,0-2 0,-1 1 0,-3-3 0,-2 1 0,0-1 0,-3 0 0,-1-1 0,-4 1 0,-3 0 0,-1 2 0,0 0 0,-4 1-1,-1 1 1,1 1 0,-2 2 0,-1 3 0,-1 2 0,1 2 0,1-2 0,-1 4 0,3-1-1,2 0 1,-3 2-1,3 0 0,2 0-1,2 1-1</inkml:trace>
  <inkml:trace contextRef="#ctx0" brushRef="#br0" timeOffset="28261.6165">16126 15842 3,'0'5'3,"-2"1"0,0 4-1,0-1 1,2 3-1,0 1 0,0 0 0,0 3 1,2-2-2,2 2 0,3 0 0,-1 2 0,0-3-1,2 0 0,3-1 1,1-1 0,0-2-1,3 0 0,-1-2 0,3-2 0,-3-2 0,3-3 0,-1-3 0,1 0 0,0-4 0,-3-1 0,0-3 0,-1-1 0,-1 1 0,-1-1 0,-1-2 0,-4 2 0,0-2 0,-4 2-1,-2-1 2,-4 1-1,0 0 0,-4 1 0,-5 1 0,-1 1 0,-5 1 0,-1 1-1,-3 2 1,-2 1 0,-2 2-1,0 2 0,0 1 0</inkml:trace>
  <inkml:trace contextRef="#ctx0" brushRef="#br0" timeOffset="31661.811">15659 16598 2,'-6'0'3,"-3"1"0,1 1-1,-2 3 0,-3 1 0,1 1-1,-2 2 0,-1 0 1,3 3-1,-1 2 2,1 0-2,-1 3 0,3 2 0,0 3 0,1 0 0,1 2 0,2 4 6,4 3-7,0-1 0,2 1 7,0 2-1,4 0 5,2 1-7,2-1-8,3-1 1,1-1 7,3-4-7,1 0 7,1-1 0,3-3-1,1-2 0,2-2 5,0-4-1,-1-3-7,3-2-6,0-3 1,0-5 7,0 0-7,-1-4 7,1-4 6,-2-2-13,2-5 0,-4-1 1,1-5-1,-1-4 9,0 0-9,-5-1 9,1-4-9,-5 1 2,-2-2 0,1-1 0,-5 0 1,-2-3 0,-2 2 0,-2-2 1,0 2 0,-4-1 0,-2 4 7,-2 1-7,-5 2 6,-1 2-1,-5 2 0,-2 5 0,-3 1-1,-1 3 0,-4 4-1,-4 1 0,-2 3 0,-3 2-7,3 4 0,-4 3-1,2 2 0</inkml:trace>
  <inkml:trace contextRef="#ctx0" brushRef="#br0" timeOffset="56917.2555">15735 14353 1,'-2'-8'3,"2"-1"-1,-2-3 0,0 2 0,-2-1 0,0-1 0,0 0 0,-2 2-1,-1-2 0,-1 0 0,0 2 2,-5-1-1,1 2-1,-5 0 0,-1 2 0,-3 1 0,-4 3 0,-2 1 0,-4 4 0,0 1-1,-4 3 1,-2 3 0,-4 4 0,-1 3 6,-1 5-8,-3 4 1,1 2 6,-3 7-1,3 3 0,1 4 6,3 2-8,2 5-1,4 3 0,4 2 0,4 3 6,4 2-1,8 4-7,7 0 0,6 0 12,6 0 0,7 0-3,5-4-1,7-1-1,6-5-19,4-3 14,4-6 6,5-5-1,3-4-20,7-6 14,6-6-6,4-6 0,6-5 7,4-8-6,5-6 0,-1-8 7,5-5 0,0-7-1,-1-7-13,-1-8 8,-3-3-7,-5-6 9,-7-2 0,-6-2 0,-9-4 0,-3-2-6,-9-1 19,-8-3-7,-6-4-7,-5-2 7,-7 3-15,-5 1 15,-6 4-13,-6 3 13,-7 5 0,-7 5-13,-7 5 7,-4 7 0,-6 6 0,-7 6-7,-3 8 2,-9 6 0,-4 6 0,-6 5 0,-3 7 1,1 5 0,-2 6 0,2 2 0</inkml:trace>
  <inkml:trace contextRef="#ctx0" brushRef="#br0" timeOffset="57653.2976">16147 15478 1,'-6'-6'2,"0"-2"1,-5 1-1,1-1-1,-5 1 1,-3 0 0,-1 0 0,-6 2-1,-2 1 1,-4 0-1,-4 2 0,-6 2 1,-5 2 0,-5 3-1,-3 1 0,-4 2 0,-2 2 0,-2 3 0,-4 2 0,0 1 0,-3 4-1,-3 3 1,0 2 6,-1 2 5,3 5-14,2 1 7,2 3 6,3 1-2,8 2-13,3 4 6,4 1 6,9 1-7,6 3 0,6-1 6,11 2 5,5 1 0,9 1-2,10 2-8,9-3-6,8-3 13,8-1-14,10-5 7,7-2 0,8-7-7,6-4 7,6-6-13,7-4 1,12-9 15,4-4-1,6-9-7,4-5 0,5-8 0,4-6-5,-3-3 1,1-7 1,-3-2 0,-3-4 1,-3-3 0,-4-4 8,-6-4-7,-4 0-1,-6-4 2,-9-3-1,-10 1 2,-8-1-1,-10 0 0,-9 2 1,-8 1 1,-13 1 0,-8 5 0,-8 1 0,-6 4 0,-9 5 0,-7 5 1,-9 6-1,-7 6 0,-7 8 0,-11 4 0,-6 6 0,-5 4 1,-5 6-1,-3 4 1,-1 2-1,-1 5 0,-1 1 0,5 1-1</inkml:trace>
  <inkml:trace contextRef="#ctx0" brushRef="#br0" timeOffset="58341.3369">16062 16543 2,'-10'-3'2,"-3"-1"0,1 2-1,-5-2 0,-1 2 1,-5 1-1,-4 3-1,-4 3 2,-4 4 0,-6 1-1,-5 6 0,-3 1 0,-1 4 0,-4 2 2,-4 5-2,2 4 0,-4 4 1,3 2-1,-1 4 0,2 3 0,2 4 6,4 2-7,5 1 6,6 2-7,8-2 7,4 1-1,8-1-7,11-2 7,4-2-8,10-2 1,6-4 0,9-1 1,6-6 0,6-8-1,8-3 1,9-7 0,12-5 0,6-6 1,9-5-1,3-6 1,7-4 0,2-5-1,0-5 1,2-4-1,-2-4 1,-4-4 0,-2-4-1,-7-2 1,-4-5 0,-5-1 0,-9-2-1,-5-1 1,-9 0-1,-7 0 0,-10 0 1,-6 3 0,-9-1 0,-8 3 0,-6 4 0,-10 1 0,-5 3 0,-8 6 0,-10 3 0,-4 5 0,-5 3 0,-5 3 0,-3 4-1,-6 2 1,2 2 0,-2 2 0,0 1-1,5 0-1</inkml:trace>
  <inkml:trace contextRef="#ctx0" brushRef="#br0" timeOffset="59235.3881">10151 14813 3,'-4'-4'4,"0"1"0,0 0-1,-2 1 7,-1 1-8,1 2 18,-2 1-1,0 5 3,-1 3-16,1 4 13,-2 3-22,0 5 19,-3 6-14,3 6 12,-3 3-8,-1 4 0,1 2 5,-1 3-8,0 0-13,-1 0 1,1-2 2,-1 1-6,3-5 1,-1-1 0,1-4 1</inkml:trace>
  <inkml:trace contextRef="#ctx0" brushRef="#br0" timeOffset="59826.4219">9510 14970 3,'0'0'4,"0"0"0,0 0 5,0 0 19,0 0-10,0 0 10,0 0-9,2 0 9,-2 0-2,4 0-11,1 3 6,1 0-4,4 1-1,0 1-3,3 2 11,1 1-2,5 1 10,2 2-17,1 2 4,5-1-8,2 5-2,4-1 19,2 3-5,3-1-1,1 4-10,0-1 4,1 2 6,1-1-10,0 3 6,1-2-23,-3 0 21,2 0-3,-3-3-2,-1 1-7,0 0 0,-2-2 5,2-2 5,-4 0-14,1-1 13,-6-2-15,1 0 20,-2-1-9,-4-3-1,0-1 5,-2 1 6,-5-3-10,-1 0 13,-3-2-4,0 0 5,-1 0-4,-3-2-8,-2 0 12,0-1-4,1 0-15,-5 1-7,2-1 21,0-1-10,0 1-7,-2 1 0,0-2 18,2-1-7,-2 2-9,0-2 12,-2 1-8,3-1-1,-1 0 7,-2 1-3,2-1-13,0 0 0,-2 0 0,0 0-6,0 2 14,0-2-7,2 0-7,-2 0 2,-2 0 21,2 0-15,2 0 6,-2 0-7,0 0 13,0 0-1,0 0-2,2-2-1,-2 2-19,0 0 20,0 0-7,0 0-19,0 0 8,0 0-18,0 0-16,0 0 12,-2-1-9,2 1-7,-2-3-26,0 1-3,-2-2 7,-1 2 8</inkml:trace>
  <inkml:trace contextRef="#ctx0" brushRef="#br0" timeOffset="60407.4551">9922 15176 2,'2'1'3,"0"-1"-1,0 0 1,0 1 0,0 1 0,-2 2 0,2-1 0,-2 3 11,0 3-1,0 4-15,0 3 13,0 2 0,-4 3-2,2 2-1,-4 3-8,0 2 7,-1 1 5,-1 2-14,0 0 20,0 2 3,-1-2-2,1 1-9,0-2 12,-1 0-3,3-3-3,-2 0-1,2-3 4,2-2-2,-1-1-15,1-5 12,0 0-2,2-4-7,0-1 6,0-1 4,-2-2-2,2 1 0,0-4-3,2 1-7,0-1-27,0-3-2,-2 0-11,2-2 4,-2-2 4,0-1 2</inkml:trace>
  <inkml:trace contextRef="#ctx0" brushRef="#br0" timeOffset="61325.5076">6569 15824 1,'-6'-8'3,"-2"-1"0,-1-1 0,1-2 0,-2 1 0,-3 2-1,1 1 0,0 0 14,-3 0-10,3 2-7,-3 2 19,1 2 5,1 3-16,-1 7 13,1 4-10,3 8-1,0 8-1,2 7-8,1 4 14,3 5-9,2 2 6,2 2-8,4 0 0,2-1 6,3-3-2,3-3 1,1-5-2,3-5-7,1-2-6,1-7-1,1-6 9,-1-4-7,3-7-5,-2-6 14,1-8-1,-3-3-13,0-6 21,-5-5-8,0-4-6,-3-3 0,-5-3 13,-2-2-14,-4-2 7,-4-1 0,-5-3 0,-3-1-7,-1 2-12,-3 4 1,-1 1 3,0 4 1,-1 5 0,-1 4 2,2 5 2,-1 5-1,1 5 1</inkml:trace>
  <inkml:trace contextRef="#ctx0" brushRef="#br0" timeOffset="62879.5965">6580 15797 1,'0'-2'3,"0"1"0,0 0 0,0 1 0,0 1 7,2 2 4,2-1-1,2 2-8,2 6 13,3 0-10,1 5 5,2 3-1,3 2-7,2 1 11,-1 1-2,-1-1-14,1 1 13,1-1-15,2-2 7,-3-1 5,1-2-1,2-1-1,-3-2 6,1-1-2,-1-4-2,-1-1-7,-3-4 6,1-2-1,-1-3-8,3-4 7,-3-3-1,-1-4-1,-1-2-13,1-4 7,-5-2-6,-4-1-13,0-3 4,-2-2 1,-2-1-4,-2 0 9,0 1-6,0 2 9,-2 2-5,2 4 1,-2 2 0,2 1 3,0 4 1,2 1 0,0 3 1,2 2 1,0 5 1,2 1-1,0 4 2,4-1 0,1 2 0,-1-1 1,0 1 0,4 0 0,-1-1 1,1 0-1,1-2 1,-1-2 6,0-1-7,3 0 1,-1-4-1,-1-2 1,-1-1 0,1-2 0,-1-1 0,-2 0 1,1-3 0,-3 1 6,-2 0 5,-2 0-7,-2 0 7,-2-1-9,-2 3 6,-2-2-1,0 1-1,-2 3-1,0 1 7,-1 1-2,1 2-8,0 4 6,0 2-1,0 5-1,-1 5 1,3 3-2,0 4-1,2 5 0,4 3-13,0 2 7,2 3 7,5 2-1,-1-2-7,4-1-6,1-3 20,1-1-14,1-2 1,1-3 0,1-3 0,-1-3 7,-1-2-1,1-3-13,-3-3 7,-1 0 13,-1-4-7,-1-3-7,-4-4 13,2-3-20,-1-4 7,-5-1 7,2-4-7,-4-2 0,0-4 13,-2 0-1,0 0-7,-3-1-19,1 4 14,2 1 1,0 3 6,0 2 0,0 2-1,2 1 0,0 5-1,4 2 0,0 3-13,3 4 14,-1 3-6,2 1 0,2 3 7,1-2-13,1 0 13,1 0 0,-1-1-1,2-2-6,1-2 6,-1-4 0,1-5-13,-1-2 8,1-5 6,-3-5 6,3-3-8,-5-3 0,0-4-13,1-2 8,-5-2 0,-2-4-13,-2-1 3,-4-5 1,-2-4 2,-2-2-1,-5-2 2,-3-2 2,-3 1 1,1 0 1,-5 4 1,2 4 0,-1 5 1,-1 4 7,3 6-7,-1 6 0,2 7 7,1 9 0,1 6 5,1 8-1,4 10-7,-1 7-7,5 7 20,4 5-8,2 5-1,4 4 7,6 3-15,3 0 7,3 1 5,3-3 12,4-2-8,2-4-15,1-2 6,5-5 12,0-4-8,3-5 6,1-6-2,-4-3-21,0-6 20,-2-4-14,-4-4 7,-3-4 0,-1-4-13,-5-4 19,-1-4-7,-3-2 6,-3-3 0,-3-3-9,-4-2-13,0-1 2,-4-2 8,0 2-6,-2 0 14,0 5-1,-3 0 0,1 5-13,2 2 13,-2 7-6,2 2 6,-3 8-13,1 3 7,2 5-6,0 1 14,2 2 5,2-1-20,2 1 8,4 1 19,0-2-21,3-2 19,-1-1-8,2-1-15,1-3 22,1-3-9,-2-1-1,5-4-13,-3-1 1,3-2 7,-3-4 6,1-1-7,-1-3 0,-2 0 13,1-3-2,-1 0-13,-2 0 0,1 1 13,-1 0-8,-2 3-12,-2-1 1,2 3-5,-1 1 20,-1 1-7,0 0-12,0 4 0,2 1 9,0 1 1,1 1 0,-3 1-12,2 2 7,0-1-4,0 1-5,0-2 1,-1 2 3,1-2 8,0 0 0,-2 1-6,0-1 7,0-2-4,1 0 0,-3-2 8,2-1-6,-2-1 0,0-1 7,0 0 6,0 0 0,0-1-8,0-1 1,0 2 6,0 2-1,0 0-13,3 2 21,1 3-16,2 3-5,0 6 13,5 3 1,3 3-2,1 4 18,1 4 5,3 5 2,2 3 3,2 6-4,2 0-10,-1 0 5,-1-1 2,2-1 4,-4-3-9,0-3 3,-3-2-2,-3-3-10,-1-5 11,-3-1 11,-1-4-10,-4-3-4,-3-4-9,-3-3-7,-4-6-1,-5-3 20,-3-2-4,-4-6-7,-3-2-3,-6-5-7,-2-3-6,1-5 0,-3-2 1,-2-2-13,2-2 3,2-1 8,0-1 1,5-1-7,1 2 3,2 0 7,5 3 0,2 1-6,1 6-12,1 0 22,4 6-7,2 3 7,2 4-6,2 3-6,4 7 7,0 4-19,3 6-3,1 4 3,2 3-23,1 5 6,1 1 3,1 2 6,1 2 2,3-2 4,0 0 2,1-2 2,3-2 2,-2-3 3,1-3 0</inkml:trace>
  <inkml:trace contextRef="#ctx0" brushRef="#br0" timeOffset="63509.6326">8573 15562 5,'0'-4'4,"0"-1"6,0 3 6,2-1-16,2 0 13,1 1 12,1 2-4,4 1 11,3 3-4,1 1 2,3 2 9,-1 4-4,3 1-11,-1 2-4,1-1 5,0 1-4,-3 2-9,1-1 12,-1-3-10,-1 1 5,-1-1 3,-3-3-1,-1 0-10,-2 1 5,0-3-1,-1-3 3,-5 0-1,-2-4-3,-2-2 5,-3-3-8,-1-2-2,-2-2-8,-4-4-6,-3-5 1,-1 0 0,-1-3-19,0-4 4,3 0 13,0-1-4,3-2 1,3 0 7,0 3 1,4 0-6,-1 3 0,3 3-6,2 2 9,2 5 0,0 1-12,5 5 15,1 5-14,2 5 9,1 3 7,-1 4 0,4 2-6,1 3 13,-1 1-13,1-2 0,-1-1-5,3 0 7,-1-3 13,1 0-20,-3-3 1,1-2 14,-3-3-21,1-1 22,-3-3-19,0-2 14,-1-4 6,-1-3-7,-4 0 0,0-4-7,-2-1 8,0-1 6,-4-4-7,2-1 0,-4 1 13,2 0-22,0 1 15,0-1 5,2 4-14,-2 1 0,0 1 13,2 4-7,0 1-13,2 3 14,0 3 5,4 3-13,2 3 7,-1 3-13,1 1 7,4 1 7,-1-1-7,1 1 7,0 0-13,1 0 13,-1-1-6,3-1 0,-3-1-7,5 0 8,-5-3 7,3-1-15,-3-2 22,0-1-15,1-3 0,-1-1 7,-1-1-14,-1-1 15,-4 0 5,2-1-14,-3-2 7,-1-1-13,0 2 7,-2 2 13,0 1-14,0 0 6,0 1 0,0 1-13,2 2 14,-2 2-1,5 0-32,-3 2 4,2 1-17,0 4 5,0 0 3</inkml:trace>
  <inkml:trace contextRef="#ctx0" brushRef="#br0" timeOffset="64127.6679">10662 16362 5,'-4'-7'4,"-2"-1"6,0-2 18,-5 1-9,3 0 9,-2 2 4,-3 0 2,-1 1-11,-1 4 4,1 3-11,-5 2-1,1 4 10,-3 7-8,0 5 3,-2 6-1,1 7-4,-1 5-2,2 5-7,3 4 12,3 4-22,5 1 13,4 4-1,6 1-1,4 0-1,6-2-13,5-1 14,5-7-8,5-3 8,6-7-2,6-6-7,5-7 7,3-9-1,5-10-7,4-8 7,1-10-1,5-7-6,5-8 0,-1-6 7,0-7-1,-2-2-6,-6-5 13,-5-2-8,-3-4 0,-9-1 0,-8-1-7,-6 0 7,-10 1-13,-7 2 14,-10 3 0,-9 3-1,-5 4-6,-7 4 7,-6 8-13,-4 5 7,-6 6-13,-5 6-3,-5 7-24,-5 4 5,-4 7 3,-4 2 5</inkml:trace>
  <inkml:trace contextRef="#ctx0" brushRef="#br0" timeOffset="65267.7331">7233 17507 4,'-2'0'4,"0"0"13,0 1-9,0-1 5,0 0-14,2 1 6,0 0 13,0 3-9,0 2-1,2 1 5,0 1-1,2 1-16,2 2-4,0 0 20,1 2-2,-1 0-20,2-2-1,0 0 2,-1-1 1,-1 0 1,0-4-1</inkml:trace>
  <inkml:trace contextRef="#ctx0" brushRef="#br0" timeOffset="65393.7403">6954 17344 2,'-2'0'2,"2"0"0,-2 3-1,2 0-1</inkml:trace>
  <inkml:trace contextRef="#ctx0" brushRef="#br0" timeOffset="65681.7568">7266 17441 2,'6'0'3,"3"1"0,1 0 0,4 3 0,-1 0-1,3 3 1,1 0 0,0 1-1,1 2 6,1 0-1,-3-1-7,1-1 6,-3 1-7,-1-2 0,-1 0 13,-2-2-1,-1-1-2,-1 1 25,-2-2-18,0-2-2,-4 0 12,1-3 3,-3-1-11,0-2-2,-3-3-14,3-2 13,-2 0-9,2 1-7,0 1 6,0-1 0,0 2-1,2 2 0,1 0-1,3 1 0,2 2-19,0 1 8,3 0 1,1 2-20,0 0 5,3 0 1,4-2 3,-3-1 1,5-3 2,-3-2 1</inkml:trace>
  <inkml:trace contextRef="#ctx0" brushRef="#br0" timeOffset="67720.8734">7620 16664 4,'-2'-2'18,"2"-1"-10,0 1 5,0 0-14,0 0 13,0 6 6,2 1-3,2 3 4,2 5-8,5 3 4,-1 4 6,2 2-4,5 3-2,1 2-1,1 1-2,2 0-8,-3 1 6,5 0 6,-2-3-3,-3-3-14,3 1 6,-2-2 6,-3-2-1,1-2-2,-5-2-13,-1-2 19,-1-1-21,-4-1 14,-2 0-1,-2-2 5,-4 1-7,-6-1 0,-2 3 5,-3 0-13,-1-1 13,-3 2-8,-1-2 0,-1 2-6,0 0 0,3 3 1,-1 0 7,3 3-1,1 1-13,3 2 2,4-1-18,0 0 9,4-1 9,2-1-5,6-3-5,0-2 15,4-2-5,3-4-13,-1-2 4,5-4 15,-3-3-6,3-4 13,-1-3-6,3-3-6,-3-3 6,1-2-5,-3-4-6,1 1 14,-3-3-6,1-1 7,-3-2 0,0 3-1,1-1-6,-5 1 7,2 3-7,-2 2 1,-1 2-7,1 1 9,0 4 0,0 2 8,-2 3 4,2 2-7,1 4 6,1 3-8,0 1 0,0 1 0,3-2 0,-1 2 0,1-1-7,-1 0 1,2-3-6,1 0 14,-1-3-6,0-3-7,3-1 2,-1-4 1,1-3 0,-1-3 1,3-3 1,-3-3 1,-1 0-1,-1 0 2,-1 0 0,1-1 1,-4 1 0,-4 0 0,1 0 0,-5 3 0,2-2 1,-2 4 0,0 2 0,-2 2 0,-1 1 1,1 3 0,0 3 6,2 4-8,-2 2 1,2 4 0,0 6 0,2 2 0,2 3 7,3 3 5,5 4 6,0 3-9,3 3-7,6 4 6,3 1-7,3 3-7,4 0 14,2 2 5,3 0-7,-1-1-8,2-1 14,-2-3 4,-2-4-1,-2-4-1,-4-3-9,-2-2 6,-4-4 12,-3-1 3,-3-6-9,-3-3-3,-6-5-1,-4-6-8,-2-2 13,-6-6-3,-4-4-14,-5-6 6,-3-6-1,-7-4-7,-4-6 1,-4-6-13,-4-4 1,4-3-4,-3-2 15,5 1 0,2-2-6,3 3 1,1 3 7,4 3 0,2 3 0,5 5-7,2 3-4,3 4 13,3 6-6,2 3 7,4 6-7,4 5-6,2 5-5,5 6 7,3 7 2,1 5 14,1 4 0,5 6-2,0 1-1,3 1-7,1 2 7,-2-1-1,2-3-1,0-1 0,-1-4 6,-1-4-7,-2-2-1,0-5 0,-5-3 7,1-5-8,-5-5 6,0-2-13,-1-4 0,-3-3 9,-2-3-1,-2-3 6,-4-3-1,0 0-1,-4-2-6,2 0 0,-4-2 6,0 3-7,2 3 0,-1 1 7,1 4-1,0 0-6,2 5 6,0 4 0,2 2-1,0 6-7,4 4 7,-2 2 0,2 6-1,5 2-12,-1 0 7,0 0 7,3 0-7,-1-1 0,2-2 1,1-3-6,-1 0 13,1-3 0,-1-1-7,2-3 0,-1-3 0,-1-2-6,-1-3 14,-1-2-1,-2-4-7,0-1-6,-1-1 20,-3-1-8,-2-1 0,-2-2-1,0 1-13,0 1 8,0-1 6,-2 5 0,2 1-13,0 1-5,0 3 14,0 2 6,2 2-1,0 4-6,2 2 0,4 3 6,-1 2-1,3 0 0,0-1-1,3 1-6,-1-1 0,3-1 7,1-2-26,1-1-4,-1-4 4,5-2 1,-3-6 3,-1 0 2,4-4 2,-7-2 2,3-2 0,-5-3 3,1-1 1,-3-2 1,-4-3 1,-2-2 1,-2-1-1,-2-1 2,-4-1 0,-2-3 1,-2-1 1,-3 0 0,1 1 7,-2 1-1,1 2 26,1 5-4,2 2 2,-1 4-15,1 2-8,2 3 18,2 2-8,2 6-3,0 4-8,2 5 0,2 4 12,4 3 5,2 6-10,3 5-1,1 3 6,4 3-3,3 3-2,2-2 0,-3 2-22,3 1 15,0-2 0,-1-2-8,-1-2 14,0-1-2,-5-2-7,1 0 6,-3-4-1,-4 0 0,-2-2-1,-1-1 0,-5-1-8,-2-2-13,-5-1 22,-3-2-1,-2-1-7,-3-3 1,-1 1-7,-3 0 14,2-3-13,1 0 7,1-1 6,1 1-7,4 0 0,-1 0 7,3 1-20,2 1 21,0 2-1,3 2-14,1 0 14,2 0-13,5 1 1,1 0 13,0-2-1,4 2-13,1-2 7,1-1 0,3-3 6,-1 0-7,0-1 0,3-3-6,-2-1 1,-1-4 13,0-1-1,1-2-7,-1-1 0,-1 0 7,-3-2-13,-2-1 7,3 1 0,-5-2 6,0 1-13,0-1 7,1 1 0,-1 1-6,-2 2 13,0 2-7,0 0 0,0 2-7,0 2 1,3 3 14,-1 1-20,0 0 0,0 4 16,3 0 5,1 1-1,-2 1-14,3 1 1,-1-1 7,0-1 0,1 0-13,-1 1 14,2-3 0,1 1 5,-1-3-13,3 0 7,-1-2-13,-2-2 7,3-2 8,-1-1-1,-1-2-14,-1-1 15,-1-2-13,-3 1 20,-2-2-1,0-2-14,-2 0 6,-2 4 0,3-1 0,-1 2-7,-2 1 20,2 3-2,0 5 6,2 5-22,1 3 12,3 2 6,0 2-15,3 3 14,1 1-3,1 0-8,-1-1 0,3-3 6,1 1-7,3-2-1,0-3-12,-1-2 7,-1-2-5,-1-3 19,1 1-1,-4-5-13,-1-1 0,-4-4 13,1-2-1,-3-1-7,-2-5 7,-4 0-8,-2-2-8,-2-4 2,-4-1 14,-4-2-8,-3-3 0,-1-1 0,-5-3-6,1 1 7,-1-3 0,0 2 6,1-2 0,-1 3-8,3 0 13,3 5-2,1 2-1,1 4-14,1 3 14,4 3 6,2 6-3,2 6 5,2 4-1,6 4 3,0 4-8,4 7 4,5 4-8,1 3 6,5 5-15,2 3 1,2 0 0,2 2 13,-1 0-2,3-2-7,0-1-21,0 0 10,-2-2-24,0-4-17,2-3-6,-4-3 0,0-4 7,-3-3 5,-1-5 3</inkml:trace>
  <inkml:trace contextRef="#ctx0" brushRef="#br0" timeOffset="67874.8822">10184 16293 10,'-2'0'36,"2"0"-11,-2 1-17,2-1 18,0 0-8,0 0 3,0-1 4,0 0-4,2 0-21,0-3 0,3 1-6,1-3-12,2-2 0,2-2 3,1 0 0,1 0 1</inkml:trace>
  <inkml:trace contextRef="#ctx0" brushRef="#br0" timeOffset="68032.8913">10546 16165 11,'2'0'17,"5"0"9,-3-1-2,4 0 10,-2 0-6,2-2 17,-1 0-6,1 0 2,0 0-12,-2-2 3,1 1-11,1-3-2,-2 0-15,2 0-7,-1-1-19,-1 1-10,0-3-3,0 2 3,0 0 3,1 0 2</inkml:trace>
  <inkml:trace contextRef="#ctx0" brushRef="#br0" timeOffset="70593.0377">9241 13951 4,'-8'4'10,"0"-2"0,-5 0 17,3 2 4,0-1-11,-3 1 17,1-2-5,-1 2 3,5-2-5,0 1-10,0 0-3,1-1 11,-1-1 3,4 2-11,0-2 5,0 1 2,2-1-15,0 0 4,0 1-2,2-4 18,2 1-16,2 1 10,4-4-9,9-3 10,3-3-3,5-4-4,6-4-7,4-3 10,5-5-2,3-1-23,5-2 13,1-2-7,3 0 12,2-1-9,-1 1 0,3-1-1,0 2 11,-6 2-8,-3 3 6,-3 1 4,-3 3-15,-6 2 6,-4 2-7,-4 2-1,-4 3 6,-2 1 11,-3 2 5,-3 1-10,-3 1 6,1 2 2,-5 0-21,-2 3 12,-4 1 0,-4 3-9,-2-1 6,-4 4-8,-5 2 0,-5 5 6,-3-1-7,-2 4 7,-4 2-2,-4 1 5,0 2-7,-2 1-1,-4 3-6,2 2 0,-5 0 7,3 0-1,0 1-13,-2-1 8,1-1 0,3 1 0,0-3-6,2-1 0,2-1 16,0-2-2,6-2-1,0-2-7,5-1 0,-1-2 1,4-3 0,1 0-6,1-2 7,5 0 0,0-1 6,1 0-13,1-1 13,0-1-14,2 0 15,2-2-1,-1 0-21,3 0 15,2-2-12,2-3 8,3-3-6,3-1 14,4-3-1,5-3-13,3-3 1,3-3 8,2-2-1,2 0 8,0 1-8,2-1 7,-2 0-1,2 1-13,-2 1 8,1 0 6,-3 1-7,0 2 7,-4 1-7,-1 1-7,-1 2 15,-4 3-1,-1-1-7,-2 2-7,-1 1 15,-1 2-8,-2 0-7,-1 1 9,-3 1-7,0 1 8,-4 0-7,-2 4 13,-2 0-13,-5 0 13,-1 5-7,-4 0 0,-3 3 6,-2 1-13,-1 1 7,-1-1 7,2 2 0,-1-1-16,1-1 9,1 0 0,1 2-25,0-5 2,5 0 4,0-1-5,1 0-10,3-2-21,-2-1 1,3 1-13,1 0-4,0-4 5</inkml:trace>
  <inkml:trace contextRef="#ctx0" brushRef="#br0" timeOffset="72351.1383">5938 14729 1,'-2'-6'3,"0"-1"0,0-1-1,0 1 1,0-2-1,0 2 0,-2-2 1,0 3 0,2 0-1,-2 0-1,-1 1 1,3 1-1,-2 0 0,2 2-1,0-1 7,0-1-1,0 3-7,0 0 0,2 1 0,-2 3 1,2 3 6,0 4-8,2 6 8,0 3-1,2 5-1,2 2-7,3 3 7,1 4-7,2 0 7,1-1-7,1 2 1,3-2 6,1-1 0,1 0-7,0-3 6,-1-2 7,3-4-8,0-4 0,-1-2-1,3-3 0,0-2 0,-3-5-7,3-5 2,-2-4 0,-3-2 7,3-6-7,-4-2 0,-1-4 8,-1-2-1,-1-3 0,-4-1 5,1-4-7,-1-2 0,1-1 6,-3-4-7,2 0 6,0 1-7,1-2 7,1 0-14,3 1 8,-1 3 0,3 2-7,-1 2 1,1 4 1,-1 4 7,-1 5 6,1 5 5,-1 3 6,-1 5-16,-1 4 12,-3 6-2,-2 3-7,1 3 5,-5 4-8,-2 2 0,-2 3-7,0 0 1,-2-1 7,0-1-7,0-1-14,0-2 3,-1-3 1,1-2 2,0-4 0,2 0 1,0-3 2,-2-4 1,4-3 0,-2-2 0,0-4 2,0-3 1,2-3 0,-2-2 0,2-2 1,-2-1 1,3 0 1,1 0 0,-2-2 0,2 3 0,0 2 0,2 2 1,-2 3 0,3 2 0,1 1 0,2 4 0,1 3 1,-1 2 0,2 3 0,-1 1 6,-1 1-8,2 2 1,1-1-1,-3 2 0,3-1 0,-3-1 1,2-1 0,-1-1 0,-1-2-1,0 0 1,1-4 6,-1-1-7,-2-4 0,3-2 1,-1-4-1,0-2 1,-1-3-1,-1-2 1,-2-3 6,0-1-7,-4-2 0,2-2 0,-1 1 1,-3 1 0,2-1-1,0 2 1,0 3-1,-2 2 1,2 2-1,-2 4 1,4 0 6,-2 2-1,2 2-6,2 0 6,3 1-1,-3 0 7,2 0-16,4 2 9,-1-3-1,-1-1 6,3-2-14,-3-1 1,0-3 13,-1-1-8,1-3 6,-4 1-13,0-3 7,-2-1 6,-2 0-1,-4 1-1,0-1 7,-2-1-9,-4 0-6,0 0 6,-3-1 0,-1 1-7,-3 1-6,1 1 15,-3 1-1,3 2 6,-3 3-14,3 2 7,4 4 12,-3 4-15,5 2 14,0 7-3,3 3-7,3 5-1,0 5-7,6 4 13,1 3-1,5 7-7,2 1 6,5 6-7,4 1 7,3 3-1,3 3-1,4 1-13,4 1-7,3-1-4,-1-1 1,0-3 3,2-1 1</inkml:trace>
  <inkml:trace contextRef="#ctx0" brushRef="#br0" timeOffset="73201.1869">7436 14620 9,'0'0'17,"0"0"3,0 0-9,0-1 0,0-1 10,0-2-21,2-6 20,2-2-16,0-6 6,2-5 5,3-3-1,-1-3-9,2-1-7,1-4-7,-3 1 8,0-3 8,0 1 4,-1 0-14,-5 1 7,-2-1-1,0 2-6,-7-1-6,1 0-6,-4 0 15,-3 1-6,-3-2 7,-1 1-7,-1 3 14,-1 2-1,3 4 6,-1 3-9,3 3 0,1 4 5,1 5-7,3 6-6,3 8 13,2 8-2,2 5 7,2 9 3,4 5-1,4 7-3,1 4-7,5 5-14,1 3 20,5 0-1,1 0-8,4-3 19,2-1-10,2-4 6,2-5-15,2-4 5,-2-5 6,-2-2 5,0-6-22,-4-3 19,-3-4-2,1-5-8,-6-4-7,-1-6 14,-3-3-3,-5-6-7,-2 0-13,-2-5 14,-4-1-1,-2-3 0,-4-1-7,0-1 13,-3-1-7,1 1-7,2 1 1,0 2 7,0 3-19,1 2 14,1 4 0,2 1 7,2 5-1,2 3-6,5 2 6,-1 5 0,4 2-1,0 2-7,5 1 1,-1-1 0,3 2 1,-1-2-7,1-2 2,2 1 1,-1-4-18,1-1 8,-1-4 3,1-1-6,-2-3 10,-1-3-6,1-1 2,-3-4 7,1 0-4,-5-3 7,-2-2-6,-2 0-5,-1-3 14,-1 1 0,-4 0 0,2-1-7,-2 0 2,-2 2 7,2 1-7,0 4-5,2 2 1,-2 2 20,2 4-14,0 1 0,2 4 19,-2 4 6,4 2-10,-2 0 5,3 2-9,1 0-1,0 0 6,1-1-8,-1-1-20,2-3 21,0 1-13,1-4 7,1-3 0,1-2 0,-1-2-13,0-6 1,1 0-4,-3-2 15,1-3-7,-5 0 1,2-2-6,-6-2 3,0-2-5,-2-2-6,-2-3 3,-2-1 1,-4-2 3,-3-1 2,3-1 2,-4-1 0,-1 2 15,1 2-13,-1 3 7,3 3 13,2 2-7,0 6 11,1 1-2,3 4 6,0 6-16,2 4 5,4 5 25,0 4-4,0 4-11,6 6 5,3 5-10,-1 4 12,7 3-17,-1 2-1,7 2 5,-2 1-8,6-1 7,2-1-9,2-2 0,0-3-20,2-3 3,-4-3-12,2-2-8,-2-5 1,-3-4 4,1-4 4</inkml:trace>
  <inkml:trace contextRef="#ctx0" brushRef="#br0" timeOffset="73333.1944">8611 13667 10,'0'-1'10,"0"0"6,-3 0-10,3-1-7,3-2 0,-1-1 0,0 0 0,2-3 0,0-2-1,0 1-1</inkml:trace>
  <inkml:trace contextRef="#ctx0" brushRef="#br0" timeOffset="73502.2041">7781 13898 2,'-2'1'4,"2"0"20,0 0-4,-2 0 11,2-1-24,0 0 13,0 0 3,0 0-9,0-1-21,2 1-5,0 0 0,4 0-1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5T05:22:16.9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8077 4892 1,'-8'-7'2,"-1"0"0,1-2-1,-2 0 0,-1 1 0,-3-1 0,2 1 0,-3-1 0,-4 0 0,3 0 0,-3 1 0,-3 1-1,-1 0 0,-2 0 1,-4 1-1,0 2 0,-2-1 0,-2 3 0,-2-1 0,-2 2 0,-3 0 0,-1 1 0,-3 0 0,-1 1 0,-1 3 0,-3-2 0,-3 3 0,2-1 0,-1 2 1,-3 1-1,2 1 0,1 0 0,-3 2 0,2 0 0,2 1 0,-1-1 0,3 3 0,1-2 0,1 1 0,-1 1 0,3 1 0,3 0 0,-1 1 0,3 0 0,0 1 0,2 1 0,1 1 0,1 1 0,2 1 0,0 0 0,2 3 0,0-1 0,0 1 0,4 1 0,-2 2 0,4-2 0,3 1 1,1-1-1,2 1 0,5-2 0,-1 0 1,7-1-1,0 1-1,2-2 1,4 1 0,2-1 0,2 0 0,4 1 0,2-1 0,0 0 0,3 0 0,3 0 0,1 1 0,3-1 0,3-1 0,2 1-1,4-1 1,2 1 0,4-2 0,2 2 0,0 0 0,4-1 0,1 1 0,3-1 0,2-2 0,3 1 0,2-1 1,1 1-1,5-1 0,4-2 0,4 0 0,2 0 0,5-2 0,-1 0 0,5 0 0,-1 0 1,5-1-1,1-1 0,1 0 0,4 1 0,2-1 0,-1 1-1,1 1 1,2-3 0,2 2 1,2 0-1,-2 0 0,2-2 0,-2 2 0,5 0 0,-3 0 0,4-2 0,2 2 0,2-1 0,1 0 0,-1 0 0,5 0 0,-1-1 0,7 2 0,-3-2 0,3 0 0,0 2-1,-1-1 1,5-2 0,0 2 1,-2-1-1,2 0 0,-1-1 0,-1 2 0,2-2 0,4 1 0,0-1 0,-2 1 0,0-2 0,-2 1 0,3-1 0,-1-1 0,2 1 0,-2 0 0,0-2 0,0 1 0,0 1 0,2-1 0,-2-1 0,-2-1 0,-3-1 0,3 1 0,0-2 0,2-1 0,-2 1 0,-3-2 0,1-1 0,112 0 0,-127-1 0,4 0 0,5 0 0,-3 0 0,3-1 0,1-1 0,1 1-1,2-2 2,-3 1-1,-1 0 0,-1-1 0,-1 1-1,-1-1 2,3-2-1,2 0 0,-3 1 0,1-2 0,-1-2-1,-1 1 2,-1-2-1,1 1 0,-1-1-1,-2 0 2,1-1-1,-5 0 0,0 1 0,-1-2 0,-1 0 0,2-1 0,-2 0 0,1 0 0,-3-1 0,-2 0 0,0 0 0,89-15 0,-102 15 0,3 0 0,0-1 0,0 0 0,-3-2 0,3 1 0,-4 0 0,78-16 0,-21 2 0,-16 2 0,-64 14 0,0-2 0,2 0 0,-2-4 0,-3 1 0,1-2 0,-2-1-1,-2-2 1,-1 1 0,-3-1 1,-1-1-1,-3 1 0,40-25 0,-11 4 0,-16 5 0,-7 3-1,-5 2 1,-5 2 0,-9 2 0,-5 2 0,-7 0 0,-5-2 0,1 2 0,-9-1 0,-4-1 0,-6 0 0,-7-1 0,1 1 1,2 15-1,-5-2 0,-1-3 0,-7-1 0,-2-2 0,-4-1-1,-4 1 1,-2-1 0,-7 1 0,-5-2 0,-52-21 0,3 5 0,49 23 0,-5 0 0,-6-1 0,-4 1 0,-6-1 0,-79-18 0,77 21 0,-7-1 0,-1 0 0,-7 1 0,-2-2 0,-6 1 0,-4-1 0,-5 3 0,-1-1 0,0 0 0,-7 0 0,0 0 0,-3 1 0,-1 0 0,-2-1 0,-2 1 0,-2-1 0,-2 1 0,-2 0 0,2 0 0,-2 2 0,0-1 0,0 0 0,-2 2 0,0-1 0,-5 0 0,3 1 0,-4 2-1,-1 1 1,3-1-1,2 2 1,2 1 0,-1 1 0,1 2 0,0-1 0,2 2 0,0 0 0,2 0 0,-2 2 0,0-1 0,-2 2 0,4-1 0,0 0 0,-1 1 0,-1 0 0,2 1 0,2 0 0,3-1 0,1 0 0,2-1 0,2 0 0,3 1 0,-1 0 0,2-1 0,5 1 0,4-2 0,2-1 0,1 2 0,5 0 0,0-1 0,7 2 0,-1-1 0,2 1 0,2-2 0,5 2 0,2 0 0,1 2 0,5 0 0,2 0-1</inkml:trace>
  <inkml:trace contextRef="#ctx0" brushRef="#br0" timeOffset="1462.0836">2377 6070 1,'-15'-4'1,"-1"3"0,-1-1 0,-3 3 0,-1 2 0,-2 2-1,1 3 1,-5 2 0,0 1-1,-2 3 0,2 4 0,-2 1 0,0 3 1,-2 4-1,0 2 1,0 2-1,2 5 0,-2 5 0,-2 1 1,2 6-1,-2 2 0,0 3 1,0 2-1,-3 3 1,3 1-1,-4 4 0,0 5 1,2 3 0,0 0-1,1 4 0,1 0 0,0 3 0,4 1 0,-2 2 0,4 3 0,3-1 0,-1 2 0,2 0 0,2-2 0,3 2 0,-1 1 0,3 1 0,3 1 0,-1 1 0,1 0 0,3-2 0,2-1 0,-1 1 0,1 0 0,2 1 0,2-1 0,0-1 0,2-3 0,2 1 0,2-4 0,2-2 0,2-2 0,4 1 0,1-3 0,3 0 0,1-3 0,3-1 0,1-2 0,4-2 0,1-1 0,3-1 0,2-1 0,2-1 0,0 1 0,2-2 0,0 0 0,3 1 0,-1-1 0,2-1 0,0-1 0,0-1 0,3-2 0,-1-1 0,5-1 0,-3-2 0,4-1 0,1 1 0,1-5 0,1 2 0,2-4 0,-1 1 0,1-4 0,2 1 0,-1-1 0,1-4 0,2-1 0,0-1 1,3-1 0,3-4 0,0 0-1,0-1-1,2-2 1,3-2 0,-3-3 0,2-3 0,0-1 1,2-3-1,0-1 0,2-4 0,3 0 0,-1-5 0,0-2-1,-1-4 1,1-2 1,2-4-1,-1-3 0,3-3 0,1-4 0,1-2 0,1-3 0,-3-5 0,1-3 0,-1-4 0,-2-2 0,3-2-1,-5-4 2,1-2-1,1-3 0,-2-2 0,1-4 0,-5-5 0,0-4 0,-4-3 0,0-2 0,-4-5 0,0-1 0,-4-3 0,-1-3 0,-5-5 0,2-1 0,-3-2 0,-3 0 0,-3-1 0,-2-1 0,-2-2 0,-1 0 0,-3 0 0,-4 0 0,-5 1 0,-3 1 0,0 0 0,-7 2 0,-1-1 0,-3 1-1,-6 1 1,-2 2 1,-2 2-2,-4 1 1,0 1 0,-6 0 0,-3-1 0,1 0 0,-7 0-1,3 0 0,-5 2 1,-2 1 0,-2 3 0,-1-2 0,-3 1 0,-2 1 0,0-1-1,-3 4 1,-3 2 0,0 3 0,-4 1 0,-1 4 0,-3 3 0,-3 2 0,1 5 1,-3-1-1,0 6-1,-3 0 1,-3 2 0,0 2 0,-4 3 0,-4 4 0,0-1 0,0 3 1,-3 2-1,1 0 0,-2 3 0,0 2 0,-1 2 0,-1 2 0,2 0 0,-5 4 0,-1 0 0,2 3 0,1 1 0,-1 2 0,2 2 0,1 3 0,1 2 0,0 3 0,2 2 0,0 2 0,-1 2 0,1 4-1,4 3 1</inkml:trace>
  <inkml:trace contextRef="#ctx0" brushRef="#br0" timeOffset="5316.3041">7446 8108 1,'-2'-8'3,"-2"1"-1,0-3 1,0-1-2,-3-1 1,-1 1-1,0-1 0,-2-1 0,-3 1 0,-3-1 0,-3 0 0,0 3 0,-5-1 0,-3 3 1,-4 2-1,-2 3 0,-5 3 0,-3 1 0,0 3-1,-5 5 0,-1 1 0,-3 3 0,-2 2 0,-2 1 0,1 3 0,-5 1 0,0 1 0,2 2 0,2 1 0,0 2 0,1 2 0,1 0 0,4 1 0,1 0 0,1 2 0,5 3 0,0 1 0,3 2 0,5-1 0,2 2 0,2 1 0,4 0 0,5 1 0,1-1 0,5 0 0,1 0 0,7-1 0,2-1 0,4 1 0,4 0 0,2 1 0,5-1 0,3-1 0,3 1 0,5-2 0,5-1 0,2-1 0,6-2 0,7-2 0,3-2 0,7-2 0,2-3 0,4-3 0,4-3 0,0-2 0,8-4 0,2-2 0,3-2 0,3-5 0,-1-3 0,4-2 0,-1-4 0,3-4 0,0-4 0,0-5 0,-1-2 0,-1-3 0,-3-2 0,-1-3 0,-3-3 0,-1-1 0,-7-1 0,0-3 0,-4-1 0,-2-2 0,-2-2 0,-6-3 0,-3 1 0,-3-1 0,-7-2 0,-1 3 0,-7-1 0,-5 1 0,1 1 0,-8 1 0,-3 0 0,-5 0 0,-1 1 0,-4 1 0,-4 2 0,-4-1 0,-2 0 0,-4 2 1,-4 1-1,-1 1 1,-5 0-1,-3 2 0,-2 1 0,-2 3 0,-2 0 0,-2 2 0,0 1 0,-2 2 0,-2 0 0,2 2 0,-2 1 0,2 1 0,0 2 0,0 2 0,2 1 0,0-1 0,4 5 0,-1-1 0,3 1 0,-2 3 0,4 0 1,1 2-1,-1 1-1,4 1 2,-1 2-1,1 2 0,3-1 0,-3 1 0,3 2-1,1 2 1,1 0 1,0 2-2,1-2 1,1 1 0,2 1 0,-3-1 0,5 1 0,-2-1 0,2 0 0,-1-1-1,3 1-1,0 1 0,0-3-1</inkml:trace>
  <inkml:trace contextRef="#ctx0" brushRef="#br0" timeOffset="18656.0671">6822 10231 2,'-7'31'3,"-1"5"0,2 8-1,2 4 0,0 5-1,1 2 0,6 0 1,3 4-1,2-4 0,7 1 0,1-5 0,27 42 1,7-22-1,-25-46 0,4-5 0,4-5-1,4-8 0,0-7 0,5-5 0,-1-5 1,1-7-1,-1-5 0,-2-3 0,0-8 0,-1-2 0,-1-4 0,-4-4 0,-4-3 0,-2-3 0,-6 1 0,-5-2 0,-3-2 0,-5 1 0,-6 0 0,-4 1 0,-4 1 0,-5 2 0,-3 1 0,-5 4 0,-2 6 0,-3 5 0,-3 5 0,-4 7 0,-2 5 0,-42 1 0,11 12 0,31 5-1,2 7 0,-2 3 0</inkml:trace>
  <inkml:trace contextRef="#ctx0" brushRef="#br0" timeOffset="19175.0968">6995 11208 1,'-6'1'3,"0"3"-1,-2 2 0,-3 1 0,1 2 0,-3 4 0,-1 3 0,2 4 0,-3 2-1,1 5 0,1 3 2,3 4-2,0 4 1,5 6-1,3 5 0,4 3 0,3 4 0,3-1 0,0 1 0,7-2 0,1 0 0,7-2-1,4-3 7,4-2-7,2-3-1,4-6 0,2-4 0,3-5 0,1-6 0,1-6 0,-1-6 1,3-8-1,-3-5 0,0-6 0,42-20 1,-17-7 0,-10-4 0,-33 15 0,-2-4 1,-2-4-1,-5-5 0,3-2 0,-7-1 0,-4-3 0,-3 2 0,-7-1 1,-5 0-1,-3 1 0,-9 2-1,-3 0 2,-7 2-1,-2 2 0,-7 3 0,-3 3 0,-4 2 0,-51-21 0,49 30-1,-1 0 0,-1 3-1,-1 1 0,2 1-1</inkml:trace>
  <inkml:trace contextRef="#ctx0" brushRef="#br0" timeOffset="21393.2236">7055 7017 2,'-23'2'1,"-1"0"1,-5 1-1,0 2 0,-4 2 0,0 0 0,-5 1 0,1 1 0,-4 2-1,-1 3 0,-1 0 1,2 1-1,1 1 1,-1 3-1,4 1 0,2-2 0,1 2 0,5 1 0,3 0 0,1 0 1,6 1-1,1 2 0,5 1 0,3 0 1,4 2 0,1 1-1,5 1 1,5 1-1,3 3 0,2-1 0,5 2 0,3 1 0,3 2 0,2-1 1,4-1-1,4-1-1,2-4 2,4-1-1,4-4 0,3-6 0,3-5 0,7-3 0,2-7 0,2-5 0,4-5 0,0-5 0,-2-6 0,0-2 0,0-5 0,-2-2 0,0-2 0,-5-2 1,-3-3-1,45-34 1,-18 5-1,-15 4 0,-13 1 0,-15 5 2,-8-2-2,-7 3 1,-11 3-1,-4 3 0,-6 25 1,-6-1-1,-2 0 0,-7-1 0,1 2 0,-7 1 0,-4 1 0,-4 3 0,-2 2 0,-4 4 0,-7 3 0,-1 5-1,-3 2 1,-1 4 0,-1 3-1,2 4-1,1 1 0</inkml:trace>
  <inkml:trace contextRef="#ctx0" brushRef="#br0" timeOffset="22329.2772">7467 9060 2,'-11'-5'1,"-3"-1"1,-5 1 0,1 1-1,-5 1 0,-2 3 0,-4 1 0,-4 4 0,-2 2 0,-2 5-1,-3 2 1,-3 2 0,2 5 0,-1 2 0,-1 4 0,-1 1 0,3 2 0,0 1-1,1 2 0,3 2 0,2 1 2,4 0-1,2 1-1,4 3 1,5 1-1,5 0 1,3 3 0,3-1-1,7 2 0,4-2 1,5-3 0,3 0-1,6-4 0,3-4 1,4-3-1,8-4 0,4-5 0,6-4 1,5-6-1,6-4 1,1-5-1,3-5 0,0-7 0,2-5 0,0-4 0,0-3 0,0-3 0,-2-2 0,-3-2 0,-1-2 0,-2-2 0,-7-1 0,-4-2 0,-1 0 0,-5-1 0,-9 2 0,-1-2 0,-6 0 0,-7-2 0,-4 3 0,-6 0 0,-4 1 0,-4 2 0,-4 1 0,-5 2 0,-6 2 0,0 2 0,-3 2 0,-1 1 0,-4 3 0,0 3-1,-5 3 0,1 0 0,2 3 0,2 1-1</inkml:trace>
  <inkml:trace contextRef="#ctx0" brushRef="#br0" timeOffset="25327.4487">8021 8744 3,'0'0'2,"0"0"0,0 0 0,2 1 0,-2 2-1,2 0 0,0 2 1,0 1-1,2-1 1,1 5-1,-1-1 2,0 4-2,2 0 0,0 2 1,0 2-1,1 2 0,1 2 0,0 1 0,1 1 0,1 4 12,0 3-14,-2 3 0,5 0 0,-3 5 7,1 0 5,1 5-7,2 2 13,-1 3-3,3 2-8,-1 2-1,1 4 13,3 3-3,0 4-1,-1 5-9,5 1 6,-2 5-14,1 1 0,3 2 7,0 6 5,2 1-1,-2 4-1,4-1 0,0 4-8,2 2 7,-2 1-7,2 5 6,0 1 0,2 3-1,-2 2 6,0 2-8,0 2 7,0 0-2,0 1-13,2-2 0,-2 1 7,2-1 8,-2 1-16,4 0 15,0-2-14,-1-3 13,1 0-7,0-2 6,-2-2 0,2-1-1,-2-4-13,0-4 19,2-3-20,-1-3 14,-1-5-7,-2-4 7,0-4-1,0-4-1,-2-4-6,2-6 6,-4-4-12,-1-5 13,1-2-7,-4-5 7,0-5 0,-2-5-7,-5-4 6,1-1-6,-5-5 6,0-2 0,-1-3-7,-3-3-5,-2-3-12,-2-4 2,-2-2-3,1-1 1,-3-3 3,0-3 1,-3-1 3,3 1-1,0-5 1</inkml:trace>
  <inkml:trace contextRef="#ctx0" brushRef="#br0" timeOffset="25785.4749">9465 13508 2,'0'-1'3,"-2"1"0,2-1 1,0 1-2,0 0 0,0 0 0,0 0 14,0 0-16,0 1 7,4 2-1,2 2-7,2 2 6,0 1-7,5 3 20,-1-1-15,5 3-1,-1 1 0,3 1 6,2 1-7,1 3 6,1-2 5,4 1 0,-2-1-9,0 2 12,2-2-14,-3-2 0,5 1 19,-2-3-9,-2 0 5,0-2-1,-2-1-3,-3-1 18,-1-3-11,-3 0-2,-1-1-1,-3-3 3,-1-3-1,-1-3-10,-4-4-1,0-1 6,1-4-8,-5-2 7,0-1 3,-2-3-8,-2-1-1,0 0-13,2-3 14,-2 1-14,0-1 14,2 2 0,0-1 4,-3 1-7,3 1 5,-2 2-20,0 0 8,2 2-32,-2 2-8,-2 0 5,2 4 4,0 0 3</inkml:trace>
  <inkml:trace contextRef="#ctx0" brushRef="#br0" timeOffset="26858.5362">9740 14215 2,'-4'-1'3,"-1"0"0,1 2-1,-2 2 0,-2 3-1,-2 4 1,-1 5 0,-1 3 0,1 7-1,1 5 2,0 6-2,4 4 0,1 4 7,3 3-7,4 2-2,3 2 1,5-1 0,0-1 0,7-3 0,1-5 0,7-3 0,2-7 0,2-5 0,2-5 7,0-6-8,2-8 0,0-6 7,0-7-7,-2-7 7,-2-7-1,-2-5-1,-2-5-7,-4-8 21,-3-2-16,-1-6 0,-5 0 6,-3-3-8,-3 1 7,-8 1-1,-2-1-1,-7 3 7,-3 2-15,-7 1 0,-2 3 0,-4 6-6,1 4 8,-5 4-7,-1 8 1,1 5 1,3 7 0,-1 7 0,0 3 1,4 6 0,2 4 0</inkml:trace>
  <inkml:trace contextRef="#ctx0" brushRef="#br0" timeOffset="27413.568">10085 14205 1,'0'0'4,"0"0"-1,0 0 0,2 0 0,-2 1 0,2 2 13,0 3 3,2 3-1,3 4-3,-1 5 4,4 4-14,1 4 5,-1 2-1,4 5-20,1 3 14,3 0 6,-1-3-14,2-2 7,-1-2 6,1-5-7,4-1 6,-3-4-1,3-4 6,-2-4 4,1-3-2,-1-6 6,0-4-10,-3-6-1,1-5 6,0-4 4,-5-5-15,1-3 5,-5 0-19,-4-3 20,-2-3-1,-4 1-21,-2-1 22,0 1-2,-2 1-8,-2 3 7,2 2-14,0 3 14,-1 2-8,1 4-6,2 2 14,0 6-14,2 2 7,0 5-6,2 4-6,4 2 22,3 2-9,-1 1-6,4 2 7,3-1-14,-1 1 15,3-3-7,4-1 13,-3-3-13,5-1 14,-2-4-9,1-4-6,1-1 13,0-3-7,0-4-6,-3-1 6,1-3 0,-2-2 0,-5 0-6,1 0 13,-3-1-1,-4-1-7,-4 1-6,-2-1-7,-2 1 22,-4 2-8,-4-1-6,0 3-7,-3 3 9,-1 3 0,0 4 7,-1 4-7,-1 4 7,-1 6 6,5 4-15,-3 3 1,3 5 7,2 2-7,4 2-5,2 2 7,4-1-12,2 3-6,4-2 4,5-1-6,1 0 3,5-3 3,-1-4 0,3-1 3,2-2 1,-1-5 0,1-2 2,0-2 1,-2-5 0,-1-1 0</inkml:trace>
  <inkml:trace contextRef="#ctx0" brushRef="#br0" timeOffset="27655.5818">11018 14116 2,'-2'-10'4,"-2"-2"-1,0 1 7,-1 0-1,3 2 5,0 1-15,2 1 13,0 3-8,4 3 0,3 2 0,-1 5 5,4 3-1,0 4-1,3 2 13,1 3-10,1 1-1,1 4-1,1-1-1,-1-1 6,1-1 4,-2 1-9,-1-3 7,0-2 3,-1-1 5,-3-2 15,-2-3-16,1-3 4,-3-1-17,-2-5 5,-2-3 12,0-5-23,0-4 6,-2-5-14,-4-2 7,0-5-13,0-3-18,0-3-9,-2 0 4,-1-1 4,1-2 3,2 2 3,0 2 3,2 4 1,0 3 4,4 4 1</inkml:trace>
  <inkml:trace contextRef="#ctx0" brushRef="#br0" timeOffset="28123.6086">11307 14037 4,'13'13'3,"-3"0"-1,5 0 1,-1-2-1,1 0 0,-1-3 8,3-2-2,-1-3-1,-1-3 5,1-5-8,-1-4-7,-1-4 7,-1-3 0,-1-5 6,-2-4 5,-1-3 4,-1-5 5,-2-2-10,-2-2-7,-2-4 4,0 1 5,-4-5-14,0 0 13,-2-1-9,-2-2-7,0 0 12,-3 3-7,-1 1 6,-2 3-2,1 6-6,1 6 5,0 3-1,-1 8-19,3 4 14,-2 8 6,1 6-7,3 7 6,-2 5-7,4 5 7,0 5-1,4 5-1,2 4-7,6 3-5,2 4 1,5 4 13,3 1-7,5 4 0,4-4 0,4 0-12,4-5 14,2-3 0,3-3 6,3-6-7,1-2 0,-1-7 0,0-4 6,-1-5-13,-3-6 7,-4-5-14,-4-4 9,-4-6 13,-2-4-19,-6-4 14,-3-3-1,-5-1-6,-7-4 13,-4 1 0,-4-2-2,-7 1 11,1 2-15,-3 5 7,-1 2-15,2 4 7,-3 4-6,1 5 20,-1 5-3,1 5-1,-1 4-14,5 6-6,-1 4 19,1 4-13,4 1 6,4 4 13,0 0-9,4-1 5,2 0-8,4-1-13,3-2-5,-1-2-6,4-2-15,-1-2 2,1-2 4,3-4 4,-3-2 2,3-2 3,-1-5 1,-1-1 2</inkml:trace>
  <inkml:trace contextRef="#ctx0" brushRef="#br0" timeOffset="28555.6333">12244 13627 6,'0'-1'17,"-2"-1"-9,2 2 5,0 0-14,0 0 13,0 0 6,0 2-4,2 3-1,0 4-1,5 3-15,-1 3 13,2 6 5,4 4-8,1 4 13,1 2 2,5 5-1,2 3-4,1 1-1,3 2 3,4 5-8,0 0 6,2 1 3,2-1-15,0-1 7,0-4 16,-2-1-16,-2-5 6,-2-4 3,-2-3 4,-2-4-4,-7-3-7,1-5 3,-5-5-8,-3-7 6,-5-9-9,-4-5-1,-4-5 12,-5-6-7,-5-6-9,-3-4 6,-3-5 0,-3-6-1,-4-6-1,-2-4-1,0-4-6,2-2 0,0-1-12,3 1 1,1 0 7,4 2-4,5 3 1,3 3 1,3 4 1,4 3 1,2 5-7,2 3 15,4 5 0,0 2 0,6 6 0,1 5-7,1 5 1,3 5 6,-1 6-19,1 6 21,-3 6-13,0 6 1,1 4 8,-5 6 0,-2 4-14,1 4-10,-3 3-10,-2-1-2,0 0-3,0-1 5,-2-5 5,2-1 1,0-4 3,-2-2 3</inkml:trace>
  <inkml:trace contextRef="#ctx0" brushRef="#br0" timeOffset="28960.6565">12617 13505 2,'2'0'4,"-2"0"6,0 0 0,2 1-2,2 3 17,2 5-8,4 1 3,3 3-1,-1 4 3,7 5 4,-1 5 16,5 5-11,0 2-5,4 7 4,0 2-11,2 4 5,0 0-10,0 2-2,-3-2 12,3-4-3,-4-3 9,-2-4-22,-4-2 18,-1-6 10,-3-2-5,-3-5-11,-2-5-1,-5-3-16,-3-6 12,-4-6-2,-5-6 6,-1-4-3,-4-5-9,-3-7 0,-3-5-14,-3-5 1,-4-5-5,0-7-13,-2-4 17,1-4-6,1 0-5,2-1 9,2 1 1,5 1 8,1 1-19,5 3 14,2 2 7,6 5-12,2 1 13,2 5-6,4 5 6,2 2-6,0 9-6,5 5 7,-1 6-12,3 6 7,-3 9 2,3 4 7,-1 7-7,-2 5 1,1 4-12,-1 2-12,-1 4 5,-1 0-5,-2-1 4,3-3-16,-1-2 5,-2-3 4,3-4 3,-1-5 3,-2-4 1,2-4 3</inkml:trace>
  <inkml:trace contextRef="#ctx0" brushRef="#br0" timeOffset="29133.6664">13185 13331 4,'4'-2'10,"-1"0"-7,1-1 19,0 2 4,4 2-17,-2 2-1,3 0-1,-1 2 5,0 2 0,2 1-9,-1 0 0,1 4 0,-2-1-1,3 2 12,-3-1-14,0-1-12,1 1 0,-1-1 0,0-2 2,-2-2 0</inkml:trace>
  <inkml:trace contextRef="#ctx0" brushRef="#br0" timeOffset="29283.6749">13231 13129 2,'0'0'4,"0"0"-1,0 0 0,0 2 0,2 2-1,0-2-1,2 2 0,-2 0 2,2 2-2,3 1-1,-3 2-3</inkml:trace>
  <inkml:trace contextRef="#ctx0" brushRef="#br0" timeOffset="29833.7064">13452 13176 1,'2'0'4,"0"1"13,2 1 4,1 2 4,-1 0-4,2 1 5,0 1-4,0 1-15,1 0 6,1 1 4,0 0-2,0 0-8,1 1-1,-1-1 11,0-1-14,0-1 6,1-1 0,1-3-2,-2-2-8,3-1 1,-1-2 0,2-2 0,-1-3-14,-1-4 15,2 1 1,1-5-8,-1 1 1,1 0 1,-3 1-6,2 1-5,-1 3 1,-3 2 15,0 1 0,1 2-6,-1 2 0,2 3 1,-1 2-6,1 3 1,-2 1 1,2 2 1,-1 0-5,1 1 1,0-1 1,1 0 1,1-1 2,1-1 0,1-2 1,1-4 1,1-3-1,1 2 2,-3-3 1,5-5-1,-5 0 2,3-1 0,-3-2-1,1-2 1,-1 0 1,-1-1 0,-3 1 0,-2-1 1,0 1 0,-1 1 6,-3 3-1,0-1 13,-2 2-15,-2 1-7,0 1 13,0 3 5,2 2-2,-2 1-14,2 3 1,0 4 19,4 3-3,1 5 6,-1 3-10,4 2 5,5 5-1,3 2-3,5 5-8,2 2 0,2 4-1,2 5-6,2 2 13,0 3-2,2 4 0,-2 4-2,-2-1 0,0 2-1,-4-1-1,-3-3 6,-3-2 19,-3-2-4,-3-4 9,-5-3-10,-4-4-10,-2-4 12,-4-4-4,-4-5 4,-2-4-10,-5-5-8,-1-6-15,-5-5-17,-3-8-23,-1-4-2,-2-6 5</inkml:trace>
  <inkml:trace contextRef="#ctx0" brushRef="#br0" timeOffset="29962.7138">14728 13108 9,'2'-2'3,"0"1"0,0-2-1,0 1 0,-2 2-1,-6-1-2</inkml:trace>
  <inkml:trace contextRef="#ctx0" brushRef="#br0" timeOffset="30901.7675">6979 10077 3,'-13'-7'2,"-3"1"0,-3 0 0,1-1-1,-7 3 0,-2 0 0,-2 2 0,0 1 0,-4 2 1,0 3-1,-5 2 0,3 5-1,-4 4 1,0 3 0,2 7-1,-1 4 0,3 7 0,-2 7 2,2 10-1,4 7-1,2 7 0,2 5 1,4 10-1,2 8 0,3 8 0,3 7 1,5 6 0,6 4 0,2 4-1,8 2 1,6-2 0,9-2-1,6-3 0,8-4 1,7-5 0,7-8-1,5-10 0,6-10 0,8-9 0,7-11 1,7-12-1,3-11 0,6-14 0,6-11 0,3-11 0,5-10 0,1-10 0,-3-9 0,0-9 0,-3-7 1,-5-10-1,-6-7 1,-7-4-1,-7-2 0,-9-4 0,-10-5 0,-9-5 0,-11-1 0,-7-2 7,-11-1-7,-10-1 12,-10-1-8,-6-1 7,-10-2 4,-9 1-2,-9 1 0,-3 4-16,-10 1 1,-3 6 14,-6 3-15,-4 6 0,-4 5 13,-5 6-8,1 7 0,-4 6-13,-1 6 14,1 7 0,1 6-13,5 6 7,2 5 1,4 5-7,4 5 2,6 5 0,3 5 1,1 5 0,7 5 0,1 3 0,3 5 0</inkml:trace>
  <inkml:trace contextRef="#ctx0" brushRef="#br0" timeOffset="31437.7982">7390 12579 2,'-2'-2'4,"0"-1"0,-2 1-1,2 1 7,0 0-9,0 0 1,-2 2-1,0 1 0,-3 5 6,-1 5 6,0 4-2,-5 6 6,-1 7-15,-3 7 6,-1 6 11,-5 8-14,0 8 11,-4 7-2,0 6-20,-2 7 13,-2 8 6,-2 7-8,0 6 11,0 6-2,-2 3-14,2 5 20,-2 4-3,-2 3-8,1 0-2,-1 1 6,2-1-2,0 1 6,0-4 3,0-3-1,-1-6-10,1-5 11,2-6-15,4-8 0,0-6 6,4-10-8,3-8 6,1-8-8,2-7 0,3-7-6,1-8 1,5-7-26,0-9 5,3-11-11,3-7 3,4-9 3</inkml:trace>
  <inkml:trace contextRef="#ctx0" brushRef="#br0" timeOffset="32912.8825">4689 16097 2,'-2'-4'4,"-2"-1"-1,-2 1 0,2-1 0,0 3 0,-3-1-1,1 3 1,0 2-1,0 2 0,-3 3-1,3 5 0,0 4 6,0 5-1,4 6 0,0 3-1,6 5 7,4 3 3,2 2-8,7 2-13,4-2 13,3 2 6,8-1-8,5-4-13,2-3 7,2-5 0,-1-5-6,3-5 13,-2-5-1,-1-6-13,-3-6 14,0-4-7,-2-7-7,-4-4 14,-4-6 7,-2-3-16,-2-4 8,-5-6-9,-1-2-4,-5-3 0,-1-1 14,-3-4-13,-4-1 1,0-1 7,0-3 12,-1 2-1,-1 1-2,2 0-7,0 0-1,2 4 12,0 4-20,0 6 13,1 4-1,1 4 7,0 4-9,3 7 6,-1 5-14,0 5 19,1 5-8,1 6 7,-2 4-16,1 5 7,-1 4-1,-2 1 0,3 4-19,-3 1-6,0 0 3,0 0 1,-1-2 3,-1-4 1,2-3 1,-2-2 2,1-2 0,-1-5 2,-2-4 0,-2-3 0,2-5 2,-2-3 0,-2-4 1,0-3 1,0 0 1,-2-4 1,2-3 0,0 1 1,0-2 1,0 2-1,0 0 1,2 2 0,-2 1 0,2 4 0,4 1 1,1 2 0,-1 3 6,4 2-1,3 3-7,1 2 6,1 3 6,-1 1 0,1 1-9,1 1 12,1 0-14,-1 0 13,-1 0-21,-1 1 1,1-2 14,-3-2-1,0-2-1,1-1-13,-3-2 7,-2-3-6,3-3 13,-3-4 0,0-3-7,-1-3 6,-1-1 0,0-2-8,-2 0 8,-2 0-16,2 1 3,-2-1 1,2 5 7,-1 1 0,-1 1 0,2 3-6,0 3 1,2 1 7,0 1 6,3 2-1,-1 0-1,0 0-7,0-1 0,3 0 0,-1-2 7,2-4-7,-1-3-7,-1-4 1,3-4 8,-3-3-7,0-3 13,-1-2-13,1-3 7,-2-2 0,0-1 6,-3-1-7,1-1 0,-4 0 0,-2 0 0,-2-1 6,-4 0-1,-3 0-6,1 1-7,-4 2 14,-1 2-7,-3 3 0,1 4 14,-1 4-9,1 4 6,1 3-2,1 6-1,1 4 0,-1 4 0,5 6 4,4 3-7,0 5 5,4 5 5,2 5-14,2 1 14,6 5-9,3 2-7,3 6 19,5 3-8,2 2 6,4 6-9,2 2-1,8 5 6,2 2-1,5 2-2,3 2-1,3-1-7,-3 0 0,1-2-6,0 1-7,-5-4-10,0-2-5,-3-3 5,-3-4 2,-4-4 3,-2-6 2,-6-3 2,-2-5 9,-3-4 7,-3-4-1,-3-4-6,-3-5 7,-3-6-7,-2-7 7,-2-7 6,-2-6-7,-4-6 0,0-8 0,-4-6 0,0-4-7,-3-5-5,-1-5 7,-2-8 1,-1-4 0,-3-8-7,-3-2 22,-2-2-22,-1-3 15,-1 0-7,-4 0 0,0-1 8,2 7-2,1 4-7,1 8 7,2 6-7,0 8 7,5 6-1,-1 8 12,1 7-2,3 8 0,3 8-9,2 7 12,4 6 5,4 7-9,4 7 18,6 7-5,5 5-8,3 6 9,5 6-2,4 4-4,4 4-1,2 1-4,4 2-14,0-2 12,3-2-6,1-5-8,-2-4 6,3-5 6,-3-4-21,0-6 14,1-4 0,-3-4 5,-4-5-7,-2-4-6,-6-4-6,-2-5 1,-7-3 7,-1-4-19,-7-4 10,-4-3 7,-4-3-6,-2-1-11,-4-2 15,-3 1-5,1-2 0,-2 1 2,-1 2-5,1 1 1,2 3-4,0 1-11,1 0 4,1 6 10,2 0-6,2 5 3,0 3 1,2 2 2,0 1 1,2-1 0,2 1 2</inkml:trace>
  <inkml:trace contextRef="#ctx0" brushRef="#br0" timeOffset="33650.9247">7163 15665 9,'-2'-1'17,"0"-1"9,-3 0-22,1 2 7,0-1 10,-2-1 5,2 2-4,0 2-15,0 2 6,-1 3 10,3 1-15,0 5 6,0 4-3,2 1 5,2 0-7,2 1-16,3-1 16,-1 1-9,2-2 13,2 0-8,3-6-7,1-1-6,1-5-6,1-1-4,1-6-4,2-5 8,-3-5-3,3-5 0,-3-6 3,1-2 1,-3-3 3,-1-2-1,-3-3 3,0-1 1,-3-3 1,-5-1 0,-2-3 1,-4-1 0,-3-1 1,-3-2 1,-2 1 7,-3 1 7,1 3-8,-3 4 12,3 4 4,1 3 5,1 4-10,-1 5 5,1 5 3,2 5-8,1 5 4,1 7 11,4 7-4,2 1 4,2 6-4,4 6-4,6 3-9,1 3 6,3 2-3,7 4-2,0 2-7,3 0-8,3 2-7,2 1 9,0-3 0,2-3-7,0-1-17,2-3 14,0-4-10,-2-3-18,0-3 5,-2-6 5,0-3 2,-4-3 2,-2-4 4,0-5 3,-5-1 1,1-4 3,-5-3 2,-1-2 0,-3-2 2,-2-1 1,-4-1 2,-4-2 1,0 2 1,-2 0 13,-2 2-1,0 0 11,0 2 5,2 3-4,0-1-8,0 2 11,0 2-2,2 1-10,-2 2 18,2 3-4,0 1-15,0 4 11,2 2 4,4 5-4,2-1-9,3 4-6,-1 1 10,4 1-2,1 3 0,1 0-15,1 1 0,-1 3 12,1-1-1,0-1-1,-3 0-8,1 0 0,-1 1 0,-4-4 0,1 0-13,-3-2-12,-4 0-8,-2 0-10,-4-1 5,-4 1 4,-4-2 4,-3-1 5,-3 0 1,-5 0 3,-2-4 1,-6 1 3,-4-1 2,-2-2 1,-2-2 2,-3-4 1,-1-3 2,-2-2 0,-3-4 1,1-4 2,1-3 1,1-2 0,1-3 0,5 0 1,2-3 0,4-1 1,4 0 0,2 0 0</inkml:trace>
  <inkml:trace contextRef="#ctx0" brushRef="#br0" timeOffset="33799.9333">8029 15238 9,'2'-1'10,"3"1"-1,-1-1 17,0 1 4,0 0 9,-4 0-11,2 1-4,-2 0 10,0-1-30,-2 3-7,-2 0-19,-2 0 3,-3 1 0</inkml:trace>
  <inkml:trace contextRef="#ctx0" brushRef="#br0" timeOffset="35685.0411">7109 6042 1,'-6'-6'1,"-2"-2"1,-5-3 0,1 3-1,-3 1 0,-3 0 1,-3 3-1,-2 0 0,-2 4 0,-4 3 0,-6 2 0,-2 2-1,-4 5 1,-5 4 0,-3 3 0,-5 3-1,0 5 1,-2 1 0,2 2-1,3 4 0,-1 2 2,4 3-1,3 5 0,4 2 0,3 4 0,5 2-1,4 3 0,6 0 0,5 4 1,3 0-1,7 3 0,6-1 1,4 3-1,6 1 0,3-2 0,5-1 1,5-2-2,4-3 2,6-5-2,4-3 1,2-6 0,5-3 0,3-6 0,5-7 0,1-4 0,3-6 1,4-7-1,4-5 0,2-6 0,2-7 0,3-6 0,-1-7 0,0-7 0,-2-5 0,-2-4 0,-1-2 0,-4-4 0,-3-2 0,-2-3 0,-4-2 0,-3-4 1,-5-1-1,-1-3 0,-4-1 0,-6-1 0,-4-1 0,-2 1 0,-6 0 0,-3 0 0,-6 2 1,-1 0-1,-5 1 1,-6 3-1,-2 3 1,-5 4 0,-3 3-1,-5 5 0,-3 3 0,-7 5-1,-4 6 1,-2 3 0,-7 4 0,-3 4 1,-5 5-1,-3 2 0,-1 5 0,0 1 0,3 3-1,-3 1 1,2 4 1,3 0-1,-1 2 0,5 0 0,-1 0 0,3-1 0,2-1 0,4 3 0,-1-3 0,3 0 0,2-2 0,4 1 0,3-1 0,1-2 0,2 1 0,0 0 0,5-1 0,-1 0 0,3 1 0,2-2 0,-1 2 0,3-2 0,-1 0 0,3 1 0,0-1 0,0-1 0,1 0 0,3-1 0,0 2 0,-2-2 0,4 2 0,-2-2 0,2 0 0,0 0 0,0 0 0,-1 0 0,1-2 0,-2 2 0,2 0 0,0-1-1,-2 0 1,2 1 0,-2-1 0,2 1 1,-2-1-1,1 1 0,1-1 0,0 1 0,-2 0 0,2 0 0,0 0 0,-2 0 0,2 0 0,0-1-1,-2 1 1,2 1 0,-3-1 1,3 0-1,2 0 0,-2 1 0,0-1 0,2 0 0,-2-1 0,0 1 0,2 0 0,-2 0 0,2 0 0,0 0 0,-2-1 0,2 1 0,0 0 0,0 0 0,0 0 0,0 0 0,0 0 0,0 0 0,0 0 0,0 0 0,-2 0 0,2 0 0,0 0-1,0 0 1,0 0 0,0 0-1,0 0 0,0 0-1,0 0 0</inkml:trace>
  <inkml:trace contextRef="#ctx0" brushRef="#br0" timeOffset="36874.1091">6089 6878 1,'-8'-1'1,"-2"0"0,-1 1 1,-3 1 0,-1 0-1,-3 1 0,-1 2 0,-4 2-1,-3-1 1,-1 5 0,-4-1 0,-4 3-1,-3 3 1,-1 3 0,-4 3 0,-1 4-1,-3 1 1,-5 6 0,0 3-1,-6 2 0,-2 4 0,-4 2-1,0 2 2,-2 1-1,0 3 0,-3 2 0,1 4 0,-2 4 0,0 4 0,-3 2 0,-3 4 1,1 2-1,1 1 0,-1 1 0,-1 3 0,-1 4 1,1 1-1,-1 3 0,-1 1 0,-1 1 0,0 1 0,1 2 0,-1 1 0,3 2 0,1-1 0,1 0 0,3-1 2,-1 0-2,4 1 1,0-1 0,3 0-1,1-1 0,4 0 0,5-3 0,1-3 0,2 1 0,4 0 0,3 0 0,2-1 0,1-2 0,5-1 0,-2-2 0,4 0 0,-1-4 0,-1-1 0,4-1 0,0 0 0,0-2 0,2 1 0,0-1 0,2-4 0,2-1 0,-2-1 0,4-2 0,2-4 0,3-2 0,-1-3 0,5 2 0,-3-3 0,4-1 0,3-1 0,-2 0 0,-1 0 0,3 2 1,-1-4 0,1 2-1,-1-1 0,-1-1 0,2 0 0,-1-2 0,-1 2 0,1-3 0,1 1 0,-1-1 0,1-1 0,2-1 0,-1 0 0,1 0 0,2-3 0,-1-2 0,1-2 0,2-1 0,0-4 0,0 0 0,-1-2 0,1-3 0,0 0 0,0-3 0,2-1 0,-3-1 1,1-1-1,0-1 0,0-1 0,0 0 0,-1 0 0,-1 0 0,0-1 1,2 1-1,-5-2 0,3 0 0,0 0 0,-1-2-1,1 0 1,0-3-1</inkml:trace>
  <inkml:trace contextRef="#ctx0" brushRef="#br0" timeOffset="38457.1996">6344 7637 2,'-6'0'2,"-5"0"0,-1 3 0,-1-2-1,-3 2 0,-3 0 0,-1 1 0,-3 3 0,-2 1 0,-2 3 0,-2 0 0,-4 4 0,-4 2-1,-2 3 1,-5 2-1,-3 3 0,-3 3 0,-2 2 0,0 3 0,-1 2 0,-1 1 1,0 1-1,-2 1 0,0 1 0,1 1 0,-3 2 0,0 0 0,2 1 0,2 4 0,0 0 0,3 1 0,1 2 0,0 1 0,1 0 0,1 1 0,1 1 0,-1 2 0,-2 1 0,3 1 0,-3 3 1,-1 0-1,1 2 0,-2 1 0,1 0 0,1-2 0,2 1 0,1-2 0,1 1 0,3-1 0,1 1 2,5-1-1,-2 2-1,4-1 1,2 0-1,0-2 0,-1 1 0,6-3 0,1-2 0,0 1-1,2-2 2,0-1-1,2 1 0,1-1 0,1 2 0,2-1 0,-1 0 0,1-3 0,2 0 0,1 0 0,-1-3 0,1 0 0,3-2 1,-1 0 0,2-2-1,1 0 0,-1 0 0,1 0 1,1 1-1,0-1 0,-1 0 0,1 2 0,2-1 0,-3-1 0,3 0 0,0 0 0,0-1 0,-3 0 0,3 0 0,-2-1 0,-1 1 0,3-1 0,-2 0 0,-1 1 1,-1-1-1,2 1 0,-3 0 0,1-3 0,2 2 1,-1-2-1,-1-1 0,-1 0 0,1-1 0,2 1 0,-3-3 0,1 1-1,-1-1 1,-1 0 0,1-1 0,1 2 1,0-2-1,-1 1 0,-1 1 0,1 0 0,1 1-1,-3-4 2,1 2-1,0-1 0,-1-1 0,-1 0 0,1-3 0,-2 1 0,3-2 0,-3-2 0,-1 0 0,1-2 0,-3 0 0,1-2 0,-2 0 0,1-1 0,-3-2 0,-2 0 0,0-2 0,-2 0 0,3-3 0,-3 2 0,0-1 0,0-2 0,-2 0 0,0 2 0,-2-3 0,2 0 0,0-2 0,0 1 1,-2-2 0,2-1 0,0-3 0,2-1 0,0-1-1,1-1 0,1-1 7,0-3-8,0-3 7,2 1-7,3-3 0,-3-3 0,2 0 0,1-4-1,-1 0 1,2-5 1,3 0 0,-3-3-1,3 0 7,-1-1-1,2 0-7,1 2 7,0 0-7,-1 2 0,3 2 1,1 1 6,-1 3-7,2 2 0,-1 2 1,-1 3-1,1 3 1,-1 5 0,2 4 0,-3 3 0,1 5 0,-1 2 0,3 4 7,-2 4-7,1 2 0,-1 3 7,2 3-8,1 2 7,-1 3-7,0 1 7,1 3-8,-1 1 1,0 3 0,-1 0 1,-1 1 6,2 1-7,-3 0 0,1 1 1,-1 0 6,3-1-7,-2-3 7,1 1-8,-1-3 1,2-1 7,-1-2-7,1-3 6,2-3-6,-3-2-1,3-1 1,0-3 0,-1-3 0,1-1 0,0-3 1,2-2 0,0-1 0,-3-3 0,3-2 0,0-1 0,0-2 0,-1-1 0,3-1 0,-2-3-1,2-1-1</inkml:trace>
  <inkml:trace contextRef="#ctx0" brushRef="#br0" timeOffset="39150.2393">1866 12606 1,'-2'-1'2,"2"-2"0,-2 2 0,2 1 0,-2 0-1,2 0 0,0 4 0,-2 1 0,2 5-1,0 4 1,2 2 0,-2 4 0,0 4-1,0 2 0,0 3 0,2 1 1,-2 4 0,0 3 0,0 4 0,2 1-1,-2 4 0,0 3 2,0 2-1,2 3-1,-4 0 1,0 2-1,2 1 0,-2 1 0,0 0 0,-2 0 0,2 1 1,0-2 0,-3 0-1,1-3 0,0-2 0,2 0 0,-2-6 0,4-2 0,-2-1 1,0-4-1,2-3 0,0-4 0,-2-1 0,2-5 0,0-2 0,0-3 0,0-3 1,0-2 0,0-3-1,0-1 0,0-2 0,2 0 0,-2-3-1,0 0 0,-2-3 0,2-1 0</inkml:trace>
  <inkml:trace contextRef="#ctx0" brushRef="#br0" timeOffset="40770.3319">6726 9499 2,'0'0'3,"-2"0"0,2 0 0,0 0-1,0-1 0,-2-2 0,-2 0 0,0-1 1,2 2-2,-2 0 0,0-1 0,-3 2-1,1 0 1,-4 2 0,2-1 0,-5 3 0,-1 0 0,-3 2-1,-4 2 0,1 2 0,-7 1 0,-4 3 0,-2 4 1,-2 0-1,-3 3 0,-3 2 0,-2 1 0,-1 4 0,-3 2 0,-3 3 0,-2 0 0,-1 3 0,-5 0 0,0 2 0,0 2 0,-2 1 0,-2 1-1,0 2 1,-2-2 0,-1 4 0,-1 1 0,-2 2 0,-2 2 0,1 2 0,-1 0 0,2 1 0,2-1 0,2 0 0,0 0 0,1-2 0,3-2 0,1 2 0,1-1 0,2-1 0,0 1 0,0-2-1,2 3 1,3-1 0,1-1 0,2 0 0,5-2 0,-3 0 0,7 0-1,0-1 1,2 0 0,-1-1 0,3-1 0,2 0 0,2 0 0,0 1 0,0-1 0,0 1 0,2 0 0,0 2 1,2-2-1,0 0 0,-2-2-1,3 1 1,1-2 0,0-2 0,0 0 0,2-2 0,1 0 0,1-1 1,0-2-1,3 1 0,-3-2 0,2 1 0,3-1 0,-3-1 0,5 0 0,-3 0-1,1 1 2,1-1-1,-1 1-1,-3-1 1,2 2 0,1-1 0,-1 0 1,-1-1-1,-1 2 0,0-2 0,-1 0 0,1 0 0,1-1 0,-1 1 0,0-1 0,-1-1 0,3 1 0,-4-1 0,3 1 0,-1 0 0,-1 0-1,-1 0 2,2 1-1,-1-1 0,-1 3 0,-2 0 0,-2-1 0,0 1-1,1 0 1,-1 1 0,0-2 1,0 1-1,-2 1 0,2-2 0,1-1 0,1-1 0,-2 2 0,0-2 0,3 0 0,-1-1 0,0-1 0,0 0 0,1 0 0,-1 0 0,0-2 0,-2 1 0,2 0 0,-1-2 0,-3 2 0,-2-1 0,0-1 0,0-1 1,-2 0-1,0-1 0,-2 1 0,2-2 1,0-1-1,0 0 0,0 0 1,2 0-1,0-1 0,2-1 0,0 0 0,4-1 0,0 0 0,3-3 0,-1 2 0,5-2 0,-1-2 0,3-2 0,1 0 1,1-1-1,1-1 1,1-2-1,0 1 0,1-1-1,3 1 1,-2 0 0,2 2 0,-3 0 0,3 2 1,-2 0-1,0 1 0,-1 1 0,1 1 0,0 1 0,0 0 0,-1 1 0,1-2 0,0-1 0,0 0 0,-1-2 0,1 0 0,0-2-1,-1 0 1,3-3-1,0-1-1</inkml:trace>
  <inkml:trace contextRef="#ctx0" brushRef="#br0" timeOffset="41145.3534">1072 15487 2,'0'7'3,"2"2"0,0 4 0,2 4-2,2 1 1,3 2 0,-1 2 0,4 2-1,1 3 0,-1-1-1,5-2 0,-1 2 0,1-3 0,-1-2-1,1-1-1</inkml:trace>
  <inkml:trace contextRef="#ctx0" brushRef="#br0" timeOffset="41288.3616">904 15345 1,'0'4'1</inkml:trace>
  <inkml:trace contextRef="#ctx0" brushRef="#br0" timeOffset="41599.3794">1326 15427 1,'7'6'3,"5"1"-1,0 2 0,3 2 0,-1 1 0,1 1 0,-1 0-1,-1-1 1,1-1-1,-1-1 0,-5 0 2,2-3 5,-2-2-7,-1 1 6,-3-2-1,0-1 6,0-2-1,-2-4-16,-4-3 15,2-3-14,-2-4 19,-2-4-21,-2-3 14,2-1-14,1-2 20,-1 1-15,2-1 7,2 3-1,0 2 0,2 2-1,2 3-1,3 3-6,1 3 6,4 3 0,3 4 0,1 4-13,3 0 7,2 4 0,1 2-6,1-1 1,0 0 0,0 1 2,-1-2 0,1-2-1,0-3 2,-4-2 0,-1-2 0</inkml:trace>
  <inkml:trace contextRef="#ctx0" brushRef="#br0" timeOffset="42847.4508">1537 14677 3,'-6'-6'3,"4"1"-1,-2 3 1,2 0-1,2 3 0,4 1 0,0 3-1,4 4 0,7 4 2,1 4-1,3 3-1,2 2 0,1 1 0,3 2 0,2 0 0,2 2-1,0 0 0,2 0 0,-2-2 0,0 0 0,-2-4 0,-2 0 0,-3-3 1,-3-2 0,0-2-1,-5-3 1,-1-1-1,-5 0 1,-6-3-1,-2 0 0,-4-2 0,-5-1 1,-3-1-1,-2 2 0,-5-3 0,0 3 0,-1-2 0,-1 2 0,0 1 0,3 1 0,1 3 0,1 4 0,1 3 0,3 0 0,3 4 0,3 1 0,4 1 0,2 2 0,2-1 0,4 1 0,3-2 0,1-2 0,2-3 0,1-1 0,3-3-1,1-5 2,0-3-1,-1-4 0,1-3 0,-1-6 0,1-4 0,-3-3 0,-1-2 0,-1-4 0,-2-1 0,1-1 0,-3 0 0,0 3 0,-2 0 0,3 3 0,-5 3-1,0 1 1,0 3-1,0 1 1,0 1 1,1 2-1,3 1 0,-2 0 0,2 3 0,5 0 0,-1 0-1,0-3 1,3 1-1,-1-2 1,1-2 0,1-4-1,-1 1 1,1-5 0,-1-1 0,-3-3 0,1-1 0,-3-2-1,0-1 0,-1-2 1,-3 1 0,0-2 0,-4 3 0,0 1 0,-2 1 0,-2-1 0,0 3 0,-2 3 0,0 1 0,0 2 0,0 3 0,-1 1 0,3 2 0,2 3 0,-2 4 0,2 1 0,2 4 0,3 2 0,1 2 0,2 2 0,2 0 0,3 2 0,-1-1 0,5-2-1,1-1 0,1 0 1,0-1 0,1-2 0,-1-1-1,-1-1 1,1-3 0,0 0 0,-3-2 0,-1-2 0,-3-1 0,1-2 0,-3 2 0,-2-2-1,0 1 1,-1-1 0,-1 2 0,-2 0 0,0 1 0,2 1 0,-2 2-1,1 4 1,3 2 0,0 3 0,5 5 1,1 5-1,5 0 0,1 5 1,5 2-1,4 5 1,0 2-1,4 2 0,2-1 0,-2-1 1,0-2-1,-2-3 1,-4-3 0,-2-2 0,-2-4-1,-4-2 7,-1-3-1,-5-3-7,-3-3 7,-6-5-1,-4-6-1,-6-1-6,-2-6 6,-5-5 0,-8-5 0,-1 0-9,-5-6 2,-4-3 0,-2-3 1,2-2 0,-2-4 6,2 0-6,2-2 0,0 1 0,4 1 0,0 2 1,4 2-1,5 5 1,1 2 6,3 4-7,0 3 1,5 4-1,1 2 1,4 4 0,2 5 0,2 3 1,4 5 0,5 3 6,-1 3-8,4 4 1,3 1 0,4 1 0,-1 1 0,3-1 0,0-2 0,0-1 0,-1-3 1,-1-2 0,0-3 0,-3-2 0,-1-5 0,-1-2 0,-1-6-1,-5-2 1,1-3 0,-3-3 0,-2-3 0,-2-1 0,-4 0-1,2-2 1,-4 1 0,2 1 0,-2-1 0,0 2 0,0 5 0,2 1 0,-2 2-1,2 1 0,0 6 1,4 1 0,0 3 0,5 3-1,-1 3 1,2 1 0,3 0 0,-1 3 0,2-2 0,1 1 0,-1-2-1,-1 0 0,1-1 1,-3 0 0,1-2 0,-2-4 0,1 0 0,-1-4 0,-2 0 0,-1-3 0,-3-2 0,2-1 0,-2 0 0,-2 1 0,0-1 0,0 1 0,0 3 0,0 0 0,0 0 0,-2 4 0,2 0 0,3 1 0,-1 2 0,2 2 0,2 1 0,3 3 0,-1-2 0,2 0-1,1 1 1,1-2 0,1-1-1,-1-2 0,1-3-1</inkml:trace>
  <inkml:trace contextRef="#ctx0" brushRef="#br0" timeOffset="43657.4971">3064 13683 4,'0'-2'3,"-2"2"-1,2 0 0,0 0 0,2 0 0,2 2 0,2 3 0,4 4-1,3 1 1,1 3-1,3 3 0,3 1 0,1 4 0,0 4 0,2 0-1,1 2 1,-1 0 0,-2 1-1,-3-1 1,-1-1 0,-1 0-1,-3-2 0,-3 2 0,-4-1 0,-1 1 0,-3-2 0,-4-1 0,-5 0 0,-3-2 0,0 0 0,-3-3 0,-1 0 0,1-2 0,1-2 0,0-2 0,1-2 0,1 1 0,2-3 0,1-1 0,3 1 0,2 0 0,2 1 0,2 1 0,2-2 0,3 0 0,1-1 0,2 0 0,3-3 0,1-1 0,1-3 0,-1-1-1,3-3 1,-1-2-1,-1-2 1,-1-1 0,-1-2 0,1 0 0,-2-2 0,-1 0 0,-3-1 0,-2 1 0,0 1 0,1 1 0,-5 1 0,2 0 0,-2 2 0,2 2-1,-2 1 1,2 1 0,-2 1 0,0 1 0,3 2 0,1 3 0,2 0 1,2 2-1,-1 0 0,-1-1 0,2 1-1,1-2 1,-3 1 0,2-2 0,3-2 0,-3-1 0,0-2-1,1-3 0,1-2 0,-2-3 1,-1-2 0,-1 1 0,0-4 0,0 0 1,-1 0-1,-3 0 0,-2-1 0,2 2 0,-4 1 0,2 0 0,0 3 0,0 3 0,0-2 0,0 4 0,2 2 0,1 1 0,-1 3 0,2 3 0,0-1 0,4 2 0,-1-1 0,1 1 0,0-1 0,3-2 0,-1 2 0,3-5 0,-3-1 0,3-3 0,-1-2 0,1-5 0,-3-3 0,0-4 0,1-1 0,-3-2 0,0-3 0,-3 2 0,-1-1 0,-2 1 0,-2-2 1,-4 2-1,0-2 0,-6 2 0,-1 0 0,-1-2 1,-2 2 0,-3-1 0,1 2 6,-1 2 12,3 1-21,1 4 13,-1 2-8,4 1 12,0 2-8,1 1-1,1 2-7,2 4 6,2 0-13,2 3 14,4 3-1,-2 3-7,6-1 0,1 3 1,1 3 0,4-2 13,1 1-15,2-2 8,1 1-8,3 0 0,2 1-6,-1 0 1,5-2 1,2 1-1,0 0 0</inkml:trace>
  <inkml:trace contextRef="#ctx0" brushRef="#br0" timeOffset="43797.5051">4565 13352 9,'0'0'3,"0"0"0,-2-1-1,2 1-1,0-1-1,0 1-1</inkml:trace>
  <inkml:trace contextRef="#ctx0" brushRef="#br0" timeOffset="43950.5138">4906 13058 3,'0'-1'4,"0"1"6,-2-1-8,2 1-1,-2-3-1,2 3-1</inkml:trace>
  <inkml:trace contextRef="#ctx0" brushRef="#br0" timeOffset="73572.2081">7423 4813 1,'2'-14'2,"3"-1"0,-5-2 0,2-1 0,0-2-1,0 0 0,-2-2 0,2 0 0,-2-1 0,0-2 0,0 3 0,-2-1 0,0 2 0,-2 0-1,-1 3 1,-3-1-1,0 3 1,-2 1 1,-5 2-1,-18-9 0,0 3-1,-33 16 0,12 48 0,33-30 0,-10-9 0,-8-5 0,-2 4 0,-5 5 0,-2 4 0,-1 2 1,-5 5-1,0 3 1,-4 1-1,0 4 0,3 3 0,-3-1 0,0 3 0,0 2 0,4 0 0,-2 2 0,5 1 0,1 0 0,2 2 0,3 0 0,4 2 0,1 0 0,5 1 1,4 1-1,4 0 0,0 3 0,5 0-1,1 0 1,2 0 1,5 4 0,3 0 0,1 1-2,6 3 2,2 1-1,4 1 0,4-1 0,2 1 0,7-1 0,1 0 0,5-2 0,4-3 1,2-1-1,6-1 0,6-2 0,7-3 0,5-1 1,5-5-1,6-4 0,0-4 1,5-4 0,5-5 0,2-8 6,7-6-1,2-5-1,4-7-1,-1-6-6,1-4 6,0-6 0,0-3 0,0-5 5,0-6-14,-2-3 14,-3-7-14,-3-6 1,-5-5 0,-3-3 13,-7-4-14,-4-3 1,-6-5-1,-5-3 16,-7-5-3,-3-2-1,-8-4-13,-6 0 7,-5 0 0,-3-2-7,-5-2 1,-5 1 1,-5 2-1,-7 3 2,-3 4 6,-6 6 1,-7 5-9,-6 7 1,-8 5 1,-6 8 7,-5 5-7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383" units="in"/>
          <inkml:channel name="Y" type="integer" max="16383" units="in"/>
          <inkml:channel name="F" type="integer" max="1023" units="dev"/>
        </inkml:traceFormat>
        <inkml:channelProperties>
          <inkml:channelProperty channel="X" name="resolution" value="999.99994" units="1/in"/>
          <inkml:channelProperty channel="Y" name="resolution" value="999.99994" units="1/in"/>
          <inkml:channelProperty channel="F" name="resolution" value="10E-6" units="1/dev"/>
        </inkml:channelProperties>
      </inkml:inkSource>
      <inkml:timestamp xml:id="ts0" timeString="2014-11-25T05:25:41.6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11293 11834 38,'-2'-10'-2,"-4"-9"0,4-1 0,-5 1 0,3 3 1,2 1 0,-2 1 0,2 1 0,-2 3 1,2 0 0,0 2 0,2 2 0,-2 1 0,2 0 0,-2 1 0,2 1 0,-2-1 0,-1 3 0,3-1 0,3 1-1,-3 1 0,0 1 0,2-1 0,-2 0 1,0 0 0,0 1 0,2-1-2,-2 0 2,2 0 0,-2 0 0,4 0 0,-2 0 0,0 1 0,2-2 0,-2 1 0,2 0 0,0 0 0,1-1 0,-3 0 0,4 1 0,-2-1 0,-2 1 0,0 0 0,2 0 0,-2 1 0,0-1 0,0 1 0,-2-1 0,0-1 0,0 1 0,0 0 0,0 0 0,0 0-1,0 0 0,-2 0 0</inkml:trace>
  <inkml:trace contextRef="#ctx0" brushRef="#br0" timeOffset="10887.6228">4439 4690 1,'21'-4'2,"3"2"0,1-3-1,2 0-1,2 0 1,0 0 0,2 0-1,4-1 1,0 1 0,5-1 0,1 0 0,3-1-1,-1 1 1,0 2 0,3-1-1,1 1 0,-1 2 0,2 0 1,-1 1-1,1-2 0,-1 3 0,5 3 0,0-2 0,-1 0 0,3 1 0,-2 1 0,4-2 0,-3 2 0,1 0 0,0-1 0,2-1 0,0 0 0,-1 0 0,5-1 0,3 2 0,1 0 0,0-1 0,2 0 0,2 0 0,-2 1 0,1-2 0,1 1 0,2 0 0,2 0 0,3 0 0,1-1 0,3 1 0,2 1 0,-3-1 0,3-1 0,0 1 0,3 1 0,3 1 0,-2-1 0,2-1 0,0 0 0,0 0 0,0-1 1,-1 0-1,1 0 0,2 0 0,0-1 0,0 0 0,-2-1 0,0 2 0,0-1 0,2-1 0,2 2 0,0 2 0,0-1 0,0-1 0,2 1 0,0 2 0,0 0 0,2 1 0,4 0 0,3 0 0,-1 0 0,0 1 0,-1-2 0,3-1 0,2 1 0,-1-2 0,1-1 0,1 1 1,-3-1-1,3 0 0,-1-1 1,3 0-2,1 0 1,-1-2 1,-1 1-1,3-2 0,0 1 0,-1-1 0,5 0 0,-2-3 0,-1 1 0,1-1 0,2 1 0,2-1 0,-1-1 0,-1 0 0,0 0-1,0-1 2,-1-1-1,3 2 0,-2-1 0,0-1 0,-3 0 0,-1 1 0,-2 1 0,-3-2 0,5 3 0,-1-1 0,-1 0 0,-1 1 0,-3 1 0,-1 2 0,1-1 0,-3 0 0,-2 1-1,-4 0 1,0 1 0,-1-1 0,-6 2 1,1-2-1,-4 1 0,4 1 0,-2-3 0,2 1 0,-2 1-1,0-1 1,-3 0 0,1-1-1,0 0 1,2 0 0,0-1 0,-4 0 0,-1 0 0,1 0 0,-4 2 0,-1-2 0,-1 1 0,-3 2 0,-1-1 0,-1 1 0,0-1 0,1 2 0,-3-2 0,0 2 0,-1 1 0,-3 0 0,0 1 0,-4 0 0,0 0 0,0 1 1,0-1-1,-2 1 0,2-1 1,2 2-1,-4 0-1,2-1 1,0-1 0,-2 1 0,-2 0 0,2 0 0,0-1 0,0 0-1,-2 0 1,0-1 0,2 0 0,0-1 0,0-1 0,2 1 0,-2 0 0,-2-1 0,0 1 0,0 0 0,2-1 0,-2 1 0,-3 0 0,5 1 0,-4-2 0,0 2 0,0 1 0,-2-1 0,-5 1 0,1-1 0,-3 1 0,-3 1 0,-3-1 0,-3 1 1,-5 0-1,-2 2 0,-4-2-1,-5 1 1,1-1 1,-6 2-1,-1-2 1,-3 0-2,-1 0 2,-4-1-1,-2 1 0,1 0 0,-5-1 0,-2 2 0,-2 0-1,-5-1 0</inkml:trace>
  <inkml:trace contextRef="#ctx0" brushRef="#br0" timeOffset="11743.6717">12844 6029 2,'0'-1'2,"2"0"0,2 0-1,0-3 0,3 3 0,-1-1 0,0 0 0,0 4-1,0 0 1,1 0 0,-3 2-1,0 2 0,-2 1 0,0-2 0,-4 1 0,0 1 1,0 0-1,-4-1 1,-1 0 0,1 0 0,-2-3 0,0 2 0,-3-3 0,3-1 1,-2 0-1,1-2 0,3-1 0,0-2 0,2 0-1,0-2 0,2-1 0,4 0 0,0-1 0,2-1 0,2 0 0,0 1 0,3 1 0,1 1 0,0 3 0,1 1 0,-1 3 0,0 1 0,-1 2 0,-1 0 0,-2 3 0,-2-1 0,-2 2 0,-4 1 0,0 1 0,-2 0 0,-2 0 0,0-1 0,-3-1 0,-1 0 0,2-2 1,-3 0-1,5-2 1,-2-1-1,2-2 0,-3-1 0,5-1 0,0-3 1,0 0-1,2-5 0,2 2 0,2-2 0,0-1 0,2-2 0,2 2 0,1-1 0,1 1 0,-2 0 0,2 2 0,-1 1 0,-1 3 0,-2 0 0,0 2 0,-2 2-1,0 0 1,0 1-1,-2 4 0,-2-1 0</inkml:trace>
  <inkml:trace contextRef="#ctx0" brushRef="#br0" timeOffset="12624.7221">14263 5183 1,'-15'5'2,"-1"5"0,-5 1 0,-2 6 0,1 4 0,-3 4-1,2 9 0,-2 3 1,0 8 0,3 3-1,1 7 0,0 4 0,5 3 1,3 2-1,3 1 0,4-1-1,4-3 1,4-4 0,4-4 0,4-7-1,7-6 1,6-7-1,6-6 1,4-8-1,4-9 0,4-6 1,5-9 0,-1-9-1,1-7 0,1-8 0,-1-7 0,-5-5 0,1-3 0,-5-4 0,-2-3 0,-6-1 1,-4-3-1,-7-2 0,-5-1 0,-7-2 0,-6 2 0,-6 1-1,-9 2 1,-3 4 0,-7 3 0,-4 4 0,-6 6 0,-5 4 0,1 7 0,-6 6 0,1 8 0,-1 9-1,1 7 0,3 9 0,4 8-1,0 6 0,3 7 0</inkml:trace>
  <inkml:trace contextRef="#ctx0" brushRef="#br0" timeOffset="12819.7333">14441 5730 3,'-2'4'3,"0"-1"0,0 3-1,-1 4 0,-1 3 0,2 6-1,-2 3 0,0 5 0,0 2 0,2 2 0,0 3 1,2 0-2,2 1 1,2-3 0,2-1-1,0-3-1,5-2 1,1-4-1,3-2-1,1-4 1</inkml:trace>
  <inkml:trace contextRef="#ctx0" brushRef="#br0" timeOffset="13808.7898">14883 5786 2,'0'-6'3,"-2"3"0,0 0 0,-2 2-1,0 4 0,0 2 0,-2 6-1,-1 5 1,-1 4 0,0 2-1,2 2 0,-3 2 0,5 0 0,0-2-1,2-1 0,4-1 1,2-2 0,0-4 0,5 0-1,-1-5 0,2-3 1,3-3-1,1-5 0,3-4 0,1-3 0,1-3 0,0-5 1,1-4-1,-1-2 0,-1-2 0,-3-2 0,1-1 0,-3-1 0,-1 0 0,-1 2 0,-3 2 0,0 2 0,-4 3 0,0 3 0,1 3 0,-3 3 0,-2 3 0,0 6 0,0 5 0,0 3 0,-2 5 0,-1 7 0,3 3 0,-2 1 0,2 1 0,2-1 0,1 1 0,3-4 0,0-2 0,2-2 0,3-5 0,1-1 0,2-4 0,1-5 0,1-2 0,3-4 0,2-5 0,-3-1 0,1-4 0,2-2 0,-3-3 0,1-2 0,-3 0 0,-1-1 0,-1 1 0,-1-1 0,-5 1 0,0 1 0,-3 2 0,-1 2 0,0 4 0,-4 1 0,0 6 0,-2 3 0,-2 6 0,-1 5 0,-1 4 0,0 4 0,4 4 0,-2 4 0,2 3 0,2 0 0,2 0 0,0-1 0,4 0 0,0-4 0,3-2 0,3-2 0,0-4 0,5-4 0,4-3 0,-1-5 0,3-2 0,0-4 0,0-5 0,-3-3 0,3-2 0,-2-3 0,-3-4 0,1-2 0,-3-2 0,1-3 0,-5 0 0,1-2 0,-3 1 0,-2 1 0,1 2 0,-5 1 0,0 4 0,0 4 0,-2 3 0,-2 5 0,-2 7 0,2 4 0,-2 6 0,0 5 0,0 5 0,0 3 0,0 4 1,4 2-1,0 2 0,4-2 0,0-2 0,7 0 1,-1-4 0,7-3-1,-1-5 0,3-4 0,4-4 0,4-5 0,-2-3-1,2-6 1,0-4-1,0-5 0,0-4 1,-3-4 0,1-2 0,-6-2 0,2-2 0,-5-5 0,-1-1 0,-5-5 0,-1-1 0,-3-5 0,-2-1-1,-2-2 0,-2 0 0,0 2 1,0 6 0,-2 2 1,0 8-1,0 5 0,-2 5 0,0 6 0,-2 7 0,-2 6 1,-2 10 0,1 8-1,1 8 0,-2 8 1,2 5 0,0 5-1,1 5 0,1 4 0,4 3 0,0 3 0,2 0 1,3 0-1,1 0-1,4-3 1,2-3 1,3-5-1,-3-2 0,3-6 0,-1-3 0,1-5-1,1-5 1,-1-4 0,-1-5 0,1-6 0,-1-4 0,1-4 1,-3-4-2,-2-3 1,3-2 0,-5-3 0,-2-2 1,1-1-1,-1 1 0,0 1 0,0 3 0,-4 0 0,0 4-1,0 2 1,-2 3 0,2 3-1,-2 3 0,0-1 1,-2 4-1,2-1-1,0 3 1,0-2-1,0-1 0</inkml:trace>
  <inkml:trace contextRef="#ctx0" brushRef="#br0" timeOffset="13982.7998">16528 5652 2,'0'0'2,"-5"-1"0,5 1 1,-2-1-1,0-1-1,2 1 0,-2-1 0,2 1 0,0-1 0,2 1 0,0 0-1,0-2 0</inkml:trace>
  <inkml:trace contextRef="#ctx0" brushRef="#br0" timeOffset="14451.8266">16753 5627 3,'2'8'2,"2"1"1,-4 4-1,0 1 0,0 2 0,-2 4 0,-2 2 0,-2 1-1,-3 1 0,-1 0 1,-2 0 0,-3 1-1,1-1 0,-1-3 0,-1 0-1,3-5 1,-1-2 0,1-2 0,1-4 0,0-3-1,1-4 0,1-3 0,2-4 0,-1-6 0,3-2 0,2-3 0,4-3-1,0-2 1,2-3-1,4 2 0,1 1 0,1 0 1,0 2-1,5 4 1,-3 1-1,0 4 1,1 3 0,-1 4 0,0 2 0,1 5 0,-1 4 0,-2 2 0,0 3 0,1 3 0,-3 2 0,0 2 0,0 1 0,-2-1 0,3 2 0,-3-1 0,0-1 1,2-2-1,-2-2 0,2-1 0,1-4 0,-1-4 0,0-1 0,4-4 0,-1-3 0,1-6 0,0-1 0,3-3 0,1-4 0,3-3 0,-1 0 0,1-2 0,2 2 0,-1-2 0,-1 2 0,-1 2 0,-1 3 0,-1 1 0,-1 3 0,-3 4 1,0 2-1,1 7 0,-1 0-1,-2 4 1,1 2 0,-1 4 0,0 1 0,0 1 0,3 3 0,-3-1 0,2 1-1,1-2 0,1 0-1</inkml:trace>
  <inkml:trace contextRef="#ctx0" brushRef="#br0" timeOffset="15809.9043">17175 5622 2,'0'-2'3,"-2"1"0,2-2 0,2 3-1,-2 0 0,2 0 0,0 3 0,0 0 1,4 4-2,0 1 0,3 4 0,-3-1 0,0 5 0,0-1 0,1 1 0,-1-1 0,-2 0 0,2 0-1,-2-1 1,2-2 0,-1-3-1,1-1 7,-2-2-7,0-2 0,2-2 0,3-3-1,1-3 0,0-3 0,3-1 1,-1-3 0,0-1 0,3-2 6,-3 2 0,3 0-8,-3 1 0,1 1 1,-1 0 0,-2 3 0,-1 3 0,-1 1 0,0 5 1,-2 0-1,3 3 0,-3 0 0,0 3 1,0 1 0,1 1 0,1 1 0,-2-3 0,4 0 0,-1-1-1,3 0 1,9 1-1,1-5 0,7-4 0,-2-6 1,2 0 0,-16 1 0,1-3-1,1 0 1,1-4-1,3-1 1,-3-1 0,-1-2 0,-1-2 0,-1 0 0,-1-2 0,-4 1 0,-1-1 0,-1 1 0,-2 1 0,-4 2 0,0 5 0,-4 2 0,-2 4 0,-3 4 0,-1 5 0,-2 3 0,-1 4 0,1 4 0,1 4 0,-7 18 0,3-1 1,5-3-1,4-2 0,6-4 1,2-14 0,2-2-1,2-1 0,0 0 0,5-2 0,-1-2 0,2-1-1,1-4 1,1 0 0,1-3 1,-1 0-1,3-3 0,-1-2 0,1 0 0,-1-3 0,-1 1 0,-1 1 0,-1-2 0,-1 2-1,-3 1 1,-1 0 0,2 2 0,-4 0 0,-2 3 1,1 0-1,-1 1 0,-2 2 0,2 0 0,-4 0 0,2 2-1,-2-1 0,2-1 0,-2 2 0,2-2 0,-2 0 0,2-2 0,0-1-1,0-1 0,0 0 1,3-3-2,-1-3 2,2 1 0,-2-2 0,2-2 1,-2-2 0,3-1-1,-3 0 1,2 0 0,0 0-1,0-1 0,3 2 1,-3 0 0,0 0 0,-2 2 1,2 4-1,-4 1 1,3 1 0,-1 2 0,-2 3 0,2 2 0,0 2-1,0 3 1,-2 3 1,2 2-1,1 2 0,-3 3-1,2 0 0,0 3 0,0-2 1,2 1-1,0 2 0,3-3 0,-3 1 1,4-2-1,1-1 0,-3-2 0,0-1 0,2-2 1,-3-2 0,1 0-1,11-1 0,-1-5 0,-3-3 1,1-4-1,1-3 0,-5-4 0,1-1 0,-1-2 0,2-2 0,-1 1 0,-1 2 0,1 0 0,-3 3 0,0 3 0,-1 3 0,-3 4 0,0 2 0,-2 3 0,0 4 0,0-4 0,-1 2 0,1 0 0,0 1 0,0-1 0,2 1 0,0-1 0,3-2 0,-1-1 0,2-1 0,1-2 0,1-3-1,2 1 1,1-2 0,1-2 0,1-2 0,2-1 0,-3 0 0,1-2 0,1-1 0,-3 1-1,1-3 0,-3-1 1,-3 1 0,3-1 0,-3 1 0,0 0 0,-4 1 0,3 1 0,-5 5 0,0 1 0,0 3 1,-2 3-1,-2 5 1,0 2 0,0 2 0,0 4-1,-4 2 1,4 3 0,-2-1 0,4 1-1,0 1 1,2-1-1,0 0 0,5-2 0,-1-2 0,6-2-1,1-2 1,1-2 0,24 4-1,-1-8 1,2-4 0,-1-1 0,-3-7 0,-21 4 0,3-2 0,-2 0 0,-1-2-1,1-3 1,-3 0 0,1-2 0,-3-1 0,-2-1 0,3 0 0,-3-2 0,3 1 0,-3-1 0,-2 5 1,2 1 0,-3 1 0,-1 3 6,-4 4-1,2 4-7,-2 2 6,-2 3-7,0 2 13,-2 3-14,0 2 14,0 3-8,0-1-1,-2 1 6,0 0-7,-3 1-7,1-1 0,0 2-1,-6 13 1,-5-1 0</inkml:trace>
  <inkml:trace contextRef="#ctx0" brushRef="#br0" timeOffset="16047.9179">16478 5692 3,'-13'0'3,"1"1"0,0-1 0,-1 0-1,1-1 0,2 1 0,3-1-1,3 0 2,0-2-2,4 0 0,2-1 0,6-2 0,5-1-2,3-2 0,3-1 0</inkml:trace>
  <inkml:trace contextRef="#ctx0" brushRef="#br0" timeOffset="16679.9541">13181 7537 1,'0'0'2,"0"0"-1,0 0 0,0 0 1,0 0 0,0 0-1,0 0 0,0 0 1,-2 5-1,0 1 0,-2 1 0,-4 1-1,-1-1 1,-1 0 0,2-1-1,-3-1 1,3 0 0,0 0 1,2-2-1,-1-2 0,1-1 0,2 0 0,0-2-1,4-1 0,-2-3 0,4 0 0,-2 0 0,2 0 0,0 2 0,-2 0 0,2 1 0,-2 0 0,0 1 0,0 1 0,0 0 1,0 1-1,0 0 0,0 0 0,-2 0 0,2 0 0,0 0 0,0 0-1,0 0-1</inkml:trace>
  <inkml:trace contextRef="#ctx0" brushRef="#br0" timeOffset="17080.977">14002 7278 2,'0'3'3,"2"3"0,0 5 0,3 1 0,-1 5-1,4 4 1,0 3 0,1 4-1,-1 3 0,0 5-1,2 3-1,3 4 1,-3 5 0,3 0 0,-1 2-1,0 0-1,3-1 0,-3-2-1,3-4 0</inkml:trace>
  <inkml:trace contextRef="#ctx0" brushRef="#br0" timeOffset="17340.9919">13791 7427 1,'-2'-39'3,"0"-4"0,4-1-1,2-2 0,5 1 1,5 0-1,5 2-1,4 0 0,8 4 0,6 4 0,8 3-1,9 6 2,2 5-1,4 5 0,2 7-1,2 8 0,-4 7 1,-2 8 0,-2 8-1,-7 7 1,-5 10-1,-7 9 1,-8 6-1,-6 5 0,-9 4 1,-8 4-1,-6 3 0,-4 4 0,-8 0 0,-5-1 0,-3-3 0,-3-2 0,-2-5 0,0-6 0,0-5-1,5-7 0,-1-7-1,2-6 0</inkml:trace>
  <inkml:trace contextRef="#ctx0" brushRef="#br0" timeOffset="17608.0071">14993 7340 1,'12'-7'3,"3"0"-1,1-3 1,1 3-1,2 0 0,-1 4 0,1 2-1,-1 4 1,-1 5-1,-3 5 0,-1 3-1,-3 6 2,-2 5-1,-1 2 0,-7 3 0,-2 1 0,-5 1-1,-1 0 1,-2 0 0,-5-2 0,-1 0 0,-1-2 6,-1-5-7,-3-1 6,2-7 0,1-4-7,-1-4 0,2-3-1,1-6 1,-1-5 0,3-3 0,2-6 0,1-3-1,7-7 0,0-1 0,8-3-1,0-3 1,4-1-1</inkml:trace>
  <inkml:trace contextRef="#ctx0" brushRef="#br0" timeOffset="18542.0606">15295 7315 3,'0'0'3,"0"0"0,0 1-1,0 6 1,0 4-1,-2 2 0,0 3 0,2 2 0,-2 3-1,2 1 0,0 2 0,0-2-1,0 1 0,2-2 1,0-1 0,2-4 0,2-2 0,-2-1-1,3-6 0,1-3 0,2-2 0,0-5 0,5-3 0,-3-3-1,1-3 2,-1-1-1,3-4 0,-5-1 0,2-1 0,1-1 0,-3 3 0,-2 1 0,1 2 0,-1 2 0,-4 1 0,2 5 0,1 2 1,-3 4 0,0 4-1,0 2 0,0 6 0,0 1 1,-2 3-1,4 2 0,-1 0 0,-1 2 0,2 0 0,2-2 0,3 0 0,-1-4 0,4-1 0,1-4 1,1-1 0,1-3-1,4-4 0,-3-4 0,3-1 0,0-3 0,-3-4 0,1 0 0,-1-3 0,-1 0 0,-3-4 0,-1 2 0,-3 0 0,-2 0 0,1 0 0,-3 4 0,0 0-1,-2 3 1,-2 2 0,3 2 1,-3 5-1,0 1 0,0 4 0,0 3 0,0 3 0,-2 1 0,4 1 0,0 1 0,0 0 0,0-1 0,5 0 0,-1-2 0,2-3 0,1 1 0,3-4 0,3-2-1,-1-2 1,5-4 0,-3-1 0,3-3 0,2-2 0,-2-2 1,1-1-1,-1 0 0,-2-3 0,1-1 0,-1 1-1,-5-1 1,3 3 0,-7 2 0,1 4 0,-3 0 0,0 2 0,0 2 0,-1 4 0,-1 1 0,0 4 0,0 1 0,-4 1 0,2 0 0,3 1 0,-3 2 0,4-3 0,-4-1 0,2-1 0,3-2 0,-1 0 0,0-3 0,3-1 0,-1-3 0,4-2 0,1-3 0,1-3 0,1 0 0,0-2-1,-1 0 1,1 0-1,-3-1 1,1 3 0,-3-2 0,0 3 0,-1 0 0,-1 3 0,0 3-1,-3 0 1,1 4-1,-4 1 1,2 4-1,-2 2 1,-2-1 0,3 1 0,-3 0 0,2-2 0,-2 1 0,2 1 0,0-2 0,2-3 0,1-1 0,1-2 0,4-1 0,1-4-1,3-1 0,1-2 1,-1-3 0,3-1 0,-1-1-1,-1 0 0,2 1 0,12-17 1,0 5 0,-11 4 0,-1 4 0,-5 4 0,-3 6 0,-5 2 0,0 4 0,-4 1 0,2 5 0,-6 2 1,0 5-1,4 1 0,-2 0 0,0 0 1,0 0-1,4-3 0,1 0 0,-3 0 0,2-4 0,0 1-1,4-3 1,5-3 0,-1-1-1,0-3 1,5-3-1,2-2-1,1 0 1</inkml:trace>
  <inkml:trace contextRef="#ctx0" brushRef="#br0" timeOffset="19756.13">17088 7391 2,'0'0'2,"0"0"0,2-3 0,2 0-1,2-3 0,3-3 0,1-3 0,2-4 0,1 0-1,1-4 0,3-1 1,-1-2 0,1-1-1,0 1 0,-1 0 0,-4 2 1,1 0 0,-5 4 0,0 0 0,-3 3-1,-3 4 1,-2 2 1,-2 4-2,-5 4 0,1 4 0,-2 3 1,-2 4-1,-1 4 1,3 5 0,-2 2 0,1 3-1,3-1 0,2 2 0,2-1 1,2-1 0,2-4-1,4-1 0,0-3 0,5-3 0,1-4 1,1 0-1,1-7 0,3-2 0,-1-5 0,3-2 0,-3-5 0,1-2 0,-1-2 0,1-1 0,-3-3 0,1 0 0,-1 1 0,1 0 0,-5 2 0,-2 2 0,1 2 0,-1 3 0,-2 2 0,0 4-1,-1 2 2,1 5-2,-2 5 1,0 1 0,2 4 0,-2 1 1,3 1-1,1 0 0,0-1 0,0 1 0,3-3 0,-1-2 0,0-1 0,5-4 0,-1 0 0,1-4 0,-1-2 0,5-2 0,-3-6-1,1-2 2,2-2-1,-3-2 0,1 0 0,-5-2 0,1 0 0,-1 1 0,-4 1 0,3 1 0,-3 2 0,-2 2 0,0 1 0,0 4 0,1 1 0,-1 3-1,0 4 1,2 3 0,-1 1 1,1 4-1,2-2 0,0 1 0,1 1 0,1-2 0,1-2 0,1-2 0,1-3 0,1-3-1,1-2 1,1-4 1,1-5-1,0-2 0,-1-2 0,1-2 0,-1-3 0,1 0-1,-5-3 1,-1-2 0,-1 1 0,-1-4 0,-5 0 0,0-3 0,-4-1 0,0-3 0,-2-3 0,-2-2 0,-2 0 0,0 1 0,0 3 0,-3 2 1,3 5-1,0 4 1,0 4-1,-2 5 1,4 5-1,0 4 0,0 6 0,2 6 1,0 7 0,0 4-1,2 7 1,2 3-1,2 7 0,2 2 0,1 4 0,5 1 0,1 3-1,1 1-1</inkml:trace>
  <inkml:trace contextRef="#ctx0" brushRef="#br0" timeOffset="19932.1401">18099 6983 1,'0'0'3,"0"0"0,2-2 0,1 1 0,1-3-1,6-3-1,4-3-1,5-1 1,27-16-1,1 0-1</inkml:trace>
  <inkml:trace contextRef="#ctx0" brushRef="#br0" timeOffset="20236.1575">19264 6144 1,'-2'-2'3,"0"1"1,0 0-1,-3 1 6,1 0-6,-4 1 11,0 3 5,-5 3 5,-1 3-17,-5 4 12,-1 3-8,-5 4-8,2 2 12,0 4-8,0 2 6,3 0-2,3 2-2,3 1-7,3 2 6,7-2-7,2 0 7,2-1-2,4 0-1,5 0 0,3-2-1,5-1-7,1-1 1,5-1-6,2 0 13,2-3-1,-3 1-13,1 1 2,0-2-7,0 0 3,-4 0-5,-5 1 1,1-1 2,-5 0 1,-2-1 1,-1 0 1,-5-2 1,-2-1 0</inkml:trace>
  <inkml:trace contextRef="#ctx0" brushRef="#br0" timeOffset="20446.1695">19427 6036 1,'2'-3'4,"0"1"0,2 1 6,3 4-7,-1 0 11,0 4 5,0 3-1,0 3 9,3 5 4,-3 3-4,2 4-4,-2 4-2,1 5-10,1 4 5,-4 5-1,2 3 4,0 1-15,1 1-20,-1 0-11,0-3 3,0-1 2,3-2 2,-3-5 1</inkml:trace>
  <inkml:trace contextRef="#ctx0" brushRef="#br0" timeOffset="20896.1952">19580 6595 3,'0'0'4,"0"5"-1,2 1-1,-2 0 0,2-1 0,0 2-1,0-1 1,1 1-1,3-1 2,2-2-2,0-1 0,5 0-1,1-3 0,15-2 0,0 0 0,-2-3 0,-6-3 0,-3 0 0,-3-4 0,-3 1-1,1-2 0,-7 0 2,2-1-1,-6-2 0,-2-3 1,-4 3 0,4 4 0,-4 2-1,2 2 1,0 5 0,4 5-1,-2-2 1,0 3 0,0 9-1,2 6 1,-4 6 6,4-4-8,2 1 7,0-1-7,2-1 0,-2-11 7,3-1-8,1 1 1,2-3 0,1-2 0,3-1 0,-2-2 0,5-2 0,-2-1 1,1-4 0,-1-3-1,3-1 0,-1-4 0,-3 0 1,1-3-1,-1 2 1,-1 0 6,-3-1-7,0 3 13,-2 2-8,-1 2 7,-1 2-2,0 1-1,-2 2-8,-2 3 0,2 2-6,-1 1 7,-3 4 13,0 1-2,0 0-7,2 1-8,-2 0-7,2-1 2,0 0 1,2-1 0,2-2 0,2-4-1,1-1 2,3-4 0</inkml:trace>
  <inkml:trace contextRef="#ctx0" brushRef="#br0" timeOffset="21815.2478">20449 5712 2,'2'-5'4,"-2"4"-1,0 0 0,0-2-1,0 7 0,2 2 8,0 4 10,0 8-9,2 2 6,2 6-9,-1 5 12,1 5-2,0 5-22,0 2 19,0 1-8,3 1 7,-3-24-3,-2-1-8,2 4-6,2-2 6,1 0-6,-1-1 6,0-3-6,-1 1-6,-1-3 14,-2-1 5,-4-1-7,0-1 6,-4-1-14,-5 1 7,-3-4-13,0-1 8,-7 0 6,0-2 6,-1 0-13,-3 1 13,0 0-14,3 2 1,-3 0 13,2 3-20,5 1 14,-3 4 5,2 1-13,1 3 1,3 1 13,3 0-14,2-1 13,4-3-13,2 1 13,4-2-8,2-3-18,4-2 8,2-2 8,3-4-14,3-1 3,-1-5 2,1-1 0,20-7 9,-5-5-6,-5-4 1,1-2 7,-4-2-6,-13 11 0,1-1 1,-1-3 0,0 1 0,-3 0 2,1 1 0,0 0 7,-4 3-1,1 2 1,-1 0-1,-2 2-7,2 5 13,0 2-7,-2 3-7,2 1 7,0 1 0,0 1-7,3-1 1,-1 2 13,2-2-14,2-2 13,-1-2-7,3-2-6,1-2 0,1-2 1,1-3 0,1-2 1,1-1 0,-1-3 0,3-1 1,-3-1 0,3-2 1,-5 0 0,3-3 6,-3-1-7,-1 0 0,-1 0 0,-1 1 1,-3 0 0,2 4 0,-4 1 7,1 3-1,-1 0-7,-2 4 0,-2 3 7,0 2-1,-2 4-7,2 1 0,-2 3 7,2 2-6,0 1 0,2-1 0,-1 2 7,1-2-8,2 0 7,0-1-7,2 0 1,5-1 0,-3-3 0,5 0 0,1-2 0,1-2 1,16-2 0,0-5 0,-2 0 0,-4-1 0,-5-2 0,1 0 0,-2 1 1,-7 1 0,-3 1 0,-3 1 0,-4 5-1,-2 0 0,0 2 1,-2 4 0,0 3 0,-2 4 0,0 3 0,0 3 0,2-1 0,0 0-1,0 1 1,8-5 7,1 0-8,-1-6 1,0-2 0,0 0 0,5-3-1,1-1 0,3-1 1,-1-3-1,3 0 1,0-2-1,1-1 1,1-1 0,0-1 0,-3-3 0,1-1 0,-3 0 0,1 1-1,-3-4 1,1 1-1,-3-2 1,-1 1 0,-3 0 0,2 1 0,-3 4 0,-3-1 7,0 4-7,0 1 6,-2 1-8,0 5 14,-2 1-8,0 2 0,0 3-8,0 2 15,0 2-3,0 2-7,2 0 6,-2 1-1,2 0-13,2 0 0,-2-1 0,1 1 1,1-1-2</inkml:trace>
  <inkml:trace contextRef="#ctx0" brushRef="#br0" timeOffset="21996.2581">21113 5823 2,'0'1'1,"-2"-1"0,0-1 0</inkml:trace>
  <inkml:trace contextRef="#ctx0" brushRef="#br0" timeOffset="22226.2713">19578 6390 5,'-2'0'17,"2"-2"-15,0 1 18,0-1-2,0-2-14,2 1 11,0-3-8,2-2 13,5 0-4,1-1-2,4-2-20,1-1 7,6 1-13,1-3 1,5 1 0,0-2 1,2 2 0</inkml:trace>
  <inkml:trace contextRef="#ctx0" brushRef="#br0" timeOffset="22882.3088">13221 9844 3,'2'-2'2,"-2"-3"0,2 1 0,2-1 0,0-2-1,0 1 1,2 1-1,0 1 0,1-1 0,-1 2 0,0-1 0,-2 3-1,2 0 1,-4-1-1,1 2 2,-3 0-1,0 1-1,0 0 1,-5-1-1,3 1 1,-2-1 0,0 0 0,-2 1 0,2-1-1,0-1 0,2-1 0,-1-2 0,1 1 0,2-2 1,0-1 0,2-1-1,3-1 1,-1-1-1,2 0 0,0 0 0,0 1 0,1 4-1,-1-1-1,0 3-1</inkml:trace>
  <inkml:trace contextRef="#ctx0" brushRef="#br0" timeOffset="23284.3318">14658 9235 3,'0'0'4,"-2"1"-1,2 1 0,0 5 0,2 5 7,2 4 10,0 6-21,0 4 19,0 5-1,3 5-3,-3 5-2,2 4-7,0 4 5,0 5-1,3 3-8,-1-1 0,2 1-13,-1-5 1,1-3 0,2-5 1,1-5 1,-1-4 0</inkml:trace>
  <inkml:trace contextRef="#ctx0" brushRef="#br0" timeOffset="23460.3419">14552 8956 2,'5'-9'3,"1"-4"0,2-1-1,2-4 0,5 0 0,1-2 0,5-1-1,4-1 0,4-1 0,0 1 0,6-1 1,0 5-1,2 2-1,-1 2-1,-1 6-2</inkml:trace>
  <inkml:trace contextRef="#ctx0" brushRef="#br0" timeOffset="23654.353">14871 9338 1,'-2'3'3,"-2"-1"-1,2-1 0,0-1 1,2-1-1,2-2-1,0-3 1,4-5-1,6-5 0,5-5 0,6-3 0,1-4-1,5-1 2,2-2-1,3 0 0,1 3 0,0 3-1,2 0-1,-4 8 0,-2 2 0,0 3-1,-6 5 1,0 3-1</inkml:trace>
  <inkml:trace contextRef="#ctx0" brushRef="#br0" timeOffset="23890.3665">15417 9344 3,'2'4'3,"-2"-1"0,0 1-1,2-1 0,-2 2 0,2 1-1,0 2 1,0 0 0,0 1 0,-2 2-1,0-1 1,-2 3-1,-2 1 0,0 0 0,-2 0 0,0 0 0,-3 0 12,1-2-7,-2 0 5,-1 0-14,1-4 14,-2 0-8,-1-3-7,1-3 13,-1-2-7,1-2 6,2-4-8,-1-2-6,1-4 1,2-4-1,4-2 0,1-4 2,6-1-1,1-3 1,2 0 0,2-2 0</inkml:trace>
  <inkml:trace contextRef="#ctx0" brushRef="#br0" timeOffset="24692.4123">15812 9064 2,'0'-2'4,"0"-3"-1,0-1 7,0-1-7,0 0-1,-2 1 18,2 1 5,-2 0-10,0 1-8,0 3-1,0 2 6,-3 4-15,1 4 1,-2 4 7,0 5 5,0 4-1,0 2-8,-1 3 13,3 2-21,2 1 7,2 2 7,2-1-7,2-3 0,3-3 13,1-1-22,2-3 15,3-4-1,1-4-7,3-4-7,1-4-5,1-4 2,-1-4 1,3-4 1,0-4 2,-1-4 1,-1-5 1,-2-1 1,-1-3 0,-3-2 1,-1-2-1,-2 0 1,-1 2 1,-1-1 0,-2 3 8,-2 3-1,0 2 7,-2 3-9,0 2 0,3 6 6,-5 1 5,0 5-20,2 7 20,-2 3-15,0 6 1,2 1 6,0 3 0,2 0 5,2 2-1,0 0-20,3-1 20,3-2-1,0-3-1,3-2-13,1-5 13,3-5-13,2-2 0,-1-5-6,1-3 1,0-5 9,-1-4-6,1-3 7,0-2-6,-3-1 7,1-1 6,-2 0-7,-1-3 0,-3 1 7,-1 0-1,-2 2-13,-1 0 13,-3 6-13,0 1 14,0 3-1,-2 4 7,-2 5-15,0 5 6,1 6 0,-1 3-7,0 4 1,-2 5 7,2 1 5,0 2-7,0 4 0,2 0-1,2 1-12,3-2 7,1-2-6,0-2 1,3-3 0,1-5 2,1-2 0,3-5 0,-1-3 0,3-7 2,-1-2 0,2-3 1,-1-4 0,1-3 1,-2-1 0,-1-3 1,1-3-1,-3 0 1,1-2 0,-3-1 0,-1-1 1,-3-1-1,1 2 2,-1-1 0,0 2 0,-1 3 0,-3 2 0,0 3 2,-2 2-1,0 4 0,-2 1 0,0 4 0,-2 3 0,0 4 0,-2 3 0,0 4 0,-2 2-1,2 4 7,0 1-7,2 2 0,0 4 0,0 0 0,4 1-1,2 0 1,5-1 0,1-2 0,2 0 6,1-2 6,4-2-14,1 0 6,1-3-6,-2-1 0,-3 0 6,-1-1-7,-3 1 7,-2 1 0,-3 0-7,-7 2 0,-3 1 0,-5 2-1,-4 1 0</inkml:trace>
  <inkml:trace contextRef="#ctx0" brushRef="#br0" timeOffset="25270.4454">18515 8413 2,'4'-4'2,"-2"1"0,-2-1 1,-2 0-1,0-1 1,-4 2-1,-2-1-1,-5 1 0,-1 1 0,-1 1 2,-5-1-2,-1 0 0,0-1 0,1 1 0,-1-2 0,2 2 0,1-3-1,1 2 1,5-3 6,1 2-7,3-3 0,4 1-1,2-1 1,6 0-1,0 2 1,7 2 0,1-1 0,7 4 0,-1 2 0,5 4 0,2 5 0,2 5-1,-1 7 1,3 4 1,-2 7-1,4 5 0,-2 5 0,2 6 0,-2 5 0,0 3 0,0 4 0,-2 4 0,-2 0 0,-4 3 7,-3-3 5,-3-3 0,-5-2-3,-2-3-7,-6-5 18,-2-3-15,-4-6 7,-4-3-9,-4-6 0,-3-7 6,-4-7-8,-1-6 7,-5-6-1,0-6 0,0-8 4,-2-6-28,3-8 4,-5-9 0,2-7 0,2-8 2,4-5 0</inkml:trace>
  <inkml:trace contextRef="#ctx0" brushRef="#br0" timeOffset="25768.4739">18650 8256 2,'14'-1'3,"3"1"0,3 1-1,1 2 0,2 3-1,1 3 1,3 3 0,-2 3-1,0 4 1,-4 4 0,-1 1-1,-1 4 0,0-1 0,-5 0 0,-2-2 0,-1-1 0,-3-2 0,0-4 0,-1-1 0,-3-3 6,-2-4-1,2-3-1,-2-3-6,-2-6 6,0-3-1,2-7-6,0-2 0,0-3 0,2-2-1,3-1 0,1-1 1,0 1 0,4 3 0,-1 1 1,-1 2 0,3 2-1,-3 2 0,4 2 1,-1 3 0,-3 1 1,3 4-1,-1 0 0,0 3 0,1 0 0,-1 1 1,-1 0-1,1-1 1,-2-1 0,1 0 0,-1-2 1,0 0-1,1-2 0,-1-3 1,-2-2-1,5-1 1,-3-2-1,0-3 0,5-2 1,-3-1-1,3-2 0,-1 0 0,3-1 0,-1-1 1,1 0-1,-1 3 0,3 2 0,-5 2 0,3 3 0,-3 3 0,1 3 0,-3 4 0,1 4 0,-5 4 0,0 2 0,-1 3 0,-1 2 0,-4 1 0,-2 3 0,0-2 0,-2 1 0,-2-1 0,-1 0 1,1-5-1,-2 0 1,2-1 0,-2-2-1,-3-3 0,3-3-1,-2-2 1,2-2 1,-2-4-1,1 0 0,1-5-1,4 0-1,-2-2 1,2-1-2,2 0 1</inkml:trace>
  <inkml:trace contextRef="#ctx0" brushRef="#br0" timeOffset="26702.5273">19682 8148 2,'4'-3'4,"2"2"-1,0-1 0,0 1-1,3 0 0,-1 2 0,0 0 0,-2 2 1,3 2-2,-1 1 0,0 0 1,-2 1-1,1 1-1,1-1 1,-2 1 0,0-2 0,2-1-1,-1 1 1,1-1-1,0-2 0,3-3 0,-3 0 0,2-3 0,3-2 0,-3-3 0,2-1 1,-1-3-1,1 1 0,-2-3 0,3 0 1,-3 0-2,1 1 1,-1 1 0,0 3 0,-4 1 0,3 1 1,-3 1-1,0 3-1,0 3 1,1 1 0,-1 2 0,-2 2 0,2 1 0,2 0 0,-1-1 0,1 2 0,2 0 1,0-1-1,1-1 0,1-2-1,1 0 0,-1-2 1,3-1 0,-3-3 0,0 0 0,1-2 0,-1-1 0,-4 1 0,1-3-1,-1-1 1,0 1 0,-4 0 0,3 0 0,-5 1 0,2 1 0,-2 2 0,0 1 0,0 3 0,0 3-1,0 1 1,0 5 0,0 5 1,0 3-1,0 2 0,3 6 1,-1 4 0,4 6 0,0 4-1,5 7 7,-3 4-1,4 4-1,1 7-7,1 4 0,1 2 1,0 3 0,1 2 0,1 0 6,-1-4-7,1-5 7,-2-5 7,-3-6-3,1-5-7,-5-7 6,0-4 11,-2-4-7,-1-8-3,-3-5-7,-4-8 18,-4-6-7,-3-7-3,-1-5-1,-4-8-1,-3-5-14,-1-5 14,-5-6 0,-2-5-2,1-6-14,-3-3 14,2-8-1,-2-4 0,2-4-1,3-3-7,3 0-6,3 2 14,3-1-7,5 3 7,4 2-1,4 2-7,2 1-6,5 4 8,1 4 6,2 2-13,3 5 7,-1 4 0,3 3 7,1 6-14,-1 3 0,4 3 2,-3 7 7,1 4-6,0 1-12,-3 6 15,1 2-7,-1 3-5,-1 2 2,-1-1 1,1 2 1,1-1 2,-1 1 0,-1-3 2,5 1 0,-3-3 0,3 0 0,2-3 2,-1 0 0,3-3 1,0-1 0,2-1 0,-3-1 1,3-4 0,0 0 0,-2 0 1,-3-1 0,3-1 0,-4 0 0,-3 1 0,-1 1 1,-3 1 0,-1 1 0,-3 1 1,-2 0-1,-4 2 0,0 1 0,-4 3 0,-2 2 0,-2 4 7,-3 2 19,1 3-11,0 1-8,-2 3 13,3 0-16,1 3 12,2 4-8,2-1-8,2 2 7,4-1 6,2 1-3,5-1 5,1-1 0,3 0-3,3-1-14,1 0 6,-3-1 0,3 0-1,-5-2-6,3 0-12,-5-1 0,-3 2-4,-5 0 0,-6 4 2</inkml:trace>
  <inkml:trace contextRef="#ctx0" brushRef="#br0" timeOffset="27269.5597">14635 11612 2,'-2'-2'3,"0"0"0,2-1 0,0-3 0,0 0-1,2-2 0,0-1 0,2 2 1,0-2-2,1 2-1,-1 2 1,-2 0-1,0 2 0,0-1 1,-2 2-1,0 1 1,-4 1 0,0 1 0,-3 1-1,-3 2 1,2-1-1,-5-1 0,3 1 1,0-2-1,-1 0 0,3-2 0,2 0 0,-2-2 0,1-1 0,5-2 0,0 0 0,0-2 0,2 0 0,0 1 0,2 0-1,2 1 0,1 1 0</inkml:trace>
  <inkml:trace contextRef="#ctx0" brushRef="#br0" timeOffset="27502.5731">15171 10990 2,'0'0'4,"0"5"-1,0 5 0,2 1-1,2 6 0,0 2 8,2 7-2,3 2-8,1 4 7,2 3-8,3 2 13,1 5-8,3 4 7,4 0-16,0 1 0,-3-1 1,5 0 0,-2-5-1</inkml:trace>
  <inkml:trace contextRef="#ctx0" brushRef="#br0" timeOffset="27872.5942">15247 11263 1,'-8'-26'3,"2"-3"0,0-2-1,4-3 0,0 0 1,2 1-1,2-1 0,2 1 0,2 3 0,4 0-1,1 4 0,1 4 0,5 4 0,-3 0 0,3 6 0,1 4 0,1 5 0,-1 3 0,-1 6 0,0 4 0,-5 4 0,2 7-1,-3 3 0,-3 3 0,-2 7 0,0 1 7,-1 1-1,-3 0-7,0-1 6,2-4-7,0-2 7,2-2-7,0-4 6,7-4-7,-1-2 7,7-5-6,1-3 6,7-3-7,0-1 7,4-3-7,2-1 1,0 1 6,1 1 0,-1-1-7,-2 3 0,-4-1 1,-3 3 6,-1 4 0,-2 2-8,-5 2 15,-3 3-9,-5 3 0,-4 4-6,-4 3 6,-4 0 0,-4 1-7,-5 2 14,1-1-8,-3-1-6,-1 0 7,-1-2-7,1-4-1,-3-2 0,3-2 0</inkml:trace>
  <inkml:trace contextRef="#ctx0" brushRef="#br0" timeOffset="28134.6092">16091 11377 2,'6'2'3,"3"2"0,3 0-1,-2 2 0,3 3 0,1 1 0,1 0 0,-3 3 0,1 1 1,-1 0-2,-2 1 0,1-1 1,-3 0 6,-2-1 5,0-2 18,3-1-17,-5-2-2,-2-4-7,-2-1 5,-2-5 5,2-1-2,-2-3 6,-2-5-16,-1-6 12,-1-4-21,2-3 1,0-5 13,2-4-13,0 1-12,2-3 0,4 1 3,0 4 1,0 1 0,4 2 2,-1 3 1,3 3 1</inkml:trace>
  <inkml:trace contextRef="#ctx0" brushRef="#br0" timeOffset="28746.6442">16604 11078 1,'6'-5'3,"-2"1"0,1-3 1,-1 2-1,-2-1 13,0 2-15,-2-1 0,2 1 6,-4 1-7,-2 1 12,0 2-7,-3 3 6,-3 4-8,2 2-1,-3 6 13,-1 5-9,0 3 6,1 4-1,1 2-14,0 2 0,3 0-1,1-1 2,4-1 14,2-2-9,0-3-7,4-2 7,0-2-13,3-5 0,-1-2 22,2-5-8,2-3-1,1-5 0,-1-4-7,0-3 7,1-3 0,-1-5-1,0-4 0,1 0-7,-1-4 1,-2 0-7,1 1 2,-1 1 1,0 1 20,0 3-7,-1 3 0,-1 1-8,0 4 0,0 3 8,0 5 5,1 3-8,1 2 0,-2 3 0,2 2 0,1 3-13,-1 0 0,-2 1 3,2-1 1,1 1 7,-1-3 0,0-1-7,1 0 1,-1-4 7,4-1 0,1-4 0,-1-4 6,3-3-1,1-2 0,1-3-7,-1-3 13,-1 0-2,1-2-1,-1-1-14,-3 1 7,3-1-7,-5 2 1,-2 2 0,2 1 1,-1 3 7,-1 1-1,-2 1 6,0 4-14,-1 4 7,1 4-13,2 4 14,-2 2 6,3 4-1,-1 0-7,0 2 0,2 2 0,-1-2 6,1 1-7,2-1 7,1-1-15,-1-1 8,1-3-7,1-1 8,1-5 6,-1 0-7,1-5 7,-1-1-2,-2-5-7,3-1 0,-3-1 1,-1-1-1,1-3-5,-4 0-6,3 1 8,-3 0 13,-2 1-7,2 3 0,-1-1-6,-3 2-6,2 1 0,0-1 22,-2 3-22,3 1 2,1-2 0,-2 1 1,-2-2 1,2-1 0</inkml:trace>
  <inkml:trace contextRef="#ctx0" brushRef="#br0" timeOffset="28864.651">17123 10857 2</inkml:trace>
  <inkml:trace contextRef="#ctx0" brushRef="#br0" timeOffset="29372.68">18263 10628 4,'-2'-1'4,"-5"1"-1,1 0 0,-2 0 0,0 2-1,-5 0 1,1 2-2,-3 1 0,-1 2 7,-1 1-1,1 3-1,1 1-7,1 1 0,1 2 0,3 2 0,2 0 0,4 0 7,4 2-1,4 2-7,2-3 1,4 3 6,5 0-7,3-1 0,1 0 1,2-1 6,4 1-7,-3 0 0,1-2 1,0 1 0,-5 0-1,-1-2 1,-5 1 6,-3 0 0,-3 1-7,-4-1-1,-4 0 0,-4-2-1,-3-2 0</inkml:trace>
  <inkml:trace contextRef="#ctx0" brushRef="#br0" timeOffset="30677.7547">18240 10187 2,'0'0'3,"0"0"1,0 0-1,0 3 0,2 2-1,0 3 0,2 4 1,0 3 5,1 4-8,1 5 1,4 4 0,3 6-1,1 2 13,5 6-8,1 3 0,5 2-1,0 1 0,0 0 0,2-1 5,2-2-7,0-3-1,-1-3 0,-1-3-7,2-3 2,-2-6 6,-2-3-6,-2-4-1,2-5 1,-5-3 8,1-5 0,0-6 5,-5-3-7,1-5-1,-1-4-6,-3-2 1,1-4 0,-1-1 0,-1 0 8,2-2-1,-1 1-1,1 2 0,-1 0-7,3 0 14,-1 2-1,1 2-8,1 4-6,1 2 1,-1 2 7,0 3-7,-1 3 7,-3 4-7,-1 1 0,-4 3 2,-2 1 6,-4 2 7,-2 1-14,-2 1 0,-2-1 7,0-1 0,-2 0-8,0-3 0,0 0 1,-1-5 0,1-2 1,-2-2 1,4-3-1,-2-3 1,1-3 0,3-3 0,2-2 0,2-1 1,3-2 0,1-1 0,2 2 0,0-1 0,5 1 0,-1 3 0,0-1 0,3 2 0,-1 3 1,3 2 0,0 3 1,-3 3-1,3 2 0,-1 3-1,-1 1 1,-3 1 1,2 2-1,1 1 0,-5-1 0,5 1 1,-3-1 0,-1-1 0,1-2-1,-2-2 0,3 0 0,-3-5 0,2-1 0,1-4 0,1-2 0,1-3 0,-3-2 1,3-2 0,-3-2-1,3 0-1,-3-2 2,-2 1-1,1 2 0,-1 2 0,-2 1 0,-2 3 0,1 2-1,-1 2 1,0 4 0,0 1 0,-2 5 0,3 0 0,1 4 0,-2 0 0,2 0 0,1 0 0,1 1 0,0-1-1,3 0 1,-1-1 0,1-1 0,-1-3 0,2 0 1,1-3-1,-1-1 0,1-2 0,-1-3 1,1-2-1,-1-1 0,1-2 0,-3-1-1,1 0 1,-1 2 0,-2-2 0,1 1 0,-1 2 0,-2 2 1,-1 0-1,-1 3 0,2 0-1,-2 4 1,2 2 0,1 4 0,-1 0 0,-2 0 0,2 4 0,1-1 1,1 0-1,0-1 0,3 0 0,-3-2 0,3-2 0,1-1 0,-2-3 0,3-2 0,-1-4 0,3-3 0,0 0 0,1-3 0,-3-1-1,1 0 1,-1-1 0,-1 0 0,-1 0 0,-1 1 0,-2 1 0,-1 3 0,-1-1 0,-2 4 0,2 1 0,-4 3 0,3 2 0,-3 1 0,0 2 1,0 3-1,0 1 0,0 1 0,0-2 0,1 2 0,1 0 0,2-1 0,-2-2 0,3-1 0,1-1 0,2-2 0,1-1 0,-1-2 0,1-3-1,-1 0 0,2-2 2,1-1-1,-1-1 0,-1 1 0,-1 0 0,1-2 0,-1 3 0,0-1 0,-1 1 0,-3 1 0,-2 1 0,3 0 0,-3 3 0,0 1 0,-2 1 0,2 2 0,0 2-1,1 1 1,-1 1 0,-2 1 0,2 0 0,2 0 0,1-1 0,1 0 1,3-1-1,-1-2 0,4-1 1,3-3-1,0-2 0,1 1-1,1-4 1,0 0-1,-1-3 1,-1 1 0,2-1 0,-3-1 1,-1 1-1,-3-1 0,-1 1 0,-1-1 0,1 1 0,-5 2 0,0 1 0,-2 0 0,1 2 0,-1 0 0,-2 4 0,2 2 7,0 4-1,5 3-1,-3 2-7,4 4 7,3 3 6,3 2-8,1 4 6,4 5 5,2 3-2,1 5 0,3 1-3,0 5-1,0 2-13,0 3 13,-4 1-1,-2-1-7,-7 2 6,-1-1 0,-7-2-1,-6 1-14,-4-1-6,-8 0 9,-9-3-5,-6-3 1,-4-2-2,-6-3 3</inkml:trace>
  <inkml:trace contextRef="#ctx0" brushRef="#br0" timeOffset="30815.7626">20362 9694 16,'2'0'1,"-2"0"-1,-2 0 0</inkml:trace>
  <inkml:trace contextRef="#ctx0" brushRef="#br0" timeOffset="31025.7746">18561 10536 3,'0'0'4,"0"0"-1,0 0 0,0 0 0,0-1-1,6-3 0,4-3 1,5-3-2,3-2 1,5-4-1,6-3 0,6 0-1,0-5-1,5 1-1</inkml:trace>
  <inkml:trace contextRef="#ctx0" brushRef="#br0" timeOffset="31497.8016">16252 12822 3,'-4'1'4,"0"4"-1,-2 2 0,-2 3-1,-3 3 1,-1 5-1,-3 3 1,-1 1-1,-3 3-1,-1 1 0,1-1 0,0 1 0,1-3 0,3-2-1,1-1 1,4-4-1,-1-2 1,3-5-1,-2-4 1,3-4-1,1-4 1,0-3-1,2-3 0,0-2 0,2-3 7,0-1-1,2-1-7,-3 1 0,3 0 6,0 2 0,0 1-7,0 3 0,0 0 0,3 3 1,-3 3-1,2 2 0,0 2 0,0 3-1,2 2 0</inkml:trace>
  <inkml:trace contextRef="#ctx0" brushRef="#br0" timeOffset="32054.8334">17183 12312 2,'-2'-4'3,"-2"-1"0,0 1 0,0-1 6,0-1 0,-3 3 5,-1 1-15,0-1 13,-3 3-8,-1 4-7,-2 3 7,-3 5 0,-2 6-7,1 5 14,-3 7-3,2 6-1,1 5 0,3 2-8,1 4 13,4 3 0,1 2-15,7 2 6,4 1 0,7 2 18,5 0-21,7-1 0,6-1 13,4-5-2,4-4 5,6-4-8,5-7 0,5-6-2,5-6-1,2-5-19,6-7 0,0-6-4,0-5 0,1-6 3</inkml:trace>
  <inkml:trace contextRef="#ctx0" brushRef="#br0" timeOffset="32736.8725">17959 12253 1,'0'-4'4,"-2"-1"0,0-2 13,0 1-9,2 1 11,-3-1-1,1 1 15,0 0-9,2 1-10,-2 1 5,2 0-3,-2 1-2,2-1-7,-2 1-2,2 0 0,-2 1 12,2-1-1,0 1-10,-2 0 6,4 0-8,-2 0 0,0 0 5,0-1-6,0 2 5,0 0-7,2-1 6,-2 1-7,0 0 0,0 0 0,0-1 0,0 1 0,0 0 6,0 0-1,0 0 0,0 0-1,0 0-19,0 0 14,0 0 7,0 0-1,0 0-7,0 0 6,0 0-6,0 0 0,0 0-19,0 0 8,0 0 9,0 0-6,0 0 8,0 0-6,0 0 1,0 0 1,0 0-1,0 0 2,0 0-5,-2 0 1,2 0 1,0 0 7,0 0 13,0 0-8,0 0 0,0 0-7,0 0 6,0 0-6,0 0 6,0 0-6,0 0 6,0 0-19,0 0 21,0 5 12,4 3-8,-2 5-8,2 3-6,3 4 7,-1 4 19,2 5-3,0 5-2,3 1-15,-1 4 12,2 3-7,3 1-7,1 1 0,1 2 12,4-1 0,-1-1-2,5 0-1,0-1-1,4-2-14,2-1 14,0-4-8,4-4-6,-2-1 7,4-7-6,1-4 7,-1-5-6,2-6 7,-2-4 12,3-4-14,-1-3 6,-2-5-1,1 0 7,-1-3-3,-2 1-13,-2-1 0,-2 0-25,-4 1-3,0 0-3,-4-1 4,-3 3 3,-3-1 2</inkml:trace>
  <inkml:trace contextRef="#ctx0" brushRef="#br0" timeOffset="33335.9067">18908 11997 5,'0'0'10,"0"0"-7,0 1 13,2 6-9,-2 2 5,2 4 6,2 3 3,3 3 11,1 2-24,0 2-1,7 2 13,-1 4-4,7 4 6,1 3-10,5 4-2,0 3-7,4 2 6,0 1-8,0 2-6,0-1 7,0-1 0,0-3-1,-2-2-6,-2-4-12,-2-4 8,-4-5 2,-3-4-7,-1-5-3,-5-7 1,-3-5 2,-3-5 2,-4-7 8,-4-6 1,-4-5 6,-3-7-14,-3-7 9,-7-5-6,-1-6 7,-5-3 6,-2-3 0,-2-4-13,-2-1 7,-2-4 0,4 0-6,0-1 7,4-3 0,2-1-7,5 1 2,1 1 7,7 2 6,2 2-8,5 3-6,6 2 7,1 3 6,6 4-1,2 4-7,5 3-6,2 4 14,1 4-8,3 6 1,0 5 6,2 5-7,-3 5-6,-1 6 1,0 4 7,-5 8-7,-3 5 1,-3 5 7,-6 7 6,-4 6-7,-2 4 6,-4 3-14,-4 2 14,-3 2-1,1 0 6,-3 1-2,3-2-8,-3-1 6,3-1-7,4-4 6,-1-3-13,3-1 13,4-4-1,2-2 1,6-4 10,3-4-8,5-1 6,5-5-9,3-4-7,5-2 0,2-2 7,6-3 5,3-2-1,-1-1-2,0 0 0,2 1 5,3-1-8,-1 2-7,-2 0 0,-1 3 1,-1 2 6,-4 2-1,-2 1 0,-4 1-7,0 1 0,-2 2-12,-5 0-11,1 0 3,-2 2 1,-5 2 2</inkml:trace>
  <inkml:trace contextRef="#ctx0" brushRef="#br0" timeOffset="33869.9373">17529 14387 1,'0'0'4,"-3"0"-1,3 0 0,-2 0 0,2 0 0,-2 1 13,2-2-9,-2 0-7,-2-1 12,2-1-8,-2 1-6,2 0 20,-2-1-16,-2 1 6,-1-1-7,3 0-7,-2 1 20,0 1-14,-2 0-7,3-1 14,-1 1-1,2 1-1,0-1-7,2 1 7,0-1-7,0-1 7,-2 2-15,4-2 9,-3 2 0,3-1-6,0 0 7,0 1 0,0 0 12,0 0-14,0 0 20,0 0-9,-2 0-7,2-2 12,-2 0-1,0-1-15,0 1 0,-2 0-13,2-1 3,-2 0 0,0 0-1,0 1 2</inkml:trace>
  <inkml:trace contextRef="#ctx0" brushRef="#br0" timeOffset="34269.9601">18110 13784 4,'-2'-4'4,"0"0"6,-3-1 12,1 0 4,0 1-4,-4-1-2,2 4-10,-3 3 5,-3 6-2,0 6-14,-5 5 0,1 4 8,-1 6-2,-2 7-7,3 4 13,3 4-2,3 2-1,4 2-1,4 1 0,6 1-1,4 0-1,7-2-13,1-3 7,7-3 0,2-5 0,4-6 0,4-6 7,4-7-1,4-7-7,5-6 0,-1-10 1,1-8-6,-1-5 13,-1-7-1,-1-2-7,-3-3 1,-5-2-7,-4-4 0,-4-2-4,-7-2 8,-7-2 0,-5-2 7,-6-1-7,-8 0 1,-4 2 0,-9 0 19,-4 3-14,-4 3 6,-2 5 6,-4 5-2,0 5-8,-4 7 6,2 4-8,0 7-13,2 2-11,-1 6 2,5 5 1,3 4 2,1 2 2</inkml:trace>
  <inkml:trace contextRef="#ctx0" brushRef="#br0" timeOffset="34454.9707">18286 13917 4,'2'6'18,"4"4"-16,6 2 12,1 3-2,1 3-14,5 2 1,-1 2 20,5 1-16,0 4-7,2 1 13,-1 1-13,5 2 0,0 1-1,0-1 0,2 1 0,0-2 0</inkml:trace>
  <inkml:trace contextRef="#ctx0" brushRef="#br0" timeOffset="34639.9813">19011 13728 3,'0'5'17,"3"0"-8,-1 5 5,0 2 11,2 5-4,2 3 5,0 4-4,2 4-8,3 1-3,-1 2-1,0 3-1,5 1 12,-1 2-4,3 1-8,0 1-20,1 0-5,1-4-5,-3-2 2,1-4 0</inkml:trace>
  <inkml:trace contextRef="#ctx0" brushRef="#br0" timeOffset="34839.9927">18867 13698 3,'0'-1'17,"-2"1"-1,2-2-10,0 0 0,0-3-1,2-2-1,4-2 0,4-4 13,7-1-16,3-3-6,5-2 13,6-2-7,0 0-7,7-1 0,-3 1 0,0 2-1,-2 1 1</inkml:trace>
  <inkml:trace contextRef="#ctx0" brushRef="#br0" timeOffset="35149.0104">19185 13997 3,'0'5'4,"2"0"-1,-2 1 7,4-3-7,1 1 5,1-2 18,0-3-22,2-1 19,5-4-16,-1-4 12,2 0-9,3-5-8,2 0 13,-1-5-21,1-2-5,2 1 0,-3-2 0,-1 1 2,-1-3 0,1 2 1,-3 1-1,3-1 3,-5-1 0,3 3 1,-3 1 0,-2 1 1,1 0 2,-1 4 0,-4 2 0,1 3 2,-1 1 0,0 4 0,-2 3 1,2 4 0,-2 5 12,3 3-2,-1 6 6,-2 2-9,0 7 5,2 2 6,3 5-10,-1 2 12,0 4-22,2 1 8,-1 3 4,-1 1-14,4 0-5,-3-1-7,1-3 2,-2-3 0,3-4 1</inkml:trace>
  <inkml:trace contextRef="#ctx0" brushRef="#br0" timeOffset="35456.028">19212 13594 1,'-2'-3'4,"0"-2"0,0-1-1,2-1 0,4-2 13,0 0 4,6-3-9,3-1 12,3 0-10,5-2 6,6 0-10,2 0 5,6 2-8,2 1 0,5 1-15,3 2 22,3 3-15,-1 2 13,1 4-8,2 3 6,-1 4-7,-1 3-7,-1 5-5,-3 4 20,-3 5-8,-2 4-6,-6 5 13,-1 5-2,-6 3 1,-3 2-9,-6 1-7,-5 1 16,-6 3-2,-4-1-21,-4-1 23,-8 1-16,-5 0 2,-3 1 14,-3-1-14,-6-3 1,-4-1-6,-2-4-5,0-4 0,-2-5 2</inkml:trace>
  <inkml:trace contextRef="#ctx0" brushRef="#br0" timeOffset="35651.0391">20436 13677 128,'0'2'14,"-2"3"-1,0-1-15,0 2-7,-4 2-4,-2 0 1,-5 3-1,-1 1 2</inkml:trace>
  <inkml:trace contextRef="#ctx0" brushRef="#br0" timeOffset="72763.1618">13704 5395 2,'-8'-1'3,"2"1"-1,-2-1 0,-3-1 0,1 1 0,0-2 0,-1 0 0,-1-1 0,0 0-1,-1-1 2,-1 0-2,-1-1 0,1-1 0,-3-1 0,-1 0 0,-1-1 0,-2 0 0,-2-2-1,-3 0 0,-1-1 0,-6 0 0,-5 2 0,-3 0 0,-4 0 1,-5 0-1,-6 0 0,-4 3 0,-4-1 0,-2 2 0,-5 1 0,-1 1 0,-2 2 0,-3-1 0,-4 6 0,1 1 0,-1 3 0,0 3 0,1 1 0,-3 2 0,0 2 0,-1 3 0,-3 0 0,-2 4 0,2 2 0,0 1 0,0 1 0,0 2 0,-2 1 0,0 2 0,-2 0 0,2 3 0,3 0 0,-3 1 0,2 0 0,2 3 1,0-1-1,5 2 0,-1-3 0,4 0 0,3-3 0,4-1 0,6-2 1,4-3-1,4-2 0,6 0 0,2-5 0,7-2 0,2 0 0,2-3 1,1-1-1,7-4 0,1 1-1,5-3 0,0-1 0,2-1-1,5-1-1</inkml:trace>
  <inkml:trace contextRef="#ctx0" brushRef="#br0" timeOffset="73701.2155">6234 7424 2,'0'-12'3,"0"-3"-1,2-3 0,0-2 0,0-1 0,5-1 0,-1 0 0,2-1-1,2 2 0,3 2 2,1 3-2,1 2 0,3 5-1,1 4 1,2 6-1,-1 6 1,3 5 0,-4 7-1,1 4 0,-5 6 0,1 3 1,-5 1-1,-1 2 0,-6-1 0,-2 1 1,-2-3-1,-4 2 0,-4-2 0,-5 0 0,-1-2 1,-3-3 0,-3-2 0,-1-4-1,-2-1 0,1-5 1,-1-4 0,0-3-1,-2-4 0,5-2 0,-3-6 7,2-3-8,3-6 0,1-2 1,5-5-1,-1-2 0,7-4 0,0-4 0,6 3-1,4-2-1</inkml:trace>
  <inkml:trace contextRef="#ctx0" brushRef="#br0" timeOffset="74160.2417">6722 7122 1,'0'0'3,"2"-1"0,-2 2 0,2 0-1,3 3 1,1 3-1,0 2 0,4 4 1,3 3-1,1 5 0,5 5-1,-1 3 0,5 4 0,4 3 0,4 4 0,0 0 0,2-1-1,0-2 1,-2-1-1,0-1 0,-2-3 0,-4-2 0,0-3 1,-2-3-1,-3-3 0,-3-2 13,-3-3-14,-1-3 12,-7-3 0,-4-2-2,-2-2-14,-6-4 13,-5-2-7,-3-3 0,-5-3 6,-1-3 5,-3-3-7,-2-3 0,0-4-8,-4-3 0,2-7 14,1-5-8,-1-3 0,2-7 5,2-1-19,5-3 7,1 2 7,2 0-7,5 4 1,4 4 13,4 2-8,2 3 0,4 3-13,2 5 14,2 4-14,5 3 16,3 5-8,3 5 7,4 6-7,0 5 7,1 7-7,-1 4-1,0 7 2,-2 4 7,-1 5-15,-5 3 9,-1 1-7,-1 1 1,-5-1 0,-4-1 1,0 0 1,-2-3-1,-2-3 0,2-3 1</inkml:trace>
  <inkml:trace contextRef="#ctx0" brushRef="#br0" timeOffset="74325.2512">7121 7084 1,'0'0'3,"2"0"-1,-2 2 1,7 2-1,-1 1 0,0 2 0,4 1 0,-1 4-1,1 0 0,0 2 2,-1 0-2,-1 1-1,2 0 0,1 0 0,-3-1-1</inkml:trace>
  <inkml:trace contextRef="#ctx0" brushRef="#br0" timeOffset="74801.2784">7285 6898 2,'4'4'2,"0"3"0,2 1 0,0 3 0,3 2-1,1 1 1,0 0-1,1 1 0,-1 2 0,3-2 0,-1-1-1,-2 0 0,3-2 1,-3-1-1,-2 0 1,3-3 0,-5-1 1,2 0-1,-4-2 0,5-3-1,-5-4 1,2-2 0,0-3 0,-2-2 0,2-4-1,1-2 0,-3-1 1,0-4-1,0-1 0,0-1 0,0 3 0,0 1 0,1 3 1,-1 2-1,0 2 0,2 3 0,2 4-1,3 2 1,-1 4 0,2 3 0,1 3 0,1 2 0,3 0 0,-3 2 1,3 0-1,1-2 0,1 0 0,0 0 0,-1-1 0,1-1 0,-3-3 0,1-1 0,-3-1 1,1-2-1,-3-2 0,3-2 0,-5-1 0,1-3 0,-3-2 0,-2-1 0,0-1 0,-4-3 0,-2-1 0,0-2 0,0-1 0,-4-2 0,0 0 0,2 0 0,-2 3 0,0 2 0,2 0 0,2 3 0,-2 2 0,2 4 0,0 0 0,2 4 0,0 3 0,4 2 0,-2 4 0,2 1-1,0 2 0,1 0 0,-1 2-1</inkml:trace>
  <inkml:trace contextRef="#ctx0" brushRef="#br0" timeOffset="75081.2944">8083 6592 3,'2'0'2,"0"-1"1,4 1 0,5 0-1,-3 0 0,4 0 0,1 1-1,1-1 0,1 3 2,-1 3-2,-1 0 0,1 1 0,-1 0 0,-3 1 0,-2 3-1,-2 0 0,-4 2 1,-2 0 0,-2 1-1,-2 0 1,-4 1-1,0-2 1,-1-2-1,-1 0 0,0-2 0,-3-1 0,1-3 0,2-2 0,-1 0 0,1-5 0,0-1 0,1-5-2,3-3 0,2-4 0</inkml:trace>
  <inkml:trace contextRef="#ctx0" brushRef="#br0" timeOffset="75393.3123">8575 6441 3,'4'0'3,"3"1"-1,-3-1 0,0 1 0,0 0 0,2 0 0,-2 1 0,1-2-1,1 1 0,-2 1 1,2-2-1,0 1 0,1-1 0,-1-1 0,0-1 0,2-2-1,3 0 1,-3-3-1,0-2 0,0 0 1,3-1-1,-1-1 0,0 1-1,-1 0 2,-1 3-1,2 0-1,1 2 1,-3 1 0,2 2 0,1 2 1,-3 0-1,2 1-1,1 0 1,-1 1 1,0 0-1,1 0 1,-1 0-1,-2 1 0,3-2 0,-1-1 0,0 0 1,1 0-1,1-4 0,-2 0 0,3-1 0,-3-1 0,2-1-1,-1 0 0,-1-1 0</inkml:trace>
  <inkml:trace contextRef="#ctx0" brushRef="#br0" timeOffset="75735.3318">9539 5776 5,'-2'-2'4,"2"2"6,0 0 12,0 0-4,0 0-1,-2 0-15,2 0 6,-4 3 11,-2 3-1,-3 2-3,1 3-1,0 4-3,0 3-1,-1 3-8,3 1-6,2 0 13,2 1-8,2 1 6,4-2-13,2 1 13,5 0-13,3-2 13,3-1-7,1 0-6,1-3 7,4-1-7,-1 1 14,1-3-14,0-1-5,0-1 14,-3 0-1,1-2-6,-7 1-12,3-3 0,-5 0 3,-1 0 1,-5 0-1,0 0 2</inkml:trace>
  <inkml:trace contextRef="#ctx0" brushRef="#br0" timeOffset="75956.3445">9760 5509 3,'0'0'4,"0"0"13,0 0-9,0 1 11,2 3 12,3 1-4,1 2-17,0 2 5,2 1 12,5 3-23,-1 5 12,3 3-15,1 2 0,3 4 20,1 3-16,3 5-7,-2-2-12,2 0-6,-1-1 2,1 0 1,-2-2 2</inkml:trace>
  <inkml:trace contextRef="#ctx0" brushRef="#br0" timeOffset="76373.3683">10060 5831 2,'0'0'3,"0"0"1,0 2-2,0-1 1,2 0-1,0 2 0,1 1 0,1-1 0,0 2 0,2 1-1,2 1 1,3-1-1,1-1 0,2 1 0,1-1 0,4-3-1,-3-1 0,3-2 0,1-3 0,-1-2-1,0-1 1,-1-1 0,1-2-1,-3-1 0,-1-2 1,-3-1 0,1-1 0,-5-1-1,0-2 1,-2 1 0,1-1 1,-1 1 0,-2 3 0,0 1 6,0 1-7,-2 3 19,0 1-15,0 2 7,3 4 4,-1 2-2,0 2-1,2 4-15,0 2 7,3 1 12,-1 1-8,0-1-20,2 3 14,1-3-13,1 0 14,1 1 12,1-3-8,1-2-7,-3 0 0,2-2 0,-1-1 6,1-4 0,-1-1-21,-1-3 9,1-2 7,-1 0-6,-4-3 7,3-1-7,-7-1 1,0 0-6,-2-1 0,-2 0 2,-2 0 1,0 3 0,-2-2 0,0 2 1,-1 1-1,1 1 1</inkml:trace>
  <inkml:trace contextRef="#ctx0" brushRef="#br0" timeOffset="77251.4185">10772 4944 4,'0'0'3,"2"1"7,0 2 12,2 0-10,2 3-1,5 2 6,-3 3 9,2 0-2,1 3-10,-1 4-1,2 1 10,1 5-2,-1 1-3,1 2-3,-1 0 0,-2-1-3,3 0-2,-3-2 0,0 0-2,1-3-1,-1-2-7,0 0 6,-1-3-1,-3-1 0,0-3-1,0 0 0,-2-3-7,-2-1 0,-2 0-12,-4-1 2,-4-1 14,-4 0 6,-3-2-7,-3 0-6,-1-1 7,-4 2-14,3 1 9,-5 2 7,2 0-13,0 4 14,0 1-13,3 3 7,-1 3-6,2-1 13,3 3-19,1 0 1,3-1 9,2 0 6,1-3 6,3 0 0,4 1-8,2-3 6,4-3-20,5-2 22,-1-1-8,4-3-13,5-4 2,-1-2 14,3-2 0,2-2-7,-3-3-6,3-3 8,-2 0 6,-1-2-13,1-1 14,-5-1-1,3-1 0,-5 0-1,1-1 0,-3 1-7,-2 1-5,0 2 1,-1 3 13,-1 0 0,-2 2-7,2 1-6,-2 3 13,1 3-13,-1 4 14,-2 2-1,2 0-7,0 1 6,0 0-6,0 0-13,2-2 8,1 1 1,-1-1 14,2-1 0,2-1-9,1-2-7,-1-2 16,5-3-8,-1 0 0,1-2-8,-1-2 16,1-2-2,-1 0-7,-2-2-6,1-1 13,-1 2-1,-1-3 0,1-1-1,-4 0-7,1 1-6,-1-1 8,-2 1 0,0 2-7,-2 2 2,-2 0-12,3 4 8,-1 1 8,0 3-7,-2 5 2,0 1 13,0 3-7,2 3-6,-2 0 7,2 2-6,1 2-5,-1-1 13,4-1-6,0 1 7,0-2-1,5-1 0,-3-1-13,3 0 14,3-4 0,-1-1-7,1-2 7,1-2 0,-1 0-13,1-2 13,-1-3-6,1-2 6,-3 0 0,3-3 0,-3-1-7,3-3 7,-3 0-1,1-3-6,-3-2 0,-1 1-6,-1-2 8,-2 0-6,1 3 1,-3 4 0,0 0 8,0 2-6,-2 2 0,0 5 1,-1 4-1,-1 3 2,0 4 0,-2 1 0,0 3 1,2 3 0,-2 0 0,2 1 1,2 0 0,0-1 0,2-1 0,0-1 7,3 0-1,1-3-7,0-2 0,3 0 0,-1-3 0,3-2 0,-1-2 0,-1-3 0,1-2 0,-1 0-1,-3-2 0</inkml:trace>
  <inkml:trace contextRef="#ctx0" brushRef="#br0" timeOffset="77412.4278">11347 5092 2,'-4'0'4,"-1"-1"-1,3 2 0,2-1 0,-2 0 0,0 0-1,0 0 1,2 0-2,2 0 0,0 1 0,2 1-1,5 1-1,-1 0-1</inkml:trace>
  <inkml:trace contextRef="#ctx0" brushRef="#br0" timeOffset="77686.4434">11874 5310 3,'4'-3'3,"2"-3"0,1 2-1,-1-1 0,0-2 0,2 0-1,-1-1 1,-1 0-1,0-2 0,-2 1-1,0 0 0,0-2 2,-2 2-1,-2-2 0,0 1 0,-2-2 0,-4 2 0,2-1-1,0 1 0,-2 0 1,2 1 0,-3 2-1,1 2 0,2 0 0,0 3 0,-2 2 0,2 2 0,-1 3 0,-1 4 0,0 3 0,2 3 0,-2 2 0,1 3 1,1 2-1,-2 0-1,0 1 0,0 3 0,-3-1-1</inkml:trace>
  <inkml:trace contextRef="#ctx0" brushRef="#br0" timeOffset="77876.4543">10081 5847 16,'-4'-3'3,"4"1"6,-2-2 5,0 1-15,0-3 13,4-3 0,0-1-9,4-1-8,2-3 9,5-1-9,3-3 1,3 1-1,2-2 1</inkml:trace>
  <inkml:trace contextRef="#ctx0" brushRef="#br0" timeOffset="78552.493">12919 5956 1,'-3'-1'3,"1"-1"-1,-2 0 1,-2 1-1,0 0 1,-2-1-1,-1-1-1,-3 1 1,-3 1 1,1-3-2,-3 2 0,-1 1 0,-1-2 0,-4 2-1,-1 1 1,1 0 0,-6 0-1,0 3 1,-4-1 0,-2 1-1,-5 2 1,-5 1-1,-5 2 0,-6 2 0,-6 2 0,-4 3 0,-6 3 1,-7 3 0,-8 2 0,-8 4 6,-4 2-1,-2 3-1,-7 2-1,-4 3 0,-3 3-1,-1 2-6,0-1 6,0 5 7,2-2-8,1 0 0,1 0 12,2-1-14,3-2 12,5 0-7,5-2 11,4-2-2,2-2 6,6-1-16,5-3 0,3 0-1,7-5 6,2 1 6,8-4-9,4-2-1,4-1 6,9-4-8,1-2 0,7 0 0,4-3-1,4-1 0,4-2 0,3-1-13,1-1 20,5 0-14,-1-1 1,3-1 7,1 1-19,1-2-6,2 2 3,0 0 1,-1-1 2,-1 2 2,2 0 0</inkml:trace>
  <inkml:trace contextRef="#ctx0" brushRef="#br0" timeOffset="79973.5742">5709 8772 2,'-6'-12'3,"-3"1"1,3-1-1,0 2-1,-2 0 0,1 3 8,1 0 4,0 2-8,2-1 5,0 1-7,2 2-7,0 0 14,2 5-15,4 3 0,4 6 1,4 6 14,7 5-15,0 6 13,3 4-13,5 3 0,0 3 13,4 1-1,0 6-1,0-1-1,4 0-13,3-2 0,-1-4 1,0-2 0,2-3-1</inkml:trace>
  <inkml:trace contextRef="#ctx0" brushRef="#br0" timeOffset="81095.6384">6000 9258 1,'0'0'3,"0"0"0,0 0-1,0 0 0,0-1 0,3-4 0,1-3-1,4-5 0,2-4 0,5-3 1,1-4-2,5-3 0,0-1 0,1-2 0,3-2 0,0 2 0,-2 1 0,-3 0 0,1 4 0,-2 0 0,-3 5 0,-3 2 0,-3 3 0,-4 3 0,-2 2 0,-2 3 0,-2 3 0,0 3 2,-4 3-1,2 4-1,-2 2 1,0 3 0,0 3 0,0 2-1,2 1 0,2 3 1,2 1-1,2-2 1,2-2-1,0-2 0,3 0 0,-1-3 0,2-3 0,5-2 0,-1-4 1,3-5-1,-1-2 0,1-7 0,1-2 0,-1-4 0,-1-3-1,-1-3 1,1-1 0,-3-3 0,-1-1 0,-1 1 0,-3-1 0,-2 2 0,-2-2 0,-2 2 1,-2 2-1,-2 4 1,2 1-1,0 4 1,0 4-1,-2 2 0,2 7 0,0 4 0,0 4 0,0 6 0,2 4 0,2 4 0,1 0 0,1 2 0,4-1 0,0-2 0,1 0 0,3-3 0,-1-3 0,1-4 0,1-3 0,3-3 0,-1-6 0,1-3 0,1-4 0,2-5 0,-5-5 0,1-3 0,-1-4 0,-1 0 0,-3-4 0,-1 1 0,-3-1 0,-2-1 0,-4-1 0,-2-2 0,-2-1 0,-2 0 0,-4-3 0,-1-1 1,-1 1 0,0 0-1,-3 3 0,3 4 13,0 4-8,1 1 6,3 6-7,0 3 11,0 1-8,2 5 6,-1 5-15,5 5 7,2 7 0,3 3-1,3 6-7,0 5-7,5 2 15,-1 2 6,2 2-14,3 0 6,0 0-6,1 0 0,5-2-1,0-1 9,4-2-8,-5-3-7,3-1 15,2-5-7,-2-1 7,-2-5 0,-3-1-15,1-3 15,0-6 0,-3-2-15,-1-2 2,-3-4 14,-1-3-7,-5-3-6,0 0 13,-2-3-7,-1-1 0,-1 2 14,-2 2-9,0 1-7,0 4 7,0 2-7,0 1 7,2 4-1,0 4 6,0 4-1,5 6-14,-3 1 1,4 5-5,1-1 13,-1 2-6,4 0 0,-1 1 13,3-2-8,-1-1-12,1-2 13,1-1 0,2-4 0,-3-2-1,3-2 0,-3-4-6,3-1 6,-3-4 0,1-4-6,-1 0 13,-1-3-14,-3-1 1,-1-1 13,-3-2-8,0-1-6,-2 0-6,1 2 14,-1 2-13,-2 0 7,0 3 8,0 2-9,0 3 15,3 1-8,-3 3-13,0 4 6,2 2 9,2 0-1,1 4-14,-1 0 8,0 1 14,0 0-3,3 1-13,-1-1 13,0-2-1,-1 0-20,1 0 1,0-2 14,1-2-6,1 1 12,-1-4-13,-1 0 7,-2-3-1,2-2-13,1-1 1,-3-2 15,0-1-1,3 1-1,-3-3-13,-2-1 1,2 1 14,1 3-13,-1 1 7,0 2 7,3 3-13,-1 3 7,2 4 12,1 4-7,-1 7-8,1 6 1,-1 5-6,0 4 7,-1 6-6,-3 3 7,0 3 6,-2 0 0,1 1-7,-5 0-6,-2-2 0,0-2 0,-2-2 1,-2-2-2</inkml:trace>
  <inkml:trace contextRef="#ctx0" brushRef="#br0" timeOffset="81257.6477">7245 8035 2,'-2'-2'3,"2"-1"0,0-1 0,2-2-1,3-2-1,-3-1 0,2 1-1,0 1 0</inkml:trace>
  <inkml:trace contextRef="#ctx0" brushRef="#br0" timeOffset="81435.6579">6458 8585 1,'-3'1'4,"3"0"0,-2 0-1,0-1-1,0-2 0,4 1 0,0-5 0,5-3 0,1-4-1,6-6 0,1-4-1,3-1 0,3-3-1,0-2-2</inkml:trace>
  <inkml:trace contextRef="#ctx0" brushRef="#br0" timeOffset="81608.6678">6054 9038 4,'-4'2'3,"2"0"-1,0-1 0,0 0 0,2-1 0,0-1 0,2-4-1,2-2-1,4-5 0,7-6-1,3-5 0</inkml:trace>
  <inkml:trace contextRef="#ctx0" brushRef="#br0" timeOffset="81988.6895">8710 7292 106,'-6'-2'24,"-3"-4"3,-3 0-10,-5-2-2,-1-2-15,-5-1 0,2 2 7,-1-1 11,1 2-15,-2 2 6,4 0-13,-1 4 6,1 4 0,5 3 13,-1 7-15,1 4 6,3 4 0,3 4-14,4 3 14,0 1-20,4 2 15,2-1 6,4-1-14,0-2 8,3-3-1,1-2 0,0-3 7,5-2-14,-1-4 7,1-4 0,1-1 7,1-4-14,-1-3 14,1-3-1,-1-4 5,1-1-26,0-1 8,-1-3-6,-1 2 15,-1-1-7,-2 2-12,-1 1-6,-1 1 4,-2 1 3,-1 2 0,-1 1 3,0 4 2,-2 2-1,0 1 2,0 2 1</inkml:trace>
  <inkml:trace contextRef="#ctx0" brushRef="#br0" timeOffset="82238.7038">8975 7021 4,'2'-11'4,"0"2"13,0 0 3,-2 0 11,2 2-11,-2 1-1,0 1 3,0 0 4,0 3-4,-2 1 5,0 3-11,0 4-7,-5 3-8,-1 4-8,2 3 16,0 1-16,2 1 15,-1 1 5,5 1-2,0 2-1,2 0-7,5 0 5,-1-1-1,2-1-1,3-2-7,1-1 13,0-2-14,3 0 6,-1-2-6,-1 1 0,-1-3-19,1 0-4,-5 0-4,0 0 4,-2 0 2,-2 0 3,-6 2 1</inkml:trace>
  <inkml:trace contextRef="#ctx0" brushRef="#br0" timeOffset="82484.7179">9084 7034 4,'0'-3'4,"2"2"6,-2-1 0,2 1 10,0-2 5,-2 3-4,2-1-2,-2 1-9,0 0 5,0 1-1,2 3-3,1-1-1,-1 6 5,0 0 5,-2 4-10,2 1-1,-2 2 0,0 1 4,0 3-1,0 1-14,0 1 0,0 1-6,0-2-5,0 0-6,-2-1-3,2-1 1,0-1 2,-2-3 1,2-1 3</inkml:trace>
  <inkml:trace contextRef="#ctx0" brushRef="#br0" timeOffset="84141.8127">9374 6930 2,'0'0'3,"0"0"1,0 0 6,0 3-1,2 0-2,-2 2 0,2 2 11,2 2-1,-2 1-16,0 1-6,0 1 7,2 1 6,-2-1-1,2 0 5,3-1-20,-1-1 7,-2-2 13,4-2-7,1-2-1,-1-1-15,0-3 9,2-4-6,3-2 1,-3-2 14,3-3-14,-3-1 7,0-2 0,1-2-6,-1-1 7,0 0-6,-1 0 13,1 0-14,-2 1 14,0 2-8,1 1 7,-3 3-8,0 0 7,-2 5-13,3 0 7,-1 5 0,-2 1 6,-2 5-1,2 1-13,0 0 1,0 2 1,-2 1 7,0-1-6,3 0 0,-1-2 1,2 0 7,-2-1 5,0-1-7,0-3 0,3-1-7,1-3 1,0-2 7,2-2 0,-1-1 0,3-1-7,-2-2 1,3-2 7,-1-1-1,3 1 0,-3-1 0,3 1 0,-3 2-7,-2 3 0,1 1 8,-1 2-7,-2 3-1,1 2 1,1 3 1,0 1 1,-1 2 0,1-2 0,-2 4 0,3-3 0,-1 1 1,0-1 6,3-1-7,-1-3 7,0-1-1,3-2 0,-1-1-7,-1-4 7,1-1 0,1-2-9,-3-2 2,3 1 7,-3-3-7,-2-1 0,-1 0 0,1 1 1,-2 1 0,-2 0 7,-1 2-7,1 1 0,-2 2 0,-2 3 7,2 3-7,0 4 0,0 3 0,-1 3 1,1 3 0,0 4 6,2 4-6,0 3 0,2 3 6,3 3-1,1 5-6,-1 2 13,1 3-2,2 5-1,1 2-7,1 0 6,1-2-7,-3-3 6,1-4-7,-3-3 20,-1-6 9,-1-4 10,-2-3-11,1-2 3,-3-5-17,-2-5-1,-2-5 5,-4-7 4,-2-3-9,0-4 5,-3-9-3,-5-3-14,2-4 13,-5-6-1,1-5-9,-1-4 6,1-3-1,1-4-1,5-3-7,0-2 0,6-1 0,2 1-6,2 2 13,2 2-1,2 5-7,2 3-6,1 6 13,-1 4 1,4 5-16,-1 6 2,-1 5 1,3 9 1,-1 6 7,2 8 0,-3 5-1,-1 7-12,0 3 20,-1 5-7,1 2-1,0-1-6,-1 1 7,-1-5-7,0-2 13,3-2-7,-3-3-19,2-5 8,3-7-17,1-3 3,1-8 3,-1-5 2,5-7-3,-5-5 8,3-4 3,-1-6-11,1-5 1,-5-4 3,-2-2 1,1-4 3,-3-3 1,-2-3 1,-2-3 2,1 1 1,-1 0 3,-4 1 1,2 7 7,-2 4-7,0 6 1,0 5 7,-2 7-1,0 6-6,-3 7 19,-1 9 4,2 6-7,-2 7-3,2 6-1,0 5 6,2 3 5,0 7-16,4 1 12,0 5 0,4 2-23,2 1 8,0 0 7,5-3 5,-1-1-8,5-3 6,1-2 6,-1-6-15,4-3 12,-1-5-8,1-3 6,0-5-1,-1-5 4,-1-4-1,2-4-14,-3-3 0,-1-2 0,-1-3 12,-1 0-7,-3-2-7,1 1 7,-5-1-20,0 1 15,0 3 0,1 0 0,-5 2 0,0 1-12,0 1 14,-2 2 0,2 3-6,-2 1-13,0 1 9,1 1-11,-1 0-5,0 2 2,0-1 4,2 1 2,0-4 1,2 0 4,3-2 1,-1-2 0,4-3 2,-1-1 1,1-2 2,0-1 0,1-2 0,-1-1 1,1 0 1,1-1 1,1-1 0,-1 1 1,0 0 0,1 1 0,-3 0 1,1 2 0,-1 1 0,1 2 0,-1 2 0,-2 3 1,1 3 0,-1 2 0,-2 3-1,-1 2 1,-1 4-1,0-2 0,-2 2 1,0 1 0,0-1 0,0 1 0,1-3-1,1-1 1,-2-2 0,0 0 0,2-1 0,0-3 0,3-4 0,-1 0-1,2-2 1,1-2 0,-1-1 0,0-2 0,3-1 0,-3-2 0,3 0-1,-1 0 1,-2 0 0,3 0 0,-1 0 0,-2 3 0,1 1 0,-1 0 0,-2 4 0,3 1 0,-1 2 0,-2 2 0,1 1-1,-1 2 1,-2 0 1,2 1-1,-1 0 0,1 1 0,0-2 0,-2 1 0,3-2 0,1-1 0,2-1 0,1-1-1,1-3 0,3 0 0,-1-2 1,1-1 0,4-1 0,-3-1-1,1-1 0,1-1 0,1-1 1,0-1-1,-3 0 1,-1-1 0,2-1-1,-5 0 1,3-1 1,-7 0 0,2-3 0,-1 2 0,-3 0 0,2 2-1,-3 2 0,-1 1 1,0 1 0,0 3-1,-2 1 1,0 1 6,1 6 5,-3 1 0,-2 5-3,2 1-1,2 2-1,-2 4-7,0 0 12,2 2 0,0 1-2,0 1-2,-2-1-13,1 0 13,-1 1-14,-4-1-5,2-1 0,-5 0 2,-3 1 0,-4 1 1,-7-1 1,-2 0 0</inkml:trace>
  <inkml:trace contextRef="#ctx0" brushRef="#br0" timeOffset="84301.8218">10579 6293 2,'5'-6'4,"-1"-2"-1,4-4 0,4-3-1,5-2 0,4-2 0,1-2 0,3-1 0,4-1-1,-2-1-1,4-1-1</inkml:trace>
  <inkml:trace contextRef="#ctx0" brushRef="#br0" timeOffset="84574.8374">11345 5974 15,'0'0'29,"0"0"15,0 0-5,0 0 1,0 0 1,0 0-24,0 0 17,0 0-24,0 0 19,-2 0-30,2-1 19,-2 0-1,-1 0-9,3-1-14,0 0 1,0 2-13,0-1-3,3-1-5,-3 1-2,2 0 2,0 1 3,0 0 4,2 0 3,-4 0 0,2-2 3,-2 4 1,0-1 1,2 0 2,-2 0 2,2 0 1,0 0 0,-2 1 1,2-1-1,-2 0 1,0-1 1,2 0 0,-2-1-1</inkml:trace>
  <inkml:trace contextRef="#ctx0" brushRef="#br0" timeOffset="104757.9918">13872 7650 2,'-4'-1'2,"-4"0"0,-1 0 0,-1 1 0,-2 0-1,-3 0 0,-1 0 1,-3 1 0,-4 2-1,0 1 0,-3-1 0,-3 2 0,-7 2 1,1 1-2,-4 1 1,0 2-1,-5 1 1,-1 2-1,-3 2 0,-4 0 0,-3 2 1,-1 1 0,-6 2-1,0 1 0,-2 1 0,-3 2 0,-1 0 0,0 2 0,-2 0 0,-5 2 0,3-1 0,-3 1 0,-1 0 0,1-1 0,3 1 0,2-2 0,1 1 0,3-2 0,0 0 0,4-1 0,2 0 0,0-2 0,4-1 0,2 0 0,-1-1 0,3-1 0,4-1 0,1 0 0,3-2 0,3-1 0,2-2 0,1 1 0,3-1 1,2-1-1,4 0 0,-2-3 0,4 0 0,0 1 0,5-1 0,1 0 0,2-2 0,1-1 1,3 0-1,1-3 1,3 1-1,1 0 0,0-1 0,1-1-1,3 0 1,0 0 0,2-1 0,0 0-1,2 1 1,0-1-1,0 0-1,2-1 0</inkml:trace>
  <inkml:trace contextRef="#ctx0" brushRef="#br0" timeOffset="144222.2491">14083 9579 2,'-25'7'2,"-4"2"0,0 1-1,-6 2 0,0 0 0,-2 1 1,-5 2-1,-3 1 0,-5 2 0,-2 0 0,-1 3-1,-3 1 0,-2 0 1,0 2 0,-2 0 0,-2 2-1,-2-1 1,-2 3 0,0 1-1,-3-1 0,-1 2 0,0-1 0,1 1 0,-3 0 0,4 0 0,-3 0 0,1 2 0,-2-1 0,-1 2 0,1-2 0,0 2 0,1 1 0,-1 0 0,2 1 0,-1-1 0,-1-1 0,2 0 2,-1-2-1,3 1 0,2-3 0,4 0-1,0-2 0,4-3 1,6-1-1,0-1 0,5-2 0,3-1 0,3-2 0,4-2 0,4-2 0,2-1 0,4-1 0,4-1 0,2-2 0,1 0 0,3-1 0,3 0 0,-1 1-1,5-1 0,-1 0-1</inkml:trace>
  <inkml:trace contextRef="#ctx0" brushRef="#br0" timeOffset="145414.3172">15196 11344 1,'-9'0'2,"-5"1"0,-1 1 0,-1-1 0,-5 1 0,0-1 0,-5 1-1,-1 0 1,-4 0 0,-2-1-1,-3 0 0,-1-1 1,0 1-1,-2-2 0,-1 1 0,-1-2 0,0 1-1,-3 0 1,-1-3 0,-1 2-1,-1 0 1,-3-2-1,0 1 1,1-3 0,-3 1 0,0-1 0,1 0 0,-3 2-2,0-1 1,-2-1 1,0 2-1,1-2 0,-3 1 0,0-3 0,-2 1 0,2 0 0,0-1 0,2 2 0,0-2 0,0 0 0,1-3 0,1 2 0,0 2 0,2-3 0,1 2 7,-1-2-8,0 1 0,1 0 7,-1 0-1,-2 1-7,2 1 1,1 3 6,-3-1-7,2 2 0,0 0 1,-1 0 0,1-1 0,0 2 6,1-2-7,-3 2 0,2-1 0,0-1 1,1 1 0,1-2 7,2 0-1,1 1 7,1-2-16,1 1 1,-1-1 7,3 1 0,0-1-1,-1 1 6,1-1-14,1 2 7,1-1 0,0 0 6,-1 2-14,3 1 13,-2-2-13,-1 2 0,5-1 8,0 2 6,2 0-7,1-1-1,1 1 7,4 1 5,0-2-7,3 1-8,1 0 1,2-1-6,2 1 21,1-1-3,1 0-7,3-1-7,-1 0 0,2 0 7,1 1 0,4-2-7,-1 1 1,1 0 6,2 0-6,-1 0 13,1 0-8,4 1-6,-2-1 0,2 2-7,-3 0 9,3 0 7,2 0-1,-2-2-1,2 2-6,0 1 6,0-1 6,0 1-13,2-1 6,-2 1-6,2-1 7,-2 1-1,2 0-6,0 0-6,-2 0 20,2 0-1,-2 1-8,2-2 0,0 1-6,0 0-6,0 0 1,0 0 15,0 0-9,0 0 2,0 0-6,0 0 7,0 0 0,0 0 7,0 0 6,0 0-9,0 0-13,0 0 8,0 0 0,0 0 7,0 0 6,0 0-8,0 0 6,0 0-20,0 0 7,0 0 7,0 0 0,0 0 6,0 0-8,0 0 6,0 0-7,0 0 7,0 0-14,0 0 7,0 0 0,0 0 7,0 0 0,0 0-8,0 0-14,0 0 3,0 0 0,0 0 0,0 0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11/25/2014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009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Dr. Naveed Ahmad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Lecture-6</a:t>
            </a:r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934200" cy="990600"/>
          </a:xfrm>
        </p:spPr>
        <p:txBody>
          <a:bodyPr>
            <a:normAutofit/>
          </a:bodyPr>
          <a:lstStyle/>
          <a:p>
            <a:r>
              <a:rPr lang="en-US" dirty="0" smtClean="0"/>
              <a:t>Requirements Elicitation Process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Lecture-9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Elicitation process</a:t>
            </a:r>
          </a:p>
          <a:p>
            <a:pPr lvl="1"/>
            <a:r>
              <a:rPr lang="en-US" dirty="0" smtClean="0"/>
              <a:t>Elicitation techniques</a:t>
            </a:r>
          </a:p>
          <a:p>
            <a:pPr lvl="2"/>
            <a:r>
              <a:rPr lang="en-US" dirty="0" smtClean="0"/>
              <a:t>Scenarios</a:t>
            </a:r>
          </a:p>
          <a:p>
            <a:pPr lvl="2"/>
            <a:r>
              <a:rPr lang="en-US" dirty="0" smtClean="0"/>
              <a:t>Observation and social analysis</a:t>
            </a:r>
          </a:p>
          <a:p>
            <a:pPr lvl="2"/>
            <a:r>
              <a:rPr lang="en-US" dirty="0" smtClean="0"/>
              <a:t>Prototyping</a:t>
            </a:r>
          </a:p>
          <a:p>
            <a:pPr lvl="2"/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206160" y="1670400"/>
              <a:ext cx="5599440" cy="446112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3280" y="1667880"/>
                <a:ext cx="5604840" cy="4466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5573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i="1" dirty="0" smtClean="0"/>
              <a:t>Scenario exercise: Write a scenario for Registering a course for university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hangingPunct="0"/>
            <a:r>
              <a:rPr lang="en-GB" dirty="0" smtClean="0"/>
              <a:t>Choose course from course handbook or web site</a:t>
            </a:r>
            <a:endParaRPr lang="en-US" dirty="0" smtClean="0"/>
          </a:p>
          <a:p>
            <a:pPr hangingPunct="0"/>
            <a:r>
              <a:rPr lang="en-GB" dirty="0" smtClean="0"/>
              <a:t>Collect registration form or download web form</a:t>
            </a:r>
            <a:endParaRPr lang="en-US" dirty="0" smtClean="0"/>
          </a:p>
          <a:p>
            <a:pPr hangingPunct="0"/>
            <a:r>
              <a:rPr lang="en-GB" dirty="0" smtClean="0"/>
              <a:t>Complete registration form</a:t>
            </a:r>
            <a:endParaRPr lang="en-US" dirty="0" smtClean="0"/>
          </a:p>
          <a:p>
            <a:pPr hangingPunct="0"/>
            <a:r>
              <a:rPr lang="en-GB" dirty="0" smtClean="0"/>
              <a:t>Submit registration form for checking</a:t>
            </a:r>
            <a:endParaRPr lang="en-US" dirty="0" smtClean="0"/>
          </a:p>
          <a:p>
            <a:r>
              <a:rPr lang="en-GB" dirty="0" smtClean="0"/>
              <a:t>Accept registration confirmation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252440" y="560520"/>
              <a:ext cx="7905240" cy="466668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9920" y="556920"/>
                <a:ext cx="7910640" cy="4672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0090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Elicitation process</a:t>
            </a:r>
          </a:p>
          <a:p>
            <a:pPr lvl="1"/>
            <a:r>
              <a:rPr lang="en-US" dirty="0" smtClean="0"/>
              <a:t>Elicitation techniques</a:t>
            </a:r>
          </a:p>
          <a:p>
            <a:pPr lvl="2"/>
            <a:r>
              <a:rPr lang="en-US" dirty="0" smtClean="0"/>
              <a:t>Document studies</a:t>
            </a:r>
          </a:p>
          <a:p>
            <a:pPr lvl="2"/>
            <a:r>
              <a:rPr lang="en-US" dirty="0" smtClean="0"/>
              <a:t>Questionnaire</a:t>
            </a:r>
          </a:p>
          <a:p>
            <a:pPr lvl="2"/>
            <a:r>
              <a:rPr lang="en-US" dirty="0" smtClean="0"/>
              <a:t>Brainstorming</a:t>
            </a:r>
          </a:p>
          <a:p>
            <a:pPr lvl="2"/>
            <a:r>
              <a:rPr lang="en-US" dirty="0" smtClean="0"/>
              <a:t>Focus groups</a:t>
            </a:r>
          </a:p>
          <a:p>
            <a:pPr lvl="2"/>
            <a:r>
              <a:rPr lang="en-US" dirty="0" smtClean="0"/>
              <a:t>Collaborative requirement gathering</a:t>
            </a:r>
          </a:p>
          <a:p>
            <a:pPr lvl="2"/>
            <a:r>
              <a:rPr lang="en-US" dirty="0" smtClean="0"/>
              <a:t>QFD</a:t>
            </a:r>
          </a:p>
          <a:p>
            <a:pPr lvl="1"/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Negotiation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studies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Document studies are  used to cross-check the interview information. </a:t>
            </a:r>
          </a:p>
          <a:p>
            <a:r>
              <a:rPr lang="en-US" dirty="0" smtClean="0"/>
              <a:t>It is a fast way to get information about data in the old “database”.</a:t>
            </a:r>
          </a:p>
          <a:p>
            <a:r>
              <a:rPr lang="en-US" dirty="0" smtClean="0"/>
              <a:t>The analyst studies existing documents such as forms, letter files, computer logs and documentation of the existing computer system. </a:t>
            </a:r>
          </a:p>
          <a:p>
            <a:r>
              <a:rPr lang="en-US" dirty="0" smtClean="0"/>
              <a:t>He may also print screen dumps from the existing system.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5477760" y="4898520"/>
              <a:ext cx="1493280" cy="9594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475240" y="4892760"/>
                <a:ext cx="1499760" cy="9687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 is used to get information from many people.</a:t>
            </a:r>
          </a:p>
          <a:p>
            <a:r>
              <a:rPr lang="en-US" dirty="0" smtClean="0"/>
              <a:t>Can be used in two ways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500" dirty="0" smtClean="0"/>
              <a:t>To get statistical evidence for an assumption, </a:t>
            </a:r>
          </a:p>
          <a:p>
            <a:pPr lvl="1"/>
            <a:r>
              <a:rPr lang="en-US" sz="2500" dirty="0" smtClean="0"/>
              <a:t>People ask closed questions such as, “How easy is it to get customer statistics with the present system: very difficult, quite difficult, easy, very easy…”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500" dirty="0" smtClean="0"/>
              <a:t>To gather opinions and suggestions.</a:t>
            </a:r>
          </a:p>
          <a:p>
            <a:pPr lvl="1"/>
            <a:r>
              <a:rPr lang="en-US" sz="2500" dirty="0" smtClean="0"/>
              <a:t>People ask open questions, e.g. “What are the three biggest problems in your daily work?” and, “What are your suggestions for better IT support of your daily work?”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Brainstorming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dirty="0" smtClean="0"/>
              <a:t>In a brainstorming session RE team gather together  with a group of people, </a:t>
            </a:r>
          </a:p>
          <a:p>
            <a:pPr algn="just"/>
            <a:r>
              <a:rPr lang="en-US" dirty="0" smtClean="0"/>
              <a:t>Create a stimulating and focused atmosphere, and let people come up with ideas without risk of being ridiculed. </a:t>
            </a:r>
          </a:p>
          <a:p>
            <a:pPr algn="just"/>
            <a:r>
              <a:rPr lang="en-US" dirty="0" smtClean="0"/>
              <a:t>The facilitator notes down all ideas on a whiteboard. </a:t>
            </a:r>
          </a:p>
          <a:p>
            <a:pPr algn="just"/>
            <a:r>
              <a:rPr lang="en-US" dirty="0" smtClean="0"/>
              <a:t>An important rule of the game is not to criticize any idea. Even seemingly stupid ideas may turn out to have a valuable “diamond” seed in them.</a:t>
            </a:r>
          </a:p>
          <a:p>
            <a:r>
              <a:rPr lang="en-US" dirty="0" smtClean="0"/>
              <a:t>The facilitator may finish the session with a joint round where participants prioritize the ideas.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groups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Focus groups resemble brainstorming sessions, but are more structured.</a:t>
            </a:r>
          </a:p>
          <a:p>
            <a:r>
              <a:rPr lang="en-US" dirty="0" smtClean="0"/>
              <a:t>It starts with </a:t>
            </a:r>
            <a:r>
              <a:rPr lang="en-US" i="1" dirty="0" smtClean="0"/>
              <a:t>a </a:t>
            </a:r>
            <a:r>
              <a:rPr lang="en-US" dirty="0" smtClean="0"/>
              <a:t>phase where participants come up with problems in the current way of doing things. </a:t>
            </a:r>
          </a:p>
          <a:p>
            <a:r>
              <a:rPr lang="en-US" dirty="0" smtClean="0"/>
              <a:t>Next comes a phase where participants try to imagine an ideal way of doing things. </a:t>
            </a:r>
          </a:p>
          <a:p>
            <a:r>
              <a:rPr lang="en-US" dirty="0" smtClean="0"/>
              <a:t>The group also tries to explain why the ideas are good, which helps formulate goals and requirements for the new system.</a:t>
            </a:r>
          </a:p>
          <a:p>
            <a:r>
              <a:rPr lang="en-US" dirty="0" smtClean="0"/>
              <a:t>At the end of the session, each group identifies their high priority issues. </a:t>
            </a:r>
          </a:p>
          <a:p>
            <a:r>
              <a:rPr lang="en-US" dirty="0" smtClean="0"/>
              <a:t>When later prioritizing the requirements, it is important that each stakeholder group gets solutions to some of their high-priority issues. </a:t>
            </a:r>
          </a:p>
          <a:p>
            <a:pPr lvl="1"/>
            <a:r>
              <a:rPr lang="en-US" dirty="0" smtClean="0"/>
              <a:t>If a stakeholder group doesn’t get anything in return, they are rarely willing to contribute to the system.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5291640" y="1370160"/>
              <a:ext cx="3758760" cy="27363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89120" y="1367640"/>
                <a:ext cx="3764160" cy="27421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Study similar companies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smtClean="0"/>
              <a:t>One of the best sources of realistic ideas is to see what other companies do to handle problems similar to your own. </a:t>
            </a:r>
          </a:p>
          <a:p>
            <a:pPr algn="just"/>
            <a:r>
              <a:rPr lang="en-US" dirty="0" smtClean="0"/>
              <a:t>A study of their procedures and comparison with your own can give you many ideas. </a:t>
            </a:r>
          </a:p>
          <a:p>
            <a:pPr algn="just"/>
            <a:r>
              <a:rPr lang="en-US" dirty="0" smtClean="0"/>
              <a:t>Most importantly, a visit to their site makes it easier to imagine how the new system could work.</a:t>
            </a:r>
          </a:p>
          <a:p>
            <a:pPr algn="just">
              <a:buNone/>
            </a:pPr>
            <a:r>
              <a:rPr lang="en-US" sz="3000" dirty="0" smtClean="0"/>
              <a:t>If the companies reluctant to share such knowledge?</a:t>
            </a:r>
          </a:p>
          <a:p>
            <a:pPr algn="just"/>
            <a:r>
              <a:rPr lang="en-US" dirty="0" smtClean="0"/>
              <a:t>Some international auditing and consultancy companies have a huge benchmark database with performance figures for other companies in your field. </a:t>
            </a:r>
          </a:p>
          <a:p>
            <a:pPr algn="just"/>
            <a:r>
              <a:rPr lang="en-US" dirty="0" smtClean="0"/>
              <a:t>At least you can find out how your performance compares to others.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techniques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Collaborative requirement gathering</a:t>
            </a:r>
          </a:p>
          <a:p>
            <a:r>
              <a:rPr lang="en-US" dirty="0" smtClean="0"/>
              <a:t>QFD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227320" y="147600"/>
              <a:ext cx="6923160" cy="594144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24440" y="143640"/>
                <a:ext cx="6928920" cy="5947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6708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77200" cy="5032987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/>
              <a:t>The goal of analysis is to discover problems, incompleteness and inconsistencies in the elicited requirements. These are then fed back to the stakeholders to resolve them through the negotiation process</a:t>
            </a:r>
          </a:p>
          <a:p>
            <a:pPr algn="just"/>
            <a:r>
              <a:rPr lang="en-US" sz="2400" dirty="0" smtClean="0"/>
              <a:t>Analysis is interleaved with elicitation as problems are discovered when the requirements are elicited</a:t>
            </a:r>
          </a:p>
          <a:p>
            <a:pPr algn="just"/>
            <a:r>
              <a:rPr lang="en-US" sz="2400" dirty="0" smtClean="0"/>
              <a:t>A problem checklist may be used to support analysis. Each requirement may be assessed against the checklist</a:t>
            </a:r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277720" y="4244400"/>
              <a:ext cx="5011920" cy="20898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71600" y="4241880"/>
                <a:ext cx="5023440" cy="2101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43944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checklists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100" dirty="0" smtClean="0"/>
              <a:t>Premature design</a:t>
            </a:r>
          </a:p>
          <a:p>
            <a:pPr lvl="1" algn="just"/>
            <a:r>
              <a:rPr lang="en-US" sz="2100" dirty="0" smtClean="0"/>
              <a:t>Does the requirement include premature design or implementation information?</a:t>
            </a:r>
          </a:p>
          <a:p>
            <a:pPr algn="just"/>
            <a:r>
              <a:rPr lang="en-US" sz="2100" dirty="0" smtClean="0"/>
              <a:t>Combined requirements</a:t>
            </a:r>
          </a:p>
          <a:p>
            <a:pPr lvl="1" algn="just"/>
            <a:r>
              <a:rPr lang="en-US" sz="2100" dirty="0" smtClean="0"/>
              <a:t>Does the description of a requirement describe a single requirement or could it be broken down into several different requirements?</a:t>
            </a:r>
          </a:p>
          <a:p>
            <a:pPr algn="just"/>
            <a:r>
              <a:rPr lang="en-US" sz="2100" dirty="0" smtClean="0"/>
              <a:t>Unnecessary requirements</a:t>
            </a:r>
          </a:p>
          <a:p>
            <a:pPr lvl="1" algn="just"/>
            <a:r>
              <a:rPr lang="en-US" sz="2100" dirty="0" smtClean="0"/>
              <a:t>Is the requirement ‘gold plating’? That is, is the requirement a cosmetic addition to the system which is not really necessary.</a:t>
            </a:r>
          </a:p>
          <a:p>
            <a:pPr algn="just"/>
            <a:r>
              <a:rPr lang="en-US" sz="2100" dirty="0" smtClean="0"/>
              <a:t>Use of non-standard hardware</a:t>
            </a:r>
          </a:p>
          <a:p>
            <a:pPr lvl="1" algn="just"/>
            <a:r>
              <a:rPr lang="en-US" sz="2100" dirty="0" smtClean="0"/>
              <a:t>Does the requirement mean that non-standard hardware or software must be used? To make this decision, you need to know the computer platform requirements.</a:t>
            </a: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554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Analysis checklists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5109187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/>
              <a:t>Conformance with business goals</a:t>
            </a:r>
          </a:p>
          <a:p>
            <a:pPr lvl="1" algn="just"/>
            <a:r>
              <a:rPr lang="en-US" sz="2000" dirty="0" smtClean="0"/>
              <a:t>Is the requirement consistent with the business goals defined in the introduction to the requirements document? Requirements ambiguity</a:t>
            </a:r>
          </a:p>
          <a:p>
            <a:pPr algn="just"/>
            <a:r>
              <a:rPr lang="en-US" sz="2000" dirty="0" smtClean="0"/>
              <a:t>Requirements ambiguity</a:t>
            </a:r>
          </a:p>
          <a:p>
            <a:pPr lvl="1" algn="just"/>
            <a:r>
              <a:rPr lang="en-US" sz="2000" dirty="0" smtClean="0"/>
              <a:t>Is the requirement ambiguous i.e. could it be read in different ways by different people? What are the possible interpretations of the requirement?</a:t>
            </a:r>
          </a:p>
          <a:p>
            <a:pPr algn="just"/>
            <a:r>
              <a:rPr lang="en-US" sz="2000" dirty="0" smtClean="0"/>
              <a:t>Requirements realism</a:t>
            </a:r>
          </a:p>
          <a:p>
            <a:pPr lvl="1" algn="just"/>
            <a:r>
              <a:rPr lang="en-US" sz="2000" dirty="0" smtClean="0"/>
              <a:t>Is the requirement realistic given the technology which will be used to implement the system?</a:t>
            </a:r>
          </a:p>
          <a:p>
            <a:pPr algn="just"/>
            <a:r>
              <a:rPr lang="en-US" sz="2000" dirty="0" smtClean="0"/>
              <a:t>Requirements testability</a:t>
            </a:r>
          </a:p>
          <a:p>
            <a:pPr lvl="1" algn="just"/>
            <a:r>
              <a:rPr lang="en-US" sz="2000" dirty="0" smtClean="0"/>
              <a:t>Is the requirement testable, that is, is it stated in such a way that test engineers can derive a test which can show if the system meets that requirement?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967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Requirements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4297363"/>
          </a:xfrm>
        </p:spPr>
        <p:txBody>
          <a:bodyPr/>
          <a:lstStyle/>
          <a:p>
            <a:pPr algn="just"/>
            <a:r>
              <a:rPr lang="en-US" sz="2400" dirty="0" smtClean="0"/>
              <a:t>A very important objective of requirements analysis is to discover the interactions between requirements and to highlight requirements conflicts and overlaps</a:t>
            </a:r>
          </a:p>
          <a:p>
            <a:pPr algn="just"/>
            <a:r>
              <a:rPr lang="en-US" sz="2400" dirty="0" smtClean="0"/>
              <a:t>A requirements interaction matrix shows how requirements interact with each other. Requirements are listed along the rows and columns of the matrix</a:t>
            </a:r>
          </a:p>
          <a:p>
            <a:pPr lvl="1" algn="just"/>
            <a:r>
              <a:rPr lang="en-US" sz="2100" dirty="0" smtClean="0"/>
              <a:t>For requirements which conflict, fill in a 1</a:t>
            </a:r>
          </a:p>
          <a:p>
            <a:pPr lvl="1" algn="just"/>
            <a:r>
              <a:rPr lang="en-US" sz="2100" dirty="0" smtClean="0"/>
              <a:t>For requirements which overlap, fill in a 1000</a:t>
            </a:r>
          </a:p>
          <a:p>
            <a:pPr lvl="1" algn="just"/>
            <a:r>
              <a:rPr lang="en-US" sz="2100" dirty="0" smtClean="0"/>
              <a:t>For requirements which are independent, fill in a 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2120040" y="4407840"/>
              <a:ext cx="6017760" cy="202716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16800" y="4401360"/>
                <a:ext cx="6023520" cy="203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28353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Interaction matrices</a:t>
            </a:r>
            <a:endParaRPr lang="en-US" dirty="0"/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371600"/>
            <a:ext cx="8114242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25440" y="1585800"/>
              <a:ext cx="6557760" cy="440424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2920" y="1582920"/>
                <a:ext cx="6562800" cy="4411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69189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Requirements Engineering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Few more techniques of requirement elicitation</a:t>
            </a:r>
          </a:p>
          <a:p>
            <a:r>
              <a:rPr lang="en-US" dirty="0" smtClean="0"/>
              <a:t>Analysis 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6" name="Ink 5"/>
              <p14:cNvContentPartPr/>
              <p14:nvPr/>
            </p14:nvContentPartPr>
            <p14:xfrm>
              <a:off x="1598040" y="1557720"/>
              <a:ext cx="6187680" cy="3654000"/>
            </p14:xfrm>
          </p:contentPart>
        </mc:Choice>
        <mc:Fallback>
          <p:pic>
            <p:nvPicPr>
              <p:cNvPr id="6" name="Ink 5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95520" y="1555200"/>
                <a:ext cx="6193440" cy="36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5717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5275</TotalTime>
  <Words>968</Words>
  <Application>Microsoft Office PowerPoint</Application>
  <PresentationFormat>On-screen Show (4:3)</PresentationFormat>
  <Paragraphs>122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Origin</vt:lpstr>
      <vt:lpstr>2_Origin</vt:lpstr>
      <vt:lpstr>1_Origin</vt:lpstr>
      <vt:lpstr>Requirements Elicitation Process</vt:lpstr>
      <vt:lpstr>Recap</vt:lpstr>
      <vt:lpstr>Scenario exercise: Write a scenario for Registering a course for university</vt:lpstr>
      <vt:lpstr>Today’s lecture</vt:lpstr>
      <vt:lpstr>Document studies</vt:lpstr>
      <vt:lpstr>Questionnaires</vt:lpstr>
      <vt:lpstr>Brainstorming</vt:lpstr>
      <vt:lpstr>Focus groups</vt:lpstr>
      <vt:lpstr>Study similar companies</vt:lpstr>
      <vt:lpstr>Other techniques</vt:lpstr>
      <vt:lpstr>Requirements analysis</vt:lpstr>
      <vt:lpstr>Analysis checklists</vt:lpstr>
      <vt:lpstr>Analysis checklists</vt:lpstr>
      <vt:lpstr>Requirements interactions</vt:lpstr>
      <vt:lpstr>Interaction matrices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114</cp:revision>
  <dcterms:created xsi:type="dcterms:W3CDTF">2012-09-05T05:27:50Z</dcterms:created>
  <dcterms:modified xsi:type="dcterms:W3CDTF">2014-11-25T05:34:13Z</dcterms:modified>
</cp:coreProperties>
</file>