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 id="2147483672" r:id="rId3"/>
  </p:sldMasterIdLst>
  <p:notesMasterIdLst>
    <p:notesMasterId r:id="rId22"/>
  </p:notesMasterIdLst>
  <p:sldIdLst>
    <p:sldId id="257" r:id="rId4"/>
    <p:sldId id="420" r:id="rId5"/>
    <p:sldId id="421" r:id="rId6"/>
    <p:sldId id="422" r:id="rId7"/>
    <p:sldId id="423" r:id="rId8"/>
    <p:sldId id="379" r:id="rId9"/>
    <p:sldId id="380" r:id="rId10"/>
    <p:sldId id="321" r:id="rId11"/>
    <p:sldId id="322" r:id="rId12"/>
    <p:sldId id="382" r:id="rId13"/>
    <p:sldId id="383" r:id="rId14"/>
    <p:sldId id="323" r:id="rId15"/>
    <p:sldId id="324" r:id="rId16"/>
    <p:sldId id="345" r:id="rId17"/>
    <p:sldId id="325" r:id="rId18"/>
    <p:sldId id="326" r:id="rId19"/>
    <p:sldId id="327" r:id="rId20"/>
    <p:sldId id="42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394" autoAdjust="0"/>
  </p:normalViewPr>
  <p:slideViewPr>
    <p:cSldViewPr>
      <p:cViewPr varScale="1">
        <p:scale>
          <a:sx n="54" d="100"/>
          <a:sy n="54" d="100"/>
        </p:scale>
        <p:origin x="-175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9T04:37:28.809"/>
    </inkml:context>
    <inkml:brush xml:id="br0">
      <inkml:brushProperty name="width" value="0.05292" units="cm"/>
      <inkml:brushProperty name="height" value="0.05292" units="cm"/>
      <inkml:brushProperty name="color" value="#FF0000"/>
    </inkml:brush>
  </inkml:definitions>
  <inkml:trace contextRef="#ctx0" brushRef="#br0">5628 8542 368,'0'15'67,"-4"16"5,-4-2-10,-3-2 6,3-4-3,2-2-13,0-2-7,0-4 13,1-1-13,1-2-6,-2-2 14,2-1-25,0 0-28,2-2 0,-2 0 0,2-2 0,-1 0 0,-1 0 0,2-2 0,2-1 0,-2 2 0,2-2 0,0 1 0,-2-1 0,2 0 0,0-1 0,0 2 0,-2-1 0,2-1 0,0 0 0,0-1 0,-2 3 0,0-2 0,0 0 0,0 0 0,-2 3 0,-3-2 0,3 0 0,0 1 0,0-1 0,0-1 0,0 0 0,0 2 0,-1-3 0,1 1 0,2-1 0,0 1 0,0-1 0,0 1 0,-2-1 0,2 0-5,-2 1-99,2-1-6,0-1 12</inkml:trace>
  <inkml:trace contextRef="#ctx0" brushRef="#br0" timeOffset="1439.0823">2362 9755 1,'-2'7'2,"2"-2"0,0 4-1,0-1 1,0 3 0,2 2 0,1 3-1,-1 1 1,0 2-1,0 2 1,0 3-1,0 0 0,0 4-1,2 2 2,0 2-1,-2 0 0,2 4-1,3 0 1,-3 3-1,2 1 1,0 5 0,2 0-1,1 3 0,-1 2 0,0 3 1,1 2-1,-1 0 1,2 5-1,-2 1 0,3 3 0,-3 4 1,2 2 0,-1 2-1,-1 2 1,0 3 0,0 0 0,1 0-1,-1 4 13,0 0-8,-1 1-7,3 0 13,-2 1 0,-2-1-9,3 1 12,-1 0-14,0 2 6,-2 0 0,3 1-7,-1 1 0,0 1 6,0-3 7,3 1-3,-3 1-1,0-1-7,1 0 0,1-1 6,0 1-7,1-2 0,-3-1 0,2 1 0,1-3 13,1 2-15,-4-4 7,3-1-14,-1-2 8,-2-3 7,3-3-1,-1-3-7,-2-2 0,0-2 0,1-3 7,1-3-14,-2 0 8,-1-3 14,1-3-29,-2-1 23,0-4-2,0 0-1,-1-3 0,1-1-13,0-3 13,-2-3 0,2 0-1,1-2-12,-1-3 13,-2 0 0,2-2-7,-2-2 7,0-4 5,0 0-13,1-2-12,-1-2 0,-2-4 2,2-1 1,-2-3 0</inkml:trace>
  <inkml:trace contextRef="#ctx0" brushRef="#br0" timeOffset="2569.1469">1190 14206 1,'2'-1'2,"4"-1"-1,-2 0 1,5 1 0,1-1 0,0-1-1,3 0 1,1-1-1,1 1 0,1-1-1,3 0 1,-1 0 0,5 1 0,0-2 0,2 2 0,2-2-1,-1 1 0,3-1 0,0 0 0,2 0 0,5 0 0,-3 0 0,4 0 0,0-1 0,6-1 0,3-2 0,2-1 0,3-1 0,3 1 0,2-3 0,4-1 0,0-1 0,2 0 0,4-1 0,2 0 0,5-2 0,3-1 0,1 1 0,3 0 0,1 0 0,4-2 0,-2 1 0,3-1 0,5 1 0,0-1 0,0 0 2,3-1-2,1 0 0,2-1 0,2-1 0,5 1 0,-1-1 0,2-2 0,3 0 0,-3 0 0,5 0 0,4-1 0,0-1 0,-1 2 0,3-2 0,-2 0 0,6 0 0,0 3 0,0-2 0,0 2 0,0 0 0,0-1 0,2 1 0,2 0 0,-2 4 0,0-3-2,0 3 2,0 0 2,4 0-2,0 1 0,0 1 0,-2 0 0,0 1 0,3 1 0,-3 0-2,0 1 2,-2 1 0,-2-1 0,2 4 0,-2-1 0,0 0 2,-4 2-2,-1-1 0,1 1 0,-4 1 0,0-1 0,3 1 0,-3 0 0,0 1 0,-1-2 0,-3 2 0,2 0 0,-3 0 0,3 0 1,-1 0-1,-1 0 0,-1 1 0,1 0 1,-3-2-1,5 1 0,-4 2 0,-1 0 0,1-1 0,-3 0 0,-2 0-1,1-2 2,-1 1-1,0 1 0,-1 0-1,-3 2 2,-2-2-1,0 1 0,0 0 0,-2 0-1,0 0 2,-2-1-1,0 0 0,0 2 0,-2-2 0,-2 1 0,-2 0 0,0-1 0,-3 0 0,1 1 0,-2 0 0,-3-1 0,1 0 0,-2 2 0,-1-2 0,-4 0 0,1 1 0,-5-1 1,2 1-1,1 0 0,-1-1 0,-2 0 0,-2-1 1,-1 1-1,-3 1 0,0 1 0,-4-2 0,-5 0 0,1 1 0,-4 0 0,-3 0 0,-3 1 0,-5 1 0,-2-2 0,-2 3 0,-6-1 0,0 2 0,-4 1 0,-4-2 0,-3 1 0,-1 0 0,-2 0 0,-3 1 0,-2 0 0,1 1 0,-3-1 0,-2 0 0,0 1 0,-4-1-1,-2-1-1</inkml:trace>
  <inkml:trace contextRef="#ctx0" brushRef="#br0" timeOffset="4854.2776">5818 14608 1,'-2'-3'3,"0"-1"-1,0 3 0,2-1 0,0 2-1,-2-1 1,2 2 0,0 2 0,2 2-1,-2 3 0,2 4 2,2 3-2,1 3 0,1 3-1,0 4 1,2 1 0,3 5 0,-1 0-1,2 3 1,1 2-1,1 0 1,1-2-1,3 0 0,1-1 0,0-2 0,1 0 0,1-5-1,2-1 0</inkml:trace>
  <inkml:trace contextRef="#ctx0" brushRef="#br0" timeOffset="5135.2937">6029 15034 1,'7'-5'2,"-1"-3"-1,2 1 1,2-2-1,3-1 1,1 0 0,1-1-1,1 1 0,1 2 1,1 0 0,1 2-1,2 1 0,-1 5 0,1 3 1,2 2-1,-2 5 0,-1 1 0,-1 6 0,-1 0-1,1 3 0,-4 1 0,-1-2 0,1 2 0,-5-2 0,2-2-1,-3-1 0,-1-5 0,2-2-2</inkml:trace>
  <inkml:trace contextRef="#ctx0" brushRef="#br0" timeOffset="5855.3349">6447 14869 1,'0'0'2,"0"0"0,0 2 0,2 1 0,2 3-1,1 0 0,-1 2 1,2 1-1,0 2 0,2 1 0,1 2-1,1-2 1,0 2-1,1 1 1,-1-1-1,0-2 1,3 0-1,-1-3 0,-2-1 1,1-1-1,1-3 0,-1-1 0,1-3 0,0-1 0,-1-4 0,1 1 0,1-5 0,-3 1 0,0-1 0,1-2 0,-3 0 0,2-1 0,-2 2 0,1-2 0,-1 3 0,-2 1 0,0 0 0,1 2 0,-1 3 0,0 1 0,2 3 2,1 2-1,-1 1 0,0 2 0,2 2-1,1-1 0,-1 1 1,3-1-1,-1 1 0,2-1 0,1-2 0,1 0 0,-1-3 0,1 0 0,1-2 0,2-1 0,-3-2 1,1-2-1,-1-2 0,1 0 0,-1-1 0,-1 0 0,1-1 1,-3-1-1,1 0 0,-1-1 1,-1 1-1,0 1 0,-1-2 0,1 3 0,-3 1 0,-1 0 0,2 3 0,-2 1 0,1 2 1,-1 2-1,2 1 1,-1 2-1,1 0 0,-2 1 0,0 1 0,3 0 0,-1-3 0,0 2 0,3-3 0,1 1 0,1-3 0,-1-2 0,3-1 0,-3-2 0,3-1 0,1-2 0,-1 0 0,0-1 0,-3 0 0,3-2 0,-3-1 0,1 1 0,-3-1 0,-2 2 0,3-1 0,-5 1 0,0 3 0,-2-1 0,1 3 0,-1 0 1,0 3 0,-2 3-1,-2 3 1,2 0 6,3 3-1,-3 1-8,2 1 7,0 0-7,2 1 7,1-2 7,1 2-16,5-2 15,-1-2-15,3-2 19,1-1-14,3-1 0,0-2 6,1-3-14,3-2 20,-2-1-14,2-1 13,-1 0-15,-1-1 8,-2 0-8,-2 1-7,-1 0 2,-3 1 1,-3-1 0,-2 2 1,-1 0 1,-1 0-2,-4-1 2,0 2 0,-4-1 1,0-1-1</inkml:trace>
  <inkml:trace contextRef="#ctx0" brushRef="#br0" timeOffset="6376.3647">5709 14952 4,'-6'0'3,"4"0"0,-3 1 0,1 1 0,0-2-1,2 1-1,0-1 2,0 0-2,2 0 0,0 0 0,2 0 0,0-4 0,4 2 0,3-1 0,3-2 0,5 0 0,-1-2-1,5 0 0,1-1 0,3-1 0,0 0 0,0-1 0,0 2-1,-2 0 0,-1 1 0</inkml:trace>
  <inkml:trace contextRef="#ctx0" brushRef="#br0" timeOffset="7336.4196">2594 14295 2,'-6'3'2,"2"-1"0,-4 1 0,1 2 0,-1 2 0,2 1-1,-2 2 0,1 1 0,1 3 0,2 0 0,2 1 0,0 1 0,4 0 0,0 0-1,0-1 2,6-2-1,1-2 0,1 0-1,2-3 0,3-2 1,-1-4-1,5-2 0,0-3 0,-1-4 0,3-3 0,2 0 0,-3-3 0,-1-1 0,-3 0 0,-1-2 0,-3 2 0,-3-1 1,-3 0-1,-2 2 0,-4-1 0,-4 1 0,-2 3 0,-3-1 0,-3 3 0,-3 2 0,1 1 0,-3 1 0,-1 3-1,-1 1-1</inkml:trace>
  <inkml:trace contextRef="#ctx0" brushRef="#br0" timeOffset="8313.4755">13764 12893 3,'0'0'3,"0"0"0,0 0 0,0 0 0,0 0 0,0 0-1,0 0 1,3 0 5,-1-1-1,6-3-1,2 0-7,5-1 7,3-2 5,5-1 0,4 0-9,4-3 0,4 0 0,4-1 6,5-1 5,-3-1-8,5 2 0,-3-1-1,1-1-7,-1 1 7,-4 1-7,-1 1-7,-3 0 15,-4 3-14,-4 0 1,-5 1 1,-1 2 0,-2 2 1,-5-1-2,-1 4 2</inkml:trace>
  <inkml:trace contextRef="#ctx0" brushRef="#br0" timeOffset="8611.4925">14236 12770 1,'0'0'3,"0"0"0,0 0-1,0 0 0,0 1 1,0 2-1,0 0 1,-2 3 6,2 1-2,0 2 6,-2 2-8,2 3-1,0 3-6,0 1 6,2 1 7,-2 4-2,0-1 5,2 4-2,0 1-1,0-2-2,0 0-1,0 0-1,2 0-7,1-1 6,-1-2-7,0-1 8,0-1-16,0-3 16,0 0-2,0-4-20,-2 0 21,0-1-7,3-3-13,-3-2 2,0-1 1,-4-1 0,2-3 1,-2-2 1</inkml:trace>
  <inkml:trace contextRef="#ctx0" brushRef="#br0" timeOffset="9585.5482">14019 12343 1,'0'-2'3,"0"-2"-1,-2 2 0,0 0 0,0 2 0,2-3 0,0 3 0,0 0 0,0 3-1,0-1 0,0 4 1,2 2-1,-2 3 0,2 2 0,0 1 0,0 0 0,0 1 0,0 2 0,2-2 0,-2-1-1,0 0 0,0-2 1,0 1 0,3-2-1,-3-2 0,0 0 0,0-2 1,0-1 12,0-1-14,-2-2 13,0-1-1,0-3-8,0-1 5,0-1-13,0-2 13,0-2-7,0-1 6,-2-3-7,2 0 0,-2-3-6,2 1 13,-2 0-14,0 0 14,2 2-14,-2-1 14,0 2-14,2 3 8,-3 0-7,3 1 7,0 4 6,0 0-7,0 5-6,0 2 13,0 4 6,3 1-1,-1 4-9,0 1 0,-2 1 0,2 3-1,-2-2 12,2 3 0,0-1-9,0-2-7,0 0 6,-2-3 12,2-2-20,0 0 13,0-3-14,-2-1 7,2-1 12,-2-1 6,0-1-4,0-3-1,0-1-9,0-4 0,0-1 5,0-1-8,-2-6-6,2-2 0,-2-1 13,0-3-7,-2-4 6,2-1-14,-2 0 7,2 0-14,-2 0 9,1 2 0,-1 1-6,2 3 20,0 2-14,0 4 13,0 0-7,2 4 0,-2 4-15,2 6 15,0 0-6,0 6 0,0 3 0,0 4 1,0 1 6,0 2-6,2 0 12,-2 1-20,2 0 20,0-1 0,0-2-16,0 0 8,-2-4-6,2-2-6,0 0 20,-2-3 6,3-1-9,-1-2-1,-4-2 6,4-3-1,0-2-2,-2-3-1,-2-2 5,2-5-27,-5-3 15,3-5 12,0-2-1,0-1-8,-2-2-7,2-1 0,0 2 13,0 1-14,0 3-6,0 2 22,2 3-15,-2 1-7,0 2 15,2 2-8,0 4 8,0 3-8,0 4 7,0 0 0,0 6-21,2 1 22,0 4-7,-2 2 0,2 0 7,2 2 0,-2 1-15,0 1 15,0-3 0,2 3-15,0-3-4,1 1 8,-1-1-19,0-2 4,-2-2-11,2 0 4,-2-2 3,2 1 1</inkml:trace>
  <inkml:trace contextRef="#ctx0" brushRef="#br0" timeOffset="13957.7983">3002 13185 1,'0'0'1,"0"0"0,0 0 0,0 0 0,0 0-1,0 0 0,0 0 1,0 0-1,0 0 1,0 0 0,0 0-1,0 0 1,0 0 0,0 0 0,0 0-1,0 0 0,0 0 1,0 0 0,0 0 0,0 0 0,0 0-1,0 0 0,0 0 0,0 0 1,0 0-1,0 0 1,0 0 0,0 0-1,0 0 0,0 0 0,0 0 0,0 0 0,0 0 0,0 0 0,0 0 0,0 0 0,0 0 0,0 0 1,0 0 0,0 0-1,0 0 0,0 0 0,0 0 0,0 0 0,0 0 0,0 0 0,2-1 0,0-3 0,0 2 0,2-3 0,-2 2 0,2 0 0,0 0 0,2-1 0,-1 3 0,-1-1 0,0 0 0,2-1 0,-2 1 0,2-1 0,-1 0 0,1 1 0,0 1 0,2 0 0,-2-2 0,1 0 0,1 0 0,0 1 0,-2 0 0,3-2 0,-1 2 0,0 1 0,0-3 0,1 2 0,1-2 0,-2 1 2,3 1-2,-1-2 1,0 1-1,1 0 0,-3 0 0,4 1 0,-1-2 0,-1 1 0,0-1 0,1 1 0,1 0 1,1 0-1,1-1 0,-2 2 0,3-2 0,-3 2 0,3 0 0,-3-1 0,1 1 0,-1 0 0,3 1 0,-3 0 0,2-2 0,-1 2 0,1 0 0,-1 0 0,-1 0 0,1-1 0,-1 1 0,0 0 0,-1 0 0,1-1 0,1 0 0,-3 1 0,2-1 0,-1 0 0,-1-1 0,2 1 0,-1 1 0,-1 0 0,0-2 0,1 2 0,-3-1 0,2 1 0,1-1 0,-1 0 0,0 1 0,1 0 0,1 0 0,1-3 0,1 3 0,0-2 0,1-1 0,4-1-1,-1 1 1,1-2 1,1 0-1,3 0 0,2-2 0,0 1 0,4-1 0,2 1 0,0-2 0,2-1 0,0 0 0,2 1 0,0-2 0,1 1 0,-1-1 0,2 0 0,0 0-1,0 0 2,-1-1-1,3 0 0,0 1 0,-2-2 0,3 1 0,-1 1 0,2-1 0,3 0 0,-3 1 0,3 0 0,-1 2 0,-2 0 0,1-1 0,-1 2 0,0 1 0,-1 0 0,-1 0 0,0 0 0,1 0 0,-3 0 0,0 2 0,0-2 0,-2 0 0,3 1 0,-3 0 0,2-1 0,0 2 0,1 0-1,-1 0 2,0-1-1,0-1 0,0 0 0,3 1-1,-3-1 1,0-1 1,0 0-1,1 2 0,-1-2 0,0 1 0,-2 0 0,0 1 0,3 2 0,-3-2 0,2 0 0,-2 0 0,4 0-1,-1 2 2,-1-1-1,0 0 0,0 0 0,3 0 0,-1-1 0,-2 0 0,2-1 0,1 0 0,-1 0 0,0 2 0,1-2-1,-1 0 2,0 0-1,1 1 0,1-1-1,2 1 1,-1 0 1,3-1-1,-1 1 0,-1 0-1,3 0 2,-3 0-1,3 0 0,-1 1 0,1 0 0,-1-1 0,1 0 0,1 1 0,1-2 0,1 2 0,3-1 0,0 0 0,1-1 0,-1 0 0,2 0 0,2-1 0,0 0 0,-1 1 0,1 0 0,2-1 0,2-1 0,0 2 0,0-1 0,0 0 0,0 0 0,2 0 0,-2 1 0,0 0 0,0-1 0,0 1 0,0 0 0,2 0 0,0 1 0,2-1 0,0 0 0,0 1 0,1-1 0,-1 0 0,0 0-1,2 2 2,-2-2-1,2-2 0,-2 1 0,5 0 0,-1 0-1,-2 0 1,2-1 1,-1 2-1,-1-2 0,0 1 0,0 0 0,-2-1 0,0 0 0,2-1 0,1 1-1,-1 1 2,2-1-1,0 0 0,-1 0 0,1-1 0,-2 0 0,2 0 0,3-1-1,-3 1 2,2 1-1,2-1 0,1 0 0,-1 1 0,-1-1 1,-1 2-1,0-1 0,-2 1 1,1 0-1,-1-1 0,0 1 0,0 0 0,1 1 0,-3-1 0,2 1 0,-2-1 0,-2 1 0,1 1 0,-1-1 0,-2 0 0,2 1 0,-2 1 0,0 0 0,0-1 0,-2 1 0,0 1 0,0-1 0,-2 2 0,-2-2 0,-1 0 0,-3 2 0,0 1 0,-2-3 0,-3 3 0,-1-2 0,-3 1 0,-4 0 0,1 1 0,-1 0 0,-2-1 0,-4 1 0,0 1 0,-4 0 0,0-1 0,-2 1 0,-4-1 0,0 2 0,-5-1 0,1 1 0,-3 0 0,-3 0 0,1 0 0,-3 0 0,-1 0 0,-2 1 0,1-1 0,-3 2 0,0-2 0,0 1 0,2-1 0,-1 2 0,-1-1 0,-2 0 0,2-1 0,0 1 0,1-1 1,-1 0 0,-2 0 0,2 0-1,-2-1 0,2 0 0,-1 0 0,1 1 0,-2-2 0,0 1 0,0 0 0,0 0 0,0 1 0,1-1 0,-3 1 0,2-1 0,0-1 0,2 1 0,-2 1 0,0 0 0,3-1 0,-1 1 0,-2 0 0,2 0 0,2 0-1,-1-1 1,-1 0 1,0 1-2,2-1 1,-1-1 0,-1 2 1,0 0-1,-2 0 0,0-1 0,0 1 0,1-1 0,-1 0 0,-2 1 1,2 0-1,-2 0 0,0-1 1,-2 1-1,2 0 0,0 0 0,0 0 0,-2 0 0,2-1 0,0 1 0,0-1 0,-2 1 0,2 0 0,-2 0 0,3-2 0,-3 2 0,2-1 0,-2 1 1,2 0 0,0-1-1,-2 1 0,2 0 0,-2 0 0,2 0 0,0-1 0,-2 1 1,2-1-1,0 1 0,-2 0 0,2 0 7,2-1-8,-2 1 1,0 0 6,3-2-7,-1 2 0,-2 0 0,2 0 0,2 0 7,-2 0-8,2 2 1,1-2 0,-3 0 0,0 0 0,0 1 0,0-1 0,0 1 7,0 0-7,1-1 0,-3 0 0,0 0 7,0 0-8,-2 0 1,2 0 6,0 1-7,-2-2 0,0 1 1,0-1-1,0 0 0,0 1 0,-2-1 0,2-1 0,-2 1 0,0 0-1</inkml:trace>
  <inkml:trace contextRef="#ctx0" brushRef="#br0" timeOffset="14559.8327">13713 11436 3,'-2'-1'2,"-2"0"1,1 1-1,1-1 1,-2-1-1,2 2 0,0-1-1,2 1 0,-2 0 2,2 0-2,0 0 0,-2-1 0,2 1-1,0 0 0,0 0 1,0 1 0,2 3 0,0-2 0,0 2 0,0-1 0,4 2 0,-1-1-1,-1 1 0,2 0 0,2 0 1,0 1-1,1 0 0,-1 0 1,2-1-1,-1-1 0,1 2 0,0-1 0,-1-1 0,-1 1 0,0 0 0,2-1 0,-1 1 0,-3-2 0,0 1-1,0-1 1,-1 1 0,-1-2 0,-2 2 1,2-2-1,-2 3 0,-2-2 0,0 2 0,0-1 0,-2 2 0,0-1 0,0 2 0,-2 0 0,-3 1 0,3 0 0,-2 0 0,2 2 0,-2-2 0,-1 1 0,1 1 0,0 1 0,0-2 0,2 1 0,-2-1 0,-1 0 7,3-1-1,-2 0-1,2 1-7,0-2 7,0 0 6,2 0-8,-1-2 6,-1 0-1,0 0-8,2-1 13,0 1-14,-2-3 0,2 1 6,0-1 1,0 0-9,0-1 8,0 1 5,-1-1-1,3 0-8,-2-1 6,0 1-13,2-1 7,-2 1 6,2 0-1,0-1 1,0 0-16,0 2-4,0-2 1,0 0 0,0-2 2,-2 2 0</inkml:trace>
</inkml:ink>
</file>

<file path=ppt/ink/ink2.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9T04:38:57.284"/>
    </inkml:context>
    <inkml:brush xml:id="br0">
      <inkml:brushProperty name="width" value="0.05292" units="cm"/>
      <inkml:brushProperty name="height" value="0.05292" units="cm"/>
      <inkml:brushProperty name="color" value="#FF0000"/>
    </inkml:brush>
  </inkml:definitions>
  <inkml:trace contextRef="#ctx0" brushRef="#br0">10371 7378 1,'-5'5'4,"3"2"0,0 2-1,-2 1-1,0 2 1,0 1 13,0 1-15,0-2 12,-1 0-2,1 1 0,0-1-9,0-1 6,0 0-7,0-2 6,0-1 6,-1 0-8,1-1-7,-2 0-7,0-1 0</inkml:trace>
  <inkml:trace contextRef="#ctx0" brushRef="#br0" timeOffset="877.0502">9754 5919 3,'0'14'3,"0"2"0,0 5-1,0 3 1,0 2-1,0 4 0,0 3 0,2 1 0,0 5-1,0 3 0,0 1 0,3 3 1,1 2-1,-2 1-1,2 1 7,-2 2-7,5 0 0,-3 2 0,0 2 0,2-3 0,1 3 0,-1-3 7,0 3-8,-2 0 7,0 0-1,1 0 6,-3-2-1,-2-1-8,2 0 0,-2 0-1,2-3-6,-4-2 1,2-1 13,0-3-1,0-1-14,1-2 1,-1-4 7,0-4 6,0-2-8,-2-1 0,2-4-6,-2-5 0,2 0 0,-2-5 0,-2-3 1,2-4-1</inkml:trace>
  <inkml:trace contextRef="#ctx0" brushRef="#br0" timeOffset="2088.1195">9818 5951 1,'15'-6'2,"3"-1"0,7-1 0,2-3-1,4-1 1,6-1-1,5-2 0,5-1 0,7 0 0,6-4 0,6 0-1,7-2 1,1-1 0,7-2 0,4-2 0,3 1-1,3-2 0,7 0 1,-1-1 1,2-1-2,0 1 0,5-2 0,1 3 0,1 0 0,1 1 0,-1 0 0,1 0 0,-3 2 0,1 1 0,-1 3 0,-3 3 0,-4 0 0,-6 4 0,-2 4 0,-6 3 0,-5 3 0,-7 3 0,-5 5 1,-8 4-1,-6 3 1,-5 5-1,-5 3 1,-5 6 0,-6 3-1,-4 2 0,-3 4 1,-5 2 0,-2 4-1,-3 3 0,-1 5 0,-1 0 0,0 3 1,-1 1-1,1 3 0,-2 2 0,1 1 0,-3 1-1,4 2 1,-1-1 1,-1 2 0,0 1-1,1-1 1,1 1-1,-1-1 0,1 1 1,-2-3-1,3 2 0,-1-3 0,1 0 0,-1 1 0,2-3 0,-1 0 1,3-2-1,-3-1 0,1-1 1,-1 0-1,-1-3 0,0-4 0,-1 0 0,-1-2 0,1-2 0,-3-2 0,0-2-1,0-4 1,-4-1 0,1-3 0,-1-1 1,-4-1-1,-2-3 0,0-3 0,-5-1 0,1-2 0,-2-2 0,-2-3 0,-3 0 0,-3-3 0,-3 1 0,-4-1 0,-4 2 7,-2-1-7,-6-2 0,-2 1-1,-4-1 1,-5 2-1,-6 1 0,-1-2 1,-7 4 0,-4-1 0,-3 2 0,-3 0 0,-4 1 0,-3 1 0,-6 1-1,-1 1 1,-3 1-1,-4-1 1,2 2 0,-4-1 0,2 1 0,-2-1 0,-2 2 0,1-1 0,1 0 6,2-1-7,2 1 0,1-2 0,1 0 0,2-1 1,-2-2 0,4 0 0,3 0 0,1-3 0,2-2-1,5 0 1,4-4 0,4-1 6,4-2-7,2-2 0,6-1 1,5-4 6,5-1-1,3-1-7,2 0 7,6-3-7,2 0 0,2-1 7,4 1-7,2 0 0,3-1 0,1 2 0,5-1 0,-1 1 7,1 0-7,2 1 0,1 1 1,1 0 0,2 2 0,0 0 0,0-1 7,1 0-1,1 2-7,0-2 6,0 1 0,0 1-1,2-3-6,-2 1 0,-1-1 0,3 1 1,-4-2 0,2 1 7,-2-3-7,-2 0 0,-1-1 0,-1-3 0,-2-1 7,1-1-1,-3-4-7,-3 0 1,1-3 7,1-3-1,1-2-7,-3 0 7,3-4-7,-1-3 0,3 2 1,-1 0 0,3 1 0,0 1 0,1 0 1,1 1 0,0 2 0,2 3 0,-1 1 0,3 1 0,0 1 7,-2 2-8,2 2 1,-2 0 0,2 1-1,-3 1 1,3 0 0,0 3 0,0 0 0,0 1-1,0 1 1,0 0 0,1 1-1,-3-1 1,2 2-1,0 0-1</inkml:trace>
  <inkml:trace contextRef="#ctx0" brushRef="#br0" timeOffset="3070.1756">10300 6551 3,'-2'2'2,"0"2"0,0 1 0,2 5 0,0 4 0,2 6 0,0 3 0,4 4-1,3 3 0,-1 6 2,6 1-2,1 4 0,1 2 0,3 2-1,4 3 1,0 1-1,3 0 0,1 0-1,0-3 0,-2-1-1</inkml:trace>
  <inkml:trace contextRef="#ctx0" brushRef="#br0" timeOffset="3320.1899">10399 6513 1,'-2'-28'3,"2"-1"-1,2-3 0,3 1 0,1 0 0,0 0-1,4 3 0,1 3 0,3 3 0,3 3 0,-1 4 0,3 3 0,2 5 0,-1 6 1,1 5-2,0 5 0,-3 7 1,-3 6 0,-5 8-1,-4 6 0,-4 8 0,-4 3-1,-2 6 1,-4 1 0,-2 3-1,-3 0 1,3-1-2,-3 0 1,3-4 0</inkml:trace>
  <inkml:trace contextRef="#ctx0" brushRef="#br0" timeOffset="3812.2181">10668 6998 2,'15'0'3,"1"1"-1,1 1 0,2 3 0,-3 1-1,5 2 1,-3 1 0,-1 3-1,-1 2 0,1 1 0,-5 0 0,3 1 1,-5 2-1,1-2 0,-3-1 0,0-2 0,-2 0 0,1-2 0,-3-1-1,0-4 0,0-1 1,-2-1-1,0-4 0,-2-3 0,0-3 0,0-3-1,0-2 1,0-5 0,2-1-1,-2 0 0,2-3 1,2 1 0,-2 2 0,3-1-1,-1 3 1,-2 2 0,0 2-1,2 1 0,0 1 1,-2 3 0,2 1 0,-2 0 0,3 0 0,-1 3 0,-2-2 0,2 1 0,0-1 1,0 0-1,2-1 0,1-2 1,1-1-1,2-2 1,0-2 0,3-1-1,-3-1 0,5-1 1,-1 0-1,1 0 1,-1 0-1,3 2 0,-3 0 0,5 3 1,-5 2-1,3 2 1,-1 3-1,1 3 0,-3 4 0,-1 3 0,-1 2 0,-4 5 0,-1 1 0,-3 3 0,-2 1 0,-4 1 0,-2 0 0,0 2 0,-3-2 0,-1 0 0,-2-1 0,-3-1 0,1-1 0,-1-2 0,1-2 0,0-2 0,-1-4 0,1-4 0,-1-2 0,3-2-1,0-5 0,-1-2 0,5-5-1,2-2 0</inkml:trace>
  <inkml:trace contextRef="#ctx0" brushRef="#br0" timeOffset="4704.2691">11510 6643 3,'0'0'3,"2"0"0,0 0-1,-2 0 1,0 2-1,0 2 0,0 0 0,-4 5 1,0 2-2,-2 2 0,0 4 0,-1 3-1,1 1 0,0 4 1,0-1 0,2 0 0,2 1-1,-1-1 1,3 0-1,3-4 1,1-1-1,2-3 0,0-1 0,2-3 0,3-4 0,1-2 0,1-2 0,1-6 0,0-1 0,5-5 0,-2-3 0,1 0 0,-1-6 0,1 0 0,1-3 0,-2-2 0,1-1 0,-1-2 0,-1 0 0,-1-1 0,-5-1 0,0 1 0,-3 1 0,-3 2 0,0 3 0,-2 2 0,0 1 0,-2 5 0,-2 2 0,0 6 0,-4 4 0,-1 3 0,1 5 1,-2 6-1,0 1 0,2 5 0,-3 0 0,3 3 0,0 0 0,4 2 1,0-2-1,2 0 0,2-1 1,2-2-2,2-1 1,0-5 0,3-1 1,-1-4-1,4-2 0,1-5 0,-1-2 0,3-2 0,-1-3 0,1-4 0,-1-3 0,3-1 0,-1-4 0,-1-2-1,3-3 1,-1-2 0,-3-2 0,-1 1 0,-1-5 0,-2 0 0,-1 3-1,-1 0 1,-4 4 0,2 0 0,-2 6 0,1 2 0,-3 2 0,0 5 0,-2 4 0,0 6 0,-2 2 0,2 4 0,-2 6 0,-3 3 0,3 2 1,2 1-1,0 2 0,2 0 0,0 2 0,3 0 0,1 0 0,0 0 0,2-1 0,3-1 0,1-3 0,0-2 0,1-3 1,-1-2-1,1-3 0,-1-2 0,3-4 0,-1-3 0,3-2 0,-3-4 0,1-3-1,-3-4 1,4-2 0,-1-5 0,-1-1 0,-1-4 0,-1-4 0,1-1-1,-3-2 1,0 0 0,-1 0 0,-1 2 0,-4 1 0,0 3 0,-2 3 0,-2 2 0,0 3-1,0 2 1,-2 4 0,-2 3 0,0 4 0,-2 1 0,-1 3 1,-1 4 0,4 6 0,-2 0-1,2 3 0,0 3 0,2 3 0,-1 2 0,3 1 7,5 1-7,-3 2-1,4 0 0,0-1 7,2 0-8,3-1 1,-1-1 0,5-1 1,-3-1 0,2-2-1,1-1 0,-3-2 7,3-1-7,-5 0 6,3-3-7,-3 0 1,0-2 0,-4-1-1,3-1 8,-3 1-7,-2-3-1,0 0 7,-2-1-7,0 1 1,-2-3-1,-2-1 0,2 0 0,-2 0-1,0-1 1,-2-3-1</inkml:trace>
  <inkml:trace contextRef="#ctx0" brushRef="#br0" timeOffset="5339.3054">12546 6802 3,'4'-4'2,"-2"-1"0,5-2-1,-3-1 1,2 0-1,2-3 0,3 0 0,-1-2 0,0-1 0,3-1 0,-3-1 0,2-2 0,1-3-1,-3 0 1,3-3 0,-1-1-1,-2-1 0,3-2 0,-5 0 2,2 1-1,-1 0-1,-1 1 1,-4 0 0,2 3 0,0 1 0,-1 1 0,-1 3 0,-2 3 0,-4 1-1,0 3 0,-2 2 1,-3 2-1,-3 5 0,0 3 0,-1 2 0,1 4 0,-2 2 0,-1 1 0,3 4 1,-1 3-1,3 0 1,2 2-1,0 0 0,4 1 0,2 1 0,4 1 0,0 0 0,4-1 1,3 1-2,-1-3 2,4 0-1,3-2 0,-3 2 0,5-3 0,-2 0 0,-1-1 0,1-1 0,-3 0 0,-1 0 0,-3-1 0,-2 1 0,-2 0-1,-4 1 1,-4 0-1,-2 1-1,-4 1 0,-2 0 0</inkml:trace>
  <inkml:trace contextRef="#ctx0" brushRef="#br0" timeOffset="7998.4575">6489 7419 2,'0'0'2,"0"-2"0,-3 1 0,6 1 0,-3-1 0,2 1-1,0-2 1,0-1-1,4 0 0,0 1 0,2-3 0,5 0-1,-1 0 1,5-1-1,1-2 2,1 1-2,4-3 1,0 0 0,3-2-1,5 1 1,-2-2-1,4 1 0,3-1 0,1-1 0,2 2 0,3-2 1,-1 0-1,0 1 0,5-1 0,-1 0 0,1 1 0,1-1 0,3 0 0,2 0 0,-1 0 0,5-1 0,2 0 0,0-1 0,4 0 0,0-1 0,2 1 0,0-1 1,0-1-1,3 1 0,-1 0 1,0 0-1,2 1 1,-2-1-1,-1 1 0,-1 1 0,0-1 0,-4 1 0,0 1 0,-2-1 0,-3 1 0,-1 0 0,-2 1 0,0 0 0,-5 1 1,3 0 0,-5 0-1,1 0 0,-5 2 0,1 2 0,-5 0 0,-2 1 0,0-1 0,-4-1 1,0 2-1,-2 2 1,0-2-1,-2 2 0,0 0 0,2 1 0,-4-1 1,-1 2-1,1-1 0,-2 1 0,0-1 0,-3-1-1,1 2 1,0 1 0,-5-1 0,1 1 0,-3-1 1,-1 0-1,-1 1 0,-1 1 0,-1 0 0,0-2 0,1 2 7,-3-1-1,0 1-8,2-1 1,-1 0 0,1 0 0,2 1 0,-1-2 7,1 1-7,1-2 0,1 2-1,-1 0 1,1-1 0,0 1 0,1-1 1,-3 0 0,1 1-1,-3 1 1,0-1-1,1 0 1,-5 0-1,2 0 7,-2 2-7,1-1 7,-3-2-7,2 2 0,-2 0 0,-2 0 0,2 1 6,-2 0-6,1-1-1,-3-1 1,0 2-1,0-1 0,0 0 0,-3 1 0,1 0-2</inkml:trace>
  <inkml:trace contextRef="#ctx0" brushRef="#br0" timeOffset="8563.4898">9626 6343 3,'0'0'2,"0"0"0,0 0 1,0 0-1,0 0 0,0 0 0,0 0-1,0 0 0,0 0 0,0 0 2,0 0-2,0 0 0,0 0-1,0 0 1,0 0-1,0 1 0,4 2 1,2-2-1,-2 2 1,5-1 0,-1 1-1,0-1 0,3 2 1,-1-1-1,0 1 0,3 0 0,-3 1 0,2-2 0,1 1 0,-1 1 0,-1 0 0,1 0 0,-2 1 0,1-2 1,-1 1-1,0 1 0,1 0 0,-3-2 0,0 2 0,-2 0 0,-1-1 1,-1 2-1,2-2 0,-4 2 1,0 0-1,-2 0 1,0 0 0,-2 2-1,-2 0 0,2-1 7,-2 2-7,0 1-1,-3-1 7,3 1 5,-2 0-7,-2-1 0,2 0-8,-3 2 15,1-1-9,2 2 12,-2-1-8,1-2-7,-1 1-6,0-1 7,-1 1 13,1-2-1,2 0-2,0 1-1,-2-2-2,1-1-13,1 0 7,0-1-13,0-1 8,2 0 7,-1 0-7,1-1 1,0 0 13,0-1-8,0 1-13,0-1 0,2 0 2,-2-1 0,1-1 0</inkml:trace>
  <inkml:trace contextRef="#ctx0" brushRef="#br0" timeOffset="9637.5513">6846 8071 2,'-4'1'3,"-2"3"-1,0-2 0,2 0 0,-3 1 0,3-1 0,0 0-1,0-1 0,2 1 0,-2-1 0,2 1 0,0-1 1,2-1-1,-2 1-1,4-1 1,0 0 0,2-1-1,0 1 1,6-1 0,1-2-1,1-1 0,7-1 0,-1 0 0,7-5 0,6 1 0,2-1 0,5-2 0,3-3 1,4 0-1,3-3 0,2 0 0,5-2 0,1 0 0,4 0 0,6-1 1,1-1-2,5 0 1,0 0 0,3-1 0,-3 0 0,5 0 0,-1 0 0,3 1 0,-3 0 0,1 1 0,-3 0 1,-1 1-1,1 1 0,-6 0 0,3 0 0,-5 1 0,-2 2 0,0 0 1,-2 1 0,-2 0-1,0 0 0,-4 0 0,0 1 0,-4 0 0,-1 1 1,-1 2-1,-5-1 0,1 0 0,-5 2 0,1 1 0,-5 0 1,-2-1-1,-4 2 0,0 0 0,-4 1 0,-2 0 1,-2 2-1,-1-1 0,-3 3 7,0-2-1,-1 1-7,1 0 0,-1 1 6,-1 0-7,-1 1 0,1 0 0,2-2 1,-3 2 0,-1-1 0,1 2 7,-1-1-8,-3 2 7,0-1-7,-1 0 7,-1-1-1,-2 1-6,1-1 6,-1 1 0,-2 0-7,0 1 6,-1 1-7,1-1 8,0 0-8,0 0 1,0-1 7,1-1-7,-1 2 14,0-1-8,0 0-1,-2 1-6,5-1 13,-3 1-1,0 0-8,0-1 0,-2 1 7,0-1-8,1 2-6,-3-1 7,0 0 0,0 0 0,-2-1-6,0 1 1,0 0-1,-2 0-1,0 0 2,-2 0 0,-3 0 0</inkml:trace>
  <inkml:trace contextRef="#ctx0" brushRef="#br0" timeOffset="10103.5779">9680 7107 3,'0'0'3,"0"0"-1,0 0 0,0 0 0,0 0 0,0 0 0,0 0 0,0 1-1,0 0 0,0 0 1,0 1-1,2-1 0,-2-1 0,2 2 0,0 0-1,0 0 1,0 1 0,4-1-1,-2 3 1,3-1-1,1-1 0,0 2 0,0-1 1,3 1-1,1 0 0,1-1 0,1 1 0,-1 0 0,1-1 0,0 0 0,1-2 1,-3 3 0,1-2 0,1 2-1,-3-2 0,-1 0 0,-2-1 0,0 0 1,1 1-1,-3 1 7,-2 1-8,0 1 0,-4 1 7,0 0-7,-2 3 6,-4 1-7,-2 0 0,-1 3 1,1-1 0,-2 1 0,-1 0 0,1 0 1,-2 1 6,-1-1-7,1 0 6,2 0-7,-1-1 1,-1-1 6,1 0-7,1-1 0,2-1 0,0-1 1,-1 1 0,3-3 6,0 0-7,0-2 1,2 0-1,-1 0 0,1-2 0,2 1 0,-2-3-2</inkml:trace>
  <inkml:trace contextRef="#ctx0" brushRef="#br0" timeOffset="11122.6362">13229 6283 3,'-2'-2'3,"-2"2"-1,2 0 0,-3 0 0,3-1 0,0 1 0,2 0 0,-2 0-1,0 0 0,2 0 1,0 0-1,-2 0 0,2 0-1,0 0 0,0 0 1,2-1-1,2-1 1,5-2-1,3 1 0,4-2 0,5-3 0,8-1 0,4-2 0,6-3 0,7-1 1,6-1-1,6-3 1,2-3-1,6 0 0,6-1 0,7 1 0,-1-2 1,3 0-1,2 0 0,-1-2 0,-1 3 0,-2 1 0,-1 1 0,-1 1 0,-3 0 0,-1 2 0,-5-1 0,0 2 0,-6-1 0,0 2 0,-4 0 0,-2 0 0,-4 3 0,-5-1 0,-3 1 0,-3 1 0,-4 1 0,-4 1 0,-6 2 0,-4 0 0,0 2 0,-7 0-1,-1 2-1,-5 0 0</inkml:trace>
  <inkml:trace contextRef="#ctx0" brushRef="#br0" timeOffset="11528.6594">15142 5520 1,'0'0'3,"-2"-1"-1,0-1 1,0 1 0,2 0 0,-2 1-1,0-1 0,2 1-1,0-1 1,-3 0-1,3 1 0,0 0 0,0 0 0,0 0-1,0 0 1,3 1 0,3 0-1,0 0 1,2 1 0,3 1-1,-1 0 0,4 0 1,1 0-1,1 1 0,3-1 0,0-1 0,1 2 0,1-1 0,0 1 0,-1-1 0,3 1 0,0-2 0,0 2 0,-1-1 0,-3 1 0,2 0 0,-3 0 0,-3-1 0,-1 0 0,-1 1 0,-3 1 0,-4 0 0,-2 1 0,-2 3 0,-4 0 0,-4 0 0,-2 3 0,-7 1 0,1 1 0,-3 0 0,1 1-1,-3 1 1,-2 0 0,1-1-1,1 3 0,-2-2-2</inkml:trace>
  <inkml:trace contextRef="#ctx0" brushRef="#br0" timeOffset="12215.6987">13411 6901 2,'0'0'1,"0"0"1,0 0 0,2-1-1,0 0 0,6-3 1,0 1-1,3-1 0,1 2-1,5-3 1,1 1-1,3-2 1,4-1-1,4-1 0,2-3 1,2 0 0,6-1 0,3-2-1,3-1 0,5 0 0,6-4 0,4 2 0,2-3 0,6-1 1,0-1-1,7-1 0,-1-2 0,7 1 0,-1 0 0,1 0-1,0 0 2,1 1-1,-3-1 0,0 2 1,-5 0-1,0 1 0,-1 1 0,-1 2 0,-6 0 0,-1 2 0,-3 1 0,-7 1 0,-3 1 2,-4 2-2,-7 0 0,-4 2 0,-2 2 0,-8 0 1,-2 1-1,-2 0 0,-7 2 0,-1 0 1,-5 2-2,-4 0 1,-1 0-1,-5 1-1,-5 0 1,1 0-1</inkml:trace>
  <inkml:trace contextRef="#ctx0" brushRef="#br0" timeOffset="12601.7208">15615 6097 3,'-2'0'2,"-2"0"1,0 0-1,2 1 0,-2-1 0,2 0-1,0-1 1,2 1-1,-2 1 0,2-1 0,0 0-1,0 0 2,0 0-1,2 1-1,0 1 1,2 0-1,2 1 0,0 0 0,5 1 1,1-2-1,3 0 1,-1 1-1,5-2 0,-1 1 0,5 1 0,-2-2 0,2 0 0,1 0 0,1 0 0,0 0 0,0 1 0,-2-1 0,-3 0 0,1 0 0,-2 1 0,-5 1 0,0 0 0,-1 0 0,-5 1 0,0 1 0,-3 1 0,-5 2 0,-3 1 0,-3 0 0,-4 2 0,-2 2 0,-3-2 0,-4 3 0,1 0-1,-5 1 1,0 2-1,-1-2-1</inkml:trace>
  <inkml:trace contextRef="#ctx0" brushRef="#br0" timeOffset="13406.7669">14315 7102 1,'0'0'2,"0"0"-1,0 0 0</inkml:trace>
  <inkml:trace contextRef="#ctx0" brushRef="#br0" timeOffset="13604.7782">14381 7371 1,'0'0'1</inkml:trace>
  <inkml:trace contextRef="#ctx0" brushRef="#br0" timeOffset="13781.7883">14449 7644 3,'0'1'3,"0"2"0,0-1-1,0-1 0,0 0 0,2 0-1,-2 1 1,0-1-1,0-1-1,0 1-1</inkml:trace>
  <inkml:trace contextRef="#ctx0" brushRef="#br0" timeOffset="13918.7962">14579 7893 3,'0'-1'2,"-2"0"-1,0 0 0</inkml:trace>
  <inkml:trace contextRef="#ctx0" brushRef="#br0" timeOffset="15482.8856">13649 7774 3,'0'0'2,"0"-2"0,-2 1 0,2-1 0,-3-1-1,3 2 0,0-1 0,0 1 0,-2 1 0,2 0 0,0 0 0,2 0-1,-2-2 0,3 2 1,1-2 0,2 0-1,4-1 2,1 0-1,-1 0-1,4-1 0,3-1 1,2 1-1,1-3 0,5 0-1,2 0 2,6-3-1,2 1 0,9-1 0,1-2-1,5-1 2,6-1-1,4 0-1,4-1 2,6 0-1,4-2 0,5 0 0,2 1 0,-1-2 0,5-1 0,-2 0 0,0 1 1,1-2 0,3 0-1,2-1 1,-2 2-1,0-1 0,0 1 1,-2-2-1,-3 0 0,1-1 0,0 1 0,-5 1 0,1 0 0,-5 1 0,-1 2 0,-5 0 0,-2 0 0,-6 2 0,-2 2 0,-4 0 1,-7 3-1,-1 0 0,-7 1 0,-2 2 0,-5 1 0,-4 0 0,-5 2 0,0 0 0,-4 1 0,-5-1 0,1 1 0,-3 0 0,-2 1 0,1 1 0,-3 0 0,0-1 0,-2 0 0,-1 1-1,-1 0 1,2 0 0,-2 0 1,0 1-2,-2-1 1,2 1-1,-2-2 0,0 0-1</inkml:trace>
  <inkml:trace contextRef="#ctx0" brushRef="#br0" timeOffset="15895.9092">16426 6895 2,'0'0'3,"0"0"0,0 0 0,0 0-1,0 0 0,0 0 1,0 0-1,0 0 1,0 0-2,0 0 0,0 0 0,0 0 0,0 0 0,0 2 0,0-2-1,2 2 1,2 0-1,5 2 1,-1 0 6,4 0-7,3-1 0,1 1 0,3-2-1,2 2 0,1-1 1,3-1 0,0 2 0,2-2 0,0 2-1,0-2 1,-2 2 0,3-1 0,-3-1 0,0 3 7,-4-2-8,-1 2 0,-5 0 1,-1 1-1,-3-2 1,-3 3 6,-2 1-8,-4 0 1,-2 2 0,-4 0 0,-4 1 0,-4 0 0,-1 3 7,-1-1-7,-5 3 0,0-1 0,-1 1 0,-1 0 0,0-1 7,-1 1-1,-1 1-7,2-2 0,-2 0 0,1-1 0,-1 1-1,2-2-1</inkml:trace>
  <inkml:trace contextRef="#ctx0" brushRef="#br0" timeOffset="17377.994">7401 9053 3,'-7'0'3,"1"2"-1,2-2 0,-2 0-1,2 0 1,0 0 0,-1 0-2,3 0 1,0 0 0,0 0 0,2-2 0,0 2 0,2 0-1,5-3 0,3 0 0,2-3 0,5-1 0,3-1 0,3-3 0,8-2 0,2-2 0,9-1 0,1-3 0,7 0 0,4-4 2,1 1-2,5-1 0,4-2 0,3 0 1,3 1 0,2-3-1,3 1 0,-3 1 0,-1 0 0,1 1 0,-2 1 0,3-1 0,-5 1 1,0 2-1,0 1 1,-1 1-1,1 0 0,-4 1 0,2-1 0,-4 1 0,0 1 0,0 0 1,-4-1 0,-4 3-1,0 0 1,-5 1 0,1 1-1,-7 0 1,-1 2-1,-3 0 0,-2 2 1,3 0 0,-7-1-1,2 3 0,-4 2 1,0-2-1,-2 2 0,-4-1 0,-1 1 0,-3 2 0,-2 1 0,-3-2 0,-3 1 0,-1 2 0,-2-1 0,-3 0-1,-1 2 0,-6-1-1,0 1 0,-6 0 0,-1 0 0</inkml:trace>
  <inkml:trace contextRef="#ctx0" brushRef="#br0" timeOffset="17704.0127">9731 8134 2,'0'0'3,"0"0"0,0 0 0,-2 0 0,2 0-1,0 0 0,0 0 0,0 0 1,0 0-2,0 0 1,0 0-1,0 1 0,0 0 0,5 3 0,-1-2 0,2 0 0,0 1 0,6-2-1,1 0 0,3 0 1,3 0-1,0-1 0,-1 1 0,3-1 0,0 0 0,-1 1 0,1 1 0,-4-1 7,1 1-8,-3 0 1,-3 3 0,-2 0-1,-3 1 1,-3 2 0,-4 1-1,-4 1 1,-5 4 0,-3 0 0,-3 2 0,-3 0 0,-1 0-2,1 3 1,-3-3-1,-2 0 0,2 1 0</inkml:trace>
  <inkml:trace contextRef="#ctx0" brushRef="#br0" timeOffset="17949.0267">9202 7807 1,'0'0'3,"0"0"0,0 0-1,0 0 0,0 0 0,0 0-1,0 0 0,0-1 0,0 0-1,0-1-1</inkml:trace>
  <inkml:trace contextRef="#ctx0" brushRef="#br0" timeOffset="18130.037">9289 7955 2,'0'0'1,"0"0"1,0 0 0,0 0 0,0 0 0,0 0-1,0 0 0,2 0 0,-2 0-1,2 0-1</inkml:trace>
  <inkml:trace contextRef="#ctx0" brushRef="#br0" timeOffset="18297.0466">9326 8249 2,'0'0'2,"0"0"0,0 0 0,0 0 0,0 0-1,0 0 0,0 0-1,0 0 1,0 0-1,2 0 0,-2 0-1</inkml:trace>
  <inkml:trace contextRef="#ctx0" brushRef="#br0" timeOffset="18420.0536">9386 8372 1,'0'0'2,"0"0"0,0 0-2,0 0 0</inkml:trace>
  <inkml:trace contextRef="#ctx0" brushRef="#br0" timeOffset="19904.1385">5852 9947 2,'0'-4'2,"-3"1"0,-1-2 0,4 1 0,-2 0 0,2-1 0,0-1 0,2 2-1,2-2 0,1 0 0,1 0 0,2 2-1,2-2 2,5 2-1,-3 3 0,5 1 0,1 5 0,1 3 0,0 1 0,1 2 0,-1 1 0,0 1-1,1 1 0,-1 0 0,0 0 0,-5-1 0,3-2 1,-5 1-1,0-3 0,1 1 0,-3-3 7,-4-1-1,3 0-7,-1-1 13,-2-3-14,0-2 6,0-1 7,1-2-8,-1-4-7,2-2 13,-2-4-14,5-1 13,-3-1-1,2-3-13,3 2 7,-3 0 6,0-1-13,3 2 13,1 4-13,-1-2 7,3 4-7,-1 3 1,3 2 0,3 4 20,0 3-21,-1 0 7,1 2 0,2 2 0,-3 0 13,3 0-8,0 1-1,-2 0 6,-1 0-8,-1-1 6,0-1-8,-1-1-12,-1-2 1,1-2-1,-1-1 2,-1-2 0</inkml:trace>
  <inkml:trace contextRef="#ctx0" brushRef="#br0" timeOffset="20984.2003">14813 7935 2,'0'5'3,"2"-1"-1,2 3 0,0 0 0,0 1 0,3 0 0,-3 1 0,4 0-1,-2-1 1,3 1 0,1 1-1,0-2 0,-1 0 0,1-1 0,2-1 0,-1-2-1,1-1 1,-2-1 0,3-3 0,-1-2 0,1 0-1,1-4 1,1-1 0,-3-1-1,2-2 0,-1-2 1,1 1-1,-1 0 0,-1 1 0,-2 2 0,-1 1 0,1 1 0,0 1 0,1 3 0,-3 2 0,2 2 0,1 2 0,-1 2 7,0 1-1,-1 1-1,1 1-7,-2 0 0,3 0 1,-3-1 6,2 0 6,-1-1 6,-1 0-3,0-3-15,2-1 13,1 1-1,-1-4-2,3-2-1,-3-4-1,4-1-13,1-5 7,1 1 6,-1 0-1,1-2 0,-1 2-1,-1 2-21,3-1 23,-3 1-2,1 1-7,-1 3 7,3 0-7,-3 4-7,3 1 2,-1 2 7,-1 0 0,-1 0 6,3 3-13,-1-2 13,1 0 1,0 2-2,-1-2-1,1 0-20,-3 0 15,3-2 0,-1 0 8,1-2-9,-3 0 1,1 1 0,-1 0 0,-1 0-6,1-1-5,-4 4 0,3-2 1,-5 0 1,2 2 0,-1 0 1</inkml:trace>
  <inkml:trace contextRef="#ctx0" brushRef="#br0" timeOffset="24161.382">3763 7555 1,'-4'-2'3,"1"0"0,1 1 0,-2 0 0,2 0-1,2 0 0,-2-1 0,0 2 1,2-1-2,-2 0 0,2 1 0,0 0 0,0 0 0,2 2 0,2 1 0,2 0 0,-1 2-1,1 1 0,2-1 1,-2 1-1,2 2 0,1 1-2,-1-1 0</inkml:trace>
  <inkml:trace contextRef="#ctx0" brushRef="#br0" timeOffset="24314.3907">3442 7214 2,'-2'2'2,"0"-2"0,0 0-1,0 0-1,0 0 1,2-1-1</inkml:trace>
  <inkml:trace contextRef="#ctx0" brushRef="#br0" timeOffset="25156.4389">3775 7283 1,'8'7'2,"1"1"0,1 1 0,0 1 0,1 3-1,1-1 1,3-1-1,-3 2 0,0 0 0,1-1-1,-3-2 0,2-1 1,-3 0 1,-3-2-1,0-2 0,0 0 2,1 1-2,-5-3 0,2 0 0,-2-3 0,-2-4 0,2 0 0,-2-5-1,-2-1 0,2-3 0,0-2 0,0-4 1,0 0 0,4-3-1,-2 2 0,2 2 0,2 1 0,-1 3 0,-1 1 0,2 4 0,2 3 0,2 3 0,1 1 0,-1 2 1,3 5-1,1 2 0,1 1 0,1 3 0,-1-1 0,1 1 0,1 0 0,-1-2 0,1 0 0,-5-1 0,3-2 0,-3-1 0,-4 0 0,3-4 0,-3-1 0,-2-3 0,0-3 0,1-2 0,-3-2 0,0-2 0,-2-2-1,-2 0 0,0-3 1,0 1 0,0-1 0,-2 0 0,2 1-1,0 2 1,-2 0 0,2 3 0,0 1-1,0 2 1,0 1 0,2 1 0,0 2 0,0 1 0,2 1 0,0 2-1,0 1 1,3 2 0,-1 0 0,2 2 0,0 2 0,3 1 0,-1 2 0,2 1 0,5 4 1,-3 0 0,5 2-1,0 4 0,3 3 0,1 1 0,2 2 0,0 1 0,2 1-1,2 1 1,2 2 0,0-1 0,0 0 0,2 1 0,-2 0 0,2-1 0,-2-4 1,-2 1-1,-2-2 0,-2-3 0,-3-2 0,-1-1 0,-4-4 0,-1-2 0,-6-2 1,1-4 0,-3-2 0,-6-4 0,-2-2-1,-4-5 1,0 0-1,-6-8 0,-3-2 0,-3-3 0,-5-4 0,0-3-1,-4-4 1,-1-5 0,-3-5 0,0-4 0,0-4 0,0-2 0,0-1 0,2 0-1,0-1 0,2 1 1,2 0 0,3 2 0,3 3 0,1 2 0,3 3 0,1 4 0,1 6 0,3 2 0,2 2 0,0 5 0,4 3 0,2 5 0,0 3 0,2 3 0,2 7 0,2 3 0,-2 8 0,2 4 0,1 4 0,-3 6 0,0 2 0,0 3 0,0 2 0,-2 2 0,0 0 0,0-2-1,-2 0 0,0-2 0,0-4-1</inkml:trace>
  <inkml:trace contextRef="#ctx0" brushRef="#br0" timeOffset="25934.4834">4623 6910 1,'2'5'2,"0"0"0,2 1 0,0-1-1,1 2 1,1 0-1,-2 1 0,2-1 0,0 0 0,-2 2 0,3-4 0,-3 1 0,2-1 0,-4 0 0,2-2 0,-2-1 1,0-2-1,2-2 0,-1-1 0,-1-4 0,0-3-1,0 0 0,0-3 0,-2 0 0,0-2 0,0-2 0,-2 0 0,0 0 0,0 1 0,2 1 0,-2 1 1,-1 2-1,3 1 1,0 3-1,0 4 0,3 1 1,-1 6-1,4 1 0,2 4 0,2 3 0,1 1 0,-1 3 0,3 0-1,1 0 1,-2 1 0,5-3 1,0 0-1,-1-3 1,1 0-1,-1-5 0,1-1 0,-1-3 0,-1-4 0,1-3 0,-3-4 1,-3-4-1,2-2-1,-3-4 1,-1-1 0,-4-3 0,0-4 0,-4-1 0,0-5 0,-2-3-1,-4-1 0,-2-2 0,-3-3 1,1 0-1,-4-1 1,1 1 0,1 0 0,-3 3-1,1 4 1,3 4 0,-1 3 1,2 4-1,1 3 0,1 5 0,0 3 1,4 3-1,-2 6 0,3 3 1,1 7-1,4 3 0,-2 3 0,5 4 1,3 3 0,4 3-1,1 3 0,1 1 0,3 3 0,-1-1 0,3 2 0,2-1 0,-1-1 0,1-3 1,2-2-1,-1-2 0,-1-3 0,0-2 0,2-4 0,-5-2-1,1-4 0,-1-3 0,-1-2 1,-1-2 0,-1-6-1,-3-3 0,1-2 0,-3-3 0,0-3 0,-3 0 0,-1-2 1,-2-2 0,-2-1 0,0 1 0,-2 1 0,0 2 1,2 2-1,-2 2 1,0 2-1,2 3 0,-2 2 1,0-1 0,0 4-1,2 5 0,2 1 1,1 4 0,-1 2 0,2 2 0,0 2 0,2 2 0,1 2-1,1 2 0,2 1 0,-1 1 0,3 1 0,1-1 7,-1 1-8,3-1 7,-1-1-7,1 0 7,-5 1-7,3-2 6,-5 0-7,0 0 0,-1 1 0,-5 0 0,-4 2-1,-4-1 0,-5 3-1</inkml:trace>
  <inkml:trace contextRef="#ctx0" brushRef="#br0" timeOffset="26143.4954">4766 6494 3,'0'-3'3,"4"-3"-1,0-1 0,4-2 0,1-2 0,-1-2 0,4 1 0,-1-2-1,3 0 0,1 1-1,1-1-1</inkml:trace>
  <inkml:trace contextRef="#ctx0" brushRef="#br0" timeOffset="27521.5742">14288 4594 1,'-7'0'3,"1"-1"-1,-2 3 0,0 2 0,-3 2 0,1 2 0,0 3-1,-1 5 0,1 2 1,2 3-1,-3 1 0,5 4 1,2-1-1,2 2-1,2-1 1,4-1 0,0-2 0,5 0-1,1-5 0,0 1 0,5-4 0,-1-2 0,3-4 0,-1-2 0,1-4 0,-1-3 0,3-4 0,-5-2 0,1-4 0,-3-3 0,1-1 0,-5-4 0,0 0 0,-1-2 0,-3-1 0,-2-2 0,-2-2 0,-4 3 0,-3-2 0,1 3 0,-4 0 0,-3 4 0,1 0 0,-2 4 0,-1 5 0,1 4 0,-3 4 0,0 2-1,3 3 0,-3 3 0,5 3-2</inkml:trace>
  <inkml:trace contextRef="#ctx0" brushRef="#br0" timeOffset="28269.617">14627 4476 1,'0'0'2,"0"2"0,0 3 0,0 4 0,-2 1 0,2 3 0,2 1-1,0 4 1,0 0-1,0 2 0,2 1 0,2 1 0,1-2 1,-1-1-2,2-2 1,2-2 0,-1-2-1,1-3 0,0-2 1,1-2-1,1-4 0,1-4 1,-1-4-1,0-3 0,1-5 0,-1-2 0,-1-3 0,-1-2 0,2-2 0,-1-3 0,-3 1 0,0-1 0,-2-2 0,1 3 0,-3-1 0,0 2 0,-2 3 1,-2 2 0,2 3-1,0 2 1,0 3 0,-2 3-1,2 5 0,0 4 0,0 5 1,2 3 0,1 3-1,-3 3 0,4 2 0,0 2 0,0 3 0,3 0 0,-1 0 0,2-1 1,1-1-1,1-2 0,0-2 0,3-2 0,-3-5 0,3-2 0,-1-5 0,1-3 0,1-4-1,-3-3 1,1-2 0,1-3 0,-3-3-1,-2-1 1,1-2-1,-3 0 0,-2-1 0,0-2 1,-4-1 0,0-2 0,1 2-1,-3 0 1,0 0-1,-3 2 1,3 1 0,-2 1 0,2 1 0,-2 2 0,0-1 0,0 3 0,2 1 0,-2 1 0,2 0 0,-2 2 0,2-1 0,2 2 0,-2 0 0,0 0 0,0 1 0,0 0-1,0 0 0,0-1 0,0-1 1,0 0 0,-2-1 0,0 0 0,0-2 0,0-2 0,-2 0 0,-2-3 0,1-1-1,-3 1-1,2 0 2,0-1 0,-1 1 0,1 1 2,-2 3-1,2 1 0,0 3 0,-1-1 0,1 3-1,2 1 0,0 3 0,0 0 1,2 6-1,0 5 0,2 5 1,0 5 0,2 6 0,2 2 0,0 4-1,2 4 0,2 2 0,3 1 0,-1 1 1,3 2-1,3 1 1,1 0-1,-1-1 0,5 1 0,2-1 0,1 0 0,1-5-1,0-5 0,4-2-1,0-6 0</inkml:trace>
  <inkml:trace contextRef="#ctx0" brushRef="#br0" timeOffset="28446.6271">15187 4278 3,'0'0'3,"0"-1"-1,0 0 0,2-2 0,5-1-1,-1-3 0,4-3-1,3 0 0,1-4 0</inkml:trace>
  <inkml:trace contextRef="#ctx0" brushRef="#br0" timeOffset="28822.6486">15475 4137 1,'4'15'3,"0"4"-1,0 2 1,2 4 0,1 3-1,3 5 0,0 3 0,3 2-1,1 3 0,1 1 1,-1 1-1,3-2 0,1 0 0,-1-2 0,-1-2-1,1-3 1,-3-4 0,1-1 0,-3-3-1,-1-4 0,-1-2 1,-2-4 0,-2-2-1,1-4 1,-5-3-1,-2-4 1,-2-5-1,0-5 1,-3-2-1,-3-6 7,-2-5-7,-3-2 0,-1-7-1,0-4 0,-1-3 0,-2-1 0,3-5 0,-5 0 1,3-2 0,1 1 0,5 1-1,2 2 1,2 0 0,1 2 0,1 2-1,2 3 0,2 3 1,4 3 0,0 3 0,5 2-1,-1 3 1,2 4 0,1 3-1,3 3 1,1 4 0,-3 7 0,0 1 1,1 8-1,-5 2-1,0 6 1,-1 3 0,-3 5 0,-4 2 0,-2 2 0,-2 3-1,-3 1 0,-1-1-1,0-3 0</inkml:trace>
  <inkml:trace contextRef="#ctx0" brushRef="#br0" timeOffset="29597.6929">15771 4130 1,'2'4'3,"2"3"-1,0 0 1,2 2 0,0 3-1,-2 0 0,5 2 0,-3 0 0,0 1 0,-2 1-1,2-1 0,1-1 0,-3-2 0,2-1 0,-2-1 0,0-2 0,0-1 0,-1-1 0,1-3-1,0-3 1,0-3-1,0-3 0,0-3 1,2-2-1,-4-3 0,3-3 0,-1-1 0,-2-3 0,-2 0 0,2-1 0,0 0 0,-2 1 1,2 3-1,-2 1 0,2 3 0,-2 2 0,2 4 0,0 3 0,0 5 0,2 5 0,3 3 0,-1 5 7,0 4-8,0 4 1,3 3 6,-1 0-1,2 0 6,0 0-7,1-2-1,1-1-1,1-1 0,-1-3-7,0-3 8,1-1-1,-3-4 0,1-5-7,1-3 7,0-5 0,-1-4 6,1-5-7,1-3-7,-1-4 1,-4-4 1,0-4-1,-1-4 1,1-5 1,-4-3-1,0-5 1,-2 0 0,0-5 0,-2 0 1,0-1 0,-2 1 1,2 1 0,0 4 0,0 2 1,0 4-1,-2 6 0,2 2 1,-2 6 0,0 5 0,-2 5 0,0 6 0,0 5 0,2 8 0,-3 3 0,5 4 0,-2 5 0,4 3 0,3 2-1,-3 2 1,4 2 1,0 4-1,4 1 0,1 3 0,3-3 0,3 1 0,1-1 0,3-2 0,0-1 0,2-4-1,-1-2 1,1-2 1,0-4-1,0-3 0,-1-3 0,-1-2 0,2-5-1,-5-1 1,-1-3 0,-1-5 0,-1-1 0,-3-1 0,-1-5 0,-5 0 0,0-1 0,0-3 0,-4 1 0,2-2 0,-1 2 0,-3 0 0,2 3 0,0 2 0,0 1 0,-2 2 0,2 3 0,0 1 0,0 4 1,2 2-1,0 4 0,-2 2 0,2 3 0,3 6 0,-3 0 0,0 2 0,2 3 7,0 0-7,3 1 0,-3 1-1,2-3 1,0 3 6,-1-4-1,1 0-7,0-3 0,0-1 0,-1-1-1,-3-2 0,2-3 1,0 1 0,-2-5-1</inkml:trace>
  <inkml:trace contextRef="#ctx0" brushRef="#br0" timeOffset="29893.7099">16848 3797 2,'0'-4'3,"0"1"0,0-1 0,2 1 0,-2 0-1,0 0 1,0 2 0,0-2 5,0 2-1,2 0-1,-2 0 0,0 1 5,-2 0-8,2 1 7,0 5-14,0 2 6,-2 0 0,2 4 0,-2-1 0,2 3-1,0 1 7,2 0-8,0 2-6,0-2 13,0 0-7,2-2 6,1 1-13,-1-3 14,2 2-8,-2-1 7,0-2-13,0 1 0,-4-1 14,0 1-14,-2 0 1,-4 2 0,-2-1 1,-3 0-1,-3 1 1,-1-1 0</inkml:trace>
  <inkml:trace contextRef="#ctx0" brushRef="#br0" timeOffset="30121.7229">15984 3842 4,'0'0'3,"0"-1"-1,2-2 0,2-1 0,2-3 0,2 0 0,1-1-1,3-2 0,2 0 0,3-2-1,0 1 0,3-2 0,1-1-1,2 0 0</inkml:trace>
  <inkml:trace contextRef="#ctx0" brushRef="#br0" timeOffset="35955.0566">9734 6380 2,'0'10'1,"2"1"0,0 2 0,0 0-1,0 1 1,0 2 0,0 0 0,0 2-1,0-1 1,0 2 0,0-1 0,2 2 0,-2 0-1,0 2 0,3 0 1,1 2-1,-2 0 1,0 0-1,0 3 0,0 0 0,1 2 1,-1 0-1,0 3 0,-2 1 0,0 1 0,0 2 0,0 2 0,0 4 0,-2 0 0,0 3 0,2-1 0,0 3 0,0-1 1,-2 2-1,2 1 1,-2-1-1,2 2 1,1 0-1,-1 2 0,0 0 0,0 2 0,2-2 0,0 1 0,0 1 0,2-3 0,-2 1 0,3-2 0,1 0 1,-2-1-1,0-1 0,3 0 1,-1-2-1,-2 1 0,2-2 0,1-1 0,-1-1 0,0-2 0,0 0 2,-1-3-2,1-2 0,-2-3 0,-2-2 0,3-3 0,-3-4-2,2-3 1,-2-3 0,0-4 0</inkml:trace>
  <inkml:trace contextRef="#ctx0" brushRef="#br0" timeOffset="36471.0861">10517 5830 1,'62'-17'1,"9"-3"0,1 0 0</inkml:trace>
  <inkml:trace contextRef="#ctx0" brushRef="#br0" timeOffset="37332.1353">12213 5476 1,'66'-6'2,"7"2"-1,-1 0 0,1 0 0,-1 3 0,-4 0 0,-2 1 0,-4 2-1,-4 0 1,-4 4 0,-6 0-1,-5 3 0,-6 0 0,-3 1 1,-6 3 0,-3-2-1,-2 2 1,-6 1-1,-1 2 1,-1 1-1,-5 1 1,-2 2 0,-2 1 0,-1 1 0,-1 1-1,0 3 0,0 4 1,-2 0 1,0 4-1,0 1-1,0 2 0,0 2 1,0-1-1,0 2 1,1 0-1,-3 2 0,2 1 1,-2 1-1,2 2 0,-2 0 0,2 3 0,-2 0 0,0 0 1,2-1 0,0 4 0,-2-2-1,2-2 0,0 1 0,0-1 0,0 0 0,2-2 0,-2 1 0,5-1 1,-3 1 0,0-1-1,2-2 0,0 2 1,0-2-1,3 0 1,-3-1-1,2-2-1,0 1 1,1-3 0,1 2 0,-2-2 1,1 0-1,-1-2 0,2-1 0,-4-1 0,1-1 0,-1 1 0,-2-2 0,2 0 0,-2-2 0,-2-2 0,3 0 0,-3-2 0,-2-2 0,0-3 1,0-1-1,0-2 0,-2 0 0,-3-2 0,1-3 0,-2 0 0,0 0 0,0-2 0,-3-2 0,-1 0 0,-2-1 0,-3-1 0,-1 0 0,-1 0 0,-6-1 0,1 2 0,-5-1 0,-4 0 0,-2 0 0,-5 1-1,-3 1 2,-7-1-1,-5 1 0,-1 2-1,-6 1 1,-2 0 0,-6 2 0,-3 0 0,-3 1 1,-5 0-1,1 2 0,-3-1 0,-2 2 0,3-1 0,-1 2 0,-2-1 0,2-2 0,3 3 0,-1 0 0,3-2 0,1 2 0,3-4 0,2 2 0,1-2-1,3-1 1,2 0 0,2 2 0,2-1 1,0-1-1,4-2 0,0-2 0,7 1 0,-1-3 0,5 0 0,3-3 0,3 0 0,2 0 0,6-1 0,2-2 0,2 0 0,2-1 0,4-1-1,1 0 1,1 0 1,3-1-1,-1 0 0,3 2 0,1-2-1,-1 0 1,1 0 1,1 1-1,1 1 0,-1-2 0,0 1-1,1 0 1,1 1 0,0-1 0,1 0 1,1 0-1,0 1 0,2 0 0,-3-2 0,3 1 0,0 0 0,2 0 0,0 0 0,-3-1 0,5 1 0,-2 0 0,0-1 0,0 2 0,2-2 0,0 1 0,-2 0 0,2 0 0,0 0 0,-1-1 0,-1 1 0,2 1 0,-2-1 7,2-1-8,2 0 0,-2 0 7,0 0-7,0 0-1,2 0 0,-2 0-1</inkml:trace>
  <inkml:trace contextRef="#ctx0" brushRef="#br0" timeOffset="38946.2276">10706 8670 1,'-2'0'3,"-1"-1"-1,3-2 1,-4 1-1,4 1 0,-2 1 0,-2-1 0,2-1-1,2 1 1,-2 1 0,0-1-1,0 1 0,2 0 0,0 0-1,0 0 1,0 0-1,0 0 1,0 0-1,0 0 1,0 0-1,0 0 1,0 0-1,0 0 0,0 1 0,2 4 1,-2 1-1,4 3 1,-2 0-1,-2 3 0,2 1 0,0 2 0,0 2 0,2 1 0,-1 0 0,1 1 7,-2 2-1,0 0-7,0 1 0,2 0 7,0 2-7,-2 1 0,2 0 0,0 2 0,1 0 6,-1 0-6,2-1 6,-2 2 7,2-1-9,0 0 12,1 3-8,-1-2-1,2 1-7,-2 0-6,3 1 13,-1 1-7,0-1 0,-2 0 1,5 1 12,-3 0-20,0 1 13,1 0 0,-1 0 0,0 1-1,0 0-14,1 1 21,1 1-8,-2-1 6,1-2-1,-3 1-1,4-2 0,-4 1-2,3-2-1,-3-1 0,2-1-1,-2-3-12,0 0-7,1-3 16,-3-1-6,0-1 7,0-3-1,0-2 0,0-1-6,-2-2 13,3-2-7,-3 0 7,0-2-20,0-2 1,-2-2 1,0-1-1,0-1 2,-2-3 2,2-2-1</inkml:trace>
  <inkml:trace contextRef="#ctx0" brushRef="#br0" timeOffset="39495.259">10689 9792 2,'0'0'3,"0"0"0,0 0 0,0 0-1,0 0 0,0 0 0,-2 0-1,0 0 1,2 0 0,0 0-1,0 0 0,0 0 0,0 0 0,0 1 0,2 4-1,2 2 1,0 0 0,2 1 0,3 2 0,-3 1 6,2 0-7,3 3 0,-1 1 0,0 1 0,5-1 6,-3 3-1,1-1 0,1 1-7,-2 0 6,3-1-7,-1 0 1,1 0 7,-1-1-1,1-1-1,-3 1-7,3-3 1,-1 0 0,-1-1 1,-1-2 0,0-1 13,-1-2-8,1 0 14,1-1-3,-1-1-2,-2-2-7,1-2 5,-1-1 5,0-1-21,3-2 20,-3-2-1,0-2-9,1-1-7,-1-4 7,-2 0 6,1-2-14,1-4 1,0 0 12,-1-3 13,-1 0-30,0-1 22,0 0-9,3-2 6,-3 0-2,-2 1-7,0-1 0,1 0-7,-1 3 14,-2 1-2,0 2-7,0-1 0,0 2 0,-2 0 13,3 2-8,-1 2-7,-2 1-6,2 0-5,-2 2-12,0-1 2,-2 3 3,0 1 2,0 1 1,0 1 2</inkml:trace>
  <inkml:trace contextRef="#ctx0" brushRef="#br0" timeOffset="40195.2991">9295 11026 1,'-2'-3'3,"-2"1"0,2-2 0,0 2-1,-2-3 0,4 3 0,-2 0 0,-1 1-1,1-2 0,0 2 1,2 1 0,-2 0-2,2 2 1,2 3 0,0 4 0,3 4 0,1 4 0,0 3 6,0 5-7,0 2 6,3 1-7,-1 3 13,0 0-8,-2 3 7,3 0-16,-1-1 22,-2 2-22,2-2 19,1-2-14,-1 0 0,0-1 6,-2-2 7,3 0 3,-1-2-20,0-2 13,-2-1-1,3-3-8,-3-1 0,2-1 14,-2-2-23,3-1 22,-3-3-9,2 1-6,0-4 12,1-1-7,-1-1-7,0-2 20,3-1-9,1-1 0,0-2-1,3-2-7,1 0 12,1-3-20,4 1 1,-1-4 0,3 1 2,4-2 1,2-1 7,0 0 0,2-1 13,4-1-9,-2 2-7,0-3 0,0 2 0,0-1-7,-2 1 8,0 1 7,-2-1-1,-4 2-1,-2 0-1,-2 1-13,-3 1 1,-1 0 14,-3 2-1,-1-1-27,-3 3 4,-2-2 9,-1 1-7,-3 0 2,-2 0 2,-2 1-1,0-2 3,-2 1 0,0-1 1</inkml:trace>
  <inkml:trace contextRef="#ctx0" brushRef="#br0" timeOffset="40407.3112">10164 11358 1,'0'0'3,"0"0"-1,0 0 1,0 0-1,0 0 1,0 0-1,0 1 0,2 2 0,2 0 0,0 2 0,0-1-1,0 3 0,0 3 0,1-1 0,1 1 0,-2 1-1,0-1 1,0 2-1,2-2 0,-1 2-1,-1-1 0,0-2-1,-2-1 0</inkml:trace>
  <inkml:trace contextRef="#ctx0" brushRef="#br0" timeOffset="40548.3193">10265 11195 1,'0'0'1,"0"0"0</inkml:trace>
  <inkml:trace contextRef="#ctx0" brushRef="#br0" timeOffset="40873.3379">10488 11050 3,'0'0'3,"0"-1"0,0 0 0,0 1-1,0 0 0,0-1 0,0 1 0,0 0 1,0 0-2,0 0 1,0 0-1,-2 4 7,-4 5-8,0 2 0,0-1 0,0 2 7,-1 0-8,1 0 0,0 1 7,2 1-7,0-1-1,2 0 1,0 0 0,2 1 0,0-2 1,4 1 6,0-2-7,2-1 0,2 0 6,3 0 0,1-2-8,2-1 1,1 0 7,-1 0-7,3 0 6,-3-1-6,1 1 0,-1-2 0,-1 2 0,-3 2 7,1-1-7,-5 0 7,0 1-8,-2 2 1,-4 0 7,-2 1-8,-2-1 0,-2 1 0,-3-1 1,1-2-1,0-1 0</inkml:trace>
  <inkml:trace contextRef="#ctx0" brushRef="#br0" timeOffset="41176.3552">10584 10650 4,'0'0'3,"0"0"-1,0 0 1,0 0 0,0 0-1,0 0 0,0 0 1,0 0 5,2 5-7,0 5 6,0 3-1,2 2-7,0 4 7,2 0-8,0 3 1,3 2 0,-1 1 0,0 1 6,3 1 0,-3 2-1,4 0 0,3 0 0,-3 2-1,5-1-7,-1 1 0,1-2 15,3-1-15,-1 0-1,2-5 15,2-1-2,-1-2-1,3-4-14,0-3 2,-2-3 0,1-4 0,-1-1-1,-2-4 1,0-1-1</inkml:trace>
  <inkml:trace contextRef="#ctx0" brushRef="#br0" timeOffset="41356.3655">10861 11027 2,'2'-3'2,"0"0"0,4-4 0,0-1 0,3-3-2,1 1 0</inkml:trace>
  <inkml:trace contextRef="#ctx0" brushRef="#br0" timeOffset="41594.3791">10050 11134 2,'-2'-1'2,"2"1"0,-2 1 0,2-1 0,0-3 0,0 3 0,0 0-1,0-2-1,4-4 0</inkml:trace>
  <inkml:trace contextRef="#ctx0" brushRef="#br0" timeOffset="42423.4265">12242 10780 1,'-2'-2'3,"-2"-2"-1,2 1 0,0-2 0,2-1 0,0-1 0,2 1 0,4-1 0,0 1-1,5 0 0,1-1 1,1 2-2,1 3 1,-2 0 0,1 2 0,-1 1-1,1 2 1,-3 2-1,-2 2 0,-2 0 0,-1 2 0,-3 0 1,-4 2 0,0-1 0,-1 1-1,-3-1 0,0 0 0,0-1 0,-2-1 0,-1-1 0,3-1 0,0 0 1,-2-3-1,1 1 0,1-3 0,2 0 0,0-1-1,0-1 1,4-3 0,0 1-1,2-3 1,0-1-1,4 0 0,4-2 0,-1-1 0,3-1 0,1-1 0,1-1-1,3-2 2,1-1 0,1-1-1,2-2 1,-1-3 0,1-3-1,2 1 1,-1-4-1,1 0 1,-2-1 0,-3-1 0,1-3 0,0 0 0,-3-3 1,1 0-1,-5-3 0,3 1 1,-5-2 0,-4 0-1,0-2 0,-1 1 2,-8 0-1,-1 2 0,0 2 0,-4 2 0,0 3 0,-3 2 0,1 5-1,-2 2 1,-1 4-1,1 2 1,-1 3 0,1 4 6,-1 3-7,3 3-1,2 6 1,-2 5 0,1 3 6,3 5-7,0 5 0,2 3 7,2 5-7,0 4-1,4 0 1,0 5 0,0 2 0,4 1 0,0 5 0,2 2 0,5 1 1,-1 3 0,1 0 0,1 3 0,3-2-1,-1-1 1,1 2 6,-1-1-7,1-2 0,-1 1 0,1-1 0,-3 0 0,3 0-1,-5 0 0,-1-1-1</inkml:trace>
  <inkml:trace contextRef="#ctx0" brushRef="#br0" timeOffset="42589.436">12594 10958 1,'0'-3'3,"2"-3"-1,2-1 0,2-2 0,3-3-1,3-2 0,0-1-1,5-3 0</inkml:trace>
  <inkml:trace contextRef="#ctx0" brushRef="#br0" timeOffset="44370.5379">14006 10262 2,'-4'-6'2,"0"-1"0,0 2 0,-2 2 0,0-1 0,-5 3-1,1 1 0,-2 4 1,-1 3-1,-1 3 0,-3 5 0,3 3 0,-3 1-1,3 3 2,1 3-1,-1 0-1,3 0 0,1-2 1,2-1-1,2-1 0,1-2 0,3-3 1,0-2-1,0-4 0,6 0 0,0-6 1,1-2-1,3-6 0,0-2 0,5-4 0,-1-2 0,0-2 0,3-3 0,-3-1 0,3 0 0,-3-3 0,1 2 0,-1 1 0,-2 0 0,1 3 0,-3 2 0,0 2 0,-2 2 0,1 4 0,-1 3 0,0 4 0,0 3 0,-2 5 1,0 4-1,3 2 1,-3 3 0,0-2-1,0 2 0,0-2-1,2 0 2,1-1-1,1-2 0,0-4 0,5-2 1,-1-4-1,5-6 0,-1-2 0,5-5 1,-1-5-1,3-4 0,-2 0 0,2-2 0,-3-2-1,-1-2 1,0 1 1,-3-2-1,1 0 0,-3 3 0,-1 0 0,-1 3 0,-2 4 0,-1 1 0,1 4 0,-4 3 0,0 6 0,1 2 0,-1 4 0,0 4 0,0 2 0,0 3 0,1-1 0,-1 1 0,2-1 0,0 0 0,5 0 0,-1-4 0,1-2 0,3-3 0,3-2 0,1-5 0,3-4-1,0-4 1,4-4 0,0-3 0,0-5 0,-1-2 0,-1-4-1,-2-1 0,-2-5 0,-1-3 0,-3-2 0,-5-2 0,-1-1 0,-5-1 0,-2-1-1,0-2 1,-6 1 1,0 2 0,0 1 1,0 3-1,-2 6 2,2 5-1,-3 5-1,3 3 1,0 6-1,-2 6 1,2 4 0,-4 7-1,2 5 1,2 7 0,-2 5 0,-1 4 0,3 3-1,2 4 0,0 5 0,2 2 1,3 1 0,3 2 0,0 1-1,5-3 0,1-1 1,1-2-1,1-4 0,1 0 0,1-5 7,1-1 5,2-4-8,-1-4 7,-1-4-8,-1-3 5,1-3-7,0-4 6,-1-4-13,-1-4 7,-1-4 6,-1-3-1,-1-3-1,-1-4 0,-3 1-13,0 0 0,-1 0 14,-1 3-7,-2-1 7,2 5-7,-3 0 6,-1 3-13,0 4 7,0 1 0,-2 6-6,2 1 13,0 4-7,-2 2 1,0 2-7,1 0 14,1 0-14,0 0 14,0 0-1,0 0-7,2-3 0,0-1 6,1 0 0,-1-3-13,4 0 7,-2-4 0,3-2 0,-1-3 0,1-2 0,-1-2 0,0-2 1,3-3 0,-3-1-7,-2-2 1,0-5 0,1 0 2,-1 1 0,0 3 0,1 0 1,-3 3 7,-2 4-7,0 1 0,0 0 1,2 6 0,-1 3 0,-3 3 7,2 4-7,-2 3 0,2 3 0,-2-1 0,0 1 1,2 1 0,0-1 0,3 0 0,-3-3 0,2 1 7,2-2-8,3-1 1,-1-2 0,0-3 0,3-2 0,-1-2 0,2-2 1,1-3 0,-1-3-1,1-4 7,-3-1-7,1-1 0,-1-1 0,-4-3 0,1-1 0,-1-1 7,0 2-8,-2-1 7,3 1-7,-3 3 0,-2 3 7,0 3 0,0 0-8,0 4 1,1 4 0,-1 4 7,-2 5 6,2 5-2,-2 2-14,0 2 14,2 3-8,0 1 6,0-1 0,3 1-8,-3-1-6,2-2 1,2-2 13,1-1-13,-1-2 7,2-2 0,1-3 12,1-4-14,2-3 0,1-6-6,1-2 7,3-4 7,0-2-1,-3-3-1,1-3 0,-3-2-15,-1-4 2,-1 0 1,-2-3 1,-1-3 0,-1-3 1,-4-2 0,0-3 1,-2-1 1,-2-1 1,2-1 0,-2 3 0,0 4 0,0 4 0,-2 4 0,2 3 1,0 6-1,-2 1 2,2 5 0,0 5 6,-2 6-1,0 6-7,0 5 7,-2 2 6,0 7-2,0 3-7,2 1 12,-1 3-2,3 3-14,0 1 1,0 1 0,5 1 6,-1-1 0,2 0-8,0-2 1,2-1 7,5-2 5,-3 0-20,5-4 7,-1-3 1,1-4 0,3-2 0,-1-3-6,-1-3 20,5-4 0,-4-3-22,1-2 8,1-4 7,-3-1-1,1-4 6,-3 0-14,-1 0 0,-3-4-6,-2 0 8,-1 1 14,-1 0-15,-2 1 0,0 1 0,-2 2 1,0 1 7,0 3-8,0 3 8,-2 1-1,2 6-1,-2 2-6,0 2 6,0 3 0,2 0-13,-2 2 0,5-1 15,-3 1-13,2 0 1,0 1 0,0-2 0,2-2 0,-2 1-1,3-3 2</inkml:trace>
  <inkml:trace contextRef="#ctx0" brushRef="#br0" timeOffset="44551.5482">16333 9502 3,'0'0'2,"0"0"1,0 1 0,0-1-1,0 0 0,0 2 0,2-2-1,0-2 0,2 1-1,1-1 0,1-1-1,2-1 0</inkml:trace>
  <inkml:trace contextRef="#ctx0" brushRef="#br0" timeOffset="44975.5725">16567 9494 2,'4'0'3,"0"0"-1,0-1 0,0 1 0,1-1 0,-3 1-1,2 0 0,-2 0 0,0 0 1,0 1-1,0 3 0,2-1 1,0 3-1,-2 1 0,2 1-1,1 2 1,-3 0 0,2 0 0,0 1-1,2-1 0,0 1 1,3-2-1,-1 0 1,2-1-1,3-3 1,1 0 0,1-4-1,1-1 0,3-1 0,1-5 0,1 0 0,0-3-1,2-1 0,-1-1 0,-1-1 1,2-1-1,-5 1 1,1-2-1,-2-2 1,-3 1 0,-2-2 0,-1-1 0,-1-1 0,0 0 0,-3 0 0,-5 2 0,2 2 0,-4 2 1,0 2 0,-2 0 0,-2 3 0,-1 2 0,-1 3-1,-2 3 1,0 1-1,-1 3 1,-1 2 6,2 4-7,2-1-1,-1 2 1,1 2 6,2 2 6,2 0-15,2 2 7,2 1 0,0 0-7,4-1 0,1 2 20,-1-2-9,4 0-7,0-1 0,-1-2 12,-1 0-8,0-1-7,1-1-6,-3 0 8,-2 0 0,0-2-7,-4-1 0,-4 1 1,-4-1 0,-3-1-2</inkml:trace>
  <inkml:trace contextRef="#ctx0" brushRef="#br0" timeOffset="45221.5866">15880 9592 2,'0'0'4,"2"-2"-1,0-2 0,0-1 0,3 0-1,1-2 0,0 0 1,4-3-2,3 1 0,-1 0 0,3-2 1,-1 2-1,3-2 0,1 1-1,-1 0-1,-1 0 0,3 0 0,-3-1-1,1 2 0</inkml:trace>
  <inkml:trace contextRef="#ctx0" brushRef="#br0" timeOffset="45703.6141">14619 9928 1,'0'0'3,"0"0"0,0 0 0,0 0 0,0-2-1,-2 0 0,2 0 0,0 1 1,-3 1-2,3-1 0,0 0 0,0 1 7,0-2-1,0 0-1,3-1-7,-1-1 13,4-1-1,0 0-16,2-3 9,5-2-1,3 1 12,3-2-8,4 1-14,1-2 14,5 1-7,2-2 6,2-1 6,3-1-2,-1 1 5,0 0-14,0 0 13,-2 0-16,-2 2 8,-2 2-8,-4 1 7,-2-1-1,-3 3 6,-3 0-14,-3 2 13,-1 0-13,-1 0 6,-3 2-12,-1-1-6,-2 2 2,0 1 2,-2 0 1,-2 0-1,-4 2 1</inkml:trace>
  <inkml:trace contextRef="#ctx0" brushRef="#br0" timeOffset="48853.7943">9794 12500 1,'-3'-5'3,"-1"1"0,0-1 0,0 2-1,0-1 0,0 1 0,0-1 0,2 3 0,-1 1 1,1 0-2,0 5 0,2 0 1,0 6-1,0 5 0,0 5 0,2 2 12,0 5-1,1 5-14,3 2 0,0 4 7,0 5-7,5 5 13,1 4-2,2 5-7,3 4 6,4 5-14,-1 1 7,3 4 6,4 3 0,0 3-8,2 3-6,4 4 7,-2 1 0,4 1 7,-2 3-7,2-1 0,0 3 6,1 1-13,-1-1 0,0 1 8,0-2-7,-4-2 13,2 0-7,-4-2-6,-2-1 7,0-1-7,-4-3 1,-1-2 0,-1-7 0,0-2 2,-7-5 0,1-4-1,-3-7 0,1-3 0,-5-6 0</inkml:trace>
  <inkml:trace contextRef="#ctx0" brushRef="#br0" timeOffset="50461.8863">9909 12362 2,'2'-2'1,"5"0"0,1 0 1,4-2-1,3-1 0,3-1-1,3-4 1,4 0 0,4-2 0,6-3 0,6-1 0,3-3 0,10-3 0,6-1 0,8-5-1,6-3 0,9-3 1,6-6-1,8-3 0,13-3 1,8-3-1,6-2 0,10-3 0,9-3 0,8 0 0,6-4 0,6-1 0,7-1 0,2 1 0,5 1 0,1 1 0,2 2 0,2 1 0,2 2 0,0 1 0,1 2 0,-3 1 0,0 1 1,-5 1-1,-3 3 0,-6 1 0,-3 4 0,-2-1 0,-5 3 0,-5 4 0,-4 4 0,-9 3 1,-3 3-1,-7 2 0,-6 6 0,-6 2 0,-8 6 0,-7 3 0,-10 3 0,-4 6 2,-8 1-2,-5 7 0,-8 2 0,-5 4 1,-6 3-1,-3 3 0,-6 4 0,-3 3 1,-3 3-1,-3 2 0,-2 2 0,-4 3 0,-2 3 0,-4 4 1,0 2-1,-2 3 1,-2 2-1,1 3 0,-3 1 0,0 0 0,-1 4 0,-3 0 0,2 2 1,-3 3-1,3 1 1,-3 1 0,3-1-1,-3 2 0,1 1 1,2 1-1,-3 1 1,5 4-1,-3 1 0,1 1 0,4 1 0,-2-1 0,1 3 0,1-2 0,2 3 0,0-1 0,0 2 0,-1 0 1,3-3-2,0 0 2,0 0 0,0-2-1,0-1 0,2 1 0,0-3 0,-2 0 0,-1-4 0,1-1 0,0-2 0,0-4 0,-2-2 0,0-4 0,-3-2 0,-1-1 0,0-3 0,-3-1 0,-1-2 0,-3-2 0,-1-4 1,-3 0-1,-4-2 0,-1-2 0,-5-2 0,0-3 0,-5-1 0,-1-3-1,-4-1 1,-3 0 0,-5-3 1,-3-1-1,-4-2 0,-4 0 0,-4-2-1,-2 0 2,-6-1-1,-3-1 0,-3 1 0,-9-1 0,-4 0 0,-4 2 0,-6-1 0,-5 3 0,-4-1 0,-3 1 0,-5 2-1,-6 2 1,-4 0 0,-5 3 0,-3 0 0,-5 1 0,-4 1 0,-3 1 0,-3 1 0,-2 0 1,2 0-1,-4 0 0,-5 2 0,-1-1 0,-2 2 0,-7-2 0,1 3 0,-5-1 0,0 1-1,2 0 1,3-1 0,-3 2 1,1-2-1,-1 2 0,4-2 0,3-1 0,0 0 0,1-1 0,3-3 0,4 1 0,2-3 0,4 0 0,4-3-1,2-3 1,2 0 0,7-3 0,6-3 0,-1 0 1,7-3-1,4-2 0,3-1 0,3-1 0,4-3 0,5 1 0,-1-3 0,7-1 0,0 1 0,4-2-1,4-2 1,4-2 0,2 1 0,5-2 1,1-2-1,5 1 0,1-2-1,5 1 2,2-3-1,4 0 0,2 1 0,2-2-1,2 0 1,2 0 0,1-1 0,1 1 0,2 2 0,1-1 0,-1-1 0,3 2 0,-1-2 1,-2 1-1,3 0 0,-1 1 0,1-2 0,-1 1 0,3 1 0,-1-2 0,-1 0-1,1-1 1,1 0 0,-1-1 0,1-1 1,-1-1-1,3 1 0,-1-1-1,-1-1 1,2 1 1,-3-3-2,3 0 1,-1 0 0,1-1 0,2-2 0,-3 1 0,1-3 0,-1 1 0,1-2 0,0-1 0,-1-3 0,1 0 0,-3-1 0,3-3 0,-1 0 0,-1-3 0,2 0 0,-5-2 0,5 0-1,-3-2 0,1-1 1,1 2 0,1 0 0,-1 2 0,1 1 0,0 1 0,1 3 0,-1 0 0,1 2 0,1 2-1,0 1 0,-1 2 0,-1 0-1</inkml:trace>
  <inkml:trace contextRef="#ctx0" brushRef="#br0" timeOffset="51661.9549">10668 12460 2,'4'3'1,"-1"1"1,-1 2-1,2 4 1,0-2-1,0 2 0,0 4 0,0 1 0,3 4 0,1-1 0,-2 3 0,2 4 0,3 0 0,-1 2-1,2 1 1,-1 0 0,1 2-1,3-1 1,-1 3-1,1-1 0,-1 0 0,0 1 0,1-1 0,2 1 0,-3 0 0,0 0 0,1-3 0,-3 1 0,3-1 0,-5-2 0,1-1 0,1-1 0,-2-3 0,1-1-1,-3-3 0</inkml:trace>
  <inkml:trace contextRef="#ctx0" brushRef="#br0" timeOffset="52462.0007">10658 12458 1,'0'-5'1,"0"0"0,0-2 0,2-1 0,2-2 0,2 0-1,3-1 1,-1-1 0,4-1-1,3-1 0,3-2 1,3-2-1,4-1 1,4 1-1,2-2 1,2-2 0,4-1-1,5-1 0,-1 1 1,4-1-1,5-1 1,2 1-1,-3 1 0,3-2 0,0 3 1,-2 1-1,-1 2 0,-1-1 0,-1 3 0,-3 2 0,-3 1 0,0 3 0,-3 1 0,-3 3 0,0-1 0,-4 4 0,0-2 0,-2 4 0,-2 0 0,0 1 1,-2 1-1,-3 1 0,-1 2 0,0 0 1,-1 2 0,3 0 0,-2 1 0,2 1-1,-1 3 0,1-1 0,0 2 2,0 0-1,-1 1-1,1 2 1,-2 0-1,1 1 1,1 0-1,-2 2 1,0 1-1,-3 0 0,1 2 0,-1 1 1,-1 0-1,2 0 0,-5 0 0,3 1 0,-3 0 0,1 0 0,-1 0 0,3-1 0,-3 1 1,3 2 0,-1-1 0,1 1-1,1 1 0,-1 0 1,1 0-1,-1-3 0,-2 1 0,1-2 0,1 2 0,-5-2 0,-2-1 0,1-2 0,-3 2 0,0-2 0,1-1 0,-5-2 0,-2 2 0,-2-2 1,-2 0-1,-5 0 0,-3 0 0,-2-1 0,-5 1 1,-4 0-1,-1 0 0,-3 0 0,-4 1 0,-4 0 1,-2 0-1,-5 2 0,-3-1 0,-3 2 0,-3-1 0,-1 2 0,1 1 0,-3 0 0,-2 0 0,4 1 0,-3 0-1,1 1 2,-2-1-1,2 0 0,1 0 0,-1 2 0,0-5 0,3 1 0,1 0 0,1-1 0,1-2 0,3-2 0,3 0 0,1-2 0,2-1 0,2-3 0,2 0 0,2-3 0,4 0-1,2-3 1,2 0 0,2-3-1,3-1 0,1-1-1,3-1 0,-1-1 0</inkml:trace>
  <inkml:trace contextRef="#ctx0" brushRef="#br0" timeOffset="53017.0324">13895 11888 2,'0'2'2,"0"1"0,0 2 0,-2 0 0,2 5 0,0 0 0,0 4 0,2 1-1,-2 3 0,2 2 0,2 2 0,-2 1 1,2 1-1,0 3 0,5 2 0,-5 0-1,2 3 1,0-1-1,2 2 0,1-1 0,1 2 0,-2-2 0,3 2 0,-1-3 0,0 1 0,3-3-1,-5-3-1,2-3-1</inkml:trace>
  <inkml:trace contextRef="#ctx0" brushRef="#br0" timeOffset="53614.0666">13814 11678 1,'8'-8'2,"5"-4"0,3-2-1,3-1 0,6-4 0,6-1-1,4-1 0,6-4 0,5 1 1,3-3 0,5 0 0,2 2-1,2-2 1,4 0 0,2 3 0,0-1-1,2 1 1,-1 2-1,-1 2 0,-2 4 1,-2 1-1,-2 3 1,-3 4 0,-3 3-1,-2 3 0,-5 3 1,-1 4-1,-1 2 1,-4 2 1,-3 2-1,1 2-1,-2 4 0,0 0 0,0 3 0,0 3 0,-1 2 1,-3 1-1,0 2 0,2 1 1,-2 2 0,-2 0 0,2 3 0,-2-1-1,-3 5 1,3-3-1,-2-1 0,0 2 0,-2 2 0,2-3 0,-2-1 0,0 1 0,-3-1 0,1-3 0,-2 1 1,-1-1-1,-1-2 1,0-1-1,-3-1 0,1-1 0,-3-2 0,-1 0 0,-3 0 0,-2-3 0,-2-1 0,-3 1 0,-1-1 0,-7-1 0,1-1 0,-6 2 0,-5-1 1,-1-1-1,-5 0 0,-6-2 0,-4 2 0,-2-2 0,-8 1 0,-5 1 0,-3-1 0,-3-1 0,0 2 0,-3-1 0,-3 2 0,0-3 0,0 3 0,0-3 0,2 0 0,-2 1 0,4-2 0,1 0 0,-1-1 0,4-1 0,3-1 0,1-1 0,1-1 0,5 0-1,1-2 0,4-2-1</inkml:trace>
  <inkml:trace contextRef="#ctx0" brushRef="#br0" timeOffset="54061.0922">11810 14234 1,'0'2'3,"-2"0"-1,2 3 0,0 3 0,2 1 0,0 4 0,2 2-1,2 3 0,1 2 0,-1 4 0,2 3 0,2 1 0,1 4-1,-1 1 2,3 0-2,-1 4 0,-2 0 1,3 0-1,-3-1 1,2 1-1,-3-1 0,-1-1-1,0-5 0,-2-1-2</inkml:trace>
  <inkml:trace contextRef="#ctx0" brushRef="#br0" timeOffset="54732.1305">11767 13966 1,'0'-2'3,"2"0"-1,2-2-1,0-3 1,6-1 0,3-1 0,3-5-1,5-3 0,4-1 0,8-2 0,4-4-1,6-1 1,5-1-1,6-2 0,2 1 0,4-2 0,2 0 0,6 1 0,0 0 0,2 0 0,-1 1 1,1 2-1,-4 1 1,0 4-1,-4 1 0,-4 3 0,0 3 0,-2 2 0,-6 2 0,-1 3 0,-5 4 0,-1 2 0,-6 1 0,-1 4 0,-5-1 2,-2 5-2,-2-1 0,-1 1 0,-1 3 1,-2 0 0,0 4-1,-1-1 0,3 3 0,0 1 0,-2 1 0,4 1 0,-2 2 1,-1 0-1,-1 3 1,2-2-1,-2 0 1,-1-1-1,-1 1 1,2-1 0,-2 0-1,-1 0 0,-1-2 0,-1-1 0,-1 1 0,2-2 1,-3 0-1,-1-2 1,1 0-1,-1 1 0,-3-2 0,3 2 0,-5-1 0,0 1 0,-1-1 0,-1 0 0,-2 3 0,-2-1 0,-2 2 0,0-2 0,-4 4 0,-2-1 0,0 0 0,-4 0 1,-3 1-1,1 2 0,-5-1 0,-3 0 1,-3 2-1,-2 0 0,-3 0 0,-5 1 0,-3-1 0,-5 0 0,-2 1 0,-5-1 0,-3-1 0,-3 3 0,-2-1 0,-2 0 0,-2-1 0,-4 2 0,0-1 1,-2 0-1,0-2 0,0 1 0,0-2 0,0 0 0,4-1 0,2 0 0,2-2 7,2-1-7,5-3-1,-1 1 0,4-3 0,5-2 1,2-2 0,4-3-1,2 1 0,-1-1 0,6-5-1,1-1 0,0-2-1</inkml:trace>
  <inkml:trace contextRef="#ctx0" brushRef="#br0" timeOffset="55515.1753">12242 12340 1,'0'0'1,"0"0"1,0 0-1,0 0 0,0-2 0,6 0 1,3 0-1,1-1 0,7 0 0,1-2 0,5-1 0,6-2-1,2 1 1,4 0-1,4 0 1,5-1 0,1 1-1,3 0 1,2 0 0,1 1-1,3 2 0,0-2 1,0 0-1,-1 3 0,1-2 0,0 0 2,2 1-1,0-1 0,-1-1-1,1-1 1,0-1 0,-2 0-1,0-1 0,-5-2 0,1 1 0,0-1 1,-7 1 0,0-2-1,-1 3 1,-5 0 0,-2-1 0,-2 2-1,-2 1 0,-4 1 0,-2-1 0,-6 2 0,-1 1 0,-1 1 0,-5-1 0,1 2 0,-3 0 0,-2-1 0,-2 2 0,1 0 0,-3 0 0,-2 1 0,0 0 0,-4 0 0,0 1-2,0-1 1,-2 0-1,-3 0 0</inkml:trace>
  <inkml:trace contextRef="#ctx0" brushRef="#br0" timeOffset="55861.1951">13719 11840 1,'-2'1'2,"0"0"0,-2 2-1,2-1 1,2 1 0,-2 0 0,-1 1-1,3-1 0,0 2 1,0 0-1,3 1 0,-1-2 0,2 3 0,0 0 1,2-1-1,2 2 0,1-1 0,1 0 0,4 0-1,-1 0 0,3 0 1,1-1 0,2-2-1,-1 2 0,3-1 0,0 1 0,-3 1 0,1-1 1,1-1-1,-3 1 0,0 1 0,-1 1 0,-1 0 0,-3 2 0,-2 0 0,-1 3 0,-3 1 0,-4 0 0,-2 2 0,-2 0 0,-4 2 0,-3-1 0,3 2-1,-4-2 1,1 2 0,-1-2 0,2 1-1,-2-1 1,1 0-1,1-1-1</inkml:trace>
  <inkml:trace contextRef="#ctx0" brushRef="#br0" timeOffset="56488.231">14854 12537 1,'0'0'3,"0"0"-1,0 0 1,0 0-1,0 0 0,0 0 0,-2 0-1,0 3 0,-2 2 0,-2 1 0,-4 5 0,-1 0 1,-3 4-1,-1 3 0,-3 4 0,-1 0 0,-4 4 0,-4 1-1,1 4 0,-6 1 0,-1 4 1,-4 2 0,-2 1-1,-2 3 0,-5 1 1,-2 2-1,3 2 0,-5 0 0,1 1 0,1 1 0,1-1 1,1-2-1,3 1 0,1-3 0,3-2 1,4 0-1,2-5 1,4-2-1,2-3 1,4-2-1,4-3 0,1-4 0,3-4 0,3-3 0,0 1 0,1-3 13,3-4-14,0-1 0,1 0 6,3-3 6,-2 0-14,2-2 7,2-1 6,0-3-8,0 0 0,2-2 6,0 1-14,0-3 1,0 1 0,2-2-1,-2-1 1,2-1 0,-2 0 0,2-1 0</inkml:trace>
  <inkml:trace contextRef="#ctx0" brushRef="#br0" timeOffset="57047.263">13760 13309 1,'0'0'3,"0"0"-1,0 0 1,0 0-1,0 0 0,0 0 0,0 0 0,0 0 0,0 0 1,0 4-1,2 2-1,-2 2 0,0 2 0,0 2 0,0 2 0,0 1 0,-2 4 0,0 0-1,-2 3 7,0 2 5,0 1-14,0 2 0,-3 1 7,1 0 6,0 1-14,2-1 0,-2 0 0,2-2 15,2 0-3,-3-2-7,1-2 6,2 1-1,0-5 5,2 0 0,0-3-9,-2-1 6,4 0 5,-2-3-1,2 0-8,0-2 11,2-1-2,1 0 0,-1-1-3,2-1-8,4-2-6,1-2 13,1 0-2,2-2 7,3 0-3,2-2-2,1-2-7,3 0 0,2-3-7,-2 1-6,3 0 8,3 0 12,0-1-7,-2 2-7,2-1 7,0 0-7,-2 1 13,-2-1 0,-2 2-2,-1-1-1,-3 2 0,-2-1-20,-1 1 21,-3-1-20,-1 3 1,-2-1 2,-1-1 20,-1 1-14,-2 1 7,0 0-7,0 0 7,-1 1 0,1 0-1,-2-2-6,-2 1 7,0 1 7,2 0-9,0 0 0,0-1-14,3 1 9,-5 0 1,4-1 13,-2 0-7,0 0-1,0 1-8,-2 1-17,3-1-4,-3-1 3,0-1 2,0 2 2,0 0 1</inkml:trace>
  <inkml:trace contextRef="#ctx0" brushRef="#br0" timeOffset="59225.3875">15427 13178 1,'-2'-2'3,"0"0"-1,0 1 0,2 0 0,-2 2 0,2 2 0,0 2 0,0 5 0,2 2 0,0 4 0,2 3 0,2 2-2,-1 5 1,1 1 0,2 3-1,2 0 1,-1 3-1,1 0 1,0 0-1,5 1 0,-3 1 1,3-1 0,-1 0 0,1 0-1,-1-3 0,1 1 0,-1-6-1,1 1 1,-5-4-2,2-1 1,-1-3-1</inkml:trace>
  <inkml:trace contextRef="#ctx0" brushRef="#br0" timeOffset="59777.4191">15363 13101 2,'2'-7'3,"4"-1"-1,1-2-1,1-2 1,2-3-1,5-1 0,3-3 0,7-2 0,4-2 0,6-2-1,5-1 1,3-1 0,7-3 0,-1-2-1,5 1-1,4-2 1,2 2 1,0-1-1,2 2 0,-2 1 1,-4 5 0,0 2 1,-5 3-1,-3 3-1,-3 3 1,-5 4-1,-5 3 1,-2 2-1,-4 6 1,-2 1 0,-4 5-1,-1 4 0,-3 4 1,-3 3 0,-1 3 0,-1 2-1,-1 3 7,-3 2-7,0 1 0,-1 0 0,-1 2 0,2 0 0,-1 1 6,-1 1-7,2 1 0,3-1 7,-1 3-8,0-3 0,1 0 8,3-1-7,-1-2-1,-1 0 1,3 0 0,-1-1 0,1-2 0,0 0 7,-1-3-8,1-1 1,-5-1 6,0-2 0,-1 1-7,-3-2 0,-4-1 7,-4 1-1,-2-2-7,-2-1 7,-4-1-7,-7 2 0,1-1 0,-3-2 1,-6 3 0,-1-3 1,-3 0 6,-4-1-7,-2 1 0,-5 0 1,1 0-1,-6 2 1,-3-2-1,1 0 1,-3 0 0,-1-1 0,-1 1 0,2 0 0,-1 0-1,3-2 1,1-1 0,3-4-1,1-1 0,6-4-1</inkml:trace>
  <inkml:trace contextRef="#ctx0" brushRef="#br0" timeOffset="60644.4687">15671 11629 1,'4'-5'1,"5"-2"0,-1-1 1,2-1-1,5 0-1,-1-2 1,5 0 0,2 0 0,1-2-1,3 3 1,0-2-1,2 1 1,-2 0 0,2 2 0,-1 2 0,-1 1 0,0 1-1,0 2 0,-2 2 0,-1 1 0,1 2 0,0 2 0,0 1 1,-1 2 0,3 3-1,-2 1 0,0 3 0,-1 1 0,3 4 1,-2 1-1,0 3 0,0 4 1,-3 3 0,3 1-1,-4 5 2,1 2-1,-1 1-1,-3 3 1,-1 0 0,-3 1-1,-1 1 0,-5 0 0,0 0 1,-2 1 0,-2 0 0,-2-2 0,0 0-1,-2-1 0,0-1 1,0-3-1,-2-1 0,2-2 0,-2-4 0,0-1 0,2-5 1,-1-2-1,1-4 0,0-2 0,0-1 0,0-4 1,2-1-1,-2-2 0,-2-3 0,4-3 1,-2-1-1,0-2 0,0-5 0,0-1-1,0-2 0,2 0 0,-2-3-1,-1 0 0</inkml:trace>
  <inkml:trace contextRef="#ctx0" brushRef="#br0" timeOffset="61117.4958">16321 12228 2,'0'0'3,"0"0"-1,0 0 0,0 0 0,0 0-1,0 0 1,0 0 0,0 0 0,0 2-1,0 3 0,2 1 1,0 2-1,2 2 1,0 4-1,0-1 0,0 2 0,1 1 0,-1 2-1,0 0 1,2 3 0,0 0 0,0 0 0,1-1 6,-1 0-7,2-2-1,-2 0 7,3-1-7,1-2 13,0-1-14,1-2 13,-1-2-8,4 0 0,1-3-7,-1-4 19,3-3-14,2-1 12,1-4-8,1 0-7,2-4 14,-3-1-22,1 1 8,0-2 1,-1 1 6,-1-1 7,0 2-15,-1 1 6,-3-1 6,-1-1-7,1 3 6,-5 1-7,0 2 0,-1-2-1,-1 1 0,-2 2 20,-2-2-16,0 3-6,3-2 12,-3 1-1,0 2-7,-2 0-1,0-1-6,0 1-6,0 1 8,-2-1-6,2 0-6,0 0 9,0 0-6,2 1-1,-1 0 3,-1 0 1,2 0-1</inkml:trace>
  <inkml:trace contextRef="#ctx0" brushRef="#br0" timeOffset="62475.5734">16854 13135 1,'2'1'1,"-2"3"1,0-2 0,2 1-1,3 2 0,1 0 0,0-1 1,0 1-1,0-2-1,3 2 1,-1-3 0,0 0 0,5-4 0,1 0 0,5-1-1,3-4 1,3-2 0,4-2 0,2 0-1,6-3 0,3-1 2,1-1-1,7-1-1,1-2 0,9-1 0,4-2 0,5-1 1,3-4 0,4 0-1,3-1 0,6-2 0,1-2 0,3-2 0,4-2 0,-2 0 0,2-2 0,-2 1 1,-2 0-1,2 1 0,2 2 0,-2 1 0,-4 0 0,-1 3 0,-5 1 0,-3 2 1,-5 2 0,-5 1-1,-4 3 0,-6 3 0,-6 2 0,-5 2 0,-6 1 0,-4 1 1,-6 3-1,0 1 0,-6 1 1,-2 0-1,-3 2 0,-3 0 1,-1 2-1,-1-1 0,-3 1 0,-4 1 0,3-2 0,-3 2 0,-2 0 0,-2-1 0,2 1-1,-4 1 0,0-2-1,-2 0 0,-2 1 0</inkml:trace>
  <inkml:trace contextRef="#ctx0" brushRef="#br0" timeOffset="62865.5957">19431 11970 1,'0'0'2,"0"0"-1,0 0 1,0 0-1,0 0 0,0 0 0,0 0 1,2 1 0,5 2-1,-1 0 0,2 0 0,2 1 0,5-1 0,-1 1 0,3-1-1,1 2 1,1-1 1,4 0-1,2 1-1,2-1 1,-1 2-1,1 0 0,0 1 0,0 0 0,-2 0 0,0 1 0,-3 1 0,-1-1 1,-2 1-1,-3 0 0,-3 1 1,-1 1-1,-2-1 0,-3 3 0,-3 1 0,-2 1 0,-6 3 0,0 0 0,-7 2 1,-5 1-1,-1 2 0,-6 3 1,1 0 0,-3 1-1,0 2 0,-2 0 0,-2 0 0,2 2 0,0-2-1,3-1 0,-1-2 0,2 0-1</inkml:trace>
  <inkml:trace contextRef="#ctx0" brushRef="#br0" timeOffset="64117.6674">13593 14580 2,'0'0'3,"0"0"-1,0 0 0,0 0 0,0 0 0,0 0 0,0 0-1,0 0 1,0 4 0,0 4 0,0 1-1,0 4 0,2 0 0,0 3 1,0 1-1,0 4 0,2 1 0,0 4-1,0 1 1,-1 1-1,1 3 0,0-1 0,-2 4 0,2 1 1,0 1-1,0 0 7,0 1-7,1-2 6,1 0 6,0-1-1,2-1-2,1 0-8,1-2 13,0 0-8,5-3-1,-3-2 0,3 0 5,-1-3-1,5-2-1,1-1-7,-1-3 6,6-2 0,2-2-9,2-1 1,2-3 0,6-1 7,2-3-1,7-3-1,3-2 0,3-2-13,6-2 20,0-1-14,6-4 6,6-1 6,3-2-7,3-2 6,1-1-7,5-3 7,1-2-16,6-2 16,2-1-16,8-2 16,3-2-16,1-2 2,5 0 7,3-1 6,3-1 0,0-1-15,2 1 8,2-2-12,-1 2 20,3-2-1,2 1-7,2 0 0,-2 1-6,3 0 14,-1-1-15,0 2 8,0 0-13,2 1-5,-2 0 9,-2-2 13,2 1-7,0 1-7,0 0-4,-2 0 8,-2 1 7,-2 1-13,2 2 14,0-1-1,-4 1-12,-2 0 13,-3 2-14,-1 0 16,-4-1-8,1 1-6,-4 1 2,-1 0 7,-3 0 6,-2 1-7,-4 1 6,-4 0 0,-4 1-7,-2 0 0,-7 3-6,1-2 1,-3 2 14,-3 0-1,-3 1-1,-6 1 0,-2 0-15,-2 1 2,-4 1 8,-3 1 0,-1 0 0,-5 2-7,1 0 14,-5-2-1,1 3-13,-5 0 13,0 0-13,-4 0 7,0 2 0,-4-1 6,-4 1-7,-2 2 0,-2 0 0,-3-1-6,-1 2 1,-5-1 7,-2 2 0,3-2 0,-5 2-7,2-1 1,-3 0 7,1 0 6,-2-1-7,2 1-7,3-2 8,-3 2 6,2-1-1,1-1-8,3 1-6,-1-1 7,1 1-6,-4 0 13,3-2-7,-1 3 0,-1-1 0,-3 1 0,0 0 0,-4 1-6,0 0 0,1 1 1,-3 1-1,-2 0 1,-2 0 1,-1 0-1,-3 0 1,0 1-1</inkml:trace>
  <inkml:trace contextRef="#ctx0" brushRef="#br0" timeOffset="64728.7023">20960 13551 2,'-2'0'3,"0"-1"0,-3 1 0,3 0 0,0-1-1,0 1 0,0-1 0,2 1 1,-2 0-1,2 0 0,-2 0-1,2 0 0,0 1 0,0 1-1,2 0 1,0 1-1,0 1 1,0 2 6,4 0-8,1 0 0,1 1 7,2 0-7,3 0 0,1 1 0,3-1 7,-1 1-1,5-1-7,0 1 0,1-1 7,5 0-7,-2 0 0,2 0 0,0-2 1,0 1 0,2-1 0,-2 1 0,-1 0 0,-1 1 0,0-1 1,-4 0 0,-3-2 0,1 2-1,-5 0 7,-1 2-7,-3-1 0,-1 3 0,-5 0 7,0 0-1,-2 3-1,-4-2-6,0 0-1,0 1 1,-5 2 0,1-3 0,0 3 1,-4 0 6,1 3 0,-1 0-7,-2 0 14,1 3-9,-1-1-8,0 1 22,-1 0-3,-1 1-8,-1-1 6,1 2-9,-1-1-6,1 1 13,-1 0-8,1 0 12,-3-2-14,3 0 14,1-1-3,-1 0-8,1 0 0,1-2 6,-2 0-1,3-1 0,1-1-2,2-2-13,-1-1 7,1-1 6,2 0 6,0-4-2,2 1-7,-1-2-1,1-1 7,2 1-15,-2-2 1,0 0 7,2-1-6,0-1 0,0 0 7,2 1-13,-2-1 1,0-2-13,2 0 4,-3 0 1,3-1 2,0 0 1,0-3 0</inkml:trace>
  <inkml:trace contextRef="#ctx0" brushRef="#br0" timeOffset="69048.9494">6302 14316 3,'-2'0'2,"0"-1"0,0 1 0,2 0 0,0 0-1,0 0 0,0 0 0,0 0 0,0 0 0,0 0 0,0 0 0,0 1 0,0-1 0,2-1 1,0 0-2,2 0 0,3 0 1,1-2-1,2 0 1,3-1-1,1 1 1,1-3 0,1 1-1,3 0 0,1-2 0,1 0 0,2-2 1,2 1-1,2-1 0,0-1 0,4 0 0,0 0 1,2-2-1,4 1 0,2-2 0,3 0 0,3-2 1,3 0-1,1 0 0,3-1 0,0 0 0,1 0-1,-1-2 2,2 2-1,2-1 0,-2-1 0,-1 1-1,1 1 1,0-2 1,0 2-1,-3-2 0,1 1 0,0 2 0,1 0 0,-1-3 0,-2 2 0,2 0 0,-1-1 0,1 1 0,0-1-1,1-1 2,1 2-1,0-3 0,2 2 0,0 0 1,-1-1-1,1 1 1,0 0-1,-2 0 0,0 1 0,0-1 0,-5 1-1,1 1 1,-1 1 0,1 0 0,-2-1 1,-1 1-1,1 0 0,-1-1 0,-1 0 0,-1 0 0,1 0 0,-1-1 0,-1 0 0,-1 0 0,-1 0 0,-1-1 0,-2 1 0,-2 1 0,1 1 0,-1-2 0,-2 1 0,-2 1 0,2-1 0,0 1 0,-1 0 0,-1 1 1,-2 0-1,2 1 0,-2 2 0,-2-2 0,0 3 0,-2 0 0,-1 2 0,-1-1 0,2-1 0,-6 3 0,2-1 0,-1 1 0,1-1 0,-2 2 0,2-1 0,-1 0 0,1 1 0,0 0 0,-3-1 0,1 2 0,-2-1 0,1 0 0,-1 1 0,-2-1 0,-1 0 0,-1 2 0,-5 0 0,2 0 0,-3 2 0,-1 0 0,-2-2 0,0 2 0,-2 0 0,3 0 0,-3 0 0,0 0 0,2 1 1,0-2 0,-2 1-1,5-1 0,-1 1 0,2 0 0,3 1 0,-1-3 0,1 1 0,1 0 0,1-1 0,-3 1 0,5 1 0,-3-2 0,0 1 0,-1-1 7,-1 0-1,1 1-8,-3 1 1,0 0 6,-1-2-7,-1 2 1,-2 0 6,0 0 0,3 0-8,-3-1 1,-2 1 7,4 1-8,-2-1 15,3 1-9,-3-2 0,2 1-7,0 0 13,1-1-1,-1 1-14,2 0 7,1 0 0,-3 0-6,2 0 7,1-2 6,-1 2-8,-2-1 0,3-1 7,-5 1-14,2 1 14,-2 0-14,-2-2 14,1 2 5,-1 0-14,0 1 8,-2-1-16,0 1 3,0-1 0,0 0 1,0 1 0,0-2 1,-2 1-1,0 1 1,2-1 0,-2 0 0</inkml:trace>
  <inkml:trace contextRef="#ctx0" brushRef="#br0" timeOffset="69442.972">10594 12799 1,'0'0'3,"-2"0"0,0-1-1,-2 1 0,2 0 1,-1 0-1,1 0 0,2 0-1,-2 0 2,2 0-2,0 0 0,0 0 0,0 0 0,0 0-1,0 0 1,2 0 0,3 1-1,-1 0 0,2 1 0,0-1 0,2 3 1,1-2 0,-1 1-2,0 0 1,3 1 0,-1 0 0,0 0 0,1 2 0,-1-2 0,-2 0 0,3 0 0,-1 1 0,-2 0-1,0-1 1,-1 1 1,1 0-1,-4-1 1,2 1-1,-2 0 0,0-1 0,1 2 0,-3 1 0,-2 1 1,-2 0-1,-3 3 0,1 0 0,-4 2 0,0 1 0,-3 2 0,1 3-1,-4 0 1,-1 0-2,1 2 0,-1 0 0</inkml:trace>
  <inkml:trace contextRef="#ctx0" brushRef="#br0" timeOffset="71531.0914">6358 13753 1,'11'-8'1,"3"-1"0,1-1 0,3-2 0,3 0 0,2 0 0,1-1-1,3-1 1,0 0-1,4-1 1,2 1 0,0-1-1,3 0 0,3-2 0,2 2 0,3-1 1,5 0 0,1-1-1,4-1 1,-1 1-1,3-1 0,0 0 0,2 0 0,2-2 0,0 0 0,2 0 0,0 0 0,0-3 0,0 0 0,2 2 0,-2-1 0,0 0 0,-2 0 0,0 0-1,2 1 1,-4-2 1,2 2-1,0 1 0,0-1 0,0 2 0,-2 0 1,0-1-1,0 2 0,-4 1 0,-1 1 0,1-1 0,-4 4 0,0-1 0,-3 1-1,1 0 1,-5 0 1,1 3-1,-3 0 1,2 1-1,-3 0 0,1 0 0,-2-1 0,3 2 0,-5 0 0,0 1 0,2-1 0,-1 1 0,-3-1 0,0 1 0,0 1 0,0 0 0,-2 0 0,0 0 0,-2 1 0,0-1 0,1 1 0,-4 1 0,-1 0 0,0-1 0,0 2 0,-2-1 0,-2 2 0,-1-1 0,3-1 1,-2 1-1,-2 0 0,1 1 0,1-1 0,-2-1 1,2 1-1,-1-2 1,1 1-1,2 1 0,-2-2 0,2 2 0,-3-2 0,-1 3 0,2-1 0,-3 1 0,1-1 0,-2 1 0,-3 0 0,1 1 0,-3-1 0,-1 1 0,-1-1 0,0 1 0,-1 0 0,-3 1 0,0-1 0,-1 1 1,1 0-1,0 0 0,-2-1 1,3 1-1,-1 0 0,0-1 0,2 1 0,-1 0 0,1 0 0,0 0 0,1 0 0,-3 0 0,2 0 2,-1 0-2,-1 0 0,2 0 0,-4 0 0,3 0 0,-3 0 0,2 0 0,-4 0 0,3 0 0,-1 0 1,-2-2 0,0 2-1,0 0 0,0 0 0,-2 0 0,3-1 0,-1 1 0,-2 0 0,2 0 0,0 0 0,-2-2 0,2 2 0,0 0 0,-2 0-1,0 0 1,1 0 1,-1 0-1,0-1 0,0 1 0,0-1 0,-2 1 0,2 0 0,-2 0-1,0 0 0,2-2-1,-2 1 1,0 0 0,0 1 0,-2 0 0</inkml:trace>
  <inkml:trace contextRef="#ctx0" brushRef="#br0" timeOffset="71939.1147">10226 12563 1,'0'1'3,"0"-1"-1,0 1 0,0-1-1,-2 1 1,2-1-1,0 0 0,0 0 0,2 0-1,-2 0 1,0 1 0,0 1-1,2-1 0,0-1 0,0 1 1,2-1-1,2 1 0,-2 1 1,5-2-1,-1 2 1,0-2-1,3 1 0,-1-1 1,0 1-1,3 0 0,-3 0 0,0 0 0,1 1 0,-1-2 0,0 1 0,1-1 0,-1 1 0,-2 0 0,-1 0 0,1 0 0,-2 1 0,0 0 0,-2 0 0,1 1 0,-1 1 0,-2 1 0,0-1 0,-2 3 0,0 2 0,-2 0 0,0 1 2,-2 2-2,-3 0 0,-1 2 0,0-2 0,-1 2 0,-3 0-2</inkml:trace>
  <inkml:trace contextRef="#ctx0" brushRef="#br0" timeOffset="78325.48">19731 7005 2,'6'-5'2,"1"-1"0,-1 0 0,-2-1 0,4-1 0,-2-1 0,1-2-1,-1 0 1,0-1 0,-2-1 1,-2 1-2,0-1 0,-2-1 0,-2 1 0,0 0 0,-4-1-1,0 3 1,-5-2 0,1 1-1,-2 3 1,-3 1 0,1 3-1,-3 4 0,-1 1 0,-1 6 0,-2 2 0,1 5 0,-1 2 0,0 5 0,1 3 0,1 3 0,0 1 1,1 3-1,3 0 0,1 1 0,3-1 0,3-1 0,2-2 0,4-1 0,0-5 0,4-2 0,0-2 0,2-6 0,2 0 0,3-7 1,1-4-1,2-5 0,1-3 1,1-4-1,1-3 0,1-3 0,1-3 0,-1-1 0,1-2 0,-3-2 0,3 1 0,-3-1 0,-1 2 0,-1 2 0,-2 3 0,3 3 0,-7 3 0,0 5 0,-2 3 7,3 5-1,-5 5-7,0 4 12,0 5-7,-2 4-7,2 2 7,-2 1-7,2 3 7,4-1-7,0 0 6,1-1 1,3-3-9,0-3 15,3-1-14,1-4-1,1-3 2,-1-5 0,3-3 0,1-3 0,-1-4 1,-1-4 0,3-3 7,0-3-7,-1-4 0,1-1 0,-1-4 7,-3-1-7,1-4 1,-1 1 0,-3-1 6,-1-1-7,-1 2 0,-2 3 0,1 5 1,-3 2 0,0 5 6,-2 4 13,0 5-9,-2 6 11,2 5-1,-1 4-3,-1 4-15,0 3 20,2 2-10,2 3 5,2 2-8,3-3 0,-1 0 4,2 0-14,1-3-6,3-1 0,-1-5 2,3-3 7,3-4-7,0-5 1,4-5-5,-1-5 7,1-4-13,0-6 15,4-4-6,-4-3-5,-2-7 1,-1-7 0,-1-3 1,-2-4 2,-5-3 1,1-3 1,-3-4 1,-2-2 0,1 0 1,-3-1 0,0 0 0,0 5 2,1 4 1,-3 5-1,0 7 1,-2 7 0,0 4 0,-2 7 7,-2 7 5,0 8 6,-2 7 3,0 8-7,2 7 16,-2 5-9,0 7 9,0 4-15,2 5 4,0 3-2,2 5 4,2 3-15,5 3 13,1-2-4,0 1-8,5-3-7,1-2 1,1-3 12,1-4-8,1-4 0,2-2 0,-3-6 5,-1-4-1,-1-4-1,-1-3-13,2-6 19,-5-3-8,0-4 1,1-3-15,-5-4 14,-2-4-7,0-2-6,-4-3-5,1-1-24,-3 0 18,0-2-5,-3-1-4,-1 0 3,2 1 2,-2 0 3,2 3 0</inkml:trace>
  <inkml:trace contextRef="#ctx0" brushRef="#br0" timeOffset="79208.5305">20935 6303 2,'0'0'2,"0"-1"-1,0-2 1,0 1-1,0-2 1,0 2-1,0-1 0,0 1 0,2 0-1,0 1 1,0-1-1,0 2 1,2 2-1,-2-1 1,2 1 0,-1 0 0,1 3 0,0 0 0,2-1 1,0 3-1,-2 0-1,3 1 1,1 2-1,-2-1 0,0 0 0,0 1 0,3-2 1,-3 1-1,0-1 0,2-1 1,1 0-1,-1-1 1,-2-3-1,2 0 1,3-3-1,-3-1 1,0-2-1,1-1 0,-1-2 1,0-2-1,-2-2 1,1-2-1,1-1 0,-2-1 0,0-1 0,0 1 0,-1 2 0,-1-1 0,0 3 0,-2 2 0,2 1 0,-2 3 0,0 3 1,0 3 0,0 2 6,0 3-7,0 2-1,1 3 0,1 1 1,0-1 6,2 2 6,0-1-14,0-2 13,5 0-8,-3-3 0,2 1-1,3-5 6,-1 0-7,3-4-6,1-3 6,-1-2-6,1-4 1,1 0 0,-1-3 0,1-1 1,-3-3-1,1 0 1,-1-1 1,-3-4 0,-1-1-1,0-4 1,-1-3-1,-3-2 1,0-3 0,0-3 0,-2-2 0,0 0 1,1-1 0,1 2 0,-2 1 0,0-1 0,0 4 1,2 0 0,1 5 0,-3 1 0,2 1 1,0 5 0,2 1-1,-1 5 0,1 1 1,-2 3-1,0 3 1,-2 4 6,1 4-7,-1 3 0,-2 5 0,2 5 13,0 3-2,-4 6-7,2 2 5,0 7 5,-2 4 6,2 5-10,2 2-7,-1 1-1,3 2 6,0-2-13,2 0 13,0-1-1,3-4-7,1-2 0,1-4 6,1-3-13,3-3 7,-1-4 6,3-5 0,-3-4-15,1-4 2,2-5 1,-1-3 7,-1-5 0,-3-4 0,1-4 0,-3-3-13,0-5 14,-1-1 0,-1-3-7,-4 0 7,3 1 13,-5 2-1,2 2-3,-2 1-20,-2 4 20,2 2-14,-2 4 7,2 3-13,-4 4 26,0 5-2,0 3-8,0 2 5,0 2-14,3 1 0,-3 1-6,2 1 14,2-1-1,-2 1-27,0-2 10,0-1-5,2 1 1,0-3 2,2-2 2,-1-1 0,1-2 2,0-2 1,0-1 0,2-4 1,-1-1 0,1-4 2,0-1 1,-2-3 0</inkml:trace>
  <inkml:trace contextRef="#ctx0" brushRef="#br0" timeOffset="79642.5553">22062 5923 1,'0'0'1,"0"0"1,0 0-1,0 0-1,2-1 1,-2-2 0,4 1 0,-2 0 0,2 1-1,-1-1 0,1-1 0,0 1 0,-2 1 0,2-2 0,-2 1 1,2-1 0,-2 0 0,2 2 0,-2 0 0,1 1 0,-1 0 0,0 0 0,-2 0 0,2 0 1,0 0-2,0 1 2,2 3-1,-2-2 0,2 3 0,2 0 0,1 4 0,-3 0-1,2 0 0,0 2 1,2-1 0,-1 2-1,1-1 1,-2-1 0,2-1-1,1-1 0,1-1 0,0 0 0,-1-2 0,1-3 1,-2-2-1,3 0 1,-1-2-1,-2-3 1,0 0-1,-1 0 7,1-2-8,-2-3 0,2-1 0,-3-2 1,1 0 0,-2-1 0,0 0 6,0 1 6,-2 2-14,2 0 6,1 3 0,-3 1 6,0 4-2,0 3 12,-2 3-15,2 5 19,0 5-3,-2 2 3,2 4-9,-2 3 11,0 4-10,2 3-1,-2 2-9,-2 3-1,2 2 6,-2 1-1,-2 3-15,-2 0 1,-3 2-6,1-1 2,-4-1-20,-3 0 4,-1-5 3,-3-1 2,-2-4-1</inkml:trace>
  <inkml:trace contextRef="#ctx0" brushRef="#br0" timeOffset="79834.5663">21528 5808 3,'5'-3'4,"3"-4"-1,4-3 0,3-1 0,3-1 7,1-2-9,2-1 13,3-1-15,-1 1 1,2 0-1,2-1 0,-2 2 0,0 3-1,-5-1-1</inkml:trace>
  <inkml:trace contextRef="#ctx0" brushRef="#br0" timeOffset="80008.5763">20842 5984 3,'-2'-1'3,"0"-2"0,0 0-1,2-2 0,2-1 0,0-2-1,0-1 0,4 1-1,0-2 0</inkml:trace>
  <inkml:trace contextRef="#ctx0" brushRef="#br0" timeOffset="80315.5938">20695 6228 1,'0'0'3,"0"0"0,0 0 0,0 0-1,0 0 0,0 0 0,0 0 0,0 0 0,0 0 0,0 0-1,0 0 0,0 0 0,4-2 0,0-2 0,4-2 0,1-1-1,1 1 0,3-2-1,1 0 0,0-2-1,3-1 0</inkml:trace>
  <inkml:trace contextRef="#ctx0" brushRef="#br0" timeOffset="80472.6028">20831 6153 1,'0'0'3,"3"-4"0,-3 0-2,4 0 1,-2-1-1,0-1 0,0 2-1</inkml:trace>
  <inkml:trace contextRef="#ctx0" brushRef="#br0" timeOffset="80937.6294">18927 6487 1,'-2'4'3,"2"2"-1,0 0 0,2 4 0,-2 3 0,2 2 0,0 4 0,2 2-1,0 5 0,2 2 1,3 2 0,-1 4-1,2 3 0,3 3 0,-1 0 1,2 3-1,1 3 0,1 0-1,1 2 1,2 0 0,-1 2-1,1-2 0,2 0 0,-1-3 0,1-2-1,-2-2 1,-1-4-2,-1-4-1</inkml:trace>
  <inkml:trace contextRef="#ctx0" brushRef="#br0" timeOffset="81921.6857">18989 6149 1,'6'-9'2,"2"-4"0,5-4 0,3-2-1,7-6 0,6-4 0,4-3 0,10-4 0,5-4 0,8-3-1,10-3 1,10-4-1,13-4 1,7-2-1,7-4 1,11-2-1,8 2 0,4 0 0,6 2 0,3 2 0,7 2 0,-1 0 0,0 5 0,-1 1 0,1 2 1,-3 4-1,-1 4 0,-9 2 0,-4 5 1,-8 4-1,-8 4 0,-7 4 0,-8 4 0,-8 4-1,-4 4 1,-11 4 0,-4 2 0,-8 3 0,-4 4 1,-9 2 0,-5 4 0,-3 3 1,-6 3-2,-4 4 1,-5 3-1,-1 3 1,-4 4-1,-3 4 1,1 4 0,-3 1-1,-2 3 0,3 0 0,-1 1 1,1 1-1,-1-2 1,2 0 0,1-1 0,1 1 0,1-1-1,2 0 0,1 0 1,-1 0 0,2-1 0,1 0-1,-1 0 0,0-1 7,-1-1-1,3-1-7,0 0 12,0 1-14,1-2 14,-1 1-8,2-1 6,0-1-1,-2 0-1,-1-1-1,1-1-1,-2 0 7,-1-2-15,-3-1-7,0 0 22,-5-1-15,-2-3 19,-3-1-14,-3-1 12,-4-1-1,-4-1-2,-5-2-8,-3 0 6,-7-1-14,-4-1 13,-5-1-7,-6 1 6,-5-2 0,-4 0-8,-7-2 0,-4 1-13,-4 1 21,-4 0 1,-4 1-9,-2 1-7,-4 1 8,-5 1 0,-6 1 8,-2 3-16,-1 0 16,-3 2-16,-2 1-4,-2 4 20,-5 3-1,-1 0-7,-2 4 0,-3 0-6,-1 2 7,-3 0-7,1 1 14,-3-2-8,3-1-12,1 1 14,5-3-7,4 0 14,4-5-20,4 0 20,4-3-1,4-2-8,7-4 8,5-1-8,5-4-8,6-2 22,5-5-15,5-1 6,5-2 0,5-2-1,3-2 6,4-2-2,4 1 0,5-3-1,-1-1 5,4 0-14,1-1 13,-1-2-1,5 0-8,-1-1 6,1-1-1,1 0-13,1-2 0,-1 1 7,1-1-6,0-1 13,1 1-7,1 1 0,-3-1 0,3 0-13,-2 2 0,-1-1 22,-1 1-1,-1 2-8,-1-1-6,-1 3-1,-3 1-4,-1 0 20,-4 1-7,0 1-1,0 1-14,1-2 22,-3 0-8,2 0 0,-2-1-1,2-1 0,-2-2 0,5-2 0,-3-2-6,2-2 7,0-2-1,3-2-6,-1-2-19,0-2-4,3-2 11,3-2-5,1-1 3,1 0 2,3 1 0,2-1 3,-1 1 1</inkml:trace>
  <inkml:trace contextRef="#ctx0" brushRef="#br0" timeOffset="82581.7234">17100 7870 1,'0'0'2,"-2"0"0,2 0 0,0 0-1,0 0 1,0 0 0,0 0-1,2 0 0,0 0 0,1 0 0,1-1 0,4 1 0,4-6 0,5-1 0,2-1-1,3-2 2,3 0-1,4-4 0,4-1-1,4-4 0,7-1 0,3 0 0,7-4 0,6-1 0,4-3 0,2-1 1,5-3 0,3 0-1,1-2 0,3 0 0,3-1 0,0-1 0,1 0 0,-3 0 0,-1 0 0,-1 3 1,0-1 0,1 1 0,-3 2-1,-1-1 0,-2 3 0,-1 0 0,-5 3 1,-4 0-1,-4 2 0,-2 3 0,-7 1 0,-5 1 0,-5 4 0,-6 1 0,-2 3 1,-6 0-1,-2 3 0,-5 1 0,-3 1 0,-5 2 0,-4 2 0,-4 1 0,1 1 0,-6 1 0,-1-1 0,0 3-1,-2 0 0,0 0-1,-5-1 0,3 0 0</inkml:trace>
  <inkml:trace contextRef="#ctx0" brushRef="#br0" timeOffset="82937.7438">19185 6727 2,'-4'0'3,"-2"0"0,-2 0 0,1 0-1,-1 1 0,0-1 0,2 1-1,-3-1 1,3 0 0,0 0-1,2 1 0,0 0 0,0-1 0,-1 2-1,3-1 0,0 1 1,2 0 0,2 0-1,2 2 1,3 1 0,3 1-1,2-2 0,5 2 1,-1-1-1,5 1 0,0-2 0,0 1 0,1 0 0,3 0 0,-2 1 0,-2 0 0,-1 1 0,-1 0 0,-3 2 0,-1 2 0,-5 0 0,-2 4 0,-3 1 0,-5 2 0,-2 1 0,-7 2 0,1 1 0,-4 2 0,-3 2 0,-1 1 0,-3-1 0,-2 1 0,3 0 0,-5-2 0,2 1-1,5-2 0,-3-2-2</inkml:trace>
  <inkml:trace contextRef="#ctx0" brushRef="#br0" timeOffset="83878.7976">22815 5452 1,'-2'0'3,"-2"-1"0,0 0 0,-3 0 0,3 0 0,0 1 0,0-1 0,2-1-1,0 1 0,-2 0-2,4 0 1,2 0 0,2 1 0,2-3 0,6 0 0,3-2-1,8-3 1,1-1 0,12-4-1,1-3 7,8-2-8,7-3 0,4-2 1,4 0 0,4-2-1,2 0 1,0-1 0,1 1 6,1 0-7,-2 1 0,2-1 1,0 2 6,-1 1-7,-3 0 0,-2 1 0,-2 0 0,-6 3 13,-3-1-1,-1 1-16,-7 2 2,-1 2 7,-9 1 6,-2 2-2,-6 2-1,-3-1-14,-3 2 1,-2 2 1,-5 0 1,-2 2-2,-6 1 2,-4 1 0,-2 1 0,-2 2-1</inkml:trace>
  <inkml:trace contextRef="#ctx0" brushRef="#br0" timeOffset="84246.8187">24151 4686 2,'-2'0'3,"0"-1"1,0 1-1,0 0 0,2-1 0,-2 2-1,2 0 0,0-1 0,-3 1 0,3 0-1,0-1 0,0 2 0,3-1 0,-1 1 0,2 2-1,4-1 1,0 2-1,5-2 0,1 1 1,5-2 6,-1 1-8,3 0 0,4-1 1,0 0 0,0 1-1,-1-1 0,1 3 7,-2-2 0,0 0-8,-5 1 7,3 3-7,-7-1 0,3 1 0,-7 2 1,-1 3 6,-7 2-6,-2 2 6,-4 2-7,-3 2 0,-3 3 7,-4 1-1,-3 0-7,0 2 1,-1 0 6,-3 1-6,3 0 6,-3 0-7,2 0 0,1-1-1,1-1 1,-2-1-1,5 0 0</inkml:trace>
  <inkml:trace contextRef="#ctx0" brushRef="#br0" timeOffset="87418.0001">23334 5795 2,'-4'0'3,"2"-1"0,0 1 0,2 0 0,0 0-1,0 1 8,-2 5-9,2 5 13,0 3-14,0 4 12,2 3-8,2 5 7,2 4 4,-2 2-8,2 5-7,1 0 0,3 1 0,0 2 0,1 0 0,3 2 6,1 0-13,1 0 0,1-4 1,1 1 0,-1-4-1,1-3 1,1-4 0</inkml:trace>
  <inkml:trace contextRef="#ctx0" brushRef="#br0" timeOffset="87660.0139">23241 5616 1,'-2'-7'3,"0"0"0,2-2 0,2 1 0,2 0-1,2 0-1,2 1 1,5 1 0,3 1 1,3 3-2,2 2 0,1 3 0,5 3 0,-2 3 0,0 4 0,-2 4 0,-1 2 0,-3 3-1,-2 5 1,-3 3-1,-4 4 0,-5 3 0,-3 4 0,-4 0-1,-3-1 0,-3 2-1,2-3 0</inkml:trace>
  <inkml:trace contextRef="#ctx0" brushRef="#br0" timeOffset="88151.042">23533 5770 3,'6'0'4,"2"1"-1,2 0-1,1 3 0,1 0 0,0 3 1,1 0 0,1 2-1,1 3-1,-3 1 1,1 0 12,-1 1-14,0-2 12,-1 1 0,-3 0-3,0-3-1,-1 1 5,-1-3 0,0 0 3,-2-2 5,0-2-22,-2-2 0,0-2 14,0-4-9,-2-1 0,0-5-7,0-1-13,0-4 2,0-3 2,0-1 1,3 1 0,-3-3 2,2 0 1,0 2 1,0 3 1,0 0-1,-2 1 2,2 2 1,0 0 0,-2 3 1,4 0 1,-2 2-1,0-1 1,2 2 0,0-1 1,1 1 0,-1 0 1,2 0 0,-2 0 0,4 0-1,1 1 1,-1 0 1,4 0 0,1 2-1,-1 0 0,5 1 7,-1 2-8,3 1 1,2 1 0,-3 1 6,3 4-7,-3 1 0,1 1 13,-2 3-14,-3 0 13,-2 2-2,-3 2-7,-3 3 0,-2 0-1,-4 2 0,-4-1 6,-2-1 6,0 0-1,-5-1-2,1-2-8,-3-1 6,1-2 5,0-3 0,-3-2-9,1-4-13,1-1 14,1-5-13,-1-1-7,1-6 2,4-1 1,0-2 0,1-3 2,1-3 0</inkml:trace>
  <inkml:trace contextRef="#ctx0" brushRef="#br0" timeOffset="89271.1061">24225 5105 4,'0'0'4,"0"0"0,2 4-1,0 1 13,3 3-9,1 3 5,-2 3-1,4 2-7,-2 4 18,5 0-16,-3 4 13,0-1-3,1 1-2,-1 1-8,2-2 6,-2 0-8,1-2-7,-1-1 7,0-1-1,-1-2-13,-1-1 20,0-2-20,-2-2 14,0-3-7,-2 1 13,0-3-14,-2 0 13,-2-3-19,-4 0 1,-2-1 7,-3-2 0,1 0 13,-2-1-14,-1 3 13,1-2-14,-1 2 13,3 2-13,-2 2 7,1 1-7,1 3 7,0 1-13,-1 2 14,3 2 5,2-1-7,2 0-13,2 0 8,0-1 0,0-1 7,4-2-7,2-1 7,0-2-21,2-4 23,0 0-1,3-3-7,-1-3 6,2-3-13,1-2 14,-1 0-14,0-3 2,-2-2 7,1-1 6,1-1-7,-2-1-6,-1 1 1,1 0-6,-4 3 8,2 0-7,-2 2 16,0 1-1,-1 2-1,1 2-7,-2 3 7,0 5 0,0 0 6,0 4-20,0 2 1,0 0 14,0 1 6,0-1-8,2 2-6,-2-2 0,0 0-7,3-2 9,-1-1 14,0-3-3,0-1-1,2-3-20,0-3 14,3-1 6,-1-2-1,0-2-7,1-3-6,1 0 7,-2-3 0,-2-1 0,3-2 0,-1 1-7,0-1 7,-2 1 0,1 1 0,-3 3 0,0 0 6,0 3-13,0-1 7,0 5 0,0 1 6,-2 5-14,1 3 7,-1 3 7,0 3 6,2 2-15,-2-1 7,2 2-1,-2 1-7,2 0 7,0-1-1,0-2-13,1 1 14,-1-3 6,2 0-14,0-4 7,0 0-7,-2-3 1,3-2-6,-1-2 20,2-3-20,0 0 7,1-4 7,-1 0-1,-2-3 6,0 0-20,1-3 13,-3-1-12,0 1 13,2 0 0,-2 2-7,0 1 0,-2 1-6,0 3 7,3 1 8,-1 2-1,-2 4-7,2 1 6,-2 4-13,-2 0 8,2 3-8,2 0 9,-2 1 6,2 1-13,1-2 13,1 1 0,0-2-1,2-1-13,1-1 6,-1-2 1,2-2-12,0-1 14,1-2-13,1-2 8,-1-2 7,1-1-7,-2 0-6,3-3 14,-3 1-7,0-1 7,-1 0-1,1-1-14,-4 0 2,3 2 8,-3 1 0,-2 2 7,0 0-1,0 2 0,0 3-15,-2 2 9,2 1-7,-1 3 8,-1 1-7,0 1 14,0 2-14,0-1 14,2 0-7,0-1 6,0 0-13,0-1 13,3 1-7,-1-2 6,2-3-6,0-1-7,1-2 1,1-2 14,0-2-14,1 0 14,-1-2-14,2-1 14,-1-1-7,-1-2 6,0 0-13,-1 0 13,-1-1-7,0 1 6,-2 0-6,1 3 6,-1 0-7,-2 1 8,0 3-2,0 3 12,0-1-2,0 5 5,-1 0-9,1 1-1,-2 2 6,2 1-9,0-1-1,-2 0-1,4 0 6,1 0-7,-1-1 6,0-1-8,0-1-6,0-1-6,1-1-5,1-1-6,-2-1 4,0 0 0,0 1 3,1 1 1</inkml:trace>
  <inkml:trace contextRef="#ctx0" brushRef="#br0" timeOffset="90215.1601">17003 8733 4,'0'-7'4,"-2"-2"0,2 1-2,-2 0 8,0 2-8,-2 1-1,2-1 0,0 2 0,-2 2 0,-3 2 6,3 3-1,-2 4 0,0 4-1,2 5-7,0 3 0,2 2 0,2 2 7,2 2-7,0 1 0,4 1 0,2 0 7,2 2-7,1-3 0,1 0 0,3-3 7,-3-3-7,5-3 1,-1 0-1,1-5 1,-1-1 6,-1-3-7,1-4 0,-1-4 1,-1-4 6,-1-3-7,1-2 7,-1-4 7,-3-2-9,0-3 0,1 0-7,-1-4 7,-4-4-1,2-1 6,1-2-7,-3-1 0,2-1-7,0 1 1,1-1 7,-3 3-7,2 3 8,-2 2-7,1 3-1,-3 2 9,0 4-9,2 4 9,-2 4-8,0 4 15,3 4-15,-1 4 13,0 6-14,-2 3 1,-2 4 13,2 4-8,-2 1 7,-2 0-15,2 2 1,-2 0 1,-2-2-1,2-2 1,0-1 0,0-2 0</inkml:trace>
  <inkml:trace contextRef="#ctx0" brushRef="#br0" timeOffset="90961.2027">17415 8621 2,'4'0'3,"0"0"0,0 2 0,2 1 0,3 0 0,-1 2-1,0 3 7,3 0-2,-1 1-7,0 2 13,1-1-8,-1 2 7,-2-2-3,0 2-1,1-2-1,-1 0-13,-2-2 7,0-1-7,-1-1 7,-1-1 13,0-2-8,0-1 6,-2-4-2,0-2-1,0-3-2,0-3 0,0-4-8,0-1 1,0-4-7,1 1 14,1 0-14,0 0 1,0 1 7,-2 2 0,4 1 0,-2 3 0,0 0 6,1 4-7,1 4 6,0 1-13,0 2 1,3 4 7,-1 2 0,2 2-1,0 0 7,1 1 0,1 1-22,-1-1 16,-1 0 13,2-1-9,-1-1-14,1-1 2,-2-1 7,-1-3 6,1-2 1,0-1-22,-1-4 22,1-2 0,0-3-2,-1-2-20,1-3 15,-4 0 6,2 0 0,-1-3-8,-1 3 7,-2-1 6,0 1-8,0 2-13,0 0 1,-2 4 14,0 1-1,1 0 0,-1 2-13,2 4 0,-2 2 8,4 1 8,-2 2-2,2 1-7,1 2 0,-1 2 7,2-1-1,-2 1 0,5-1-1,-1 0 0,-2-4-1,3 1 0,1-2 6,0-1-7,1-4-13,1-2 8,1-2 7,1-2-1,1 0-19,-3-2 15,1 1 6,-3-3 0,1 0-7,-3 0-6,-2 0 0,0 1-4,-1-2 8,-1 0 7,-2-1 0,0 1-7,-2 0 1,0 2-6,0 1 20,-2 0-14,0 2 13,-2 1-7,2 1 0,0 1-1,0 0 20,0 1-10,0 1-1,0 1-8,2 0 0,-2 2 0,0 0 0,2 2 6,-2 0-14,3 2 13,1 2-7,-2 1-12,0 1 20,2-1-1,0 2 0,2 0-2,-2 2 6,3 2-14,1 0 7,-2 0-1,2 2-6,-1 0 0,-1 1 0,0 3 1,0-1-6,-2 2 7,0 1-13,-1-1 2,-3 1-5,-3 1 1,1-1 3,-2-1 1,0-1-1,-2-2 2</inkml:trace>
  <inkml:trace contextRef="#ctx0" brushRef="#br0" timeOffset="91915.2573">18252 8250 4,'2'-1'3,"-2"1"0,0 0 0,3 0-1,-1 1 8,0 0-8,2 4-1,2-1 6,0 2 0,0 1 11,-1 3-1,1 0-22,-2 0 7,2 1 6,0-2-1,1 1-1,-1-2-7,2 0 0,-2-1 7,0-1-1,1-2 0,-1-3 5,0 1-1,0-5-1,3-1-8,-1-2 7,-2-2-7,2-3 0,-2 1 0,3-4 7,-1 0-9,-2 0 1,0 0 0,1 0-12,-3 1 14,2 3-13,0 2 8,-2 1 13,0 1-7,1 2 6,-1 4-8,0 1-6,2 3 13,-4 2-19,2 0 7,0 1 1,1 1 1,-1-1 0,0 1-7,2-2 8,-2-1 1,2 1 6,-2-2-7,1-2 7,-1 0-13,2-2 13,-2-2-13,0 0 7,0-4 7,3-1-14,-3 0 8,2-2 0,0-3 0,-2 2 0,2-1 0,1-1 0,-3 3 6,4 0-13,-4 2 13,2 0-1,1 1-13,-1 3 7,2-1 0,0 2-6,1 2 7,-1 2 13,0 2-8,0-1 0,1 2-1,-1-1 6,2 1-14,-1 1 7,-1-3 6,-2 2-2,2-3-13,-1 2 1,-1-3 7,-2 0-7,2-2 13,0-1-7,1-3 6,-3-2-1,2-1-13,2-1 1,-4-2 7,2-2 6,1 1-1,-3-2 0,2 1-1,0 0-14,-2 0 15,3 3-15,-3 2 16,2-1-2,-2 5-1,2 0 6,0 4-20,1 0 14,-1 3-7,0 1 7,2 1-7,1 2 6,-3 0 0,2 0-13,0-1 14,1-2-7,1 2 7,0-1-13,-1-3 7,1 0 0,0-2 7,1-1 6,-1-1-27,0-3 21,1-2-1,-1-2 0,0-1-1,1 0-19,-3-1 21,2 0-7,-1 0 7,1 0-14,-2 1 7,0 2 1,-3 1 0,-1 1-6,0 0 13,2 4 1,-2 0-2,2 2-1,-1 3 0,1-2-7,0 1 0,0 1 7,0 0-1,3-1-12,-1 0 13,0-2 0,0-4 5,5 1-7,-3-3 0,1-4 0,1 0-1,-2 0-12,3-4 14,-1-2-1,-2 0 0,1 0-7,-3 0-5,-2-1 1,0 0 7,-3-1 13,1 3-7,-4 0 12,0 2-1,-2 3-9,0 2-1,-3 2-1,1 3 12,0 1-7,-2 6-8,0 0 12,0 5-8,-1 1 0,3 3-7,2 0 12,0-1 0,0 1-8,2-1 6,2 1-7,2-2-13,2 0-12,1-2 3,1-1-3,0-2 1,2-1 4,1-2 0,1-1 2</inkml:trace>
  <inkml:trace contextRef="#ctx0" brushRef="#br0" timeOffset="92419.2861">17394 9248 2,'-6'3'4,"-4"3"13,1-1-9,-1 0-1,2 1 12,-1 0 11,1-2-4,2-1 2,2-1-8,0 1-4,0-1 5,1-2-3,8 0-2,-1-3 5,6-3-22,9-4 12,6-5-14,6-4 13,8-5-7,10-1-1,11-6 14,7-2-9,7-4-1,11-5-7,8-3-6,10-2 7,7-3 6,4-4-7,6 0 0,4 0 6,2 2 0,-2-2-7,0 4 13,-4 2-7,-4 1-9,-7 4 9,-3 1 5,-9 5-14,-8 1 14,-8 3-2,-11 4-13,-8 5 7,-8 1-6,-7 4-6,-7 2-12,-11 4-4,-7 1-2,-9 4 2,-7 4 3,-10 3 4,-8 4 1,-5 2 1</inkml:trace>
  <inkml:trace contextRef="#ctx0" brushRef="#br0" timeOffset="92765.3059">17886 9177 2,'-12'7'3,"-5"0"0,3 1 0,-5-1 0,5-1 7,-3 1-2,3 0-1,3-3-7,1 1 0,4-2 0,-2 0 6,4-2 12,6-1-1,2-1-10,4-4-13,6-2 1,9-6 7,4-2 6,6-3-8,9-5 7,5-2 5,9-3-1,6-3 4,8-3-20,5-2 13,3-3 5,5 0-26,4-3 20,4 0-1,0-2-7,4 1 7,0 0-15,-4 2 9,0 2 13,-6 2-9,0 2-13,-7 2 8,-3 4 6,-7 1-14,-8 4 8,-4 2 0,-8 3-6,-5 4 7,-8 1 0,-4 2 0,-4 3-12,-4 0 1,-5 2 0,-3 1 2,-5 4 0,-4 0 1,-4 2 0</inkml:trace>
  <inkml:trace contextRef="#ctx0" brushRef="#br0" timeOffset="93460.3457">23650 6199 2,'0'0'4,"0"0"-1,0 0 0,0 0 0,0 0 7,0 0-8,0 0 6,2 0-8,5 0 13,1-1-2,4 0-14,3-2 14,6 1-16,1-3 22,7 1-22,4-3 7,9-2 12,1 1-8,5-1 7,1 0-16,3-1 1,2 0 14,2-1-3,-3 0-7,5-2 6,0 0-7,0 2-1,-2-1-6,-2-1 7,-3 2 0,-3-1 0,-2 0 0,-5 3 0,-2-1 0,-4 0 6,-4 2-14,-4 1 7,-2-1-6,-4 1 7,-3 2-12,-3 0 0,-3 0 0,-3 0 1,-1 1 1</inkml:trace>
  <inkml:trace contextRef="#ctx0" brushRef="#br0" timeOffset="94007.377">23607 6385 2,'2'1'3,"-2"-1"-1,2 0 0,2 0 1,0 0-1,1 0 0,1 0 0,0-1 0,2 1 0,3-1-1,-1 1 0,0-1 0,3 1 1,-1-2-1,3 1 0,-1-1 0,3 1 0,1-3 0,3 1 6,2-1-7,1 1 0,5-1-1,4-2 7,3 2-7,1-2 0,2 0 0,2 0 0,3 1 0,-1-1 7,3 0-7,-1 1 13,1-1-14,-1 1 0,1-1 6,1 0 0,3 0 7,-2-1-3,-3 1-13,-1 1 0,-1-2 7,-4 0 6,-4 1-7,-1 0-7,-6 0 14,1 2-7,-4-1 0,-2 0 6,-4 1-7,-3 0-7,-1-1 8,-1 2-7,-4 0 1,-1-1-1,-3-1 0,0 2 2,-4 1 0,0-2-1</inkml:trace>
  <inkml:trace contextRef="#ctx0" brushRef="#br0" timeOffset="137008.8365">11500 13522 1,'-6'1'3,"-1"0"-1,1 2 1,-2-1-1,2-1 0,2 0-1,-1 1 0,1-2 0,2 1-1,-2-1 1,4 0 0,-2 0 0,4 0 0,-2-1 1,6-2-1,3-1-1,5-2 1,3-2-1,5-3 1,5 0 0,6-5 0,7-1-1,3-2 1,9-3 0,4-1-1,4-4 1,2 1-1,6-5 0,0 1 0,4-1 0,3-1 0,1 1 1,1-1-1,-3 1 0,1 1 0,-3 2 0,-3 0 0,-3 2 0,-2 2 0,-6 1 0,-2 2 0,-5 1 0,-3 4 0,-5 1 0,-3 1 0,-5 2 0,-4 2 0,-6 0 0,-1 3 0,-3 0 0,-4 0 0,-3 3 0,-4-1 0,1 2-1,-5 0-1</inkml:trace>
  <inkml:trace contextRef="#ctx0" brushRef="#br0" timeOffset="137613.8711">14621 13006 1,'-4'-1'3,"-1"1"-1,1-2 0,0 1 0,2 1-1,0 0 1,0-1 0,4 1 0,4-3-1,2-2 0,9-2 2,4-2-2,8-3 0,6-2 0,8-2 0,5-3-1,6-2 0,1-1 0,7-1 0,1-1 1,3 0-1,2-1 1,0 0 0,0 1-1,1 2 1,-5 0-1,-2 2 1,-4 1-1,0 3 0,-9 0 0,-1 4 0,-5 3 0,-3 2 0,-3 1-1,-6 3 0,-4 0-1,-5 3 0</inkml:trace>
  <inkml:trace contextRef="#ctx0" brushRef="#br0" timeOffset="138092.8985">15502 14192 2,'0'0'2,"0"0"0,0 0 1,0 0-1,0 0 0,0 0 0,4-1 0,2 0-1,4-2 1,3 1 0,3 0-1,5-1 0,2-1 0,8 0 0,2-2 0,4 0 0,9-3 0,57-11 0,-2-1-1,-49 10 0,4-3 1,8-1-1,0-2 0,4-1 1,1-2 0,73-23 0,-15 5-1,-70 21 0,-1 0 0,0 0 0,-2 1 0,-4 2 0,-3 2 0,-1-1-1,-9 2 2,-4 2-1,-2 1 0,-4 0-1,-7 1 0,-1 2 0,-4 1-2</inkml:trace>
  <inkml:trace contextRef="#ctx0" brushRef="#br0" timeOffset="138854.9421">12215 15312 3,'-2'1'3,"0"1"-1,0 0-1,2 1 1,-2-2 0,2 0 0,2-1 0,0 1-1,2-1 1,0 3 0,5-3-1,-1 0 0,4-3 0,3 0 0,4-3-1,-1 0 1,7-2 0,4-1 0,4-3-1,6-3 0,5-2 0,3-2 0,5-3 0,4 0 1,4-3-1,2 0 1,2-1-1,4-1 0,3-1 0,1-1 0,4 2 0,-1-1 0,1-1 0,-1 1 0,1 0 0,-3 0 0,1 0 0,-1 2 0,-3 1 0,-2-1 0,0 3 0,-5 1 0,-3 0 0,-5 2 0,-3 1 0,-6 4 0,-5 2 0,-4 1 0,-6 1 0,-4 2 0,-2 1 1,-4 1-1,-3 1 7,-3 0-7,-1 3 6,-4-1-7,1 0 0,-1 0 13,-4 1-14,1 0 6,-1 2 7,0-1-16,-2 1 9,0-1 5,-2 1-1,2 0-7,-1 1-1,-1 0-6,0 0 0,0-2 0,0 2-1,0-1 0</inkml:trace>
</inkml:ink>
</file>

<file path=ppt/ink/ink3.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9T04:41:39.511"/>
    </inkml:context>
    <inkml:brush xml:id="br0">
      <inkml:brushProperty name="width" value="0.05292" units="cm"/>
      <inkml:brushProperty name="height" value="0.05292" units="cm"/>
      <inkml:brushProperty name="color" value="#FF0000"/>
    </inkml:brush>
  </inkml:definitions>
  <inkml:trace contextRef="#ctx0" brushRef="#br0">9248 5171 3,'-3'-7'3,"-1"1"-1,0 0 0,2-1 0,-2 3-1,2-1 1,0 2-1,0-1 0,0 3 0,0 0 0,2 2 0,-2 4 1,2 2-1,0 5 0,0 7 0,0 3 0,0 6 0,2 4-1,0 9 1,0 3 0,2 8 0,-2 5 0,0 9 6,2 5-7,2 8 6,1 3-1,-1 6 0,0 3-7,0 6 13,2 1 6,3 2-10,-1 0-1,0 0 6,1 2-14,-3 1 7,0 1 5,3-2 5,-3-3-2,0-1-7,-2-3-7,1-4 6,-1-3-7,-2-4 7,2-5-7,0-6 12,1-7-7,-3-4-20,0-8 1,0-8 3,0-6 2,0-7 0,0-8 1,1-8 1</inkml:trace>
  <inkml:trace contextRef="#ctx0" brushRef="#br0" timeOffset="902.0515">9221 4973 1,'2'-6'2,"2"1"-1,0-2 1,2 1-1,2-2 0,3 1 0,-1 0 0,7-1 0,-1-1 0,5 1 0,4-1 0,2 0 0,6-2 0,4 1 0,6-2 0,7-2-1,8-1 0,8-2 0,9-2 1,5-1 0,9-1-1,10-1 2,5-2-2,7-2 0,5 2 0,4-3 0,6 3 0,5-1 1,1 1-1,3 1 0,1 0 0,5 1 0,-1 0 0,1 1 1,0 0-1,1 2 0,-1 0 0,-3 0 0,-3 2-1,-5 1 1,-4 1 0,-4 1 0,-6 1 0,-6 2 0,-5 2 0,-5 3 0,-9 2 0,-5 1 0,-5 2 0,-9 3 0,-3 2 0,-9 2 0,-2 2 0,-9 1 0,-5 2 0,-3 3 0,-6 1 1,-4 1-1,-6 4 0,-2 1 0,-5 3 0,-1 2 1,-5 3 0,1 2 0,-5 3-1,0 1 0,-1 3 0,-1 3 1,-2 1 0,2 3-1,-2 2 1,2 5 0,-1 3-1,1 3 1,-2 3-1,2 3 0,-2 3 7,2 0-1,-1 5-7,-1 0 0,0 4 0,2-1 0,-2 2 7,0 0-7,3 0 12,-3-3 0,0 0-2,0-1-8,0-1 7,0-1 5,-2-5-1,0 0-22,-2-1 22,0-3-9,-2-4 0,0-2 6,-4-5-1,0-1-8,-5-4 7,-1-1 0,-4-3-15,-3-3 8,-6-2 6,-4-1 0,-4-2-21,-6-3 21,-7 1-7,-1-3-6,-11-1 1,0-1 7,-6 0 0,-2-1 0,-7 0 12,-1-1-7,-7 1-1,-4-1-1,0 0 0,-6 2-1,-2-1 0,-4 1-1,-4 1-12,-5 1 7,-1-1 7,-5 2-13,-2-2 7,-4 2-13,-1 1 21,-3-4-13,2 2-5,-2-1 14,0-1-1,-3 1 0,5-2 6,1-1 0,1 0-8,2-2 1,2-2 0,4-1 0,3-2 7,3-2-15,7 0 1,2-2 20,8-2-14,2-1 7,7-2-15,3-1 16,3-1-16,6-1-4,4-1 1,2-1 0,6 0 2,2-2 0</inkml:trace>
  <inkml:trace contextRef="#ctx0" brushRef="#br0" timeOffset="1598.0914">4584 7005 1,'0'0'2,"0"0"-1,0-2 1,4 0 0,0 0 0,2-2-1,5-1 0,5-4 0,7 0 1,6-3-1,8 0 0,9-3 0,7-3 0,11 0 0,7-3 1,7-2-2,11 0 0,6-2 1,9-2-1,1-1 0,7-2 1,8 1-1,2 0 1,0 0-1,2-1 0,0 4 1,4-1 0,-1 0-1,-1 3 1,0-1-1,-2 2 0,-4 0 0,-2 0 0,-2 2 0,-7 0 0,-3 0 0,-7 1 0,-6 0 1,-4 3-1,-8-1 0,-7 3 0,-6 0 0,-1 0 0,-10 2 0,-3 2 0,-8 1 0,-5 2 0,-6 1 0,-6 0 0,0 1 0,-8 2 0,-5-1 0,-3 2-1,-3 0 0,-8 1 0,-2 1 0</inkml:trace>
  <inkml:trace contextRef="#ctx0" brushRef="#br0" timeOffset="1941.111">7789 5923 2,'-2'0'3,"2"0"0,0 3-1,0-3 0,0 0-1,2 0 1,-2 0 0,2 0-1,3 0 1,1 1 0,4 0-1,7 1 0,1-2 0,5 1 0,4-1 0,2 0-1,4 0 1,0 0 0,4 0-1,1 0 0,1-1 1,0 4-1,0-2 0,1 2 0,-1 1 1,-4 0-1,0 2 0,1 1 0,-8 1 0,1 2 0,-4 1 0,-4 2 0,-2 1 0,-5 2 0,-4 1 0,-3 1 0,-7 3 0,-5 1 0,-5 1 0,-6 3 0,-3 2 0,-4 0 0,-2 1 0,-4 0-1,0-1 0,0 1-1</inkml:trace>
  <inkml:trace contextRef="#ctx0" brushRef="#br0" timeOffset="2804.1603">14554 5348 2,'-14'1'2,"-3"0"0,5 1 0,-2-2 0,3 1 0,-1 1 0,4-2 0,1 0-1,1 1 0,4-1 0,2-1 0,4-1 1,7 2-1,5-4 0,11-1-1,8-2 1,9 0 0,7-2-1,9-2 0,9 1 0,3-3 0,6 0 0,9 1 1,6 0 0,7-1 0,1-1-2,7 1 1,5 0 0,5-1 1,2 1-1,0 0 0,2 0 0,2 0 0,-2 1 0,0-2 0,-2 1 0,-4 0 0,-2 0 1,-7 2-1,-1 0 0,-9 1 0,-2 0 1,-8 1-1,-6 2 0,-11-1 0,-6 2 0,-8-1 0,-8 3 0,-5-1 0,-8 1 0,-4 0 0,-6 0 0,-4 0 0,-5 0 0,-3 1 0,-5-1 0,-6 1 0,-2-1 0,-4 1-1,-2-3 0,-3 1-1,-5 1 0</inkml:trace>
  <inkml:trace contextRef="#ctx0" brushRef="#br0" timeOffset="3215.1839">17469 4715 1,'0'0'3,"0"0"-1,0 0 1,0 0-1,0 0 0,0 0 1,0 0-1,0 0-1,0 0 2,2 0-2,4 4 0,4-1 0,3 2 0,3-1 0,3 1-1,1-1 1,5 1-1,4 1 1,0 1-1,4-1 0,0 1 0,0 0 0,1 1 1,1-1-1,-4 1 0,2 1 1,-4-2-1,0 2 0,-4 0 0,-1-1 0,-1 0 0,-4 0 0,-3 0 1,-1 1-1,-3-1 1,-4 1-1,-1 0 0,-3 3 0,-6 0 7,-2 0-8,-5 2 1,-3 4 0,-3-2-1,-5 3 1,1-1 0,-4 3 6,1-1-7,-3 2 0,-4 0 13,2 1-15,2-2 8,-2-1-1,2-1-1,1-2-7,-1 1 8,4-3-7,0-3 14,3 0-15,3-1-1,1-2 1,1-2 0,1 0-1</inkml:trace>
  <inkml:trace contextRef="#ctx0" brushRef="#br0" timeOffset="7988.4569">9700 6199 2,'-4'-4'3,"0"1"0,-2-2 0,2 2 0,-2-1-1,1 1 0,1 0 0,2 1 1,0 0-2,0 2 1,2 0-1,0 2 0,0 0 0,2 5 0,0 4 0,2 2-1,3 3 1,-3 1-1,2 2 1,0 2 6,-2 1-8,3 1 0,-3 4 1,0 0 0,2 2-1,-2 0-1,0 1-1</inkml:trace>
  <inkml:trace contextRef="#ctx0" brushRef="#br0" timeOffset="8198.4689">9419 6153 2,'2'-6'3,"0"-3"0,2-2 0,5-4 0,-1-4-1,4-4-1,3-4 1,3 0 1,5-2-2,0 1 0,4 0 0,2 3-1,2-2 0,2 1 0,-2 4 0,2 1-1</inkml:trace>
  <inkml:trace contextRef="#ctx0" brushRef="#br0" timeOffset="8386.4796">9760 6753 1,'5'0'3,"-1"-1"0,2-1-1,0-5 0,4-3 1,7-7-1,2-4 0,3-2-1,3-4 0,2-1-1,2 1-2</inkml:trace>
  <inkml:trace contextRef="#ctx0" brushRef="#br0" timeOffset="10199.5833">10129 6228 2,'0'0'4,"2"1"-1,0 0 0,2 2 0,0-1-1,2 3 0,2-1 14,1 4-3,-1 0-2,0 3 0,3-1-9,-1 1 0,0 0 6,-1 1-13,-1 0 0,-2-2 1,2 0 7,-1-2-7,-1-1 19,-2-2-2,2 0-8,-2-1-6,-2-3 6,2-5 0,1 0-8,-1-6 1,0-1 7,2-4-1,0-2-14,2-2 15,-1-4-8,3 0 8,0 0-1,1 1-7,-3 1 0,0 1 0,1 4 1,-3 1 0,2 3 14,-2 3-9,2 4 6,-1 2-20,-1 4 8,-2 3 13,2 5-1,0-1-14,-1 3 7,1 2 0,-2 0-7,2 2-6,0-1 0,3 0 3,-1-2 0,-2-1 1,2-1 1,-1-1 1,-1-3-1,2-1 2,-2-2 1,3-2 0,-1-3 0,0-4 1,-2-1 0,3-4 0,-5-1 0,2-1 1,-2-3 0,4-3 0,-2-2 0,1 2 0,-1-2 0,0 2 1,0 0 0,-2 2 0,1 2 0,-1 3 0,-2 1 7,0 3-8,0 2 0,-2 3 1,2 2 0,0 3 0,0 2 0,2 3 6,-2 2-7,2 3 0,1-1 6,-1 1-7,0-1 0,2 1 7,2 0-7,1-4 0,-1-1 1,2-1 0,1-2 6,-1-3-6,0-2 6,3-2-1,-1-3-6,0-2 0,1-1 6,-3-3 0,3-2-7,-3 0 0,-2-1 7,3-1-7,-3-3 7,-2 2-7,2-1 7,-1 2-7,-1 1 0,0 1 0,-2 2 1,0 3 0,0 0 1,1 0-1,-1 4 0,0-1 8,0 1-7,0 0-1,0 2 1,2-1-1,1 1 1,1-2 0,0 0 0,0-1 0,1-2 0,1-1 0,0 0 0,-1 0 1,-1 0-1,-2 0 1,0 1 0,-2-1 0,3 1-1,-5 0 0,0 2 1,-2 0 0,0 0 0,-2 3 0,0 0 0,-2 3 0,-1 3 0,1 1 0,0 2-1,0 2 1,0 3-1,0-1 1,2 4 0,2 1 0,0 2 0,0-1 0,4-1 0,0 0 0,0-1 0,4 0 0,1-1 0,1-5 0,0-1 0,3-5 0,-1-2 0,1 0 0,-1-2 0,0-4 0,-1-2 0,1 0 0,-2-3 0,1 2 0,-5-3 0,0 2-1,-2-3 1,0 2 0,-1 0 0,-1 1 0,-2-1 0,2 3 0,-2 1 0,0 0 0,0 2 0,0 1 0,0 3 0,2 2 1,-2 2-1,2 3 0,0 3 7,2 2-7,-2 4 12,4 2-7,-2 3 6,5 3 4,-1 3-8,4 4-1,1 2 6,-1 3 6,3 1-16,-1 1 12,1-1-20,-3-1 13,0-4 6,1-2-2,-3-2-2,-2-4-7,-1-2 12,-3-3 0,-2-2-16,0-3 7,-4-4 6,-2-4-14,-2-3 6,-3-4-6,1-3 6,-2-6 6,-3-3 0,-1-3-22,-1-4 22,1-6-14,1-3 1,1-5 0,0-3 1,3-2 0,3 1 0,2-2 1,0 2 0,4 1 6,0 2-19,2 4 21,0 4-21,0 2 23,0 3-2,0 4-1,2 3 0,0 5-1,-2 2-1,5 6-6,-3 3-6,0 5 1,2 0 7,0 3-7,3 3 2,1-2 13,2 1 0,1-2-1,1-2-7,-1-2 0,5-4 6,-1-1-13,1-4-12,1-3 9,2-3-5,-3-5 1,3 0 3,-2-4 2,-1-2-1,-1-2 3,-3-3 0,1-1 1,-3-2 1,-4-3 1,1-3 0,-1 0 1,-2-3 0,-2 0 1,-2 3 0,0 3 0,-2 2 1,0 2 1,-2 5 0,0 4 0,2 4 0,-2 3 0,-2 6 1,2 4-1,-2 4 7,2 6-7,-2 4 19,2 6-7,2 2-3,0 5 12,2 0-8,2 3-9,0 2 13,2-1-2,0 0-21,1-1 21,1-3-15,2-1 6,1-2 6,-1-2-14,2-3 6,-1-2 0,-1-2 6,0-3-8,1-3 14,1-2-9,-4-4 5,3-1-1,-1-2-8,-2-4 0,1-3 7,-1-1-2,2-2-1,-2 0 0,1-1-20,-3 1 21,2 3-8,-2 0 7,1 0-7,-3 3 0,2 3-6,0 1 7,0 2 6,-1 3-7,1 2 0,2 1 0,0 0 1,1 4 6,1-2-7,0 1-6,-1 0 1,3-1 7,0 0-1,1-1-7,3-2 8,-1 0 7,-1-3-8,-1 0 6,1-2 0,1-4-1,-1 1-7,1-2-6,-3-1-5,0-3 0,-1 1 9,-1 0 1,2-2 0,-3 2 0,-1-1-5,-2 2 13,2 1-7,-3 0 0,1 1 1,0 1-6,-2 2 13,0 1-1,3 4 0,-3-1-1,0 2-1,2 2 0,0 1 6,-2-2 0,3 2-8,-3 0-8,2-1 8,-2-1-6,2 1 14,0-2-8,1 0-8,-3-1 8,4-2 0,-2-1-12,3-1 7,-1-3 1,0 0-12,0-1 8,1 1 0,-1-3 8,0 2-1,0-1 0,1 1-12,-3 1 14,0 2 0,0-1-1,1 2-12,-1 1 1,2 1 1,-2 0 1,2 1 8,1 0 6,-1 1-13,0 1 1,3-2 7,-3 1-13,0 1 1,3-3 0,-3 0 1,2 0 1</inkml:trace>
  <inkml:trace contextRef="#ctx0" brushRef="#br0" timeOffset="10387.5941">11661 5245 5,'0'0'4,"-2"-1"6,2 1-1,0 0 5,0 0-15,0-1 13,2-1-8,4-3 0,3-3-7,3 1 0,5-2 0,1-1-1,5 0 0</inkml:trace>
  <inkml:trace contextRef="#ctx0" brushRef="#br0" timeOffset="10918.6245">12040 5355 2,'0'0'2,"0"0"-1,2-5 0</inkml:trace>
  <inkml:trace contextRef="#ctx0" brushRef="#br0" timeOffset="11554.6608">12422 5300 1,'4'0'3,"5"1"0,-1 0-1,0 2 1,5-1-1,-3 3 0,0-1 0,1 4 0,-1 1 0,-2 2 0,-4 3-1,0 0 0,-1 0 0,-6 1 0,-3 0 0,0 0 0,-2-1 0,-5-1-1,1 0 0,-5-1 0,3-3 1,-3 0-1,1-2 1,-1-1-1,3-3 1,-3 0-1,5-3 7,-1-3-8,3-1 0,0-3 0,6-2 0,2-3-1,2-3 1,6-2 0,0 0 0,6 0 0,-1-1-1,3 2 1,1 0 0,-1 2 0,3 1 1,-3 2 0,1 4 0,1 3 0,-1 0 1,-1 3 0,1 2 6,-3 3 0,3 0-1,-3 1 12,0 2-22,3 0 8,-5 1 5,3 0 11,-1 0-7,0-1-9,-1 2-14,-3-4 28,0 1-9,3-1-14,-3-1 13,-2-1 5,2-1-6,1-3-2,1-1 5,0-2-7,3 0 6,-1-5-14,1 0 13,-1-1-1,2-3-7,1-1-6,-3 0 13,3 0 0,-3 1-15,1 2 8,-3 1 0,-2 2-12,3 1 20,-1 2-20,-2 3 14,0 1 0,3 2 0,-3 4 6,2 1 0,-1-2-8,1 2 6,-2 0-1,3 0-7,-3 0 0,2-1-6,1 0 0,-1 0 16,0-2-8,1-1-8,-1 1-4,2-3 27,1-3-15,-1 1 0,-1-3 7,3 2-1,-2-2-7,-1 2 6,-1-2-1,0 2 0,-1-1-27,1 2 23,-2 1-13,1 1-5,-1-1 1,0 2 2,-2 0 1</inkml:trace>
  <inkml:trace contextRef="#ctx0" brushRef="#br0" timeOffset="12411.7099">9866 7169 1,'0'0'2,"0"0"0,2-2-1,0-1 1,4-3-1,7 0 0,3-3 0,9-3 1,4-2-1,10-3 0,5-4-1,5-2 0,9-3 0,8-4 1,7-3 0,7-3 0,5-4-1,6-4 0,6-5 1,7-1 0,8-1-1,1-1 2,5-1-2,4-2 0,4-1 0,3 2 1,1-2 0,-4 1-1,2 1 0,1 1 0,-5 1 0,-4 4 1,-7 3-1,-5 2 0,-7 3 1,-6 4-1,-8 4 0,-8 3 0,-9 3 0,-8 3 0,-8 4 0,-9 3 0,-5 1 0,-9 4 0,-6 3 0,-7 4-1,-10 1-1,-5 4-1</inkml:trace>
  <inkml:trace contextRef="#ctx0" brushRef="#br0" timeOffset="12924.7392">9984 7367 1,'-6'3'2,"-1"-2"0,3 1 0,0-1 0,2 1 0,2-2-1,4-2 0,0 0 0,7-3-1,1-2 1,7-2-1,3-4 1,5-2-1,6-2 1,7-4-1,5-2 1,7-2-1,8-2 0,4-3 0,8-1 1,5-4-1,6 0 1,6-3-1,8-3 0,6-2 0,5-2 0,5-3 0,3-2 0,8-1 0,5-2 0,-1 3 0,0 0 0,4 2 0,-1-1 0,-3 3 0,-2 2 0,-8 4 0,-2 0 0,-11 4 0,-3 2 0,-7 4 0,-6 3 0,-9 3 0,-5 2 0,-11 3 2,-8 3-2,-5 2 1,-9 1-1,-3 3 0,-8 2 1,-2 1-1,-8 1 0,-5 2 0,-5 4-1,-7 3 0</inkml:trace>
  <inkml:trace contextRef="#ctx0" brushRef="#br0" timeOffset="18244.0435">16616 6277 2,'0'0'3,"0"0"0,0 0 0,-2 1 0,0-1 7,0 1-2,2 0-7,-2-1 6,2 1-1,-2 1-1,2-2-7,0 0 1,2 1 12,2-1 0,0 0-15,3 1 7,-1-2-7,4 1 19,-2-1-1,3-1-21,-1 0 1,3 0 19,-1-1-7,0 1-7,-1-1 0,-1 0-6,0 2 13,-3-1-7,-1 1 6,-2 1 0,-2-2 0,0 1-8,-4 1-7,-2 0 22,-2 0-16,-3 3 9,-1 0 5,-4 1 5,1 0-15,-3 1 20,-1 0-3,1-1-21,-1 1 13,0 1 6,3-2-9,0 0-7,1-1 19,3 1-21,1-2 0,1 0 13,2 0-7,0 0-1,4-1-6,2-1 20,4-1-15,2-1 0,4-2-1,3 1 0,5-3 0,1 0 0,2-1 7,1 0 5,1-1 5,2 1-27,-2-1 13,0 1 7,-1 1-2,-5 1-1,-3 2 6,-1-1-2,-1 2-20,-4 1 7,-3 1 7,-3 1-1,-7 0-13,1 3 7,-6 0 13,-2 3 0,-5 0-22,1 1 8,-3 2 7,-2-1-13,1 0 7,-1-1 1,0 1 6,0 0-7,5-3 13,-1 1-7,5 0-8,0-3 21,1 1-22,3-2 1,2 0 0,2-1 0,2-1 14,4 0-2,2-1 6,2-1-1,4 0-16,1-2 21,3 0-10,1-1-7,3-1 6,1 0-1,2 0-13,-3 0 1,3-1 7,-3 1 6,1 2-7,0 1 6,-7-2 1,3 3-8,-5 1-20,0 0 10,-2 0-12,-3 1-16,-1 0 4,-2 2 3,-2-1 3,-2 1 2</inkml:trace>
  <inkml:trace contextRef="#ctx0" brushRef="#br0" timeOffset="20923.1967">17562 5990 3,'0'-9'3,"2"-1"0,0-3-1,2 0 1,-2-2-1,2 1 1,-2 1 0,0 0-1,0 1 0,0 1-1,-2 2-1,0 1 1,0 1 0,-2 2 0,0 1 0,-2 1 6,0 3-7,-4 2 6,-1 2-1,-1 3-6,-2 2 12,-1 3-7,1 1-7,-1 0 14,1 3-15,2 0 13,-3-1-1,3 3-14,2-1 14,1 1-8,1-2-6,2-1 7,2 0 12,0 0-14,4-1-6,0 1 7,4-2-6,1 0 7,3 0 6,0-2-13,3 0 1,-1 0 13,3 0-1,-1-1-14,-2 1 7,1 1 0,-1-1-6,-1 0 7,-1 0 6,-4 2-1,-2-1-7,0 2-6,-2-2 1,-4 2 1,0-2 13,-4 0-13,0-1 0,-4 1 1,1-3-1,-3-1 0,-3-2 1,3-1 0,0-3 0,-1 0-1</inkml:trace>
  <inkml:trace contextRef="#ctx0" brushRef="#br0" timeOffset="21270.2165">17969 5573 1,'0'-1'4,"0"-1"0,-2-1 13,2 2 3,0 1-15,-2-1 6,2 1 6,0 1 9,-2 0 4,2 3-3,2 2-5,-2 2-1,0 4-4,0 1-1,2 4 3,-2 3-8,0 3 12,0 2-16,0 4 11,0 3-15,0 2 7,0 0-2,2 1 5,0 1 0,2-1-3,0-1-7,1-1-20,1-3 3,2-1-12,0-4-9,3-3 3,-1-2 3,2-3 4,-1-4 1</inkml:trace>
  <inkml:trace contextRef="#ctx0" brushRef="#br0" timeOffset="21443.2264">17932 5992 2,'0'0'3,"0"-1"0,0 1-1,0-4 0,6 0 0,0-2 0,5-1 0,1 0-1,2-3 0,5 1-1,-2-2-1</inkml:trace>
  <inkml:trace contextRef="#ctx0" brushRef="#br0" timeOffset="22382.2801">18465 5753 2,'0'-3'3,"-2"0"1,-2-1-2,2 1 1,-2-1 0,-4 2-1,2 1 7,-3 1-8,-3 3 0,2 4 0,-5 1-1,3 4 1,-3 1 0,-1 4 0,1 3-1,-1 1 0,3 2 0,1-2 0,-1 1 7,5-1-8,2-1 0,2-3 1,0-1-1,4-3 0,0-1 0,4-5 1,2-1 0,0-4 0,0-4 0,3-3 0,-1-1-1,2-1 1,-1-4-1,3-1 0,-2-1 1,1-2 0,-1 2 0,0-2 0,1 2 0,-3 2 7,0 0-1,-2 4 5,1 0 0,-1 5-16,-2 2 9,0 3 5,2 3-1,0 2-1,-1 4-1,1 2-7,0 1 0,0 0-6,3 1 20,-3 1-8,4-2-7,0-1-6,1-3 1,1 0 0,-2-4 2,3-2 0,1-4 7,-1-4-7,1-1 1,1-3 0,-1-6 1,-1-2 0,3-4 1,-1-2 0,-1-4-1,3-2 1,-3-3 0,1-2 1,-1-3 0,1-1 0,-3-1 0,2-2 1,-1-1 6,-1-1-7,-1 3 6,1 2 0,-2 2-1,-1 4 26,-3 5-10,0 1-16,-2 4 18,-2 4-2,0 2-3,-2 6 11,-2 6-4,0 3-2,-2 7-4,-2 5-1,-2 3 10,-1 5-23,1 4 20,0 1-4,2 3-15,-1 3 6,3 0-2,2 3-7,2-1-7,0 0 13,4-1-1,0 0-7,5-4 14,-3-1-9,4-1-7,1-5-7,-1-3 8,2-3 8,1-5-8,3-3-7,1-3 8,-3-4-25,1-4 15,1-4-18,-1-4 9,-1 0-3,1-5 16,-3 0-7,-1 0 3,1-2-5,-4 3 8,0 1-7,1 3 9,-5-1 1,2 4-12,-2 0 14,0 3 1,0 3-6,1 2-1,-1 1 16,0 3-2,0-1-1,2 4-7,0 0 1,3 0 6,-1-1-7,2-2 0,1 0-6,-1-1 8,2 0 0,3-4 6,-3-1-7,3-2-6,-1-1 0,1-1 15,-1-2-8,-1 0 6,-1-1-1,0-1 0,-3 0-7,-1-2 12,-2 1-7,-2-1 6,0 0-8,-1 2-12,-3 2 14,2-1-1,-2 3 6,-2 1 0,-3 3-14,1 3 7,-2 2 6,0 4 5,-2 4 5,1 0-1,1 3-3,0 2-1,2 0 5,2 1-3,2 1-8,2 0 0,2 0 6,4-2-2,3-1-2,1 0-1,2-2-19,5-2-5,0-5-5,-1-1-10,5-5-2,-2-3 4,-1-2 2,1-1 4</inkml:trace>
  <inkml:trace contextRef="#ctx0" brushRef="#br0" timeOffset="22673.2968">17814 5877 1,'-8'1'4,"-1"-1"6,1 1 6,0-2-9,2 2 5,-1-1-7,3 0-1,2-1 13,0-1 3,4-1-7,0-1 3,7-2-2,3-2-14,5 0-6,1-2 1,5-3-7,4 1 0,0-3 2,4 1 1,2-2 1,2 0-1</inkml:trace>
  <inkml:trace contextRef="#ctx0" brushRef="#br0" timeOffset="23657.3531">19828 5071 11,'0'1'9,"0"0"-6,0-1 18,-2 3-9,4 4 12,0 1-4,-2 3 5,5 6-11,-3 5 18,0 2-4,0 6 10,0 4-19,2 3 5,-4 3-4,2 1 5,0 0 2,-2 1-8,2-1-10,0-3 12,-2 0-14,2-4 10,0-1-8,0-3-7,1-4-1,-1-5 6,0-2 13,0 0-3,0-5-15,0-2 13,0-5-2,2-4-15,0-4 19,2-5-14,3-3-1,-1-3 7,2-3-2,1-1 0,3 0-1,1 0-1,-1 1-13,-2 0 7,1 2 0,-1 2-6,1 1-13,-1 3 10,1 3 1,-1 2-12,0 2 10,-1 1 7,1 3-5,1 2 1,-1 3-13,0 1 10,1-1 8,1 0 0,1 1 0,-1-1-13,3-3 16,1-2-19,-1 0 21,1-3-7,1-1 1,2-3-13,2-1 16,-1-3-7,-1-1 1,2-2 1,-3-2 1,1-1 1,-2-2 6,-3 0 0,1 0 0,-5-2 0,-1 2-1,-5 0-6,0 2 1,-2 3 6,-4 1-6,-6 2 7,0 1-14,-5 5-4,1 2 8,-2 2 13,-3 3-7,1 2 0,-1 2 1,1 0 0,1 1 6,1-1-1,2 0-1,1 1 0,1-2-7,4-1-6,2-1-5,2-1 2,2-1-6,2-3-3,2-1-5,5-2 11,1-2-6,0-1 4,3-2 1,1 1 2,3-2 3,-2 0 1,-1 0 0,1 1 2,-3 1 1,-2 2 1,1 2 1,1-1 19,-3 4-14,-3 1 19,2 3-8,-1 0 4,-1 2-2,0 0 0,-2 1 4,5-2 5,-3 1-10,2-1-2,3 0-7,-1-3-1,3-3-6,1-2 7,5-4 6,0-3-8,1-5 1,5-3-1,0-5 0,2-2-14,2-4 3,-2-3 1,2-4 1,-4-3-6,0 0-4,-2-5 1,-3 0 10,-1-2-6,0 0 8,-3-2-5,-3 2-1,-3 1 17,1 2-2,-5 3 12,0 4 4,-2 5 5,1 4-10,-3 2-1,-2 6 3,0 3-1,-2 6-3,-2 4 19,0 4 1,-2 6-9,-3 5 3,3 3-4,0 4 10,2 5-11,0 4-2,0 3 3,4 4-2,0 2-3,2 0 5,2 1-23,3-2-12,1-2 0,2-3-4,1-2-24,1-4 5,1-3-15,-1-5 6,3-4 5,1-4 3,-1-3 4</inkml:trace>
  <inkml:trace contextRef="#ctx0" brushRef="#br0" timeOffset="24848.4212">21619 4580 12,'0'-1'29,"0"1"3,0 0-5,0 0 4,0 0-4,0 0-4,0 0 10,0 0-17,0 2 18,0 4-4,0 8-11,0 2 5,0 4 3,-2 2-17,2 4 11,0-1-21,-2 3 14,2 1-9,0-1 12,0 0-15,0 1 6,2-3 6,-2-1-9,2-1 6,1-1-8,-3-3 6,0-3-13,0-1 6,-3-2 6,-1-1 0,0-2-8,-6-2-6,-1-2 0,-3-1-5,-5-3 1,1 0 2,-3-1 7,-2-1 13,-1 0-8,1 2-7,0-1-6,0 1 8,3 3 6,-3 1-7,2 2 7,0 5-1,3 2-13,-3 1 14,5 4-20,1 1 15,3 0-8,1 0 8,3 0 8,4 0-8,2-1 6,4-1-13,2-2 7,2-3 0,3-1-14,1-3 3,0-3 7,3-2 1,1-3 0,1-2 1,-1-4-7,1-1 8,-1-2-6,1-5 1,-3 0-6,0-4 8,3 0-19,-3-3 3,1 2 2,-1 1 22,-2 1-7,-1 1 0,-1 4-5,-2-1 7,0 5-6,1-1 13,1 1-1,0 2-7,0 0-6,1 2 1,-1 1 14,2 1-1,3 0-1,1-1-7,1 2-6,3-2 8,-1-2 0,4 1-7,-1-2 7,1-2 0,0-1 0,-1-3 0,3 0-12,-2-2 7,1 0 7,-3-1 7,0-1-2,-3 0-7,-1-2 0,-3 0-19,-2-1 9,1 0 1,-7-2 1,-2 2 14,-2 1-7,0 1 0,-4 1 0,0 3 7,-3 0-20,1 3 21,-2 3-21,-2 2 9,1 5 7,-3 1 7,2 3 4,1 3-2,-1 4 6,2 0-9,2 3 5,-1 2-1,3 0-8,0 2 7,4 0 4,2 1-9,2-2-13,-2-1 7,5-1 7,1-1-8,2-3 7,1-2-1,-1-1-13,2-3 1,1-3 1,1-3 7,-1-1-7,-1-4 7,2-2-12,1-1-6,-3-2 9,-1-2-5,-1-2 1,0-3 2,1 0-11,-3-3 15,0 0-19,-2-1 23,3 0 0,-3 3 6,0 0 6,0 3-7,-2 0-13,1 4 26,-1 1-7,2 2 10,-2 3-2,2 1-8,0 2 11,-1 4-2,1 2-9,2 3 5,-2 3-2,1-1 0,1 3-2,-2 1-2,0 0 6,0 2-7,1-1 4,-3-2 5,0 0-15,0 0 0,-2-4 6,2 0 7,-2-2-15,0-1 0,0-3 6,3-2-13,-3-5-6,2 0-4,0-3-17,0-3 10,2-2-2,0 0-4,-1-2-3,1-1 5,2 0 3,0 1 3,1-1 4,1 3 2,-2-2 1,3 2 3,-1 0 2,-2 1-1,3 0 4,-1 1 1,0-1 1,3 1 0,-1 1 1,0-3 7,1 2 6,1 0 5,1-1-1,-1 2 12,3-1-3,-3 0 9,3-2 3,-3 2-4,1 0 9,-1 0-11,-1 0 22,-3 2-12,-2 0 14,1 1-25,-1 2 16,-2 0-12,-2 0 3,0 1-5,0 2-2,-4 1-11,0 1-8,-4 3 19,0 3-4,-4 2-14,-2 3 10,1 2-2,1 0-1,0 2-15,-1-1-7,3 2 0,2 1 16,2-1-2,0 0-8,2 0 1,2-1 0,2 1 0,0-2-7,0-1 14,1 0-1,1-2-1,-4-1 6,0 1-14,0-2 0,-2 2-18,-2-2-5,-4 1-15,-3-1-2,-1 2-19,-4-2 0,-3 1 1,-2-1 5</inkml:trace>
  <inkml:trace contextRef="#ctx0" brushRef="#br0" timeOffset="25741.4723">16540 7491 1,'0'0'4,"0"0"0,0 0-1,0 0 7,0 0-2,0 0 5,2 0 5,0-1-7,2-2 4,4 0-9,3-1 13,1 1-9,1-2-14,1 0 13,3 0-7,1-1 12,-1-1-14,1 1 13,1-1-2,0 1-2,-5 0-1,1 2-1,-3-1-7,-2 2 20,-3-1-16,-3 2 12,0-1-1,-4 3-15,-4 0 6,0 2 5,-5-1-14,-1 2 7,-2 3 0,-3 0-1,-1 0 0,-1 1 7,0 0-9,3-1 13,-1-1-15,1 0 19,4 0-1,1-2-3,1 1-2,2-1-7,2-2 5,2 0 5,4-1-20,4-1 19,0-2-8,5-1 13,1 0-4,2-3-8,1-1 7,4-1-3,-3 1-1,1 0-8,1 1 7,-1-1-2,-3 2-13,3-1 13,-5 3-7,1 0 6,-3-1-19,-2 3 7,0 0-24,1 1-3,-5-1-15,2 2 5,-2 0 4,-2 0 4</inkml:trace>
  <inkml:trace contextRef="#ctx0" brushRef="#br0" timeOffset="26725.5286">17576 7098 4,'-2'0'3,"0"0"0,-4-1 0,2 1-1,-3 1 0,1 2 0,0 3 1,0 3-1,0 5 6,-3 4-1,5 1-8,0 2 7,2 3-1,0-2 0,2 1-7,2-1 0,2-1 7,2-2-1,3-3 0,3-2 0,0-3-1,3-4-7,1-4 13,5-3 5,-2-5-20,1-2 19,3-6 0,-2-1-16,0-3 14,-1-3 4,-3-1-2,1-1 0,-3-1-9,-3-2 6,-1 2-1,-3-1-2,-4 1 7,-4-1-15,-2 5 12,-2 0-14,-2 3 13,-5 4-1,-1 3 0,-5 2-8,-1 3 6,-1 4-1,-2 1-13,1 4-13,-1 1-3,2 1 2,1 1 3,1-1 1,5 2 2,-1-1 2,5 1 0,2-2 1</inkml:trace>
  <inkml:trace contextRef="#ctx0" brushRef="#br0" timeOffset="27143.5525">17890 6762 1,'5'-10'4,"-1"1"6,0 1 0,0 1-8,0 1 12,-2 1-2,0 2-8,0-1 0,0 3 19,1 2-10,-3 5 6,2 5 3,-2 3-22,0 3 20,2 5 3,-2 4-2,2 3-4,0 3-14,2 4 6,-2 3 12,2 3-16,0 0-7,0 1 19,1-2-14,-1-1 13,0-2-16,0-3 13,0-3-14,0-3 12,-2-4-7,2-3 0,-2-2 5,1-4 5,-1-2 6,-2-2-10,0-4 5,2-4 5,-2-4-9,2-4-8,0-4 0,2-5 6,2-1 6,2-3-9,1-2-1,3-1-1,1 2 0,1-1-7,0 1-6,1 1 14,2 1-1,1 2-6,-1 1-6,-1 3 13,1 1-7,-1 2 0,-1 1 1,-1 1-6,-3 2 13,1 4-13,-4 1-13,-2 3 22,-3 1-13,-3 2 2,-5 1 0,1 2-4,-4 1-5,-2 1 8,-1 1-17,-3 1 2,1-1-2,-1-2-4,-1-2 3,3 1 4,0-3 1,1-1 3</inkml:trace>
  <inkml:trace contextRef="#ctx0" brushRef="#br0" timeOffset="27432.569">18358 7023 2,'4'-3'4,"2"2"-1,-4-2 0,2 1 7,-1 1-2,1 0-7,-2 2 12,0 2 12,-2 3-4,0 2-1,-2 5 2,0 1-1,0 3-4,0 4 12,2 3-5,-3 1-8,1 3 3,0 2-2,2 3-1,-2 3 3,0 2-8,0 2 4,0 1-14,0-1 6,-2 0 6,2-1-1,-2 0-15,-3-3 13,-1-3-8,0-1 6,0-3-1,-3-4-7,1-2-12,-2-4 1,-1-4-6,1-4-23,-3-5 6,-1-4 3,-1-3 3,1-5 5,-1-4 1,0-3 3,-1-5 0,1-3 3</inkml:trace>
  <inkml:trace contextRef="#ctx0" brushRef="#br0" timeOffset="28877.6517">18234 7071 1,'16'-5'2,"3"1"-1,2 2 0,-3 1-1,1 1 1,-1 0-1,3 1 2,-2 3-1,-1-1 1,-1 1-1,-1 1 1,1-2 0,-2 1 0,-1-1 0,0 1 1,1-2-1,-3-1 0,1-2 6,-1-1 5,-1-1-8,1 0-1,0-2-6,1-1 6,-1-1 0,-2 0 0,1-1-9,-1 1 22,-2-1 3,-1 1-2,-1-1 4,0 2-16,-2 1 7,0 2-3,-2 1 5,-2 2-1,-2 1-22,-2 3 15,0 5-1,-2 2 5,0 2-1,-3 2-20,5 3 7,-2 0 7,2 1 6,2 1-20,0-3 13,4 0-6,0-3 13,4 0-20,0-3 7,3-4 13,-1-3-7,2 1-1,3-4-6,-1-3-6,0-4 7,1-2-5,1-1 13,-1-2-13,1 0 0,-1-5-4,-1 3 14,0-3-7,-1 0 7,1 1 6,-4 1-14,1 0 14,-3 4 0,0-1-2,0 4-13,-2 1 7,1 4 0,-3 2 0,2 4 6,-2 1-7,2 3 0,-2 2 6,2 1-6,0 1 0,3 0 0,1 0 6,0 0-7,2-4 7,1 0 5,1-3-1,3 0-13,1-5 6,1-4-19,1 0-5,3-5 10,-2-1 8,3-4-6,-1-1 1,0-4-6,-1-1 15,-1-2-6,2-2 7,-5-3-6,-1-2-6,-1-2 0,-1-3 9,-1-4-6,-4-2 1,3-1 1,-5 3 7,0 2 6,0 3-7,-2 4 6,-1 3 13,-1 4-3,0 3 11,-2 4-17,-2 3 12,0 6-2,-5 6 3,1 5-8,0 6 3,-2 2-15,1 6 20,1 2-10,2 5-14,0 1 12,4 1 0,0 4-9,4-2-6,0 0 13,2 0-1,1 0-7,1-5-1,2 0 0,1-5-6,1-2 13,0-2-7,1-3 0,-1-4 13,1-3-8,-1-4 0,-2-2 5,5-2-1,-5-5-8,3-1-6,-3-2 7,0-1-7,-1-2 7,-1 0 0,0 2 6,-2 0-7,-2 2 12,3 1-7,-1 2-8,-4 0 13,2 3-7,-2 2-7,-2 2 13,2 2-14,0 1 13,-2 2-20,2-1-5,0 1 1,0 0-17,1 1 5,1-1-4,0-1 4,2-2-2,-2-1 1,2-2 5,3-1 1,-1-1 4,0-3 1,3-1 3,-3 1 2,0-4 1,2 1 2,1-1 1,-1-1 1,-2-1 2,3-1 0,-1 2 0,0 1 9,-3 1 11,1 1-2,0 1-7,-2 0 12,-2 2 3,3 3 5,1 1-10,-4 4-1,2 2 3,-4-1 5,5 5-22,-3-1 18,2 1-2,-2 2-1,2 0-3,0-2-8,1 1-7,-1-1 13,2-1-7,-2 0 5,3-4-7,1 0-7,0-3 7,1-2-6,1-2 13,0-1-1,1-4-8,1-2-6,-3 0 13,1-1-1,0-3 0,-1 1-1,1-1-7,-1 1 8,-1 0-9,-2 3 8,0 1-8,-1-1 7,1 5-7,-2 0-7,0 3 15,-2 3-7,1 3 8,-1 0-2,0 1-7,2 1 7,-2 1-14,2 1 16,1-1-9,-1-1-12,0 0 21,2-2-13,1-1 13,1-1-7,0-3-12,1-3 1,-1 0 1,2-2 8,1-2 1,-1-1-6,-1-4-5,1 1 7,-2-2 7,1-2-6,-1 1 7,0-1-8,-1 0 8,1 2 1,-4 3-8,0 0 1,1 2 7,-3 3 7,-2 4-2,2 1 5,-4 3-8,2 2-1,2 4 13,-2 1-9,0 3 5,2 1 0,0 1-9,3 0 6,3 1-2,-2 1-1,5-2 0,-1-1-20,5-2 8,-1-1 0,3-3 14,4-1-14,-1-4 1,3-1 6,0-6-6,2-1 0,0 0-6,-2-5 2,-1-1-18,-1-2 2,-2-3 17,-3-2-13,-1 0 3,0-1 21,-5 0 13,0 2 10,-1 4-3,-5 0-4,0 3-7,-4 3-3,-2 2 18,-2 4-3,-2 2-3,-2 3-3,0 0 4,-3 3-10,3 4 5,-2 1-8,2 0 6,-1 2-10,3 0 6,0-1-8,2 1-7,0 0-18,0-1-11,0-1-8,0 1-2,-2-2-8,-1-2 5,-3-2 4</inkml:trace>
  <inkml:trace contextRef="#ctx0" brushRef="#br0" timeOffset="29076.663">18848 6873 115,'0'0'35,"0"-1"1,0 1-16,0-2-9,0-3-2,4-2 13,7-1-16,-1-2-7,6-4-13,5-3-12,6 0 3,2-2 3,4 1 0</inkml:trace>
  <inkml:trace contextRef="#ctx0" brushRef="#br0" timeOffset="29521.6885">21468 5969 6,'-2'-5'10,"2"-1"0,-2 0 4,2 2 18,-2 1 1,0 0-9,2 3-3,-2 1 3,0 7 4,-4 6-17,2 7 5,-3 7 5,-1 6 10,0 6 2,0 9-3,-3 7 2,1 9-5,-2 5 4,-3 5-16,3 5 4,-1 2 11,-1 4-11,-1 4-9,3 0 12,-3 0-16,3-3-7,0-1 7,-1-3-14,3-7 14,2-5-20,1-3-11,1-8-16,2-7-14,0-5 6,2-8 5,4-6 4</inkml:trace>
  <inkml:trace contextRef="#ctx0" brushRef="#br0" timeOffset="30012.7166">21605 6760 5,'0'-1'10,"0"-2"6,2-2-3,0 1 5,2-1-1,2 0-10,3 1 0,1-1 5,0 1-1,5 1-2,1 1-7,1 2 6,2 0-7,-1 0-1,-1 2 7,-3 0-7,-1 1 7,-5 0-15,0 1 1,-4 0 8,-4 1 6,-2 0 0,-4 0-2,-2 0-1,-5-2 0,-1 1-1,-3-2 0,1-1-13,-1-1 8,3-1 6,-1-1 0,3 0-1,2-2-6,1-1 6,1 0-13,4-1 2,2-1 13,4 0-1,4 1 0,2 1-1,1 1-6,3 0 6,2 4 0,3 4-13,2 0 1,-1 6 14,1 1-7,-1 4-7,1 5 16,-2 2-16,-1 4 9,-1 3 6,-3 4 0,-2 4-1,-3 1-1,-1 5-1,-4 1-6,-4 1 0,-2-1 1,-5 0 6,1-3 12,-4-1 5,-3-4 3,1-3-8,-1-3-3,-3-4 18,1-5-5,-1-4-2,-3-4-4,2-4-8,1-4 4,-1-5-2,2-5 0,-1-5 3,1-4-14,3-6-13,1-6 7,3-4-6,2-4-18,4 0-16,2-4 12,4 1-4,4-1 5,4 2 2,3-1 3</inkml:trace>
  <inkml:trace contextRef="#ctx0" brushRef="#br0" timeOffset="30313.7338">22087 6531 10,'0'2'17,"-2"-2"-3,2-2-2,0 2 12,2 0-4,0-2-15,4 1 13,4 0-3,1 1-14,3 1 13,1 2-9,3 2-1,-1 1 0,-1 2-1,1 1 0,-3 2 6,-3 2 6,-1 1-3,-4 1 5,-1 1-8,-3-1 6,-4 1-15,-3 1 0,-3-2 6,-2-1-7,-3-2 0,1-1 19,-3-1-15,-1-1 0,1-5 13,-1 0-3,1-2-8,-1-2-1,1-4-13,3-1-5,0-3-11,3-2-3,3 0 2,2-1 3,4-1 2,2 0 2,2 0 3,4 2 1</inkml:trace>
  <inkml:trace contextRef="#ctx0" brushRef="#br0" timeOffset="31060.7765">22546 6547 1,'4'-4'4,"2"1"0,-2-2 19,-1 0 3,-1 2-9,2-1 17,-4 2-11,2-2-2,-4 3 2,-2 1-1,-5 4-4,-1 3-9,-2 1-1,-3 2 7,1 2 3,-3 1-1,3 0-3,-1-1 4,3 1-7,-1 0-15,5 0 0,2-3-5,0 1 1,4-3 1,4-2-13,0-4-9,6 0 15,0-4-10,5-2 2,1-3 4,1-1 8,1-1-6,1-1 3,1-2 2,1-1 0,0 0 3,-3 3 13,3-1 0,-7 2 5,3 1 5,-3 4 12,-2 3-4,1 2-2,-1 3-4,-2 4-8,1 1 6,-1 2 3,0 1-1,0-1-9,3 1-7,-1 1 12,2-2-2,1-2-7,1 0 0,3-4-8,-1-1 21,5-4-9,0-4-1,-1-3-14,3-2 14,2-4-8,0-3-12,0-4 14,0-2-12,1-2 0,-1-4 2,0-2 1,-2-3-11,-3-2 7,1-2-3,-4-1 8,-1-1-13,-1 0 16,-3 0 13,-4 4 12,1 4-9,-5 2 12,0 6 2,-4 2-2,-4 5-4,0 4-15,-5 7 19,1 4-16,2 5 12,-4 3 3,-1 3-2,3 4-10,0 2-1,1 4-8,3 1 6,0 3-7,4 0 1,2 0 11,0 3-7,5 1-7,3-2-20,2 0 16,1-2 1,5-1-6,-1-1-19,4-4 5,-3-3-4,3-2-3,2-2 4,-1-6 3,1-1-3,0-4 15,0 0-4,-3-4 2,1 0-5,0-3 9,-3-1 8,1-3-6,-3 0 0,-1-1 15,-3 1 5,-1 0 11,-1 0 4,-2 2-10,-2 0 17,-1 3-4,-3 0-3,-4 3 2,-3 0-3,-3 3-4,-2 3 4,0 0 3,1 2-4,-1 2-8,2 2-3,1 2-8,3 1 12,0 1-15,4 2 12,2 0-8,2 2 5,5-1 6,1 0-10,2 0-1,-1 0-13,1 0 20,1-2-15,-3 0-6,-2-1-5,0-2-12,-6 0 4,-2 0-18,-6 1-14,-4 0-7,-5-2 7,-3-1 4</inkml:trace>
  <inkml:trace contextRef="#ctx0" brushRef="#br0" timeOffset="33444.9129">17816 8120 2,'-2'-7'4,"0"-1"6,0-2 0,-2 0 4,2 1 4,-3-1-7,3 1-2,0 2 5,2 1-14,-2 0 19,0 3 3,0 1-1,2 4-10,0 0 5,0 9-15,0 4 6,0 6-7,0 1 0,0 3 0,0 2 0,2 2 14,0-2-22,0 1 20,2-1-1,3-3-8,1-1 0,0-3-13,1-3 7,1-3-6,2-4-6,1-4 9,1-4-12,-1-6 9,3-4-6,1-3 3,-3-4 14,3-4-13,-3-4 7,3-1 1,-3-4 0,-1-2 0,1-1 8,-2-1-9,-1 1 2,-1 1 14,-2 2 10,1 2-16,-3 5 13,0 3-16,-2 4 0,0 1 0,-2 7 19,-2 6-10,-2 6 5,0 8-1,0 5 3,-4 4-8,0 5 5,2 3-9,-3 1-7,5 1 13,-2 1-8,4 0-1,0-3 0,2-2 0,2-2 5,3-3-1,-1-3-7,4-3 6,1-5-7,-1-5 0,4-4-7,-1-1 14,-1-7-7,3-2-7,-1-3 14,3-3-1,-1-2-1,-3-2 7,3 0-9,-3-2 6,-1 2-7,0 1-13,-1 1 1,-5 2 7,2 2-5,-2 2 13,1 2-13,-1 5 7,-2 2 1,4 4-13,-4 2 20,3 3 0,-5 3-20,2 1 20,0 1-13,2 1 7,0-1-6,1-1 0,1 0 1,0-2-7,5-4 2,-3-1-5,2-3 2,3-3-6,-1-4 16,1-2 0,1-4-6,-1-2 1,3-2 7,-3-1-13,-1-2 2,3-2 8,-5 1 0,1-1 1,-1 0 6,-4 2 12,1 0-1,-3 4-9,0 1 6,-2 2-2,-2 2 0,-2 3-16,0 4 9,-4 3 5,2 1-1,-2 3-1,-2 2-1,-1 1 0,1 0-1,0 1-13,2 1 8,2-3-7,0-1 1,2 0-12,0-3 9,2-2-5,2-2 8,2-2-12,2-5-3,1-2 14,3-1-11,1-4 9,1-1 8,1 0-14,1-2 3,1 0 8,-3 1 1,1 2 6,-3 2 0,2 3 12,-3 4-14,-1 0 6,0 5 1,1 3 10,-3 3-20,0 3 12,-1 2-7,-3 1 6,2-1-7,-2 2 0,0-1 7,2-1-8,1-2 6,-1 0-1,0-3 0,0-3 5,2-3-14,1-2 1,1-3 0,0-3-6,1-5 8,-1-1 0,5-4-13,-3-2-4,2-3 8,1-2 1,-3-2-5,1-3 8,-3-4 1,-2 2-5,1-2 7,-1 2-1,0 0 9,0 3 5,-3 3 5,-1 4 11,0 4-4,0 2 11,0 3 2,-2 4-11,0 7 10,0 3-4,-2 5-3,2 6-11,-2 4 18,0 3-24,3 2 18,-1 3-10,0 1 5,4 0-10,2 1-8,2 0-7,3-2-6,1 0-25,1-3 4,1-1-21,3-5 5,0-2 5,1-6 4,1-2 4</inkml:trace>
  <inkml:trace contextRef="#ctx0" brushRef="#br0" timeOffset="33574.9203">19409 7994 1,'-5'0'4,"3"0"0,-2 0-1,2 0 0,-2-3-1,4-2-1,-2-2 0,4-1-1,-2-3-2</inkml:trace>
  <inkml:trace contextRef="#ctx0" brushRef="#br0" timeOffset="33798.9331">17456 8386 33,'-8'2'1,"-2"4"24,-1-1 17,1-1-5,0 0-5,1-2-11,5-1-14,0-4 17,6-2-8,2-2-9,4-3-7,7-4 0,6-4-26,3-1 3,10-1 2,1-2 2</inkml:trace>
  <inkml:trace contextRef="#ctx0" brushRef="#br0" timeOffset="34678.9835">20749 7931 2,'0'-4'2,"-2"-4"0,2 2 1,0-1 0,0 0-1,0-1 0,0 2 1,-2 0-2,2 1 1,0 2 0,0 2-1,0 0 0,-2 3 0,-1 4 0,-3 2 0,0 5 13,0 3-2,-2 4-1,-3 4-15,5 3 14,-2 0-14,2 2 7,-1 1-7,5-2-1,2 0 15,2-3-14,5 0-1,1-4 9,4-5-1,3-3-7,5-6-1,1-6 1,2-5 1,4-6 1,2-5-1,0-6 1,0-5 0,0-3 0,-1-4 1,-1-4-1,2-1 1,-4-3 0,0-2 0,-2 2 0,-5-5 1,1 2 0,-7-1 0,1 0 6,-3 4 6,-2 1 6,1 5-3,-5 5 11,0 2 2,0 4-8,-2 4-4,-2 5 5,-2 5-16,2 8 6,-2 7-8,-2 4 0,0 7 13,0 6-3,-1 5 5,3 5-15,0 5 13,2 5-3,2 2-1,5 1-8,1 1-7,2-2 14,3-2-2,3-3-1,1-3 5,-1-3-20,5-4 19,-2-4 6,-1-4-9,1-3-1,-1-7-1,-1-3 0,-1-3-2,1-4-1,0-4 6,-3-3 5,-2-3-7,-1-2-2,-1-2-1,-2 1 6,1-1-8,-3 0 0,0 0-7,-2 3 1,0-1 0,0 2-6,-1 1-6,1 2-3,-2 1-18,0 2 5,0 3-2,0 0-3,-2 1 3,2 1 4,0 1 4,-2-1 0</inkml:trace>
  <inkml:trace contextRef="#ctx0" brushRef="#br0" timeOffset="35766.0457">21628 7979 3,'0'0'3,"0"0"0,0 0-1,0 0 0,2-1 0,2-3 1,2 0-1,0-2 1,3-2-1,1-1 0,2-2-1,1-3 0,1 0 0,1-1 0,1 0-1,1 0 7,-3 0-7,1 0 6,-3 1-7,-1 1 13,-3 0-1,-2 3-2,2 0 5,-4 3-2,1 1 0,-5 4-9,-5 2 6,1 2-13,-2 4 13,0 6-2,-4 4 0,1 3 12,-1 3-16,2 2 0,-1 2 12,1 2-1,4-3-9,2 1-6,0 0 6,4-3-7,2-3 7,2-2-7,2-2 0,3-4 0,1-4 7,1-4-13,3-3-7,1-3-3,1-7 15,-1-1 0,2-3-6,-1-2 14,-1-4-21,-1 0 16,1-5 6,-1 0-7,-1 1 0,-1 1 0,1 1 14,-3 1 10,-2 2-8,-1 5-3,-1 0-2,0 3-7,-1 3 13,-3 5 3,0 4-8,0 5-2,-2 4 7,-2 3-10,2 2 6,-2 3-14,2 1 0,0-1 13,2 0 0,0-2-15,1 0 13,1-1-8,2-3 0,0-3-6,1-3 1,-1-2-13,4-4-10,1-3 21,-1-3-4,3-2-12,-3-2 16,2-2-1,-1-2 2,1-1 1,-1 1 0,-3-1 1,0 0 0,1 1 7,-3 2-20,-2 1 15,3 3 0,-3 2 13,0 2-8,0 0-1,0 2-6,1 2 6,1 1-12,-2 0 19,0 0-13,3-1 13,-3-2-14,4 0 0,-2-1 7,3-4 0,-1-2-1,0-4-12,3 1 7,1-5 0,-1-1-5,3-2-13,1 0 16,-3-1-12,3-3 9,-3-2 6,1-2-12,-5 0 8,0-5-5,1-3 8,-3 0-7,0 0 22,-1 1 3,1 0-1,-4 2-7,-2 5 10,0 3-2,-2 3-1,0 5 10,-2 2-2,0 7-3,-2 4 11,0 6-17,-3 4 11,1 4 3,2 4-15,0 5 4,2 2-8,2 3-1,0 2 18,2 1-29,4 1 20,2 1-9,1 0-25,1 1-12,2-1-9,3-1-2,-3-1 5</inkml:trace>
  <inkml:trace contextRef="#ctx0" brushRef="#br0" timeOffset="35921.0545">22879 7652 9,'0'0'17,"0"0"-3,0 0-14,0 0 6,0-2-8,4-4 1,0-2-1,5-2-1,-1-2 0</inkml:trace>
  <inkml:trace contextRef="#ctx0" brushRef="#br0" timeOffset="36106.0651">21481 7728 22,'-6'2'2,"-1"2"12,1-2-8,0 0 6,0 1-1,2-2-8,2-1-7,2-2-1,4-2 1,2-1 0,6-3 0</inkml:trace>
  <inkml:trace contextRef="#ctx0" brushRef="#br0" timeOffset="36995.116">23324 7071 51,'0'-2'24,"-2"-1"16,-1 0-5,-1 0 1,2 0-3,0 1-10,0 0-4,0 1 11,2 4 3,-2 2-5,0 7-3,-2 3 2,2 5 10,0 7-4,0 4 8,-5 6-11,3 5-4,0 1 4,-2 1 2,4 1-11,-2-1 11,2-2-4,0-4-4,2 0-15,0-3 11,-2-5-15,2-2 13,0-4-4,0-3-8,0-5 0,2-2-1,2-6 7,2-3-3,4-8-7,1-1 6,3-5-7,1-2-7,3-2 7,3-2-6,0-1 0,1-1-6,-1 2 2,0 1 1,-1 0 7,-3 4-6,-1 1-5,-1 3 14,-3 2-8,1 3-4,-3 3 14,0 2-1,-1 4-13,-1 1 14,-2 2-13,2 0 7,1 2 1,-3 0-20,2-2 3,0-1 3,1-2 1,1-1 2,2-1 2,3-4-13,-1-1-2,1-3-4,1-3 17,-1 0 14,1-4-13,3-1-12,-2-3 16,-1-1 7,1 0-6,-3-2 7,1 0 0,-3-1 0,0 1 6,-3 2-1,-1 0-1,0 4-7,-4-1 7,-1 2-7,-6 2 13,1 4-7,-2 1 5,-4 2-7,2 4-7,-3 2 7,-1 1-6,2 1 6,0 1-6,-1 0 0,3 2 7,0-1-20,4 0-3,0-1 21,2-1-6,2-2-13,2-1 9,2-2-11,5-3 1,-3-2-10,4-2 11,3 0-5,-1-3 10,1 0-5,1-3 1,1 1 3,-1-1 2,-1 0-6,1 1-3,-1 2 22,-1 1-1,-1 3 13,-3 0-8,0 3-1,1 3 7,-3 1 4,0 3-2,1 1-8,-1 2 0,0-1 6,0 2-2,3-1-7,-1-1 12,0 1-8,1-1 7,-1-3-15,5 0 12,-3-2-13,2-3-6,-1-1 7,-1-1 7,3-3-1,-3-1 6,1-2-2,-1-2-7,0-1 6,-1 0-13,-1-1 7,0-1 6,-1-2-7,-1 2 7,0-1-8,-2 3 13,-1 2-2,-1 1-7,0 0-13,0 1 14,-2 1 5,0 3-13,-2 2 0,0 1 1,2 3 6,-2 0 0,0 3 0,0 0-1,0 2 0,0 0-13,2 0-5,-2-1 21,0 1-13,0-1-12,-2 2-3,0 0-23,-4-2 4,-4 2 4</inkml:trace>
  <inkml:trace contextRef="#ctx0" brushRef="#br0" timeOffset="38701.2135">17036 9778 9,'0'0'3,"-4"0"20,2 1-10,-2-1 12,0 1-4,2-1-2,0 0 3,0 0 5,2 0-17,-2 0 5,2 0-1,2-1-9,2 1 6,0-2-2,4-3-7,5 0 7,-3 0 4,2-2-8,1 1-13,-1 0 14,-2 0-1,-1 3-1,-1-1 6,-4 1 0,0 0-9,0 2-6,-6 0 7,-2 1 0,-2 1-8,-4 3 9,-1-1-8,-3 3 7,-3 1 14,-1 1 3,-1 0-8,0 3-2,-1-2-7,-1 0 6,3 2-1,-1-2-14,0-1 14,5-1-1,1 0-7,1-1-6,4-1 7,2-2 0,-1 0 0,3-3-6,4-3 13,4 0-1,3-2-7,1-2 0,4-3-6,7-2 13,-1-1 0,-1 2-7,2-2 0,-3 1-6,-1 2 13,-3 0 6,0 3-8,-3-1 12,-1 2-8,-4 1 6,-4 1-9,-2 2-7,-4 1 7,-2 2-1,-3 1-7,-3 3-6,-3 1 20,1 1-7,-3 1 5,0 1-7,1-1 0,-1 0-1,3-1 14,3 0-9,1-1-1,1-1 6,3-1-8,0 0 0,2-1-1,4 0-6,0-1 0,4-2 1,2 0-6,2-5 7,4 2 1,1-2 6,1-1-1,3 1-6,3-2 12,1 1-13,1-2 0,-1 2 7,0 0-1,-3 1-7,1 0 1,-5 1 7,-1 1-1,-1 0-7,-2 1 7,-2 0 0,1 0 13,-3 1-15,-2 1-1,-2 1 13,-2 1-20,-2 1 13,-3 1-1,-1-1 0,-2 2 12,1-1-15,-1 1 0,2 0 6,0-1-1,1-1-7,-1 0-13,2-1 14,2 0 13,0-1-8,0 0-14,-1 0 8,1-1-13,2 1 1,2 0-10,0-2-24,-2 0-7,2 1 5,0 0 4</inkml:trace>
  <inkml:trace contextRef="#ctx0" brushRef="#br0" timeOffset="40930.341">17704 9620 2,'-2'-6'2,"-2"-1"1,2-1 0,2-1-1,0-1 0,2-3 0,0 2 1,2-3 0,-2-1-1,3 1 6,-1 1-1,-2 0-7,2 3 0,-2 0 12,0 2-7,-2 1-1,0 3-1,0 0 7,-2 3-8,-2 5 6,0 4-14,-5 4 26,-1 7-21,0 3 14,-3 4 3,1 3 5,2 3-2,-1 6-3,1 1-1,4 2-3,-1-1-2,5 0-1,2 0-7,2-4 7,7-2-8,-1-2-14,4-5 9,5-3 6,0-4 0,3-5 7,1-3-2,2-7-13,-1-3 13,1-6-1,0-3-1,0-6 0,1-3-13,-1-4 1,2-3 1,-4-3 7,1 1-8,-1-3 15,2 0-21,-2 0 9,1 0 6,-1 0 6,2 3-19,-3 1 13,1 2-6,0 3 7,2 2-7,-3 1 1,1 3 0,2 2 7,-3 1-7,1 3 6,-2 4 0,-3 1 6,1 3 0,-5 1-2,-2 5-14,-1 2-6,-5 3 9,-2 1 7,-4 3-13,-4 1 13,-5 2-6,-1 1 0,-3 0 1,-1 0-6,-1 0-13,-3-2 3,1-2 1,0-2 3,1-1 2,1-4-1,1-3 1</inkml:trace>
  <inkml:trace contextRef="#ctx0" brushRef="#br0" timeOffset="42368.4233">18476 9537 1,'0'0'3,"2"0"1,0 0-1,0 1 0,4 2-1,-2-1 8,3 2-2,-3 0-1,2 2-1,-2 2-7,2 0 12,-2 2 0,-2 0-8,3 0 5,-3 1-13,-2-1 7,0 1 6,0-2-7,-2 0-7,2-2 7,2 0 6,-4-1 6,2-2-8,0-1 13,0-2-10,2-2 6,2-2-15,0-4 14,2-1-15,2-3 6,3-2-6,-1-1 12,2-1-13,1-1 13,1 1-8,1 1 6,-1 0-7,-1 2-7,1 2 7,-1 1-6,-1 3 13,0 2-13,-1 3 13,-1 2-7,3 4-7,-5 2 21,2 2-16,-2 2 7,1 0-7,-1 2 0,0 1 6,-2-2-7,1-1-13,-1 0 3,2-1 20,-2 0-1,-2-2 7,3-2-3,1-3-8,0-3 0,0-2 6,3-4 6,-1-2-15,3-2 0,-1-1 0,5-3 18,-3-1-8,0 0 0,-1-1-15,1 1 0,-1 3 7,-3-1 7,0 3-2,-1 2-13,-3 3-6,0 1 2,0 2 20,1 2-8,-1 3 1,-2 3-8,2 0 7,-2 2-6,4 0 0,-1 1-5,-1 0 13,2-1 0,0-1-7,-1 0 13,1-3 0,0-1-2,3-1-14,-1-2 1,2-2-7,3-4 22,1-1-15,1-1 1,-1-3 7,1 1-7,-1-2 14,1 1-15,0-1-5,-5 0 7,2 3 1,-1 1 6,-3 0-13,-2 2 8,1 1 6,-3 3-1,0 2-6,0 1 6,-1 4 6,1 1-14,-2 3 1,0 0 6,0 0-6,2 2 6,1 1 0,-1-2-7,0-1 7,0 1-19,2-2 8,1-1 14,-3-1-14,2-2 8,0-3 12,1-1-20,1-1 7,-2-3 7,5-2-1,-1-1-13,-2-4 1,5 1 13,-3-2 6,1-1-8,1 1-1,1-1 0,-5 1-13,2 1 1,-1 0 1,-1 2 14,-2 2-1,1 1-13,-3 1 20,2 3-27,-2 3 8,1 1 14,-1 3-1,0 1-1,0 2 0,0 3-7,-1-1 0,1 0 6,2 1-13,-2-1 14,0 0-7,3-1 0,-3-2 7,4 0-13,-1-2 13,1-3-13,0-2 1,5-1 14,-3-2-1,3-2-7,-1-2 6,1-3-1,-1 2-13,0-3 14,1 0-1,-1 0-6,-1 0 6,-3-1-7,1 3 7,-1 2 0,-2 0-13,-2 3 7,1 0 6,-1 3 0,-2 2-7,2 3 1,-2 1 0,-2 1 6,2 2 0,-1 3-13,-1 0 13,2 0-6,0-1 6,0 0-13,2 1 14,2-3-13,1 1 7,3-4 0,1-1 6,1-3-6,1-1 6,1-4-7,3-1 13,1-2-8,-1-1 0,0-2-1,1-1 7,-3 0-8,1 0-13,-1-1 14,0-1-6,-1 3 14,-4 2-16,1-1 15,-5 2-8,0 3 6,-1 1-1,-3 2-7,0 5-6,-2 0 1,-2 2 1,0 2 0,0 0 7,0 1 1,0-1 5,0 1-1,0-1-13,0 0 7,2-2-7,0 0-6,2-3-10,0 0 9,3-3 7,3-3 1,2 0-5,3-3 7,1-1-6,5-1 1,-2-1 8,1-2 0,-1 1-14,-3-2 9,3 1 1,-2-1-6,-1 3 1,-1-1 0,-3 2 16,-2 2-2,1 3-14,-3 2 15,-2 1-1,0 2 5,-1 3-7,-1 2-1,0 1 0,-2 1 6,0 0-7,2 2 13,-2 1-2,0-2-8,2-2 6,3 1-2,-1-2-13,2-1 1,2-2 13,1-2-20,1-2 7,5-1 1,-3-4 0,5-1 13,-3-1-20,3 0 14,-2-2-1,-1 1 6,1-2 0,-5 0-15,2 0 7,-1-2 0,-3 3 7,1 0-8,-3 2 0,-2 0 0,0 2 0,0 1 0,-1 2 0,-1 1 7,0 1-1,0 2-14,-2 2 20,2-1-14,0 2 7,0-2-1,3 2-13,-1-1 14,4-1-13,1-1 7,-1 0-13,0-4-11,5 0 2,-3 0 3,3-3 3,1 2 0,-1-1 3,-1-1 1,1 1 0</inkml:trace>
  <inkml:trace contextRef="#ctx0" brushRef="#br0" timeOffset="42478.4296">21020 9128 1,'-4'-6'3,"-3"0"0,3-1 0,0 0-1,0 3 0,2-2-1,0 1 0,-2 1-1,4 0-1,0 2 0</inkml:trace>
  <inkml:trace contextRef="#ctx0" brushRef="#br0" timeOffset="43452.4853">21471 9186 2,'-3'-1'3,"3"0"0,-2-4 7,-2 0 6,-2 2-3,-2-1-2,-3 3 0,1 0-2,-4 1-14,-1 4 13,1 0-1,-1 1-1,-1 2 0,-1 1 6,3 1-9,-1 3 6,1 0-7,3 2 6,3-1-7,4 1-13,0 0 2,4 0 7,4-1 13,4-1-8,3-3-12,7-2 0,3-2 1,2-2 2,3-3 7,1-1-6,2-2 0,0-2 8,0-2-7,2-1 1,-2-3-1,0 0 2,-2-2 0,-4 1 0,-3 1 1,-1 0 13,-7 1-14,-1-1 0,-3 2 20,-4 1-15,-2 1 6,-6 2-7,-2 4 12,-2 1-8,-3 1 7,-1 3-15,0-1 0,1 1 7,-1 1-1,4 0 6,-1 0-13,1-1 6,4 0-12,0-1 7,2 0-7,4-2 2,4-1 1,2-1 0,3-3 2,1 2 0,4-3 0,-1 1 1,-1-1 0,-1 1 1,1 2 1,-1 2 0,-1 0 0,-2 5 1,-1 1 0,-3 3 0,2 3 0,-2 3 1,-1 0 0,1 1 0,-2 0-1,0 1 1,2-2 0,0 0-1,5-4 0,1 0 1,1-1-1,5-1 0,1-4 0,4-2 0,1-5 0,3-3 1,2-7-1,0-4 0,2-4 1,2-4-1,-2-3 1,0-3 0,0-3-1,-2-3 1,0-2 0,-4-3 0,0-1 1,-2 0 0,-5-1 6,1 4-1,-3 1-7,-1 4 0,-5 3 7,1 5 12,-3 3-3,-2 5-8,-2 4-7,-2 3 20,-2 7-10,-4 4-1,2 4 11,0 6 5,-2 4-3,0 3-10,-2 5 5,1 2 11,1 0-10,2 4 5,0 1-17,2 1 0,2 0 12,0 1-9,4-2-1,1-1 5,-1-4-8,2-1 1,2-3-2,1-3 6,1-3-8,1-3 6,1-4-1,3-2-1,-3-3 1,1-2-8,-1-5-7,3-1 14,1-2-20,-1 1 15,-1-1 0,-1 0-1,-3 2-6,3 0 1,-3 2 13,-2 0-7,1 3-7,-3 2-5,2 3 1,1 2 20,-3 4-20,-2 3 1,3 2 2,-3 1 13,-2-1-7,0 2 0,2 0 6,-2-1-6,3-1 6,1-1 0,-2-1 5,2-1-1,-2-3-1,3-2-1,1-2 0,0-2-15,3 0 14,-1-5-20,1 0 2,-1-1 8,0-3 13,1 1-20,-3-1 0,3 2 3,-3-1 7,-2 0 0,1 2 6,-1 0 7,0 2-15,-2 0 7,0 1 6,1 1-2,-1 2-1,2-1-1,-2 0-7,1 2 8,1-2-2,0-1-1,2 2-13,1-3-12,-1-3-4,3 1-16,1-4 5,-2-1 3,1 0 3</inkml:trace>
  <inkml:trace contextRef="#ctx0" brushRef="#br0" timeOffset="43620.4949">22337 8949 53,'-2'-1'12,"2"0"10,0 1-22,0 0 19,0 0-8,0-2-8,2 1-7,2-2-7,2-1 1,5 0 0</inkml:trace>
  <inkml:trace contextRef="#ctx0" brushRef="#br0" timeOffset="44288.5331">22991 9301 139,'0'0'32,"0"-1"-4,2-1-10,0-5-2,2 0 5,0-3-10,0 3 18,2 0-4,1 2-8,3 0-10,-2 3 6,0-1-8,3 5 0,-1 1 11,1 4-14,-3 0 12,-2 2-1,-2 3-2,-2 1-20,-2 2 0,-4 0 21,-2 1-14,0 2 12,-3-3-20,-1-2 8,0 0 13,-1-2-8,3-1 6,0-1-14,0-4 13,-1-1-13,3-3 7,2-3-7,2-4 13,0-2-13,4-2 0,2-4 14,2-1-14,5-1 7,-1-1-13,2-1 1,1 1 1,1 0 2,-1 1 1,1 2-18,1 0 14,-1 4 8,-2 2-6,3 3-5,-3 3 14,3 4 6,-3 2-7,3 0 0,-3 3-6,3 0 13,-3 0-19,2 2 26,1 0-8,1-2 7,-1 0-9,-1-1-1,-1-1 19,3-1-8,-3-3 3,1-1-20,1 0 12,-3-3-1,1 0-1,1-1 13,1 0-3,-3-1-2,0 2-2,1 2-8,-3-1-1,2 2 0,-1 3 5,1-1-13,-1 0-12,-1 3-4,-2-2-18,3 0-1,-3 0-9,-2 1 6,0-1 3</inkml:trace>
  <inkml:trace contextRef="#ctx0" brushRef="#br0" timeOffset="44883.5671">18457 10351 2,'-2'6'3,"0"3"0,2 6 0,-2 5 0,2 6 7,0 5 4,2 5-2,0 6 6,2 2-3,2 5-8,3 2-1,1 3-1,0 0-7,5 2 7,-1-2 7,1-4-9,-1-6-7,1-3 7,-3-5-7,1-5 7,-3-2-6,-2-6 0,0-5 0,-3-5 0,-3-8-5,0-6 7,-4-6-7,0-4 1,-3-6 14,-1-4-7,-2-2-6,-2-5 7,1-4-7,-1-4 1,0-5 1,1-4-1,3-8 1,0-3 1,4-3 0,4 1 1,4 1-1,3 4 1,-1 4 7,2 5-7,3 5 7,-3 5-1,4 5-7,-1 6 1,1 4 6,-1 7-7,-3 4 1,0 5 6,-1 6 0,-1 4-1,-2 6 7,-4 7-2,-2 5-13,-2 4 7,-4 6-1,0-2-6,-3 2 1,-1-1-1,4-1-1,0-4 2,-1-3 0,5-2 1,0-5-1,4-4 0</inkml:trace>
  <inkml:trace contextRef="#ctx0" brushRef="#br0" timeOffset="45373.5952">18877 10497 2,'6'-4'4,"0"2"-1,3 1 0,-3-1 0,4 4 0,1 2 7,-1 2 4,0 2-8,1 1-1,-1 2-7,2 2 13,-3-1-7,1 4 5,-4-4-14,5 1 1,-3-1 0,-2-1 14,-2-1-2,0-1-7,2-2-6,1-1 0,-3-3 13,0-3-13,2-3 1,-2-4 13,5-4 5,-1-1-8,0-6-7,5-2 0,-3-1-6,2-2 1,1 0 7,-3 1-1,2 2-6,1 1 7,-3 3-7,3 1 1,-5 2 1,0 4 0,0 3 1,3 3 0,-3 2 7,-2 1 0,2 2-7,1 3 0,-3 0 7,2 1 0,1 1-8,-1-2 8,0 1-8,0 1 1,3-2 0,-3 0 7,2-4 0,-1-3-7,3-2 0,-2 1 0,3-3 0,-1-1 8,3-2-1,-3-2-7,2 0 1,1 0-1,-3 1 1,3 0 0,-3 1 7,1 2-7,-3-1 7,0 3-7,-1 2 0,-1 2 13,0 2-14,-2 2 0,1 4 14,-1 3-2,-2 0 5,-2 1-2,2 1 6,-4 1-16,0 1 0,0 1 6,-2-1-1,0-1 6,-2 0 4,2-2-8,-2 1-1,0-3 0,-3-1-16,3 1-4,0-2 1,-2-3-6,0-1 3,-1-1 1,3-3 1,0-2-1,0-1 2</inkml:trace>
  <inkml:trace contextRef="#ctx0" brushRef="#br0" timeOffset="46097.6366">19764 10262 4,'4'0'4,"1"-2"-1,1 1 6,-2-1 13,0 1-10,-2 1 6,2-1 3,-2 1-9,0-2 6,-2 2-3,2 0 11,-2 0-10,0 2 11,-2-1-29,-2 2 13,0 2-2,0 1-1,-2 2 13,-3 1-10,3 2-8,0 0 7,2 2-2,-2 1-1,2 1-1,-1 0 0,3 0-1,0 1-1,4-3-13,0 3 1,5-5-18,3 0-3,4-2 9,3-3-3,2-4 9,1-3-4,3-1 2,2-4 0,0-1 3,2-4 2,-1 1 0,1-3 3,-2 0 1,0-1 1,-2 0 1,-3-1 0,-3-1 1,0 0-1,-5-1 8,0 1-7,-3 0 21,-1 1 3,-2 1 5,0 1-10,-4 3 5,0 0-9,0 3 4,-2 1 0,-2 4 3,0 1-8,0 2-14,-2 3 0,0 1 20,2 1-14,0 2 5,0 1-1,4-1 6,0 0-14,0-1 0,4 0-6,0-3 7,3 1 0,1-3-13,0-2-4,5-2 9,-1-1-6,3-3 3,-1-1-5,3-2 1,2-2 2,-1-2 2,3 0 2,-2-2 7,2 0 1,-3-1-6,-1 1 0,-1 0 8,-1 1 13,-2 3-1,-5 1-2,0 3 5,1 0-9,-5 3 7,-2 4 10,0 3-2,0 3-3,2 1-21,-4 1 26,3 2-10,1 3-2,-2-1-1,4 0-8,0 2 14,1-2-9,1 1-1,2-4-1,3 0-7,1-2 7,-1-1 6,4-4-2,-1 0-14,1-5 13,1 0 6,1-3-8,-2-1 6,1-1-15,-1-1 0,-2-3-5,-1-1 7,-1-2 6,-3 0 1,0 0-2,-1 0 0,-3 0-7,-2 3 13,3-1-8,-5 4 12,2 2 0,-4-1-9,2 2-14,-2 1 21,0 4-8,-2 1-7,0 2 13,0 2-14,0 2 7,-2 2 0,2 1-7,-2 2 13,0-1-7,0 3-13,0-2-12,0 3-23,0 2 5,-2-1 6,-3 0 2</inkml:trace>
  <inkml:trace contextRef="#ctx0" brushRef="#br0" timeOffset="46983.6873">21679 10340 4,'0'0'10,"0"0"0,0-3 4,2 1-14,1-3 6,1 1 6,-2-2 5,4-2 4,-2-2-2,4 0-3,-1-3-2,1-1-1,2-2-9,1-2 0,-1 0-1,2-1-6,-3-2 6,1 1 0,-2 0 0,0 0-1,-3 1 0,-1 2 0,0 0 6,0 2 6,-2 4-9,-2 1-7,-2 3 7,-2 4-7,0 4 6,-2 6-13,-3 5 14,-1 3-1,0 6 0,-3 3-1,1 4 0,-1 2-7,1 2 1,4 1-6,-1 1 20,5-2-8,4-1 0,0-4 6,6-4-26,3-4 20,3-5 0,7-5-13,1-7 8,5-4-6,4-7-7,2-4 3,2-6 8,0-3 0,3-6-5,-1-2 0,-2-3 15,-2-3-8,-2-1-13,-2-5 9,-3-1-5,-3 0 14,-4 0-7,-1 1 7,-3 5 12,-3 2 5,-2 5-22,-2 4 13,-1 5 5,-3 4-1,-2 4-16,-2 6 7,0 7 12,-5 5-15,1 7-1,0 6 14,2 3-9,-2 3 11,1 6-8,3 0-7,0 1 5,2 2-7,4-2 6,3-1-7,1-1 6,2-2-1,5-5-6,1-2-13,3-5 2,2-4-12,-1-4 16,3-6-6,4-2 3,0-5-12,0-6 2,-2-3 10,1-4-5,-3-3 1,-2-2 3,0-6 1,-3-4 1,-1-3 1,-5-3 2,0 0 1,-3-1 7,-5 1 0,0 1 12,0 3-8,0 3 13,-4 4 3,2 3-15,-2 3 7,0 3-3,2 4-1,-2 5 5,0 4-1,0 5-2,-2 6 5,-2 4-15,2 7 0,0 5 14,-2 4 3,2 5-1,0 5-3,0 5-2,0 2-8,2 5 7,2 1-8,-2 2 5,2 2-1,0 2-13,2-2-5,-2 1 7,2-1-7,2-2-10,1-3-4,-1-5-3,2-2 2,0-5 1</inkml:trace>
  <inkml:trace contextRef="#ctx0" brushRef="#br0" timeOffset="48788.7905">22687 10357 4,'0'-1'4,"0"0"-1,4-4-1,2-2 0,0-1-1,2-3 1,3-1 0,-1-2 0,3 0-1,1-3 0,0 1 0,3-2 0,-2-1-1,-1 2 0,-2 0 0,1 0 0,-3 1 0,-2-1 0,-3 4 0,-1 2 0,-2 3 1,-4 3 0,-2 3 0,-3 4 0,-1 3 0,-2 2 6,-3 5-7,1 5 12,0 1 6,-1 4 3,5 2-9,0 1 6,1 1-3,5-1-8,0 0-7,4-1 13,2-2-15,3-2-7,1-1 22,2-6-9,5-2 0,-1-5-1,3-5-13,1-2 1,1-5 2,2-3 7,-1-4-13,-1-1 8,2-3-5,-3-3 0,-1-2 8,-1-1 7,-1-2-13,-3-2 13,1 1 0,-3 0-1,-2 2 12,-2 4-15,1 1 13,-3 4-14,2 1 13,-4 5 4,-2 5-2,2 6-7,-4 2-2,2 6 5,-2 3-1,2 5-1,-2 2 6,0 1-3,4 1-8,0 0 6,2 0 0,2-2 4,3-4-14,1-1-13,0-3 1,5-3-4,3-4-4,1-5 7,2-4-3,1-3-6,1-4 4,0-3 2,-2-5 1,1-2 2,-3-3 2,0-2 0,-1-5 2,-3-4 1,-1-4 1,-1-1 1,-5-3 1,2 0 0,-2 2 2,-1 0 0,-3 4 14,0 3 4,0 5-8,-2 4 13,0 1-10,-2 7-7,2 3 12,-4 5-8,0 4 6,-2 5 10,0 6-15,0 4 12,0 7-3,-1 4 11,3 3-4,0 3-8,2 5 9,2 2-8,0 0 3,1 2-8,3 0-8,0-1-7,2-3 19,0-2-8,1-2-14,1-4 1,-2-3 13,1-4-13,1-2 0,-2-3 13,3-5-7,-3-3 0,2-4 6,1-2-7,-3-4-6,0-2 19,0-2 0,-1-3-29,1-2 16,-2 0 7,0-2-2,-2 3-7,3 2 0,-3 1 1,0 2 6,0 1-1,-2 2 0,4 2-13,-2 6 7,1 1 1,-1 4 6,0 0-1,2 2-6,-2 2 6,2-2 0,1 2-13,-1-1 7,0 0 0,2 0 0,-2-2 7,3-1-20,-3-2 15,2-1 0,3-3 6,-1-1-13,0-1 7,3-2 0,-3-3 6,2-1-19,1-2 14,-1-1 0,1-1 0,-1-1 6,0-1 0,-1 2-15,-3-1 8,-2 0 6,3 3 0,-1 1-15,-2 2 16,-2 0-16,2 3 9,1 3 0,-3 2 0,0 2 7,2 0-22,2 4 16,-2-1-1,1 3 7,1-1-20,-2 0 14,2 1-6,1-2 0,1-1 14,2-1-8,3-3-6,-1-1 7,1 0-1,-1-5 0,3 1 0,2-3 0,-1-2 6,-1-1-7,1-1 6,-1-1 1,-1-1-8,1-1-8,-1 2 15,-1-1-20,-3 2 15,-1 2 0,-1 0-13,-2 2 14,1 3-13,-3 0 8,0 2 13,0 2-2,0 3-1,1-1-13,-3 2 13,2 0-13,0 0 13,0 0-7,1-1 6,1 0-7,0-1 0,0-2 1,3-1 0,-3-1-13,2-1 8,3-3-12,-1 0 1,-1-2-3,1 0 7,0-1-10,1 0 2,-1-2-9,1 1 3,-3-2 16,-2 2-5,0 0 15,1 1 0,-3 1-8,0 1 2,0 1 7,-2 2-6,-1 1 0,1 1 20,-2 2-15,0 3 0,0-1 20,-2 4-9,0 0 4,4 1-7,-2 0-2,0 0-7,2 1 13,0-3-14,3 1 7,-1-3-1,0 1-7,2-1 1,1-2 6,1 0 6,2-4-20,-1-1 14,1-1 6,3-2-15,-3 1 7,0-2 1,1-1-8,-3 0 7,0-1 1,1 0-15,-1-1 15,-2 1 7,1 1-15,-1 2 1,-2 0 7,-2 3-1,3-1-12,-3 3 7,-2 0 7,2 3-7,0-1 7,0 1 5,-2 0-13,4 0 7,-1 1-7,1-2 14,-2 0-16,4-2 2,2 0-6,-1 0 8,1-3-6,0-1 13,3 0 0,-1-1-7,1-3 0,1 1 6,-1-1 0,-1-2-1,0 2-12,-1 0 7,-1-1 0,0 0 7,-3 0-20,1 4 8,-4-1 0,2 1 2,-2 2 7,-2-1-7,0 3 14,3 3-8,-5 2 7,0 3 11,2-1-15,-2 3 13,2-1-9,0 3-7,0-2 12,0-1-14,2 1 12,2-1-13,-2-2 13,5-1-8,-3 0-1,4-4-6,-1 0-7,1-2 15,0-2-7,1 0-6,-1-2 8,0-1 6,1-1-13,-3-1 13,-2 0-13,0 0 14,-2-2-7,1-1-13,-3 1 15,0 0-7,0 0 1,-2 1 7,0 2 0,2 1-8,-2 1 9,2 0-8,-2 3 1,2 2 1,-2 1 6,2 3 13,0 0-15,0 5 6,2-1 5,-2 1-7,2 1 13,-1 1-10,1 1-13,-2 0 7,2-1-1,0 0-20,-2 0-9,0-3-5,0 0 4,-4 2 3</inkml:trace>
  <inkml:trace contextRef="#ctx0" brushRef="#br0" timeOffset="49037.8048">23346 9799 83,'0'0'13,"0"-1"0,0 0-3,2 2-14,1-2 13,1-2-13,4-1 6,4-2 13,5 0-15,4-3-12,5 0 1,5-1 0,3 2 1,5-3 0</inkml:trace>
  <inkml:trace contextRef="#ctx0" brushRef="#br0" timeOffset="50354.8801">17262 12037 1,'-2'0'4,"0"1"-1,2-1 0,0 2 0,0-2-1,-2 1 0,2-1 0,0 0 1,0-1-2,2 1 0,0-2 1,4 1-1,0 0 0,0-2 0,5 0 0,-1 0-1,-2-1 0,1 2 1,-3 0 0,0-1 6,-2 3-8,-2-1 1,0 1-1,-2 0 7,-2 1-1,-2-1 13,-2 4-3,-5 0-2,-1 1-8,0 0 13,-3 1-3,1 1 6,-3-2-4,3 2-8,-1-1-14,3 0 7,1-1 6,1-1 6,2-1-15,2 0 13,1-2-14,1 2 12,4-2-7,4-1 6,-1-1-8,5-3 0,0-1 0,4 1 7,1-3-8,1 0-6,1-1-7,-1 0-3,1 1-7,-5-2 3,1 2 2,-3 2 1</inkml:trace>
  <inkml:trace contextRef="#ctx0" brushRef="#br0" timeOffset="92600.2964">15831 5956 1,'0'-3'3,"0"1"-1,0-1 0,0 2 0,0-1 0,0 0-1,2 1 0,-2 0 0,2 1 0,-2 0-1,0 0 1,0 0-1,2 2 1,-2 0 0,2 3-1,0 3 1,0 3-1,2 3 0,0 3 0,0 4 0,3 3 2,-1 3-2,-2 3 1,2 3 0,2 1-1,-1 3 0,-1 5 0,0 1 0,2 3 1,1 2-1,1 4 1,-2 2 0,3 0 0,-3 2-1,2 2 1,0 3 0,3 4-1,-3 2 1,1 5 6,-1 2-7,0 0 0,1 3-1,-1 1 1,0 3 0,1 4-1,-1 0 1,0 3 6,-1 1-7,1-1 1,0 2 0,1 3 6,1 0-1,-2 2-7,-1 0 7,3 1-1,-2-1-7,1 2 7,-1 1 7,0 1-9,3 0 0,-3 0 6,0-3-7,1 2 6,-1 0-14,0 1 1,-1-1 1,-1 0 13,0-1-1,1-2-1,1-2-7,-2 1 7,0-1 6,1 0-8,-1-2-14,-2-2 8,2-3 7,1-1-8,1-3 1,-2-2 7,3-2-8,-1 0 1,-2-5 14,3 0-3,-1-3-7,-2-2-7,1-3 14,-1-3-8,0-1 6,0-3-7,1-2-12,-3 0 20,2-3-1,-2 2-1,3-2 0,-3 0-15,0-2 2,-2-2 14,2-1-14,1-2 1,-3-1 1,0-3-6,2-2 20,0-4-13,-4-2-6,2-2 6,-1-3-4,1-5 7,-2-2-7,0-3 1,-2-3 1,2-2 0,0-2-1,-2-3 2,0-1 0</inkml:trace>
  <inkml:trace contextRef="#ctx0" brushRef="#br0" timeOffset="93570.3519">16186 5714 1,'38'-13'2,"7"-3"-1,7-2 0,6-2 0,6-3 0,12-2 0,7-2 0,10-3 0,6-4 0,7-1 0,10-3 0,8-2 0,6 2-1,7-2 1,7 2 0,5 0-1,4-2 1,7 1 0,3 0-1,4 0 0,3 0 0,4 0 1,2 0-1,-1 2 0,1-1 0,2 1 0,-2 1 0,0 0 0,-5 1 1,-1 1-1,-1 1 0,-5 2 0,-3 3 0,-2 1 0,-6 3 0,0 1 0,-4 1 0,-6 2 0,-4 0 2,-5 1-2,-4 3 0,-6 0 0,-4 1 0,-6 2 0,-6-1 0,-7 2 0,-8 1 0,-6 0 0,-6 2 1,-11 2-1,-6-1 0,-8 2 0,-6 0 0,-9 2 0,-4 0 1,-6-1-1,-2 3 0,-6 0 1,-2-1-1,-3 2 0,-1-1 1,-3 1-1,-3 0 0,1 0 0,-4-1 0,1 2 0,-3-1 0,0 1 0,0-1 0,-2 1 0,0-1 0,1 0-2,-3 1 1,2 0-2</inkml:trace>
  <inkml:trace contextRef="#ctx0" brushRef="#br0" timeOffset="95741.4761">2772 8445 1,'0'0'1,"0"0"0,0 0 0,0 0 1,0 3-1,6 2 0,0 2 1,3 4-1,1 4 0,-2 4 0,5 4 0,-1 5 1,3 4-1,3 7 0,-1 4 0,3 7 0,3 4 1,2 8-2,0 4 0,0 5 0,2 4 1,-1 3 0,3 3 0,0 6-1,2 4 1,0 3-1,2 3 1,1 0 0,-1 1 0,4 3-1,0-1 1,2 1 0,-1-1-1,-1-1 7,2 0-7,0-1 0,-1-1 6,-3 1-1,0-2-7,0 1 1,-2-3 0,0-1-1,-2-1 1,0 0 0,-2-4 7,2-3-8,-2-2 0,2-4 1,0-5 0,0-3 1,2-6-1,3-3 1,-3-5-1,0-5 0,0-3 1,-4-4-1,0-5 1,-4-5-1,-5-6 1,-1-1-1,-5-6 0,1-2-1,-9-5 0</inkml:trace>
  <inkml:trace contextRef="#ctx0" brushRef="#br0" timeOffset="97243.562">3095 8253 2,'2'-3'1,"2"-3"0,4-2-1,5-5 1,7-3 0,7-4 0,8-5 0,7-4 0,11-6-1,11-5 0,5-2 1,9-2-1,7-1 0,10-4 0,11-2 0,3-3 1,9-3-1,8-2 1,7-3 0,3 1-1,5-1-1,0 2 1,5 1 0,1 3 0,-4 0 1,-2 2-1,-3 4 0,3 1 1,-5 2 0,-3 3 0,-5 0 0,-8 6-1,-4 1 0,-7 2 1,-3 2 0,-3 3 0,-8 5-1,-4 1 0,-8 3 2,-4 6-2,-7 3 0,-8 2 1,-2 4 0,-8 4-1,-4 3 1,-5 2 0,-2 2-1,-5 5 0,-3 1 0,-2 3 0,0 3 1,-4 2 0,2 3 0,-2 2-1,-2 2 0,2 4 1,2 0-1,-2 2 0,2 3 1,-2 2-1,2 3 0,-2 4 1,2 0 0,0 4 0,-2 1-1,2 1 0,-2 2 0,2 2 0,-2 3 13,0 2-2,0 5-14,0 1 7,2 4 0,-2 0 0,2 2 5,0-1-1,0 2 11,2 1-7,-2 2-3,4-1-1,-2 2-7,2-3 6,0 0-1,3-1-7,-3-1-6,2-3 13,-2-1 7,2 1-9,-2-2 0,-1-1-1,-1-1-6,0-1 12,0-2-13,-2 0 13,0-2-20,0-1 8,-2-2 12,0-1-7,0-2 0,-2 1 0,0-2-7,-3 0 13,1 0-7,-2-2 0,-2-2 7,-5-1-15,1-1 8,-1-4-13,-3 0-5,-1-2 21,0-2-13,-3-1 14,-1-3-13,-2 0 6,-2-3 8,-2-2-1,3-1 5,-3-1-20,-4-2 14,-3 0-7,-1-2 7,0-2-7,-2 1 7,-3-1-1,-1 0-6,-5-2 0,1 2 7,-5-1-7,-2 3 13,-3-3-27,-3 1 21,-4 3 6,-5-2-7,-3 2-1,-7 2 0,-1 1 0,-7 0-7,-6 4-5,-2 0-6,-9 4 2,-3 0 15,-7 3 0,-8 3-1,0 2-12,-6 2 8,-4 3 0,-5 1 1,-4 1-7,-1 1 8,-1 1 7,0-1-14,-1 2 1,-1-3 2,2 1 0,1-2 1,-1 0 0,6-2 14,1 0-14,2-1 13,1-2-7,-1-1 0,3-1-7,3-2 14,2-1-1,4-3-7,0 1 6,2-4-7,2 1-6,5-4 1,-3 0 1,6-2 13,3-2-14,1-2 7,5-2 0,4-2-7,4-1 1,4-3 7,4-3-6,4 0-1,5-3 1,6-1 1,1-2 1,5-2 6,2 0 7,6-1-15,1 0 0,5-2 15,0 0-16,5 1 0,-1-1 2,3-1 0,2 0 7,1 2-7,3-3 1,0 1 0,0-1 0,0 0 7,1 1-7,1 1 0,2 1 6,-2 0-6,2 0 13,0-1-8,-2 1-8,2 1 2,0-2 6,-2 1 7,2-2-2,-1 1-14,1 0 1,0 0 14,0-1-14,0 1 19,-2-1-14,0 0 0,0 0 6,2-1-7,-2 0 0,-1 0 7,1 0 6,2 0-16,-2 0 9,0 0-1,0 0-7,2 0 6,0 0 0,0-1-7,0 1 1,-1 0 0,1 0-7,2 1 9,-2-1 0,2-1 14,0 1-3,0 0-7,0 0-7,0 0 7,0 0-7,0 0-7,0 0 2,-2 0 0,2 0 0</inkml:trace>
  <inkml:trace contextRef="#ctx0" brushRef="#br0" timeOffset="98004.6055">4937 8908 1,'-8'-6'3,"-2"-2"0,-1-2 0,1-4-1,0-4 0,-1-3 0,5-1 0,0-4 0,4-4 0,6-1-1,2-3 0,7 1 0,9-2-1,5 0 1,8 2-1,5 2 1,3 1 0,5 3-1,3 4 0,3 1 1,6 4-1,2 4 0,2 5 0,1 2 0,-3 6 0,-2 2 0,-7 6 0,-3 7 0,-5 2 0,-5 9 0,-7 4 0,-4 3 0,-9 7 1,-3 1 0,-9 3 0,-2 4 0,-3 2-1,-8 1 7,-1 2-1,-2 4 5,-4 2-13,-1 1 13,-3 1 4,-1 1-2,0 1-1,1-2-7,-1-2 11,5 2-2,0-2-8,1-1 0,3 1 5,2-1-1,2-2-8,4-2 12,2-1 6,2-2-16,2-2-1,2-4 6,3-2-13,1-2 13,5-3-8,-3-2-12,3-4-12,-1-1 1,3-3 4,-5-2 1,3-2 2,-5-2 1</inkml:trace>
  <inkml:trace contextRef="#ctx0" brushRef="#br0" timeOffset="98878.6555">6276 10595 2,'0'-2'4,"-3"0"-1,3-2 0,-2 0 7,2 0-2,0 1-7,0-1 12,0-1-1,0 2-8,2-1-1,5 0 7,-3 0-2,4 3-7,-2 0-6,0 2 6,1-1 7,-1 2-1,0 2-8,-2 1 1,0-1 0,0 2-7,-4 1 7,3 0 7,-3 0-7,-3 1 12,3-1 0,-2 0-3,0-1 5,0-1-8,-2-2 1,2 1-2,-4-2-1,0 0-7,2-2 7,-1 0 0,-1 0-13,0-2 7,2-2 13,0 0-8,0-2 0,2 0-13,2 0 20,-3 0-1,6 1-2,-3 0-7,2 2 8,2-1-9,-2 1-7,0 0 2,2 1 7,0 2-12,-2-1 13,2 2 6,-4 0-1,4 3 1,-4-1-2,0 1-7,0-2-14,-2 1 9,0 1 1,0-2 7,0 2 0,-2-1 6,2 1-8,-2-1 8,0-2-8,0 0 6,-1-1-7,3 0 6,0 0-13,-2-1 14,2-1-1,2 0 5,0-2-13,0 1 6,2-2-6,0 2 0,0-2-12,2 0 21,3 1-14,-1-1 0,2 3 16,-2-2-2,1 3-1,-3 0-7,2 2 0,0 0-6,-2 3 14,0-2-7,0 3 6,-4-1-13,3 1 26,-3 1-2,0-2-15,0 2 0,-3-1 20,1-1-10,0 0-1,2-1 6,-2 0-16,0 0 0,-2-2 7,2 1-1,0-1 5,-2-1 0,0-1-2,2-2-1,0-1-8,-1 0 7,3-1-20,0 1 14,0-1 0,3 0 0,1 1 0,-2-1 6,2 2-1,0-2-13,-2 2 13,2-1-7,-2 3 6,0 0-6,-2 0 6,2-1-7,-2 2 8,2 2-9,1-1 8,-3 1-8,0 0 7,0 1-7,0-1-7,0-1 15,0 0 0,-3 2-1,3-2 6,-2 0-20,2 0 7,0-1 1,-2 0 6,0 0-7,0 0 0,0 0 8,0 0-27,0 0-4,0-1-8,0 0 2,0-1 2,2 0 4</inkml:trace>
  <inkml:trace contextRef="#ctx0" brushRef="#br0" timeOffset="122470.0048">1068 6316 2,'-6'-8'3,"-3"-3"-1,1-5 1,0 1-1,-3-2 0,3 1 0,0-2 0,-2 3 0,1 0 1,1 2-2,2 0 0,0 3 0,-1 1 0,3 2 0,0 0 0,2 2-1,2 4 1,0 4-1,4 5 1,2 5 0,5 8-1,1 5 1,5 5-1,-1 3 1,3 7-1,-1 2 0,3 1 0,2 1-1,2-1 1,0 0-1,1-2 0,1-3-1,2-3 0</inkml:trace>
  <inkml:trace contextRef="#ctx0" brushRef="#br0" timeOffset="122877.0281">950 6024 1,'-10'-14'2,"-1"-1"0,1 0 0,0-1-1,3 2 1,1-1-1,4 1 1,2 0-1,4-1 0,4 0 0,3 0 0,5 0 0,3-1-1,4 2 1,4 0-1,-3 2 1,5 1-1,-2 3 0,4 3 0,-2 3 0,0 6 2,-2 3-1,-2 5 0,-4 7 0,-1 5-1,-7 4 0,-1 6 0,-6 4 0,-4 3 1,-2 3 0,-2 0 0,-4 2 0,0-1 6,-2-2-7,-1-1 0,1-2 0,0-4 0,0-5-1,1-4 1,3-3 0,2-2 0,0-3 0,2-4 0,2-3 7,4-5-1,5-4-8,3-3 7,3-3-7,5-3 13,5-1-8,2-4 7,2 0 4,2-1-8,5-1-7,-3 1-6,2-1 14,0 1-7,0 3-7,-1-1 7,-1 5-7,-2-1 1,0 2 1,-4 2-2,0 2 1</inkml:trace>
  <inkml:trace contextRef="#ctx0" brushRef="#br0" timeOffset="123119.042">1839 5498 3,'0'1'4,"0"-1"-1,0 1 0,2 2-1,-2 3 0,2 2 0,3 3 1,-1 3 5,2 3-7,2 3 0,2 2 0,3 3 0,1 1-1,3 3 0,2 0 0,1 4 7,1 1-1,2-1-7,-1 0 0,3-2 0,-2 1-1,0-5 0,-1-2 0,1-2 0,-2-3-1,-3-4 0</inkml:trace>
  <inkml:trace contextRef="#ctx0" brushRef="#br0" timeOffset="123293.0519">1881 5442 3,'-2'-2'3,"-1"0"0,-1-1-1,2-2-1,2-1 1,0-2 0,2-3 0,2-6-2,5-2 1,1-6-1,5 0 1,1-3-1,5-1 0,4 0 0,-1 2-2</inkml:trace>
  <inkml:trace contextRef="#ctx0" brushRef="#br0" timeOffset="123493.0634">1949 5836 1,'0'1'2,"0"0"1,4-2 0,0-1-1,2-5 0,5-2 0,3-8-1,3-4 0,5-3 0,3-5 0,4-5-1,2-1-1,0-3 0,2-2 0</inkml:trace>
  <inkml:trace contextRef="#ctx0" brushRef="#br0" timeOffset="123647.0722">2578 5028 2,'0'0'3,"0"6"0,2 2 0,0 3 0,2 5-1,0 2 0,2 3 0,2 2 0,1 4-1,1 1 0,2 1 0,5 0 0,2 3 0,-1-2 0,5-1-1,2-1 0,-2-1-1,1-3 1,1-3-2</inkml:trace>
  <inkml:trace contextRef="#ctx0" brushRef="#br0" timeOffset="123889.086">2600 4987 1,'-6'-9'3,"-2"-2"-1,2 0 1,-1-3 0,1 0-1,2-1 0,2 0 0,2-3-1,2 1 0,4-1 1,5 1-1,1-2 0,5 1 0,3 0 0,5 3 0,2 1 0,0 1-1,0 4 1,0 1 0,0 4-1,-3 4 0,-1 6 0,-2 5 0,-3 5 1,-5 7-1,-3 4 0,-6 4 0,-2 4 0,-4 3-1,-2 1 0,-2 2-1</inkml:trace>
  <inkml:trace contextRef="#ctx0" brushRef="#br0" timeOffset="124674.1309">3914 3979 4,'0'0'4,"0"0"0,0 0 6,0 0-8,0 0 0,2 2 6,-2 3-8,4 4 7,0 3-7,2 3-1,0 3 0,3 2 0,1 4 1,2 0 6,1 3-7,-1 0 0,3-2 7,-1 1-8,1-2 1,-1 1 0,1-3 0,-1-3 0,1 1 0,-5-3 0,0-1 0,1-3 7,-3-1-1,-2-1-7,0-1 7,-6 1-1,-6-1 0,-4 2-7,-5 1 7,-3 1-7,-5 1 7,-4 0-8,0 0 1,-4 2 0,-2 2 1,2 1 0,-2 1 0,2 2 7,2 3-7,2-1 0,4 3 0,3 1 1,5 3 6,3-1-7,5-2 1,3 0 0,6-1-1,5-4 1,3-2 0,4-2 7,5-6-8,2-3 1,1-6 0,3-2 0,2-6 0,0-2 0,0-5 1,2-1-1,-4-4 0,0-4 1,-3 0 0,-3-2-1,0 1 1,-5-3-1,-2-1 0,-3 0 1,-3-1 0,-2 1 0,-2-1 0,-2 3 0,0 1 0,0 3 0,0 1 0,0 5 0,-2-1 6,2 2-7,0 3 1,2 2 0,-2 4-1,4 1 0,-2 2 0,7 1 1,-3 1 0,4 0 0,3 1 0,-1-2 0,2-1 0,5-1 0,0 0-1,-1-1 1,1-2-1,2-1 1,-1-1 0,3 0 0,-2 0 6,-1-1-7,-3 2 1,-1-1-1,-1 1 0,-5 0 0,1 1 1,-1 0 0,-2 2 6,-2 0-7,-1-1 0,-1 1 0,0 1 1,-2 1 6,-2 1-1,-2 0-7,0 1 0,0 2 1,-2 0-1,2 1 0,-3 0-1,3 1 2,0-1 0,2 1-1,-2-1 0,4 0-1,0 0 1,0-3 0</inkml:trace>
  <inkml:trace contextRef="#ctx0" brushRef="#br0" timeOffset="125920.2022">4625 4428 1,'2'-8'3,"0"1"1,0-1-1,-2 1 6,0-1 7,0 3-3,0-1-2,0 3 6,0 0-3,-2 2-2,0 2 0,0 4-3,-4 3-1,2 3-7,-2 0 0,1 4 0,3 0 0,0 2-1,0 0 7,4 2 0,0-2-2,0 2-1,3-2 0,3-2-7,-2-4 7,4-2-1,1-1-6,-1-3-13,5-3 22,-3-2-8,2-3 1,-1-3-8,1-2 9,-3-2-7,1-1 14,0-1-1,-1-2 0,-1 0-1,-2 0-1,-1 0-13,1 0 7,0 3 7,-4 0 5,3 3 5,-3 0 0,-2 1-9,2 2-1,-2 1-7,2 4 6,-2 2 0,0 3-1,0 1 6,0 1-13,-2 3 0,2 0 7,3 1 0,-3 1 5,2 0-19,2-2 7,0-1 7,0 0 0,3-2 6,3-1-8,0-2 1,3-3-8,-1-2 8,1-2-1,1-3 0,-1-2-6,1-1 7,-1-3-7,-1 1 1,-1-3 0,1 0 7,-3-1 0,1 1-7,-2 0 1,-1 1 12,-1 1-7,0 3 7,-2 1-8,1 1 6,-3 0-7,0 2 0,0 3 6,-2 0-19,2 2 20,0 1-7,-2 1 0,3 2-6,-1 0 7,0 0-1,0-1 7,0 2-14,2-2 7,1 0 7,1 0-7,-2-2 6,2-1-7,3-1 6,-3-2-13,2-2 7,1-1 7,-1-2-7,2 0-13,-1 0 7,-1-1 16,-2-2-16,3 2 15,-3 1-14,-2-1 13,0 4-1,0 0-13,1 0 7,-3 1 6,0 1-7,0 2 1,0 1-14,2 1 9,-1 2 14,1-1-15,0 0 15,0 1-2,0 0-7,1-2 6,1 2-13,0-3 13,2 0-20,-1-3 21,3 1-7,-1-3 6,1 0-7,0-1 6,1-2-19,-3-1 14,0 1-7,1 0 15,-1 0-14,0 0 13,-1 0-13,-3 0 13,0 2-7,0 0 6,-2 3-7,1-1 0,-1 1-6,0 1 0,0 2 2,0 2 0,2-1 7,1 0 6,-1 1-19,0-1 7,2 2 13,1-2-13,3-1 13,0-2-20,3-1 7,-1 0 13,3-3 0,-1-1-15,3-2 15,0 0-2,-1-1-1,3-3-20,-2 2 15,-1-3-14,-1-1 9,-3 2-12,3 1 14,-5 2 7,-2-1-7,1 2 0,-3 1 0,0 2 1,-1 1 0,1 2 6,-4 0-20,2 3 9,-2 2 7,2 1 0,1 2-7,-1-1 7,0 2 6,2-1-13,1-2 13,1 1-19,0-2 14,3-2-1,1-1-12,1-1 20,-1-4-20,5-1 20,-3-2-7,3-3 0,-3 0-1,3-2-6,-4-1-6,-1 0 14,-2-2-13,1-1 14,-3 0-13,1-1 14,-3 0-7,2 3 13,-4 1-8,3 2 0,-3 0-1,0 4 0,-2 0 0,0 3-7,3 1 13,1 4-19,2 2 20,-2 3-8,3 2 0,1 0 0,1-1 0,1 1-6,1 1 20,5-2-3,-1-2-8,2 0 6,1-3-7,3-2-7,0-2 7,0-4-1,4-2-12,-2-1 7,-3-3 1,-1-1 6,0-3 0,0 0-1,-5-2 6,1-1-7,-5-2 7,-1-2-2,-3-2-14,-4-3 7,0-1 7,-3-5-1,-3-3-7,0 1-6,-3 0 0,1 2 0,0 3 2,0 4 7,0 2-7,0 5 14,0 4 6,2 0-9,-2 5-7,2 4 0,0 6 6,0 3 0,2 3-1,0 6-7,4 3 13,1 2-7,1 2 13,2 3-28,5 2 7,-1 1 1,3 0-6,-1 2-19,3 1 4,2 0 1</inkml:trace>
  <inkml:trace contextRef="#ctx0" brushRef="#br0" timeOffset="126092.212">6805 3402 11,'0'-1'17,"0"-1"-16,2-3 13,0-2-2,4-2-8,1-3-7,1-2 0,4-1 0,3 1 0,1-1-2</inkml:trace>
  <inkml:trace contextRef="#ctx0" brushRef="#br0" timeOffset="126949.261">1324 7108 2,'-6'0'2,"-2"0"1,0 0 0,1 1-1,-1-1 1,0 0-1,4 1 0,-1 1 1,-1-2-1,4 0 6,0 0-8,0-3 0,0 2 0,4-2 1,6-4-1,5-6 1,7-5-1,9-6 0,11-7 0,7-10 0,7-7 0,10-8 0,9-6 0,9-6 0,11-3 0,2-4 0,5-4 0,5-4 0,7-3 0,4 1 0,0-1 0,-1 0 0,1 2 0,0 1 0,-4 1 0,-7 4 0,-6 5 0,-8 6 0,-8 5 7,-8 7-8,-11 6 7,-8 8-7,-9 5-1,-8 7 0,-10 5 0,-8 8 0,-9 9-1,-9 6 1</inkml:trace>
  <inkml:trace contextRef="#ctx0" brushRef="#br0" timeOffset="127622.2995">251 8635 1,'-2'-2'4,"-2"-1"-1,2 2 0,2 0 0,-2 0-1,2 1 0,0 1 0,4 4 0,2 4 0,6 5-1,5 4 0,1 7-1,5 2 1,0 0 0,4 5 0,2 0-1,2 1 0,2-2 0,0 2-1,2-3 1,-2-1-1,2-1 0,-4-2 0,-2-4-1,-4-5 1</inkml:trace>
  <inkml:trace contextRef="#ctx0" brushRef="#br0" timeOffset="129180.3887">660 9000 1,'-27'-27'2,"1"-2"0,-1-2 0,0-5 0,0-4-1,0-2 0,4-2 0,1-1 0,3 1 0,2 1 0,3 1 0,6 1-1,1 3 1,3 2 0,2 1-1,4 2 1,5 4 0,-1 1 1,2 5-1,4 4 0,-1 5 0,3 4 0,-1 4-1,1 5 0,1 6 0,-3 5 1,0 6-1,-1 5 0,-1 6 0,-2 4 1,1 3-1,-3 5 0,0 1 1,-2 1-1,2 1 0,1-3 0,-3 0 0,2-3 0,0-5 0,0-3 0,3-2 0,-1-4 0,0-4 0,5-5 1,1-5-1,3-7 0,1-4 0,3-6 0,2-7-1,-1-4 0,-1-5 1,2-2 0,0-2-1,-1 1 1,1 1 0,-2 1-1,-3 4 1,1 2 0,-2 3 0,-1 3 0,-1 3 0,-1 3 0,0 3 0,1 2 0,-3 1 0,-1 0 0,-1 2 0,0 0 0,1 2 0,-3-2 0,0-2 0,1 2 0,-3 0 0,0 0 1,-2-1 0,2-2-1,-2-1 1,1-4-1,-1 0 1,0-4-1,0 1 1,-2-3-1,0-1 0,2-2 0,-2 1 0,-2 0 0,0 0 0,2-1 0,-2 2 0,0 1 0,0 1 0,0 3 0,0 1 0,0-1 0,2 3 0,3 2 0,-1 0 0,2 0 0,0 1 0,0 0 0,5 1 0,-1-2 0,2 2 0,1-1 0,1-1 0,3 0 0,-3-4 0,3 2 0,-1-3 0,1-2 0,-3 0 0,3-1 0,-5-1 0,3-1 0,-1 1 0,-3 1 0,-1 0 0,-2 2 0,-4 0 0,1 1 0,-3 1 0,0 2 0,-4 2 0,-2 1 0,-3 2 0,-1 1 0,0 0 0,-3 2 0,3 0 0,0 0 0,-2 0 0,1 0 0,1 1 0,0-2 0,4 1 0,-3-1 0,3-1 0,2 1 0,2-2 0,2 0 0,2 1 0,5 0 0,3-2 0,3 3 0,1 4 0,5 2 0,-1 2 0,5 2 0,2 4 0,2 5 0,0 2 0,2 3 0,2 3 0,0 2 0,0 2 0,0 2 0,-2-3 0,3 0 0,-5 1 0,-3-5 0,1-2 0,-6-2 1,0-5 12,-3-1-1,-3-2 12,-3-3-4,-1-6-22,-5-5 14,0-5-8,-2-4 12,-2-4-15,-2-3 12,-2-5-6,0-4-16,-2-4 16,-2-2 4,-3-4-20,1-2 0,-2-3-4,-1-1 1,-1 1 2,2 2 0,1 2 1,-1 5 1,2 2 1,0 2 1,1 4 0,3 2 1,-2 5 1,2 1 1,0 1-1,2 1 1,0 2 0,-1 2 1,3 0 0,0 2 0,0 1 1,0 0 0,0 2 0,3 0 1,-1-1 0,2 3 0,-2-1 0,2-2 0,2 1 0,0 2 0,1 0 0,1 1 1,0 2 0,2 0-1,1 1 1,-1 2-1,3 0 0,-1 2 0,0-1 0,-1 2 0,-1-2 0,2-1 0,1 0 0,-1-1 0,-1-2-1,-1-1 1,2-3 1,-1-4-1,-1-2 0,0-4 0,1-1 0,-1-2 0,0-4 0,-1-1 7,-1-1-8,-2-2 1,0 2-1,1 1 1,-3 2 0,0 1 6,0 3-7,0 2 0,-2 2 0,2 3 0,-2 3 7,3 4 5,1 4 0,0 3-15,0 2 0,2 2 8,1 0-1,-1 2 6,2-1-14,1 0 1,-1-1 13,0-1-8,3-3 7,-3 0-14,2-2 13,1-4-13,-1-3 7,1-3 6,-1-1-14,-2-3 14,3-4-1,-3-2-7,1-3-6,-3-2 7,0-1 6,0-2-13,-1-2 7,-1 1 7,0 1-1,0 2-1,-2 2-7,0 4 0,1 3 7,-3 2-7,4 4 14,-2 2-15,2 5 0,-2 5 13,5 1-1,-3 4-8,2 1 0,0-1 0,3 2 0,-1-2-6,2 1 0,1-2 1,-1-1 0,1-3 13,1-2-1,-1-3-13,3-3 7,-1-4-1,1-4 0,1-2 6,-3-3-7,1-4 7,-3-1-14,-2-3 1,1-3 1,-3-1 7,-2-1 6,-4-2-1,0-3-14,-2-2-5,-4-1 1,-2-3 0,-2 1 9,-1-2-6,-1-1 1,0 3 7,-3 0 13,3 4-8,0 2-7,-1 3 26,3 3-3,0 4-15,0 2 18,1 2-2,1 4-17,2 2 6,2 5 12,-2 3-16,4 5 12,0 4-9,2 3-14,0 7 7,6 2-7,0 4 7,7 3-7,-1 3 7,5 0 0,6 3-7,0 3 7,6-1 7,6 3-2,0 2-34,2 1-2,1-1 1,1-1 3,-2-1 3</inkml:trace>
  <inkml:trace contextRef="#ctx0" brushRef="#br0" timeOffset="129349.3983">2927 6995 16,'-2'-1'10,"2"0"-2,-2-1 5,2-1-2,0-2-7,4-2 6,0-4-14,5-2-1,3-3 1,2-4 0,5-1-1,0-3 0,3 0 0</inkml:trace>
  <inkml:trace contextRef="#ctx0" brushRef="#br0" timeOffset="129602.4128">3504 6058 2,'-4'-6'4,"0"-1"-1,-4-1 14,-1 0-16,1 1 0,-2 2 13,1 2 11,-3-1-4,2 2-8,-1 2 11,-1 1-16,0 2-1,1 1 6,1 3-8,2 1 5,1 3-1,1 2 5,2 2 6,2 2-16,4 3-7,0 2 13,6 2-1,1 4 12,3 3-3,3 0-8,1 4-2,3 1-1,1 2 5,3 2-1,-2-1 6,4 1-3,-1-1-8,-1 1-1,2-2-7,0-2 0,0-1-18,-3-3-5,3-4-10,-4-3 5,2-4 2,-1-2 3</inkml:trace>
  <inkml:trace contextRef="#ctx0" brushRef="#br0" timeOffset="130077.44">3887 6510 3,'-4'-7'4,"2"1"-1,-1-4 0,-1-1-1,4-2 0,0 1 0,2-2 1,3 0-2,1 0 0,0 3 1,4-2-1,1 2 0,1 3 6,0 1-7,3 3 0,-3 1 7,1 2-1,-1 2-1,-2 5 7,-1 2-9,-3 3 6,-2 2-8,-4 2 7,0 1-1,-4 0-8,0 0 7,0 1-1,-3-2 0,1-2-1,0-3-1,0-1-6,0-3-7,2-3 1,-3-5 1,3-1 1,0-5 0,2-3 1,0-3 0,4-1 1,0-1 2,0-1 0,2-1 0,2 2 0,1 0 1,1 0 1,0 4 1,3 0-1,-1 2 1,2 1 0,1 2 6,-1 2 6,3 1 5,-1 3-9,1 1-1,-1 2-1,3 3-7,-3-2 13,1 3-7,-1 1 11,0-1-2,-1 1-1,-1 0-8,1 0-13,-5-1 19,0-2 18,1 0-9,-3-1 3,0-1-2,0-4 4,0-2-4,3-4-16,-1-3 13,0 0-3,0-3-8,1-2-7,1-2 6,-2 0-7,3-1 0,1 1 7,-2 1-7,3-1 0,-3 3 0,3 2-19,-3 1-11,0-1 4,1 1-3,-1 3 2,-2 1 5,1 1 0</inkml:trace>
  <inkml:trace contextRef="#ctx0" brushRef="#br0" timeOffset="130265.4507">3314 6635 2,'-6'2'11,"-1"-1"12,1 2-4,2-4 5,-2-3-23,4-2 6,2-4-1,2-3 6,4-6-14,4-2-6,7-2 1,0-2-1,7-3 1</inkml:trace>
  <inkml:trace contextRef="#ctx0" brushRef="#br0" timeOffset="130892.4866">5471 5538 2,'-2'0'4,"0"0"-1,2-1-1,0 1 0,-2 0 0,2 3 0,0 0 0,2 4 1,2 2-2,4 4 0,3 2 13,1 5-2,9 3-14,1 5 7,3 2-1,4 5-6,4 2 0,0 3 20,3 1-22,-1 1 13,0-2-7,-2 1 6,0-2-14,-2-2 1,-2-4 13,-4-1-14,0-4 1,-5-4 7,-1-3 0,-7-2 12,-1-3-2,-5-3-20,-6-3 7,-6-4 13,-3-4-20,-5-4 20,-3-4-2,-5-4-7,-5-4-1,-2-6 0,-4-5 6,-4-4-7,-1-8-7,1-4 1,0-3 7,2-3 6,2-3-7,4 0 0,4 0-13,6 1 8,3 2 0,3 3-7,5 1 16,6 4 5,4 2-14,4 4 7,5 4 0,1 3-7,4 5 13,3 5-7,2 4 6,-1 5-14,1 7-5,0 5 1,-3 5 14,1 7-15,-2 4 3,-3 3 0,-2 3 1,-1 2-1,-3 0 1,0 0-1</inkml:trace>
  <inkml:trace contextRef="#ctx0" brushRef="#br0" timeOffset="131336.512">5891 5294 2,'6'-3'3,"2"-1"0,3 1 0,1 2 0,-2 1 0,5 0-1,-1 1 1,3 3-1,-3 2 0,3 2 6,-3 0-1,1 3-1,-1 1-7,1-1 6,-3 1 0,-1-3-1,-1 0-1,-2 0 1,-2-2-9,-1-2 9,1 0-8,0-2 14,-2-1-14,-2-5 13,0-4-8,2-3 7,-2-3-14,0-3 1,-2-3-1,5-2 0,-3 0 2,0 0 1,0 0 0,0 3 0,2 0 0,-2 3 0,0 3 1,2 0 0,3 3 0,-3-1 0,2 4 0,0 1 1,2 0 0,1 0 0,1 1 0,0-1 1,1-1 0,3 0-1,-1-1 0,1-2 1,3 0 0,-1-2-1,1-1 0,1-1 1,-1 0 0,-1-1 0,1 0 0,-1 2 0,-1 1 0,-1 2 0,-3 0-1,-1 2 1,-2 2 0,-1 0 0,-1 3 0,-2 0 1,-2 4-1,0 0 0,-4 1 0,2 1 0,0 1 0,-2-1 0,2 0 0,-2 0 0,2 0-1,0-2 0,0 1 0</inkml:trace>
  <inkml:trace contextRef="#ctx0" brushRef="#br0" timeOffset="131794.5382">6768 4822 3,'4'8'3,"0"0"0,2 4 0,2 1-1,3 2 0,1 2 0,3 3 0,3 2 0,3 3-1,2 1 0,4 5 0,2 1 1,2 4-1,0 3 0,0 0 0,-2 1 0,0-2 6,0-1-7,-5-3 0,1-4 0,-4-1 6,0-3 6,-7-4-8,0-2 13,-1-3-3,-3-3-14,-1-2 19,-7-3-3,-2-3-8,-5-3 5,-1-2 0,-2-4-9,-2-4-7,-7-3 13,-2-6-1,-3-3-20,-3-8 7,-2-2 13,-2-6-1,0-5-13,-2-3 7,2-2 6,2-3-14,2 0 13,3-1 1,3 1-2,5-1-7,1 3 0,5-1-14,4 4 23,4-1-8,2 3-7,4 4 8,4 2-1,5 5-6,-1 3 7,5 3 6,0 5-13,1 4 7,3 5 0,-2 3 7,-3 5-22,-1 7 9,-1 6 13,-5 6-1,-3 6-7,-4 4-12,-2 3 1,-4 4-5,-4 1 1,-2-3 2,-3 1 2,-1-2 0,-1-3 2,1-2 1,0-3 1,-1-3 0,1-5-1</inkml:trace>
  <inkml:trace contextRef="#ctx0" brushRef="#br0" timeOffset="132023.5513">7152 4502 2,'9'-3'3,"3"-1"0,3 1 0,-3-1-1,2 2 0,1 1 0,-1 2 0,-1 0 1,-3 0-1,1 4 0,-1 1-1,-4 1 0,-2 3 0,-4 2 0,-2 2 0,-2 0-1,-2 0 1,-2 1 0,-3-1 0,1-3-1,-3 0 7,1-3-8,0-1 0,-1-3 0,1-6 0,1-1-1,1-3 0,4-3-1,2-4 1,4-2 0,2-1 0</inkml:trace>
  <inkml:trace contextRef="#ctx0" brushRef="#br0" timeOffset="132270.5654">7421 4236 2,'0'-2'4,"0"1"0,2-1 6,-2 2 12,2 0-16,-2-1 12,0 1-3,0 0 5,0 1-2,2 2 10,-2 3 3,3 1 3,-3 3-4,2 2-11,0-1-2,0 3-3,2 1-1,2 2 5,2 1-15,1 1 12,1-1-15,0 1 7,3-2 5,-3 1 0,5-2-3,-3 0-20,0 0 8,3-2 13,-5-3-1,3 1-8,-5-2-12,0 1 7,-2-1-7,-2 4-10,-4-2-11,-4 2-2,-2 0 4,-4 0 3,-3-3 4,1 0 1,0-2 2,-5-3 1</inkml:trace>
  <inkml:trace contextRef="#ctx0" brushRef="#br0" timeOffset="132924.6028">7843 4085 2,'6'-11'4,"3"0"6,-1-2 6,-2 1 10,0 2-3,-2-1 4,1 2-4,-1 3-16,-4 2 13,0 1 3,-6 6-22,-3 5 6,-1 2 7,-7 3-3,3 6-14,-1 0 7,-1 4 6,3 0-14,1 1 0,4 2 13,2-1-20,-1-1 8,5-2 13,2-3-8,4 0-12,1-4 20,3-2-14,2-4-12,5-3 14,-1-4-6,3-3-6,1-2 9,1-7-6,0-1-5,-1-4 9,3-4-6,-3-2 2,1-2 0,-2-4 3,-1-2 13,-1-3-14,-5-3 1,2 0 2,-3 0 1,-1 1 0,-2 3 1,-2 2 13,0 2-1,-2 4-1,1 2 19,-1 2-4,-2 3-8,2 2 10,-2 2 4,2 3-11,-4 0-8,0 3 12,0 1-10,-5 4-1,1-1 0,0 2-9,0 1 7,0 0-8,-1 0 7,1 0-14,0 1 20,2-1-14,2-1 12,-2-1-14,-1-2 14,3 0-15,2-3 14,2-2-14,1-1 13,1-3-8,0-1-12,0-1 6,2 0 9,0-2 5,1 1-7,-1-1 6,0-1-14,0 2 7,0 0 0,-2 1 0,-1-1 6,1 1-7,-4 1 6,2 0-7,-2 3 7,0-2-7,-2 1 6,-2 0-7,1 2 8,-1 0-22,0 2 22,-2-1-7,2 1 6,-2 1-13,-1 0 14,3 4-7,-2-1 6,0 3-7,0 4 8,0 2-16,1 3 15,3 5-13,0 2 13,2 3-13,2 3 14,2 2-7,3 4-13,1 1 21,4 3-7,1 2 0,3 4 6,3 0-1,0 2-7,1 0 1,5 0-19,-2-1-18,2-1 4,1-2 4,-1-2 3</inkml:trace>
  <inkml:trace contextRef="#ctx0" brushRef="#br0" timeOffset="133822.6542">7843 4099 2,'4'-12'3,"-2"-2"0,5-1 0,-3-1 0,2-3-1,0 3-1,-2 0 1,0-1 1,1 2 5,-1 1-7,0 3 0,-2 0 6,2 2-1,-2 1 6,2 1-8,-2 1 7,-2 0-9,2 3 6,-2-1-14,2 1 8,-2 3-1,3 0 6,-3 3 0,0 2-8,-3 1-6,1 1 20,0 3-14,-2 2 6,0-2 1,-2 1-9,0-1-5,-1-1 20,3 0-8,0-2-7,0 0 13,0-4-8,0 1-6,0-1-6,-1-2 7,1 2 8,2-3-1,-2 0-7,2-4 13,0 1-8,2 0-6,0 0-6,0-2 20,0 0-14,0 1 1,0 0 6,0 1 0,2-1-13,-2 2 0,0 1 15,0 0-7,0-1 7,-2 2-7,0 0 14,-2 3-9,0 1-13,-5 3 14,1 0-7,0 3-7,2-1 2,-3 1 14,1 1-1,2 1-13,0 0 13,2 1-6,-1 0 6,3 0 0,0 0-15,2-2 2,0 1 1,2-2 1,2 0 14,3-3 5,-1-2-14,0 0 13,2-4-8,1-1-7,1-2 7,0-3-7,1-2 0,-1-2 13,2-3-7,-1-1-1,-1 0-6,0-5 6,3-1-12,-3 0 7,-2 1 0,3 0 8,-1 0-1,-2 3-7,-1 2 6,-1 2 6,0 0-7,0 5 6,-2 1-14,3 5 14,-1 2-1,0 3 6,0 3-2,2 3-2,1 2-20,-1 2 14,0 0-6,3 2 0,-1-1-13,0 1 2,1 1 0</inkml:trace>
  <inkml:trace contextRef="#ctx0" brushRef="#br0" timeOffset="134456.6904">6526 4981 1,'-2'-2'3,"-2"-1"0,1-2-1,1-1 1,0 0 0,2-1-1,0 0-1,2-2 1,5 1 1,-1 0-2,4 0 0,3 1 0,1 2-1,1 2 0,-1 3 1,0 2 0,-1 4 0,-1 2-1,-1 5 1,-3 2 0,-2 2-1,-2 3 0,-4 2 1,-2 1-1,-2 2 1,-2-2-1,-4 0 13,-1 0-8,-3 1 6,-1-2 6,1-2 3,-5-3-15,3-1 0,1-2 5,-1-3-1,-1-5-8,0-5 13,5-2-21,0-5 27,-1-2-16,3-4 0,4-3 6,2-1-2,1-2-7,3-1-13,3 3 8,1-1-12,-2 3 1,2 1 2,2 3 1,-2 1-1</inkml:trace>
  <inkml:trace contextRef="#ctx0" brushRef="#br0" timeOffset="136153.7875">1169 9283 2,'-2'-2'3,"0"2"-1,0-1 0,0-1 0,-2 0 1,2-1-1,0 2 0,0 1-1,-1-2 2,3 1-2,-2-1 0,2 0 0,0-1 0,5-4-1,3-6 0,4-3 1,5-4 0,6-6 0,8-4 0,6-4-1,8-6 1,9-8-1,4-6 0,8-5 0,9-6 0,5-5 0,7-3 0,6-4 0,4-4 0,3-3 0,5-3 0,7 0 0,-1-1 0,1 1 0,2 0 0,2 1 0,-3-2 0,3 2 0,0-2 0,-6 5 0,-1 1 0,-3 3 0,-1 2 0,-1 4 0,-5 2 0,-2 3 0,-2 1 0,-6 5 0,-4 0 0,-6 5 0,-3 4 0,-6 4 0,-5 4 0,-5 4 0,-5 3 0,-1 4 0,-4 2 0,-7 4 0,-1 4 0,-7 2 0,0 1 0,-6 3 0,-2 2 0,-2 2 0,-3 1 0,-1 3 0,-4-2 0,-1 3 0,-1 1 0,-3 1 0,0 0-1,-1 1 1,-3 1 1,-2 1-1,0-1 0,1 3 0,-1-2 0,-2 1 0,0 2 0,0-2 0,-2 1 0,0 0 0,3-1 0,-1 1 0,-2 0 0,2-2 0,2 1-1,0-1 1,3-2 0,-1 1 1,4-1-1,-1-2 0,5-2 0,1 2 0,1-2 0,1-1 0,4 0 0,-1-2 0,1 0 0,4-2 0,0 0 0,2-1 0,4-3 0,2-2 0,2-1 0,5-1 0,5-3 0,3-2 0,0-1 0,3-1 0,3 0 0,0-1 0,2 1 0,0 0 0,0-1 0,2 0-1,2 1 2,0 0-1,2 0 0,-4-1 0,2 1 0,-2 0 0,0 1 0,-2 0 0,2-1 0,-2-2 0,2 2 0,-4-2 0,4 0-1,-3 2 1,1-1 0,-2 0 0,0 2 0,-2 0 0,0 0 0,-5 2 0,1 2 1,-3-1-1,1 3 0,-3-1 0,-3 1 0,-1 2 0,-2 1 0,-1 1 0,-1 0 0,-2 2 0,-2-2 0,2 3 0,-2 0 0,1-1 0,-3 1 0,0 1 0,0-1 0,0 0 0,0 1 0,0 0 0,0 0 0,0 1 0,-4 0 0,2 0 0,-3 0 0,1 3 0,-4-1 0,0 0 0,-2 3 0,-1-1 0,-1 1 0,-5 1 0,3-1 0,-3 2 0,1-1 0,1 0 0,3-2 1,-3 1 0,3-1 0,2-2-1,2 2 0,1-2-1,1-1 1,-2 2 0,2-1 0,0 1 1,-3 0-1,3 0 0,0 1 0,-2 1 0,-1-2 0,3 2 0,-2-2 7,0 2-8,0 0 1,-1-2 0,1 1 6,0-1-1,0 0 0,1-1-1,1 1-1,-2-2 7,4 1-8,-2-1-7,-1 2 1,1-1 0,-2 0 14,-2 2-8,1-1 6,-3 2-7,2 0 0,-5 0-7,1 2 1,-5 1 13,-1 0-7,-1 1 0,-2 2 0,-2-2-7,1 2 7,-3 0 6,0 1-7,0 1 7,-4 0-8,0 0 1,0-1 6,-2 2-7,0 2-6,0-2 0,0 0-1,-2 1 2,-1 0-2</inkml:trace>
  <inkml:trace contextRef="#ctx0" brushRef="#br0" timeOffset="173089.9001">1062 9365 2,'0'-3'3,"0"0"-1,-2 1 0,2 0 0,-3-1 0,3 2 0,0-1-1,-2 2 0,2 0 0,-2 0 0,2 0 2,-2 2-2,0 3 0,-2 1-1,0 2 1,0 2-1,-2 2 0,-1 1 0,-1 2 0,2 1 0,-2 1 1,-1 2-1,1 0 1,0 2-1,-3 0 0,3-1 0,2 3 0,-2-2 0,2 2 1,-3 1-1,3 3 1,0 1-1,0 1 0,1 0 1,1 2-1,2 2 1,0-1 0,2 3-1,0-1 0,0 3 0,2 1 0,0 0 0,2 0 0,3 1 1,-1 1 0,2 2-1,0 2 7,3 2-7,-1 1 6,0 3 13,3 3-4,1 1-20,1 3 13,-1 0 5,3 3-14,-1 2 6,5 5 13,2 2-9,-2 5 5,1 2 5,5 2-15,0 0 5,6 1 6,0 4-1,2 1 3,3-1-14,1 1 6,0-1-1,0 0 11,3 0-15,-1 1 6,3 1 6,-1-1-15,3 1 12,-1-1 6,3-1-10,3-2-7,1 0 6,2 0-1,0-1 5,1 1-7,1 1-1,-2 0-7,2-2 13,0-1-1,0 1-8,1-3 0,3 3 0,3-1 6,1-2-7,0 0 6,0-2-13,2-2 13,-2-3-19,2-2 27,3-1-21,-1-6 21,2-2-9,0-3 5,3-3-13,-3-3 0,3-3-6,-1-4 14,0-4-1,-1-4-7,1-5 13,0-3-7,1-5 6,-1-4-14,-1-1 13,-1-5-1,-2-1 0,-4-3-1,-2-3-7,-2-4 6,-2-1-7,-6-1 0,-3-3 1,-1 1 0,-7-1 6,-1 1-1,-7-1-13,-2 2 14,-4-2 6,-2 1-14,-5-1 0,-1 1 1,-3 1 6,1-1-13,-5 1 7,-1 0 1,-1 0-6,-2 2 13,-2-1-13,-1 1 13,1 0-1,-2 0 0,0 0-1,0-1-7,-2 0 1,0 1-6,0-1-13,1 1-3,1-1-16,-2 2-2,0-1 4,0 0 4,0 1 4,0-1 4</inkml:trace>
  <inkml:trace contextRef="#ctx0" brushRef="#br0" timeOffset="173411.9185">4704 14295 3,'-2'0'4,"-3"0"-1,3 0 0,-2 0 13,0 0-9,2 0 12,-2 0-21,2 0 6,-2 0 13,2 0-3,0 0-1,2 0-15,0 0 14,0 0-8,2 0-7,2-1 0,4 1 7,2-2 6,3 0-2,1-2-13,1 1 7,3-1-1,3 1 0,0-1 6,4 1-13,-3 0 7,-1 1-6,2 1 7,-3 1 12,-1 0-7,-2 2-9,-1 2 8,-3 0-1,-3 6-7,-4 0-7,-4 4 15,-4 1-8,-2 1 13,-2 2-1,-5 2-2,1 1 7,-4 1-9,1-1-7,1-1 0,-1 0-14,-1-1-4,4-1 1,-1-1 2,1-1 2</inkml:trace>
  <inkml:trace contextRef="#ctx0" brushRef="#br0" timeOffset="174381.974">5438 13385 1,'-2'-2'3,"0"2"-1,0 0 0,0 0 0,0 1 0,2 3-1,0 5 0,0 2 0,4 5 0,2 7 0,2 2 0,3 8 0,3 3-1,3 4 0,1 5 0,5 1 1,4 3-1,-2-3 0,1 1 0,1-3 0,-2-3 0,0-2 0,0-4 0,-4-3 0,-1-4 2,-1-3-1,-5-3 1,1-3 6,-5-3 5,0-1 6,1-3-10,-3-1 5,-2-4-1,-4-3-1,0-5-9,0-5 12,-4-4 6,2-6-16,0-5-7,2-2 13,3-4-2,-1 0-1,2-4-1,2 3 0,3 2-8,-1 1 0,2 2 1,1 3 6,-1 2-1,1 1-7,-1 6-6,0 0 0,-1 3 8,-1 2 0,0 5-18,1 2 14,-3 4 7,-2 2-19,-2 3 21,0 4-7,-1 1 0,-6 3 0,-1 2-14,-2 1 4,-2 1 1,-2 1 0,-3-1 1,1-1 1,-1-2 0,1-3 1</inkml:trace>
  <inkml:trace contextRef="#ctx0" brushRef="#br0" timeOffset="175255.024">6267 13580 1,'0'-2'3,"-2"0"0,0-1 0,0 1-1,-2 1 0,2 1 0,-2 2 0,-3 2-1,1 4 2,-2 2-2,2 3 0,-2 3 0,1 4 0,-1 2-1,2-1 1,0 0 0,2-1 0,1-2-1,1-1 0,2-2 0,0-1 1,2-4-1,3-2 0,-1-2 0,4-6 0,0-6 0,3-4 0,-1-5 0,2-3 0,3-1 0,-1-5 0,1 1 0,-3-1 0,1-1 0,-1 3 1,-2 1-1,-1 3 0,-1 1 0,-2 4 0,2 2 0,-3 4 0,1 3 0,0 6 0,0 3 0,-2 5 0,0 4 0,3 2 0,-1 2 0,0 1 0,2 1 0,1 0 0,-1-2 0,2 0 0,1-3 0,-1-2 0,0-4 0,1-3 0,1-3 0,0-4 0,1-5 0,-1-4 0,1-4 0,-3-2 0,2-3 0,-1-4 0,-3-2 0,2-2 0,-1-2 0,-3 0 1,0 0 6,0 1-1,-2 4-1,0 1 0,1 4-1,-1 3 0,0 3 0,-2 4-1,4 4 6,-2 6-8,2 5-7,3 5 2,-3 4 0,4 3 0,-1 3 14,1 0-2,2 1-7,1-1-7,-1-1 8,3-2-7,-1-2 7,1-2-6,-1-6 6,3-2 0,-3-6-7,3-5 1,1-4 7,-1-7 6,1-2-14,-1-7 7,-3-2 0,1-4-7,-3-5 1,-3-4-2,-1-3 2,-4-4 1,0-1-1,0-2 2,-4-2 0,-2 1 0,0 2 1,-2 2 0,0 6 7,0 5 5,2 4-7,-3 5 6,1 4-14,0 6 0,0 5 0,2 6 8,-2 7-1,2 6 0,0 5-1,0 3 0,2 4-7,2 4 1,0 1 0,4 4 1,2 0 7,3 3 0,1 0-9,5-1 2,-1 0 14,1-2-9,3-3 0,-1-2 0,2-4-7,-3-3 7,3-5 0,-2-1-7,-1-4 7,-1-4 0,-1-2 0,1-4-7,-3-1 1,1-1 7,-5-1 6,-2 1-8,1-1 0,-3 1 0,0 0 0,-2 1 0,2 2 0,-4 1-7,3 1 7,-1 3-6,-2 2 7,0 3-1,2 0 0,0 1-6,2 0 7,-2 1 0,5 0-7,-3 0 7,4-2-7,1-3 0,1 1 0,0-5 1,3-1 0,1-4 0,3-3 0</inkml:trace>
  <inkml:trace contextRef="#ctx0" brushRef="#br0" timeOffset="176482.0942">7663 12922 2,'-2'-5'3,"2"0"0,-2-1 0,2-2-1,2 1 0,2-3 0,0 1 0,3 0 1,1-1-2,4 2 0,1 1 0,1 0 0,-1 2 0,-1 1-1,0 1 1,1 1 0,-5 1 0,0 2-1,1 1 0,-5 1 7,0 2-1,-2 1-7,-4-1 0,0 1 7,-2 1-8,-2 0 7,-3-1-7,3 0 0,-2-2 0,2 0 7,-3-2 0,3 1-7,0-2 6,2-1-6,0 0-1,0 0 1,1-1 7,6-2-7,1 1 0,2 0 0,4 0 7,3 4-7,3 1 7,3 2-7,-1 3 6,3 3-7,4 5 0,0 3 1,0 5 0,1 5 7,1 3-1,2 7-6,-4 2 0,0 4 0,-4 1 0,-1 2 0,-3 0 0,-3-2 1,-3-1 13,-5-3-14,-6 0 13,-2-4-8,-4-1 12,-3-6-2,-1-2-8,-7-6 0,1-4 0,-5-6-8,-2-5 13,1-7-7,-3-5-7,-2-5-7,2-6 2,-2-5 0,2-8 1,3-4 1,1-4 1,4-4-1,5-3 2,2-2 1,3 0 0,5-1 0,2 1 1,7 2 1,-1 1 0,4 2 0,3 3 1,-1 1 0,5 5 0,1 2 1,1 2 0,1 4 0,1 3 0,2 2 7,2 6-1,-3 1 6,3 5-14,0 3 0,0 3 6,-4 3 7,1 3 4,-1 1-20,-4 2 13,-1 2 11,-1-2-14,-3 2-1,-2-3 12,-1 0-15,-1-1 13,0-1-1,-4-2-9,2-1 6,-1-4-1,-1-4-8,0-3 0,0-4 0,2-3 0,3-2-13,-3-4 2,4-1-6,-2 0 22,3 1-1,-1 2-1,0 2-20,1 0 23,-3 4-2,0 2-7,3 0-7,-1 4 15,0 3-21,1 1 3,-1 5 8,0 1 13,3 2-2,-3 1 0,0-2-20,-1 3 8,3-1 7,-4-1-1,3-1 0,-1-1-6,2-2 13,3-2-1,-1-3-13,3-3 13,2-2-1,-3-2-7,3-3-6,-3-1 7,3-2-6,-1-2 1,1-1 0,-2-2 7,1-1-13,-3 0 8,1 1-7,-3 1 2,1 0 1,-3 2 14,-1 3-8,0 2 1,-4 2 0,1 4 0,-1 1 6,-2 5-7,0 2-6,0 2 1,-2 4 7,0 3 6,0 1-14,-2 0 14,2 2-14,1-1 14,-1 2-14,0-2 14,2 0-1,0-1-1,2-2 0,2-2-8,1-3 1,3-2 7,3-2-8,3-6-5,1-2 7,2-4 6,1-1-13,1-2 14,0-2-14,2 0 8,-3-2 6,-1 0-13,0 0 13,-1 1-14,-1 0 14,-2 0-13,-3 4 13,-2 1-7,1 3 7,-5 0-1,0 2-7,1 1-6,-3 3 14,0 3 6,2 0-8,-1 2-1,-1 2-7,0 0 1,0 2 13,0-1 5,1 1-15,1-1 7,-2 2-14,0-2 14,0 0 6,3-1-15,-1-1 7,0-1-14,1-2 14,3-2-14,0 0 2,3-4 1,-3-1 19,3 0-14,-1 0 8,1-2-8,-3 1 6,0 1-7,-1-1 0,-1 2 1,-2 1 6,1 0-7,-1 3 7,-2 0-1,2 2-1,1 2 6,-3 0-26,2 2 27,0 0-13,1 2 6,-1-2 0,2 2-1,3 0 0,-3-1-6,3 0 0,1-2 13,0-1-1,1-1-13,2-1 0,1-2 1,-1 0-12,1-1 0,3-2 3,0 0 1,-3-1 0,1 0 1</inkml:trace>
  <inkml:trace contextRef="#ctx0" brushRef="#br0" timeOffset="176822.1136">10102 11210 52,'0'0'18,"0"2"-9,2 1-2,2 4 6,0 0-8,2 1 13,0 3 3,1 0-21,-1 2 7,2 1 4,0 1 5,1 0-8,-1 2 6,2 1-15,1 1 13,-3-1-8,2 1-1,-2 0 6,-1-1 0,-1 1-15,0-1 8,-2 1-13,-4 0 1,-2-1-5,-2 1-5,-4-2 16,-1 0-12,-3-4 7,0 1 8,-1-2-13,-1 1 9,1-2 0,-1 0 1,1 2 7,-1-2-1,2 0-6,1 0-6,1-1 7,2 0 8,-1-3 5,3 1-8,2-2 6,0 0 6,2 0-15,0 0 8,4-1-22,0 2 2,2-2 1,0 0 0</inkml:trace>
  <inkml:trace contextRef="#ctx0" brushRef="#br0" timeOffset="177510.153">6122 14631 1,'-2'-1'3,"2"1"0,0 0-1,0 0 0,0 0-1,0 3 1,5 2 0,-1 5 0,4 0 0,0 5 0,3 2 0,3 1-2,-2 2 1,3 2 0,-1 0-1,3 0 1,-3 0-1,3 0 0,-3-2-1,1-1 0</inkml:trace>
  <inkml:trace contextRef="#ctx0" brushRef="#br0" timeOffset="177676.1625">6003 14512 1,'0'2'3,"0"-1"-1,0 0 0,0 2-1,2-2 0,0 2 0,4 0-1,0-1-1</inkml:trace>
  <inkml:trace contextRef="#ctx0" brushRef="#br0" timeOffset="179573.271">6453 14636 2,'5'8'2,"-1"1"0,0 1-1,0-1 0,2 0 1,0 0-1,-2-1 0,1-1 0,-3-2 1,2 0-1,-2-1 1,0-3-1,2-4 0,-2-2 1,2-5-2,0-4 1,3-1 0,-3 0 0,4 0-1,-2 1 0,0 1 1,1 3 0,-1 1-1,4 2 1,-2 2-1,3 1 0,1 4 0,1 0 0,-1 2 0,3 1 1,-1-1-1,0 0 0,3-1 0,-3-1 0,3-4 0,0-2 0,-3-3-1,3-4 1,-3-3 0,-2-4 0,1-3-1,-1-3 0,1 0 1,-5-3 0,-2-2 0,-2 0-1,0-3 0,-4-1 0,0-2 1,-4 0 0,-4-1 0,0-2 0,0 2 0,-5 3 0,3 3 0,1 6 1,-1 4-1,0 4 0,2 4 0,1 6 1,-1 6-1,4 5 0,0 6 1,2 4 0,4 4 0,0 2 0,4 3-1,2 4 1,5 2 0,1 2 6,5 3-7,4 2 0,1 1 0,5 2 6,7 4-7,3 2 0,2 3 0,3 0 0,-1 0 0,3 2 1,-1-2-1,-4 1 1,1-3 6,-3-1-7,-2-2 0,-6-3 0,-2-3 0,-4-3 0,-4-2-1,-5-3 0,-3-5 1,-3-2 0,-6-5-1,-4-4 0,-2-6 0,-2-5 0,0-4 0,-4-2-1,-1-6 2,-1-3 0,2-2 0,-3-3 1,1-2-1,2-3 1,2-2 0,-3 0 1,5-2-1,0 0 0,2-2 1,2-1 0,2 2 0,0 1-1,4 2 0,5 2 2,-3 2-1,4 2 0,3 4 0,-1 5 0,1 2 0,1 7 0,1 2 0,-3 6 0,1 3 0,-5 4-1,0 3 0,-1 3 0,-3-1 0,-2 2 0,-2 0 0,0-1 0,-2-3 0,0-2 0,0-1 0,-2-4 0,-2-3 0,-2-4 0,2-2 0,-5-3 0,3-6-1,0-3 0,2-3 0,0-4 0,0-1 1,1 0 0,1 1 0,2-2 0,0 1 0,2 1-1,3 2 1,-1 3 0,2 0 0,2 4 0,5 0 1,-1 3 0,5 0 0,-1 3 0,1 1 0,3 2 0,3-1 6,0 2-7,0 0 12,1 0-7,-3 1-7,2 0 0,-2-1 13,-1 0-1,-1 0-14,-3-2 19,3-3-21,-5 0 14,3-3-14,-5-1 1,1-3 13,-1 0-7,-1-3 6,-1-3-14,-2 2 14,-2 0-14,3-2 14,-3 1-7,0 0 6,0 3-1,-2 2-13,3 1 1,-3 1 7,0 2 0,2 2 6,2 2 0,3 1-7,-3 3 6,2 0-7,3 2 7,-1-1-7,1 2 7,1-1-1,-2-1-1,3-1 12,-1 0-26,3-1 7,0-3 13,-1 0-7,-1-2 0,1-1 6,1-2-1,-3-2 6,1 1-22,-1-3 8,-4 1 7,1 0-8,-3-2 1,-2 1 6,0 0-1,1 0 0,-3 2-13,0 1 0,0 2 2,0 0 7,-2 1 6,0 4 1,2-1-2,1 4-1,1 0-20,-2 4 23,4-2 4,-2 4-27,1-2 29,3 2-9,0-1-1,-1-1 0,1 2 0,0-1-13,3-3 1,1-2 0,1-1 16,1-4-2,1 0-1,1-4-13,1 0 8,2-2-7,-1-2-5,-1-2 1,2-2 1,-3-1 2,3-1 1,-2-1 1,-1 3 1,1-1 1,-3 3 1,1 3-1,-3 0 2,1 3 0,-1 0 0,-1 5 1,-1-1 0,0 1 1,-1 0-1,-3 2 7,0-2 6,-1 1-7,1 0 5,-2 1-1,2-1-14,-1-3 7,1-1 7,-2 1-1,2-3-1,1-2-7,1 1-7,-4-2 8,2 2 0,-3-1-6,-1 0 7,0-1-1,0 3 0,-4-2-6,2 4 1,-2 1 1,-2 3 6,0 2-7,-2 2 8,0 4-7,-1 0 0,1 5 1,0 0 0,2 3 0,0 0 1,2 1 0,-2 0 1,4-3 0,0 2-1,2-2 1,0-2 0,3-2 0,1-3 7,4-2-8,1-7 0,1-3 1,5-3 0,-1-3 0,3-2 0,2-4 1,0-2-1,-3-1 1,3-3 0,-4 1-1,-3-2 7,-1-2-7,-5-2 0,-2-1 0,-4-1 0,-2-1 1,-4-1-1,-4-1 0,-4 0 0,-1 1 1,-1 1 0,0 4 6,-3 2 0,3 4-7,-1 3 6,-1 1-1,4 5 0,-3 3-7,3 4 7,4 3 6,-1 7-2,1 5-1,2 2-1,4 4 0,4 2-7,7 5 13,-1-1-2,6 3-1,5 2 5,2-1-14,4 1-13,2 0 14,4-1 13,0 0-15,2-2 8,-2-1-2,2-3-7,0 0 0,1-4 7,-3-1-14,-2-1 8,0-3 7,-6-2 11,-1-2-14,-3 0 19,-2-4-22,-3-2 6,-3-1 5,-1-2-1,-4-2-1,-1-1-8,-3 0 7,0 1-8,0-1 7,-2 2-8,2 0-6,-2 2 14,0 0-7,2 2 0,-2 2 6,5 2-7,-1 2 6,0 0-19,4 3 14,3 0 6,-1 1 0,3 1-1,1 0-13,1-1 13,1 0-19,1 0 14,0-2-13,-1 0 22,3-3-2,-5-1 5,3-2-14,0-2 7,-3 0-7,-1-1 6,-3-2-6,1-1 0,-1-1-12,-4 0 14,1-1 0,-1 1-6,-2 0 13,0 1-1,-2 0-7,0 2 6,-1 0-13,1 1 7,0 1-13,0 2 15,0 0 7,2 1-14,-2 1 13,3 0-20,-1 1 22,2-2-2,0 0-14,-1 1 8,1-2-14,2 0-10,1-2 1,-3-2 3,2 0 1,-4-3 1</inkml:trace>
  <inkml:trace contextRef="#ctx0" brushRef="#br0" timeOffset="179742.2806">9291 13287 11,'0'1'9,"-2"-1"0,0 2 5,0-2-8,0 0-7,0-2 6,2 1 7,0 0-9,4-2-8,2-3 1,4-1 0,7-1-1</inkml:trace>
  <inkml:trace contextRef="#ctx0" brushRef="#br0" timeOffset="179917.2906">10164 13044 1,'-2'0'4,"2"0"-1,0 0 1,0 0-1,0 1 0,-2 1-1,2-1 1,-2-1-1,-1 1 0,3-2-2,-2 0-1,2-2-1</inkml:trace>
  <inkml:trace contextRef="#ctx0" brushRef="#br0" timeOffset="181682.3916">10732 12859 2,'-2'-6'2,"-2"0"0,2-3 0,-2 0 0,-2 1 0,2 0 0,0 0 0,-3 1-1,3 1 0,-2 1-1,-2 3 1,-1 3 0,-1 3-1,-2 3 0,-1 3 0,3 3 0,-2 3 2,-3 1-2,3 3 0,-1 0 1,3 0 0,2 0-1,1-2 0,3-2 0,0-2 0,0-2 0,4-2 0,2-3-1,2-2 1,2-5 0,5-2 1,-1-3-1,3-1 0,-3-2 0,4 0 0,-1 0 1,-1 3 0,1 2-1,-3 0 0,2 3 0,1 4 0,1 2 0,1 2 0,-3 0 0,3 2 0,-3 1 0,2-2 0,1-1 0,-3-2 0,3-1 0,-3-5 0,3-4 0,1-4 0,-1-6 0,1-2 0,-1-6 0,-1-4 0,1-3 0,-3-2 0,-2-5 0,1 0 0,-5-4 0,0-2 0,-4 1 0,0-1 0,-4 0 0,-2 0 0,-2 0 0,-2 3 0,-3 1 0,1 3 0,-2 4 0,-1 3 0,3 4 1,2 3-1,-3 3 1,5 3 0,-2 5-1,2 5 0,-1 4 0,3 4 0,2 6 0,2 2 1,2 4-1,4 4 1,3 4 0,1 3-1,2 2 1,5 1 12,2 2-14,1-1 0,3 2 13,0-2-1,-3-2-16,5-1 9,-4-3-8,-2-3 1,1-1 7,-3-4-7,-3-1 14,1-3 4,-5-2 4,0-2-1,-1-2-16,-1-5 19,-4-3-8,0-4-22,0-3 7,1-2 14,-3-4-2,2 0-14,-2-2 13,2-1-1,0 1-1,2-1-13,0 2 13,1 1 0,1 2-8,2 2 0,3 0-7,-1 3 8,3 2 0,-1 2-6,1 1 7,-1 2 0,1 3 6,-1 1 0,0 0-8,-1 4 7,-1 1-14,-1 4 14,-5 2-7,-4 1 6,0 2-13,-6 3 0,-4 0-11,-5 1 9,-1-1-6,-1-1 2,-3-1 1,-1-1 0,-2-3 1</inkml:trace>
  <inkml:trace contextRef="#ctx0" brushRef="#br0" timeOffset="182550.4412">11597 12251 1,'0'-2'4,"0"1"0,0 0-1,0-1 0,-2 1 7,2 1-9,-2 1 0,-2 3 7,-3 3-8,1 2 0,-4 5 0,0 2 0,1 3 0,-1 4 0,0-1 0,1 3 0,3-2 0,2-1 0,0-1 0,0-4 0,2 0 0,0-3 0,2-2 0,2-1 0,0-5 7,4-6-9,0-3 8,2-4-7,3-4 0,-1-3 0,3-1 0,-1-4 0,0-1 0,-1-1 1,1 1-1,1 0 1,-1 0-1,0 1 1,-3 4 0,1 1 6,-2 4-7,0 1 0,1 3 0,1 2 7,-2 4-8,1 3 7,1 1-7,-2 2 0,3 3 1,-3-1 0,0 3 0,2 1 0,-1-2 0,-1-1 0,2 1 0,1-3 0,-1-2 1,2 0 0,1-1 0,-1-4-1,3-4 7,-3-2-7,3-1 0,1-2 7,-1-1-7,-3-2 0,0-2 0,-1 1 0,-3-2 0,0-1 0,1 1 7,-3 1-7,2 0 6,-2 2-7,1 2 7,-1 1-7,-2 3 0,2 1 0,2 4 0,-1 1 1,-1 3 0,2 2 0,0 1 7,1-1-8,-1 2 7,-2 0-7,2-1 0,3-1 0,-3 1 1,2-3 0,1 0 0,1-2 0,0-1 0,-1-4 1,1-3-1,1 0 0,-1-3 7,-2-4-1,3 0-7,-5-2 7,0-1-8,1-1 1,-5-3 0,0-2 1,-2 0 0,0-1 0,2 2 0,-2 2 0,0 3 0,0 2 0,0 3 0,0 3 1,3 3 0,-1 4 0,2 3 0,0 4 0,2 2 12,3 4-7,-3 2-1,2 1 0,1 1 6,1 0-14,1-1 6,-1-1 6,2-2-13,1 0 1,-1-3 6,3-3-6,-1-3-1,3-4 15,-2-3-15,1-3 14,-1-4-8,-1-4-6,-1 0 0,-5-5 0,-2-3 1,-1-1 0,-3-5 0,-4-3 1,-4-2 0,-1-1 0,-3-5 1,-2 1 0,0-1 1,-1 0 1,-1 2 6,1 3 0,1 4-7,0 3 12,1 6-14,1 2 1,2 5 0,2 5 0,-2 4 20,2 6-9,1 6 5,1 3-8,2 4-1,2 3 7,5 3-9,-1 2-6,2 1 6,5 2-6,1 2-7,3-1 2,1 2 0,3-2 1,0 2 0,-1 0-1</inkml:trace>
  <inkml:trace contextRef="#ctx0" brushRef="#br0" timeOffset="182695.4495">12739 11652 1,'2'-5'3,"4"-4"-1,2-1 1,2-2-1,3-2 0,1-1-2</inkml:trace>
  <inkml:trace contextRef="#ctx0" brushRef="#br0" timeOffset="183386.4891">8803 14874 1,'0'-8'3,"2"-2"0,0-3 0,0 1-1,-2-2 8,2 2 4,-2 0-1,-2 2-2,2-1-14,-2 3 20,2 2-9,-2 1-13,-2 3 13,0 2-1,-3 2-7,1 4 0,-2 5 0,0 3 6,-1 3-1,-1 3-7,2 2 14,4 2-15,0 2-1,1-2 2,3 2-6,5 0 7,1-1 6,2 0-6,4-1 6,1-2 0,1-2-15,1-2 2,1-1 14,-1-2-7,-3 0 6,3-2-7,-5 1 1,-2-1-6,-1 2 7,-3 1 0,-4 3 0,-4 1-7,-7 3 14,-1 0-7,-5 1-7,-1-2 1,-3-1 0,-2-1 0,0-3-1,1-3 1</inkml:trace>
  <inkml:trace contextRef="#ctx0" brushRef="#br0" timeOffset="183888.5178">9183 14629 1,'2'0'3,"-2"1"0,0-1 0,0 3 0,0-1 0,-4 4-1,-2 3 0,0 4 1,-2 3-2,-5 4 0,1 1 0,1 1 0,1 0-1,0-1 1,2-3 0,1 0-1,1-3 1,0-2-1,4-2 1,0-4-1,2-1 0,4-5 0,0-4 0,6-4 0,1-2 0,1-3 0,3 0 0,-1 2 0,5-2 0,-1 2 0,1 2 0,0 1 0,-1 3 0,3 2 0,-3 3 0,3 1 0,0 2 0,-3-1 0,3 1 0,-2-3 0,-3 1 0,3-3 0,-3-1 0,-1-5 0,-3-1 0,3-6 0,-3-2 0,1-7 0,-3-2 0,-2-3 0,-2-3 0,-1-1 0,-3-4 0,-2 0 0,-2-2 0,-3-1 0,-1-1 0,-2-2 0,-2-1 0,-1 1 0,-1 0 13,-1 2-1,1 6-1,2 1-8,-1 5 6,3 5-2,0 2 0,2 3-1,-1 7-14,5 4 14,2 6-1,2 7 13,0 4-16,5 5 0,1 5 0,4 3 6,3 5-7,3 3 6,3 4-7,2 6 6,2 2-7,2 4 7,2 3-21,4 3 1,0 2 2,2 1-1,0-1 2</inkml:trace>
  <inkml:trace contextRef="#ctx0" brushRef="#br0" timeOffset="184192.5352">9831 14877 1,'-4'-5'4,"2"-1"-1,-3-4 0,3-5 0,0-4-1,2-3 0,2-6-1,2-6 0,-4-3 1,3-5-2,-3-4 0,0-4-2,-3-3 1,-1-1 0,-2-2 0,0 0 1,-4 0-1,-1 3 2,3 2 0,-2 5 0,-1 7 0,1 4 1,2 5-1,-1 3 0,3 6 0,2 5 1,0 4-1,0 6 0,2 5 0,2 6 0,4 4 6,0 5-7,2 5 0,7 4 6,3 4-1,3 2 6,1 3-8,5 2 7,0 2-2,4 1-7,2 0 0,2-2 0,2-1 6,0-1-7,1-4-8,-3-1 1,-2-5 1,0-3-1,-2-6 0</inkml:trace>
  <inkml:trace contextRef="#ctx0" brushRef="#br0" timeOffset="185345.6011">10114 14283 1,'0'0'3,"0"0"0,-2 0-1,2 0 0,0 0 1,0-2-1,0 1 0,2-2 0,2-4 1,2-1-2,3-4-1,1-1 1,2 0 0,1 1 0,1-1 0,-1 1 0,1 2 0,-3 3 0,1 1-1,0 2 0,3 3 0,-3 1 0,3 5 1,-1 2 6,1 1-8,1 3 1,-1 0 0,1 2 0,-1 0 0,-1 0 0,1-2-1,1-2 1,-1 1 0,1-2 0,-1-2 0,-3-4 6,3-1-7,-5-3 7,2-3-8,-1-2 1,-1-4 6,0-2 6,-1-3-7,-5-1-1,-2-1 0,0-2-1,-2 1-6,0 1 0,0 1 7,-2 3-8,2 2 9,0 2-1,0 3 12,2 4-8,0 3 5,2 2-14,4 4 14,1 1-3,1 2-13,5 2 7,-1-1-7,3 1-6,-1-2 14,3 0-1,-1-2-6,1-1-7,0-2 8,-1-4 7,1 0 0,-3-5-1,1-2-1,-3-2 0,1-3 6,-3-2-8,1-1 6,-5-2-7,0-3 14,-4-1-3,0-2-20,-1-1 20,-3 0-8,0 1 6,-3 2-1,3 2-1,-2 3 0,2 2-2,0 2 0,0 3-1,0 3-7,5 4 1,-3 2 13,4 2-14,-2 4 6,2 1 0,2 2-7,1-1 7,3 1 0,0-3-7,3-1 7,2-3 6,1 1-8,3-4 0,2-4-12,1-2 1,3-3 7,2-3 1,0-2-12,0-3-6,-2 1 3,0-3 1,-2 1 3,-3-2 1,-3 1 1,-2-3 2,-5 1 1,-4-1 1,-1 2 1,-5 3 1,-2 1 1,-5 2-1,-1 5 2,-2 2 7,-2 3 7,-3 4-3,1 2-7,-1 2 6,1 4-1,0 3 0,-1 1-14,3 2 14,-1 2 6,5 0-2,2 0-14,0-2 7,4 1-7,2-2 1,2-3 0,2-2 0,5-2 1,-1-3 7,3-3 5,3-5-1,1-3-8,3-4-6,-1-1 7,2-3 6,-1-2-7,1 0-13,0 1 20,-3 0-7,-1 2 0,-1 3 0,-1 0-13,-3 3 8,1 2 0,-3 1 7,2 3 0,-1 3-7,1 1 1,-2 5 0,1 0-1,1 3 9,-1-1 5,-1 2-1,0 0-8,3-1 0,-3 1 0,0-1-6,1-3 0,-1 1 1,-2-2 7,3-3-1,-1-2 0,2-4 0,-1-2 6,1-3-8,1-2 0,-3-3 0,2-1-6,-1-2-5,-1 0 14,0-1-7,1 2-6,-1-1 14,0 3-7,1 2 0,-1 0 1,-2 4 14,3 3-3,-1 3-13,0 2 13,1 1-2,1 3-13,0 1 13,3 0-7,-1 1 0,-1-2-6,5 2 7,-1-1-6,2-3 0,1-1 1,1-1 13,4-4-1,-2-3-1,3-3 0,-1-1-9,2-4-5,0-1 7,-2-2-6,-4-2 0,-1 1-5,-3-4 1,-3 1 0,1-1 3,-5 0 0,0 2 1,-3 1 20,-1 4-21,0 2 7,-2 3 13,0 0-1,0 3-2,1 1-1,1 3 5,0 5-14,-2 2 7,2 0-9,3 4-5,1 2 20,2-1-8,3 1-7,1 0 0,3-1 6,4 0 6,2-3-14,3-3-13,1-1 2,5-4 2,-1-2-1,-2 1 2</inkml:trace>
  <inkml:trace contextRef="#ctx0" brushRef="#br0" timeOffset="185663.6193">9756 14300 2,'0'0'3,"0"0"-1,0 0-1,0 0 1,0 0-1,0 0 1,4-1 0,3-3-1,5 0 0,5-7 0,5-3 0,5-3 0,4-5 1,4-4-2,7-4-2,3-3 2,5-4-1,4-5-1</inkml:trace>
  <inkml:trace contextRef="#ctx0" brushRef="#br0" timeOffset="185823.6285">13833 12180 86,'-2'1'0,"0"2"-6,-1-1-1,1 0 0</inkml:trace>
  <inkml:trace contextRef="#ctx0" brushRef="#br0" timeOffset="187685.735">8424 15990 4,'0'0'3,"0"0"0,0 0-1,0 0 0,2 0 0,5-4 0,3-1-1,2 1 0,7-3 1,0-4-1,7-1-1,1-4 1,6-1-1,3-2 0,5-5 1,2-2-1,5 0 0,6-2 0,4-3 1,4 0-1,4-1 0,2-3 0,2-1 0,3-2 0,3 1 1,5-1-1,0-3 0,4 0 1,-1-2-1,5-2 0,2-1 1,0-2 0,4-1 0,3-1 0,3-1-1,-2-1 1,5-1-1,-1-1 1,0-2-1,3 1 0,1-1-1,1 2 1,0-1 0,-3 1 0,0 2 0,1 2 1,-3 1-1,-1 3 0,-5 0 0,0 2 0,-4 4 0,-4 0 0,-4 2 0,-4 0 0,-3 4 13,-1 1-8,-5 0 6,0 2-14,-3 2 0,-3 0 7,-4 1 0,-4 1-8,-2 3 1,-3 1 7,-5 3 0,-5 1 5,-1 3-7,-5 0 6,-4 3-14,-4 1 1,-4 2 1,-4 0 0,-3 3-2,-3 2 2,-3 0 0,-6 2 0,-2-1-1</inkml:trace>
  <inkml:trace contextRef="#ctx0" brushRef="#br0" timeOffset="188585.7864">7095 15466 2,'-9'3'2,"3"-2"0,0 1-1,0-1 1,4 0-1,-3 2 1,3-3-1,0 1 0,0-1 0,0 0 0,0 0 0,4-1 0,2 1 0,-2-3 0,7 0 1,5-3-1,3-2 0,5-2 0,3-4 0,6-5-1,6-1 0,7-4 0,3-4 1,7-4-1,8-2 1,7-2 0,5-4-1,5-1 0,3-1 0,5-3 0,8-1 0,3-2 0,5-3 0,0 0 0,3-3 0,3-3 0,3 0 0,4-1 0,0 0 0,2 0 0,2-3 0,0 1 0,6-2 0,-2-2-1,2-1 2,0-1-1,4 0 0,1 0 0,-1 1 0,-2 1 0,0 3 0,-1-2 0,-1 2 0,0 2 0,-4 1 0,-4 2 0,-4 0 0,-5 4 0,-1 0 0,-5 4 0,-4 2 0,-1 3 0,-5 2 0,-6 1 0,-3 3-1,-5 3 1,-3 1 1,-1 1-1,-5 2 0,-1 3-1,-5-1 1,-2 3 1,-2 0-1,-5 2 0,1 2 0,-6 1-1,-5 3 1,-1 1 0,-7 1 1,-4 1-1,-4 2 0,-2 3 0,-6-1 0,-3 5 0,-3-1 0,-5 1-1,-4 2 1,1 1 0,-5 1 0,-2 0 0,-2 0 0,0 1-1,-1 0 0,-1 1 0,0-1-1</inkml:trace>
  <inkml:trace contextRef="#ctx0" brushRef="#br0" timeOffset="189573.843">5306 14044 2,'0'-1'2,"-3"1"0,3-1-1,0 1 1,0-1-1,0 0 0,0 1 0,0-3 0,3 1-1,-1 0 1,2-3 0,0 1-1,2 0 1,-2 0 0,2 1-1,1 0 0,-3 1 1,0-1 0,-2 1-1,2 1 0,-2 0 1,-2 1-1,0 1 0,0-1 0,-2 1 0,0 2 2,0-1-1,0-1 0,0 2 0,0-2 0,0 0-1,2 0 1,0 0-1,-2-1 1,2 0 0,0 0 0,0-2 0,0 1-1,0-3 0,2-2 0,0 2 0,2-2 0,0 0 0,0 0 0,0 2 0,0-1 0,-1 0 0,-1 2 0,0 1 0,0-1 0,-2 2 0,0 1 0,0 0 0,-2 0 0,2 1 0,-4 2 0,-1 0 1,1 1-1,2-1 0,-2-2 0,2 3 0,0-3 0,2 1 0,-2 1 0,0-2 0,2-1-1,-2 1 0,2-1 0,0-1-1</inkml:trace>
  <inkml:trace contextRef="#ctx0" brushRef="#br0" timeOffset="190150.876">5777 14867 2,'-2'-2'3,"2"-1"-1,0-1 0,0 2 0,2-1-1,0 1 1,0 1-1,2 0 0,0 0 0,3 2 0,-1 0 0,0 1 0,0 2 1,-2-1-1,1 2 0,1 2-1,-4-1 0,-2 2 1,0-1 0,-2 1 0,-2-1-1,0 0 1,-3 0 0,1-2 0,0-2 0,-2-2 0,-1 0 0,3-1 0,-2 0-1,2-2 0,-1-1 0,3-2 0,2-1 7,0 0-1,2-1-8,4 2 1,-2-2 0,5 2 0,-1 0 0,2 2 0,0 0 1,1 3 0,1 0 0,-4 0 0,2 4-1,1-1 1,-3 1-1,0 1 7,-2-2-7,0 1 0,-2 0 0,1 0 1,-3-2-1,0 1 1,-3-1-1,1 0 7,0-1-7,-2-1 0,0-2 0,-2-1 7,2-1-8,-2-1 1,-1 1 0,5-1 0,-2-1-1,0 1-1,2 1-1</inkml:trace>
  <inkml:trace contextRef="#ctx0" brushRef="#br0" timeOffset="251093.3617">4838 13600 2,'-2'-5'2,"0"1"0,0-2-1,0 1 1,0 3 0,0-2-1,0 2 0,2 0 0,0 1 1,0 2-1,2 0 0,0 2 0,2 3 0,2 2 1,0 3-1,3 0 0,1 5 0,2 2 0,3 3-1,3 4 1,1 1 0,2 5 0,1 0 0,3 5-1,2 1 0,0 3 0,2 2 1,0 2-1,4 2 7,-2 4-7,2 1 0,2 5 6,1 4-7,1 0 0,0 3 0,4 1 1,1 1 6,3 3-1,3 2-1,1 2 0,1 2-1,0 1-6,1 1 0,3 2 1,-2-2-1,2 1 7,1 1 0,1 1-1,2-1 7,0-1-14,2-2 6,-4 0 0,2-4-6,-4-4 6,-1-2-6,-1-2-1,-2-5 2,-1-3 0,-1-3 1,-3-3 0,-1-2 13,-3-6-7,1-1-1,-5-4-1,-2-1-7,-4-5 0,0-3 1,-4-2 0,-2-4 0,-5-3 0,-3-2-1</inkml:trace>
  <inkml:trace contextRef="#ctx0" brushRef="#br0" timeOffset="252091.4188">5295 13484 1,'11'-12'2,"-1"-1"0,6-4-1,3-4 0,8-5 0,4-4 0,10-6 0,7-3-1,8-4 1,6-5 0,6-3 0,9-5 0,7-6 0,14-4-1,3-5 0,8-3 0,9-3 0,9-1 0,7-5 0,5-3 0,7-4 0,7-2 0,5-1 0,1 0 0,4-1 1,7-1-1,-3-1 1,5 1-1,0 0 1,3 3-1,1 4 0,0 2-1,0 2 2,2 2-1,-7 2 0,1 2 0,0 2 0,-5 4 0,-3 3 0,-7 5-1,-6 5 2,-4 4-1,-3 5 0,-7 5 0,-7 4 0,-4 5 0,-6 6 0,-8 3 0,-2 5 0,-7 6 1,0 3-1,-1 5 0,-5 3 0,-2 5 1,-2 6-1,-4 4 0,-2 5 0,-2 4 0,-3 6 2,-1 4-2,-2 3 0,-3 6-2,1 2 2,-5 3 0,-2 4 0,-1 2 0,-3 3 0,-4 4 2,0 3-1,0 3 0,-2 1-1,0-1 1,2 2-1,0 1 1,2 1-1,-2 0 0,2 4 1,1-2-1,-3 2 1,2 1-1,0 0 0,2 0 1,0 0-1,2 0 0,1 1 0,-3 1 0,0 3 0,-4-2 0,0 2 0,-2-2 0,-4-1 0,0 1 0,-5-2 0,1 0-1,-4-1 2,-5 0-1,-1-2 0,-1 0 0,-6-2 0,-2-2 0,-4-2 0,-4-1 0,-6-3 0,-5-1 0,-4-1 0,-8-1 0,-6 0 1,-4-3-1,-11 0 0,-5-2 0,-10 0 1,-7 0-1,-11-1 0,-10 1 0,-6 1 0,-6 0 0,-9 0 0,-8 2-1,-8 0 1,-9 2 0,-1 1 0,-7 1 0,-6-1 0,-9 3-1,1-1 1,-6-1 0,-3 1 0,-6-2 0,3 3 1,-3-1-1,-4 1 0,-2 1 0,-4-2 0,2 0 0,0 0 0,-2 0 0,-3-2-1,1-1 1,2 1 0,-2-5 0,2 0 0,0-2 0,4-2 0,4-4 1,6-3-1,3-4 1,5-4-1,7-3 0,6-6 0,8-3 0,7-3 0,8-7 0,8-3-1,4-3-1,9-5 0</inkml:trace>
  <inkml:trace contextRef="#ctx0" brushRef="#br0" timeOffset="254615.5631">10786 10614 1,'-2'-2'2,"0"-2"-1,0 1 0,0-2 0,-2 2 0,2-1 0,0 2 0,-2-2 0,1 3 0,-1-2-1,2 0 1,-2 0 0,2 0 0,0 0 0,-2-1 0,0 1-1,-2-1 0,1 1 0,-1-2 1,2 2 0,0 1-1,-2-3 0,-3 1 0,3 0 1,0 1 0,0-1-1,0 0 0,-3 1 0,1-2 0,0 0 0,0 0 0,-3 1 0,1 0 0,2-1 0,-3-1 0,1 0 0,0 0 2,-3 1-2,3-2 1,-1 0-1,-1 0 0,0-1 0,-3-1 0,3 1 0,-1-1 0,-3 0 0,1-2 0,-1 1 0,-1-1 0,1-2 0,-3 2 0,0-2 1,1-1 0,-3-1 0,0-1-1,-1-2 0,-1 1 0,0-3 0,-2-2 0,1-1 0,-3-3 0,0-1 0,0-2 0,-2-1 0,-2-1 0,0-3 0,0-1 0,0-2 0,0 1 0,-2-1 0,2-2 0,0 1 1,-2-3-1,0-1 0,-3-1 0,3-1 0,-2-4 0,0 0 0,0-2 0,-2-3 0,-1 0 0,1-1 0,0 1 0,-2-1 0,1 1 1,3-2 0,-2 2-1,4-1 0,-2 3 1,4-1-1,0 1 0,0 2 0,2 2 0,0 1 0,0 0 0,2 3 0,0 0 0,0 1 0,2 2 0,1-1 0,-1-1 1,0 1-1,2 0 0,2-1 0,-1-1-1,1 0 1,2 0 0,1 0 0,-1 0 0,3 1 0,-1 1 0,5 3 0,-3 0 0,1 2 0,3 2 0,-1 0 0,2 0 0,-1 3 0,1-2 1,2 3-2,-3 0 1,3 1 0,0 0 0,2 1 0,-3 1 0,3 1 0,0 0 0,0-1 1,2 0-1,-3 0 0,-1 2 0,4-1 0,-2 2 0,0-1 0,-1 1 0,1 0 0,0 1 0,0 1-1,0 3 1,-1-1 0,1 0 0,-2 3 0,2-1 0,-3 3 0,3 0 0,0 0 0,0 1 0,0 0 0,1 2 0,-1-1 0,0 1 0,0 0 0,2 2 0,0-2 0,-3 1 0,3 2 0,0-1 0,0 0 0,0 1 0,-2-1 1,1 0-1,1 1 0,-2 0 0,2-2 0,-2 2 0,0 0 0,-1-2-1,-1 1 0,2-2 1,0 0 0,-1 0-1,-1-1 1,0-1 0,0 0 0,-1 1 0,1-1 0,2 1 0,0 2 0,-1-1 0,3 3 0,-2 0 0,2 0 0,-2 2 0,2 2 0,2 0 0,-3 2 0,1-2 0,2 3-1,0-1 1,-2 3-1,2 3 1,0 1 0,-2 3 0,0 1 0,-1 4 0,1 0 0,-2 3 0,0 0-1,0 2 1,0 0 0,-3 1-1,1 1 1,-2-1 0,1 0 0,-1 0 0,2 0 0,-3-2 0,3-1 0,2-1 0,-2-1-1,1-3 1,1 0 0,2-2 0,0-1 0,0-1 0,2-2 0,-2 0 0,2-4 0,0-3 0,2 0 0,0-3 0,2-3 0,2-4 0,0-2 0,4-4 1,-2 0-1,3-2 0,-1-4 0,2 0 0,-2-2 0,3 0 0,-1 0-1,1 1 1,-1 0 0,0 4-1,-2 0 1,3 2 0,-1 0 0,-4 4 0,3 1 0,-1 2 0,-2 2 0,2 1 0,1 3 0,-1 3 0,2 1 0,1 3 0,1 1 0,0 3-2,3 2 2,-3 0 0,5 3 0,-1 0 0,3 2 0,0-2 0,1 1 0,3 0 0,0 0 0,0 0 0,1-1 0,-1-1 0,2-1 0,-2 0 0,-1-1 0,1 0 0,-2-1 0,-2 0 0,-1 0 0,-1 0 0,-1 1 0,-3 2-1</inkml:trace>
  <inkml:trace contextRef="#ctx0" brushRef="#br0" timeOffset="255245.5992">10346 9677 2,'-2'0'2,"2"0"0,0 0 0,0 0-1,0 1 1,0 0 0,0 0-1,0 3 0,2-2-1,2 3 0,-2-1 0,4 2 0,-2 1 1,0 0 0,3 0-1,-1 0 0</inkml:trace>
  <inkml:trace contextRef="#ctx0" brushRef="#br0" timeOffset="256793.6877">10548 9635 1,'2'0'2,"1"1"-1,-3-1 1,2 0 0,-2-1-1,0-3 1,2-1-1,-2-2 0,0-5 0,2 0 0,-2 0 0,2 0 0,0-1 0,0 2 0,-2 0-1,2 4 0,-2 0 1,2 1-1,0 2 0,2 1 0,2 2 0,3 2 0,-1 2 0,2 0 0,3 2 0,-3 1 0,3-2 0,-1 1 0,2 0 0,1-3 2,-3 0-4,5-1 2,-5-3 2,3-1-2,-1-2 0,1-2 0,-3-2 1,-2-1-1,1-1 0,-1-1 0,-4-1 0,1 0 0,-1 0 0,-4-1 0,0-2 1,0 1-1,-2 0 0,2 2 0,-2 2 0,0 1 0,0 4 0,2-1 0,-2 2 0,2 4 0,2 2-1,2 4 1,1 2 0,3 3 0,0 4 0,3 3 0,-1 3 0,5 2 0,-1 4 0,1 1 0,1 0 0,1 1 0,2 0 0,-1 1 0,1-2 0,0 0 0,-3-2 0,1-1 1,-2-3-2,-1-3 1,-3-2 0,-1-2 1,-2-1 1,-1-1-1,-1-3 7,-4-2-8,-2-2 0,-2-3 0,-2-4 0,-2-1 0,-2-2 0,-1-7 0,-3-2 0,-4-2 0,1-4 0,-1-4 0,-1-3 0,3-3 0,-3-3 0,3-2 0,2-2 0,1 1 0,1 2 0,4 2 0,-2 0 0,2 6 0,1 2 0,1 3 0,2 4 0,2 3 0,1 2 0,1 4 0,2 2-1,0 5 1,2 5 0,1 1 0,-1 5 0,2 1 0,1 5 0,-1 1 0,-2 0 0,3 2 0,-1 0-1,-4-2 1,2-1 0,1-1 0,-1-2-1,-2-1 1,0-2-1,1-2 1,-1-1 0,-2-1 0,0-3-1,0-1 0,2-4 1,-2-2 0,1-2 0,-3-2-1,0-2 1,-2-2-1,0-3 0,-2-2 1,0-1 0,0-1-1,2 2 1,-3 1 0,3 1-1,0 2 0,0 2 1,0 3 0,0 2 1,3 3-1,1 3 0,0 3 0,2 3 0,0 1 0,0 3 0,5-2 0,-3 1 0,0 0 0,1 1 0,-1-2 0,0 0 0,0-2 0,3 1 0,-3-3 0,0 0-1,1-1 1,-3-2 0,0-1 1,2-1-1,-2-2 0,-1-2 0,-1-1-1,0-2 2,0-2-1,0-2 0,-2-1 0,0 0 0,0 0 0,0 1 0,0-1 0,3 4 0,-3 2 0,0-1 0,2 2 0,2 1 0,-2 1 0,2 1 0,1 1 0,1-2 0,0 1-1,-2-1 1,3 0 0,1-3 1,0-1-1,-1-4 0,1-1 0,0-2 0,-1-2 0,1-2 0,-4-1-1,0 1 0,1-4-1,-5 0 2,-2-1 0,0-2 0,-2-1 0,-5-2-1,1-1 1,-4-1 0,-1-3 0,-1-1 0,0 0 0,-1 3 1,3 3-1,0 2 0,1 5 0,1 3 0,0 3 2,4 5-1,-1 6-1,3 6 0,0 3 0,2 6 1,2 5-1,0 5 0,3 1 0,-1 3 1,4 4 0,0 1-1,3 2 0,3 1 0,-2 0 0,5-1 0,0-2 0,-1-3 0,1-1 0,3-4 0,-3-3 0,2 0 0,-1-3 0,-1-2 0,-1-4 0,-1-2 0,-1-1 0,-1-3 0,-3-4 0,0-2 0,1-2 0,-3-3 0,0-1 0,0-3 1,-1-1-1,-3-2 1,0 1-1,0 1 1,0 0-1,0 2 1,-2 3 0,0 0-1,1 1 0,1 2 0,0 4 1,0 1 0,2 2 0,0 2-2,1 1 1,1 2 0,0 2 0,0 0 0,3 1 0,-3 2 0,2 0 0,1 1 0,-3 0-1,-2 0 0,2 1 0,-3-1-1</inkml:trace>
  <inkml:trace contextRef="#ctx0" brushRef="#br0" timeOffset="256941.6962">11452 8929 2,'0'-5'2,"2"0"0,-2-1-1,4-4 0,1 1 0,1 0 0,2-2 0,-2 2-1</inkml:trace>
  <inkml:trace contextRef="#ctx0" brushRef="#br0" timeOffset="257125.7067">10327 9363 2,'4'-4'2,"0"0"-1</inkml:trace>
  <inkml:trace contextRef="#ctx0" brushRef="#br0" timeOffset="261298.9454">14253 13943 1,'-3'-2'3,"-1"-1"0,0-1 1,0-1-2,0 0 1,2 2 7,-2 1-2,2-1-1,-2 2-8,1 0 7,1 2 13,2-1-4,0 4-1,2 1-2,3 5-1,1 3-2,0 4-1,4 3-7,1 4 0,-1 2-7,2 2 13,1 1-7,1 1 0,5 2 0,0 0 7,-1 0-8,5 0 14,-2-1-9,3-1 0,1 0 6,4-5-2,0-2-13,0-2 7,4-3-1,-2-5 14,2-3-3,-2-3-8,0-4 0,2-3 6,-2-3-2,-2-4 0,0-1-14,-4 0-19,0-3 3,-4 2 3,-3 0 1,-1 2 1,-3-3 2,-1 2 0</inkml:trace>
  <inkml:trace contextRef="#ctx0" brushRef="#br0" timeOffset="261903.98">14788 13903 1,'0'0'4,"-2"2"-1,0 1 0,2 2 0,0 2 0,2 3 7,2 4 4,2 1-14,3 4 6,-1 2 5,4 2 12,1 3-22,1-1 19,1 3-8,1-2-3,-1 0-13,1-1 7,-1-1-7,1-2 13,-3-1-1,1-3-7,-3-2-7,-1-2 13,-2-2-7,-2-4 7,-1-2-8,-3-3 8,-2-2-9,-2-4 8,-1-2-1,-1-2 5,-4-7-1,0-2-1,-3-5-14,-1-5 7,0-2-12,-1-2 14,-1-3-1,3-2-6,1 0 6,0-1-6,4 3 7,-3 5-7,5 3 1,-2 3 12,4 5-1,-2 3-7,4 6 6,2 4-13,2 4 20,2 4-9,0 3 6,3 4-8,1 1 0,2 2 6,3 3 0,-1-1-8,1-1-1,3 1 0,-1-2-7,-1-1 15,1-1-1,0-3-8,-1-2-6,-1-2 14,-3-2-7,0-3 6,1-2-1,-3-4-1,1-2-6,-3-5 6,-2-4 6,0-3 0,0-3-2,-4-4-8,1-2 0,-1-3-6,-2 0 1,2-1 13,-2 2-1,0 2-7,0 3 0,0 3 0,0 3-13,0 5 1,2 2 15,0 5 13,0 4-3,2 5-8,0 3 0,2 3 6,-2 4 4,5 3-2,-1 2 0,4 0-9,1 4-7,1 0 13,1 1-7,1 0 5,3 1-7,0-1 6,-1-2-19,3 4-19,0-3-2,-3 0-2,3 1 2,0-1 4,-5-1 3</inkml:trace>
  <inkml:trace contextRef="#ctx0" brushRef="#br0" timeOffset="262246.9996">15626 13314 2,'0'-6'4,"2"-1"-1,0-2 0,-2 1 14,2 1 3,-2 1-2,0 1 10,0 2-9,0 2 9,0 2 4,-2 2-4,0 4 2,-2 5-3,-2 4-10,-1 5 5,-3 2-10,2 4 6,-1 2 3,-1 1-2,0 3-9,4 0-2,3-1-1,3 1 0,3-1 6,5 1-3,4-4-1,5-2-7,6-3 0,1-3-7,3-4-6,4-2 21,2-3-2,3-3-7,-3 1 6,0-2-7,-4-1-6,-5 1-6,-1-1 21,-2 2-2,-7 1-13,-5 1 7,-5 3-13,-4 2-4,-6 2-6,-3 0-9,-5 2-10,-7 1 6,-2 0 2,-1 1 3</inkml:trace>
  <inkml:trace contextRef="#ctx0" brushRef="#br0" timeOffset="263329.0615">14648 14935 2,'-7'1'4,"1"0"-1,2 0 0,-2-1 0,2 0-1,2-1 0,0-2 7,4-2-8,4-3 0,4-4 6,5-3-1,7-5 0,9-3-1,9-5 6,3-4-16,9-6 8,4-2 1,4-3 5,8-3-14,6-1 7,9-2 0,4-1 0,2 0 6,4 0-8,2 1-6,0 0 7,2 2 0,-1 1 6,-3 2-13,-7 2 7,-5 3-7,-6 3 1,-7 3 0,-10 6 0,-9 5 1,-9 5 1,-9 4 0,-11 6 1,-9 6-1,-13 4 1,-7 4 0,-13 5 0,-9 5 1,-11 7 0,-7 2 0,-11 3 0,-7 5 0,-7 6 0,-7 3 1,-3 3-1,-1 3 1,-2 3 0,-2 0 0,2 0 0,0 0 0,2-1 0,3-2 7,5-5 5,5-2-14,8-5 0,8-4 1,8-6 12,9-5-14,8-6 14,8-3-2,11-7-1,8-6-1,12-5-7,8-5 12,9-7-14,8-6 0,11-6 1,5-5 6,9-2-7,9-3 7,5-3-7,7-1-6,3 1 21,1-2-23,4 2 2,2 0 14,-2 0-7,-5 4-6,-1 2 7,-7 2-6,-3 4 0,-11 3 0,-9 6 1,-7 5 0,-11 4 1,-12 5 1,-11 6 0,-10 9 0,-12-1 1,-9 6 0,-10 3 1,-8 5-1,-9 5 0,-8 2 1,-8 5 0,-6 3 1,-5 5-1,-1 3 1,-5 1 0,3 0 0,-3 0 0,4 1 0,1-5 13,3 0-2,7-5-14,8-4 14,7-5-16,5-2 9,9-6-9,10-7 9,8-4 5,11-5-7,8-7-7,8-5 7,9-5 0,10-8 6,12-6-7,9-6-7,10-2 1,10-4 7,6-2 0,5-1-1,4 0-6,1 0 13,3-2-7,0 4-7,-2 1 1,-6 4 0,-7 3-1,-8 6 2,-8 3 1,-11 7 0,-11 6-1,-10 6 1,-11 6 1,-13 5 0,-11 4 1,-11 6-1,-9 5 1,-9 6 0,-7 2 0,-9 5 0,-6 3 1,-8 4 0,-1 2 1,-1 0-1,-3 0 0,5 0 0,2-3 7,2-1-1,6-3-7,6-4 6,4-4 6,11-6-14,2-3 14,10-5-15,6-6 13,11-4-14,6-7 14,8-4-8,10-4 6,7-7-1,10-6 0,10-5-14,9-3 8,8-3-7,4 1 14,4-2-14,0-1 1,3 4 1,-3 1 0,0 2 0,-4 3 1,-4 4 0,-8 2-1,-5 4 1,-8 3-1</inkml:trace>
  <inkml:trace contextRef="#ctx0" brushRef="#br0" timeOffset="278472.9277">16004 12769 1,'-2'-3'2,"-2"1"-1,2 0 0,-2 0 0,2 0 0,-2 0 1,0-1-1,-1 2 0,3-1 0,-2 1 0,2 1 0,-2-1 0,2 0 0,0 1 0,0-2-1,2 2 0,-4 0 0,4 0 1,-2 0 0,2 0-1,0 0 0,0 0 0,-2 2 0,2 0 0,2-1 0,-2 1 1,2 2-1,-2 0 0,2 1 0,0 0 0,-2 1 0,2-1 0,0 1 0,0 1 0,0-1 0,0 1 0,0 0 2,0-1-2,-2 2 0,2-1 1,0 0-1,0 0 1,-2 0-1,0 0 0,0-1 0,3-1 0,-3 2 0,0-2 0,0 1 0,2-1 0,-2 0 0,0 0 0,0-2 0,0 1 0,0-1 0,0 1 0,2-2 0,-2 1 0,0-1 0,0 1 0,0-1 1,0 0-1,0 0 0,0 2 1,0-1-1,0 0 0,2 0 0,0 0 0,-2 1 0,2-2 0,-2 2 0,2 0 0,-2-1 0,2 1 1,0 0-1,-2-1 0,2 3 0,0-1 1,-2 1 0,2 1-1,2 0 0,-2 0-1,3 1 1,-1 2 0,0 1 0,0 1 0,2 2 1,-2 0-1,5 1 0,-3 1 1,2 0-1,-2 2 0,5 1 0,-3 0 1,2-1-1,1 2 0,1-1 0,-2-1 0,1 0 0,1-1 0,1-1 0,-3 2 0,0-3 0,1 0 0,-1-1 0,-2 0 0,3 0 0,-3 0 0,0-1 0,0-2 0,-1 0 0,-1-1 0,2 1 0,-2-2 0,-2 0 0,3 1 0,-3-1 0,2-1 0,-2-1 0,2 0 0,-2 1 0,1 0 0,-1-1 0,0 1 0,2-1 0,-2 2 0,0-1 0,0 0 0,1 1 0,-1-1 0,0 0 0,2 1 0,-2 0 0,0 0 0,0 2 0,1-1 0,1 1 0,-2-1 0,0 0 0,0 1 0,0-1 0,0 2 0,1-1 0,-1-1 0,0 2 0,-2-1 0,0 0 0,2-2 0,-2 1 0,0 1 0,2-2 0,-2 1 0,1-2 0,-3 1 0,2 0 0,0 1 0,0-1 0,0 1 0,0 0 0,0-1 0,-2 0 0,2-1 0,0 1 0,-2-2 0,2-1 0,0 1 0,-2-1-1,2 1 1,-2-1 0,2-1 0,-2 1 0,0-2 0,2 0-1,-2-1 1,0-1 0,0 2 0,2-2 0,-2 1 0,0-1 1,3 1-1,-3 0 0,0 1 0,2 1 0,-2 1 1,2 0-1,0 1 0,-2-2 0,2 4 0,0 0 0,0 1 0,2 1 0,0-1 0,-2 3 0,2-1 0,-1-1 0,1 2 0,0 0 0,0-1 0,0-1 0,0 0 0,0-1 0,0-1 0,1 2 0,-1-2 0,0-1 0,0 0 0,0-1 0,2 2 0,-2-2 1,1 1-1,1 0 0,0 1 0,0 2 1,-2-1-1,3 1 0,-3-1 0,2 0 1,0 0-1,0 0 0,-2 0 0,3 1 0,-1 0 0,-2-1 0,2 1 0,-2-3 0,0 0 0,1-1 0,-3 0 0,2-1 0,-2-2 0,0 2 0,0-2 0,-2 0 0,2-1 0,0 0 0,-2-2 0,2 2 0,-2-1 0,2-1 0,-2 0 7,0 2-8,0-2 1,0 0-1,0 1 1,2-1-1,-2 2 0,0-1 7,2-1-7,-2 3 0,3-1 1,-3 1-1,2-2 7,-2 1-7,2 0 0,0-1 0,-2 0 0,0 2 0,2-2 1,-2 2-1,2-3 1,-2 1-1,2 1 1,-2-1-1,0 0 1,2-1 0,-2 3 6,0-1-7,2 0-1,0-2 1,-2 1 0,0-1 1,0 0-1,2 2 1,-2-1 0,0 0 0,0 0 0,0-1 0,0 1-1,0-2 7,0 1-7,0 2 0,0-1 0,0 0 1,0-1-1,-2 2 1,2-2 0,0 0-1,2 1 1,-2 0 0,0 0 0,0 0 0,2 2 0,-2-3-1,2 1 1,-2 0 0,0 1 0,0-2 0,0 2-1,2 0 1,-2 0 0,2 1 0,-2-1 0,3 1 0,-1-1 0,0 1 0,0 0 0,0 1 0,0 0 0,0-1 0,0 1 0,0 1 0,0 0 0,0-1 0,0 2 0,0-1 0,0-1 0,0-1 0,1 1 0,-1 0 0,0-1 0,0 1 0,2 0 0,-2-1 0,0 0 0,0-1 0,0 1 0,-2-2 0,4 1 0,-2-1 0,-2 1 0,0-2 0,2 2 0,-2-1 0,0-1 0,3 0-1,-3 1 1,2-1 0,0-1 0,-2 1 0,0-1 0,0 1 0,0-1 7,0 2-8,0-2 0,0 0 1,0 2 0,0-2-1,0 0 1,2 0 0,-2 0 0,0 0 0,0 0-1,0 1 1,0-1 0,0 0 0,0 0 0,2 1 0,-2 0 0,0-1 0,0 0 0,0 0 0,0 1 0,0-1 0,2 0 0,-2 1 0,0-1 0,0 0-1,2 0 1,-4 0 0,2 0 0,0-1 0,0 1-1,0 0 1,0 0 0,0 0 0,2 0 0,-2 1 0,0-1 6,2 0-7,-2 2 1,0-1 6,0-1-8,0 0 1,0 1 0,0-1 0,0 0 0,0 1 1,2-1 0,-2 0 6,0 0-8,0 0 1,0 0 0,0 0 0,0 0 0,0 0 0,0 0 0,0 0 1,0 0-1,0 0 1,0 0-1,0 0 1,0 0 0,0 0 0,0 0 6,0 0-7,0 0 0,0 0 0,0 0 1,0 0 0,0 0 0,0 0 0,0 0 0,0 0 0,0 0 0,0 0 0,0 0 0,0 0 0,0 0-1,0 0 0,0 0-1,0 0 1,0-2-1,-2-3 1,0-1-1,-2-1 0,2 0 0,-2-1 0</inkml:trace>
  <inkml:trace contextRef="#ctx0" brushRef="#br0" timeOffset="282839.1774">15994 12791 1,'0'-3'1,"0"2"0,-2 0 0,2 0 1,-2 0-1,0-2 0,0 1 0,2 0 0,-2-1 0,0 1 0,-1 0-1,3-1 1,-2 1 0,0-1-1,0 0 1,-2 0-1,2 0 0,0 1 1,0 1-1,2-1 0,-2 1 0,0-2 0,2 2 1,-2 0-1,0 0 0,2 1 1,0-1-2,-2 1 1,2 0 0,0 0 1,0 1-1,0 2 0,2 3 0,2 1 0,0 2 1,0 3-1,0 2 1,4 2-1,-1 4 2,3 3-2,0 4 1,3 3-1,-1 5 1,3 3-1,3 3 1,1 2 0,2 2-1,1 2 1,-1-1-1,2 2 0,-1-1 1,1 0-1,2 0 0,-2-1 1,2 0-1,-3-1 1,-1-1 0,0 0-1,-3-2 0,1-1 0,-2-4 0,-1-1 0,-1-2 0,-3-4 0,0-3 0,-1-3 0,-1-3 0,0-2 0,-3-3 0,-1-2 0,0-1 0,0-3 0,-2-1 0,-2-1 0,0-4 0,1-1-1,-6-3 0,3-3 0,-2 0 0,-2-3-1,0-2 1,-2-3-1,2 0-1,-2-5 1</inkml:trace>
  <inkml:trace contextRef="#ctx0" brushRef="#br0" timeOffset="283278.2025">16052 12641 2,'0'2'2,"2"4"0,0 1 0,2 2 0,0 2-1,0 4-1,5 2 1,-3 2 0,4 4 0,1 1 0,1 3 0,0 2 0,3 1-1,1 7 1,1-1 0,2 1 0,1 3-1,-1 2 0,2 1 0,-1 0 0,-1 2 0,-1-2 0,3 0 0,0-2 0,-3 1 0,1-1 0,-2 0 0,1-4 2,-1 1-2,-3-3 0,1-3 0,-1-1 0,-1-3 0,-3-3 0,2 0 1,-1-3 0,-1-3-1,-2-2 0,-2-2 0,1-2-1,-1-3 1,-2 0 0,2-3 0,-4-2-1,2-1-1,-1-1 1,-1-3-1,0-1 1</inkml:trace>
  <inkml:trace contextRef="#ctx0" brushRef="#br0" timeOffset="283806.2327">16083 12698 2,'4'16'2,"2"4"0,2 1-1,1 0 0,1 3 0,0 2 0,3 0-1,1 3 1,3 2 0,-1 0 0,3 4 0,2 2-1,1 0 1,1 3-1,0 1 0,0 0 0,-1 0 0,1 2 1,-2 0 0,0-1 0,-1 0-1,-1-1 0,-1-3 0,1-1 0,-2 0 0,-1-2 0,-3 0 1,1-3 0,1 0-1,-3-3 0,0-3 0,-1-3 0,-1-2 0,0-1 0,-1-3 2,-1-2-2,0-2 0,-4-2 0,3-2 0,-3-1 0,-2-3-2,0-2 1</inkml:trace>
  <inkml:trace contextRef="#ctx0" brushRef="#br0" timeOffset="284244.2578">16021 12777 1,'8'13'2,"0"4"-1,3 2 1,-1 2 0,2 2-1,5 4 0,-3 3 0,3 1 0,2 5 0,1 1 0,3 3 0,2 1 0,-2 2-1,-1-1 0,3-1 0,0 0 1,-4 0-1,1 1 1,1-4-1,0 0 0,-4-2 0,1-1 0,-1-1 0,-1-3 0,-1-2 0,0-1 0,-3-2 0,1-2 0,-5 0 1,2-3-1,-3-4 0,-1 0 0,0-3 0,-2-2 0,1-1 0,-3-3 0,0-1 0,-2-2-2,0-2 1</inkml:trace>
  <inkml:trace contextRef="#ctx0" brushRef="#br0" timeOffset="286822.4053">16168 12981 2,'12'26'1,"0"3"1,3 2-1,2 2 0,-1 2 0,3 2 0,1-2-1,-1 0 1,0 0 0,-1 1 0,1-1-1,-1-2 1,1 1-1,0-1 1,-1-2 0,-1 2-1,-1-3 0,1-3 0,-1-2 0,-1 2 0,1-3 0,-3-2 0,1-1 0,-3 0 0,1-1 0,-2-1 0,1-2 1,-3-1-1,0 0 0,1-3 0,-1-1 0,-2 1 0,0-3 0,0 1 0,-1-3 0,-1 0 0,0-1 0,0-1 0,0 0 0,-2 0 0,0-3 0,2 0 0,-4 0 0,3 0 1,-1-2-1,-2-1 0,2 0 1,-2 0-1,0-1 0,0-1 0,0 0 0,0-2 0,0 1 0,-2-1 0,2 0 0,0 1 0,-2-1 0,2 0 0,0 2 0,0-1 0,-3 1 0,3 1 0,0 0 0,0 0 0,0-1 0,0 2 0,0 0 0,0 3 0,0-2 0,3 1 0,-3 1 0,0-2 0,0 1-1,0-1 1,0 3 1,-3-3-1,3 2 0,-2 0-1,0-1 1,0-1 1,0 0-1,-2-1 0,0-1 0,0 1-1,0-1 2,-3-1-1,-1-1 0,0 0 0,-2-2 0,-1-2 0,1-1 0,-3-2 0,1-3 0,0-1 0,-1-1 0,1-1-1,-1-3 1,3 1 0,-2 0 0,1-1 0,-1-1 0,2 0-1,-3-1 1,3 0 0,-3-1-1,3-2 1,-2 0 0,1-2 0,-1 1 0,-1-4 0,-1 0 0,0-2 0,-1 0 0,3-2 0,-3-1 0,1 0 0,-1 0 0,3 2-1,-3-1 1,3 2 0,-3 0 0,3 2 0,0 4 0,-1-1 0,1 3 1,-1 3-1,5 3 0,-2 2 0,4 1 0,-1 3 0,3 4 0,0 1-1,2 4 1,0 3 0,2 4 0,0 3 0,2 4 0,2 5 0,2 4 0,3 3 1,3 3-1,0 5 0,3 0 0,-1 4 0,3 0 0,2 3 0,-1-1 0,1-1 0,-1 0 0,3-2 0,-4 0 0,1-3 0,-1-2 0,-3-1 0,1-4 0,-1-1 0,-3-5 0,1-1 0,-4-2 0,1-2 0,-3-3 0,-2-2 1,2-3-1,-6-3 0,0-1 0,-2-4 0,0-2 0,-4-5 0,-3-2 0,-1-6 1,-2-2-1,-1-5 1,-3-3-1,1-4 0,-1-4 0,-3-3 0,1 0-1,-1-4 1,0 0 0,-1-1 1,1 1-1,0 1 0,3 3 0,-1 2 0,5 3 0,-3 5 0,5 4 0,0 3 0,4 5 0,-1 2 0,5 6 0,0 2 0,2 6 0,2 3 0,2 6 0,3 5 0,3 3 0,-2 7 0,5 2 0,3 4-1,1 3 2,1 2-1,1 0 0,2 1 0,-1-2-1,1 0 1,-2 0 1,1-2-1,-1-1-1,-3-3 1,3-3 0,-4-3 0,-1-1 0,-2-2 0,-1-3 1,-1-3-1,-4-1 0,0-3 0,-1-2 0,-3-4 0,0-2 0,-4-3-1,0-3 2,-3-2-1,-1-4 0,0-3 0,-2-4 0,-3-1 0,1-3 0,0 0 0,2-2 0,-1 3 0,3 2 0,0 2 0,0 4 0,1 3 0,3 3 0,0 4 0,2 4 0,2 5 0,0 4 0,3 5 0,3 5 0,-2 1-1,2 3 1,1 4 0,1 0 1,2 1-1,-1 1 0,1 1 0,3-2 0,-3 0 0,3-1 0,-3-2 0,2-2 0,-3-1 0,1-5 0,-2 1 0,-1-1 0,1-5 0,-4-1 0,1-1 0,-1-2 0,-2-2 0,0-2 0,0-2 0,-2-1 0,2 1 0,-2-6-1,-2 2 1,2 0 0,-2-2 0,0 1 0,0 1 0,0 0 0,0 0 0,0 0 0,0 0 0,0-2 1,0 3-2,0 0 1,0 0 1,0 0-1,0 0 0,-2 0 0,2 0 0,-2 4 0,-2 2 0,-2-1 0,0 3 0,0-1 0,-1 2-1,-3-1 1,2-1 1,-1 1-1,1 0-1,0-1 1,0 0 0,-1 1 0,1-1-1,2-1 1,0 0 0,0-3 0,1 1 0,3 0 0,0 0 0,0-1 0,2 0 0,-2 0 0,2-1 0,2 0 0,0-1 0,0-2 0,2-2 0,3 1 0,1-4 0,0-1 0,3-1 0,-1-1 0,4-2 0,-1 1 0,1-2 0,1 2 0,-1-1 0,1 1 0,-1-1 0,-4 2 0,3 1 0,-3 1 0,-1 2 0,-3 3 0,0 1-1,-4 2 1,0 4 1,-4 0 0,-2 2-1,-2 4 0,-3 0 0,-1 3 0,-2 0 1,-3 1-2,1 1 1,-1-1 0,-1 1 0,-1 1 1,1 0-1,-1-2 0,0 0 0,5-1 0,0-3 0,1-1 0,1-1 0,4-1 0,0-2-1,-1-2 1,5-2 0,2-3 0,2-2 0,0 1 0,3-4 0,1-2 1,2-1-2,2-3 1,-1 1 0,3-2 0,-2 0 0,3-1 0,-1 1 0,-1 0 1,-1 3-1,0-1 0,-4 3 0,3 1 0,-5 2 0,0 0 0,-2 3 0,-2 2 0,-2 2 0,0 1 0,-2 2-1,-2 3 2,-1 1-1,-3 1 0,0 0 0,-3 2 0,3 0 0,0-2 0,-3 2 0,3-2 0,0-1 0,-1 1 0,3-3 0,0 1 0,1-4 0,3 1 0,0-1-1,0-2 2,2-2-1,2-1 0,0 0 0,0-3 0,2-1 0,2-3-1,0 1 2,2-3-1,1 1 0,-3-2 0,4 1 0,-4 0-1,2 2 1,-1 1 0,-3 3 0,-2-1 1,0 4-1,-2 1 0,-3 2 0,-1 2 0,-2 1 0,-2 4 0,-1-1 0,-1 1 0,-3 1 0,1 1 0,-1 2 0,1-2 0,-1 1 0,1-2 0,0 1 0,-1-1 0,1 0 0,3-2-1,-1-1 2,4 0-1,-1-3 0,3 1 0,2-3 0,0 0-1,2-2 1,2-3 1,2 0-1,2-4 0,2-4 1,2 1-1,1-2 0,3-1 0,-2-1 0,3 0 0,1 2 1,1-2-1,-3 0 0,1 0 0,1 2 0,-4 2 0,1 3 0,-3 0 0,-2 1 0,-2 2 0,-2 4 0,-2 3 0,-2 0 0,-4 4 0,-2 3 0,-2 0 0,-1 2 0,-3 0 0,-1 1 0,1 0 0,-1-1 0,1 0 0,-1 0 0,3 0 0,-3-2 0,3 1 0,2-1 0,-1-2 0,1-1 0,2-1 0,2-1 0,1-2 0,1-1 0,2-2 0,4-1 0,0-2 0,3-2 0,3-3 0,2-1 0,0-3 0,3-2 0,-1 0 0,3 0 0,-1-1 0,3 0 0,-3 0 0,1 2 0,-1 0 0,1 1 0,-3 1 0,-2 3 0,1 1 0,-5 1 0,0 3 0,-2 0 0,0 3-1,-1 3 1,-3 1 0,-3 1 0,1 2 0,-2 0 1,-2 1-1,0-1 0,0 0 0,-1 0 0,3 0 0,-2 0 0,2-1 0,0 0 0,0-2 0,2 1 0,-3-2 0,3 0-1,0-1 0,2-1 0</inkml:trace>
  <inkml:trace contextRef="#ctx0" brushRef="#br0" timeOffset="301280.2322">19338 6283 2,'97'-20'1,"11"0"0,4-1 0,6-1 0,6 0 0,4 0 0,132-21-1,-144 24 1,2-2 0,2 3-1,2-3 0,-2 1 1,114-18 0,-38 9-1,-109 15 0,-2 2 0,-4 0 0,-3 2 1,-3-1-1,-5 3 0,-6 1 0,-6 1 0,-6 2 0,-7 0 0,-8 3 0,-6 1 0,-10 1 0,-6 2 0,-9 0 0,-10 1-1,-21 6 1,-12 2 0</inkml:trace>
  <inkml:trace contextRef="#ctx0" brushRef="#br0" timeOffset="303193.3416">20974 6062 1,'62'-12'1,"4"-2"0,3 0 0,1-1 0,0 0 0,71-14 0,-21 3 0,-19 4-1,-57 14 0,-5 0 0,0 0 0,-4 1 0,-6 1 0,-2 1 0,-4 1 1,-6 0-1,-5 2 0,-2-1 0,-8 2 1,-10 2-1,-2-1 0,-9 4 0,-10 1 0,-10 2 0,-9 2 0,-65 11 0,51-10 0,-11 2 0,-8 3 0,-10 0 0,-10 1 0,-6 3 0,-7-1 0,-6 2 1,-6 1-1,-5 0 0,-1 2 1,0 2-1,-3-1 1,-1-1 0,-1 2-1,1-1 0,1 1 0,1 0 0,-1 0 0,5-2 0,2 1 1,2 0-1,4-2 0,4 1 0,2 0 0,2-2 1,5 0-1,3-1 0,5-2 0,6-1 1,6-2-1,4 0 0,8-1 1,5-2-1,4-3 1,6-1-1,8-1 1,4-1-1,7-2 2,6 1-2,4-1 0,4-1 0,4-1 1,4 0-1,3 0 1,5-1-1,5 0 0,6 0 0,2-1 0,6 0-1,6-2 2,5 0-1,6-2 0,6 0 0,8-2 0,6-1-1,9-1 1,8-3 0,6-2 1,7 1-1,9-2 0,5-1 0,4-2 0,6 1 0,1 0 0,3-2 0,4 1 0,7-2 1,0 1-1,4-2 1,1 0-1,5 0 0,5-1 0,1 0 0,2-1 0,3 0 0,5-1 0,1 0 0,1-1 0,1 0 0,2 1 0,-1-2 0,1 2 0,0 0 0,-5 0 0,-1-1 0,-3 2 0,-1 1 0,-7 2 0,-6 0 0,-4 2 0,-7 0 0,-5 4 0,-9 0 0,-4 1 1,-6 1-1,-11 2 0,-8 1 0,-6 1 0,-8 1 0,-7 0 0,-5 2 0,-9 0 0,-9 2 0,-7 2 0,-7-1 0,-10 1 0,-4 1 0,-11 0 0,-5 3 0,-7-1 0,-11 2 0,-5 1 0,-9-1 0,-4 2 0,-6 1 0,-6 2 0,-5 1 0,-7 1 0,-7 1 0,-4 1 1,-5 1-1,-3 1 0,-4 0 0,-7 2 1,-4 0-1,-2 2-1,-2 0 1,-4 1 0,-2 0 0,0 0 0,-2 1 0,-3-1 0,1 2 0,0-1 0,-1 0 0,1-1 0,4 1 0,0-1 0,2 1 0,2 0 0,2 0 0,0-1 0,4 2 0,2-1 0,5 0 0,-1-1 0,7 0 0,-1-1 0,5 0 0,4 0 0,6-1 0,4-2 0,6-1 0,3 1 0,6-3 0,3 0 0,7-2 0,2 0 0,7-2 0,3 0 0,7-3 1,4 1-1,4-2 0,6-2 0,4 1 0,2-2 0,3 2 0,5-3 0,3 1 0,4-2 0,1 0 0,8-1 0,1-1-1,2-1 1,6-1 0,5-1 0,4-2 0,5-1 0,5-2 0,7 0 0,7-2 0,7-2 0,2-1 0,6-2 0,2-2 0,6 2 0,2-3-1,7 2 1,1-2 0,5 0 0,2-1 0,4 0 0,2 0 0,4 1 0,4-1 0,0 1 0,5-1 0,1 2 0,1-1 0,3-1 0,1 2-1,2-1 1,-1 1 0,1-1 0,0 2 0,-1-1 0,-1-1 0,0 3 0,1-1 0,-3 0 0,-3 0 0,-1 1 0,-1 1 0,-1-2 0,-3 1 0,-2 1 0,-4 0 0,0 0 0,-4 0 0,-2 2 0,-4-2 0,-1 2 0,-3 0 0,-5 3 0,-1-2 0,-5 2 0,-4 0 0,-4 1 0,-6 1 0,-2 0 0,-7 1 0,-1 0 0,-5 1 0,-6 1 0,-4 2 0,-2-2 0,-4 2 0,-3 0 0,-3 0 0,-3 2 0,1-2 0,-5 1 0,3 1 0,-5 0 0,0 0 0,-2-1 0,1 1 0,-3-1 0,0 2 0,0-1 0,-2 1 0,2 0 0,-2 0 0,0-1 0,0 1 0,0 1 0,0-2 0,-2 1 0,0 1 0,3-2 0,-3 1 0,0-2 0,2 2 0,-2 0 0,0 0 0,0 0 0,2 0 0,-2 0 0,0 0 0,0 0 0,0 2 0,0-2 0,0 0 0,0-2 0,0 2 0,0 2 0,0-2 0,0-2 0,0 2 0,2 0 0,-2 0 0,0 0 0,0 0 0,0 0 0,0 0 0,0-1 0,0 1 0,0 0 0,0 0 0,0 0 0,0 0 0,0 1 0,0-1 0,0 0 0,0 0 0,0 0 0,2 0 0,-2 0 0,0 0 0,0 0 0,0 0 0,0 0 0,0 0 0,0 0 0,0 0 0,0 0 0,0 0 1,0 0-1,0 0 1,0 0 0,0 0-1,0 0 0,0 0 0,0 0 0,0 0 0,0 0 0,0-1 0,0 1 1,0 0-1,0 0 1,0 0-1,0 0 0,0 0 0,0 0 0,0 0 0,0 0 0,0 0 0,0 0 0,0 0 0,0 0 0,0 0 0,0 0 0,0 0 0,0 0-2</inkml:trace>
  <inkml:trace contextRef="#ctx0" brushRef="#br0" timeOffset="344928.7288">14110 2228 2,'-2'-7'2,"2"-2"-1,0-2 1,-2 2-1,2 0 1,-2-1-1,0 2 1,-1 1-1,3 2 0,-2 1-1,2-1 1,-2 3 0,2-2 0,0 2-1,0 0 0,-2 1 1,2-1 0,0 1-1,0 1 0,0 0 0,0 0 0,0 0 0,0 0 0,0 0 0,0 3 0,0-2 0,0-1 0,0 1 0,2-1 0,-4 1 0,2 0 0,0-1 0,0 0 0,0 0 0,0 0 0,0 0 0,0 1 0,0-1 0,0 0 0,0 0 0,2 0 0,-4 0 0,2 0 0,0 2 0,0-2 0,0 0 0,0 0 0,0 1 0,0 0 0,-2 0-1,2 1 1,2 2-1,-2-1 0</inkml:trace>
  <inkml:trace contextRef="#ctx0" brushRef="#br0" timeOffset="346489.818">13684 4273 1,'0'0'2,"0"0"-1,0 0 1,0 0 0,0 0-1,0 0 0,0 0 0,0 0 0,0 0 0,0 0-1,0-1 0,2-2 1,0-2-1,2-2 1,0 0 0,2-2 0,1-2-1,-1-2 1,2-2-1,4-2 1,1-5 0,3-3-1,1-3 0,4-3 2,3-4-1,3-3 0,6-4-1,7-2 0,3-4 0,7-3 0,2-3 0,3-4 0,7-3 0,0-3 0,5-3 0,3 1 0,0 0 0,5-3 0,-3 2 0,3-2 0,-3-1 0,-2 2 0,1 0 0,-5 2 0,0 2 0,0 4-1,-4 2 1,0 2 0,-4 2 1,-4 5-1,-2 3 0,-5 3 0,-3 3 0,-5 5 0,-6 4 1,-2 4-1,-4 4 0,-4 3 0,-5 4 1,1 1-1,-7 2 0,1 2 0,-7 2 0,-2 4 0,0 1 0,-6 3-1,0 2 0,-4 4 0,-2 2-2</inkml:trace>
  <inkml:trace contextRef="#ctx0" brushRef="#br0" timeOffset="347225.8601">14027 3610 3,'0'-2'2,"0"-3"0,-2 1 0,2-1-1,0 1 1,0 0 0,-2 1 0,2-1-1,-2 3 0,0-1 0,0 0 0,-2 4-1,-1 0 2,-1 3-2,-2 3 1,-2 3 0,-3 3 0,-1 5 0,-1 2-1,-1 3 0,-3 3 0,1 2 0,-1 1 0,0 2 0,1 0 0,-3 1 0,4-1 1,1 0 0,1-1 0,1-1-1,2-2 0,1-2 0,3-3 0,2-1 0,0-1 0,1-1 0,1-1 0,4-4 1,0 0-1,2-2 0,0-2 0,3 0 0,1-3 1,2-1 0,0-1-1,5-3 1,-1-2 0,5-1-1,-1-2 0,5-3 0,4-3 0,0 0 0,1-4 0,3 0 0,2-2 0,2-3-1,3 1 2,-1-1-1,0-1 0,0 1 0,0-2 0,-2 3 0,0-2 0,-2 4 0,-4 2 0,0-1 0,-2 2 0,-6 2 0,-1 1 0,-1 1 0,-3 2 0,-1 1 0,-3 1 0,0 1 0,-1 1-1,-3 1 0,0 1 0,-2 0-1,0 3 0</inkml:trace>
  <inkml:trace contextRef="#ctx0" brushRef="#br0" timeOffset="348003.9046">16583 1445 1,'0'-5'3,"-2"-2"-1,2 0 0,-4 0 0,0 1-1,0 0 1,-4 1-1,-1 3 0,-1 1 0,-7 4 0,1 2 0,-3 3-1,-3 3 1,-1 1 0,-4 5 1,0-2-1,2 2 0,-2 2-1,0 1 0,5-1 0,1 1 0,0 1 0,3-1 0,3 1 0,5-1 0,4-2 0,2 1 1,6-1-1,2 0 0,8 0 0,3-1 0,3-2 0,5 1 0,2-1 0,2-1 1,2 0-1,0 1 0,-2 1 0,1 1 0,-1 1 0,-2 3 0,-4 0 0,-3 2 0,-5 2 0,-3 2 0,-4 1 0,-6 2 0,-4 2 0,-4 1 0,-6-1 0,-5 2 0,-4 0 0,-2-2 0,-2-1 0,-1-2 0,-1-4-1,2-3 0,4-5-1</inkml:trace>
  <inkml:trace contextRef="#ctx0" brushRef="#br0" timeOffset="348541.9354">16767 1902 1,'7'-3'2,"-1"-2"0,0-1 1,2 1-1,3-2 0,-1-3-1,2 0 0,-1-1 1,3 1-2,-1-2 1,1 2 0,-1-3 0,-1 0 0,0 0-1,-1 1 0,-5-1 0,0 1 0,-2 1 0,0 0 0,-2 3 0,-2 1 2,-2 2-1,-4 4 0,-2 5 0,0 4-1,-5 3 1,1 7-1,-1 6 0,-1 4 1,4 4 0,-1 2 0,1 4 0,4-2-1,2 0 0,4-2 0,4-4 1,4-2-1,2-6 0,5-2 0,3-7 0,3-4 0,2-6 0,2-8 0,2-4 0,1-6 0,1-6-1,-2-6 0,2-3 0,-2-2 0,0-3 1,-4-4-1,0-3 0,-3-3 1,-1-4 0,-3-2 0,-1-2 0,-3-6 0,-3 1 0,-1 3-1,-2 2 1,-2 6 0,0 5 1,-2 3 0,0 8-1,-2 4 1,-2 5-1,-2 6 1,0 3 0,-2 8 0,0 8 0,0 4 6,-1 5-7,1 6 6,2 4-1,0 5 6,2 3 6,0 2-9,2 3-8,4 3 0,0 1 7,2-1-14,2 3 1,3-2 1,1-1 1,3-1 6,1-3 0,1-2-6,-1-1-1,3-3-1,-3-2 1,3-2 0,-2-4 0</inkml:trace>
  <inkml:trace contextRef="#ctx0" brushRef="#br0" timeOffset="348712.9452">17328 1667 3,'2'-1'3,"2"-2"-1,2-2-1,7-2 1,-1-1-1,7-1 0,1-4-1,5 1-1,4-2 0</inkml:trace>
  <inkml:trace contextRef="#ctx0" brushRef="#br0" timeOffset="349377.9832">18451 1112 2,'-2'-2'3,"0"1"0,0 0 0,-2 0 0,-1 2 0,-3 3-1,-2 1 1,-5 6-1,-3 3 0,-1 3-1,-2 5 13,-1 3-2,-1 2-14,2-1 0,1 1 1,1 0 6,5-2-1,-1-3-6,5-1 13,1-3-8,3-2-7,4-2-1,2-3 2,4-3-1,3-4 1,3-3 0,4-4 1,3-4-1,4-2 1,1-3 0,3-2 0,-2-3 0,2-2 1,2-3 0,-3 0 0,1-3 0,0 2 1,-4 0-1,-1 3 1,-1 3-1,-2 3 1,-5 2 0,-2 3 1,1 3-1,-3 4 0,-2 5 0,-2 2 1,0 2-1,-2 2 0,3 2 1,-3-1-1,2 1 0,2-2 1,-2 0-1,2-2 0,1-1 0,1-3 0,2-3 0,-2-1 0,3-5 0,1-3 0,1-4 0,-1-2-1,2-2 1,1-3 0,-3-2-1,3-4 1,-1 0-1,-1-3 1,-1-4-1,1-2 0,-1-4 1,0-3-1,1-4 0,-3-2 0,-2-4 1,1 4 0,-3-4 0,-2 6 0,-2 1 0,0 4-1,-4 4 2,-2 4-1,0 5 1,-4 4 0,-1 4 0,-1 4-1,0 4 1,-3 4 0,-1 6 0,1 3 0,1 2-1,-1 7 0,3 1 0,0 5 1,2 8-1,1 2 0,1 5 7,0 2-1,4 5-1,2 2 0,0 3-1,0 0 0,4 3 0,2 1-1,0 1-1,1 1 0,1 0 0,0 1-7,2 0 1,-1-1 7,3-2-1,-2-1-7,1-3 8,1-2-7,-1-2-1,-1-2 1,0-2 1,3-3-1,-5 0 0,0-2-1</inkml:trace>
  <inkml:trace contextRef="#ctx0" brushRef="#br0" timeOffset="349536.9923">18846 1365 1,'4'-8'2,"4"-4"0,1-2-1,3-2 0,0-1 0,5-3-1</inkml:trace>
  <inkml:trace contextRef="#ctx0" brushRef="#br0" timeOffset="351909.128">19841 980 2,'2'8'2,"2"1"0,-2 0 0,-4 2 0,-2 2 0,-2 2-1,-5 2 1,-3 0-1,-3 1 0,-5-2 0,1 2 0,-4-1 0,-2-2 1,0-1-1,0-1 0,0-3 0,3-1 0,-1-3 0,2-4 0,0 0 0,5-5-1,-1 1 0,5-5-1,-1-1 1,5-3 0,2-3 0,1 0 0,5-3 0,4 1-1,5-3 1,3 1 0,2-2 0,5 2 0,-1 0 0,5 3 0,2 2 0,0 1 0,1 5 0,3 4 0,0 0 1,0 6 0,0 3 0,-2 3-1,-2 5 1,1 3-1,-3 5 0,2 4 0,0 6 7,-3 1-1,-1 2-7,1 2 13,-1 3-15,0 0 7,-1 0 0,1 1 7,0-3-15,-1-1 19,-3-3-8,1-3 13,-3-3-10,1-5 11,-4-2 17,-1-3 2,-1-2-5,0-2-4,-2-2 1,1-4-3,-3-4 3,2-4-5,0-2-15,-2-4-2,0-3 11,3-4-8,-3-4-2,0-4-8,0-5 6,2-4-7,-4-4 7,2-2-16,1-2 2,-1-3 1,0 1-12,0 0 14,0 2-6,0-1 14,-2 3-21,3 0 15,-3 4-6,-2 3 7,0 1 0,0 3-19,0 3 15,0 1-19,0 4 3,0 0 9,2 3-12,-2 2-4,0 1-2,0 1 2,0 2-2,0-2 2,0 5 3,0 0 4,2 1 2,0 2 1,0 1 2,0 1 2,0 0 1,0 1 2,2 1 2,-2 2 0,0-2 1,0 2 1,0-1-1,1 2 2,-1-2 0,0 1 1,-2 0 0,2-1 0,0 1 1,-2 0 1,2 1 0,-2-2 0,2 2 1,-2-1 0,0 2-1,2 1 1,0 0 0,0 1 0,-2 0 0,2 2 0,0 0 0,-2-2 0,2 2 0,0-1 0,0 0 0,1 1 0,1-4 0,0 1 0,0 0 0,2-2 0,-2 0 0,5-2 0,-3 0 0,2-2 0,0-1 0,1 0 0,-1-1-1,0-1 0,0 0 1,1 0 0,-1-2 0,0 0 0,-2-1 0,1 0-1,-3-1 0,2 1 0,-2-1 1,0-1 0,0 1 0,-2-1 0,3 1 0,-3-1 0,0 1 0,0 2 0,-2-1 0,2 2 0,-2-1 0,2 1-1,0 0 0,2 1 0,0 1-1,-2-1 0,0 0 1,3 2 0,-3 2-1,0-2 1,2 1 0,-2 0 0,-2 0 0,0 0 0,2-1 0,-2 1 0,2-1 1,-2 2 0,2-4 0,-2 1-1,0-1 2,0 0-1,0-2 1,2-1 0,-2 1 0,0 0-1,0 0 1,2 0 0,0 2 0,-2 1 0,2-2 1,-4 2-1,2 1 0,0 0 0,0 4 0,0 1 0,0 5 0,-2 0 0,2 2 0,-2 1 6,2 3 6,0 0-8,0 1-1,2 0-7,0 2 1,0-2 6,3-2-7,-3 0 0,4 0 1,0-2 0,0-2 7,5-2-7,-1-2 0,0-4 0,3-1 0,1-4 0,-1-1 0,1-2 1,3-2 0,-3-2 0,0-2 0,1 0 0,-1-2 0,-1-1 0,-1-3 0,1-1 0,-3 1 1,2-2-1,-1-1 0,-3 2 1,0 0 0,1 3 0,-3 2 0,0 3 0,-2 1 0,0 2 0,0 2 1,-2 3-1,3 3 1,-3 4 0,0 0-1,-2 4 1,2 1-1,-2 3 0,2-2 0,0 2 7,0 0-8,2-3 1,2 2 0,1-3 0,1 0 0,2-3-1,1-1 1,1 0-1,0-4 0,3-2 0,-1-3 0,1 0 1,1-1 0,1-2 0,-3-2-1,1-1 1,-1 1-1,1-3 1,-1-1-1,-1-3 1,-3 0-1,0-1 1,-1 0-1,-3-1 1,0 2 0,-2 2 0,0 1-1,-2 2 1,-2 4 1,0 3 0,-2 3-1,-2 3 0,0 5 7,-2 3-1,0 2 12,-1 3-8,3 1 5,0 2-2,0-1-8,0 1 13,2-2-10,2 1 6,2-2-7,0 1-2,4-4-1,0 0-7,5-3-5,-1-2 13,2-2-7,3-2-7,1-3 16,1 0-2,-3-3-14,3-1-4,0-1 1,-1-1 8,-1-1-6,1-2 0,-1-2 2,-1 1 2,-2-2 0,1 0 1,-1 2 1,-3 1-2,-1 0 2,0 2 1,-2 3 1,1 0 6,-3 3 0,2 2 0,-2 3-8,-2 0 14,2 2-2,2-1-7,-1 1-6,-1 1 13,4-1-7,-2-1-1,2 0-6,3-1 1,-1-2 7,3-2 12,1-1-14,0-3 0,1 0-7,2-5 1,-1 1 1,1-2 0,1-4-1,-3-1 2,1-2 1,-1 0-1,1-3 1,-1-2 0,-1-1 0,-1-6 0,-1-4 0,0-3 0,-1-2 1,1-1 0,1 0 1,-3 1 0,0 3 0,-1 4 1,-3 6 1,0 4 0,-4 3 0,0 7 6,-2 6 0,0 6 11,-4 8 11,0 4-3,0 11 9,-5 5-5,1 3-3,0 6-4,2 1-8,-1 3-9,3-1 5,0 1 6,2-3-3,2-2-1,2-3 5,4-3-3,1-2-21,-1-2 26,0-2-8,2-6-8,1 0 6,-1-4-8,0-3 12,2-3 0,-1-2-9,-1-1-7,2-5 13,1-1-14,-3-5 6,2 0-6,1-6-6,-3-2-13,4 0 17,-3 0-6,1 0-6,-2 2 16,-2 2-13,1 1 8,-1 2 1,0 3 13,-2 1-7,0 5-7,0 0 14,-1 3 5,1 1 6,-2 0-4,2 2-2,-2-1 6,2 2-16,2-1-6,0 0 6,-1-1-6,-1 1 0,2-2 0,-2 0 20,2-2-15,0 0 6,1 0 0,-3-2 4,0-1-7,0 0-1,0-2-7,2-2-6,1 0 14,-1-1-7,0-2 0,2-2-6,-1 0 8,1-1-8,-2 1 16,2 0-16,-2 1 8,1 0-12,-1 3 20,-2-1-7,2 3-6,0-1 13,-1 2-14,-1 1 13,2 0-19,-2 1 20,0 1-1,4-1-13,-3 2 14,1 0-8,-2-1-7,2 0 15,0 1-2,1-1-7,-1-1-7,0 0 15,0 0-8,2 0-13,-1-1 21,-1 1-13,2-2 13,0-2-13,-1 1-12,1-1 21,0 0-7,0-2-5,1 1-13,-1-1 10,0-1 14,3 2-6,-5 1 6,2-1 0,-2 2-13,3-1 14,-3-1 0,0 3-7,-2-1 7,2 1-7,0 0-6,1 1 15,-3-1-1,0 3-1,2-2-6,-2 0 0,0 0 0,3 2 13,-3-2-7,2 0 6,-2-1-8,4 2-6,-1-2 7,-1 0-7,2 0 1,-2 0 0,3 1 7,-3-1 0,2 0-13,-2 0 14,0 0-7,1 2 6,-3-2-20,0 0 10,0-2-18,-2 2-4,0-1 9,0 0-9,0 0 2,0-1 4,3-2 1,-3 1 3,2-3 2,-2-2 2,0 0 0</inkml:trace>
  <inkml:trace contextRef="#ctx0" brushRef="#br0" timeOffset="352110.1395">21638 695 10,'-4'-2'17,"0"-1"-3,2 0-2,-2-1 6,4-1-3,0 0-2,0-1-14,4-3 0,4 0-6,2-2 1,3 0 0,1-1 0,3 3 0,3 1-1,3 0 1,2 1 0</inkml:trace>
  <inkml:trace contextRef="#ctx0" brushRef="#br0" timeOffset="352360.1538">22401 733 3,'0'2'4,"2"-1"-1,0 3 0,-2-1 0,2 1 7,-2-1 4,2 2-2,-2 0-14,0 1 13,5 1 6,-3 1-9,0 2-8,0-1-6,0 0 13,0 1-1,2-2 0,-2 0-1,2-1-7,0-2 0,3-1-6,-1 1 1,2-3 7,0-1 7,1 0-7,1-2 0,-2 0 0,3-1 0,-3-2-8,0 1 2,0-1 0,-1 0 1,1 0-1,-4 1 1,2-1 1,0 1-1,-1 0 0,-1 2 1,0 0 0</inkml:trace>
  <inkml:trace contextRef="#ctx0" brushRef="#br0" timeOffset="352638.1697">22958 736 3,'0'-1'4,"0"-1"6,0-3-8,-3 1 14,1 2 3,0-1 5,-2-2-4,0 3 11,0-1-17,-2 1 5,0 0 3,1 0-1,1 1-10,0 0 5,0 1-1,2 1 3,-2 2-15,2 0 14,-2 3-3,2 0-2,-1 2-14,1 1 14,2-1-9,0 3 6,0-1-1,0 1-8,2-1-12,-2 2 20,0-1-13,0 2 7,-2-1-1,0 1-32,-4-1 11,-4 2-11,-5 2 3,-3 0 4,-9 0 2,-6 2 2,-2 0 2,-5 0 2,-5 0 2</inkml:trace>
  <inkml:trace contextRef="#ctx0" brushRef="#br0" timeOffset="352820.1801">18656 2148 1,'-33'4'1,"0"1"0,-3-2-1,5 1 0,-2-1 1,4 0 0</inkml:trace>
  <inkml:trace contextRef="#ctx0" brushRef="#br0" timeOffset="353435.2153">18114 2234 1,'-13'6'2,"-3"-1"0,-3 2 0,1 1-1,-5 1 1,2-1 0,-2-1-1,1 0 0,1 0 1,-2 0-1,1 0 0,1-2 0,-4 2 0,2 0 1,1-1-1,-1 0 0,0-1 0,2 2 0,1-2 0,-3 2-1,2 0 1,-1 0 0,-1 2-1,-2 1 1,-2 0-1,0 3 0,-2-1 0,2 2 0,-2 0 0,0-1 0,0 3 0,1 0 0,-4 0 0,4 2 1,-1-2-1,2 0 0,-2 1 0,0-1 0,2-2 0,-2 1 0,0-1 0,2-1 0,0 0 0,0-3 0,2 1 0,1-1 0,-1 0 0,2 0 0,2-2 0,1 0 0,1-2 0,3 0 0,1-1 0,3 0 0,-1-1 0,5-2 0,2 1 0,2-1 0,4-2 0,0-3 0,6 1 0,2-2 0,5-3 0,7-2 0,5-1 0,6-2 0,6-4 0,5 1 0,3-4 0,7-1 0,2-2 0,8-1 0,6 0 0,4-4 0,7 0 0,2-1 0,5-2 0,5-1 0,9-2 0,5 1 0,3-3 0,6-1 0,3-2 0,5 0 0,3-1 0,5-2 0,2 0 0,5 0-1,1 2 0,5-2 0,0 2 1,3 0 0,3 1 0,2 1 0,-2-1 0,2 4-1,0 0 1,0 2 0,-4 2 0,-2 1-1,-2 1 1,-5 2 0,-1 1 0,-7 2 0,-4 2 0,-6 1 0,-8 0 1,-3 4-1,-7-1 0,-7 2 0,-4 1 0,-8 2 1,-5 0-1,-3 2 1,-7-1-1,-6 3 0,-6 0 0,-5 0 1,-3 1-1,-7 0 0,-1 1 0,-5 2 0,-4 0 0,-6 1 1,-3-1-1,-3 2-1,-2-2-1,-7 2 1,-2-2-1</inkml:trace>
  <inkml:trace contextRef="#ctx0" brushRef="#br0" timeOffset="354081.2522">18805 1160 3,'0'-2'3,"0"0"-1,0-2 0,2 0 0,0 0 0,0 1 0,2-3 0,2 0 0,5 0 0,-1 0 0,6-1-1,3-1 0,4-1 0,2 0 0,4-1 0,2 0-1,2 1 1,-2-2-1,2 2 1,-2-2-1,0 3 0,0 0 0,-6 1 1,-1 0-1,-3 3 0,-2-1 0,-5 1 0,1 3-1,-7 0 0,-2 2-1,-4 0-1</inkml:trace>
</inkml:ink>
</file>

<file path=ppt/ink/ink4.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9T04:56:52.783"/>
    </inkml:context>
    <inkml:brush xml:id="br0">
      <inkml:brushProperty name="width" value="0.05292" units="cm"/>
      <inkml:brushProperty name="height" value="0.05292" units="cm"/>
      <inkml:brushProperty name="color" value="#FF0000"/>
    </inkml:brush>
  </inkml:definitions>
  <inkml:trace contextRef="#ctx0" brushRef="#br0">19926 5962 1,'2'-2'2,"0"1"0,-2 0 0,-2 0-1,-2 0 0,-13-2 0,-8 2 0,7 1 0,-7-1 0,-4 2 0,-8 0-1,-5 2 0,-7-1 1,-9 2-1,-9 0 0,-5 2 0,-9 1 0,-3 1 0,-9 0 0,-7 3 0,-5-1 0,-5 1 0,-2-1 0,-3 2 1,-7 1-1,0 1 1,-2 1 0,-3 0-1,1 0 0,0 1 1,-2 0 0,4 1 1,0-2-1,2 1 0,4 0 0,0 0 0,6-2-1,3-1 0,3-1 1,7 1-1,4-1 1,6-2 0,4 0 0,8-1-1,7-2 1,8-2-1,4 0 0,8 0 1,9-2-1,4-1 0,6 0 0,6-2 0,4-2 1,7 1-1,6-1 1,6 0-1,4-2 7,6 1-7,4-1-1,7 0 7,8-1-8,4 0 1,4 1 7,6-1-7,5-1 0,3 0-1,5-1 7,6-1-7,4 1 7,7-2-7,5 0 0,5-1 7,6 0-7,2-1 0,4 1 7,2-1-8,6 1 7,1 0-6,1-1 0,0 1 0,1 0 0,1 0 7,1 1-8,1-1 8,-1 1-8,1 1 1,-1 0 0,-3-2 0,3 3 1,-3-1-1,-2 1 1,-3 0 0,-5-1 0,-2 2 1,-7 2-1,-5-2 0,-2 1 1,-7-1 0,-4 2-1,-4 0 1,-4 1 0,-6-1 0,-5 1 0,-3-1 0,-9 2 0,-4 1 0,-4 0 0,-4-2 0,-7 3 0,-6-1 0,-5 0 0,-7 0-1,-9 1 1,-5 0 0,-9 1 0,-8 1-1,-9 1 0,-5 0 0,-11 1 0,-8-1 1,-9 2-1,-5 1 1,-9 1 0,-6 1 0,-7 0 0,-3 1 0,-5 2-1,-4 0 1,-1 2 0,-1-1-1,0 0 1,0 1 0,2 2 0,1-1 0,-1 0 0,4 0 1,3-1-1,5 1 0,3-1 0,6-2 1,6 0-1,9-2 0,3 0 1,9 0-1,6-4 0,8 1 0,7-2 0,5-1 0,9 0 0,9-3 1,7-3 0,9 0-1,10-2 0,11-2 0,7-2 0,16-1 0,9-2 0,9-1 0,10 0 0,9-1 0,7-1 0,11-1 0,7-2 0,5 1 0,7-1 0,6 2 0,4-1 0,2 2-1,2-2 1,2 2 0,3 1 0,-3 1 0,0 1 0,-2-1 0,-2 0-1,-4 0 1,-2 2 0,-4 1-1,-7 0 0,-1 1 1,-9 2 0,-6-2 0,-6 5-1,-9-2 1,-5 0-1,-9 0 1,-6 3 0,-9-1 0,-8 1 0,-5 1 0,-10 0 0,-5 1 0,-11 0 0,-8 1 0,-8 0 0,-9 1 0,-9-1 0,-10 3 0,-7 0 0,-9 1 0,-6-1 0,-8 2-1,-2-1 1,-7 2 0,-1 0 0,-3 0 0,1 2 0,-3-1 0,0 1 0,3 0 0,-3 0-1,3 2 1,-1 0 0,2-1 0,5 2 1,0-2 0,3 2 0,5-3-1,4 1 0,4-2 0,9 0 0,3 0 0,7-1 0,8-2 0,4 0 0,9-2 0,6-1-1,8-2 1,10 0 0,6-1 0,11-3 0,10-1 1,7-1-1,5-1 0,9 1 0,4-2 0,6 0 0,5 0 0,5 1 0,1 0 0,1-1 0,1 1 0,-1 0 0,1 1-1,0-1 1,-1 2 0,-1-1 0,-3 1 1,-4 1-2,-3-1 1,-3 2 0,-4-1 0,-7 3 1,-3-2-2,-4 0 2,-9 0-1,-4 3 1,-6-1 0,-4 1-1,-5-2 0,-5 3 0,-5 0 0,-6 1 0,-4-1 0,-6 2 0,-3 1 0,-5-1 0,-1 1 0,-1-1 0,-5 0 0,4 2 0,-4 0 0,3 1 0,-3-1-1,0 0-1,5 1 1</inkml:trace>
  <inkml:trace contextRef="#ctx0" brushRef="#br0" timeOffset="76455.373">4406 15567 1,'-2'0'3,"0"2"0,-2-2-1,-1 0 0,3 1 0,-2 0 0,2-1 0,-2 1-1,2 1 0,-2 1 2,0 1-1,0 2-1,2 2 1,-3 3-1,3 3 0,0 1 0,0 5 0,-2 2 6,2 4-1,2 4-7,2 3 0,-2 3 13,2 3-8,0 3-7,0 2 1,2 1 6,1 2-6,-1 1 0,4 4 6,-2-2 0,0 2 0,1 0-1,-1 1 6,2-2 5,-2 0-8,0-3-7,1-3 0,-1-2-6,0-4 13,0 0 0,-2-4 6,1-3-9,1-3-6,-2-1-7,0-3 1,0-4 2,-4-2 1,2-3 0,-2-5-1,0-2 0,0-3 0</inkml:trace>
  <inkml:trace contextRef="#ctx0" brushRef="#br0" timeOffset="77231.4174">4242 15349 2,'0'0'2,"0"0"0,3 1 0,-3-1 0,0 0-1,4 0 0,-2-1 0,4-1 0,2-2 0,3 1 0,3-1 0,3-2 0,3-2 0,3 1 0,4-2 1,2-2-1,4 1-1,2-2 0,4-2 1,3 2-1,1-4 1,5 2 0,3 0-1,3-1 0,0 3 0,0-1 0,4 0 0,-2 1 0,1 0 0,-1-1 0,2 0 0,2 1 0,-2 2 0,2-1 0,0 1 0,-2 3 0,-2 1 0,2 2 0,-5-1 0,1 3 0,-2 0 0,-2 5 0,-3-1 0,-1 3 0,-5-1 0,0 2 0,-1 1 0,-5 1 0,-2 3 0,0-1 0,-2 2 1,-4 1 0,2-1 0,-4 2-1,-3 1 1,1 2 0,-2 0 0,0 3 0,-3 0 0,-1 1 6,1 1-8,-3 2 0,1-1 1,-1 4 12,-1 0-14,1 2 1,-1 2 6,-1 2-7,1 1 13,-1 2-7,1 2 5,-2 2-14,1 0 7,-1 3 6,3-1-1,-3 1-1,3 0-7,-1 1-6,1 1 7,-1-1 0,1 1 7,-1-1-1,-2 1-1,3-1-7,-1-1-6,-1-1 14,-1-2-7,-1-1 0,-3-2-6,-2-1 13,-2-1-13,-2-3 13,-4 0-7,-4-1 7,-2 1-7,-7-3 0,-1 0 6,-9 1 0,-2-2-1,-8 1-14,-7 0 8,-1 0 1,-5 1 6,-5 1-7,-3 0 8,-2 0-9,-4 2 1,0-2 7,0-1 5,-4 0-1,-1-1-1,-1-1-1,2-1 6,-2 0-9,-1-2 0,3-2-1,2-1 6,2-2-7,0-5-7,2-1-5,6-3-6,1-2 2,3-2 1,7-4 0,1-3 3,3-3 0</inkml:trace>
  <inkml:trace contextRef="#ctx0" brushRef="#br0" timeOffset="77663.4421">6424 16400 3,'7'0'3,"1"-2"-1,6 1 0,5-3 0,4 1 0,4-2 0,4-1 0,8-1-1,4-2 2,7-2-2,8 0 0,6-3 0,6 0 0,5-2 0,3-1 0,3 0 0,6-1 0,2 1 0,2-2 6,2 1 5,0-1-14,-2 2 13,2-2-14,0 2 14,0 0-8,-2 1-1,-4 0 6,-2 2-1,-4 0-1,-5 1 0,-6 0-14,-3 3 1,-5 1 1,-7 0-1,-3 4 1,-6 1 0,-5 1 0,-8 0 1</inkml:trace>
  <inkml:trace contextRef="#ctx0" brushRef="#br0" timeOffset="77945.4583">8848 15571 1,'2'0'3,"-2"0"1,5 2 0,-1 3-1,0 1 7,2 3 4,2 5-8,3 3 6,-3 6-8,4 4 13,-1 7-22,-1 2 13,2 4-1,1 3 6,1 1-8,-1 4 6,-1 0-8,3 4-1,-3 0 6,2 3-13,1-2 1,-1-1 0,-1 0-7,-1-5 2,1-3 1,-3-3 0,2-6 1,-1-4 0,-1-5-1</inkml:trace>
  <inkml:trace contextRef="#ctx0" brushRef="#br0" timeOffset="78430.486">8884 15202 2,'0'-1'4,"0"-1"-1,2-2 0,2 2-1,2-3 0,2 2 0,3-2-1,1 1 2,4-1-2,5 0 0,2-2 0,6 0 0,2-1 0,4 1 0,2 0-1,3 0 1,3-1 0,-2 1 0,5 1-1,-1 1 0,1 0 0,-1 0 1,5 2-1,-4 3 0,3 0 1,-1 1 0,-3 2-1,3 1 0,-3 2 0,-1 1 7,-1 2-1,1 1-1,-3 2-1,-2 1 7,-2 1-8,1 1 6,-5 1-2,2 3-7,-6-1 0,0 3 0,-2 4-6,-2-1 20,-3 3-15,-1 1 13,0 1-7,-3 2 5,1 2 5,0 1-8,-3 0 6,1 2-2,-1 1-8,1 0-7,-1 1 7,-1-2 0,-1 1 6,3-1-14,-5 0 1,1-2 13,-3 0-14,-4-2 19,-2 0 0,-4-2-9,-2 0-1,-2-1 12,-6 0-1,-5 1-9,-1 0 6,-11 0-14,-4 0 0,-6 4 6,-7 0 6,-8 2 0,-3-1-2,-3 1-7,-4-1 6,2-1-1,-2 0-1,0 0-7,2-2-18,2-1-11,2-2 2,2-3 4,2-2 2</inkml:trace>
  <inkml:trace contextRef="#ctx0" brushRef="#br0" timeOffset="78815.508">11109 15614 3,'-13'6'3,"1"3"0,2 0-1,-3 3 0,3-2 0,2 1 0,1-2 0,3 2 1,2-3-1,4-1 0,7 0-1,5-3 0,7-1 6,4-3 6,10-1-14,8-5 12,9-1 0,4-4 10,10-1-1,6-2-10,7-3-1,8 0-1,4-3-1,4-2 0,2 1 4,2 0-7,5 1 5,-3-1-7,0 4 6,-1-2-7,-5 3 7,-4 1-28,-6 1 3,-5 1 1,-3 3 2,-7 1 0,-8 0 0</inkml:trace>
  <inkml:trace contextRef="#ctx0" brushRef="#br0" timeOffset="79049.5214">13109 15049 4,'0'7'4,"6"4"6,2 5 6,3 4-9,-1 6 11,0 3-1,1 6-3,-1 3-14,0 3 0,3 4 0,-3 4 6,0 1-7,1 4 6,1 3 0,-1-1 6,-3 1-8,2-2-13,-2-1 0,3-4 2,-3-5 1,2-3 0,-1-5 1,1-4 0,-2-4-1,1-7 1,-1-5 0</inkml:trace>
  <inkml:trace contextRef="#ctx0" brushRef="#br0" timeOffset="79467.5453">13216 14902 4,'5'-3'3,"1"-2"0,2-2 0,2 1-1,1-1 0,3 2 0,3-2 1,3 0-1,3 0 0,4 0-1,2-1 0,4 1 0,4 0 0,1 0 0,3 1 6,2-1-7,1 1 6,1 0-7,5 2 13,0 0-8,1 3-7,3 2 7,2 1-1,-2 4 14,-1 2-22,1 2 19,-2 2-8,0 2 7,-3 3-16,-1 1 8,-1 4 11,-1 2-2,-1 4-8,-3 1 7,-1 1-3,-2 0-1,1 3-1,-1-2-7,-2 3 7,-2-1 10,-2 2-2,-2-1-1,0 1-9,-2-1-13,-4 2 19,-4-3 5,0 1-21,-3 2 21,-5 1-3,-3 2-2,-4-1 6,-4-1-4,-6 1-1,-4 0-21,-5 0 8,-5 0 0,-5 0 6,-8-1-1,-4 0 0,-6-1-1,-5 2-20,-10-2 9,-10 0-12,-6 0-11,-5 0-3,-6 1 5,-6-2 2,-4 0 2,-6-2 4,-6 4 1,-5-6 2</inkml:trace>
  <inkml:trace contextRef="#ctx0" brushRef="#br0" timeOffset="79901.5701">6170 15378 1,'-10'-9'2,"-3"-1"1,3 1-1,-2 0 0,1 1 0,3-2-1,0 3 0,-1 0 0,3 1 0,0 1 0,0 1 0,2 0-1,-1 0 0,1 3-1</inkml:trace>
  <inkml:trace contextRef="#ctx0" brushRef="#br0" timeOffset="80334.5949">5194 15849 4,'-2'1'4,"0"1"-1,0 5-1,0 4 0,0 5 0,-1 4 0,1 3-1,0 4 1,-2 2-1,2 2 0,0 0 0,2 0 0,0 0-1,2-3 0,-2-1 1,2-5 0,-2-2 0,2-3 0,0-2 0,-2-3-1,0-4 0,2-4 1,-2-7 0,0-4-1,2-4 0,1-7 1,-3-3-1,2-5 0,-2-6 0,-2-2 0,2-2 0,0-4 7,-3-2-7,6 1-1,-1 2 0,0 4 0,2 2 1,0 6 0,0 4-1,4 3 0,1 8 1,3 5 0,2 7 0,1 5 0,2 7 0,1 4 0,3 6 0,2 4 0,-1 3 0,3 4 0,2 0 0,0 2 0,2 0-1,-2 0 0,-2-2-1,-1-2 0</inkml:trace>
  <inkml:trace contextRef="#ctx0" brushRef="#br0" timeOffset="80526.6059">5256 15998 1,'2'-3'3,"2"-1"0,0-1-1,5 0 0,1-2 0,0-1-1,7-1 1,-1-3-1,5 0 0,2-5 0,6 0 0,4-2 1,4-3-2,8-1 0,3 0-2</inkml:trace>
  <inkml:trace contextRef="#ctx0" brushRef="#br0" timeOffset="80830.6233">9012 15366 1,'-2'13'3,"0"2"-1,0 3 0,2 3 0,2 1-1,0 2 0,2 2 0,0-1-1,2-2 0,0 1 0,5-4 0,-3-2 0,2-3 0</inkml:trace>
  <inkml:trace contextRef="#ctx0" brushRef="#br0" timeOffset="81169.6427">9206 15521 2,'4'-2'1,"2"2"1,3 0 0,-3 1-1,4 1 0,1 2 0,-1 1 0,2 1 1,1 2-1,-1 2 0,3-1 0,-5 3 0,2-1 0,1 1 0,-3-1-1,3 0 0,-3-1 1,2 1-1,1-3 0,-3-2 0,5-2 0,-3-1 0,0-2 0,5-2 0,-3-2 0,3 1 0,-3-1 0,1-1 0,-3 2 0,3 1 0,-3 2 0,1 2 0,-3 3 0,-2 2 0,1 3 0,-3 3 0,-4 4 2,0 2-2,-2 1 1,-2 1-1,0 3 1,-4-3 0,-1 0-1,1-1 0,0-2 0,0-1 1,-3-2 0,1-2-1,0 0 0,-2-2 0,-3-2 0,3 1 0,-5-3-1,1 0-1</inkml:trace>
  <inkml:trace contextRef="#ctx0" brushRef="#br0" timeOffset="81783.6778">13965 15092 3,'-8'1'4,"-3"3"-1,-3 1 0,-3 5 0,-1 1 7,-5 4-9,-2 4 19,-2 3-1,3 1-4,-3 4-8,2 3-1,4 2 6,3 0-14,1 3 7,5 1 5,5 0-1,5-2-1,9 0-8,3-2 7,6 0 6,5-6-9,8-2 0,4-6-1,4-3-6,7-4 6,1-4 6,5-4-13,2 1 6,-5-4-6,-1-1-13,-7-1 2,-2 1 2,-6 0-1</inkml:trace>
  <inkml:trace contextRef="#ctx0" brushRef="#br0" timeOffset="82559.7222">5686 16750 2,'-2'-1'4,"0"0"-1,2 0 0,-2 1-1,2 0 0,0 0 0,2 1 0,0 2 7,6 5-2,3 4-7,1 3 6,7 6-7,1 5 13,5 4 0,2 5-16,2 3 15,4 5-16,4 2 14,3 4-7,3 1 6,3 3-14,1 0 13,3 2-7,-1 2-6,1 0 0,-2-2 0,-3 1 0,-4-3 1,-3-5-1</inkml:trace>
  <inkml:trace contextRef="#ctx0" brushRef="#br0" timeOffset="82853.739">6201 17694 2,'0'4'4,"4"4"-1,0 5 0,3 3 0,3 4 0,2 4-1,3 3 1,3 2-1,5 2 6,2 3-7,2 1 6,2-1-7,4-2 0,0 1 6,4-4 5,0-4-14,1-3 14,-1-4-8,2-5 6,0-6-1,-3-5 11,1-7-14,-2-6 5,-4-6 5,-2-6 5,0-4-9,-4-5 5,-2-4-9,-5-1 0,-3-3 5,-3 3 5,-2 1-1,-3 2-16,-5 2-6,2 2 7,-4 5-20,-2 3-4,-2 1 2,-1 2 3,1 6 0,0 2 2</inkml:trace>
  <inkml:trace contextRef="#ctx0" brushRef="#br0" timeOffset="83313.7653">10629 15860 12,'0'0'3,"0"3"-1,2 1 0,0 5 7,2 3-8,0 5 0,5 4 0,-1 4 0,0 4 12,5 4-14,1 5 0,1 6 7,-1 4-7,3 4 6,1 4 7,1 2-9,2 4 0,-1-2-7,-1 1-1,-1-1 0,1-2 1,-2-4-1</inkml:trace>
  <inkml:trace contextRef="#ctx0" brushRef="#br0" timeOffset="83642.7841">10340 16608 2,'0'4'3,"2"-1"1,0 5-1,4 4 0,2 3 0,5 4 7,1 4-9,5 2 6,1 3-7,5 4 6,4 1 0,0 5 5,4 1 0,2 2-2,0 2-2,5-2-7,-3-3 13,0-1-8,5-2 0,-3-2 5,2-4-1,1-6 5,-1-3-14,0-5 6,-1-7 6,-1-5 4,0-6-2,-2-7-7,-1-8 5,-1-7-8,-6-6 6,0-2-8,-5-3 0,-1-2 7,-6-2-2,-5 0-13,1 2 7,-3 0 6,-4 6-14,-2 2 8,0 4 6,-2 4-14,3 2-6,-3 5 9,0 5-6,0 2-5,0 3-6,0 4 3,2 2 0,0 0 2</inkml:trace>
  <inkml:trace contextRef="#ctx0" brushRef="#br0" timeOffset="83989.804">13998 15729 11,'-2'1'3,"-4"4"-1,2 4 14,0 3-3,-1 3-1,1 5 5,2 2-9,0 3 12,4 2-2,2 5-9,3 0-8,5 3 0,0 2 6,5 0-1,4 3 1,-1 1-8,3 0 12,2 0-1,2 0-8,-2-4-19,-1 0 2,1-3 2,-2-4 1,-2-3-1,-3-4 2,1-3 1</inkml:trace>
  <inkml:trace contextRef="#ctx0" brushRef="#br0" timeOffset="84323.8231">13971 16092 2,'-4'1'4,"0"1"6,0 2 0,0 0-9,2 5 0,0 1 19,2 4-9,0 3-7,6 4 13,2 4 3,2 3-2,5 5-15,3 4 18,3 1-2,4 3-3,4 2-21,4 2 7,0 0 6,4 1 7,-1-1-9,3-1-7,2-1 6,-2-3 6,3-2-2,-1-4-20,1-5 8,-1-4 7,-4-2-13,-2-7 19,-2-5-20,-4-4 8,0-4 6,-2-7 0,-2-5 6,-4-3-14,-1-4 0,-3-4 20,-3-2-15,-1-2 1,-3-2 5,-4-1-13,-2 1 13,1-2-13,-3 1 7,-2 2 0,-2 0-8,0 4 15,-1 3-15,1 0 15,0 3-14,0 2 7,0 2 6,0 0-13,2 1-19,-4 2 2,4-1 3,-2 2 2,0 2 0</inkml:trace>
  <inkml:trace contextRef="#ctx0" brushRef="#br0" timeOffset="92376.2837">9794 14988 1,'-7'-14'3,"1"-1"-1,-4 0 0,-1-2 0,-1 0-1,-5 1 0,1-2 0,-3 0 0,-3 2 1,-3 1-1,0 1 0,-4 1 0,-4 1 0,-4 4-1,-3 1 2,-3 5-1,-5 3 0,-1 3 0,-3 4-1,-2 5 0,-2 3 0,-2 6 1,-1 5 0,-4 6 0,-1 6 0,0 6 0,0 5-1,2 6 0,0 3 0,4 4 0,4 6 1,5 4-1,1 2 0,7 2 0,6 1 0,8 2 0,4 1 0,6-1 0,11 2 0,4 1 0,10-1 0,9 1 0,8 0 0,6-4 0,8-1 0,9-4 0,5-4 0,7-5 0,9-6 0,5-5 0,9-9 0,2-8 0,6-4 0,2-10 0,4-7 0,4-5 0,5-10 0,1-7 1,-1-7 0,1-6 0,-1-11-2,1-4 1,-3-9 0,-1-6 0,-6-7 1,-4-2-1,-6-5 0,-6-1-1,-7-3 1,-5-4 1,-11-3-1,-9 1-1,-5 1 1,-13 1 0,-7 0 0,-9 4 0,-7 2 0,-10 0 0,-8 2 0,-7 1 0,-8 4 0,-10 2-1,-8 5 0,-9 4 0,-6 7 1,-6 4-1,-8 3 0,-11 8 0,-4 5 0,-4 7 0,-4 6-1</inkml:trace>
  <inkml:trace contextRef="#ctx0" brushRef="#br0" timeOffset="93585.3528">5186 15635 3,'0'0'3,"0"1"-1,0 5 0,4 2-1,-2 2 1,2 2-1,2 2 0,-2 1 0,2 0 0,1-1 0,1 1-1,2 0 0,1-2 0,-1-1 1,4 0 0,3-4 1,0-1-1,3-5 0,3-3-1,4-7 1,6-7 0,4-6-1,9-7 1,1-6 0,7-6-1,4-5 0,0-5 1,4-3-1,2-4 0,0-4 0,2 2 0,0 0 0,1 0 1,-1 4-1,-4-1 0,-2 3 0,-2 3 0,-2 4 0,-5 2 1,-5 4-1,-3 3 0,-1 3 0,-7 4 0,-4 3 0,-4 5 0,-3 2 0,-3 2 0,-2 3 0,-3 2 0,-3 1 0,-1 3 0,-2 1 0,1 1 0,-3 1 0,-2 1 0,-2 1 0,1 0 0,-3 3 0,0-1 0,0 1 0,-2-1 0,0 1 0,0 1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0,0 0 1,0 0-1,0 0 0,0 0 0,0 0 0,0 0 1,0 0-1,0 0 0,0 0 0,0 0 0,0 0 1,0 0-1,0 0 0,0 0-1,0 0 0,0 0-1,0 3 0</inkml:trace>
  <inkml:trace contextRef="#ctx0" brushRef="#br0" timeOffset="97168.5578">5556 14867 2,'-23'-9'1,"-2"-1"0,-4 0 1,-2 1-1,-6 1 0,-2 0 0,-5 1 0,-5 1 0,-5 1 0,-2 3-1,-4 2 1,-2 2-1,-4 3 1,-2 2-1,-5 3 0,-5 3 0,-1 4 0,-2 2 0,-3 6 0,-1 4 0,-2 4 1,-2 7 0,-2 4-1,-2 4 0,0 3 1,4 4 0,-2 3-1,6 2 0,0 5 0,5 3 0,3 0 0,7 2 0,2 2-1,5 0 2,8 2-1,3 0-1,9 2 2,3 0-1,7 1 0,6 0 0,4-2 0,11 1 0,4-3-1,6 1 1,8 0 0,4-1 0,7 1 1,4-1-1,7-1 0,6-1 0,5-3 0,8-1 0,7-1 0,2-4 0,6-3 0,4 0 0,3-3 0,3-4 0,4-2 0,7-4 0,2-3 0,4-5 0,0-3 0,4-5 0,2-4 0,2-4 0,5-7 1,1-5-1,-2-6 0,3-6 0,-1-5 0,3-5 0,1-5 0,1-6 0,-3-2 0,1-5 0,-5-5 1,-2-6-1,1-4 0,-3-4 0,-2-7 0,-4-3 0,-2-3 0,-4-4 0,-5-3 0,-3-3 0,-5-2 0,-4-4 0,-3-2 0,-8-2 0,-1-2 0,-6 1 2,-5-2-2,-3-1 0,-7-4 0,-4 2 1,-4-2 0,-6 3-1,-7 0 0,-4 1 0,-3 0 0,-9 0 1,-5 2-1,-5 2 0,-5 4 0,-5 3 0,-7 4 1,-4 4-1,-5 4 0,-5 4-1,-7 3 1,-4 5 0,-1 4 0,-7 5 0,-3 5 0,-5 6 0,-4 3 0,-5 5 0,-4 5 0,-1 5 0,-5 5 0,0 5 0,-6 3-1,-1 2 1,1 5 0,0 1 0,0 4 0,4 2 0,2 1 0,2 0-1,5 1 1,1 1 0,4 0 0,5 2 0,4-1 0,4 0 0,8 0 0,2 1 0,4-2 0,7 1 0,4-2 0,3-1 1,5-1-1,5 0 0,3-3 0,4-1 0,1-1 0,5-2 0,1 1 0,3-2 0,1 0 0,2-1 0,2-2 0,2 1-1,2-2 2,2 0-1,-2 1-1,4-2 1,-2-2 0,2 1 0,0-3 0,-2 2 0,3 0 0,-3 0 0,2 0 1,-2 1-1,0-1 0,-2-1 0,2 2 0,0 0-1,-2 0 1,0-2 0,0 1 0,0 1 0,0 0 0,-2 0 0,2-1 0,-2-2 0,-2 1 0,0 1 0,-1 0 0,1-2 0,2 2 0,0 1 0,0 0 1,-2-1-1,4-1-1,-2-1 0,2 1-1,-2 1 1</inkml:trace>
  <inkml:trace contextRef="#ctx0" brushRef="#br0" timeOffset="99470.6894">5231 15713 1,'-2'-3'2,"0"1"0,0 0-1,0 1 1,2 1-1,0 0 0,0 1 0,0 6 1,2 4-1,0 6 0,2 4 0,0 4 0,0 5 0,0 4 0,-1 2 0,1 3-1,-2 0 0,0 1 0,2-2 2,-2-1-1,0-3 0,0-3 0,0-3 0,-2-3 0,2-4 0,-2-4 6,0-1-7,0-3 0,-2-4 7,2-5-8,-4-4 0,2-4 1,-2-6-1,0-3 1,2-5 6,-2-6-1,-1-1-7,1-6 7,0-2-7,0-3 0,0-3 7,0-4-1,0 0-7,2-1 7,-1 0-7,1 1 0,0 2 1,2 3 7,0 2-7,0 4 0,2 6 6,-2 1-6,2 5 0,3 3 0,3 3 7,0 6-7,2 3 0,3 5 0,3 5 1,3 3 0,2 7 0,4 5 6,-1 3-7,3 6 7,2 4-1,2 2-7,2 3 0,-2 2 1,2 0 7,-2 2-8,3-2 1,-3-2 7,-2-1-8,-1-3 1,-1-1-1,0-4 0,-2-3 0,0-2-1,-4-5 1</inkml:trace>
  <inkml:trace contextRef="#ctx0" brushRef="#br0" timeOffset="99688.7019">5194 16165 2,'-4'1'2,"2"-1"0,-2 0-1,4 1 0,-3-1 0,3-2 0,0 1 1,3-3-1,3-3 0,2-3 0,4-3 0,5-3 0,2-4 0,3-3 0,5-1-1,2-3 0,2-3-2</inkml:trace>
</inkml:ink>
</file>

<file path=ppt/ink/ink5.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9T05:00:09.769"/>
    </inkml:context>
    <inkml:brush xml:id="br0">
      <inkml:brushProperty name="width" value="0.05292" units="cm"/>
      <inkml:brushProperty name="height" value="0.05292" units="cm"/>
      <inkml:brushProperty name="color" value="#FF0000"/>
    </inkml:brush>
  </inkml:definitions>
  <inkml:trace contextRef="#ctx0" brushRef="#br0">9593 6450 1,'-2'-5'3,"0"0"0,0-1-1,-2-1 0,-1-1 0,-1-1 0,0 2-1,0 1 1,-2 0 0,3 0 1,1 0-2,0 1 0,0 3 0,0-1 0,2 0 0,-2 1-1,2 2 1,2 0 0,-2 3 0,2 3-1,0 2 1,0 2 0,2 2 6,0 5-1,0 0-1,2 6 6,-2 1-14,2 4 0,2 2 1,-2 4 6,3 2 7,-1 2 4,0 3-2,2 2-14,-2 3 20,5 4-3,-3 4-9,0 3-1,3 2 1,-1 3 4,2 0-1,1 2-8,-1-1 0,1 0 6,-1 0 6,3-2-2,-1 1 4,3 1 6,-1 0-10,-1-2-8,-1 2 13,-1 0-15,1-4 12,-2 2-2,3-1-8,-3-2 7,1 0-2,1-1-14,-3 0 13,1-1-1,-2 0-1,-1 0 0,1-3-1,-2 0 0,-2-2-7,3-4 6,-1 0-7,0-4 7,0-4-7,1-3-7,-1-3-10,-2-3-5,0-4 10,-1-4-18,-1-2 4,0-4 4,-2-2 2,0-2 3,-2-5 1,0-4 2</inkml:trace>
  <inkml:trace contextRef="#ctx0" brushRef="#br0" timeOffset="1737.0994">9614 6381 2,'-5'0'2,"5"2"0,-2-4-1,0 2 1,2-1-1,0 0 0,2 1 1,3-2-1,1-1-1,2-1 1,4-1 0,5-2 0,4-2-1,8-2 1,6 0-1,8-4 1,7 0 0,6-2-1,6-1 0,8-4 0,9 1 0,10-4 2,6 1-1,6-4-1,11-1 0,10-1 0,6-2 0,6 0 1,7 0-2,8 1 1,4-1 0,4 1 1,2-2-1,5 2 0,-1 0 0,-2-1 0,3 2 0,-3 0 0,3 0 0,-5 1 0,0-1 1,-2 1-1,3 1 0,-5 1 0,0 1 1,-2-2-1,-2 2 0,-4 2 0,-5 1 0,-3 1 0,-7 1 0,-4 0 0,-3 1 0,-5 3 0,-7-1 0,-3 3 0,-9 1 0,-6 3 0,-8 0 0,-8 3 0,-7 2 0,-6 1 0,-6 2 0,-6 2 0,-4 1 0,-7 2 0,-3 3 0,-5 3 1,-2 2 0,-4 3-1,-2 1 0,-3 4 1,-1 1-1,-2 5 0,-3 0 0,-1 4 1,0 1-1,-1 4 0,3 0 0,-5 4 1,3 3-1,-3 2 0,1 3 0,-1 2 1,-1 3 0,1 1-1,1 2 0,-1 1 0,0 2 1,1-1-1,-1 4 0,-1 1 7,1 2 5,1 1-8,-1-1 7,3 2-8,1-2-1,1 1 0,0-2 6,1 1-14,1-2 1,0 2 0,1 1 0,-1-3 15,0 1-2,0-1-14,-1 0 8,-1 0-7,-3-3 13,1 0-7,-1-2 6,-3-2-7,1-1 6,-1 1-7,-1-3-6,-2-1 1,1-4 13,-1 1 0,-2-3-8,-3-2-6,1-2 1,-2-2 13,0-4-13,-2 0 0,-2-4 2,-2-2 13,-2 0-8,-4-3 6,-1-2-13,-3 0 1,-3-2 7,-3 0 6,-5-3-1,-4 2-14,-4-2 14,-2-1-14,-6 1 1,-5-2 13,-1 0-1,-5 1-13,-4-1 7,-1 0-6,-5 1 13,-4-1-13,-5 0 0,-3 0 8,-3-1 6,1 1-8,-5 0 0,-1 1 0,-3 1-6,-2 0 1,-4 1 7,-4 0-7,-4 1 1,-4 1 7,-3 2-1,-3-1 0,-3 2-7,1 0 1,-1 2 0,-2-1 1,1 0 7,-3 2-7,0 0 0,2-2 0,-1 2 1,1-2 0,2 2 1,-1-2 0,-1-1-1,2 3 1,3-2 0,-1-1 0,1 2 7,1-2-8,1 0 1,-3-1 0,5 1 0,3 0 0,3-1 0,2-2 0,4-1 0,4 0 0,2-2 1,7 0 0,1-1 6,5-1-7,4-2 0,2-3 0,6 2 7,2-3-8,6-1 0,0-1 1,7 0 0,1 0 7,5-1-7,2-1-1,4 0 7,2-3-7,2 1 1,4 0 0,2 0 0,0-1 6,5 1-7,-1-1 1,3 0 0,-1 1 0,1 1 0,1-1 0,1 1 7,-1 1-8,-1 1 1,-1 1 0,0 1-1,-3 0 0,-1 1 2,-2 2-1,3-1 1,-3 0 0,-2 0 0,0 1 0,0-2 0,1 1-1,-1-1 1,0-1 0,2-1 0,1-2 0,-1 0 0,2-1 0,0-2 0,3 0 0,-1 1 0,3-3 0,-1 0 0,3-3-1,-3 0 1,5-1 0,-3 0 0,3-1 0,-1-2 0,1 0-1,2-1 0,-3 0 1,3-2 0,-3 0 0,3-1 0,2 1 0,-2-2 0,-1 2 0,1-3 0,2-1 0,-3-1 0,3 0 0,0-1 0,-3-1 0,3 1 0,0 0 0,0-2 0,-1 2 0,1-1 0,0 0 0,-1 1 0,1-2 0,-2-1 0,2 0 0,-3 1 0,3-2 0,-2 0 0,1-2 0,1 1 0,0-1 0,-1 0 0,1 0 0,2 0-1,-2 1 1,2 1 0,-3 0 0,3 2 0,0 0 0,0 1 0,2 2 0,-1 0-1,-1 2 1,2 2 0,0 1 1,0 1-1,2 0 0,-2 4 0,1-1 0,1 0 0,0 1 0,2 2 0,-2-1 0,0 1 0,0-1 0,0 3 0,-2-1-1,2 0 1,0 2 0,0 0 0,-2 0 0,-1 1 1,1 1-2,0-1 1,-2 0-1,0-1 0,-2 2 0,1-1-1,1-2-1</inkml:trace>
  <inkml:trace contextRef="#ctx0" brushRef="#br0" timeOffset="2727.156">10217 6914 1,'-2'0'4,"0"0"0,2 1-1,-2 0-1,2 3 1,-2 0-1,2 5 7,2 2-8,-2 3 6,4 5-1,1 4 0,-1 3-1,4 4 7,0 2-3,3 3-1,1 2-1,0 2-7,3-2 0,-1 0 6,3-1-13,-3-1 1,1-2 0,1-3 1,-3-2-1,1-4-1,1-3 2,-5-3 0</inkml:trace>
  <inkml:trace contextRef="#ctx0" brushRef="#br0" timeOffset="2927.1674">10246 6750 1,'-4'-2'3,"2"-2"0,0 1-1,0-2 0,2 0 0,0-2 0,2 0-1,4-1-1,1-1 1,1 0 0,6-3-1,3 2 1,1-4 0,5 0-1,2 0 0,6-1-1,0 0-1</inkml:trace>
  <inkml:trace contextRef="#ctx0" brushRef="#br0" timeOffset="3120.1785">10364 7081 2,'4'0'3,"-1"0"-1,1-2-1,2 0 0,2-3 1,5-2-1,-1-3 0,5-2 0,5-3 0,3-4-1,4 0-1,2-1 0</inkml:trace>
  <inkml:trace contextRef="#ctx0" brushRef="#br0" timeOffset="3642.2083">10608 7645 1,'5'6'3,"-1"-1"-1,0 1 1,2-3-1,0-1 0,2 1 0,1-4 0,-1-3-1,6-3 1,-1-3 0,3-4-1,3-5 0,2-4 0,1-4 0,1-4 0,0-3 0,0-6 0,-3-4 0,1-1-1,0-4 0,-3 0 0,-1-2 0,-5-1 0,1-3 0,-5 0 0,0 1 0,-4-1 0,-1 2 0,-1 0 0,-4 3-1,-1 5 1,1 3 0,-2 5 0,-2 4 0,0 5-1,0 5 2,-1 6-1,-1 4 0,2 6 0,-2 8 0,-1 5 1,1 8-1,2 5 0,0 5 0,2 6 1,2 4 0,2 2-1,0 3 0,6 2 1,0 3-2,4 3 1,5-1 0,1 0 0,5-2 1,0-5-1,-1-1 1,3-6-1,2-2-1,2-4 1,-2-5 0,4-5 0,-3-3 1,1-6-1,-2-5 0,0-4 0,-2-4 0,-1-5 7,1-5-1,-2-2 5,-2-3-14,-3-1 1,-1-3 14,-5 2-9,0 0 6,-2 1 11,1 3 5,-5 3-4,2 1-21,-2 3 13,-2 3-2,2 2-2,-1 5-1,1 2 6,-2 3-22,2 3 8,0 2 0,0 2 0,2 1 0,1 2-19,-1 0 2,0-2 1,2 2 1,0-3 2,-1-1 0,3-1 2</inkml:trace>
  <inkml:trace contextRef="#ctx0" brushRef="#br0" timeOffset="3778.2161">11386 6820 2,'-4'-3'3,"0"1"0,0 0 0,-1 1-1,3-1 0,0 0-1,0 2 0,4 0-1,-2 2 0,4 0 0,3 1-1</inkml:trace>
  <inkml:trace contextRef="#ctx0" brushRef="#br0" timeOffset="5177.2961">11713 6812 4,'0'0'4,"0"0"0,-2 0-1,0 3-1,0 1 14,-3 4-9,-1 3-7,2 2 12,-2 3-1,2 1-7,2 2 5,0 0 5,2 2-2,2-1-14,0 2 7,2-4 6,2-1-2,2-2-13,1-1 0,-1-3 7,2-4 6,3-2-20,1-3 14,1-4-7,-1-3 1,1-2 0,-3-3-7,2-4 8,1-1-6,-1-1 1,-1-3 8,-3-1-7,1-1 0,-3-2 8,0 2-7,0 0 1,1 3 0,-3 3 1,-2 2 0,0 2 7,-2 3-7,2 5 0,0 3 1,-2 3 0,1 3 0,1 3 0,2 1 7,-2 0-7,2 2 1,3-1 6,1 0-7,2 0 0,-1-1 0,1-5 1,2 0 0,1-3 6,2-2 0,-3-2-8,3-5 1,1-2 0,-1-5 1,-1-2-1,1-4 1,-1-2 0,-1-4 0,-1-1 0,-1-3-1,-5-4 1,0-2 0,-2-2-1,-1 0 1,-3-2 0,-2-1 0,-2 2 0,0 2 0,-3 1 1,1 4 0,0 3-1,0 5 1,-2 3 0,2 3 0,2 3 0,-3 5-1,1 3 1,0 6 1,0 4-1,2 4 0,2 6 1,-2 3-1,4 4 0,2 3 0,2 5 0,3 2 0,1 1 0,2 1 1,5 0-1,1 0 0,5 0 0,0-2 0,4-1 0,4-2 0,2-4 0,0-3 0,2-2 1,2-3-1,1-3 0,-3-4 0,0-3 0,-2-4-1,-2-2 1,-4-4 0,-2-1 0,-7-3 0,-1-3 0,-5 0 0,-1-4 0,-7-1 0,-4 0 1,-2 0-1,-6 2 0,-5 2 0,-1 3 1,-5 4-1,-4 4 1,-2 3-1,-1 2 7,-1 3-8,0 2 1,0 0 0,2 2 0,4 0-1,3 0 0,3 0 0,3-1 7,4-1-7,3 1 0,1-4 1,6 1-1,3-3 0,3-2 1,0-5-1,5 0 0,1-1 0,3-1 1,1-1 0,-1-1 0,-1-1 0,1 1 0,-1-1 0,1 5 0,-3 0 0,-1 1 0,-1 2 0,1 2 0,-1 2 0,-2 4 0,1 0 0,1 1 0,-2 2 0,3 0 0,-3 1 0,3-2-1,1-1 1,-2 0 0,5-2 0,-3-3 0,5-3 0,0-3 0,-1-2 0,1-2 0,2-3 0,-3-3-1,1-3 1,-1-5-1,3-2 0,-2-3 0,-1-2 1,-3-2 0,-1-1 0,-3-2 0,-3-1 0,-2-1-1,-2-1 1,-4 0 0,0 1 0,-4 3-1,2 0 1,-2 2 0,-2 3 0,2 5 0,-3 3 0,1 1 0,2 5 0,-2 5 0,2 4 0,0 4 0,2 7 1,-3 3 0,3 5 6,2 5-1,-2 3-7,4 4 0,0 4 0,3 2 7,1 1-8,2-1 0,2 1 8,3-3-7,-1 0-1,3-2 0,1-4 7,-1-1 0,1-4-1,1-1-7,-1-3 1,-1-4 14,1-3-17,-1-3 16,-1-4-9,-1-2 6,-1-2-13,-2-4 0,-1-2 7,-1-1-7,-4-4 14,0-1-8,0-1 7,-2 1-14,1-1 13,-1 2-7,2 2 6,-2 1-7,0 2-6,0 2 14,-2 2-14,4 4 1,0 0 1,-2 2 19,2 1-8,3 1 0,-1 2-14,0 1 14,2 0-7,-1 1 0,1-2 6,2-1 0,0 0-13,1-1 0,-1-2 14,3-2-1,-1-1 0,5-3-7,-3 0 0,3-1-6,-1-1 1,1 0 13,-3 1-7,3-1 7,-3 1-1,1 2-7,-1-2 7,-2 3-7,1 0-6,-3 4 7,1 0 14,-1 0-9,-2 2-7,-2 0-7,1 1 15,-1 0-7,0 0 0,0 0 1,0-1 0,1 0 0,-1-1 6,2-3 1,-2 1-9,3-2-5,1-1 1,-2 1 1,5 0 13,-1-2-1,2 0-7,3 2 0,0 0 0,-1-3-6,3 2 7,1 1-6,-1-1 13,2 1-14,-3-2 8,3 1-7,-2 1 1,12-3 0,-7 0-2,-5-1 1</inkml:trace>
  <inkml:trace contextRef="#ctx0" brushRef="#br0" timeOffset="5351.3061">13276 6241 2,'2'-4'2,"3"0"1,3-3-1,0-2 0,2 0 0,3 0-1,-1-2 0,5 0-2</inkml:trace>
  <inkml:trace contextRef="#ctx0" brushRef="#br0" timeOffset="5536.3167">12073 6619 3,'4'-3'2,"6"-1"0,3-3 0,1-4 0,5-2-1,3-2 0,3 0-1</inkml:trace>
  <inkml:trace contextRef="#ctx0" brushRef="#br0" timeOffset="6088.3482">11421 7986 4,'-2'0'3,"2"1"0,-2 2 0,4 1 0,0 5-1,2 4 0,0 4 0,3 3 6,3 6-7,0 3-1,5 3 7,1 4-1,3 1-1,2 5 0,3 3-1,1 2 7,4-2-9,-2-1 6,0-1-13,0-3 7,-2-2 6,-3-4-7,-1-3-7,-2-4 1,-3-4 0,-3-4 1,-5-4 0,-4-5 0,-2-5 1,-2-4 1,-6-6 0,-2-5 0,-5-5 0,-1-6 1,-3-6-1,-1-4 0,-3-5 0,-2-4 0,-2-3 0,-1-4 0,-3-6 1,2-3 0,-4-4 0,4-5 0,-2 0 1,6 1-1,2 0 1,7 2-1,2 4 0,3 3 1,5 7 0,4 3 0,6 7 0,3 4 0,1 5 0,2 8 0,1 5 0,3 8 0,-1 7 0,1 6 0,-3 8 0,1 8 0,-3 8 0,-3 8 0,-2 4 0,0 3-1,-6 4 1,0 0-1,0 2 0,-2-1 0,2-3-2</inkml:trace>
  <inkml:trace contextRef="#ctx0" brushRef="#br0" timeOffset="6626.379">11798 8301 2,'10'0'3,"2"0"0,1 0 0,-1 1-1,1 0 0,-1 3 0,0 1 0,-1 0 1,-1 2-2,0 2 0,-3 2 0,-3 1 0,2-1 0,-4 1 0,2-1 0,0 0-1,-2 0 0,0-2 1,-2 0 0,0-2-1,0 0 0,2-2 0,-2-4 0,0-2 0,0-3 0,-2-1 0,2-6 0,0-1 0,2-2 0,1-1 0,-1 0-1,2-1 0,2 1 0,-2-1 0,4 2 0,-1 0 1,1 2 0,0 0 0,0 2 0,1 1 0,1 1-1,0 1 1,3 0 0,-1 0 0,3 1-1,-3 1 1,3 0 0,-1 2 0,3-1-1,-1 0 1,1 0 0,1 1 1,-3-2-1,1 2 0,1-1 1,-3 1 0,3-1-1,-5 2 0,3 0 0,-3-1 0,1 1 0,-3 0 0,2 0 0,-1 2 0,-3 2 0,2 0 0,1 1 0,-3 2 0,0 1 0,0 1 0,-1 0 0,-3 1 0,0 1 0,0 1 0,-2-1 0,0-1 0,0 0 0,-2 0 0,0 0 0,-2-1 0,0-2 0,-2 0 0,-2-3 0,0 0 0,-3 0 0,3-1 0,-2-2 0,-3-2 0,1 0 0,0-2 0,2-1 1,-1-2-1,1 0 0,0-1-1,4 1 1,-3-3-1,3 2 0,2-1 0,2 0 0,0 2-2,4 0 2</inkml:trace>
  <inkml:trace contextRef="#ctx0" brushRef="#br0" timeOffset="7687.4397">12778 8010 3,'0'-5'4,"-2"0"0,0-2-1,0 0 13,-2 2-3,-1 1-1,1 0-8,-2 1 13,0 2-3,0 2-8,-1 2-1,-3 5 7,0 3-15,-3 3 7,1 2-7,0 3 19,-1 2-8,3 1-1,2-1-1,-1 1-7,5 1 0,0-1 14,4-1-9,2 0-1,4-2-6,3-3-14,1-1 10,2-1-6,3-4 2,1-1 0,5-4 2,-2-2 1,3-5 1,-1 0 1,0-5 0,-1 0 1,3-3 1,-4-2 1,1-2 0,-1-2 0,0-2 0,-1-1 1,-1-3 0,-1-3 0,-1 0 1,1-3 0,-1-3 0,-1 0 1,-1-2 0,1 1 0,-3 1 0,-1 3 0,-2 2 12,-4 4-7,0 3-7,1 3 20,-5 6-16,-5 3 0,-1 5 6,-2 8-14,-4 6 7,-1 3 13,1 5-2,-1 2 6,1 2-22,4 3 7,1 0 6,3 1-2,2-2-13,4 1 1,2-2 0,3-2 7,1-3-6,2-2 7,3-3-13,1-3 0,3-4 2,1-3 1,1-4 1,0-3 1,-1-4 0,3-4 1,0-1-1,-3-4 2,1-4 0,-3-3 0,-1-4 0,1-4 1,-3-2 1,-3-3-1,0 0 1,-1 1 0,-3 0 7,-2 7 12,0 1-3,-2 4-2,-2 3 0,0 4-3,-2 5 5,0 3 12,-4 4-11,0 7 6,0 4-4,-1 4-15,3 4 13,0 4 4,4 3-22,2 1 19,2 2-20,2 1 20,7-2-3,1 0-8,3-2-7,1-2 12,5-1-14,0-4 14,2-2-8,0-2-1,-1-6-6,3 0 7,-4-3-20,0-3 21,0-5-6,-5-1-6,1-3 1,-3-4 0,-1-3-6,-1-3-10,-1-5 2,-3-3-3,-2-2 2,-1-1 4,-3 1 2,-2 1 1,-2 0 9,0 2 1,-2 5 13,-2 3-1,-1 1-13,-1 6 19,2 2-1,-2 4-2,-2 4-1,-1 3 6,3 5-15,-2 1 12,2 4-1,1 3-2,1 0-13,0 4 6,2 2 14,2-1-9,2 3-8,2 0 1,-2-1-7,3 0-6,1-1-10,-2-1 1,2-2 2,0 0 1</inkml:trace>
  <inkml:trace contextRef="#ctx0" brushRef="#br0" timeOffset="7883.4509">14083 7792 28,'2'-1'7,"-2"1"-7,0-1 0,0-2 0,0 2-1,0-1 0,-4 2-1,-2 0 0,-3 0 0</inkml:trace>
  <inkml:trace contextRef="#ctx0" brushRef="#br0" timeOffset="11729.6709">16095 5998 1,'0'-4'2,"0"1"0,0-1-1,2 1 0,0-2 0,3 0 0,-1 2 0,2-2 0,0 1 0,4-1 0,1 0 0,3 1-1,3-1 1,3-1-1,3 0 1,2-2 0,6 1-1,2-1 1,4-1 0,3-2-1,5 0 1,5-1-1,2-1 0,5 2 0,5-2 0,3-1 0,3 0 0,0 1 0,2 0 0,1-1 0,1 2 0,1-2 0,-3 1 2,2 0-2,1 2 0,-3-1 1,-4 0 0,0 2-1,-2-1 0,-4 1 0,-2-1 0,-4 2 0,0 0-1,-5-1 1,-1 2 1,-5 0-1,-1 1 0,-3-1 0,-2 2 0,-4 0 0,-2 1 0,-4 0 1,-4 0-1,0 2 0,-5-1 0,-3 2 0,-1-1 0,13-1 0,-12 1 0,-3 1 0,-8 2 0,-6-1 0,0 2-1,-4 2 0,2-2 0,-6 1-2,5 1 1</inkml:trace>
  <inkml:trace contextRef="#ctx0" brushRef="#br0" timeOffset="12109.6926">18157 5371 1,'-2'0'3,"0"0"-1,-2-1 0,2 1 0,-2 1-1,2-1 1,0-1-1,2 1 1,-2 1-1,2-1 0,2 0 0,0 1 0,0 0 1,6 2-2,0-1 0,5 0 1,3 2 0,3-2-1,6 2 0,0-2-1,4 0 2,2 2-1,2-1 0,-2 1 0,2 0 0,0 0 0,0-1 0,-2 2 0,2 0 0,-4 0 0,0 0 0,-2 0 0,-2 1 1,-3-2-1,-1 2 0,-4 0 0,-3 0 1,-1 1-1,-7 0 0,-2 0 1,-2 2 0,-8 1 0,-5 1-1,-3 2 0,-7-1 0,-2 3 0,-5-1 0,-4 3 0,1-1 0,0 1 1,-2 1-1,0 0 0,0 1-1,2 0 0,0 0-2</inkml:trace>
  <inkml:trace contextRef="#ctx0" brushRef="#br0" timeOffset="12868.7361">16308 6745 1,'4'-1'2,"-1"0"0,3 0 0,-2-3-1,2 2 1,2 0-1,3-2 0,-1 1 0,4-2 0,3 2 0,0-2 0,3-1 0,5 0-1,0 1 1,4-1-1,4 0 1,2 0-1,6-2 0,3 0 0,6-2 0,3 1 0,5-1 0,2-3 0,2 2 0,4 0 1,3-1-1,1 2 0,4-2 0,3-1 0,4 2 0,-1-1 0,3 0 0,-2 2 0,-1-2 2,78-7-2,-88 9 1,0 2 0,-2 0-1,1-1 0,-3 1 0,-4-1 0,-2 1 0,-2 1 0,-4 0 0,-5-1 0,1 2 0,-7 1 1,-1 0-1,-7 0 0,-2 2 0,-4-1 0,-4 1 0,-5 0 1,-1 1-1,-5 1 0,1-1 0,-5 0 0,1 1 1,-5 0-1,-2 1 0,-2 0 0,0 0 0,-4 0 0,2 0 0,0 0 0,-2 1-1,0-1 1,0 0 0,0 0 0,0 1-1,0-1 0,-3 0-1</inkml:trace>
  <inkml:trace contextRef="#ctx0" brushRef="#br0" timeOffset="13299.7607">18726 6169 3,'-2'0'2,"2"0"1,0 0-1,-2 0-1,2 1 1,0-1-1,2 1 1,0 0-1,0 1 0,4 2 0,1-1 0,1 1-1,2 1 0,3-1 2,1 1-1,3 1 0,-3-2-1,9 1 0,-3 1 0,24 3 0,-1 0 0,-5 0 0,-1-3 0,-21-2 0,3 1 1,0-2-1,-1 1 0,3-1 1,-3 2-1,-1-1 0,2 2 0,-5-1 0,1 1 0,-5 1 0,-2 0 0,-2 0 1,1 2-1,-7 0 1,-2 1 0,-5 1-1,-15 16 0,-5-4 0,0-1 0,12-9 1,-3 1-1,-1 0 0,-2 1 0,-1 0 1,-1 1-1,0 2 0,-2-2 0,1 2-1,1-1-1,-2 2 0</inkml:trace>
  <inkml:trace contextRef="#ctx0" brushRef="#br0" timeOffset="14022.8021">16652 7567 1,'0'0'2,"0"0"0,2 0 0,0 0 0,4-3-1,4 1 1,1-1-1,3 1-1,5-2 1,3 1 0,3 0 0,4-2 0,4 0 0,7-1-1,1-1 1,7 0 0,1-1 1,5 1-2,4-1 1,62-6 0,-64 7-1,8-2 1,4 1 0,2-1-1,5-2 0,1 2 0,79-12 0,-10 2 0,-79 10 0,1-3 1,3 2 0,2-1 0,-1 1-1,1-2 0,-2 1 0,1 0 0,67-10 0,-22 4 0,-64 10 0,-3 0 0,-3 1 1,-1 1-1,-1 1 0,-5-1 0,0 2 1,-5-1-1,-1 1 0,-4 0 0,-3 1 0,-1 0 0,-2 0 0,-4 0 0,-3 1 0,-1 0 0,-1 1 0,-1-3 0,-3 2 0,-4 1 1,2 0-1,-4-1 0,3 1 0,-5-2-1,-4 2 0,0-1 0,-3 1 0,-3 0-1</inkml:trace>
  <inkml:trace contextRef="#ctx0" brushRef="#br0" timeOffset="14423.825">19129 7045 3,'0'0'3,"0"0"0,0 0-1,0 0 1,0 0-1,0 0 0,0 0-1,0 0 0,0 0 1,2 0-1,-2 0 0,5 0-1,-1 0 1,2 4-1,4-1 0,1 1 1,1 0-1,2 2 0,1-1 0,4 1 0,-1 1 1,1 0-1,1 0 1,1 1-1,2 0 1,-5 0-1,3 1 0,0 1-1,-3 0 2,1 1-1,-2-1 0,-1 1 0,-1-1 0,-3 2 0,-2-1 0,-1 1 0,-1 1 0,-6 1 0,-2 1 0,-2 1 0,-6 0 0,-5 2 0,-3-1 0,-5 2 0,-2-1 0,-4 1 0,-2-2-1,-33 21 2,9-8-1,3-5 0,9-4-1,5-4 1,5-5-1,7 1 0,3-5-1</inkml:trace>
  <inkml:trace contextRef="#ctx0" brushRef="#br0" timeOffset="15957.9127">19160 4769 2,'-6'-2'3,"0"-1"0,0 1-1,0-2 1,-1 1-1,3 0 0,-2 1-1,2 0 1,0-1 0,0 2-1,2 0 0,2 2 0,0 3 0,0-1 0,2 4 0,2 4 0,2 3-1,0 3 0,2 4 1,-1 1-1,1 4 1,0 3 0,0 1-1,3 1 0,-3 3 0,0 1 0,3-1 0,-1 1-1,0-1 0,3-2-1,-3 0-1</inkml:trace>
  <inkml:trace contextRef="#ctx0" brushRef="#br0" timeOffset="16335.9344">19076 4708 3,'-7'-23'2,"1"0"0,2-2-1,0 0 1,4 0-1,0 2 0,2 0 0,6-1 0,3 4 0,3 0-1,5 1 0,1 3 1,3 2-1,4 2 1,-2 4 0,2 3-1,0 5 1,-3 4-1,-1 4 1,0 5-1,-5 6 0,-3 3 0,-3 4 0,-3 6 2,-7 0-1,-2 3-1,-2 1 0,-7 1 0,1 1 1,0-2-1,-3 0 1,1-1-1,0-3 0,-1 0 1,3-3 0,2 0-1,0-4 1,2 0-1,2-3 1,2 0-1,4-2 1,0-4-1,4 0 0,2-1 0,5-3 0,1-2 0,3-1 1,2-4-1,4-1 0,-3-2 0,5 1 0,-2 0-1,0-2 0,-2 0 0,-1 2 0,-1-1 0,0 0 0</inkml:trace>
  <inkml:trace contextRef="#ctx0" brushRef="#br0" timeOffset="18485.0573">19828 5055 2,'0'-3'3,"2"1"-1,3-3-1,-1-3 1,4-1 0,0-2-1,3-1 0,1-3 0,0-1 0,1-1 0,1 0 0,-1-2 0,1-1 0,1 2-1,-3-1 2,-2 2-1,1 0-1,-3 2 1,-4-1-1,-2 4 1,-2 2-1,-4 0 1,-2 5-1,-2 1 0,-3 5 0,-3 4 0,-3 2 0,1 3 0,-1 3 0,1 3 0,-1 1 0,3 3 0,1-1 0,1 1 0,6 1 0,-1-1 0,3 1 0,6-3 0,2-1 0,5-1 0,1-2 0,2-4 0,5-3 0,2-2-1,1-3 1,1-3 0,2-4 0,2-2 0,-1-3-1,1-2 1,2-3-1,0 0 1,0-2 0,2-2 0,-2 0 0,0 1 1,-1-2 0,-1 1 0,-2 2-1,-2 2 0,-3 2 1,-3 1 0,-3 2 0,-4 1-1,-1-1 0,-5 5 0,-2 0 0,-2 1 0,-5 2 0,1 1 0,-6 0 0,2 1 0,-3-1 0,3 1 0,-3 0 0,3-2 0,0-1 0,1 0 0,3-1 0,2-2 0,2 0 0,0-1 0,6 2 0,0-4 0,2 0 0,5 1 0,-1-1 0,3 1 0,-1 1 0,0 2 0,1 3 0,1 3 0,-1 1 0,-1 4 0,-2 4 0,1 4 0,-1 5 0,2 2 0,-1 3 0,1 4 0,1 2 0,1 3-1,-1 2 1,-1 3 0,0 3 0,1 1 0,1-1 1,1-1 0,-1-3 0,-1-3-1,-3-2 0,2-6 1,-1-2 6,-3-5 5,2-2-14,-1-6 13,-1-3-14,2-6 7,-2-6 0,1-5-1,-1-5-8,2-5 22,-1-4-16,-3-3 6,0-2-1,0-3-7,0-3-6,-1-1 1,1-2 0,-2 0 1,0 1-1,0 0 1,0 1 1,0 4 0,-1 0 1,1 3 0,-2 2 0,0 2 1,0 6 0,0 0 0,0 3 0,-2 1 1,0 4-1,2 2 1,-2 1 0,2-1 0,-2 4 1,2 2-1,0 2 1,2 1 0,1 4 0,-1 0 0,0 4 0,0 0 0,0 1 0,2 3 0,0 3 0,1 1 0,1-1 1,-2 0 0,0-1 0,3 1-1,-1-1 0,0-4-1,0 1 1,3-3 0,-3-2 1,2-1-2,1-3 1,-1-3 1,0-2-1,3-1-1,-3-4 1,3-3 1,-3-1-1,0-4 0,1-4 0,-3-1 0,0-1 0,0-2 0,1 0 0,-3 1 0,-2 1 1,0 2 0,0 4 0,0 2-1,-1 2 0,-1 1 0,0 5 0,-2 1 0,2 5 0,0 4 0,0 3 0,2 2 0,-2 2 1,2 1-1,2 0 1,5-2-1,-3 1 0,2 0 0,3-2 0,-3-2 0,3 0 0,1-3 0,0-2 7,1-3-7,-1-1 0,3-2-1,-3-2 0,1-3 7,-1-2-8,1-3 1,-5-1 0,1-2 0,1-2 1,-4 1-1,1 0 1,-3 2-1,2 1 1,-4 3 0,0 0 6,-2 2-1,2 2-6,-1 3 0,1 2 0,-2 3 0,2 4 0,-2 3 0,0 0 7,0 1-1,2 2-1,2-2-7,1 1 0,-1-1 1,2-1 7,0 0-8,1-2 7,-1-3 0,2 1-1,-1-4-6,3-1 0,-2-3 7,1-2-7,1-1 0,0-1 1,1-3 0,-3-1 0,3-1 1,1 1 6,-1-2-7,1 2 0,-2-1 1,3 2-1,-3 1 0,1 2 1,-1 1 0,1 4 0,-3 0 0,0 3 1,-2 3-1,1 0 1,1 2-1,0-1 0,-1 2 1,1 0 0,-2 1-1,1-2 1,1-2 0,-2 1 0,3-2-1,-1-1 1,0-1 0,1-2 0,1-2 7,2-3-8,-1 0 1,1 0-1,-1-1 7,-1-1-7,-1 0 0,-3-1 0,2 1 0,0 1 0,-1 1 0,-3 1 1,0 1-1,0 2 1,-4 2-1,3 1 1,-1 1 0,0 2 0,-2 2 0,2 0 0,0-1 0,0 1-1,3 0 0,-1 1 1,0-4-1,2 0 0,0-2 0,1 0 1,1-1 0,2-1-1,-1-2 0,1-2 1,1 1-1,-3-2 1,2 0-1,-3-2 0,1 0 1,-2 0 0,1 0 0,-1-1 0,0 1 0,-2 1 0,1 1 0,-3 2 0,0 1 0,0 2 0,0 1 0,-2 4 0,2 0 0,0 2 0,1 2 0,-3 1 0,2 0 0,0 0 0,0 0 1,2-1-1,2 1 0,3-2 0,-3 0 0,5-3 0,-3-1 0,4-2 0,1-2 0,-1-2 0,1-2 0,-1-1 0,3-2 0,-1-2-1,1 0 1,-5-2 0,3-3 0,-3-1 0,-1-1 0,-1-3 0,-2 1 0,0-2 0,3 2 0,-3 1 0,-2 4 0,0 1 0,1 2 0,-5 2 0,2 1 0,-2 3 0,0 2-1,2-1 0,-2 0 1,0 3 0,0-2 0,5 1 0,3-3 0,2-2 0,-1 0 0,1-4 0,2-1 0,3-2-1,-2-2 1,-5-2-1,0-4 0,-4-3 1,1-3-1,-3 0-1,-2-3 1,0-2 0,-6-1 0,-2-1 0,-3-1 0,3 0 1,-2 1 0,0 3 0,-1 4 0,3 8 0,0 4 0,0 4 0,-1 4 0,3 4 0,-2 3 1,2 3 0,2 2 0,-2 3 0,0 3 0,-1 3 1,-1 2-1,2 3-1,2 5 1,0 2-1,0 1 1,0 3 0,2 5-1,4 0 0,6 42 0,5-7 0,-1-4 0,5-4 0,-3-6 0,3-4 0,-9-29 0,5 1 0,-3-2 0,5-1 0,1-2 0,-1-2 0,2-3 0,-1-2 0,3-3 0,-2-2 0,1-4 0,1-1 0,-3-3 0,1-3 0,0-2 0,-3-3 0,-1-1 0,-1-2 0,-3-3 0,-3-1 0,-2 0 0,0 1 0,-6 1 0,-2 0 0,-2 4 0,0 1 0,-2 3 0,-1 2 0,-1 4 0,0 2 0,0 1 0,1 4 0,1 2 1,2 2 0,0 1-1,0 2 1,2 2-1,0 1 0,2 1 1,2 2-1,0-1 0,2 1 0,0 0 0,0 1 0,2-2 0,-1 1 0,1-2 0,-2 2 0,-2-2-1,0-2 1,-2 0-1,-4-1 0,-2-2-1,-3 0 0,-1-1-1</inkml:trace>
  <inkml:trace contextRef="#ctx0" brushRef="#br0" timeOffset="18646.0665">22407 4148 1,'5'-7'3,"1"-3"-1,0 0 0,4-1 0,3 1 0,18-16-1,0 3 0,6 1 0,0 2 0,-16 10-1,2 1-1</inkml:trace>
  <inkml:trace contextRef="#ctx0" brushRef="#br0" timeOffset="18777.074">23427 3836 3,'2'-1'3,"2"0"0,-2 1-1,0-3 0,3 2 0,-3-1 0,0 1-1,0 0 0,-2 1-1,-2 0-1</inkml:trace>
  <inkml:trace contextRef="#ctx0" brushRef="#br0" timeOffset="20578.177">22821 4536 2,'0'0'2,"0"0"0,0 0-1,0 0 1,0 0 0,0 1-1,0 3 0,2 3 0,0 2 0,0 4 1,0 1-1,0 2 0,0 4 0,1 3 1,1 3-1,-2 2 0,-2 2 0,2 2 0,0 4 0,0 3 0,-2 1 0,2 6-1,-2 4 1,0 4 0,-2 3 6,2 5-7,-2 2 0,0 5 0,0 3 6,2 7-7,-2 3 7,-2 6-1,1 1-1,-1 4 0,2 4 0,-2 3 5,0 1-1,0 1-14,0 2 7,0-1 7,-3 3-1,1 2-14,-2-2 1,0 1 0,-3-3 8,3 0 0,-4-1-1,-1 1 0,1-4 13,-3-1-15,3-5 0,2-3 1,-3-5 6,3-4-13,-3-4 13,5-6-13,0-4 13,2-6-7,-1-3 6,1-6-6,2-6 0,0-4-6,0-6 13,2-5-7,2-3-6,-4-4 0,2-4 1,-1-5 0,1-4-1,4-5 1,-4-4 1,4-2 0</inkml:trace>
  <inkml:trace contextRef="#ctx0" brushRef="#br0" timeOffset="21061.2046">22422 8010 2,'0'0'2,"0"0"0,0 0 1,0 0-1,0 4 0,2 3 0,0 2 0,0 2-1,2 4 1,0 2 1,1 4-1,-1 1-1,2 4 0,-2 2 0,0 2 0,2 3 0,1 1 0,-1 1 0,0 1 0,2 0-1,0 0 0,3-1 1,1-2-1,1-2 0,3-3 0,-1-2 0,3-5 7,1-4 5,2-3 0,1-3-9,5-6 6,2-3-1,2-7-1,0-2-7,4-5 6,-2 0-7,5-5 13,-3-3 4,0 2-14,-2-2 6,-2 0-1,0 1-14,-4 0 14,-4 2-1,-3 0 6,-1 1-8,-2 1-7,-5 2 0,0 0-13,-1 2 2,-3-1 2,-2 2 0,-4 0 2,0 2 1,-2 2-1</inkml:trace>
  <inkml:trace contextRef="#ctx0" brushRef="#br0" timeOffset="22565.2907">17595 10073 3,'-2'-6'2,"2"-1"0,0 0 0,0 1 0,-2 0 0,-3 1-1,1 0 0,-2 2 0,-2 1 0,-2 0 0,-1 5 0,-3 1 0,-1 3-1,-1 4 0,-3 3 2,0 2-1,-1 3 0,-1 2 0,0 1-1,1 2 1,1 2-1,3-1 0,1 3 0,5 2 0,1-2 0,7 3 0,2-1 0,7 0 1,1-2 0,4-1-1,5-2 0,1 0 0,3-2 0,2 0 0,0 0 0,-3 1 1,1 0-1,-7 2 0,-1 0 0,-5 4 0,-6-1 0,-6 2 0,-4 0-1,-5 2 0,-1-1 0,-7-2 0,-2-3-1,1-2 1</inkml:trace>
  <inkml:trace contextRef="#ctx0" brushRef="#br0" timeOffset="24091.378">17797 10427 1,'17'-7'3,"2"-4"-1,3 1 0,1-3 0,0 0 0,0-2 0,-3 0 0,1 0 0,-2 1-1,-3 0 0,-3 1 1,1 2-1,-4 1 0,-3 1-1,-1 0 1,-6 2 0,0 0 0,-2 2 0,-2 2 0,-5 1-2,1 5 2,-4 1 0,-1 5-1,1 2 0,-3 3 0,1 2 0,3 3 0,1 1 0,2 3 0,4 0 0,2 2 1,4-1-1,2 1 0,4-3 0,2-1 0,3-3-1,3-2 0,1-3 0,2-2 1,1-4-1,-1-3 0,2-3 1,-1-3 0,1-6-1,-2-1 0,-1-4 1,-1-1-1,1-3 1,-3-1 0,-1-2 1,1-2-1,1 1 0,-3-1 1,-1 1 0,-2 3-1,-1-1 0,1 4 0,-4 2 1,0 2-1,1 2 1,-3 5 0,0 4-1,0 3 1,0 4 0,0 5-1,3 2 0,-3 2 0,0 3 0,0-1 1,4 2 0,-2 0-1,5-2 7,3-1-8,-1-3 7,1-4-1,1-1-7,1-3 0,-1-5 1,3-3 6,-1-4-7,3-4 1,-1-4-1,0-1 1,-1-4-1,1-3 1,0-1 1,-3-2-1,1 1 0,-1-2 1,-3 3 0,-1 1-1,0 3 0,-3 2 1,-1 4 6,0 3-7,-2 2 7,-1 3-7,1 5 6,0 3 6,0 4-7,2 3-1,-1 0-1,1 3-7,0 1 0,3-1 2,1-2 7,0 1 0,5-2-9,-3 0 2,3-4 14,2-3-9,-1-2 6,3-1-13,2-3 0,-3-3 1,3-2 0,0-2 1,-3-2 7,-1-1 0,0-1-9,-3 0 2,-1-2 0,-3 1 7,-2-1-7,-1 2 0,-1-1 7,-2 5 0,-2 2-7,0 0 14,1 3-2,-3 4-2,0 3 0,0 3-8,-2 3-6,2 0 7,2 1 7,0 1-1,2-1-13,3-1 13,-1 0-13,4-2 7,1-2-7,-1-2 1,5-2 1,-1-4 1,3 0 7,-1-4-1,3-3 6,2-2-1,-2-2-13,-1-2 7,-1 0 6,-3 0-7,1 0-6,-3-1 7,1 2-1,-5 0 0,-1-2-6,-1 5 1,-2 2 13,0 0-1,-2 2-1,3 4-7,-3 3 0,-2 3 7,2 3 6,-2 3-2,2 2-1,-2 3-14,2-2 1,0 0 0,5 1 7,-3-1-7,4 0-7,1-1 3,-1-2 0,4-2 1,1-2 1,1-2 0,13-1-1,2-4 2,-6-4 1,2-3 0,-2-2 0,-2-2 0,-5 0 1,-5 0 0,-1-1 0,-4-1 1,-1 1 0,-5-1 0,2 0 0,-4 3 1,-2 3 0,-2 1 0,-1 5 1,5-1 0,0 0 0,0 5 0,0 1 0,0 1 0,3-1 0,1 0 0,2 0 0,-2 0 0,4 0 0,1-2 0,1 1 0,2-3 0,1 1 0,1-3 0,1 1 1,1-2-1,-1 0 1,1-1 0,-1-2 0,-3 0 0,1 2 7,-5 0-8,0 2 7,-2-1-8,-4 3 7,0-1-8,-2 3 1,-4 2 0,0 2 13,-4 3-14,0 3 14,-1 3-16,1 2 1,-2 1 14,4 3-15,-1 1 13,3 1-1,2-1-1,2 0-13,2-1 7,2-1 0,5-3-1,-1-1-6,4-3 1,3-3 13,1-2-14,1-4 1,4-2 7,1-4 0,-1-2-7,2-3 1,-1-5 0,-1 0 1,-2-1 0,1-1 1,-1-1 0,0-1 0,-1 1 0,-3 1 7,-3 1 7,1 3-3,-3 3-7,-2 1 12,-2 1-8,1 4-1,-1 3 7,-2 2-9,0 5 6,0 1-1,0 3-1,3 2-1,-3 1-7,10 16 8,3-5 4,3-3-8,3-3 0,2-5 0,-11-8-13,1-2 14,4-2-1,1-2-13,3-3 1,0-3 1,2-3 1,1 0-5,1-3 2,0-3 13,-2-1-14,2 0 2,-2-1 2,-5-1 0,1-1 1,-2-1 1,-3 1 1,-3 0 19,-3 1 5,0 2-14,-6 3 17,1 3-22,-5 3 12,-2 3 12,-3 3-10,-1 5 12,-2 2-4,0 3-3,-3 3 4,3 2-3,2 2-9,0 3 12,-1 1-23,3 1 0,2-1 12,2 1-14,2 1 7,0 0 6,2-2-9,3 1-13,-1-3-23,-2-1 3,-2-2-3,2-1 4,-2-3 2,-2 0 2</inkml:trace>
  <inkml:trace contextRef="#ctx0" brushRef="#br0" timeOffset="24267.388">19305 9680 25,'-2'-1'1,"2"1"-1,-2-1-1,2 0-1</inkml:trace>
  <inkml:trace contextRef="#ctx0" brushRef="#br0" timeOffset="28321.6199">17971 11550 1,'-2'-3'3,"-2"-2"0,2 0 0,-2-2-1,0 1 0,-3-1 1,1 0-1,-4 0 7,-3 3-8,1 0 0,-5 4 6,1 2-7,-3 3 6,-1 3 6,1 4-14,0 3 14,3 3-3,-1 4 5,3 4-8,1 5 6,7 4-1,2 3-14,6 2 6,6-1 6,3 2-1,7-1-1,3 0-7,4-3 6,4-4 0,2-4-15,4-6 2,2-4 7,3-4 0,-1-6-12,2-4 1,-1-5 8,-1-6 0,-2-3-7,-4-5 3,0-5 0,-6-2 8,0-3-7,-4-5 1,-1-3 7,-3-1-7,-4-4 7,1 0-6,-3-1 6,-1 1 6,2-2-7,-1 3 0,1 0 0,1 3-6,1 1 6,1 4 0,1 4 6,-1 3 0,0 5-14,1 4 7,-1 5 7,-3 5-8,1 4-6,-1 6 20,-3 6-20,-3 4 13,-2 4-13,-4 4 1,-2 7 13,-2 1-14,-2-1 1,-2 1 1,-3 0 0,1-2 0,0-4 0,0-2 1,-1-4 0,3-3 1,0-4 0,0-6 0,2-6 0,1-3 0,3-5 1,0-4-1,3-3 1,-3-5 0,4-4 1,2-1 0,0-1 1,0 0 0,3-2 0,-1 3 0,2 1 1,-2 2-1,3 4 1,-1 1 0,3 3 0,-3 4 0,4 1-1,-1 5 1,-1 4 12,3 2-1,-1 2-1,1 4-2,-1 0 5,3 2-20,-3 2 25,3-1-7,-3 0-3,1 1-13,1-2 7,-1-2 5,1-4-7,-1-2 6,-1-2-13,3-7 13,1-2-1,3-5-7,-2-3 8,-1-2-2,-1-3-1,-1-3 0,-1 0-1,-1-3-6,-1 1 6,-1-1 0,0 5 0,-3 1-1,-1 4 0,-2 2 0,0 4-1,-1 3-6,-1 2 7,0 6-7,2 0 7,-2 5 0,2 1 0,1 1-7,1 1 7,0 0 0,0-2 0,5 0-19,-1-1 8,5-3-6,-3-2 2,5-3 2,-1-2 1,3-3 1,0-4 2,-3-2 0,3-2 1,0-4 1,-3 0 1,-1-2-1,-3-2 2,1-1 0,-5-2 0,1 1 1,-5 0 0,0 1 7,-4 1-1,0 3 7,0 2-2,-2 4-8,-2 3 0,0 3 6,-2 4 0,2 6 5,0 3-1,0 3-2,2 5 5,2 2 0,0 3-9,2 2-1,2 3 0,5 1-13,-1 1 19,0 2-13,3-1 13,1 0-20,-1-2-7,-1-2 4,2 0 0,13 15 1,-2-11-1</inkml:trace>
  <inkml:trace contextRef="#ctx0" brushRef="#br0" timeOffset="29605.6934">19626 10809 10,'-2'3'17,"2"-2"-9,-2 3 5,2 3 12,2 4 8,-2 3-22,4 1 17,2 5-3,2 1-4,1 2-1,3 2 4,2 6 2,5 1-2,2 3-4,4 1-15,-1 1-7,3 2-6,2-2 1,-2-2-13,0-1-9,-2-3 2,2-3 4,-3-5 3,1-2 2,-2-3 2,-2-5 2,-3-1 2,-3-5 1,-1-1 2,-1-4 1,-5-2 1,0-2 2,-2-3 0,1-2 7,-5 0 6,0 0-7,0-1 6,0 1 12,-2 0-14,0 3-8,0-1 19,0 1-14,0 2 6,2 1 5,-2 2 6,2 0-10,0 4 13,0 1-16,2 2 5,-2-1-8,3 1 13,-1-2-14,0 1 5,0 0-1,-2-3-7,2 0 7,-2-1-1,2 0-7,-2-3 7,3-5-1,1-2-7,-2-2 1,4-3 0,-2-2-6,3-2-13,-1-4 4,0-2 8,0-1-6,3 0-3,1-2 1,-1 4 1,-1 1 3,0 2 1,3 2 1,-3 2 2,2 1 1,9-7 1,4 7 1,-2 4 0,-5 4 0,1 5 2,4 3 1,-1-2 0,-1 1 0,-2 2 1,3-2 0,-5 0 0,2-3 1,-3-1 0,1-4 1,-9 2 0,0 0 0,0-3 0,1 0 6,-3-1-7,0-2 7,0-1 5,-1 0-8,-1-1-6,-2-1 6,-2 1 7,-2 2-2,-2-1-1,-5 3-14,3 2 8,-11-2 6,-3 8-1,1 5-13,-1 4 13,1 6 0,0 5-1,7 0 0,-1 2-1,5 3-1,6 1 6,2 0-14,6-4 7,3-3-6,3-1 7,2-4-7,5-6 7,-6-6-7,-1-1-7,2-2 3,3-1 1,-1-3 0,1-1 1,2-2 1,-5-1 7,3-4-7,-3 0 1,1 1-1,-3-2 9,-2 0-1,1 0-8,-3 2 2,-2 2 6,0 2-6,1 1 0,-3 1 1,0 2 13,-2 4-2,2 1 5,-2 4-2,0 2-14,-2 0 7,2 4-7,0 0 14,0 0-9,3 0 6,1-1-7,-2-1-1,2-3 13,2 1-14,3-6 0,-1 0-7,0-3-5,5-4 1,1-1 8,1-4-1,0 0 2,1-2-6,-1-1 1,16-16 7,-8 1-6,-3 2 0,-7 1 7,-5 3-6,-2 2 7,-1 1-7,-3 5 14,-2 4 5,-2 4-2,0 1-14,0 2 7,-2 3-1,2 5 6,0 0-2,0 6-1,-2 1 0,0 3 6,2-1-9,2 2 12,0-2-8,2 0 0,0-2-8,2-1 6,3-1-1,-1-3-7,2-3 1,5-2-20,-1-3 3,7-3 1,2-3 10,1-3-5,-3-1 1,6-4 0,-2 1 2,-13 5 2,1 1 0,1-1 8,-2-1-6,3 2 0,-3 1 1,3 0 13,-5 3-8,0 0 19,3 4-1,-3 2 3,-2 0 4,3 4-4,-1 0-2,-2 1-3,3-1-1,1 1-3,-1 0-2,1-1-14,2-3-18,1-1-5,1-2 3,1-3 4,4-4 2,18-11 1,-2-4 3,-2-1 2,-4-3 0,-4-3 2,-10-2 1,1-2 0,-7-5 1,-3-2 1,-2-4-2,-6-5 2,-2-1 1,-8-2 1,-3-3 1,-5-1 1,1 1 1,7 29 1,0 1 0,1 0 25,1 3-2,0 2-4,0 2-1,1 5 10,1 4-4,2 3 17,-2 6-18,2 4 9,2 6 9,-3 7-17,5 2-10,0 5 5,2 5-3,3 5 4,3 5-1,0 1 3,5 3-15,16 45-15,-3-12-17,3-8-16,0-10-3,-2-9 5,6-7 5,-4-9 2</inkml:trace>
  <inkml:trace contextRef="#ctx0" brushRef="#br0" timeOffset="29987.7152">22122 10586 3,'-4'2'3,"0"1"-1,0-1 0,2-3 0,-5-4 0,3 1 0,4-1 0,-2-2-1,6-1 0,2-5-1,3 0 0,1 2 0,2 2 0,5 0 0,-5 0 0,3-2 0,-3 1 0,-3 1 0,-1-1 0,0 3 0,-2-1 0,1 1 0,-5 4 0,0 2 2,-2-3-1,2 2 0,-2 1 0,0-3 1,0 1 12,0 0-2,0 1-14,-2 2 13,2-1 6,-2 0-10,2 2 0,0-1 12,0 0-3,0 0-15,-2 2 7,2 3-1,0-1 12,0 1-3,0 2-8,0 0 6,2 0-15,0 1 6,2 1 6,-2-2-2,2 2 7,2-2-16,0 1 6,1-1-7,-1-2-6,2 1-12,-2-1 3,3-2-6,-3 1 3,0-2 1,0 1 3,0-3 0</inkml:trace>
  <inkml:trace contextRef="#ctx0" brushRef="#br0" timeOffset="30265.7311">22273 10437 3,'-2'0'4,"-2"1"6,0 3 6,-3-1-15,1 2 24,2 1-2,-2 1-3,2 2 11,0-1-10,-1 3 2,1-1 5,0 3-17,2 1 5,0-1-8,0-1 11,2 2-2,2 0-1,-2-1-10,4 1 0,2 0 12,1 0-15,1 0 12,0-2-8,0 0-1,3 0-1,-3 1 1,0-2-2,1 1-1,-5 0-6,0-1-7,-2 2-17,-2-2 15,-4 0-23,-4 1 4,-5 1 3,-1-2 4,-3 1 2,-22 9 3,0-4 0,-1-4 3</inkml:trace>
  <inkml:trace contextRef="#ctx0" brushRef="#br0" timeOffset="30471.7429">21735 10455 3,'2'-3'4,"2"0"-1,9-9-1,3-2 0,7-1 0,2 0 0,4-2-1,2-1-1,0 1-1,0 0 0</inkml:trace>
  <inkml:trace contextRef="#ctx0" brushRef="#br0" timeOffset="30675.7546">21382 10601 2,'0'0'4,"0"0"0,0-1-1,2-1-1,0-1 0,0 1-1,0-3-1,0 3-1</inkml:trace>
  <inkml:trace contextRef="#ctx0" brushRef="#br0" timeOffset="31133.7808">19429 10979 9,'-2'0'10,"2"0"-7,-2 0 5,4-2-1,-2 1 6,2-2 5,4-1 3,3-2 5,1 0-10,5-1 5,3-2-10,3-2 11,4 0-2,6-1-9,2 0-8,4 0 0,2-2 13,-2 0-15,3 1-27,-1 0 4,-4 1 3,0 2 1,-4 1 0</inkml:trace>
  <inkml:trace contextRef="#ctx0" brushRef="#br0" timeOffset="43459.4857">19609 6320 3,'-4'-7'3,"-2"1"0,2-2 0,-5 1-1,5 1 0,-2 0 0,4 2 0,-2 0 1,2 3-2,2 2 0,0 4 0,0 4 0,4 6 0,2 6 0,2 6-1,3 8 1,1 3 0,3 6-1,3 3 1,5 4 0,0 2 0,4 3-1,0 2-1,4 3 1,0 2 1,0-1-1,0 1 0,0-2 0,0-1 0,-2-2 0,0-3 0,-3-4-1,-1-4 0,-2-4 1,-2-5 0,-3-4 0,-1-4 0,-3-4 0,-1-6 0,-7-4 1,0-5 0,-4-7-1,-4-5 0,-2-8 0,0-2 0,-4-10 0,-3-7-1,-3-8 1,-3-4 1,-3-6-1,-1-3 0,-2-6 0,-4-2 0,0-5 0,-2-6 0,3-3 0,-1-4 0,2-2 0,2 1-1,2 0 1,3 1 0,3 3 0,5 2 0,4 3 0,0 3 0,6 6 0,2 3 0,8 5 0,0 6 0,3 6 0,3 6 0,3 8 0,2 6 0,-1 10 0,1 7-1,0 9 1,-1 8 0,-1 8 0,-5 6 0,-1 7 0,-5 5 0,-2 7 0,-6 4 0,-4 3 0,-4 2 0,0-1-1,-3-1 0,-1-2 0,-3-4 0,3-4 0,2-4 0,-1-5 0,3-4 0,0-5 0</inkml:trace>
  <inkml:trace contextRef="#ctx0" brushRef="#br0" timeOffset="44000.5167">20089 6378 1,'12'1'2,"3"3"0,3 1 0,-1 2 0,2 4 0,-1 4 0,-1 4-1,-1 1 1,-1 4-1,-1 2 1,-3 0-1,-3 1 1,0-2 0,0 0-1,-1-2 0,-3-1 0,0-2-1,-2-3 1,0-3 0,2-1-1,0-2 1,-2-3-1,0-2 1,1-5 6,-3-2-8,2-5 1,2-2 0,-2-5 0,0-2 0,0-4-1,0-2 1,2-4-1,-2-2 0,0 0 0,-2-2 0,2 0 0,-2 3 0,0 1 1,2 1-1,-2 5 0,2 0 0,-2 3 0,3 2 1,-3 2 0,0 2 0,2 0 0,0 2 0,0 1 0,0 2-1,2-1 1,0 0 0,0 1 0,0-2 0,3 1 0,-1 1 0,2-3 0,2-1 1,1-1-1,3-1 0,1-1 0,3-1 0,1 0 0,2 0 0,1 2 0,1-1 0,0 3 0,4 2 0,-2 3 0,-3 3 0,1 3 0,-2 4 0,-3 2 0,-1 4 0,-3 2 0,-3 1 0,-3 3 0,-2 0 0,-4 1 0,-2 1 0,-4 0 0,0 0 0,-2-1 1,-2-2 0,-3 1 0,1-4-1,-1 0 1,1-4-1,-2-1 0,-1-3 0,1-2 0,2-4 0,-3-1 0,3-4-1,-1-2 0,3-4 1,2-1-1,0-3-1,4-3 1,2 1-1,2-2-1,2 0 1</inkml:trace>
  <inkml:trace contextRef="#ctx0" brushRef="#br0" timeOffset="45283.5901">20918 6064 3,'7'-6'3,"1"-1"0,-2-1-1,0 1 1,0-1-1,3 1 0,-5 1-1,0 1 0,0 2 2,0-2-2,-2 3-1,0 2 0,0 1 1,-4 4 0,2 2-1,-2 6 1,0 1 0,0 2 0,0 2-1,0 2 1,2 1-1,2-1 0,0-2 0,2 1 1,0-3-1,3-1 0,-1-1 0,2-3 0,0-3 0,5-2 0,-3-3 0,5-1 0,-1-5 0,15-5 0,0-5 0,-4-3 0,-5-3 0,3 0 0,-14 7 0,1-1 0,-2-2 0,2-4 0,-1 0 0,1-5 0,0 1 0,-1-1 0,-1-2 0,-2 1 0,-2 1 0,-2 2 0,0 2 0,1 4 0,-3 1 0,0 2 0,2 4 0,-4 3 0,-1 7 0,1 6 0,-4 6 0,2 3 1,-2 5 0,2 3 0,2 1 6,-3 1-7,5 2-1,0-2 0,5 0 7,-1-3-7,4-1 0,2-2 7,-1-2-7,3-3-1,0-3 1,3-1 6,-3-5-7,5-2 0,-5-2 1,5-4 6,-5-2-7,3-3 7,-1-4-7,1 0 0,-3-3 1,1-3-1,-3-1 1,0-2 0,-2-1-1,-1-3 1,1-1 1,-4 0-1,0-1 0,-2 2 0,2 2 0,-2 3 1,1 3 0,-3 2 0,2 2 0,-2 3 0,0 4-1,0 4 7,0 5-7,0 1 1,0 6 0,0 2 0,2 4 0,0 3 0,0 0 6,2 0-1,2 1-1,-2 2 0,3-3-1,1-1-6,0-2 6,2 0 1,1-3-1,1-4 6,1-1-8,1-2 0,1-3 0,1-3-7,1-2 1,1-4 1,-3-2 7,-1-1-7,1-3-1,-3-2 2,-2-5 0,1 1 0,-3-4 0,0-2 1,-4-3 0,1-1 0,-3 1 0,0-1 1,-2 1 0,-2 3 0,-2 2 0,-1 1 0,1 4 0,-2 2 1,2 4 0,0 0-1,-2 5 0,-1 1 1,3 4 0,-2 2 0,2 4 0,0 1 0,2 5 0,0 1 0,0 3 0,4 4 0,-2-3 0,4 3 0,0 1 0,0-1 0,2 0 0,2 0 0,1-2 0,-1-2 0,2 0 0,15 11 0,2-10 0,-2-6 0,2-8 0,-15-4 0,3-1-1,-1-4 1,3-3 0,-1-4 0,1 0 0,-1-4 0,-1-3 0,1 0 0,-1-2-1,-1-3 1,-1-1-1,-3 0 1,0 0 0,-3-2 0,-1 1 0,0 1 0,-2 2 0,-2 3 0,0 2 0,-2 3 0,0 2 0,0 4 1,-2 2-1,0 3 0,0 4 1,-2 3-1,2 4 0,0 3 1,-2 3-1,4 2 7,0 2-7,2 3 0,0-2 0,0 3-1,2 0 1,2-2 6,2 1-8,1-3 1,1 0 0,0-2 0,3-3 0,1-1 1,1-3 6,1-2-1,1-3-7,2-3 7,-3-1-7,1-4 7,1-2-7,-1-1 6,-1-3-7,1-1 1,-1-2-1,-1-1 1,-3-3 0,1 1 0,-3-3 1,0-3-1,-3 1 1,-3 0 0,0 0 0,-4 2 0,0 1 0,0 1 1,0 4 0,-2 2 0,0 4-1,-2 1 1,-1 4 0,-1 4 7,0 3-1,2 3-7,0 2 0,2 1 6,0 3 6,2 0-15,0 2 8,2 1-7,0 2 14,2-1-2,0 0-8,4 2 6,1-2-7,1 0 6,2 2-13,1-3 7,14 16 7,-3-5-1,-3-4-7,0-3 6,-7-3 7,-1-1-9,-3-3 6,-4 0-7,-4-1 6,-4-2-1,0-2-14,-4 0 7,-2 1-12,-1-2 0,-5 0 1,-5 0 1,3-2 1,5-3 1</inkml:trace>
  <inkml:trace contextRef="#ctx0" brushRef="#br0" timeOffset="46282.6472">22099 5819 3,'0'3'3,"4"2"0,-2-1-1,3 0 0,-1-2 0,0-1-1,2-1 1,2-1 0,1-1 0,-1-2-1,2-3 0,1 0 0,-1-1 0,2-2 0,-1-1 0,-1-1-1,2-1 0,-1-2 1,-1 0-1,-2-2 0,3 0 0,-3-1 0,-2 1 0,2-3 1,-1 2-1,-1-2 0,-2 1 0,0 1 0,0 1 1,-2 1-1,0 2 0,-2 1 0,-2 3 0,0 1 0,-4 2 1,0 3-1,-2 3 0,-3 2 1,-1 3-1,-3 3 0,3 1 1,-3 2-1,-1 3 0,-1 2 0,3 0 0,2 3 0,-3 0 7,5 2-7,-1 1-1,1 0 1,4 1 0,0 0-1,1 0 1,3 1-1,0-1 1,2 2 6,2-1-1,0-2 0,1 0-1,3-3-8,0 0 1,0-2 0,4-1-1,-1 0 0</inkml:trace>
  <inkml:trace contextRef="#ctx0" brushRef="#br0" timeOffset="51097.9226">23022 5671 1,'6'-7'3,"-2"-2"-1,0-1 1,0 2-1,-2 0 0,-2 0 0,0 1-1,-2 2 0,-2 2 0,-2 2 0,-4 2 0,-3 2 1,-3 4-2,-1 4 1,-2 2 0,1 0 0,-3 4-1,1 0 1,1 1-1,2-1 1,5-1-1,2 1 0,1-3 0,5-2 0,0 0 0,6-4 0,0-1 0,4-3 0,5-4 0,-1-3 0,2-1 0,5-4 0,0-1 0,-1-3 0,1-1 0,-1-2 1,3-2-1,-5 0 0,3 0 0,-1-1 1,-1-1 0,1 4-1,-3 0 0,-1 2 0,-3 3 0,-1 2 0,2 3 0,-2 4 1,1 2-1,-3 5 0,2 2 1,-2 3-1,1 1 0,1 2 1,2 0 6,1 0-7,1 0-1,0-1 1,3-3 0,1-1 0,1-5 0,4-3-1,-1-2 1,3-3 0,0-5 0,-3-1 0,3-5-1,-2-3 1,0-2-1,-1-3 1,1-3 0,-5-5 0,1 0 0,-3-5 0,1-5-1,-5-2 1,1-3 0,-5-2 0,0 0-1,0-3 1,-2 1 0,1 0 0,-1 1 0,-2 4 0,0 4 0,-2 5 0,0 5 0,0 3 0,0 6 0,-2 4 7,2 8-8,-2 8 1,-2 4-1,1 6 1,-1 6 0,0 5 6,0 6-1,-2 6-7,4 5 1,-2 7 12,2 2 0,2 4-9,0 2 0,0 2-7,4 1 0,0-1 1,0 0 0,0-3 1,0 0 0,2-3-1,-1-2 1,-1-5 0,2 0 0,0-6 1,0-4-1,1-5 1,-3-3 0,0-5 0,0-4 1,0-6-1,2-3 0,-4-4 2,3-4-1,1-2 1,0-1-1,-2-5 1,4-2 0,-1-1 0,-1-2 0,4-2 1,0 0-1,3 0 1,-1-1-1,3 0 0,-3 0 0,3 3 0,-1 1 0,-2 0-1,-1 4 0</inkml:trace>
  <inkml:trace contextRef="#ctx0" brushRef="#br0" timeOffset="51982.9733">20565 6927 1,'0'-17'3,"0"-2"-1,2-1 0,2-2 0,4 1 0,0 1 0,1 2 0,-1 1 0,2 6-1,-1 1 2,-1 6-1,-2 5 0,2 5 6,1 6-8,-3 7 7,-2 5-7,0 4 6,0 4 5,-2 1-14,4 4 7,-1 0 7,-1 0-2,2-1-8,2-2-6,0-4 13,3-2-14,-1-5 7,3-2-6,-1-5 7,2-6-7,3-6 1,0-6-1,-1-6 2,5-5 0,-3-4 0,-1-4 0,2-5 1,-5-3 0,3-4 0,-3-3 0,-2-4 1,1-4 0,-1-3 0,1-2 0,-3 0 0,-2 3 0,-1 4 1,1 5 0,-4 5 0,0 4 0,-4 8 0,0 6 0,-2 8 0,-2 7 7,2 8 5,-4 5-1,1 6-2,1 4 5,0 4-8,2 5 0,0 3 12,2 1-3,0 1-20,4 2 13,0 0-8,5-2-6,3-3 13,0-4-7,7-3 7,0-4-8,-1-3 8,3-3-9,-2-7 1,3-4 7,-1-3 5,-2-6-1,1-5-2,1-4-19,-2-2 7,-3-4 7,1-4 6,-1-1-8,-3-2 0,1-1-12,-4 1 1,1 2 14,-1 3-13,-2 3 0,-1 3 8,1 2 8,-2 4-8,0 5 6,-2 3-1,1 6-13,1 4 14,-2 4-7,2 2 0,0 1 1,0 2 0,3 0 12,-1 1-7,2 0-1,1-2 0,-1-2 6,2 0-14,1-2 1,-1-4 0,1 0 1,-1-3 0,1-2 7,-1-4-7,0-3 13,-1-3-1,1-3-14,-2-2-6,1-2 14,-1-3 6,0-2-7,-1 0-13,1-1 20,-2 0-1,1 2-14,-1 0-5,0 2 20,-2 3-7,-1 1-1,1 1-6,-2 3 13,2 1-13,0 2 7,-2 1-7,3 2-6,-3 3 14,2-1 0,-2 1 6,2 0-1,0 2-8,1-1 8,-1-1-16,2 1 16,3-2-8,-1 0 6,0-2-7,3-1 6,-1-1-7,2-2-6,3 0 8,2-2-8,-3 1 16,5-1-16,-3-1-10,1 0 8,0-1-6,-1 2 2,-1-1 1,-3 0 1,1 0 1,-1 2 0</inkml:trace>
  <inkml:trace contextRef="#ctx0" brushRef="#br0" timeOffset="52166.9838">20738 6856 1,'-4'-3'3,"2"2"0,2-2 0,4-1-1,3-3-1,5-2 0,9-4 1,3-2-1,12-3 0,5-3-1,9-1 0,5-1-1</inkml:trace>
  <inkml:trace contextRef="#ctx0" brushRef="#br0" timeOffset="54327.1073">22500 6542 2,'3'6'4,"1"1"-1,0 0 0,-2 2-1,0 0 0,-2 1 0,0 0-1,-2 2 2,-4-1-2,-3 0 0,-1 0 0,-2 1 0,-3-2 0,-1 1 0,-1-3-1,1-2 0,-3-1 1,0-3-1,3-2 0,-1-4 1,3-1-1,1-4 0,3 0 1,4-4-1,2-2 0,4-2 0,4-2 0,2-1 0,4 2 0,5-1 0,1 2 0,1 0 0,4 3 0,-1 3 0,20-4 0,-1 7 0,-6 5 0,0 8 0,-4 4 0,-2 3 0,-4 3 0,-3 1 0,-3 3 0,-5-2 0,-1 0 0,1 0 0,-4-3 0,-1-1 0,1-3 0,-6-2 0,2-2 0,-4-1 0,4-4 0,0 0 0,-2-3 0,2-3 0,3-1 0,1-4 0,2-2 0,3-2 0,1 0-1,1 0 1,-1-1-1,3 1 1,-3 0 0,1 4-1,-3 2 1,0 0 0,1 3 0,-3 3 0,1 2 0,-3 0 0,0 3 0,0-1 0,3 2 0,-3 2 0,0-2 0,3 0 0,1-1-1,0 1 0,3-4 0,-1-1 0,19-4 0,3-1 1,-5-3 0,0-1-1,-2-1-1,0-2 2,-5 0-1,-3 1 0,-4 0 1,-3 3 0,-4-2 0,-3 3 0,-1 0 1,-2 1 0,-6-1-1,-2 1 0,-5-1 0,-3 2 0,0 1 2,-1-1-2,-1 3 1,1 1-1,1-2 1,4 2 0,4 0-1,-1 0 1,5 1-1,-2 1 0,4-1 0,3 2 0,1 2 0,8 0 0,1 2 0,3 3 0,5 3 0,2 3 0,2 6 0,-13-8 0,1 4 1,-1 6-1,3 4 0,-1 4 1,1 4-1,-3 2 0,1 6 0,-5 2 0,-2 2 0,-1 4 0,-3 4 0,-2 0 0,-4 1 0,-4 0 1,-15 48-1,2-19 1,-1-15 0,-7-15 0,-4-11 0,-2-13 0,-1-9 6,18-15-7,-3-3 0,-1-5 6,-1-3-8,2-6 1,-1-3 0,1-7 0,0-4-1,5-7 1,-1-5 0,3-4-1,4-4 1,2-2 0,1-1-1,8-2 0,1 0 1,6 1 0,15-49 0,4 18 0,2 11 0,4 11 0,4 10 1,1 7 0,-1 7 0,-21 20 0,1-1 0,2 1 0,2 1 0,-1 1 0,-1 2 0,0 0 0,-3 0-1,-3 2 2,-3 2-1,-2 0 0,-1 2 0,-3 0 0,-4 3 0,-4 2 0,-2 3 1,-4 0 0,-1 6-1,-5 0 1,-13 15 0,0-3-1,8 0 1,3-2-1,1-1 0,5-5 0,6 0 0,2-2 0,4-3 0,0-6 0,4-2 0,2-2 0,3-1 0,3-2-1,1-2 0,1-2 1,3-2-1,2-1 1,-1 0 0,1-1 0,0-2 0,-3 1-1,3 0 1,-2 0 1,-3 3-1,1 2 1,-5-1 0,-2 5-1,1 2 1,-3 2-1,-2 2 0,-2 2 0,-2 5 0,-2-1 0,0 2 0,0 3 0,0-1 0,0 0 0,0 2 0,2-2 1,1-2 0,-1 1-1,0-2 1,2-3-1,2-1 0,-2-4 0,4-1 0,1-4 0,1 0 0,2-2 0,-1-2 0,1-3 0,1 0 0,11-13 0,1 4-1,-2-1 1,-4 3 0,-5 3 0,1 3-1,-5 3 1,0 3 1,-1 3-1,-5 2 0,2 3 0,-4 6 0,2 3 0,-6 0 0,2 2 0,0 0 1,0-3-1,0 3 0,2 0 0,0-3 0,4-3 0,1 1 0,1-1 0,2-5 1,0-2-1,-1-3 1,1-1-1,-2-3 0,5-4 0,-3-1-1,0 1 1,1-3 0,-3 0 0,2-2 0,1-3 0,-3 3 0,2 1 0,1-2 0,-1 2 0,0 2 0,-5 9-1,-1-1 1,0 2 0,-2-1 0,2 3 0,-2 0 0,2 1 1,0 1 0,0 1-1,3 1 0,-3-1 0,2 2 0,0-2 0,-2 1 0,5 0 0,-1-1-1,0-1 1,0 0 0,3 2 0,1-3-1,-1 0 1,1 0 0,2 0 0,-1-2-1,-1 1 1,-1 1 0,1 0 0,-2 0-1,-1 0 1,1 3 0,-4-1 0,2 3 0,-1-1 0,-1 2 0,-2 1 0,2 0 0,-2 1 0,0 1 0,1 1 0,-1-2-1,2 1 0,0-2 0,0-1 1,3 1-1,11 1 1,-1-3-1,2-3 0,-3-4 0,3-3 0,-2-3-1,1 0 1,-3-1 1,1 0 0,1-2-1,-5-1 1,1-1 0,-3 2 0,-5 0 0,1 4 1,-2 0 0,0 3 1,-6 0-1,0 4 0,-8 0 0,0 2 0,-1 3-1,1 3 1,-6 3-1,-1-1 0,5 1 0,2 0 1,3 0 0,-1-1-1,4 0 0,0-2 1,2-1-1,4 0 0,4-5 0,3-2 0,1-1-1,3-2 0,-1-4 0,9 2 1,-4-5-1,-1 1 0,3-1 0,-5-1 0,1 1 1,-3-2 0,-1 0 0,-1 5 0,-1 2 0,-1 0 1,-2 0-1,-2 5 0,-4 0 0,1 1 1,-1 3 0,0-2 0,0 3-1,2 0 0,-2-2 1,2 3-1,0-1 1,2-2-1,1-1 0,-1 0-1,2-1 1,2-1 0,3-3 0,-1-1 0,1-1 0,1-2 0,1-2 0,-1-2 0,-1 0 0,-3-3 0,0-3 0,1 0-1,-5-3 1,2-1-1,-4-4 0,0-4 1,-2-5-1,0-1 0,-2-2 1,2-2 0,-2 1 0,0 3 0,0 0 0,0 4 1,-2 4-1,2 4 0,0 3 1,-2 5 0,0 5-1,0 1 0,0 7 1,0 4 0,2 7 0,0 1 0,0 5-1,4 5 1,2 3 6,1 3-1,-1 4-7,2 0 0,2 3 0,-1-3 0,1 0 0,0-2 1,1-1 0,-1-1-1,0-3 7,1-3-7,-3-3 0,0-1 0,-1-2 0,7 9-1,-4-6 1,-3-9 0,-5-3 0,2-5 0,-2-4 0,-4-2 0,0-2 0,-2-2 1,-3-2-1,1 3 1,2 1 0,0-1 0,2 4 1,0 2 0,0 1 6,2 1-1,0 0-1,0 1 19,2 0-3,0 0 4,0 1-10,2 0 5,0-1-3,4 1-8,-1-1 6,1 0-9,10 0-21,-1-1-3,2-3 1,-5 1 0,-1-1 3,-3 0 1</inkml:trace>
  <inkml:trace contextRef="#ctx0" brushRef="#br0" timeOffset="67162.8415">4381 8442 1,'8'-2'1,"5"-2"0,1-1 1,3 1-1,1-2 0,5-2 0,2-2 0,0 2 0,6-2 0,2-2 0,4-1 0,7 0 0,5-3 0,3 0 0,6-2 0,4-1 0,4-2-1,2-1 0,7-1 1,5-2 0,5-2 1,4 1-2,4-5 1,2 0 0,7-3-1,3 1 0,7 0 0,-1-1 0,5 1 0,0-1 1,6 0-1,0 2 0,4-1 0,-2 1 0,1 0 0,1 1 1,0-1-1,0 1 0,-2 1 0,0-1 0,-2 1 0,0 1 0,-2 0 1,-2 1-1,-2 0 1,-7 2-1,-1-1 0,-5 1 0,-3 2 0,-3 2 0,-4 1 0,-4 1 0,-4 3 0,-7 0 0,-5 1-1,-5 3 1,-6 0 0,-4 2 0,-6 2 0,-5 0 0,-3 1 0,-5 2 0,-6 1 0,-2 0 0,-4 0 0,-2 2 0,-5 0 0,-1 1 0,-2 0 0,-3 1 0,-2-2 0,-1 2 0,-3 0 0,-2 0 0,0-1 0,1 2 0,-3 0 1,0 0 0,0 0-1,0-2 0,0 1 0,1 0-1,-1 0 1,-2 0 0,2-2 0,2 2 0,2 0 0,3-1 1,-1-1-1,2 1 0,1-1 0,1-1 0,3-1 0,-3 2 0,5-1 0,-5 1 0,5 0 0,0-1 0,-3 2 0,-1-1 0,-1 1 0,-1 0 0,-3 1 0,0-1 0,-4 1 0,1 0 0,-1 1 0,-2-1-1,0 1 0,-2 0 1,-2 0-1,0 0 0,-2 0-1</inkml:trace>
  <inkml:trace contextRef="#ctx0" brushRef="#br0" timeOffset="67532.8627">9547 6885 1,'0'0'3,"0"0"-1,0 0 0,0 0-1,0 0 0,0 0 0,0 0 0,0 0 0,0 0 0,0 1 0,0 3 0,2 0 0,3 1 0,-1-1 0,0 2-1,2 0 1,2 1-1,3 1 2,-1-1-1,0 1 0,5-1 0,-1 3 0,1-1-1,1-1 0,-1 1 0,1 0 1,-1-1-1,1 0 0,-1 0 0,-1 0 0,-1 1 0,-3 0 1,-4 1 0,1 2-1,-3 0 0,-6 5 0,-5 0-1,-3 4 2,-2 1-1,-5 4 0,-4 0 0,-1 2-1,-1 1 0,-4 1-1</inkml:trace>
  <inkml:trace contextRef="#ctx0" brushRef="#br0" timeOffset="68573.9222">5190 9297 1,'-9'3'2,"1"0"0,2 0 0,2 0-1,-2 0 0,1-1 1,-1-1-1,4 0 0,0 0-1,0 1 1,2-1 0,2 0 0,0-1 0,6 0 0,3-1 0,1-2-1,7-1 1,4-3-1,6-4 0,6-3 0,4-3 2,13-3-2,4-4 0,8-2 1,6-3 0,4-2 0,7-3-1,8-2 1,6-2-1,7-3 1,5-2 0,1-1-1,7-3 0,7 2 1,3-2-1,-1 1 0,4 0 1,0 2 0,4 0-1,1 0 0,-1 1 1,1 2-1,-1 2 0,-2-1 1,-4 2 0,-4 1-1,-2 2 0,-6 1 0,-6 1 0,-5 5 0,-6 1 0,-6 2 0,-10 3-1,-7 2 2,-10 4-1,-6 1 0,-8 2 0,-4 1 0,-9 2 0,-4 1 0,-4 1 0,-2 1 0,-5 1 0,-3-1 0,-2 3 0,-3 0 0,-2 0 0,-1 1 7,-3 0-8,0 0 1,-1 1-1,-1-1 1,0 2-1,0 0 0,-2 0 1,0 0 0,1-1 6,-1 1-7,0 0 0,0-2 1,2-1 6,2 2-8,1-2 7,-1 2-7,0-2 7,5-1-1,1 0-6,3-2 6,3 0-7,1 0 0,2-1 0,4 0 8,0-2-7,2 0 0,0 1 7,-1-2-8,-1 3 1,2-1 0,-2-1 7,-2 2 6,-2 3-8,-3-1-8,-1 0 2,-2 1 6,-5 2-7,-2-2 1,1 2 14,-3 1-16,-2 1 9,0-1-9,-4 1 2,1 0 0,-3-1 0,-3 2 0,1 0-1,0 0 0,-2 2 0,-2-2 1</inkml:trace>
  <inkml:trace contextRef="#ctx0" brushRef="#br0" timeOffset="68854.9383">9585 7627 2,'0'1'2,"2"0"0,-2 1 0,0 2 0,2-2-1,0 2 0,0-1 0,2 2 0,2 1 0,0-1 0,3 1 0,-1 1 0,2 0 0,1-1 0,-1 1 1,2 1-1,1-1 0,-1 0-1,1 1 1,-1-1-1,-2 1 0,-1 2 0,-1 0 1,-4 2-1,-2 1 0,-2 1 1,-2 2 0,-4 1-1,-4 2-1,-5 3-1,-1 0 0,-1 1-1</inkml:trace>
  <inkml:trace contextRef="#ctx0" brushRef="#br0" timeOffset="69703.9868">5591 10207 2,'-2'-1'2,"2"-3"0,-2 2 1,0 0-1,0 1-1,0-2 1,2 2 0,0 0-1,-2 0 0,2 0 0,0-1 0,2 2 1,-2 0-1,2 0 0,4-1-1,0 1 1,6-2-1,5-2 0,2 0 0,8-3 0,4-3 1,4-2 0,6-3-1,5-4 0,7-3 0,5-4 0,8-2 0,7-3 0,3-3 0,7-2 0,4-1 1,6-1-1,6-3 0,7-2 0,5-1 1,5-2-1,6-1 0,7-2 0,1-1 0,2-1 0,5-2 0,3 2 0,1 2 0,-2 1 0,-1 0 1,1 3 0,-3 0-1,-1 3 0,-5 2 1,-6 3 0,-4 2 0,-6 2-1,-9 3 0,-6 2 0,-8 2 7,-4 4-7,-8 3 0,-9 0-1,-8 4 7,-8 1-1,-6 2 6,-7 2-7,-4 0 5,-6 2-1,-6 1-1,-4 2-7,-3 0 12,-3-1-6,-5 3-2,-6-1-1,0 3 6,-4 0-13,-2 0 6,-2 1 6,0 1-1,-2-1-19,0 1 8,-1 0 0,1 0-7,0 0 2,0 1 1,0-1 0,-3-1 1,5 0 1,0 1-1,0-1 1,0-1 1,0 1 0,0 0 0</inkml:trace>
  <inkml:trace contextRef="#ctx0" brushRef="#br0" timeOffset="70096.0093">9578 8534 2,'0'0'3,"0"0"-1,-2 0 0,0-3 0,0 2 1,-2-1-1,2-2 0,0 2-1,0 2 2,2-1-2,-2 0 0,2 1 0,0 0-1,0 0 1,0 0 0,4 3 0,0 2-1,4 0 1,1-2 0,1 2-1,2-1 1,5 1-1,-1 0 0,3 0 0,2 0 1,-1 1-1,3 1 1,2-1 0,0 0-1,2-1 0,-2 1 0,-1 0 0,-1 0 0,-2 1 0,-3-1 0,-1 1 0,-1-2 0,-3 4 7,-3-3-1,-6 5-7,-2 2 6,-2 0-7,-4 2 0,-6 2 13,-7 2-14,1 0 7,-3 2 0,-3 1-7,1-1 6,0 0-6,0 0-1,1 0 0,1-1 1,3-1-1,3-2 0,1 0 0</inkml:trace>
  <inkml:trace contextRef="#ctx0" brushRef="#br0" timeOffset="79416.5424">1289 8944 1,'-6'7'2,"0"2"-1,2 2 0,-1 1 0,1 2 0,0 1 0,0 0 0,0 0-1,2 1 0,0-2 1,2 0-1,0 1 0,2-1 0,0-1 1,0-3 0,2 0-1,2-2 1,3-1-1,1-3 0,2 0 0,1-4 0,3-1 0,3-2 0,-1-1 0,3-2 1,0 1-1,2 0 0,-1 0 0,-1 1 0,0 1 0,-1 1 1,-1 2-1,-2 0 0,-1 2 0,-1 1 0,-1 3 0,-4 1 0,1 2 1,-5 3-1,-2 2 0,0 0 0,-4 2 1,-2 1-1,0 0 0,-2 0 0,0 0 0,-2-1 0,-1 0 0,-1-2-1,0 0 0</inkml:trace>
  <inkml:trace contextRef="#ctx0" brushRef="#br0" timeOffset="79724.56">1438 8727 3,'-6'-6'3,"2"-1"0,2 1-1,-3 0 0,1 2 0,0-1 0,2 2-1,0 0 0,2 1 0,0 1 2,2 2-2,2 4 0,2 2 0,3 1 7,3 4-8,1 2 7,3 4-8,1 2 1,1 2-1,3 3 0,0 4 1,1 2 6,3 0-1,-2 2-7,2 0 0,-2 1 7,1-1 0,1-3-8,0-1 1,0-2-1,0-2 1,-3-2-1,1-4 0,0-2 0</inkml:trace>
  <inkml:trace contextRef="#ctx0" brushRef="#br0" timeOffset="79904.5703">1771 9119 1,'-2'-2'2,"0"2"0,0-1 0,2-2-1,2-2 0,2-2 0,2-1 0,2-2-1,1-2 0,1-2 0,2-1 0,1 0 0,1-3-1,1 0 1,-1-2 0</inkml:trace>
  <inkml:trace contextRef="#ctx0" brushRef="#br0" timeOffset="80751.6187">1980 8669 1,'-6'9'2,"-3"3"0,-1 1 0,0 6 0,-1 3-1,1 1 1,2 4 0,-1 2-1,1 0 0,2 3 0,2-1 0,0-2 0,4-2 0,2-1 1,2-4-2,0-3 0,4-4 1,1-3-1,1-3 1,0-5-1,3-5 0,-1-4-1,3-4 2,-1-4-1,1-1 0,-3-3-1,0-3 1,1-1 0,-5-1 0,0 1 1,1 1-1,-5 3-1,0 2 1,0 3 0,-2 3 1,2 3 0,-2 5-1,2 4 1,-2 4 0,3 4 0,1 1 0,2 3-1,0-1 0,1 2 0,1-4 0,0 1-1,3-2 2,-1-3-1,1-2 0,-1-5 0,2-4-1,1-2 1,-1-6 0,-1-4 0,-1-2 0,1-6 0,-3-2 0,-2-4-1,1-3 0,-5-1 0,0-5 0,-2 0 0,-4-3 0,0 0-1,-4-1 1,-3-2 1,1-2 0,-4 0-1,-3-2 0,-1 1 1,-1 0 0,-2 0 0,-1 2 0,1 7 0,0 2 0,3 5 0,-1 6 0,1 5 1,3 4-1,-1 6 1,2 6 0,1 5 1,3 5-1,2 5 0,4 4 0,2 5 0,2 1 0,6 5-1,2 2 1,5 3 0,1 3 0,5 1 0,2 1 0,2 1 0,1-1 0,3-1-1,0-3 0,0-1 0,0-5-1,2-1 1,-2-4 0,0-5 0,-2-1 0,-2-4 0,-2-2-1,-3-5 0,1-1 1,-2-3 0,-3-4 0,-1-1 0,-3-4 0,-2-1 0,-3-1 0,-1-1 0,-4-1-1,0 0 0,-2 0 0,0 3 1,0 1 0,-2 2 0,2 1 0,-2 3 0,0 3 0,0 4 0,2 1 0,0 4 0,0 1 0,2 2 0,0 0 0,0-2 0,2 0 0,2 0 0,0-2-1,3-2 1,-1-3 0,2-2 0,-1-3 0,1-1 0,-2-4 0,3-3 0,-3 0 0,0-3-1,-2-2 1,3-1 0,-3-3 0,-2 2-1,-2-2 0,2-1 1,-4 2 0,2-1 0,-2 3 0,0 2 0,0 3 0,0 2 0,0 2 0,0 2 1,4 4-1,0 2 0,3 2 1,-1 3-1,0-2 0,0 3 0,5-2 0,-1 1 0,0-2 0,3 0 0,-1-3 0,3-5 0,-1-1-1,1-5 0,-1-2 0,1-4 0,-1-1-1,-2-4 2,3-3-1,-5-2 0,-1-2 0,-5-1 0</inkml:trace>
  <inkml:trace contextRef="#ctx0" brushRef="#br0" timeOffset="81586.6665">2650 7650 2,'0'6'3,"0"3"0,0 3 0,2 3-1,4 3 0,0 2 0,5 5 0,1 1 1,7 3-1,1 3-1,5-1 1,0 3-1,4 0 0,2-1-1,0 0 1,2-4 6,-2-1-8,-2-2 7,0-2-7,0-2 1,-4-3-1,0-3 1,-5-2-1,1-1 1,-2-4-1,-3-3 7,-1-4-1,-1-2-6,-3-3 0,-1-4-1,-2-4 1,-2-3 0,-1-1 0,-1-2 0,0-2 7,0 2-7,-2-1 0,2 4 6,-2 0-7,0 4 0,0 2 7,2 2-7,1 1 0,3 4 7,0 1-1,2 2-7,1 2 1,1 1 0,1 0 1,-1 0 0,3 0-1,-1-2 1,0-1 0,3 0 0,0-2 0,1-3 0,-1-1 1,1-2-1,-1-2 1,-1-3-1,-1 0 1,-1-2 0,-1-2-1,-3 0 1,0-2-1,-1 0 1,-5-1-1,-2 1 1,0 2 0,-2 0 0,0 1 0,-4 2 0,2 2-1,-2 0 1,0 3 0,-1 3 0,1 1 0,-4 2 0,4 2 0,0 2 0,0-1 0,2 3 0,2 1 0,0-1 0,2 2 0,2-3 0,0 0-1,0 1 1,2-3 1,2-2-1,3-3-1,-1 2 1,5-4 0,-3-1 0,3-1-1,-1 2 1,0-2 0,1 1 0,-1-1 0,-1 2-1,-1 3 1,1-1 0,-1 2 0,0 2-1,-1 1 1,-1 0 0,1-1 0,-3 3 0,0-3 0,-2 0 0,0-2 0,-1 1 0,1-5 0,-2-1 0,2-3 0,0-3 0,1-3 1,-1-1-1,0-3 1,0 0-2,-2-3 1,3-3 0,-3 1 0,0-2 0,-2-1 0,-2-2 0,0-3 0,-2-2-1,-2-1 1,0-2 0,-5-1-1,-1-2 1,-3 0-1,-1 2 1,0 2 0,-3 0 0,0 3 0,1 3 0,-1 2 0,3 4 0,1 4 0,1 3-1,4 4 1,0 4 0,-1 4 0,5 5 0,0 7 1,4 5 0,2 4 0,2 7-1,4 4 1,3 4-1,3 2 0,3 2 0,1 0 0,3 1 0,0-5 0,4-1 1,-1-2-1,1-3 1,2-5-1,2-1-1,-2-4 0,0-2 0,0-5 0,0-3 0,-3-2-1,-1-4 1,-2-4-1,-3-2-1,-1-3 1,-5-3 1</inkml:trace>
  <inkml:trace contextRef="#ctx0" brushRef="#br0" timeOffset="82660.7279">3928 6847 4,'-4'-6'3,"0"1"0,2 2 0,0 0 0,0 1 0,2 2 0,2 3-2,0 2 7,2 4-8,2 4 0,4 2 0,1 4 1,-1 3 6,5-1-1,-3 2-7,7 2 0,-3 0 7,3 1-1,-1-1-7,1 1 0,2-2 13,-3 0-7,1-2-1,-3 0-8,3-1 9,-2-3-1,-3-1 6,1-2-8,-5-1 0,-2-4-6,-2 1 13,-1-1-7,-8-1-1,-1 2 0,-4-3 0,0 1 7,-5-2-7,-1-1-7,-3 0 7,1 0 0,-1-1-6,3 4 1,-1 0 1,1 4 6,-1 1 0,3 3 0,2 2 0,-1-1-1,5 2 0,0-1 0,2-2 0,2-1 0,2 0 6,2-5-7,0 0 0,6-3 0,0-4 0,3-1-6,1-4 7,0-3-7,3-3 7,-1-2 0,1-3-6,4-1 0,-5-3 1,-2-1-1,1-1 2,-1 0 0,1-2 1,-1 1 0,-4 1 0,1 3 0,-1 2 1,-2 2-1,0 2 1,3 1 0,-1 3 0,0 3-1,2 0 1,3 2 1,-3 2-1,1-1 1,1-1-1,0 1 1,1-2-1,-1 0 1,1-1 0,1-3 0,1-1 0,-1-3 0,1-3-1,-1-1 1,0-2 0,1 0 0,-5-2 0,1 0 0,-1 1 0,-4 0-1,0-2 0,-4 2 1,1 0 0,-3 1 0,-5 1 1,1 1-1,0 1 0,-2 3 0,0 3 0,-1 2 0,1 2 0,0 4 0,2 1 0,-2 3 0,2 2 0,4 4 0,-2 0 0,4 1 0,0 0-1,2 1 1,2 0 1,2 0-1,-2-3 0,3 0 0,-1-2 0,0 1 0,1-3 0,-1-2 0,-2-1 0,0-2 0,0-3 0,-1-1 0,1-1 0,0-2 0,-2-5 0,0 1 0,0-2 0,-2 0 0,3-2 0,1 0 0,-2-1 0,-2 0 0,2 3 0,0-1 0,3 2 0,-3 0 0,2 5 0,0-1 0,0 2 0,0 3 0,3 2 0,-1 0 0,-2 3 0,0 1 0,3-2 7,-1 3-8,-2-2 1,2 1 0,-1 0 12,1-1-14,-2 0 7,0-2-1,1-1 0,1-1 6,-2-1-2,0-2-1,2-2-7,5-2 0,-3 0 0,3-2 6,-3-2 0,0 2-1,1 0-14,3 1 2,-1 1 0,-3-1 1,0 2 1,3 0 1,-3 1-2,0 1 2,1 0 1,1 1 0,-2-1 1,1 2 0,-3-2 0,2 1 0,-1 0 0,-1-1 1,0-1 0,-2 1 0,3-3 0,-3 1 0,0-2 0,0-1 1,-2 0-1,1 0 0,-3-2 1,0 2 0,-2 0 0,2 1 7,-2 1-7,0-1 6,0 2-1,-2 1-7,2 2 7,-2-1 6,0 3-8,-3 1 12,3 1-8,-2 1-1,2 2 7,0 2-16,0 0 8,2 3-8,0-1 0,4 1 21,0 1-22,2 0 13,-1-1-8,3 1 0,0 0-6,3-1 7,-1 2 12,0-2-14,-2 2 6,3-1-7,-5 2-6,0 1-6,0 3 1,-6 1-1</inkml:trace>
  <inkml:trace contextRef="#ctx0" brushRef="#br0" timeOffset="83144.7556">2298 9590 3,'-6'2'3,"0"1"-1,0-1 0,0-1 0,1 1 0,1-1 0,2-1 0,2-1-1,4-2 0,3-2-1,5-4 2,7-5-1,7-8 0,8-8 0,5-7 0,13-9-1,8-9 0,10-7 0,8-5 0,9-9 0,6-5 0,13-5 0,3-4 0,5-1 0,4-2 0,2-4 0,8-2 0,-4 0 0,3 2 0,-5 4 0,0 2 0,-9 5 1,3 5-1,-8 4 0,-5 4 0,-10 5 0,-6 8 0,-10 4-1,-7 8 0,-10 6 0,-10 6 0,-9 8-2</inkml:trace>
  <inkml:trace contextRef="#ctx0" brushRef="#br0" timeOffset="83452.7732">2611 9310 1,'-7'6'2,"3"1"0,2-2-1,-2-2 0,2 0 0,2-2 0,4-1 0,0-4-1,7-3 1,5-4 0,5-9 0,10-6 0,8-6 0,9-6 0,6-8 0,8-4 0,4-8 0,10-7 0,7-4 1,4-3-1,6-2 0,2-2 0,4-2 0,5-1-1,-1 0 1,1 0-1,-1 1 0,-4 4 0,-2 3 0,-3 2 0,-6 5 0,-3 5 0,-4 5-1,-7 6 1,-7 5-1,-9 3 0,-7 9-1,-11 5-1</inkml:trace>
  <inkml:trace contextRef="#ctx0" brushRef="#br0" timeOffset="83761.7909">2849 9336 1,'-21'21'2,"-2"0"0,2-2 0,5-3-1,-1-2 0,5-1 1,2-3-1,3-4 0,7-4 1,7-4-1,5-6 0,9-5-1,8-10 1,10-10-1,6-6 0,7-8 1,8-5 0,6-6 1,9-6-1,5-5 0,3-3-1,2-4 1,2 0 0,2-2-1,4 0 0,2-1 0,0-2 0,-2 1 1,0 1 0,-4 4-1,-4 2 1,-2 5-1,-5 4 0,-5 6 0,-3 4 0,-6 5 0,-8 5 0,-6 6 1,-7 5-1,-6 7 0,-8 4 0,-8 6-1,-9 9 0,-10 6-1,-6 7 0</inkml:trace>
  <inkml:trace contextRef="#ctx0" brushRef="#br0" timeOffset="84040.8069">3020 9298 2,'-18'15'2,"3"-4"0,1 0-1,3-2 1,3-1 0,2-2 0,4-4-1,6-3 0,4-5 0,5-4 0,7-10 0,7-6 0,8-6 0,7-5-1,5-5 2,9-3-1,6-6 0,2-4 0,4-4-1,5-4 1,1-2-1,3 0 0,3-2 0,1 2 0,4-2 0,0-1 1,-3 1 0,-1-1-1,-2 3 1,-5 1-1,1 6 1,-5 2-1,-6 6 0,-4 4 0,-6 5 0,-5 5 0,-5 5 0,-7 4 0,-6 4 0,-4 4 0,-4 4-1,-7 5-1</inkml:trace>
  <inkml:trace contextRef="#ctx0" brushRef="#br0" timeOffset="89667.1287">1715 10769 1,'6'7'2,"-2"3"-1,1 2 0,-3 2 0,-4 1-1,0 0 1,-1 2 0,-3 0-1,0 0 0,-4-1 1,-1-1 0,-1-1-1,0-1 1,-1-2 0,-1-3 0,1-1-1,-1-3 0,3-1 0,-1-3 1,0-4-1,1-2 1,3-1-1,0-1 0,4-2 0,2-3 1,-1-1 0,6-2 0,1 1 0,2-3 0,2 3-1,3 0 0,1 2 2,2 2-2,1 2 1,3 2-1,1 4 1,4 4-1,0 5 0,3 3 0,6 5 0,-1 4 1,2 4-1,2 3 0,4 6 0,2 1 1,1 4-1,-1 4 0,1 0 0,-3 2 0,0 1 0,-2 1 0,-4 0 1,-2 0 0,-4-2 0,-2-1-1,-6-2 7,-3 0-1,-3-1 6,-3-4-8,-6 0 7,0-4-15,-6-1 13,0-3-1,-4-4-1,-2-3-13,-3-4 0,-3-4 1,-1-4 20,-3-3-15,-1-5 0,-1-6 0,-3-3-6,-2-5 13,0-3-13,0-7 1,3-4 6,-1-4-7,2-6 1,5 0 0,-3-2 1,5 0 0,1-1 0,3 2 1,1 1 0,3 2 0,2 2 0,2 4-1</inkml:trace>
  <inkml:trace contextRef="#ctx0" brushRef="#br0" timeOffset="89909.1425">2195 10778 2,'12'-5'2,"1"-1"0,1-1 0,3 0 0,-1-2 0,1 1-1,-1 0 1,1 1-1,0 1 0,-3 1 0,0 2-1,-1 2 1,-3 1 0,-4 2-1,1 3 0,-3 1 0,-4 1 0,-2 2 0,-2 0 0,-5 3 0,1-1 0,-4 1 0,-3-1 0,1-1 2,-5-1-2,3-1 0,-5-1 0,2-1 0,-1-1 0,1-2 0,0-1 0,5 0 0,-1-2-2,1 1 1</inkml:trace>
  <inkml:trace contextRef="#ctx0" brushRef="#br0" timeOffset="90779.1923">2530 10523 1,'-2'-6'2,"-2"-2"0,2 1 0,-2-2 0,-1 1-1,-1 2 1,2 0-1,-2 2 1,0 0-1,2 3 0,-3 2 0,1 3 0,2 4-1,0 2 1,0 3 1,2 2-1,0 4 0,2-1 0,0 2-1,2 0 0,0 0 0,2-2 0,0-1 1,2-4-1,0 0 0,3-3 0,-1-3 0,2-4 0,1-1 0,-3-4 0,2-3 0,-1-2 0,1-3 0,-2-4 0,-2-1 0,1-3 0,-1-1 0,-2 0 0,0-1 0,-2 2 0,0 0 0,0 2 0,-2 2 0,2 4 0,0 0 0,-2 2 0,2 3 0,1 4 0,1 4 0,2 0 0,0 4 1,2 2-1,5 2 0,-3-1 1,5 1 0,-3-1-1,2-3 0,1 0 0,1-2 0,-1-4-1,-1-2 1,1-3 0,-3-6 1,1-5-1,-1-4-1,-2-3 1,-1-2 0,-1-4 1,0-2-1,-4-2 0,1-3 0,-3 0 0,-2-2 0,-4 0 0,-3-3-1,-1 2 1,-2-2 0,-5 1-1,-1-1 1,-1 3 0,-1 2 0,-1 3 0,0 3 1,3 4 0,1 4-1,1 4 0,1 4 0,1 6 1,4 5 0,-1 6-1,5 5 0,4 5 0,2 4 1,5 2-1,3 4 0,4 2 0,3 1 0,6 1 0,1-1 0,5 0 0,2 0-1,0-1 1,3-4 0,-1-3 0,0-2 0,0-5 0,-2 0 0,-4-4 0,0-2 0,-3-4 0,-3 0 0,-2-4 0,-3-2 0,-1-2 0,-5-2 0,-4-2 0,-2-1 0,-4-1 0,-2-1 0,-4-1 0,-2-1 0,-2-1 0,-3 0 0,1 2 0,1 0 0,-1 2 0,2 3 0,1 2 0,1 4 0,4 3 0,0 2 0,2 4 0,2 2 0,4 2 0,2 3 0,0 1 0,5 1 0,1 1-1,0 2 1,3 0 0,-1 1-1,3 0 1,-3-3-1,1-1 0,1-1 0,-1-1-1</inkml:trace>
  <inkml:trace contextRef="#ctx0" brushRef="#br0" timeOffset="91220.2175">3227 9547 1,'-10'-25'2,"-5"-2"0,1-2 0,-3-1 0,-1-1 0,3 2 0,-1 2 0,1 5 0,3 3 0,1 4 1,1 2-2,2 9 0,-1 2 0,5 8 0,2 8 0,2 5 0,4 5 0,3 6 0,3 3 0,4 7 0,3 0-1,4 6 0,1 4 1,5 4 0,2 6 6,2 2-1,2 2-7,5 3 12,1 0-7,2-2 0,3 1 5,1 0-7,-1-4 0,-1-2-7,-2-5 0,-1-2-1,-1-6 1,-6-5 1,0-5 0,-6-4 0</inkml:trace>
  <inkml:trace contextRef="#ctx0" brushRef="#br0" timeOffset="91486.2327">3519 9670 1,'2'-3'3,"-2"-1"-1,0-1 1,2-2-1,2-1 0,2 0 0,2 1 0,5-2 0,-3 0-1,7 2 1,-3 2-1,3 0 0,-1 2 0,1 0 0,-1 4 0,1 2-1,-5 3 1,1-1-1,-5 3 1,-2 2-1,-2 3 0,-4 1 0,-2 1 0,-2 1 0,-2-1 0,-4 0 0,-1 0 0,-1-2 1,-1-1-1,1-3 0,0-2-1,-1-2 0,1-4-1,1-1 0</inkml:trace>
  <inkml:trace contextRef="#ctx0" brushRef="#br0" timeOffset="91880.2553">3483 9194 1,'0'4'3,"7"0"0,-1 3-1,2 3 1,2 1-1,3 3 1,3 2-1,1 4 1,2 3-1,1 1 0,1 2 6,4 2-8,0 3 0,-1-1 0,-1 0 0,-2 0 0,2-2 7,-5-1-1,1-1-7,-1-3 6,-3-2-7,-3-3 1,1 0 0,-3-4 0,-2-1 6,-1-3 0,-1-4-7,-2-3 6,0-3-7,-2-2 7,0-5 7,2-2-9,0-3 13,1-1-9,1 0-7,0-2 13,0 1-14,5-1 8,-3 1-9,0 2 1,2 1 7,1 2-15,-3 1 3,0 2 13,3 1-13,-5 3 7,2 2 6,-4 2-7,2 3 0,-1 1 7,-1 1-1,-2 1-14,0-1 8,0 1-6,-2-2 0,2 0 1,-2-3 0,0-1 0,0-3 1,0 1 0,0-4 1,-2-5 0,2-1-1,0-3 1,-2-2 1</inkml:trace>
  <inkml:trace contextRef="#ctx0" brushRef="#br0" timeOffset="92074.2664">4011 9295 2,'0'-3'3,"0"1"0,2-1-1,2 2 0,-2 1 0,2 2 0,2 1 0,3 3 0,-1 0 1,2 5-2,5 1 1,-1 2 6,3 3-1,4 2 5,1 2-8,3 2 7,0 2-16,4 2 2,-2 1 6,0 2 7,0 2-8,-3 1-7,1 1 7,-2 0 6,-2 0 6,-5-3-15,-1-1-6,-3-2 14,-2-2-14,-3-4 0,-3-3 1,-4-1 1,0-5-1,-6-3 1,-3-5 0,-1-3 0</inkml:trace>
  <inkml:trace contextRef="#ctx0" brushRef="#br0" timeOffset="93343.3389">4081 9288 1,'10'-5'3,"1"-4"0,1 0-1,1 2 0,3 0 0,3 1-1,-3 2 0,1-1 1,-1 2 0,3 1-1,0 1 1,-3 1-1,-1 1 0,-3 1 0,1 0 0,-3 1 0,-2 0-1,0-1 0,-1 0 1,-1 2-1,-4-2 1,-2-1-1,0 0 0,0-1 0,-2-1 0,0 0 0,0-1 0,-2 0 0,1-3 0,-1-1 0,2 1 0,2 3 0,-2 0 0,2-1 0,2 2 0,2 2 0,3 2 0,-1 0 0,2 4 0,2 0 0,1 1 0,-1-1 0,0 1 0,3 1 0,-3-1 0,3-2 0,-1-2 0,-2 1 0,3-3 0,-3-1 0,0-2-1,-1-1 1,-1-3 1,0-1-1,-2-2 0,1-1 0,-3-2 0,0-1 0,0-2 0,-2 1 0,0-1 0,0 2 0,0 2 0,0 1 0,1 3 0,-1 0 0,0 4 0,2 3 0,2 2 0,0 4 0,2 0 0,1-1-1,1 2 2,0-1-1,1-1 0,1-1 0,1-1-1,-1-3 1,0-1 0,-1-2 1,1-4-1,-2-3 0,-1-4 0,-1-2 0,0-4 0,1 0 0,-3-1-1,-2-1 1,-2-2 0,-4-2 0,-2 0-1,0-1 0,-5-3 0,-1-1 0,-2-2 0,-1 0 1,-3-1-1,1 3 1,1 2 1,-1 3 0,3 5-1,-1 1 1,5 5-1,0 4 1,0 4 0,1 5 0,1 3 0,4 4 0,2 4-1,0 3 0,4 4 0,2 1 1,3 3-1,3 1 1,3 0-1,1 0 0,3-1 0,1-2 0,3-2 1,0 0-1,0-3 0,-1-3 0,1 0 0,0-4 1,0-2-1,-5-1 0,1-3 0,-5-1 0,-1-3 0,-1-3 0,-1-1 0,-3-2 0,-2-2 0,0-2 0,-6 0 0,0 2-1,0-2 1,0 0 0,0 4 0,0 0 0,-2 1 0,2 2 1,2 1-1,0 2 0,2 1 0,-1 4 0,3 1 0,0 1 0,0 0 0,4 2 0,-1 0 0,-1-2 0,0 1 0,3-1 0,1-1 0,-2-1 7,1 1-7,-1-2 0,0-1-1,1-2 1,-3-2 6,0-2-7,1-1 6,-3-1-7,0-1 1,0-2 0,-2 0-1,-2-3 1,0-1 0,1 1 0,-1 0 0,-2 3 0,2 1 7,-2 1-7,0 0 0,2 4 0,-2 0 0,4 3 7,-2 4-7,2 1 0,2 1 0,0 1 0,1 0 7,1 0-7,2 0 6,1 1-7,-1-3 0,0 1 7,3-3-7,-3 1 0,2-1 0,-1-2 1,-3-1 6,2-1-7,1 0 0,-5-3 0,2-2 7,-2 0-7,1-2 1,-3 0 0,0-2 0,0 2 0,-2-2 0,0-1 0,0 3 7,2 0-1,-2 3-1,-2 1 0,3 1-7,-1 3 7,2 2-8,-2 1 8,2 1 0,0 3-1,0 0-7,2 0-1,-1 0 2,-1 0 0,2-1 0,0 1 1,2-2 7,-1 1-1,-1-2-7,0-1 7,0-1-1,0-2-7,1-3 8,-3 0-8,2-2 1,-2-3 0,0 1 1,0 0 7,1-3-7,-3 1 0,-2-3 0,0 1 0,0-2 0,0 3 1,0 2 6,-2 0-7,2 1 0,2 3 1,-2 2 6,0 1 6,2 3-7,0 5-8,2 1 8,2 1 5,0 2 5,0 0-1,3 1-8,1 0 0,-2-1 5,5 1-14,-1-1 7,-1-2-7,1 1 1,-2-2-7,5-2 15,-1-1-15,-1 0 3,-3-2 0,0 1 1,-1-2 0,-1-2 0,-4 0-1,-2 1 1</inkml:trace>
  <inkml:trace contextRef="#ctx0" brushRef="#br0" timeOffset="93540.3502">4594 8915 3,'-6'2'4,"-2"-2"0,-1 3 5,3-3 13,0 1-10,0-2-1,2-2 11,-1 0-9,5-3-1,3-3 4,-1-4-8,4-2-8,2-5-12,4-1 1,3-3 0,1-2 1,5-2 1,-2-2 0</inkml:trace>
  <inkml:trace contextRef="#ctx0" brushRef="#br0" timeOffset="93682.3583">5413 8276 2,'2'-2'4,"4"1"-1,-2-1 0,1 0 0,-1 0 0,-2 1-1,2 0 1,-2 0-2,-2 1-1,-2 0-1,-2 2 0</inkml:trace>
  <inkml:trace contextRef="#ctx0" brushRef="#br0" timeOffset="94214.3888">3031 10892 2,'-7'7'3,"-3"1"1,0-1-2,1 1 1,-1-1-1,2 1 0,-1-2-1,3-1 2,0-1-2,2 0 1,-2-1-1,4 0 0,2-2 0,2-1 6,2-1-7,2-4 0,6-4 0,3-5 0,4-4 0,5-6 0,7-5 0,5-10 0,7-6 7,11-8-8,6-6 1,6-5 0,6-5-1,7-7 1,6-4 6,8-6-8,6 0 1,4-4 0,3 1 0,6-3 1,1 0 0,5-2-1,0 2 1,-2 1-1,-2 4 7,-1 1-1,1 3-7,-4 4 1,-5 4-1,-5 0 0,-5 7 1,-8 4 0,-7 5 0,-7 6 1,-7 6-1,-10 6 0,-9 6 0,-7 6 0,-12 7 0,-7 4-1,-11 9 0,-7 6 0</inkml:trace>
  <inkml:trace contextRef="#ctx0" brushRef="#br0" timeOffset="94548.4079">3554 10583 3,'-25'27'2,"-2"3"0,0-1 0,2-1-1,1-2 1,3-2-1,2-1 1,1-3-1,3-4 0,3-2 1,3-4-1,3 0 1,4-6-1,4-4 0,4-4-1,7-6 1,5-5 0,9-7 0,4-7 0,9-8 0,7-9 0,5-4 0,4-4-1,8-6 0,4-4 0,9-3 0,-1-4 0,5-2 1,2 0-1,-1 1 1,3-1-1,0 1 1,2 3-1,-2 0 0,-3 3 0,-1 2 0,-4 1 0,-5 2 0,-4 7 0,-6 1 0,-6 7 0,-4 4 0,-9 6-1,-4 6 0,-10 5 0,-6 8-1,-8 7 0,-9 8 0,-8 8 0</inkml:trace>
  <inkml:trace contextRef="#ctx0" brushRef="#br0" timeOffset="94944.4305">4000 10307 2,'-39'38'2,"-2"3"1,-7 4-1,1 1 0,-3 0 1,2 0-2,1-1 1,1-2-1,3-3 1,4-2 0,1-4-1,5-4 0,4-2 0,7-5 0,1-3 0,4-3-1,3-4 1,6-4 0,4-4 0,4-6 0,6-6-1,8-6 1,5-10-1,10-6 7,6-9-8,8-8 7,5-6-1,4-5-7,8-5 1,6-2 0,4-5 6,9-3 0,-1 0-8,5-3 1,2-1 0,4 2 1,2 0-1,4 0 7,0 1 0,-2 0-7,2 0 0,-2 0 0,0 3 1,0 2 0,-2 3-1,-2 3 1,-6 4 0,-2 2 7,-5 4-7,-5 3 0,-5 4 12,-6 3-14,-4 3 1,-7 6 20,-3 2-22,-7 5 19,-4 1-2,-6 4 6,-2 2-10,-4 3 12,-2 4-2,-5-1 3,-1 4-2,-5 0-9,-2 4-8,-4-1 6,0 2 0,-2 2-8,-4 1 0,0 2-14,0 0 2,-2 1-4,0 2-6,-2-1 2,0 3 1,-3 0 2</inkml:trace>
  <inkml:trace contextRef="#ctx0" brushRef="#br0" timeOffset="95790.4789">1095 10906 1,'0'0'2,"0"0"0,0 0-1,0 0 1,0 0 0,0 2 0,2 3-1,0 1 1,2 3-1,2 4 0,0 2 0,3 2 0,1 4 0,2 2 1,3 5-1,3 3 0,1 2 0,6 2 0,4 1-1,2 3 0,4-1 1,4 3 0,3-1 0,1 2-2,3 0 2,1 1-1,1-1 0,-1-1 0,1-1 0,2 0 0,-5-4 0,-2-2-1,1-2-1,-5-5 0</inkml:trace>
  <inkml:trace contextRef="#ctx0" brushRef="#br0" timeOffset="97406.5713">1078 10973 1,'2'-6'2,"0"-1"0,0-3-1,5-3 0,-1-4 0,4-4 1,3-4-1,3-4 0,3-3 0,3-7 0,7 0-1,4-5 1,7-4 0,3-2 0,5-2 0,1-4-1,5-2 0,4-3 0,4-4 1,4-1-1,7-3 0,3 1 0,3-3 0,4-1 0,3-3 0,5 0 1,5-6-1,7 0 0,2-2 0,5-1 0,2 0 0,6-1 0,2-1 0,0 0 0,-1 0 0,1 2 0,-2 2 0,0 4 0,0 3 0,-2 4 0,-4 5 0,-7 3 0,-4 3 0,-1 3 0,-7 4 0,-4 2 0,-5 6 0,-3 2 0,-8 2 0,-7 6 0,-6 2 0,-7 5 0,-5 1 0,-7 6 0,-5 2 0,-3 4 0,-6 1 0,-3 2 0,-5 2 0,0 2 0,-5 5 0,1 3 0,-3 2 0,0 4 0,-1 1 2,1 3-1,-2 2 0,1 2-1,3 1 0,1 2 1,-1 2-1,5 2 0,2 0 0,1 0 0,1 1 0,6 1 0,2 2 0,0 0 1,4 1-1,2-1 0,3 2 0,-1-1 0,0 3 0,3-1 0,-3-1 0,-2 1 0,0-1 0,1 0 0,-3 0 0,-2-2 0,-2-2 0,-2 2 0,-2-3 0,-5 0 0,3-2 0,-4 0 1,0-1 0,-3 0-1,-1-2 1,-3 0-1,-3-2 0,1-1 0,-2 0 0,-3 0 0,1-2 0,-4 2 0,-2-1 0,0 1 1,-4 0-1,-4 0 0,-2 1 1,-3 1-1,-1 2 0,-5 2 0,-1 1 0,-3 2 0,-4 1 0,-6 2 0,0 2 0,-2 3 0,-6 2 0,-3 2 0,-1-1 0,-5 4 0,-1 1 0,-5 1 0,-4 3 0,-2 1 0,-6 0 0,-2 4 0,-1 2 0,-5 2 0,0 3 0,-3 1 0,-4 1 0,-1 2 0,-5 1 0,0 1 0,-2 3 0,-2 0 0,2 1 0,0 0 0,0 0 0,2 0 0,2 0 0,1-2 0,1 0 0,2 0 0,1-2 0,3 0 0,3-1 0,1 0 0,3-2 0,2-1 0,4-3 0,2 0 0,2-2 0,2-2 0,2-2 0,4-2 0,5-1 0,3-4 0,1 0 0,3-4 0,1 0 0,4-2 0,2-1 0,2-1 0,0-3 0,2 0 0,2-3 0,2-3 0,0 0 0,3-1 0,-1-2 0,2-2 0,3 0 0,1-3 0,0 1 0,1-3 0,1 0 0,3 0 0,0-2 0,-1-1 0,1 0 0,-1 0 0,1 0 0,2 1 0,-1-1 0,-1-1 0,2-1 0,-1 2-1,1-2 1,-3 2 0,3-2 0,0 0 0,-1 0 0,1 2 0,-2-2 0,1 1 0,1-1 0,0-2 0,-3 1 0,3 0 0,2-2 0,-1-1 0,1-1 0,0-1 0,0-1 0,-3-1 0,3 0 0,-2-1-1,-1 0 1,5-1 0,-2 1 0,-1 0 0,1-1-1,0 0 1,2-2 0,0 1 0,1 0 1,-1-2-1,0 1 0,0-2 0,0 0 0,-3 0-1,1-2 1,-2-1 0,1-3 0,-1 1 0,0-2 0,-3-2 0,-1 0 0,-1-1 0,-3-4-1,-1-2 1,-4-2 0,-1-1 0,-1-2 0,-4 1 0,2-2 0,-4 0 0,2 2 1,2-1-1,-2 2 1,0 0-2,2 3 1,2 3 0,1 0 0,3 1 0,0 2 0,3 1 1,1 2-1,3 2 0,1 0 0,1 2 0,-1 0 0,5 1 0,0 2 0,0 1 0,3 0 0,-1 1-1,2 1 1,2 2 0,0-2 0,2 4 0,0-2 0,2 0 0,-2 2 0,4-1 0,-2 1 0,2 1 1,0-1-2,-1 0 1,-1-1 0,0 1 0,2-2 0,-2 1 0,0 0 0,0-1 1,-2 1-1,0-1 0,-2-1 0,0 0 0,-2 0 0,0-4 0,-3 0 0,-1 0 0,0-2 0,-5 0 0,3-2 0,-4 0 0,-1-1 0,-1-3 0,1-1 0,-3-2 0,-3-1 0,0-1 0,0-2 0,1-2 0,-3 0 0,2 0 0,-1 0 0,1 0 0,4 1 0,1 3 0,1 3 0,3 1 0,2 1 0,-1 3 0,3 1 0,2 0 0,0 2 0,1 2 0,1 0 0,2 3 0,2-2 0,2 2 0,0-1 0,3 2 0,1 1 0,0 0-1,2 0-1,-2 1 1</inkml:trace>
  <inkml:trace contextRef="#ctx0" brushRef="#br0" timeOffset="127359.2845">9893 6501 1,'-2'-6'1,"0"-1"0,0 2 0,0-1 0,-1 0 1,1 1 0,2 2-1,-2 0 0,2 0-1,2 2 1,3 2 0,-1 4 0,2 2 0,2 2 0,2 6 0,3 6 0,1 3 0,3 5 0,-1 5 1,3 5-1,0 2-1,1 5 1,1 1 0,2 7-1,0 5 1,1 5 0,1 4 0,-2 3 0,2 3 0,0 3 0,-1 5 0,1 5 6,0 5-7,0 3 0,0 1-1,-3 3 1,3 4-1,-2 2 1,0 0 6,2-2-7,-5-1-1,3 0 2,-2-4 0,1-1 0,1-5 6,-2-6-8,2-5 1,-3-6 0,1-6 0,-2-5 0,-3-7 0,1-5 0,-1-8 0,-3-7 0,-1-6 0,0-5-1,-1-7 0,-3-8 0</inkml:trace>
  <inkml:trace contextRef="#ctx0" brushRef="#br0" timeOffset="128263.3363">9967 6828 2,'-2'-6'2,"4"0"-1,0-2 0,0-1 0,5 0 0,1-2 0,4-2 0,5-1 0,3-3 0,5-2-1,4-3 0,4-2 0,7-3 1,3-2-1,9-2 0,10-3 1,6-2 0,9-4-1,5 0 0,7-6 0,13-3 0,9-3 0,7-4 0,8 0 1,9-2 0,7 2-1,5 2 0,6-1 0,5 2 0,1 0 0,0 2 1,0 4-1,1 0 0,-3 3 0,-2 2 0,-4 4 0,-6 2 0,-5 4 0,-1 3 0,-5 3 0,-6 3 0,-6 3 0,-4 4 0,-8 2 0,-5 3 1,-3 1-1,-7 4 1,-4 1-1,-6 5 0,-5 2 2,-5 1-2,-3 4 0,-6 4 0,-4 2 1,-6 3-1,-4 4 0,-4 3 1,-5 1 0,-4 4-1,-4 4 0,-4 4 1,-4 3-1,-2 7 1,-2 1 0,-2 6 0,-3 0-1,-1 4 0,-3 0 0,-1 1 0,-1 2 0,0 1 0,1 1 0,-3 1 0,1 1 0,-1 0 0,0-2 0,1 1-1,-1-1 2,2-2-1,-1-1 0,-1 0 0,2-1 0,-1 0 0,1-1 0,1-1 0,1-2 0,-2 1 0,3-3 0,-3-1 0,3-1 0,-3-1 0,3-1 1,-3-4 0,1-1-1,-3-2 0,2 0 0,-1-4 0,-3 0 0,0-2 1,-4 0-1,0-3 0,-4 0 0,-2-2 1,-2 1-1,-4-3 1,-2 0-1,-7 0 0,1 0 0,-7-2 0,-2 1 0,-4 0 0,-4 0-1,-4-1 1,-3 0 0,-7 1 0,-5 0-1,-4 1 1,-4 1 0,-8 0 0,-2 0 0,-5 2 0,-7 3 0,-5 1 0,-4 1 0,-2 2 0,-2 1 0,-5 0 0,-3 3 0,-5 0 0,-1 1 0,-3-1 0,0 1 0,-1-2 0,-3 0 0,0-1 0,2 1 0,0-3-1,3-1 1,3-1 0,3-2 0,1-1 0,3-3 0,2-1 0,4-4 0,4 0 0,4-2 0,4-2 0,2-1 0,5-3 0,3 0 0,5-5 0,2 1 0,6-4 1,4 0-1,4-4 0,5 0 1,5-1-1,7-1 0,2-1 0,6-1-1,3-1 0,3-1-1,4-1 0</inkml:trace>
  <inkml:trace contextRef="#ctx0" brushRef="#br0" timeOffset="128730.363">12466 8762 2,'0'0'2,"0"4"0,-2 1 0,2 3 0,0 1 0,-3 5 0,1 3 0,0 0 0,0 4 0,-2 3 0,0 5-1,-2 5 0,2 2 1,-3 4-1,1 4 7,0 5-8,-2 3 0,-1 3 7,-1 4 5,0 4-8,-7 5 7,-1 8-9,-3 3 6,-4 3-1,-2 2 6,-4 2 5,-2 3-9,-2 3 5,0 0-1,0 1-22,2-2 22,-3-2-9,5-1 0,0-1 12,2 1-21,5-5 7,-1-1 6,2-3-7,4-5-1,1-3 0,3-3 0,1-7 0,4-3 8,1-7-22,1-3-4,2-8 2,2-5 2,-1-6 0,3-6 1,2-4 2,0-8 0</inkml:trace>
  <inkml:trace contextRef="#ctx0" brushRef="#br0" timeOffset="129133.386">11605 11059 2,'0'0'3,"0"0"0,0 1-1,0-1 0,2 0 0,-2 0 0,0 2 0,0-2 0,2 2 0,0 3-1,1 2 0,1 3 0,-2 3 0,2 3 0,0 3 7,-2 2-1,2 2 5,-2 2-1,2 3-8,-2 1-8,3 1 9,-3-1-9,2 0 15,0-1-14,2-2 13,-2-1-1,5-1-1,-3-1 5,4-2 0,0-2-3,3-4-7,3-2 12,3-5-14,2-3 6,4-5 7,3-3-15,3-4 12,7-2-1,-1-5-1,2-2 6,-2-2-9,3-1 0,1-3-1,-2 2-7,-1-1 1,-3 1 12,0 0-1,-4 4-7,-4 2 0,-2 1-1,-5 3-12,-1 0-5,-5 4-5,1 1 3,-5 4 0,-1 1 3,-3 2 2,-2 4 1,-2 2-1,-4-1 2</inkml:trace>
</inkml:ink>
</file>

<file path=ppt/ink/ink6.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9T05:03:01.792"/>
    </inkml:context>
    <inkml:brush xml:id="br0">
      <inkml:brushProperty name="width" value="0.05292" units="cm"/>
      <inkml:brushProperty name="height" value="0.05292" units="cm"/>
      <inkml:brushProperty name="color" value="#FF0000"/>
    </inkml:brush>
    <inkml:context xml:id="ctx1">
      <inkml:inkSource xml:id="inkSrc2">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1" timeString="2014-11-19T05:03:43.089"/>
    </inkml:context>
  </inkml:definitions>
  <inkml:trace contextRef="#ctx0" brushRef="#br0">10356 7402 2,'-2'-2'2,"0"-1"0,-2-1 0,2 1-1,-2-1 1,-1 2-1,1-2 0,0 2-1,0 0 1,0 0 0,-2 0 0,2 0 0,-3 1 0,1-1-1,0 0 0,0 1 1,0-1 0,-1-1 1,1 2-1,-4-2 0,2 1-1,-1 0 0,-1 0 0,0 0 1,-3-2-1,1 3 0,-3-1 0,-1-1 0,1 1 0,-3 0 0,-1-1 0,0 1 0,-1 0 0,-1-2 0,-2 1 0,1-1 0,-1 2 1,-2-1-1,-2 0 0,2 1 0,-2-1 0,3 1 0,-3 2 0,-2 0 0,2-1 0,-4 0 0,0 1 0,-2 1 0,-2 0 0,-1 0 0,-1 1 0,-4 1 0,-1 0 0,-1 1 0,0 3 0,-3-1 0,1 1 0,-3 2 0,2 0 0,1 3 0,-1-2 0,3 1 0,0-1 0,-1 2 0,3-2 0,2 2 0,-1 0 0,1 0 0,2 0 0,-1 1 0,1 0 0,0-1 0,0 1 0,2 1 0,2-1 1,-1 1-1,3 0 1,0 0-1,0 1 0,2 1 0,0 0 0,3 1 0,-1 0 0,2 1 0,0 0 0,2 2 0,1-1 0,1 0 1,0 2-1,3 0 0,-1 0 0,0 1 0,3 1 0,-1 1 0,3 0 0,-1 1 0,1-1 0,1 2 0,1-1-1,-2 1 2,-1 0-1,1 4 0,-1-3 0,1 2 0,-3 2 0,-2 0 0,1 2 0,-1 0 0,1 2 1,-3 0-1,0 1 0,3 0 1,-3 1-1,2 0 0,3 0 0,-3-2 0,3 1 0,1 1 0,1-1 0,-1-1 0,3 2 0,-1-2 0,1 1 0,2 0 1,-1 2 0,1 0 0,2-1-1,-1 0 0,1 0 0,2 2 7,-2-1-1,4 0-8,-3 1 1,5-2 0,-2 1 0,4-1 0,0 2 1,0-3 0,4-1 6,0 1-1,1-2-7,1-1 7,0 2-1,2-1-7,3 0 1,-1 0 6,2 1 7,1-1-9,-1 1 0,3-1 6,-3-2-7,2 1-7,3-1 1,0 0 13,-1-1-13,1 1 7,1-2 6,1 0-14,0 1 14,-1-2-1,3 1-8,-1 0 13,1-2-7,2 0-1,-2-1-1,1-1-14,3 1 9,-2-2-6,2 3 21,2-2-3,0-1-7,-1 1 6,3-3-2,0 2-13,0-2 7,2 0-6,0-1 13,2 0-14,-2-1 1,3 0 13,-1-1-1,2 0-1,-2-2-13,2 0 1,0-1 7,-2 0 6,0-1-1,0-1-19,1 0 14,-1-1 0,0-1 6,0 0-14,0-2 8,0 0 6,0 0-14,0-1 14,2 0 0,3-2-2,-3-1-1,0 0 0,2-1-13,2 0 0,-1 0-4,-1-2 14,2 1 6,-2-2-7,3 0 0,-1-1 6,0 0-7,1 1 0,-1-2 14,0 0-15,3-1 6,-1 0 0,0 0-1,1 0-6,1 1 6,0-1 0,3 0-7,-3 0-5,1-1 7,-1 0 7,1 0-7,-3 0 12,3-2-13,-3 1 6,0 0 0,1-3 6,-3 3-14,4-3 7,-1-1 0,1-2-7,1 1 13,-1-3-7,-2 0 0,1-1-6,-1-1 7,3-2-7,-5 0 13,0 0-7,2-2 6,-1 0-7,-3-2-6,2 1 7,1-3-7,-3-1 1,0 1 7,0-1-7,3-1 7,-1-1-12,0-1 13,-2 1 6,1-1-7,-1 1 0,0 0-7,0-2-6,-2 2 14,-1-2 0,-1 1 0,0-2-7,0 2 7,-2-3 6,-2 1-20,2-1 14,-2 0-1,-2-1 0,0 0 0,-1-2 6,-1 1-20,0 0 20,0-3-7,-2 2 0,1 0-7,-1 0-5,0 1 20,-2 0-7,-1-2-7,1 3 13,-2 1-19,-1-2 13,1 1 0,-1 0 6,-1 0-13,0 0 13,-5 1 0,4-1-8,-5 0 0,1 3 0,1-2-14,-5 0 15,0-1-12,0 0 14,-1 2-1,-1-3 0,0 1-7,0 1 7,0-3 0,-1 1 6,-1 0-7,-2 1 7,2-1-8,-2 1 0,0 0-7,-2 1 1,2-1 7,-2 1-12,-2 1 14,2 0 5,-2 1-1,0-1-7,-2 3 0,0-2 8,-3 1-16,1-1 8,0 2-6,0-1 7,0 2 0,-1-2 6,-1 1 0,2 0-8,-2-2-7,-1 0 8,-3-1-6,4 3 7,-3 0-6,3 0 13,-2-1-8,2 2 8,-5-1-2,3 2-21,-3-1 16,1 0-13,0 1 14,-3 1-7,3-1 14,-3 1-2,1 1 1,-1-1-9,1 0 1,-1 0 0,1 2 6,-1 0-1,1 0-20,-1 1 22,-1 0-15,1 0 8,1 0-6,-1 0 13,1 1-13,-1-1 7,-1 1 0,1 0 7,-1-1-8,1 2 6,-1 0-1,-3 0-13,1 1 13,-3-1-6,0 0 6,1-1-1,-1 2 0,-2 0-13,0 1 1,1 1 13,-3-1-6,0 0 0,2 1 0,-2-1-14,1 1 16,1 2-13,0-2 8,0 2 13,3-1-14,-1 1 13,0 1-7,3 1 0,-3-1 6,2 0-7,1 0-13,-1 0 15,1 0 6,1 1-8,-2 1 0,5-1 8,-5 1-16,5 0 16,-3 0-16,1 1 8,1 1-6,1-1 7,-1 0-13,3 0 21,0 1-1,-1 1-8,1-2 8,1 1-16,1 2 8,0-2-6,-1 3 1,1-2 7,2 2 6,-3-1 0,3 0-16,0 1 8,0 0 0,-1-1 8,1 1-16,-2 1 8,1-2-6,1 2 7,-2 0-6,2 0 7,-3-1-7,1 0 13,-1 1-13,1 1 7,-2-1-13,-1 0 14,3 0-1,0 0 6,-3 0-13,1-2 7,-1 2-7,1 0 1,2-1 7,-1 0-13,1 0 14,0 0-13,-1 1 0,3-3 21,0 3-21,2-1 0,-3-2 22,1 2-22,2-1 8,2 0 8,-3 1-16,1-1 9,2 1 13,-2-2-15,2 3 7,0-2 5,0 1-1,-1-1-14,3 1 13,-2-2-19,0 2 14,0 0 5,0-2-13,0 0 13,2 1-13,-3 0 6,1-2 7,0 2-14,0-1 13,0-1-13,2 1 1,-2-1 13,0 1-7,1-1-1,-1 0-12,0-1 14,2 2 0,0-1-1,0 0-6,0 0-6,0 0 8,0-1 7,2 2-7,0-1 13,-2 0-14,2-1 1,0 2 12,-2-1-19,2 2 20,0-2-20,0 1 13,0-1 6,0 0-7,0 0 0,0 0 6,0 0-8,0 0-12,2 1 14,-2-1 6,0 0-7,0-1-1,0 1-6,0-1 7,0 2 6,0 0 0,0-1-15,0 2 16,0-2-16,2 1 16,-2 1-9,0-1-7,0 1 16,0 1-8,0-1-8,0 2-4,0 0-6,0-1 1,0 2 2,0-3 1</inkml:trace>
  <inkml:trace contextRef="#ctx0" brushRef="#br0" timeOffset="3668.2098">15607 8062 1,'-2'-5'2,"-2"1"0,0 0 0,0-1 0,-2-1 0,-1 1 0,1-1 0,-2-1-1,0 0 0,-3-1 0,1 0 0,-3-1 0,1 0-1,-2 1 2,-1 0-2,-1 0 1,-3 1 0,0-1 0,-1-1 0,-3 1-1,0-1 0,-2 2 0,-2-1 0,-2-1 0,-2 2 0,0-2 0,-2 4 1,0-1 0,-2-1-1,0 2 0,-2 1 1,2-1-1,-1-1-1,-1 1 1,0 1 0,0-1 0,-3 0 0,3 2 0,0-1 1,-2 1-1,-3 1 0,1 0 0,0 2 0,-3-1 0,-1 1 0,-3 0 0,3 1 0,-1 1 0,1 1 0,1 1 0,3-3 0,-1 1 0,3 2 0,4-1 0,2-1 0,2 2 0,2-2 0,2 3-1,2-2 1,5 1 1,-1-1-1,0 2 0,3 1-1,1 0 2,-2 1-1,3 0 1,-3 1-1,1 1 1,1 1-1,-2 2 0,1 0 0,-1 2 0,1 0 0,-1 1 0,0 0 0,-1 0 0,1 0 0,-2-1 0,3 0 0,-1 1 0,1-1 0,1 1 0,0-1 0,1-1 0,1 0 0,-1 1 0,1 1 0,-1 0 0,1 0 0,-1 1 0,1 1 0,-1-1 0,-1 2 0,1 2 0,-1 0 0,1 0 0,-1 1 0,1 2 0,1 0 0,-1 0 0,1 1 0,1-1 0,1 0 0,1 1 0,1 1 0,1 0 0,0-1 0,-1 3 0,3-2 0,0 0 0,0 0 0,1 1 0,1-1 0,0 1 0,0 0 0,0-1 0,-1 1 0,3-1 0,-2 2 0,2-1 0,-2 2 0,2-1 0,-1 1 0,-1 0 0,2 0 0,2 0 0,-2-1 0,2 0 0,0-1 0,0 2 0,0-1 0,0 0 0,-1-1 0,3 0 1,0-2 6,0 1-8,3-1 1,-3 1 0,2-1 0,0 1 0,2-1 0,-2 0 0,2 0 0,0 1 0,0 0-1,2 0 1,1 0 0,-1 0 0,2 1 0,0 2 6,-1-2 0,3 2-1,-2 1-1,3-1 0,-1 1 6,2 0-15,-1-1 8,3 1 6,1-1-8,1 0 6,1 0-13,-1 1 1,3-2 13,-1 1-7,3 0-7,0-1 1,4 0 0,-1-1 1,1 0 7,0-2-8,0 2 2,4-1 14,-2 1-3,2-2-13,0-1 1,0 1 6,2 0 6,0-3-14,2 1 14,-2-1-13,2 0 13,2-2-14,0-1 13,5 0-7,-1-1-6,4-1 1,1 1 13,3-2-1,1-1-1,-1 0-7,5-2-6,-2 1 13,1-1-13,3 1 13,-2-3-7,4 2 7,0-2-7,-1 1 6,3-2-7,0-1 7,0-1 0,0 0-15,-2-2 15,2-1-13,0-1 13,0-1-7,2-2 7,0-2-13,2-1 20,-2 0-15,2-2 8,2-1-15,-2-1 15,0-1 0,0-1-8,0-1 7,0-1-7,-2-1 7,2 1-1,-4-2-14,2-1 16,0 0-9,-2-1 9,0 0-8,-2 0 7,-1-3-14,1 1 16,-2-2-9,0 0 8,0-1-1,-3-1-7,-1 0 7,4-1-1,-3 0 0,-1 0-1,2-2-13,-3 1 14,1-2 0,-2-1-7,-1-1 1,-1-1 0,-3-1 13,0 0-20,-3-1 14,-1-1-7,-4 0-7,-2-1 15,-2-2-7,-2 1 0,-2 0 7,-2-1-13,-2 3 1,-3-3 13,-1 1-1,-4 1 0,1-2 0,-1-1-8,-5 1-7,0 0 9,1-1-7,-3 0 14,-2 0-7,0-2 7,-2 2-7,-2-2-7,1-2 14,-3 1-1,-3 0-7,1-1 1,-2 1 0,-2 1 6,0-1-13,0 2 1,-5 0 13,3 0 0,-2 0-14,-1 1 14,-1 0-14,-3 1 20,1-1-6,0-1-9,-5 1 8,2 1-1,1 0-1,-5 1 0,3-1-7,-3 2-7,0 2 16,0-1-1,-1 2-7,-1 1 0,0-1 7,0 2-14,-1 3 8,-1-1 1,0 1 6,-2 1-7,0-1 8,2 2-16,1 0 15,-3 1-13,0 0 7,0 1 0,2 2 0,-2-1 7,0 2-13,3-1 13,-3 2-7,0-1-6,0 2 13,0 1-1,2 0-6,0-2-7,1 4 14,-1-1-1,-2 0-13,0 1 14,2 2-14,-2 2 8,0 0 0,0-2-7,1 3 1,1 0 1,0 2 7,0-2-7,0 1 7,0 1 12,3 1-20,-3 0 13,2 1-13,-2-1 13,3 2-14,-1-1 14,0 2-13,0 0 7,3 1 6,-1 0-14,-2 0 14,0 1-7,3-1 6,-1 3-13,0-2 13,5 0-13,-3 0 7,3 0 6,-1 0-7,3-1 7,-1 2-14,3-2 14,-1 1-14,3-1 8,2 1-7,0 0 1,-1-1 1,3 0 0,0 0-2,2 1 1</inkml:trace>
  <inkml:trace contextRef="#ctx1" brushRef="#br0">7243 6896</inkml:trace>
</inkml:ink>
</file>

<file path=ppt/ink/ink7.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9T05:05:28.807"/>
    </inkml:context>
    <inkml:brush xml:id="br0">
      <inkml:brushProperty name="width" value="0.05292" units="cm"/>
      <inkml:brushProperty name="height" value="0.05292" units="cm"/>
      <inkml:brushProperty name="color" value="#FF0000"/>
    </inkml:brush>
  </inkml:definitions>
  <inkml:trace contextRef="#ctx0" brushRef="#br0">12840 17084 2,'-2'1'4,"-2"-1"-1,-2 1 20,3 1-4,-1 1 18,0-2-11,0 0 8,0 0-15,0 0 10,0 1-11,0-1 11,1-1-10,1 2 11,2-1 2,-2-1-4,2 2 10,0 1-5,0-2 8,0 0-11,4 3 2,1-1-3,-1-1 3,2 2-5,-2-2-15,2 2 10,0-3 4,3 1-4,-1 1-8,0 0-2,3-2 11,-1 2-8,2-1 3,5-1-1,-1 0-22,5 2 19,2-3-1,4-2-8,0 1 6,4 0-15,4-1 1,4 1 7,3-2 6,1 0-8,5-3-6,1 2 13,3 0-14,4-3-7,0 1 22,1-1-8,3 0 6,0-1-7,7-1-13,-1 0 14,4 1 6,2-1-7,1-1 0,3 1-7,1-1 1,4 1 1,-1-1 13,1 1-1,-3 0-14,3 1 20,-4 1-15,1 1 1,-1 1-7,-1 0 7,3 2 13,-3 0-14,5 0 13,2 0-14,0 2 12,-1-1-1,3 0-7,2 1-1,0 0 7,2-2-14,2 1 7,-2 1 12,2-1-14,-2 0-6,0 1 14,-1 1 0,3-1-2,0 2-7,3-1 13,-1 0-8,-2-1 0,0 2-1,-2-1 6,2 0-7,-3 1 6,3 1 7,0-1-9,-4 0-13,2 0 7,-4 0-6,2-1 13,-4 1-7,1 1 7,-1-2-21,0 1 23,0 0-2,-3-1-1,-3 0-1,1 2 0,-3 1-7,-3-2 0,1 0 7,-1 0-7,0 0 7,-3 0-1,1 2 0,-4-1 0,-2-1-19,-2 0 20,-2 0 0,-2 1-1,-2-1 0,-4 1 0,-3 0-1,-1-2 0,-5 3-7,-1-2 1,-5 1-6,-2 1-5,-2-1 15,-2-1-8,-2 0 2,-4 2-11,-2-2 1,-5 0-10,-1 0-10,-1 1-2,-3 0-8,-5-1-27,0 0-2,-1-1 1,-5 0 8,-4 1 8</inkml:trace>
  <inkml:trace contextRef="#ctx0" brushRef="#br0" timeOffset="1189.068">12608 18499 1,'4'0'3,"1"0"-1,1-1 0,-2 0 0,2-1 0,0 2-1,3-1 0,1 0 0,-2 0 0,5 1 1,-1-2 0,3 0 1,-1 1-2,0-1 0,5 0 1,0-1-1,1 1 0,3-3 0,0 1 6,2 0-7,2-1 0,2 1 13,0 0-2,4-1 0,0 0-9,2 0 12,4 1-8,-2-1 0,7 1-7,-1 1 6,1-1 0,1 1 5,1-1-1,1 1-14,1-1 20,1 1-15,3-2 14,0 2-9,2 1-1,1-2 6,3 1-1,6-1-1,1-1-8,1 2 14,4-2-9,0 1-7,3 0 7,-1 1-7,5-1 12,1 2-13,-1-2 13,-1 1-8,3 2-6,-5-2 6,1 0 0,1 1 7,-1-2-8,1 2 6,-1-2-1,5 1-7,1-1 0,0 0 13,-1-1-2,1 0 0,2 2-16,0-1 16,-1 0-3,5 0-13,-2 2 13,2-2 6,-2 1-14,-1 1 12,1-2-14,2 1 14,2-1-8,2 1 6,0 0-8,2 1 6,0-2-7,0 1 6,4-2 0,3 1-14,-1-2 8,0 1 0,1 1 6,-1-3-13,0 1 13,2 0-13,1 1 13,-1 0-7,0-1-6,1 0 7,-1 0 13,0 0-27,3 0 27,1 1-8,1-1 0,-3 0 5,1 1-7,-3 0 5,2 0-19,-1-1 7,-1 1-6,0 1 8,-1-2 0,-5 1 0,0 2 7,-2-1 0,0 1-15,-2-2 22,0 2-15,-2-1 0,-2 1 8,-2-1 11,-3 1-14,-3-1-1,-2 1 13,-3-1-21,-2 1 7,-3-1-6,-3 1 7,-2-1 0,-2 1 6,-4-1-13,-4 2 1,-7-1 13,-1 1 6,-7 0-16,-2 1 1,-6 0 7,-2 0-15,-4 1 8,-2 0 8,-3 0-9,-3 0 1,-3 1-6,1 0 13,-5-1-7,-1 1 8,-1-1-2,-2 0-14,-2 0-23,-2 2 9,-4 0-3,-4-1-10,-2 1 3,-5-1 3,-7 0 4</inkml:trace>
  <inkml:trace contextRef="#ctx0" brushRef="#br0" timeOffset="2573.1471">15204 16887 1,'0'3'3,"0"2"0,-2 2-1,2 3 0,2 1 0,-2 4 1,2 4-1,2 4 0,0 4 1,0 2 5,1 5-7,1 2 18,-2 5-8,2 0 6,2 4-3,-1 2-15,-1 4 7,2 1-1,0 2 7,-2 3-15,3 1 6,-3 0 6,0 2-1,0-2-13,1-2 7,-3-2 6,2-1-1,-2-6 0,0 0-16,0-4 9,0-5 0,-1-4 0,1-4-7,-2-2-5,0-3 1,0-6 0,0-4 2,-2-2 0,2-5 1</inkml:trace>
  <inkml:trace contextRef="#ctx0" brushRef="#br0" timeOffset="3276.1873">18079 16792 2,'-2'3'3,"2"2"1,0 1-1,-2 2-1,2 2 8,2 2-2,-2 3 11,0 4-1,0 2 9,2 3-2,0 5-4,0 4-2,-2 4 17,2 4-5,2 2 3,-2 4-17,2 2 10,0 2-3,1 2 3,-1 2-15,0 1 4,2 2-8,2 1 12,1-1-10,-1-1-1,0 0 13,0-3-4,1-1-2,-1-2 5,0-4-10,0 0 6,1-3-3,-3-2-8,2-4 13,-2-3-3,-1-3-15,1-3 12,-4-2-7,2-3-1,-2-4 0,0-2-1,-2-3-14,0-1-17,0-2-16,-4-5-21,0-2 8,-2-3 5,-1-3 6</inkml:trace>
  <inkml:trace contextRef="#ctx0" brushRef="#br0" timeOffset="3861.2208">17237 16299 1,'-2'-1'3,"0"-3"0,-2 3 0,0-1 7,1 1-1,-3 1-8,2 2 25,-2 0-2,2 5-10,-2 4-2,-3 4 12,1 5 3,0 4-17,-3 5-7,-1 6 18,-2 3-1,-3 6 4,-2 4-11,1 4-14,-3 3 19,0 3-1,-1 0-3,1 3-8,0-3-1,3-1-7,-1-2 1,2-3-19,3-4-5,2-3-4,-1-6 5,1-2 1,4-5 3,-1-5 1,1-4 2</inkml:trace>
  <inkml:trace contextRef="#ctx0" brushRef="#br0" timeOffset="4218.2412">16716 17024 4,'-2'3'4,"2"-2"6,0 4 6,0 0-9,0 5 5,0 2 18,0 4-11,2 0 5,0 4 10,0 1-5,0 2-3,0 1-3,0 2-10,0 1 18,0-1 2,0 2-3,2 0-10,-2-1-16,1 0 18,1-2-2,0-2-3,0 0-2,2-5 11,0 0-10,3-3 5,-1-3 3,6 0-8,1-4 3,3-3-1,1-3-10,2-2 6,2-2-8,3-2-1,-1-1 13,4-2-10,0-2 6,0 1-1,0-2-3,-2 1-1,0-1 5,0 0-7,-5 1-1,1-1-1,-2 3-7,-5-1-6,1 0-6,-3 3-24,-1 1 12,-3-1-23,-1 3-20,-1-2 9,-4 2 6,0 1 6,-2 0 6</inkml:trace>
  <inkml:trace contextRef="#ctx0" brushRef="#br0" timeOffset="4865.2782">18029 16181 3,'-4'-2'4,"2"0"0,-2-1 5,2 1-6,-2 0-2,-1 1 13,1 1-2,0-2-7,-2 2 19,2 2-17,-2 1 0,-1-1 12,1 3 3,2 1-2,-2 2 3,2 1-9,0 2-1,1-1-2,3 2-1,0 2-2,0 1 0,5 0-8,-1 0 0,2 0 13,2 0-2,0 2-14,5-2 13,-1 0-7,3-1 0,-1 0 5,1-1-7,-1-2-6,1 1-1,-1 0-4,-1-1 13,-3-2 0,0 2 0,-1 1 0,-5-1-15,-2 2 3,-4 0-19,-5 0 11,1 0-5,-4 0 3,-2 0 2,-3-2 1,1 0 2,-1-2 1,1-2-1</inkml:trace>
  <inkml:trace contextRef="#ctx0" brushRef="#br0" timeOffset="5922.3387">18223 16284 4,'3'6'4,"-1"1"-1,2 3 0,-2 3 0,0 4 7,2 4 10,-2 2-15,4 3-1,-4 2 20,2 1-10,1 1-8,-1 0-1,0 1 13,0-3-16,0-1-6,-2-1 19,2-3-8,1-2-7,-1-2 7,-2-3 4,2-3-7,-2-1-1,0-4 0,0-3 6,0-2-8,0-6 6,0 0 1,-2-4-9,-2-3-13,2-4 3,0-4 14,0-2-1,-2-3-13,2-4 21,0-3-20,2-4 7,2 1 0,3 0 1,-1 1-7,0 1 8,4 2 7,1 3-1,-3 2 5,2 3-1,1 4-20,-3 4 14,0 4-13,0 3 8,1 5 0,-3 2 7,0 5-21,-2 3 23,0 3-2,0 3-1,-1 2-6,1 2 12,0 0-20,2-1 14,-2 0 0,2 0-1,3-3-13,-3-2 8,4-2 6,1-2-13,1-4 14,0-2-1,3-3 0,-1-5-7,3-2 0,-1-2 1,1-4 6,2-2 0,-1-1-1,-1-3-19,-1-2 15,-1 0 6,-1-1-1,-1 1-6,-5 0 6,-2 3-13,0 0 14,-2 4-14,-1 2 21,-1 2-8,-4 5-7,-1 1-6,-1 3 20,-2 3-8,0 5 6,0 4-7,-1 3 0,1 1-1,2 1-6,0 3 13,0-2-7,4 2 0,0-2 0,4-1 0,2-3-13,2-1 8,5-3 0,-1-3 1,5-4-6,-1-2 7,3-3-7,0-4 8,-1-1 1,3-3-13,0 0 14,-3-3 0,-1 0 0,-1 0 0,-3-1-13,-1-1 8,-4 0 7,-1 1-7,-3 0-7,0 0 16,0 2 5,-2 4 5,0 1-8,-2 1 0,0 3 4,0 2 5,0 4-8,0 3 6,0 3-15,-4 5 13,4 1-8,2 2 6,-2 1-14,4 2 13,0 0-14,5-2 7,1 0 7,2 0-8,5-3-7,2-3-18,-1-4 2,3-1 3,2-2 1,-1-6 4,-1 0 1,4-3 2,-4-3 0,-1-2 2,1-2 1,-3-2 0,-1-1 1,-2-1 0,-5-3 2,0-2 1,-2-1 0,1-2 1,-5-4 0,-2-2 1,0-3 1,-2 1 0,2-2 1,-2 0 0,2 3 6,-2 3 0,0 3 19,0 5-4,0 0 4,0 5-4,0 4-1,-2 5-16,0 4 12,2 6 5,-2 2-3,0 6-2,2 3-9,-2 3 12,0 3-2,0 1-22,2 0 15,0 1 4,0 0-21,2 1 1,0-2 1,0 0-13,2-2 3,0-3-5,0-1-3,0-2 1,-2-2 3,3-2 3,-5 0 3,2-3 1,-4-2 1,2 0 1,-2-1 1,-3-3 2,1-1 1,0-1 0,0-1 1,0 2 0,0-1 2,0 0 7,-1 0 0,1 1-1,2 1-7,0-1 0,0 2 1,2 2 0,-2-1-1,0 2 1,2 1-1,0 0-1</inkml:trace>
  <inkml:trace contextRef="#ctx0" brushRef="#br0" timeOffset="7055.4035">19824 16455 33,'2'-4'7,"0"-2"5,3-2 12,1 1-16,2-2 5,-2-3-8,2 0 7,3-4-9,-1-3-6,3-2 12,1-5-7,3-1 12,-1 1 0,3-3-3,-3 1-8,1 0 6,-5 0-1,1 1 6,-5 0-9,0 3-6,-2 1 12,-1 4-14,-5 3 7,0 3-1,-3 4 6,-1 4 6,0 5-9,-4 4-7,2 3 13,-3 5 5,3 5-1,0 4-16,0 3 0,0 3 19,4 3-8,-3 2-8,3 1 6,4 1-14,3-3 13,1-1-1,4-1-7,0-3 0,3-3 0,1-3 13,1-5-1,1-3-9,3-2 6,-2-5-1,1-3-7,-1-3-6,-1-4-6,1-3 14,-3-2-1,1-1-6,-1-3 7,-3 2 6,1-2 5,-2 1-15,-1 1 20,-1 2-9,0 0-1,-2 3 6,1 2-3,-1 1-2,-2 3-7,0 2 0,0 3 5,0 3-7,0 0-6,-2 2 0,3 1 14,1 1-14,-4 0 7,4-1 0,0 0-7,0-2 1,3 1-12,-3-4-6,2 0 17,1-3-6,1-2-5,-2-1 15,2-2-20,1-2 3,-1-1 2,0-2 9,-1 0 7,1 0-13,-2 0 15,1-2-7,-1 2 7,-4 2-14,2 1 16,0 0-1,-1 3-7,-1 0 13,0 2-14,0 3 7,0 0 0,0 1-14,0-1 22,1 2-21,1-3 22,-2 3-3,2-3-7,0 1 0,-2-2-6,3 1-6,1-2 0,-2-1-4,4-1-18,-1-2 18,-1 1-12,2-4 23,-1 2-12,1-1 15,-2-1 0,1 1 0,-1 0 0,0 1-7,-2-1-11,0 1 9,1-1 1,-3 4-6,0 0 15,0 1 0,2-1 7,-2 1-7,3 4-7,-1-1 1,0 1 20,0 2-7,0 0-8,-1-2-7,1 2 14,0-1 6,0 0-8,0 1-1,3-1-13,-3-1 8,2-2-14,0 1 4,1-1 0,-1-1 2,0-1 8,1 1-6,-1-3 7,-2 0-6,0 0 7,0-2 6,1 0-13,-3 0 14,-2-2 5,2-1 6,-2 1-3,2 0-1,-2 1 10,0 0-2,0 1-10,2 2-2,1 1 6,-3 0-3,2 2-14,0 3 13,2 0-2,0 1-13,3 1 6,-1 2-6,2 0 6,-1 0 7,3 0-22,-2-1 9,5-1 13,-1 2-7,1-3 5,1 0-7,-1-2 0,-1-1 0,1-1 6,-3-2-1,15-5-7,-4-1 0,-5-4-12,-7 0 8,1-5 6,1 0 7,-9-3-1,2-3 5,-4-6-1,0-1-2,0-4-7,-2-1 12,0 0 12,2 1-4,-2 3 4,4 4-4,0 7-2,1 6-9,-3 2 5,2 5-1,-4 7-9,2 3 5,2 4 18,0 5-17,0 2-1,0 1 6,3 3 3,-3 3 5,2 3-17,0 0 6,-2 0-1,0 2-15,3 0-26,-3-2-3,2 2 11,0-2-11,-2 0-15,2-3-13,1 0 5,-1-4 7,0-2 5</inkml:trace>
  <inkml:trace contextRef="#ctx0" brushRef="#br0" timeOffset="7235.4138">21311 16112 11,'0'1'3,"0"-1"0,0 1 19,0 1-3,0 1-15,2-2 19,0 0-23,3 0 7,1-1-7,2 0-7,0-2 1,5-1 0,1 0-1,1-1 0,3 0 1,-1-1 1</inkml:trace>
  <inkml:trace contextRef="#ctx0" brushRef="#br0" timeOffset="7498.4288">20951 16101 3,'-2'-1'4,"-2"0"0,-2 0 5,2-2 0,0 2-8,-2-1 6,1 0-8,3-1 1,0 0 0,0 0-1,0 1 0,0 0-1,2-1 0</inkml:trace>
  <inkml:trace contextRef="#ctx0" brushRef="#br0" timeOffset="7744.4429">20056 16112 5,'0'-2'4,"-2"2"-1,0-1 14,2 1 9,0-1-22,0 1 19,0-1-10,0 1-8,2 0-6,0-1-7,2 2 0,0-1 0</inkml:trace>
  <inkml:trace contextRef="#ctx0" brushRef="#br0" timeOffset="9602.5492">12629 16514 4,'0'0'4,"0"0"0,-2 1-2,2-1 1,0 1-1,0-1 1,2-1-2,2 1 1,2-1 0,7-3-1,1-3 0,5-1-1,4-2 1,3-1 0,3-1-1,2-1 0,0 2 0,0 2 0,1 0 0,-1 3 0,-5 2 1,-1 6 0,0 2 0,-4 4-1,-5 4 0,-1 5 0,-5 3 0,-4 4 0,-2 1 0,-4 2-1,0 2 1,-2-1-1,0-1 0,0-1 0,2-1-1,0-3-1</inkml:trace>
  <inkml:trace contextRef="#ctx0" brushRef="#br0" timeOffset="9865.5642">13227 16651 3,'0'6'4,"4"1"-1,0 3 0,0 3-1,0 2 0,2 0-1,1 1 1,1-2 0,2 1-1,3-3 0,1-1 0,3-2 0,-1-2 0,3-2-1,-1-4 1,3-2 0,-2-4-1,-1-2 0,1-2 0,-2-4 0,-3-1 1,-4-2-1,1 1 1,-5-3-1,-4 1 0,-4-2 0,-6 1 0,-1 1 0,-5 5 0,-3-2 0,-3 4 0,-3 3 0,2 5 0,-2 2 0,1 2 0,-1 4 0,2 1-1,1 4-1,3-1 0,5 3 0</inkml:trace>
  <inkml:trace contextRef="#ctx0" brushRef="#br0" timeOffset="10691.6115">13806 16442 3,'0'-1'4,"0"2"6,-2 0 0,2-1-9,0 1 6,0 0 0,0 3-1,2 2-8,0 1 13,0 1 0,0 1-16,2 0 15,0 2-2,0-1-13,1 0 0,-1-2 13,0-1-1,2-1-13,-2-2 0,2 1 14,1-4-1,-1 0-1,0-2-1,0-4-6,5-2 0,-3-2 0,0-1 0,0-2 0,1-1 6,-1-1-6,0 0 0,0 4-6,-1-1 0,-1 2 20,-2 2-14,2 2 0,0 4 14,1 2-3,-1 3-14,2-1 13,-2 6-13,3-2 13,-1 1-14,2 0 7,1 0 6,-1 0-1,0-1-1,3 0 0,-1-2 5,0-2-20,1-2 7,-1 0 1,1-2 6,-3 0-1,0-1-6,1-3 6,-1 1 0,-2-1-20,1-1 8,-1 1-5,-2 1 1,0 0 0,0 2 3,1 0 1,-1 2 0,0 0 1,0 0 0,3 3 1,-3-2 1,2 3 1,2-2 0,1 0 1,-1 0 0,2-2 0,1-2 1,-1-1 0,-1-1 0,3-1 1,-4-1 0,3-3 0,-3-1 1,1-1 0,-3-1 0,0 0 0,-2 0 1,0 0 0,-1 1-1,-1 3 1,-2 0 0,0 4 6,0 1-7,-2 4-1,0 4 13,0 3-14,0 8 27,-2 7-4,4 3 4,-2 4-10,2 4 5,2 3-16,0 4 0,0 4 6,3-2-8,-1 2 20,2-3-23,-2-2 7,3-1-1,-3-5 6,0-2-2,-2-4-7,0-5 19,-2-3-16,0-5 12,0-3-1,-2-8-3,-2-4-1,0-3 5,0-7-9,0-2-7,-2-5-13,2-4 8,-2-3 7,0-5-1,0-2-13,4-4 2,-2-3 7,4 1 0,0-1 1,2 2-13,0 2 8,2 4 1,-2 3-7,0 5 3,1 3 20,1 5-1,-2 5-8,0 6 6,-2 4-1,0 3-1,-4 6-1,2 4 0,-4 3-1,0 3 0,0 1-7,-3 1-19,3-1 2,0-1-9,2-2 2,-2-3 3,4-1 3,0-2 3,0-4 0,2-3 3,0-4 2,2-2 0</inkml:trace>
  <inkml:trace contextRef="#ctx0" brushRef="#br0" timeOffset="10985.6283">14635 16230 3,'6'-15'4,"-2"0"0,1 3-1,-1 2 13,0 2 10,2 3-9,-4 5 4,2 2-9,0 4-1,-1 5 24,-1 3 8,0 3-6,-2 8-4,2 4 3,-2 1-11,4 2-4,-2 2 5,0-1 2,4-2-3,0-1-4,3-3-14,1 0 11,0-5-2,3-4-1,-1-2-3,3-5-2,-3-1 0,5-6-2,-1-3-1,-1-2-13,1-3 7,1-3 6,1-3-1,-1 0-13,-1-1 13,-1 1 6,-1 2-21,-1 0 14,-1 2-7,-1 1 13,-1 2-1,0 0-8,1 3 6,-3 3-7,-2 0 0,2 1 6,1 1-14,-3 1-25,-2 2-2,2-2-15,-2 2-7,0 0 6,-2 1 5</inkml:trace>
  <inkml:trace contextRef="#ctx0" brushRef="#br0" timeOffset="12120.6932">16039 16060 4,'-2'-1'4,"0"0"6,0 1-8,0 0 0,0 1 0,0 3 12,0 0 5,-2 3-2,2 3-3,-2 1-8,2 3 0,-1 3-1,1-1 0,0 2-1,2 0-1,0-1-6,2 2 0,3 0 7,1-4-1,2-1 0,0-4 6,5-1-2,-1-4 0,7-3-14,-1-3 7,7-2 0,0-3 0,2-3 0,-2 0 0,2-1 7,-3 1 0,-1 1-8,-2 1-1,-5 4-12,-1 4 21,-3 5-7,-1 6-6,-1 3 13,-6 6-7,-2 6 6,0 3 0,-4 2 5,-2 3-8,0 1-19,-2 0 0,2-2 3,-1-1 1,1-4 0,4-1 2,0-5 1</inkml:trace>
  <inkml:trace contextRef="#ctx0" brushRef="#br0" timeOffset="12378.708">16509 16316 3,'0'3'4,"-2"1"0,0 3-1,0 3-1,0 1 8,0 4-9,0 2 0,2 2 0,0 2 6,0-1-1,2 1-7,2-2 7,0-2-1,4-2-7,0-2 0,5-4 7,-1-4-8,1-3 1,-1-2 1,3-3-1,-3-4 1,0-4 0,1 0 0,-5-2 0,2-3 0,-3-2 1,-3 2-1,-4-2 0,-2 2 1,0-1 0,-5 2-1,1 2 1,-2 0-1,2 3 1,-3 0-1,1 2 0,0 2-1,2 2 0,-1 1-1</inkml:trace>
  <inkml:trace contextRef="#ctx0" brushRef="#br0" timeOffset="12790.7315">16770 16137 2,'0'0'4,"0"0"13,4 3-9,0-2-7,-2 2 6,2 2-1,0-1 19,2 2-16,-2 1-2,1 0-7,-3 1 13,2 1-1,0-1-8,0-1-1,2-2 12,-2 2-8,3-1-7,-1-1-6,-2-3 13,4-1-1,1-2-7,-1-2 7,12-8-7,1-2 6,-4 0-14,-3 0 22,1 1-15,-5 4 12,-2 0-7,1 2-7,-3 3 7,-4 1 0,2 4 5,-2 1-13,0 3 1,0 3 13,0 0-20,-2 2 20,0-6-1,4 0-8,-2 2 0,3 0-12,-1-1 14,0 0 0,0-1 6,0-1 0,2-1-16,1-1 2,1-2 1,2-2 13,-2-1-7,3-1-7,-3-2 7,0-1 0,3 1-12,-3 0 14,-2 0-1,0 3-13,1-1 14,-3 1 0,0 2-7,0 0-12,-2 2 1,0 0 2,0 0 1,0 1 1,-2 1 2,2-2 0,0-1 1,0 1 0</inkml:trace>
  <inkml:trace contextRef="#ctx0" brushRef="#br0" timeOffset="13270.759">17357 15803 2,'-2'-2'11,"0"1"-8,2 1 13,-2 0-15,0 0 6,0 3 5,-3 2-8,1 3 13,2 4-15,-4 2 18,2 3 5,-2 4-23,-1 2 6,1 4-1,0 1 13,2 4-16,0 1 0,4 3 12,0 4 5,0-2-10,2 4 5,2 2-1,2-1 4,0-2-9,1-1-14,1-2 7,-2-2-7,2-1 1,3-4-12,-3-1-12,0-4 4,1-2 2,-1-5 3,-2 0 1,0-5 3,0-4 1,3-2 1,-3-3 2,2-4 2,0-3 1,-1-3 0,1-3 1,-2-1 0,0-1 2,-2-1 0,3-2 1,-3-2 0,0 2 1,0 0 0,0 2 0,0-2 0,-2-1 0,3 3 0,-3 0 1,0-1 0,0 2 0,0 0 1,0 2 0,-2-1 0,2 1 0,-2 1 1,0 0 0,0 1 6,2 1-7,-2 1 6,0-1-7,0 0 6,0 2 0,0-2 6,0-1-16,0 2 9,0-2-1,0-1 6,0 0-1,0-1-1,0 1-1,0 0-7,0-1 13,2 2-8,-2-1-7,2 0-7,-2 0 15,2 0-13,0 1 0,-2 2 1,2-3 0,0 2 1,-2 0-1,0 1 1</inkml:trace>
  <inkml:trace contextRef="#ctx0" brushRef="#br0" timeOffset="13669.7818">17601 16112 4,'-2'-2'3,"0"1"1,-2 0-1,4 0 7,2 1-2,-2 0-1,0 1-7,2 3 12,0 3 12,4 1-16,-4 3 5,4 1 0,-2 1-3,1 2 5,-5 0-8,4-2 13,0 1-10,-2-1 5,2-3-14,0-2 13,-2-2-9,0-3-1,5-1 0,3-2 6,-2-4-8,3-4-13,1-2 14,2-2 6,3-2-7,-11 7 0,2 0-1,1 0 0,-1 1 1,-2-1 18,2 1-15,-3 3-1,1 1 0,0 2 6,-2 0-8,0 3 6,0 2-14,1 1 14,-1 1-8,0 1 13,0 0-14,2 0 6,-2-1 6,3 1-7,-3-2-1,4 0 6,0-3-8,0 0 0,1-2 0,-1-2 0,2-2 0,-1 0-13,-1 0-6,2 0-3,-4 1-4,1-2-3,-3 3 1,2 0 3,-4 1 2</inkml:trace>
  <inkml:trace contextRef="#ctx0" brushRef="#br0" timeOffset="16534.9457">14856 16836 2,'0'-2'2,"-2"-2"0,2 1 0,0 0 0,0-1-1,0 0 0,2 1 0,-2-1 0,0 0 0,3 0 0,-1 2 0,-2-3 0,2 2 0,0-2-1,0-1 1,0 2-1,0-2 0,2 0 0,-2-1 0,0 1 0,0 0 0,0-1 0,0 0 0,-2 0 0,0-2 0,0 1-1,0-1 1,-2-1 0,2 1-1,-2-1 1,-2-1 0,0 1 0,0-1 0,0 2 1,-2-2 0,1 2-1,-1 0 2,2 0-1,-2-1 0,2 1 0,0-2 0,-1 3 0,-1 0 0,0-1 0,2-2-1,0 1 0,0-2 1,-3 1 0,3-2-1,0-1 0,0-1 1,2-1-1,-2-2 0,2-2 0,2 1 0,-2-2 0,2-3 0,-2 2 1,2 0 6,0 1-8,2 2 7,-2 1-7,0 2 0,0 1 13,0 1 6,-2 2-4,2 2-1,0 0-21,-2 2 14,2 0 6,0 3-16,-3 1 9,3-1 11,0 4-21,0 0 13,0 2-7,3 2 13,-3 2-1,4 6 4,0 4-3,2 2 0,0 4-3,0 3-1,5 4-8,-3 4 7,2 3-2,-1 2-7,-1 2 6,0 3 6,0 0-2,1 3 0,1 1-22,-4-2 9,3 2 6,-3 0 7,2-2-8,-2-1 6,2 0-1,-1-2 5,1-1-7,0 0-1,1-5-1,-3-3 1,2-1-1,0-5-1,1-2 0,-3-3-14,0-3-4,-2-3-4,2-2-11,-2-2 3,-2-4 4,1-4 2,-3-2 2,0-2 2,0-5 2</inkml:trace>
  <inkml:trace contextRef="#ctx0" brushRef="#br0" timeOffset="16901.9667">14747 16785 3,'0'0'3,"0"0"0,0 0 0,0 0 7,2 3-2,0 3-1,0 2 12,0 3 5,2 0-10,0 3-2,3 3 12,3-1-3,-4 0-4,2 2-2,3 0-8,-1 0-13,0-1 20,3-2 10,-1 0-22,3 0 20,-1-1-10,-1-3-8,1-1 6,1-4-7,1 0 13,-1-4-16,-1-3-6,1-1 20,-1-3-8,0-2 12,-1-1-29,1-1 28,-3-1-21,-1 1 19,0-1-8,-1 0-7,-3 2 0,2-1 6,-4 1-1,0 2 1,1 0-16,-3 2 15,0-1 0,0 1-1,0 1-14,-2 2 2,2 0-5,-2 1-12,0 0 4,0 2-5,-2-1-2,2 0 2,0 2 3,0-2 3,0 0 2,0 0 1,0-1 3,0 0 0</inkml:trace>
  <inkml:trace contextRef="#ctx0" brushRef="#br0" timeOffset="17575.0052">14687 15794 3,'-2'-2'3,"0"-2"-1,0 1 1,-2-2 0,-1 1-1,3-1 0,-2 0 0,2 1 1,-2 0-2,0 1 7,0-1-7,0 2-1,-1 1 1,-1 2-1,2 0 7,-2 4 5,-2 0-8,1 4 7,1 1-8,-2 2-1,4 2 0,0 2 12,0 0-8,4 2 7,0 0-9,2 0 6,4-1-2,0-1-1,2 0-7,3-3 7,1 1 0,2-1-2,1-1-14,-1-2 2,-3 0 7,-1-1 6,-2 0-13,-3-2 1,-3 3 13,-2-2-1,-5 0-19,-3 0 0,-2 1 3,0-2-1,-3 0 2,-1-1 1,-1-3 1,1 0 0,1-3-1,3-1 2</inkml:trace>
  <inkml:trace contextRef="#ctx0" brushRef="#br0" timeOffset="18757.0728">14807 15979 1,'8'5'3,"-2"1"0,0-2-1,3 2 0,-3-1 1,0-1-1,0 0 0,-1 0 0,-1-2 0,-2 0-1,2-1 0,-2-2 0,2-1 0,-2-2-1,2 1 0,0-3 1,1 0 0,1-1 0,0-1-1,0-1 0,0-2 0,3-1 0,-3 2 0,4-2 0,-2 0 0,1 1 1,-1 1-1,0 0 1,-2 2-1,1 1 0,-3 3 0,2 0 0,0 3 0,-2 2 0,0 1 0,3 2 0,-5 1 0,2-1 0,-2 2 0,0-1 0,2-1 0,-2 1 0,0-2 0,0 2 0,0-3 0,3 0 0,-3-1 0,2-2 0,0-1 0,0-2 0,2-1 0,-2-1 0,3-2 0,-1 2 0,-2-1 0,2 0 0,-2 4 0,0 1 0,1 0 0,1 5 0,-2 0 0,2 4 0,0 4 0,1 0 0,1 4 0,-2 2 0,2 0 0,1 4 0,-1 1 0,-2 3 0,0 0 1,0 2 0,-1 0-1,-3-1 7,0 1-7,-2-1 12,-2-2-14,0 1 7,-3-3 13,1-3-10,-2 0 5,0-4-1,-2-2-1,-1-3-2,1-1-7,-2-5-13,1-4 14,-3-3-7,2-4-7,-1-4 16,3 0-15,0-4 2,0-4 1,3 0 1,3-2 1,0 0 0,2 1 1,2-3-1,2 3 1,3 0 1,-1 1 1,4 3 0,-2 2 0,5 2 0,-1 2 1,1 3 0,-3 3-1,2 3 1,1 2 0,-3 3 0,1 1 0,-1 0 1,-2 2 0,3 1-1,-5 1 1,2-1 0,-2-1 0,0-1 0,1-1 0,-3 0 6,0-2-7,0 0 13,0-2 0,0-2-9,2-2 0,-1-1-1,1-2 0,-2-1 0,2-2-1,2-1 0,-1 1-6,1-3 7,-2 4 0,2 0-1,-1 1 0,1 1-6,-2 1 0,0 1 1,3 4 7,-3 0-1,0 2-6,2 2-1,1 2 2,1 0 0,-2-1 7,2 2-7,-1-1 7,13 6-7,1-4 7,-4-3-7,4-4 0,-5-2 0,-1-2 1,1-1 0,-9-1 0,-3 0 1,2-2 0,0 0-1,1-2 1,-3 0 0,2-1 7,-2 0-8,-2 0 1,-1-1 0,1 1 0,-2 0 0,-2 1 7,-2 0-1,2 3-1,-4 1-6,-1 2 13,1 0-8,0 3 12,0 2-2,-2 0 0,2 1-3,-3 2-7,5 0-1,0 0 0,0 1 0,2-1-7,0 1 1,2-2 0,2-1 1,3 0 6,-1-2 0,2 2-7,0-1-6,5-1 15,-1 0-8,1 1 1,-1-1-6,3-1 1,-1 0 1,0 0 0,1 0 1,-3-1 1,3 1-1,-3-2 1,-1 1 1,1 0 0,-2-2 1,3 0 0,-5-3 0,2-1 1,-1-1 0,-1 0 0,2-3 0,-1-1 0,-1 0 0,2-3 7,-2 0-7,1-2 0,-1-3 0,-2 0 0,-2-3 0,3 0 7,-3-1-8,-2 1 7,0 0 0,-2 1-1,-2 2 19,0 4-4,0 1-7,-3 4 4,1 3 11,-4 2-4,2 6-8,-2 4 10,-3 3-3,5 4-9,0 3 11,0 4-22,1 1 18,3 3-8,2 2 5,2-1 4,5 1-16,-1 1 7,2-2-15,2-2 1,3-1-14,1 1-17,3-5-1,2-1 2,16 13 3,-2-8 4,-6-7 1</inkml:trace>
  <inkml:trace contextRef="#ctx0" brushRef="#br0" timeOffset="19643.1235">14590 16443 24,'-9'5'14,"-3"0"11,-5 4-15,-1 1 11,-1 2-2,1-2-9,1 1 5,0 0-9,5-1-7,2-2 20,4-2-3,3-1-1,6 0-3,5-3 5,4-3-8,7-1 6,8-4-15,6 0 12,4-3-14,6-4 7,7-1-7,2 0 6,4 0-7,2-1 13,2 1-20,0-1 14,-1 1-13,-1 0 7,2 1 1,-2 3 0,-4-1-26,0 3 17,-9 0-5,-3 1-6,-5 3 3,-6-1 2,-8 3 3,-7 0 0,5 6 3,-19-2-1,-8 2 3,-7 2 1,-5 2 1,-7 0 0,-6 5 1,-4 2 0,-7 1 2,-5 5 0,-5 1 0,-6 1 1,-4 3 1,-2-1 0,-2 1 12,0 0-14,4-1 14,2-2-8,6 0 6,4-4-8,7-1 13,6-2-2,6-4-1,6-2-2,8-3 5,7-1-20,10-5 1,6-2 6,9-3 7,5-3 6,13-5-15,7-2-1,7-5 1,5-3 7,2 0-1,4-5-1,2 0-20,0 1 15,2-1 0,-2 0-6,0 2 14,0 0-20,-5 4 2,-5 1 1,-7 3 0,-5 4 2,-9 3 1,12-4 1,-22 9 0,-19 5 1,-11 4 0,-3 1 1,-11 7 1,-6 4 1,-4 3 0,-7 3 0,-5 2 0,-3 3 7,-4 1 7,-1 1 3,-1-2-8,2 0 6,4-2-8,5-1 13,8-5-10,4-1-1,10-4 7,6-4-9,11-4 5,8-4-1,10-5-1,7-4-1,10-6-7,8-3 0,5-3 0,9-4 0,3-3-13,6-3 8,4 0 13,4 0-19,3 1 20,-3 0-14,-2 4 7,-2 1 0,-6 3-7,-4 2-5,-8 3-6,-7 4 2,-8 4 21,-8 3-13,-9 5-6,-10 5 1,-8 1 15,-8 4-14,-11 5 8,-6 3 7,-6 3-8,-5 2 1,-3 2 7,0 0 5,-5 1 11,5-1-1,-1-3-4,7-1-2,2-2 0,6-4-9,4-1-1,6-3 6,5-4-1,8-2-14,4-4 7,6-4-7,8-4-5,5-1 7,10-7 7,4-2-19,6-3 14,4-1 0,5 1 0,1-2-19,-1 0 16,-3 1-6,1 4-7,-7 1 4,-2 1 1,-4 3 1,-4 3 1,-6 2 1,-5 3 1,-5 0 0,-7 6 1,-6-1-1</inkml:trace>
  <inkml:trace contextRef="#ctx0" brushRef="#br0" timeOffset="32874.8803">15922 15470 1,'-5'-3'2,"3"0"0,-2-2-1,0 2 1,-2-1-1,2 0 0,-2 0 0,-1 0 0,1 0 0,0 1 0,0-1 0,-3 1 0,-1-1 0,2 1 0,-3-1-1,-1 1 0,0 0 0,-3 0 1,1 0 0,-3 0-1,-1 1 0,-1-1 0,-2 0 0,-1 1 0,-1-1 2,-4 1-1,0 1-1,-2-2 1,0 2-1,0 0 0,-2 1 0,-2 0 0,0-1 0,0 1 0,0 1 0,-2-1 0,-3 1 0,-1 0-1,2 2 1,-2-1 0,-1 0 1,-3 1-1,1-1 0,-1 2 0,0-1 0,-1-1 0,1 2 0,-1 0 1,-1 1-1,1 2 0,-1-1 0,-1 1 0,-1 1 0,-1 0 0,3 3 0,-3-1 0,1 1 0,-1 0 0,5 3 0,-1 0 1,3 0-1,1 1 0,1 1 0,4 2 0,4 0 0,0 1 0,2 3 0,0-1 0,2 2 0,4 2 0,-1 0 0,1 0 0,2 0 0,5 2 0,-3 0 0,5-2 0,-1 1 0,3 0 0,1-1 0,1 1 0,2-1 0,2 0 0,1-2 0,3 0 0,2 1 0,2 0 0,0-2 0,5 1 0,-1 1 0,4-2 0,3 0 0,-1-1 0,2 0 0,3 1 0,2 0 0,1-1 0,3 0 0,4 0 0,2 0 0,4-2 0,2 1 0,2-3 0,5 1 0,-1-1 0,5 0 0,-1-2 0,5-1 0,1-3 0,1 1 0,4-2 0,4-1 0,0-2 0,2-2 0,0 1 0,0-2 0,2-2 0,-2-1 0,2-2 0,3 0 0,-1-3 0,2 2 0,0-4 0,0 0 0,3-1 0,-3-2-1,0 1 1,3-5 0,-3 2 0,0-5 0,0 1 0,3-1 0,-5-3-1,2 1 0,-6-1 0,2-2 1,-4-1 0,-2 1 0,-2 0 0,-2-1-2,-3 1 2,-1-1 0,-4 0 0,-3 0 0,-4 1 0,1 0 0,-3 0 0,-4 1 0,-2-2 0,-4 0 0,0 3 0,-4-2 0,-3 2 0,-1-1 0,-1 2 0,-7-2 0,-1 0 0,-2 0 0,-1 1 0,-5-1 0,0 0 0,-4 0 0,-2 3 0,-3-2 0,-1 1 0,-2 0 0,-1 1 0,-1-1 0,-5 3 0,1-1 0,-3 0 0,-1 0 0,-3 1 0,0 0 0,0 2 0,-4 0 0,3 0 0,-5 1 0,0 0 0,0 2 0,-2 1 0,-2 1 2,0-1-2,-3 2 1,3 0-1,-2 3 0,0-2 0,0 1 1,0 2-1,2-1 0,-3 2 0,3 1 0,0 0-1,0 1 1,2-1 0,0 2-1,0 0-2</inkml:trace>
</inkml:ink>
</file>

<file path=ppt/ink/ink8.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9T05:15:22.315"/>
    </inkml:context>
    <inkml:brush xml:id="br0">
      <inkml:brushProperty name="width" value="0.05292" units="cm"/>
      <inkml:brushProperty name="height" value="0.05292" units="cm"/>
      <inkml:brushProperty name="color" value="#FF0000"/>
    </inkml:brush>
  </inkml:definitions>
  <inkml:trace contextRef="#ctx0" brushRef="#br0">16250 7222 439,'-6'6'84,"-14"17"-4,1 3-10,-2-3-9,5-2-14,1-4 1,1 1-6,3-3-12,1-1-3,2-2 2,2-2-3,-1-1-23,3-2 20,0 0-10,0-1-13,2 0 0,0-1 0,0-2 0,0 0 0,-2 1 0,1-2 0,3-1 0,-2 2 0,0-2 0,2-1 0,0 1 0,-2-1 0,2 0 0,0 1 0,0 0 0,-2 1 0,2-1 0,0 0 0,0 0 0,-2 0 0,2 0 0,0 2 0,-2-1 0,2 2 0,-2 0 0,0 1 0,0 1 0,0-1 0,0 1 0,0 1 0,0 0 0,0 0 0,2-2 0,-3 0 0,3-2 0,0 1 0,-2-2 0,2 0 0,2-1 0,-2-1 0,0 1-26,0-1-48,0-1-18,0 1-7,0 0 11,0-1 9</inkml:trace>
  <inkml:trace contextRef="#ctx0" brushRef="#br0" timeOffset="888.0508">12923 10742 2,'0'-1'3,"-2"-2"0,-3 0 0,1 1 0,-2-2-1,0 3 8,-2 0-9,-3 2 7,1 2-8,-2 4 13,-1 4-2,1 2-7,-3 5 0,3 4-1,-1 5 6,3 2 5,2 5-2,2 2 6,4 5-10,2 2-13,4-3 13,6 1-1,2-5-7,7-2 6,2-5-13,6-4 13,2-5 7,4-8-9,2-4-7,2-7 13,4-7-1,-1-8-14,1-3-5,3-6 1,-5-3 13,0-4-13,-4-2 7,-6-2 8,-2-1-1,-8-4 5,-5 1-14,-6 0 7,-5-2-13,-8-2 14,-5 3 6,-6 0-8,-1 4 0,-6 4 0,-4 3-7,-4 7 7,0 6-13,-4 6 8,-2 3-6,-2 7-6,-1 6 2,3 4 1,0 4 0,4 3 2,2 6 1,6 1 0</inkml:trace>
  <inkml:trace contextRef="#ctx0" brushRef="#br0" timeOffset="1744.0997">13134 11405 1,'-4'10'4,"-1"9"0,1 3-1,-4 7 14,-2 6 3,-3 5-9,1 7 6,-3 4-3,1 3 5,-3 3-9,3 1 5,-3 0-2,3-1-1,1 0-14,1-3-6,2-2-8,1-5 4,1-1 1,2-7 0,0-2 2,-1-6 1,3-3-1,2-5 2,-2-7-1,0-7 2,2-4 1,-2-7 1,0-6-1,0-5 2,-3-6 0,-1-4 1,0-3 0,-3-4 0,3-2 1,2-2 1,-2-1 0,-3 0 1,-1 3 0,2 4 0,-3 3 0,-5 5 0,-1 9-1,-2 5 7,-6 6 5,-4 6-7,-2 8 6,-2 4 4,-4 7-2,0 3-1,-3 3 6,5 4-10,-2 1 13,1 1-4,3 2-21,4-1 7,2-3 6,7-3-7,1-4-1,6-2-12,7-6-6,4-4 1,6-4 3,6-7 0,5-5 1,3-7 2,7-5 1,6-7 1,2-4-1,6-6 3,5-3 0,1-4 1,7-1 0,-1-3 2,3-1 0,2 0 0,-3 1 2,1 2 0,2 3 0,-4 6 1,-1 3 0,-3 8 0,-1 4 0,-1 7 1,-5 3 6,-2 7 6,-4 5 5,-2 5-3,-2 3 4,-4 3-13,-4 4 4,-3 1 5,-1 3-8,-5 2-7,-3 2 6,-7 1-19,0-1 1,-6 3 1,-3 0 1,-1-3 1,-4 2 1,-3-2 1,-3-1 0,-5 1 0,0-4 1,-4 1 1,-4-2 1,0-4 0,0-2 0,-2-4 1,-2-3 0,0-4 1,2-1 0,-5-3 0,5-2 1,0-1 1,0-2-1,2 0 1,4 1 0,0 0 0,3 2 0,1 4 0,0 4 1,0 3 0,1 6-1,1 3 1,-2 2 0,2 4 0,-1 2 0,1-1-1,2 1 1,3 2-1,-1-3 0,5-1 1,4 0-1,-3-4 1,7-4-1,2-4 0,2-4 0,4-5 0,4-6-1,5-4 1,1-6 0,5-5 0,6-4 0,2-3-1,2-3 1,4-3 0,0 0 1,2 1 0,2 0-1,0 1 7,1 3-1,1 4-7,-4 2 12,2 4-13,-2 4 6,-1 4-7,-3 3 14,0 2-2,-2 4 5,-3 2-8,-1 4-13,-2-1 13,-2 3-14,-1-1 2,-1 1 0,2 0 1,-5-1-2,19 12 1,-4-5 0,-4-4 1</inkml:trace>
  <inkml:trace contextRef="#ctx0" brushRef="#br0" timeOffset="4385.2508">17675 10392 2,'-16'-28'2,"1"-1"0,9 16 0,0 0 0,0 1 0,-3 1 0,3 1 0,0 3-1,4 3 0,-2 4 1,4 5 0,0 6-1,0 8 0,0 9 0,4 9 0,0 6 0,0 7 0,2 6 0,5 6 0,-5 3-1,2 7 0,5 2-1,-1 3 0,-2-1 1,3-3-1,-3-5-1,5-2 0</inkml:trace>
  <inkml:trace contextRef="#ctx0" brushRef="#br0" timeOffset="4788.2738">17857 9680 2,'2'-11'2,"5"-2"1,1-1-1,4 0-1,5-1 1,6 1 0,6 0-1,4-1-1,47-14 1,1 4 0,-40 15 0,7-1 0,6 1 0,4 2-1,2 1 2,2 2-1,4 2-1,0 3 0,2 2 0,1 4 1,-5 2-1,2 6 0,-4 3 0,-4 5 0,-2 7 0,-5 6 0,-5 6 1,-3 4-1,-3 9 0,-5 3 0,-2 3 0,-2 4 0,-2 3 0,-2 1 1,-3 3-1,3 0 1,0 0 0,0-2 0,0-2-1,0-1 0,-2-1-1,-3-3 2,22 60-1,-9-15 0,-14-13 0,-7-10 0,-12-48 0,-4 1 0,-6 0 1,-4 2-1,-5-1 1,-8-1-1,-4 2 0,-6-1 0,-6 1 0,-50 36 0,-2-10-1,45-36 1,-4-1-2,-3-1 1,-1-3-1</inkml:trace>
  <inkml:trace contextRef="#ctx0" brushRef="#br0" timeOffset="5033.2879">21218 10588 1,'11'24'4,"-1"7"-1,-2 7 0,-2 9-1,1 8 0,-5 5-1,0 6 0,-2 9 0,0 1 1,-2 5 0,0-1-1,2 0 0,-3 0-1,6-3-1,-3-4 0,0-4 1,2-4-2</inkml:trace>
  <inkml:trace contextRef="#ctx0" brushRef="#br0" timeOffset="5396.3086">21322 10156 2,'0'-11'2,"2"0"0,4-3 0,4 1 0,5-2 0,5-1-1,7-1 0,2 1 0,4-1 0,5-1 0,42-17 0,1 7-1,-3 7 0,-42 11 0,3 3 1,0 3 0,1 3-1,-1 5 2,0 2-1,-2 4 0,-2 5-1,-1 5 1,-1 4-1,-4 5 0,0 4 0,-3 5 1,-3 4-1,0 5 0,-4 4 1,-1 5-1,-1 2 0,-3 1 0,-1 3 1,-3-1-1,2 1 0,-3 2 0,-1 0 0,-4 1 1,0 0-1,-4 0 0,-2-1 0,-2-1 0,-6-1 0,-3-3 0,-1-1 0,-5 0 0,-2-3-1,-1-2 0,-32 52 0,0-13-1</inkml:trace>
  <inkml:trace contextRef="#ctx0" brushRef="#br0" timeOffset="5663.3239">20509 13140 2,'4'12'2,"-2"9"0,4 8 1,2 7-1,1 7 0,-1 9 0,-4 7 0,7 8 0,-3 5-1,-2 6 1,2 8-1,1 5 0,-3 3-1,4 3 0,-2 2 1,-1-48-1,-1 6-1,0 4 0,2 3 0,1 0-2</inkml:trace>
  <inkml:trace contextRef="#ctx0" brushRef="#br0" timeOffset="6029.3448">20658 13105 1,'2'-14'3,"2"-3"0,2-1-1,4-3 0,5-2-1,6-2 0,1 1 1,7-2-1,2-1 0,42-25-1,-1 11 0,-2 8 1,-32 19 0,-1 2 0,6 4 1,1 3-2,-1 2 0,3 5 1,-3 4-1,1 3 1,-1 6-1,0 4 0,-3 3 1,-3 6 0,37 37 0,-9 7-1,-10 1 1,-5 4 0,-2 1-1,-5-1 0,-4 1 1,-4 1-1,1-2 0,-20-38 0,1 4 0,-1 4 1,1 2-1,-3 1 0,-3 0 0,-1 2 0,-6-1 0,-4 0 0,-10 51 0,-11-12 0,-10-11 0,-10-10 0,16-39 0,-8 1 0,-4 0 0,-5-1-1,-5-1 0,-57 30-1,1-9 0</inkml:trace>
  <inkml:trace contextRef="#ctx0" brushRef="#br0" timeOffset="6298.3602">17183 14473 1,'-4'7'3,"2"6"0,0 6 0,-2 9-1,2 5 0,0 9 0,4 7 0,2 8-1,2 6 0,4 5 1,5 4-1,1 3 0,3 3-1,4 2 0,0 4 0,1 1 0,3 1-1,2 0 0,-2-5-1</inkml:trace>
  <inkml:trace contextRef="#ctx0" brushRef="#br0" timeOffset="6733.3851">17241 14049 1,'0'-27'2,"2"-2"0,4-5 0,7-1-1,1 1 0,5-4 0,6 2 0,6 0 0,37-32 0,2 11 0,-30 33 0,3 3-1,5 2 0,5 4 1,3 3-1,2 6 0,66 3 0,-14 12 1,-9 10-1,-55-5 1,3 8-1,-1 8 0,1 7 1,-3 7 0,2 5-1,-5 7 2,0 3-2,-1 7 1,-3 5-1,0 4 0,1 3 1,1 1-1,40 80 1,-11-21 0,-6-13-1,-2-11 0,-31-64 0,2 2 1,2 3 0,1-1 0,1 3-1,2-1 0,-4 1 0,2 1 0,-1 2 0,-3 0 0,-4 2 0,-7 1 1,-1-4-1,-6 0 0,-7-1 0,-6-2 0,-6-1 1,-7-3 0,-3-3 0,-9 0-1,-6-2 0,-10-1 0,-7-3 1,-3-2-1,-7-1 0,-6-1-1,-8-3 1,-7-4 0,-6-2-1,-3-4 0,-5-6 0,-3-5-1</inkml:trace>
  <inkml:trace contextRef="#ctx0" brushRef="#br0" timeOffset="8157.4665">13580 11878 1,'-12'3'3,"-3"0"-1,1 0 0,2 1 0,-3-2 0,1 0-1,-1 0 0,1-1 1,1-1-1,3-3 0,0 1 1,3-1 0,3 0-1,0-4 0,4 0 0,4-1 0,2-2 0,5-4 0,3 0-1,5-3 0,6-1 0,6-3 0,2-2 1,6-1-1,5-2 0,5-2 0,9-1 0,10-3 0,7-1 0,5-1 0,7-3 0,8 1 0,5-2 0,3 0 0,3-3 0,1 2 0,1-1-1,3 2 2,3 1-1,2 2 0,0-1 0,-2 3 0,113-30 0,-126 38 0,1 0 0,-1 3 0,-2 3 0,1 0 0,-5 1 0,-4 3 0,91-13 0,-27 8 0,-87 13 0,0-2 0,-4 5 0,1-1 0,-3 4-1,-4 0 1,-3 1 1,-5 1-1,-4 0 0,-5 1 0,-4 0 0,-6 1 0,-2 1 0,-4-1 0,-6 1 0,-3-1 0,-4 1 0,-1-1 0,-3 1 0,-4-1 0,-2 0 0,-4 0-1,0-1 1,0 0 0,-2 0-1,-2-2-1,2-2 0,-5 2-1</inkml:trace>
  <inkml:trace contextRef="#ctx0" brushRef="#br0" timeOffset="8476.4848">17028 10641 3,'-6'0'3,"-5"1"-1,3-1 0,6 0 0,-2 0-1,2 0 0,2 1 1,2-1-1,-2 1 0,2 2 0,2 0 0,2-1 1,1 1-1,3 0 0,4 1 0,3-1-1,6 2 1,2-3-1,1 3 0,3-2 0,2 2 1,3-2 0,-1 2 0,2 0-1,-2-1 1,29 8-1,-8 0 1,-13-1-1,-10 2 0,-8-1 0,-11 3 0,-10-7 0,-4 1 0,-4 4 0,-6 2 0,-5 0 0,-4 3 0,-1 1 0,-7 1-1,-2 0 0,-2 2-2</inkml:trace>
  <inkml:trace contextRef="#ctx0" brushRef="#br0" timeOffset="9223.5275">12784 11898 2,'-2'1'2,"2"-1"0,0 1-1,4 1 1,2-1-1,1 3 0,5-3 0,2 3 0,7-2 0,4-1 0,6 1 0,6 1 0,7-2 0,5 0 0,9 0-1,8 0 1,7 1-1,3 0 0,90 3 0,-7-1 0,-78-3 0,10 3 0,107 4 0,-5 0 0,-100-6 0,10 2 0,7 1 0,121 2 0,-119-4 0,10-1 0,8 1 0,137 0 0,-141-3 0,11 0 0,142-2 0,-27-2 0,-130 2 0,7 1 0,135-4 0,-22-4 0,-128 5 0,6 0 0,130-5 0,-26 0 0,-18 0 0,-110 4 0,3 0 0,2-1 0,102-7 0,-25 1 0,-94 7 0,3-1 0,0-1 0,0-1 0,0-1 0,0 0 0,78-7 0,-22 3 0,-25 3 0,-17 2 0,-14 2 0,-17 1 0,-12 2 0,-35 1 0,0 1 0,-5 0 0,-1 0 0,-3 1 0,-3-1 0,-1 1-1,-2-1 0,-1-2 0</inkml:trace>
  <inkml:trace contextRef="#ctx0" brushRef="#br0" timeOffset="9565.5471">19866 11527 3,'4'6'3,"2"1"-1,0 1-1,-2-4 1,2 1 0,3 1-1,5 0 1,1-1-1,5 1 0,7 1 0,2-1-1,4-1 0,5 0 1,44 6 1,-5-3-1,3-1-1,-42-3 1,3-1 0,0 1-1,1-1 0,-1 2 0,-2 0 1,-1 2-1,-5 0 1,-6 3-1,-3 0 0,-5 2 0,-4 2 0,-9 3 0,-6 2 0,-9-1 1,-19 25-1,-12-4 0,13-22 0,-6 3 0,-6 1 0,-7 0-1,-3 0 0,-5 1 0,-60 22 0,5-6-1</inkml:trace>
  <inkml:trace contextRef="#ctx0" brushRef="#br0" timeOffset="10228.585">13045 11786 1,'-2'1'3,"0"2"-1,2 0 0,0 2 0,2-1 0,2 2 0,4 2 0,0 0 0,5 4-1,3 1 0,5 2 1,2 0-1,8 1 0,6 3-1,11 0 1,1 1 0,9 3-1,6-2 1,9 1 0,5 1-1,15 1 1,13 2-2,119 29 1,-115-31 0,10 3 0,6 1 0,139 27 1,-141-29-1,12 1 0,9 1 1,6 0-1,6 2 0,7 0 1,166 28-1,-179-31 0,7 0 0,-1-1 1,161 30-1,-173-33 0,4 1 0,0 0 0,151 26 1,-166-29 0,5 1-1,-1 0 0,-1 1 0,136 29 0,-153-29 0,2 1 0,0 2 0,-2 2 0,-2-1 0,111 31 0,-34-9 0,-111-27 0,-1 0 0,-2-1 0,-3-2-1,-5 0 1,-5-3-1,-6-1 1,-6-1-1,-6-1-1,-9-4 1,-4 0-1,-8-4 0</inkml:trace>
  <inkml:trace contextRef="#ctx0" brushRef="#br0" timeOffset="10534.6025">19684 12787 1,'0'3'3,"2"0"-1,2 4 1,-2 3-1,2 3-1,0 4 1,2-1 0,1 2 0,1 2-1,4 1 0,3 0 1,3 2-1,7-1-1,-8-10 1,3 1-1,3 1 0,4 1 1,4 1-1,0-1 1,2 2-1,0-1 0,0 0 0,-2-1 1,-2 2-1,-2 0 0,-6-1 0,-5 2 0,-3-1 0,-9 2 0,-6 0 0,-6 2 1,-7 2-1,-10-1 0,-35 25 0,-4-6-1,27-22 1,-6-1-1,-7 2 0,-4-3-1,-6 2-1</inkml:trace>
  <inkml:trace contextRef="#ctx0" brushRef="#br0" timeOffset="11118.6359">13318 12116 1,'6'3'2,"0"-1"0,-2 1 0,2 2 0,1 1 0,-1 2-1,2 2 0,0 3 1,1 5-1,-1 1 0,2 5 0,3 4 0,-3 5 0,5 6 1,1 5-1,3 4 0,-1 4 0,5 6 0,2 4-1,4 7 1,0 7-1,4 5 0,2 3 0,6 5 0,1 1 0,5 3 0,7 3 1,6 0-1,4 1 1,9 0-1,1-1 0,7-1 1,3-1 0,7-2 6,5-2-7,1-4-1,2-6 1,5-3 6,3-6 0,7-5-1,0-6 6,3-5-16,1-5 8,0-6-6,2-3 0,-2-5 0,0-2 7,-4-5-7,-3-4 14,-3-2-15,-1 0 14,-5-4-15,-3-1 8,-6-2-7,-2 0 0,-8-2 1,-2-2 0,-7 0 7,-4-1-7,-6-3 0,-2 2 0,-6-2 0,-6-2 0,-5-2 0,-3 0 0,-5-2 0,-6-1 0,29-3 0</inkml:trace>
  <inkml:trace contextRef="#ctx0" brushRef="#br0" timeOffset="11423.6534">17355 14590 2,'-2'1'3,"2"0"0,0 1-1,0 2 0,4 1 0,0 2 0,0 2-1,0 0 1,5 0-1,-1 2 1,2 0-1,1 0 0,3 0 0,3 0-1,20 11 1,2-5 0,2-1-1,-1-5 0,-1-2 0,-18-5 1,-1-1-1,1 2 0,-2 0 0,-3 1 0,-1 1 0,-3-1 0,-2 4 1,-5 1-2,-5 2 1,-7 17 0,-7 2 0,-13 2 0,10-17 0,-5 3 0,-1 1-1,-4 2 1,-4 1-1,2 1 1,-2-1-1,-2 1 0,2-3 0,0 1-2</inkml:trace>
  <inkml:trace contextRef="#ctx0" brushRef="#br0" timeOffset="13019.7447">12962 10184 1,'-8'-15'2,"-3"-1"0,-1 5 0,-3-1-1,-1 5 1,-7 4-1,-6 4 0,-4 5-1,-6 5 1,-9 8-1,-3 4 0,-7 7 1,-9 9 0,-1 9 0,-4 5 0,-3 6 0,1 6-1,-3 6 0,1 7 1,1 7 0,3 5 1,0 4-2,5 5 0,7 4 0,3 5 1,3 3 0,6 2 0,7 1-1,8 3 1,8 4-1,10 1 0,9-1 0,8-1 0,9-2 0,7-3 0,11-1 0,6-4 0,13-6 0,10-4 0,12-5 0,7-9 0,3-6 0,7-8 0,6-8 0,5-11 0,3-7 0,0-11 1,1-12-1,1-9 0,2-11 0,-1-10 1,1-12-1,-5-13 0,-1-11 0,-2-8 0,-6-10 0,-4-8 0,-2-12 1,-3-6-1,-5-6 0,-3-7 0,-5-4 0,-5-9-1,-6-5 1,-4-1 0,-7-5 0,-8-1 0,-6-3 0,-8 2 0,-8 4 0,-11 4 0,-8 2 0,-10 6 0,-7 3 0,-10 7 0,-6 7 0,-11 9 0,-3 9 0,-11 8 0,-4 10-1,-5 9 1,-3 7 0,-2 8-1,-3 9 0,0 6 0,1 7 0,1 6 0,3 4-2</inkml:trace>
  <inkml:trace contextRef="#ctx0" brushRef="#br0" timeOffset="14801.8466">17173 9487 2,'8'-10'2,"0"0"0,3 1-1,-1 1 0,0 1 0,-1 1 0,-1 2 0,-2 0 0,-2 4 0,0 1 0,-2 4 0,1 1 0,-3 4 0,-5 2 0,-1 4-1,-4 3 1,-3 4-1,-5 3 0,-3 5 1,-4 5-1,-2 6 0,-8 2 2,0 5-2,-4 4 0,0 3 0,-5 3 0,1 4 0,-5 5 0,-2 6 1,-3 2-1,-1 3 1,-4 2-1,0 4 0,-2 2 0,-2 5 0,0 5 1,0 1-1,-2 4 1,2 1-1,-2 5 0,0 0 1,2 3-1,0-1 0,4 1 0,4 2 0,2-1 0,5 3 0,3 2 0,5-1 0,4 0 0,4 3 1,6 0-1,4-1 0,5 1 0,3-3 0,7 3 0,6 0 0,2-1 1,8-3-2,7-1 1,4-2-1,6-2 1,6-1 0,4-2 0,4-2 0,5-4 0,7-2 0,5-4 0,9-2 0,3-6 0,4-2 0,7-3 0,4-4 0,4-4 0,6-3 1,6-5-1,5-4 0,1-3 0,5-2 0,6-4 0,2-3 0,2-4-1,2-2 1,4-2 0,2-2 0,3-3 0,-3-2 0,0-2 0,3-1 1,-1-3-1,3 0 1,-1-3-1,-2-2 1,3-3-1,1-4 0,3 0 1,-1-6-1,3-1 0,0-5 0,1-1 0,3-4 0,-2-5 0,0-2 0,-1-3 0,3-3 0,-2-1 0,-1-3 0,-3-2 0,0-2 0,-3-1 0,-4-2 0,1-3 0,-5-1 0,-4-1 0,122-33 0,-37 4 0,-114 29 0,0-2 0,3-5 0,-1-3 0,0 0 0,93-46 0,-103 46 0,-2-1 0,2-3 0,-2-5 0,-3-2 0,-1-4 0,-2-2 0,-3-4 0,75-60 0,-25 13 0,-20 7 0,-15 5 0,-9 4 0,-46 45 0,-1-4 0,-2-7 0,0-4 0,0 0 0,-4-4 0,0-4 0,-2-3 0,-2-2 0,-3-3 0,-3-1 0,0 0 0,-5-1 0,-1 0 0,-3-1 0,-6-3 0,0 1 0,-4 0 0,-2 0 0,-4-1 0,-2 3 0,-5 0 0,-16-79 0,-4 20 0,-4 10 0,0 13 0,-5 10-1,22 57 1,-5-3 0,-2-3 0,-4-2-1,-2-2 0,0-5 1,-5 0 0,1-1 1,0 1-1,-2-1-1,-38-63 1,7 16 0,4 13 0,4 8 0,2 7 0,29 43 0,-2-2-1,-5-1 1,-1-2-1,-2 1 1,-5-2 0,-1 2 0,-5-1 0,-51-46 0,7 10 0,53 46 0,-5-1 0,1-1 0,-3-2 0,-2 1 0,1-1 0,-1-1 0,-4 1 0,2 0 0,-1 2 0,-3 1 1,-2-1-1,0 2 0,0 1 0,0 1 1,0 0-1,-2 2 0,-2 2 0,0 0 0,-1 1 0,-1 1 0,2 1 0,-2 1 0,0 0-1,2 2 1,-3 0 0,3 2 0,0 1 0,2 2 0,0-1-1,0 0 1,2 1 0,0 2 0,0-1 0,2 2 0,-2 0 0,4 1 0,1 0 0,-1 0 0,4 1 0,0 1 0,-1 1 0,3 1 0,0 1 0,1 1 0,-1 0 1,0 2 0,1-1-1,1 1 0,1 1 1,3 0-1,-1 1 0,3 3 0,3-2 0,-2 3 0,1 0 0,3 1 0,2 1 0,0 2 0,0-1 0,-1 1 0,3 1 0,0 1 0,-2 0 0,2 1 0,-2 0 0,2 0 0,-2 0 0,-3-1 0,1 4 0,0-4 0,0 1 0,-5-1 0,3 0 0,2-1 0,0 2 0,-1-1 0,1-1 0,0 2 0,0 0 0,-1-1 0,1 0 0,2 0 0,-2 0 0,2-1 0,-3 2 0,1-1 0,0-1 1,0 2-1,2-1 0,-1 1-1,1-2 1,0 1 0,0 1 0,2-1 0,0-1 0,0 1 0,2 1 1,0-2-1,0 1 0,2 0 0,-2-2 0,2 2-1,0-2 1,0 2 0,0-2 0,0 1 0,0-2 0,0 2 1,-2-2-1,2 0 1,-2 1-1,2-2 0,0 0 0,-2 0 0,4 0 0,0 0 0,0 1 0,3-1 0,-1-1 1,2 0-1,0 1 0,3-1-1,-1 0 1,2 1 0,3-1 0,-1 0 0,3 1 0,-1-1 0,5 1 0,-2-1 0,1 2 0,3-2 0,-2 0-1,1 0 0,1 0-1</inkml:trace>
  <inkml:trace contextRef="#ctx0" brushRef="#br0" timeOffset="21143.2093">11988 12836 1,'0'0'2,"0"0"-1,0 0 1,0 0-2,0 0 1,0 0 0,0 0 0,0-1-1,0 1 1,0 0-1,0 0 0,0 0 0,0 0 0,0 0 1,0 0-1,0 0 0</inkml:trace>
  <inkml:trace contextRef="#ctx0" brushRef="#br0" timeOffset="22603.2928">12362 10327 1,'-2'-4'2,"-2"0"-1,0-1 1,2 0-1,-2 1 0,0-1 0,-1 0 0,1 1-1,2-1 1,0-1 0,0 2-1,0-2 0,2 0 1,0-2-1,2 0 1,2-2 0,0 1-1,3-3 0,-1 1 0,2-2 0,4-2 1,1 0-1,3-1 0,3-2 0,2 2 0,-1-3 0,7 2 0,0-2 0,4 3 0,2-2 0,2 3 1,1 0-1,1 2 0,0 2 0,0 0 0,0 2 0,1 1 0,-1 3 0,-2 3 0,0 0 0,0 3 0,-2 2 0,3 3 0,-5 2 0,2 1 0,-2 3 0,2 3 0,-4 0 0,0 3 0,0 2 1,0 0-1,-4 4 0,-1 0 0,-1 2 0,-4 2 0,-3 1 0,-5 1-1,-3 4 0,-6 1 0,-2-1 0</inkml:trace>
  <inkml:trace contextRef="#ctx0" brushRef="#br0" timeOffset="24423.3969">8826 9441 1,'0'0'1,"2"0"0,0 0 0,2 0 0,0-1 0,0 1 0,4-2-1,1 1 0,-1 0 1,4 1-1,1-1 0,3 1 1,1-1 0,4 0 0,3-2 0,1 1-1,6 0 1,2-1-1,7 0 0,-1 0 1,4 0-1,3-2 0,1 1 0,3-1 0,2 2 1,-1-2-1,7-2 0,2 1 0,4 0 0,3-1 0,1 0 0,2 0 0,3-1 0,-1 0 0,4 0 0,3 0 0,2-2 0,1 1 0,3 2 0,0-1 0,2 1 0,2-1 0,0 1 0,2-1 0,2 0 0,0 0 0,2 1 0,0-2 0,0 2 0,0 0 0,5-1 0,-1 1 0,-2 2 0,2-2 0,-1 0 0,-1 2 0,-2-1 0,4 0 0,-4 0 0,-1 2 0,-1-1 0,-4 1 0,-5 0 0,1-1 0,0 2 0,-4 1 0,-1-2 0,1 2 0,-5-2 0,1 2 0,-3 0 0,-1-1 0,-1 2 0,-2 0 0,1 0 0,-5 0 0,2-1 0,-2 2 0,1 0 0,-1 0 0,-4 2 0,0 0 0,0 0 0,-4 1 0,-2 0 0,-3-1 0,-1 2 0,0 1 0,-5-2 0,-1 1 0,-1 0 0,-1 1 0,-1 0 0,-1-1 0,-3 1 0,0-3 0,1 3 0,-3-2 0,-2 1 0,0 0 0,0-1 0,-2-1 0,-2 0 0,0 2 0,-2-1 0,0 0 0,-2 0 0,-2 0 0,2 0 0,-4-1 0,1 3 0,-3 0 0,0-1 0,2 1 0,-3-2 0,-1 0 0,2 0 0,-3 0 0,3-1 0,-3 0 0,3 1 0,-2-3 0,1 1 0,1 0 0,0-1 0,2 0 0,-1 0 0,-3 0 0,2 0 0,-1 0 0,1 0 0,-2-1 0,-1 2 1,1-1-1,-1 0 0,-1 0 0,2 1 1,-3-1-1,3 0 1,-1 0-1,1-1 0,2 0 0,-3 0 0,3-1 0,0 0 0,-1 1 0,1-1-1,0 0 1,-1 0 1,1 0-1,0 1 0,-1-1 0,-1 1 0,-2 0 0,-1 1 0,1-1 0,-1 1 0,-1-1 0,-3 1 0,0-1 0,3-1 0,-3 2 0,1 0 1,-1-1 0,1 1-1,1 0 0,1-1 0,-1 0 0,0-1 0,1 0 0,2 1 0,1-2 0,-1 0 0,1 0 0,1 0 0,0 0 0,-3 1 0,3-2 0,-3 1 2,-1 1-2,1-2 0,-1-1 0,-1 2 1,-1 1 0,-1-2-1,-2 2 0,1-1 1,1 1 0,-4 0-1,3-1 0,-3 1 0,0 0 0,-2 1 0,3 0 0,-5-1 0,4 2 0,-4 0 0,2 0 0,-3 0 0,1-1 0,-2 1 0,0 0 0,2 1 0,-2-1 0,0 0 0,0 0 0,0 2 0,-2-2 0,2 1 0,-2-1 0,2 0 0,-2 1 0,0-1 1,0 0-1,0 0 0,0 0 0,0 0 0,0 0 0,0-1 1,0 1-1,2 0 0,-2 0 0,0-1 1,0 1-1,0 0 0,0 0 0,0 0 0,0 0 0,0 0 0,0 0 0,0 0 0,0 0 0,0 0 0,0 0 1,0 0-1,0 0 0,0 0 0,0 0 0,0 0 0,0 0 0,0 0 0,0 0 0,0 0 0,0 0 0,0 0 0,0 0 0,0 0 0,0 0 0,0 0 0,0 0 0,0 0 0,0 0 0,0 0 0,0 0 0,0 0 0,0 0 1,0 0-1,0 0 0,0 0 0,0 0 0,0 0 0,0 0 0,0 0-1,0 0 1,0 0 0,0 0 0,0 0 0,0 0 0,0 0-1,0 0 1,0 0-1,0 0 0,0 0-1</inkml:trace>
  <inkml:trace contextRef="#ctx0" brushRef="#br0" timeOffset="26782.5318">11074 10073 1,'0'-6'2,"0"1"0,0 0-1,0 0 1,0 1 0,2 0-1,-2 1 0,0 0 0,0 1-1,0 1 1,2 1-1,-2 1 0,2 4 1,2 1 0,0 3-1,0 4 0,0 3 1,1 2-1,-1 7 1,0 3 0,0 4-1,-2 8 1,2 6 1,-2 7-1,-2 5 0,0 4 0,0 4-1,-2 5 0,0 4 0,0 8 1,-2 2-1,0 2 0,0 4 0,0 2 0,-1 3 1,1 1 0,0 2-1,0-1 1,0 2-1,2-1 0,-2 1 0,2 1 0,2 1 0,-5-2 0,3 0 0,2-3 0,0 0 0,-2-3 0,2-2 0,-2-4 0,0-5 0,2-4 0,-2-6 0,2-4 0,-2-7 0,0-5-1,2-8 0,-2-6 0,2-6-1,-2-6 0</inkml:trace>
  <inkml:trace contextRef="#ctx0" brushRef="#br0" timeOffset="28954.6561">11074 9845 2,'31'-10'1,"4"-2"0,6 1 0,7-3 1,6 0-1,1 0 0,7-3 0,5 1 0,3 0 0,7 0 0,3-1 0,3 1-1,0 0 1,3 1-1,3 1 0,2-1 0,2 2 0,1 0 0,-1 3 0,-2-1 0,2 2 0,-2 0 0,2 0 0,0 2 0,-2 0 0,0 2 0,0 0 0,-4 1 0,0 2 0,-5 0 0,-1 1 0,-2 1 0,-1 0 0,-1 1 0,-3 1 0,1 2 0,-7 0 0,-4 2 0,-4 2 1,-4 2-1,-2 0 0,-7 3 1,-1 1-1,-5 3 0,-4 1 0,-4 3 0,-2 3 1,-4 4-1,-4 3 1,-4 3 0,-1 4-1,-5 3 2,-1 2-1,-2 2 0,-1 3-1,-3 1 0,0 2 0,0 4 1,-2 2-1,3 0 0,-3 2 1,0 1-1,0 0 0,0 0 0,0 1 0,0 0 0,1 1 0,-1 0 0,2 0 0,-4 2 0,2 1 0,-2-2 0,0 2 1,0 0-1,0 1 1,-2-1 0,0 0-1,-2 0 0,2 0 0,-2 0 0,2 0 0,-2-1 0,2-1 0,-2-1 0,2-1 0,0 0 0,2-1 0,0 1 0,0-3 0,0 2 0,0-2 0,0-1 0,1 0 0,-1-1 0,2-2 0,-2-2 0,0-1 0,0-1 0,0-3 0,0-3 0,0-1 0,-2-2 0,2-4 0,-2 0 0,0-2-1,-2-1 1,2-3 0,-4-1 1,0-1-1,-2-3 0,-1 1 0,1-2 0,-2-2 0,-2 3 0,-1-3 0,-1-1 0,-3 1 0,-1-3 0,-3 1 0,-1-2 0,-5 0 0,0-2 0,0 0 0,-6 1 0,-2-2 0,-2-1 0,-2 2 0,-3-2 0,1-1-1,-4 0 1,-1-2 1,1 0-1,-3 1 0,-1-3 0,-3 1 0,-2-2 0,-1 0 0,-3-1 0,0 1 0,-4-2 0,2-2 0,-4 2 0,0-1 0,0 1 0,-2-1 0,-2 0 0,1 0 0,-3 1 0,-2 0 0,0 0 0,1-2 0,-1 2 0,0 0 0,-1 0 0,3-1-1,0 2 1,-2-1 0,-1 0 1,1-1-1,2 0 0,-1 0 0,5-2 0,-2 1 0,4 0 0,0-1-1,2 0 2,2-2-1,0-1 0,2 0 0,1 1 0,1-2 0,2 0 0,0 1-1,3-1 2,3-1-1,3-1 0,-1 0 0,3 1 0,2-1 0,1-1 0,3 0 0,2-1 0,0 2 0,4-2 0,0 1-1,0-1 1,4 1 1,3 1-1,-1-2-1,0 0 1,5 0 0,1 1 0,3-2 1,-1 0-1,3-1 0,-1 2 0,3 0 0,2 0 0,-1-1 0,3 0 0,2 2 0,-2-1 0,2 0 0,0 0 0,-3 2 0,5-2 0,0 2 0,0 0 0,0 1 0,0 1 0,0-2 0,2 0 0,0 2 0,-2-1 0,2 1 0,0-1 0,-2 0 0,2 1 0,0 0 0,-2 0 0,2 0 0,0 0 0,0 0 0,0 0 0,0 0 0,0 0 1,0 0 0,0 0-1,0 0 0,0 0 0,0 0 0,0 0 0,0 0 0,0 0 0,0 0 0,0 0 0,0 0 0,0 0 0,0 0 0,0 0 0,0 0 0,0 0 0,2 0 0,0 0 0,-2-2 0,2 2 0,-2 0 0,2 0 0,0 0 0,0 0 0,0 0 0,-2-1 0,2 1 0,0-1 0,0 0 0,0 0 0,1 0 0,-1-2 0,0 2 0,0 0 0,-2 0 0,2 0 0,0 0 0,-2-1 0,2 0 0,0 0 0,0-2 0,0 2 0,0 0 0,0-2 0,0 1 0,2-2 0,1 0 0,-1 1 0,2-3 0,-2 1 0,2-1 0,1-1 0,-1-2 0,0 1 0,0-1 0,0-2 0,3 2 0,-3-1 0,0-1 0,0 2 0,-2 0 0,3-1 0,-3 2 0,2 2 0,-2-1 0,-2 1 0,2 2 0,-2 2 0,2 0 0,-1 0 0,1 3 0,-2 0 0,0 2 0,0 0 0,-2 3 0,2-1 0,-2 1 0,0 1 0,0 0 0,0 1 0,0 0 0,-2 0 0,2 0 0,2-1 0,-2-1 0,0 0 0,0-1 0,0 0 0,2-1 0,-2-1 0,2-1 0,0 0 0,2-1 0,-2-1 0,2-1 0,1-3 0,-1 0 0,0 0 0,2-2 0,-2 1 0,0-1 0,0-1 0,1 1 0,-1 0 0,0 1 0,-2 0 0,2 2 0,-4-1 0,2 3 0,-2-1 0,2 2 0,-2-1 0,0 2 0,0 0 0,0 0 0,-2 1 0,2 1 0,-2 1 0,0 0 0,0 2 0,2-2 0,-2 1 0,2-1 0,-2 1 0,2-2 0,0 0 0,0 1 0,-2-3 0,2 1 0,0 1 0,0-2 0,0 0 0,0 0 0,2-1 0,-2 0 0,2 0 0,0-3 0,0 2 0,0-2 0,0 2 0,0 0 0,0 0 0,0 0 0,-2 0 0,2 1 0,1-2 0,-1 1 0,-2 1 0,2-1 0,0-1 0,-2 2 0,0-1 0,2-1 0,-2 1 0,2 0 0,0-2 0,-2 2 0,2 0 0,-2-2 0,2 1 0,-2-1 0,0 2 0,2-2 0,-2 1 0,2 1 0,-2-1 0,2 0 0,-2 2 0,2-1 0,-2 0 0,0 1 0,0 0 0,0 0 0,0 1 0,0-2 0,0 1 0,0 0-1,0 0-1,0 1-1</inkml:trace>
  <inkml:trace contextRef="#ctx0" brushRef="#br0" timeOffset="36837.1069">11380 9763 1,'0'0'2,"-2"0"-1,2 0 0,-4 1 0,-3 1-1,3 2 1,-2-1-1,0 3 1,-2 0 0,-3 1 0,1 0-1,-3 0 1,1 0 0,2 0-1,-1 1 1,1-2-1,0 0 0,1-1 0,3-1 1,0-1 0,2 1-1,0-3 1,0 1 0,-1-1-1,5-3 0,0 1 1,0-3-1,0 0 0,5-2 0,-1-1 0,2-1 0,0 0 0,0 0 0,1 1 0,-3 0 0,2 1 0,-4 2 0,2 1 0,-2 2 0,-2 0 0,2 2 0,-4 2 0,0 2 0,-4 3 0,-2 1-1,-3 3 2,3 0-1,-2 0 0,-3 0 0,3 0 1,0-1-1,1 0 0,1-3 0,2-1 0,0 0 0,2-3 0,-1 1 1,1 0-1,2-2 0,2-2 0,0-1 0,2-2 0,0-1 0,2-3 0,3 0 0,-1-1 0,2 0 0,-2-1 0,3 0 0,-3 1 0,0 1 0,-2 1 0,2 1 0,-4-1 0,0 4 0,1 1 0,-3 1 0,-3 2 0,1 3 0,-2 1 0,-4 3 0,2 0 0,-5-1 0,3 3 0,0-2 0,-2-1 2,1-1-2,3-1 0,0 0 0,2-3 1,0 0 0,-1-1-1,3-2 0,2-1 0,0-1 0,0 0 0,2-1 0,1-5 0,3 0 0,0-2 0,0-1 0,-2 0 0,3 0 0,1 1 0,-4-1 0,2 2 0,-2 1 0,0 0 0,-2 2 0,3 0 0,-5 2 0,2-1 0,-2 4 0,0 0 0,-2 0 0,2 0 0,-2 3 0,-1 0 0,-1 1 0,2-1 0,-2 1 0,2-1 0,0 1 0,0-3 0,0 0 0,0 0 0,2 1 0,-2 0 0,0-1 0,2-1 0,0 0 0,-2 0 0,2 0 0,0 0 0,0 0 0,0 0 0,0 0 0,0-3 0,0 2 0,-2 0 0,2 0 0,0 0 0,0 0 0,0 1 0,0 0 0,0 0 0,0 0 0,0 0 0,0 0 0,0 0 0,0 0 0,0 0 0,0 0 0,0 0 0,0 0 0,0 0 0,0 0 0,0 0 0,0 0 0,0 0 0,0 0 0,0 0 0,0 0 0,0 0 0,0 0 0,0 0 0,0 0 0,0 0 0,0 0 0,0 0 0,0 2 0,-3 3 0,3 0 0,0-1 0,0-1 0,-2 2 0,2-3 0,-2 1 0,2-1 0,0 1 1,0 0 0,-2-1-1,2-1 0,0 0 0,0 2 0,-2-2 0,2 0 0,2-1 0,-2 0 0,0 0 0,0 1 0,-2-1 0,2 1 0,0 1 0,0-1 0,-2 1 0,2-1 0,0 0 0,-2 2 0,2-1 0,0 0 0,-2 1 0,0-1 0,2 2 0,-2-2 0,0 1 0,0 1 0,0-1 0,2 1 0,-2-2 0,-1 0 0,3 1 0,-2-1 0,2 0 0,0 0 0,-2 0 0,2-1 1,0 1 0,0 0 0,0-1 0,-2 0-1,2 0 1,0 0-1,0-1 0,0 1 0,0-1 0,0 0 0,0 0 0,-2 2 0,2-2 1,0 0 0,0 0 0,-2 0-1,2-2 0,-2 2 0,2-1 0,-2 1 0,0-1 0,2 0 0,-2 0 0,2 0 0,-2-2 0,2 2 0,-2-1 0,0 1 0,2-1 0,0 0 0,0 1-1,-2 0 1,2-2 0,0 3 0,0-1 1,0 1-1,0 0-1,-2 0 2,2 0-1,0 0 0,0 0 0,0 0 0,0 0 0,0 0 0,0 0 0,0 0 0,0 0 0,0 0 0,0 0 0,0 0 0,0 0 0,0 0-1,0 0 1,0 0 0,0 0 0,0 0 0,0 0-1,0 0 0,0 0 0,0 0 0,0 0 0,0 0-1,0 0 0</inkml:trace>
  <inkml:trace contextRef="#ctx0" brushRef="#br0" timeOffset="46204.6427">17514 10705 2,'0'0'1,"0"0"0,0 0 0,0 0 0,0 0 0,0 0 0,0-3 0,0 1-1,0-3 0,2 3 0,0 0 0,-2-1 0,0 2 1,2 1-1,-2-1 0,0 1 0,2 0 0</inkml:trace>
  <inkml:trace contextRef="#ctx0" brushRef="#br0" timeOffset="46979.6871">17553 10784 1,'-8'-4'2,"-2"2"0,-3 0-1,1-2 1,0 1-1,-1-1 1,5 3-1,-2 0 0,-1-2 0,1 2 0,-5-1 0,-1 0 0,-3 0-1,-1 2 1,-3-1-1,-2 2 0,-29 2 0,0 0 0,3 0 0,-3 1 0,-2 1 0,4 2 0,23-4 0,-2 2 0,-6 1 0,-2 0 0,-3 1 1,-1 1-1,-5 1 0,-49 10 0,4-1 0,6 1 0,46-11 0,-5 3 0,-1 0 0,-3 2 0,-3-1 0,-3 2 0,0-2 0,-60 19 0,13-6-1,5-2 1,55-13 0,0 0 0,-3 2 0,3-2 0,-3 2 0,3 1 0,1-3 0,1 1 0,0 0 0,1-1 0,3-1 0,0 1 0,4 0 0,0-1 0,2 0 0,2-1 0,2-1 0,-29 10 0,10-3 0,9-3 0,4 0 0,2 0 1,6 1-1,0 0 1,5-3-1,3-1 0,3 0 0,3-2 0,1 0 0,2 0 0,-3 1 0,5-2-1,-2 2 1,0 0 0,2 1 0,-1-1 0,-1 0 0,-4 0 0,7-2 0,-3 0 0,0-2 0,-2 3 0,-1 0 0,-1 0 0,-3 1 0,1 0 0,-3 0 0,1-1 0,-3 1 0,-1 0 1,1 0-1,0 0 0,-1-1 0,3 1 0,-2-1 0,1-1 0,-1-2 0,5 1 0,-1 0 0,3 0 0,-3-1 0,5 0 0,0-1 0,1-1 0,-1 1 0,4 1 0,-2-2 0,-1 1 0,1-2 0,2 1 0,-2 1 0,1-1 0,-1 0 0,2-1 0,2 1 0,0-1 0,-1 0 0,1 0 0,2 0 0,-2 0 0,2 0 0,0 0 0,0 0 0,2 0 0,-2-1 0,0 1 0,0 0 0,0-1 0,-2 0-1,-1-3 0,-1 2 0</inkml:trace>
  <inkml:trace contextRef="#ctx0" brushRef="#br0" timeOffset="47719.7294">14683 11088 1,'0'-2'3,"2"1"-1,0-3 0,0 3 0,-2-1-1,2 0 0,-2 0 0,0 2 0,0-1 0,0 2 0,0-1 0,-4 3 0,0 1-1,-5 3 0,-3 4 0,-2 2 0,-3 2 0,-4 2 0,1 3 0,-3 0 1,-2-1 0,-2 4 1,-2-4-2,2 3 1,-2-1 0,3 0-1,-1-1 0,-27 20 0,6-8 1,9-4 0,10-6-1,2-2 0,6-5 0,5-2 0,4-3 0,1-3 0,7-1 0,2 0 0,-2-1 0,4-2 0,4 1 0,-4-2 0,4 0 0,2-1 0,3 2 0,1-1 0,-4 0 0,2-1 0,5-1 0,-1 0 0,5 2 1,1-2-1,3 1 0,2-1 1,0 0-1,1 0 0,3 0 0,0 0 0,2 0 0,-2 0 0,2 0 0,2 0 0,-2 1 0,2 0 0,-4 0 0,29 3-1,-9-1 0,-3 1 1,-9-2 0,-6 0 0,-4 3 0,-3 1 0,-3-1 0,-7-1 1,1 0 0,-9-3 0,0 0-1,0 2 0,0 0 0,0-1 0,-1-1 0,1 2 0,-2-1 0,0-1 0,-2 1 1,2 0 0,0 0-1,-2-2 1,2 1 6,-2 0-8,0 0 1,2 1 0,-2-2 0,0 0 6,0-2-1,0 2 6,0 0-8,-2 0-7,2-1 1,-2 0 14,0 0-8,0 1-7,0-1 0,0 0 8,2-2 5,-2 2-7,0 0-7,-1 1 7,3-1-6,0 0 0,-2 1 0,2-2 8,0 1 5,0 1-1,0 0-14,0 0 1,0 0 1,0 0 7,-2 0-8,2 0 0,0 0 1,0 0 0,0 1 0,-2 2-1</inkml:trace>
  <inkml:trace contextRef="#ctx0" brushRef="#br0" timeOffset="58831.3649">17322 9547 1,'4'-5'2,"2"0"0,0-1-1,3-1 1,-1-1-1,2 0 0,1-1 0,-1 0 0,2-1 0,-1 1 0,-1 0 0,-2-1 0,0 2-1,1 1 1,-1 0 0,-2 1 0,-2 2-1,1-1 0,-3 2 0,0 0 1,-4 2 1,-3 2-2,1 2 0,-4 0 0,0 2 0,-5-1 1,1 2-1,-3 1 0,3 0 0,0-1 0,-1 0 0,3 0 0,2-2 0,-1 0 1,3-1-1,0 0 0,2-1 0,0 0 0,2-1 1,2-1 0,0-1-1,0 0 0,4-1 0,2-3 0,2-1 1,3 0-1,-1 1 0,2-2 0,1 1 0,-1-2 0,1 1 0,-1 0 0,0 0 0,1 1 0,-3 0 1,-2 2-1,1-1 0,-1 1 0,-2 1 1,0 1-1,-2-2-1,-1 3 2,-1 0-1,-2 1 0,-2 0 0,-1 0 0,-1 2 0,-2 2 0,0-2 0,-2 1 0,-1 1 0,3-1 0,0 1 0,2-1-1,-2 0 2,-1 0-1,3-2 0,2 2 0,-2-1 0,2-1 0,0-1 0,0 2 0,2 0 0,0-1 0,0-1 0,2 1 0,0 0 1,-2-2-1,4 0 0,0 1 0,0 0 0,1-1 0,1-2 0,-2 2 0,2-1 0,0 1 0,-2-2 0,3 1 0,-3 0-1,0-1 1,2 2 1,-2-1-1,0 1 0,1 0 0,-1-2 0,0 2-1,0 0 1,0 1 0,0-2 0,-2 2 0,0 0 0,0-2 0,0 2 0,1 0 0,-3 0 0,0 0 0,0 0 0,-3 2 1,1 0-1,-4 0 0,0 3 0,-2-2 0,-3 2 0,-1 1 1,0 0-1,-1-1 0,-1 1 0,1 1 0,1-2 0,2 0 0,-1-1 0,1 1 0,2-3 0,1 2 0,1-1 0,2-2 0,0 2 0,2-2 0,2 0 0,0-1 0,4-1 0,0-2 0,2 1 0,3-3 0,1 2 0,2-3 0,1 2 0,-1-2 0,5 0 0,12-7 0,-5 1 0,1 2 0,-6 1 0,0 1 0,-5 2 0,-4-1 0,1 4 0,-5 1 0,-2 0 0,-4 2 0,2 0 0,-2 1 0,-6 1 0,-2 3 0,-5 3 0,5-3 0,-4 1 0,-3-1 0,-4 3 0,1 1 0,-1-1 0,-1 0 0,1 0 0,0 1 0,1-2 0,-1 1 0,3 1 0,-1-1 0,2-1 0,3 0 0,0-1 0,-1-1 0,5 0 0,0 0 0,2-2 0,-1-1 0,3 2 0,0-3 0,2 0 0,0 2 0,0-2 0,0-1 0,4 0 0,0 0 0,0-1 0,4-2 0,2 0 0,3-1 0,1 0 0,3-1 0,1-1 0,1-2 0,1 1 0,3-1 0,0 1 0,-3 0 0,22-8 0,-7 2 0,-2 1 0,-4 2 0,-5 2 0,-1 2 0,-6 0 0,-3 4 0,-4-2 0,-4 2 0,-2 1 0,1 0 0,-3 0 0,-3 2 0,1 0 0,-4 2 0,-8 3 0,1 0 0,-3 2 0,5-4 0,-1 0 0,-5 2 0,-1 1 0,-1 1 0,-1 2 0,-3-1 0,0-1 0,0 1 0,1 1 0,-1 0 0,0-1 0,2 2 0,1-2 0,1-1 0,3 0 0,-1 1-1,5-1 1,-1-3-1,5 0 0,-2 1 0,3-1 0,1-2 0,0 1-1</inkml:trace>
</inkml:ink>
</file>

<file path=ppt/ink/ink9.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9T05:19:13.560"/>
    </inkml:context>
    <inkml:brush xml:id="br0">
      <inkml:brushProperty name="width" value="0.05292" units="cm"/>
      <inkml:brushProperty name="height" value="0.05292" units="cm"/>
      <inkml:brushProperty name="color" value="#FF0000"/>
    </inkml:brush>
  </inkml:definitions>
  <inkml:trace contextRef="#ctx0" brushRef="#br0">5692 7671 1,'2'0'2,"5"0"-1,-1-2 1,4-2 0,5 1 0,1-1 0,5 1-1,2-2 0,3 0 1,5 0-1,5-1 0,5-1 0,46-6 0,-42 8 1,7-1-1,6 2 0,4-2-1,4 1 0,0 0 1,77-6 0,-11 2 0,-3-1-1,-69 6 0,4-1 0,4-1 0,0 1 0,1-1 0,71-6 0,-16 2 1,-14-2 0,-58 6-1,-3-1 0,-1 1 0,-1-1 0,1-1 0,-5 1 0,-3 0 0,-5 0 0,-4 2 0,-4-1 0,-7 1 0,-5 2 0,-9-1 1,-8 1-1,-6 3 0,-25 2 0,-13 4 0,15-2 0,-8 3 0,-7 3 0,-10 0 1,-70 16-1,64-13 0,-8 2 0,-7 0 0,-3 2 0,-5 2 0,-4 1 0,-4-2 0,0 3 0,-2 0 0,0-1 0,2 0 0,4-1 0,2 0 0,4-4 0,7 1 0,3-2 0,7-2 0,4 0 0,8-3 0,7-1 0,5-1 0,7-1 0,4-3 0,6 1 0,7-2 0,5-2 0,7 0 0,6-2 0,6-2 0,5-2 0,9-2 0,7-2 0,6-1 0,6-1 0,7-2 0,8-1 0,8-2 0,6 0 0,2-2 0,3-1 0,78-17 0,-13 1 0,-72 21 0,3-1 0,1-2 0,2 1 0,-1-1 0,-1 1 0,0 1 0,-1 1 0,61-17 0,-20 7 0,-19 6 0,-17 3 0,-16 4 0,-13 3 0,-12 2 0,-10 3 0,-8 6 0,-15 0 0,-13 1-1,3 2 0,-11 1 1,-4 1-1,-8 3 1,-4 1 0,-6 2 0,-57 17 0,-1 0 0,49-17 0,-1 3 0,-7 1 0,0 1 0,-2 2 0,-2-1-1,-1 0 1,1 2-1,-60 19 1,17-7 0,16-4 0,53-16 0,3 0 0,0-3 0,4 1 0,4-3 0,2 0 0,7-2 0,1 0 0,5-2 0,1 6 0,9-6 0,15-6 0,1 0 0,7-3 0,8-3 0,8-3 0,7-1 0,5-3 0,63-20 0,0 1 0,-57 18 0,7-2 0,3 0 0,-1-2 0,2 1 0,0 1 0,68-21 0,-16 9 0,-18 3 0,-18 4 0,-5 3 0,-46 12 0,0 0 0,-2 2 0,-2 0 0,-7 1 0,-1 0 0,-4 3 0,-5 0 0,-2 2 0,-18 4 0,-11 4 0,5-2 0,-11 2 1,-8 4-1,-7 0 1,-7 4-1,-61 17 0,2 0 0,55-18 0,-5 1 0,-2 2 0,-2-2 0,2 3 0,0-2 0,0 2 0,2-3 1,2 0-1,4-1-1,3 0 1,-44 16 0,18-8 0,17-6 0,13-4 0,12-2 0,8-4 0,8-3 0,7-3 0,10-1 0,2-1 0,4 0 1,2-2-1,7-2 0,4-2 0,3-1 0,3-3 0,4 1-1,4-3 2,2 0-1,1 2 0,-1-5 0,39-10 0,-4 2 0,-12 4 0,-2 2 0,-6 1 0,-7 2 0,-24 9 0,-3 0 0,1 1 0,-3 1 0,-1 0-1,-3 1 1,1 0 0,-3 0 0,-2 2 0,0 0 0,-2-1 0,-2 2 1,0-2-1,1 2 0,-3 0 1,0 0-1,-3 1 0,1 0 0,0 1 0,0-1 0,-2 0 0,-2 2 0,0-2-1,4 2 1,-2-2 1,1 0-1,1-1 1,0 1-1,-2 0 0,4-1 0,-2 0 0,2 0 1,0 0 0,0 0-1,0 0 1,0 0-2,0 0 1,0 0 0,0 0 0,0 0 0,0 0 0,2 0 0,0-1 1,-2 0-1,2 1 7,-2 0-8,-2-1 7,2 1-1,0 0-7,2 0 1,-2 0 0,0 0-1,0 0 1,0 0 0,0 0 0,0 0 0,0 0 0,0-4 1,0 3-1,0-1 0,2 0 0,-2 1-1,2-1 0,-2 2-1</inkml:trace>
  <inkml:trace contextRef="#ctx0" brushRef="#br0" timeOffset="2581.1476">9756 4753 1,'44'-9'1,"-1"0"0,3-2 0,1 1 0,1-1-1,-1 2 0,1-1 0,2-1 1,-1 0 0,1-1 0,-1 2-1,3-1 0</inkml:trace>
  <inkml:trace contextRef="#ctx0" brushRef="#br0" timeOffset="2823.1615">11061 4508 1,'25'-2'1,"2"-1"0,0 1 0,-2 0 0,0 1 0,-1 1 0,-1 0 0,0 1 0,-2 0 0,-1-1-1,-1 1 0,-1 0 0,-1 0 0,0 2 0,-1-2 0,1 0 0,-1 0 0,-1 0 0,-1-1 0,-1 2 0,3-1 0,-1-1 0,-1 0 0,-2 1 1,3-1-1,-3 1 0,-1-1 0,-1-1 1,0 1-1,-1 0 1,-3 0-1,2-1 0,-4 1 0,0 0 0,1-1 0,-1 1 0,-2 0 1,0 0 0,0 0-1,0-2 0,-2 4 0,-2-2-1</inkml:trace>
  <inkml:trace contextRef="#ctx0" brushRef="#br0" timeOffset="4921.2815">12308 5471 1,'15'0'2,"4"0"0,3-1-1,5 0 0,37-2 0,2 1 0,-32 1 0,5 0 0,6-2 0,5 1 0,6 0-1,2-1 0,2 1 1,6 0 0,4-2-1,5 2 1,1 0 0,3 0-1,-3 0 1,3 1-1,78-1 0,-16 2 0,-15 1 0,-68-1 0,4 0 1,0 1-1,4-1 1,-4 0-1,2 0 0,-2 1 0,56-1 0,-17 0 0,-10 1 0,-16 2 0,-11-5 0,-10 2 2,-11 0-2,-26 0 0,1-1 0,-5 1 0,1-1 0,-5 1 0,-3 0 0,0 1 0,-10-1 0,-6 1 0,-13 1 1,-6-1-1,12 0 0,-3 0 0,-5 0 0,-4 2 0,-2-2 0,-4 2 0,-1-1 0,-3 2 0,-44 5 0,3-2 0,-1 1 0,44-5 0,-2 1 0,-5 2 1,-3 0-2,-1 1 1,-4-1 0,-1 0 0,-5-1 0,-60 9 0,62-7 0,-4-1 0,-2-1 0,0 1 0,-4-2 0,-3 1 0,1 0 0,-2-1 0,-65 3 0,20-1 0,13-2 0,59-3 0,-1-1-1,1 1 1,4-1 0,-1-1 0,5 1 0,2 0 0,2 0 0,0-1 0,4 1 0,0-2-2,2 1 2,3 0 0,1 1 0,2-1 0,3 0 0,1 1 0,3-1 0,2-1 0,1 2 0,1 0 0,2 0 0,0-1 0,4 1 0,0 0 0,2 0 0,4-1 0,0 1 0,6-1 0,7-1 0,1 0 0,28-2 0,6-1 0,-26 2 0,8 0 0,1-1 0,2 0 0,4 2 0,3-3 0,3 2 0,3-2 0,2 3 0,57-4 0,-9 1 0,-53 3 0,7-2 0,0 2 0,1 0 0,5-2 0,0 1 0,2-1 0,63-3 0,-16 2 0,-7-1 0,-55 2 0,3 2 0,1 0 0,1-2 0,0 3 0,-3-1 0,1 0 0,0 1 0,-5 0 0,-1-1 0,-5-1 0,0 3 0,-6-1 0,-2-1 0,-2 1 0,-6 1 0,0-1 0,-7-1 0,-1 1 0,-7 1 0,-2 0 0,-6 0 0,-4 0 0,-6 3 0,-5-2 0,-5 1 0,-5 0 0,-4 0 0,-35 5-1,2-2 1,0 0 0,4-1-1,2 0 0,27-1 1,0-2-1,-2 1 1,-2 0 0,-2 1 0,0 0 0,-5-1 0,1 1 0,-2 0 0,-3 1 0,-45 3 0,9-1 0,1-1 0,40-1-1,-1-2 1,-1 2 0,-2-1 0,1-1 0,3 1 0,2-2 0,4 1 0,2 1 0,4-2 0,2 0 1,4 0-1,3-1 0,1 1 0,5-1 0,1 1 0,5-1 0,4-1 0,2 1 0,4 0 0,2 0 0,5-1 1,5 1-1,3-1 0,26-1 0,-3 0 0,3 0 0,-3 1 0,-20 0 0,1-2 0,2 3 0,2-1 0,0 1 0,0-1 0,0 1 0,-1-1-1,-3-1 0,0 1 0</inkml:trace>
  <inkml:trace contextRef="#ctx0" brushRef="#br0" timeOffset="8274.4733">16296 8115 1,'-4'-3'2,"2"0"0,0 1 0,-5-2-1,5 0 1,-4 0 0,0 2 0,2-3-1,0 2 0,4 1 0,0 0 0,2 1-1,-2 1 1,0 0 0,2-1-1,0 1 0,4-1 0,2 1 2,9-1-1,-7 0-1,5-1 1,1 2-1,9-2 0,2 2 0,4-1 0,6 0 0,3 0 0,51-1 0,-9 1 1,3 1 0,-44 0-1,5-1 0,6 1 0,6 0 0,-1 0 0,68 0 0,-10 0 1,-7 1 0,-1 0 0,-55-1 0,4 2 0,2-1-1,4 1 0,0 0 0,64 3 0,-14 0 0,-9-1 0,-12 0 0,-12-1 0,-42 0 0,0-1 0,1-1 0,-1 0 0,-2 0 0,0 1 0,-2-1 0,-2 0 0,-2 0 0,-4-1 0,0 1 0,-2 0 0,-5-1 0,-1 2 0,-3-2 1,-1 1-1,-5-1 1,0 0-1,-2 0 0,-2-1 0,-1-1 0,-3 1 0,-3 0 1,1-1-1,-4 1 0,0-2 0,0 2 0,0 0 0,-3-1 0,1-1 0,2 2 0,-2 0 0,-1 0 0,3 0 0,0 0 0,0-1 0,-1 1 0,3 0 0,2 0 0,-2 1 0,0-1 0,2 1 0,0-1 0,0-1 7,0 2-1,0 0-1,2 0 6,0 0-7,-2 0-1,2-1-1,-3 1-6,3 0-1,0 0 2,0 0 6,0 0 1,0 0-1,0 0-1,0 0-7,0 0 0,0 0 1,0 0 0,0 0 0,0 1-1</inkml:trace>
  <inkml:trace contextRef="#ctx0" brushRef="#br0" timeOffset="10050.5748">17299 15531 2,'0'0'2,"0"-1"-1,0 1 0,0 0 0,0 0 0,0 0 1,2 0-1,4 1 0,5 2 0,-1 0 0,2 1 0,5 0 0,2 2 0,1-1 0,3-3-1,6 2 1,4 0 0,4-1-1,7-1 2,3 0-2,7-2 0,6 0 0,2-1 0,6-2 0,3-2 0,3 0 0,0-1 0,9 1 1,2-1-1,2-1 0,-44 3 1,5 0-1,57-6 0,-10 2 0,-4 1 0,-6 0 0,4 3 0,-4-3 0,0 2-1,-9-1 2,-1 0-1,-5 3 0,-4-2-1,-4 2 2,-6 0-1,-2 2 0,-9 0 0,-3 1 0,-7 1 0,-6-1 0,-8 1-1,-7 1 0,-4-2 1,-8 2-2,-4 1 2,-8 2 0,-6-1 0,-5 0 0,-8 1 0,-2 0-1,-4-1 0,-5 3 1,-5-1 0,-5 0 0,-1 2 0,-5 0 0,-6 0 0,-4 3-1,-1-1 1,-1 1 0,-2 0 0,-3 3 1,-3 1-2,-3 2 1,-1-1 0,-1-3 0,-2-1 0,3 0 0,3 2 0,3 0 0,3-1 0,3 0 0,4-3 0,6 1 0,4-5 0,7 0 1,3 1-1,9-1 0,6 0 1,6-1-1,7-4 0,5 0 0,5 1 0,8-5 0,5-1 0,5 0 0,13-3 0,4 1 1,6-2-1,6-2 0,5 1 0,5-1 0,5-2 0,4 0 0,11 0 0,5 0 0,1-1-1,3 1 1,1 1 0,0-2 0,3 0 0,1 2 0,0-2 0,0 0 0,-2 0 0,-3 0 0,1 3 0,-7-3 1,1 0-1,-5 2 0,-2 0 0,-6 1 0,-4-1-1,0 4 1,-6 0-1,-5 0 1,-1 1-1,-9 1 0,-6-1 0,-4 3 0,-6 0 0</inkml:trace>
  <inkml:trace contextRef="#ctx0" brushRef="#br0" timeOffset="10318.5902">19551 15533 1,'-16'5'1,"-1"2"0,3-1 0,1 0 0,-1 1-1,1-2 1,5-1-1,0 1 1,0 0-1,1-1 1,1-1 0,2 0 0,0-1-1,2 0 1,0-1 0,4 1 0,-2-1-1,0-1 1,2 1-1,-2 0 0,4 1 1,-2 0-1,2 0 0,0-1 1,3 1 0,-3 0-1,2 1 0,2 1 0,-2-1-1,3 2 1,-1-1 0,0 0-1,0 1 0,9 3 0</inkml:trace>
  <inkml:trace contextRef="#ctx0" brushRef="#br0" timeOffset="11762.6728">10761 17258 1,'-6'0'2,"0"1"-1,0 0 1,0 2-1,-3-1 0,1 0 0,0 0 1,2 0-1,-5-1 0,3 0 0,2 0 0,0 1 0,-3-1 0,1-1 0,2 1 0,0 0 0,1 0 1,-1 2-1,2-3-1,2 1 0,-2-1 0,2 1 0,2-1 1,0 1-1,0 1 0,2 1 0,0 0 0,2 2 1,2-2-1,5 2 1,-1 1-1,2-2 0,3 2 0,4 0 0,-1 1 0,3 0 0,4 1 0,-1-1 0,3 1 0,2-1 0,2 1 0,2 1 1,3-1-1,1-3 0,4 2 0,3 0 0,1-1 0,1-1 0,-1 0 0,3-2 0,1 1 0,-1-2 0,1-2 0,1 1 0,0-2 0,1 0 0,1 0 0,-2-2 0,2 2 0,1-1 0,-1-1 0,2 2 0,-3-2 0,3 0 0,-4 1 0,2 0 0,-3-3 0,3 3 1,-2-1-1,-1 1 0,1-1 0,-1-1 0,1 1 0,0-1 0,-1 0 0,-1-1 1,-3 1-1,1 0-1,-1-1 2,-3 0-1,-3 1-1,0-1 0,-1 0 1,-3 1 0,-2-1 0,-2-1 0,-2 2 0,0-1 0,-4 2 1,-1-2 0,-1 3-1,-4-2 0,-1 2 0,-1-3 0,-5 2 0,1 1 0,-3 0 0,0 0 0,-1 1 0,-3 0 0,0-2 0,0 2 0,-1 0 0,-1 1 0,0 0-1,-2-1 1,0 0 1,2 1-2,-2 0 1,0 0-1,-2 0 0,0 0-1</inkml:trace>
  <inkml:trace contextRef="#ctx0" brushRef="#br0" timeOffset="15616.8932">5014 15929 2,'-4'2'2,"0"1"0,2-1 0,-5 0 0,3 1-1,0-1 1,0-1-1,0 0 0,0 1-1,2 0 1,0-1 0,-1 0 0,3 0 0,-2-1 0,2 1 1,2-1-2,1 2 1,-1 0 0,2-2 0,0 1 0,4 1 0,3 1 0,1-2 0,2 2 0,3 1 0,4-1-1,1 2 0,3 1 7,4-1-7,2 0 0,4 1 6,3 2-1,1-1-7,4 1 0,5 3 1,1-1 6,1 1-6,2-2-1,0 0 1,-1 1 0,1-2 6,-2-1-7,-3 0 0,1-1 0,-5-2 1,1 1 7,-3-2-7,-2 0 0,-4 0 6,-2-2-7,-1 2 7,-6-2-1,-3 0 7,-2 0-9,-3-1 6,-1 1-13,-5 1 19,1-1-14,-5-1 13,0 0 5,-4 1-15,-1-1-1,-1 0 12,-2 0-8,-2 0 7,-3 0-9,3 0-7,-4-1 1,0 1 6,0 0-20,-3 0 2,3 0 2,-2-1-1,0-1 3,2 1 0</inkml:trace>
  <inkml:trace contextRef="#ctx0" brushRef="#br0" timeOffset="20500.1725">11028 11007 2,'0'0'2,"0"0"-1,0 0 0,0 0 0,0 0 0,0 0 0,0 0 0,0 0 0,0 0 0,0 0 0,0 0 0,0 0 0,0 0-1,0 0 1,0 0-1,0 0 1,0 0 0,0-1-1,0-4 0,-2 1 1,2-1-1,-2-1 1,0 1 1,0 1-1,-2-2-1,2-1 0,-2 1 1,-1-1-1,1-1 0,0 1 0,0-2 0,0 1 1,-2-2-1,2 1 0,-3 0 1,3-2-1,0 1 0,0-2 0,0-1 0,2 1 1,-2-1 0,-1 1 0,3-2-1,-2 1 0,2 1 0,-2-2 1,2 0-2,0 0 1,-2 0 0,2 1 1,0-1-2,0 2 0,2-2 2,-2 1-1,-3-1 0,3 1 1,0 0 0,0 0-1,0 0 0,0-1 0,0 3 0,0-1 0,2 1 0,-2 0 0,0-1 0,0 1 0,0-1 0,0 3 0,0-2 0,-1-1 0,1 1 0,2 0 0,0-1 0,0 1 0,0 1 0,0 0 0,0-2 1,2 0-1,1 2 1,-3-2-1,2 2 1,0 0-1,-2-1 0,2 0 0,0 1 7,0-2-8,0 2 7,0-1-7,0 1 0,0-1 6,0 1-6,0-1 6,0 2-7,0-1 0,0 0 7,1 0-1,-1 1 0,0-1 0,0 1-8,0-1 8,0 0-1,0 2-1,-2-1-6,2-1-1,0 1 9,-2-1-1,2-1-7,0 0 0,0-1 15,0 2-9,2-1 0,-1 1 0,-1-1 6,2-2-1,0 2-8,0-2 1,0 1 0,2-2 0,-1 2 0,1-1 6,-2 1-7,0-1 0,2 3-6,-2 1 7,0-3 0,1 3 0,-1-1 0,0 2 0,0 0 0,0 1 0,0 0-7,0 0 8,3 0-7,-1 0 14,-2 0-14,2 0 1,-2 1 1,3-1 0,-1 2 7,0-2-7,2 1 0,0-1 1,1-1 14,1-2-9,-2 2 0,5-1 6,-1 0-14,1-1 8,-3 1-7,2 0 1,1 1-1,-1-1 9,-2 1-9,3 0 9,-1 0-1,1 1-1,-1-2 0,1 2 6,-1-1-7,0 1 0,1 0 0,1 0 0,-1 0 6,1 0-7,-1 0 0,1-1-7,0 0 14,3 1-7,-2 0-7,-1 0 1,0 1 1,3-1 7,-3 0-7,1 1 1,-1 1 13,1 0-1,-3 0-7,3 0 6,1 1-14,-3 0 1,1-2 7,1 2 6,-1-1-7,1 0 0,-1 1 0,1-1 0,1-2 0,-1 1 0,1 0 6,1 1-13,-1-2 14,1 1-14,-1 0 1,3-1 7,-2 1 0,1 0 6,1 2-7,1-1 0,1 0 0,0 1 6,-3 0-7,3 1 0,-2-1-6,1 0 14,-1 3-1,0 1-14,-3-2 8,1 2 6,-3 2-13,3-2 1,-3 1 13,1 0-14,-1 0 14,1 0-1,-3 2-13,3-2 13,-3 0-7,0 1 6,1 0 0,-1 1-7,3-2-6,-3 1 13,0 1-6,3-2 0,-1 0 0,-1 1 6,1 1 1,1-1 4,-1 0-20,1-1 7,-1 2 21,3-1-3,-1 2-9,1-1 1,-1 1 10,3 0-2,2 0-8,-3 0 7,3 1-16,0 1 13,-3-2-7,3 2 5,0 0-7,-3 0 0,3 0-1,-2 1 0,-1 0 0,1 0 1,-3-2 5,3 4-7,-5-2 0,3 1 0,0-1-6,-1 1 0,-1 0 1,1 0 7,1 1-13,-3 0 14,1 0-6,1-1 6,-1 1-6,-1 2 12,1-2-1,1 0 7,-1 2-3,1 0-14,-1 1 0,1 0 0,-1-2 1,-1 2 0,1 1 6,-3-1-1,0 0-6,1 0-6,-1-1 1,1 0 13,-3 0-1,-2 2-7,1-1 7,-1 1 6,0-2-8,0 3 7,-1-1-22,-1 0 22,0 0-2,-2-2-7,0 1-7,0 1 1,1-1 0,-3 1 1,0 0 1,2-1 13,-2-1-7,0 1-1,0-2-14,2 2 9,-2 0 0,-2-2 0,2 2-5,0-1 19,-2 2-1,0 0 0,2 0-9,0-1-6,-2 2 0,0-1 15,0 0-3,0 1 0,0-1-1,0 1-7,0-2 0,-2 2 6,2-1-13,-2 0 7,2 1 7,-2-1-14,0 1 1,2-2 1,-2 0 1,0 1 13,0 0-7,2-1 0,-2 2-7,0 2 0,2-3 2,-2 0 14,0 0-16,0 1 9,0-1-1,0 1 0,-1 1 6,1-1-1,0 1-1,0 0-1,0-1-1,0 0 0,0-1 0,0 1-1,0 0-8,0 0 9,0-2-1,0 1-1,0-1-6,0 1 7,2-2-1,-3 1-6,3 0 0,-2-2 0,0 2 8,0-2-8,0 2 8,0-2-8,0 1-5,0-1 7,0 1 0,0-1 1,-2 2-6,2-2 7,0 2-7,0-1 1,-1 1 1,1 0 7,0-2-8,0 2 2,0-2 7,0 2-1,0-1 1,0 1-8,0-1 1,0 0 1,0 0 0,0 0 7,0 1-7,0-2 7,0 1-1,2-1 0,-3 0-1,1-1 1,0 0 5,0 0-13,0 1-1,0-1 9,0 0-1,0 1-8,0-2 15,0 1-14,0 2 0,-2-1 7,2-1 1,-1 2-15,1-2 15,-2 2-6,2-3 12,0 3 0,0 0-2,0-2-1,0-1-19,0 3 8,2-3-1,-2 1 8,2-1 7,-2-1-2,0 0-1,2 1-19,-2 1 8,0-2-1,2 1 2,-3 0 1,1-1 0,2 0 13,-2 0-14,0 0 7,0 0 7,0 0-22,0 1 22,0 0-2,0-1-1,0 0-1,0 1-1,0 0 0,0-1-1,0 1-1,0-1 1,-1 1-1,1-1-7,0 2 0,0-2 1,2 1 7,-2-1 0,0 0-1,2 0-7,-2 1 7,0 0-7,0-1 0,0 1 1,-2 0 0,2 1-5,-3 1 1,3-2 0,0 0 8,0 1-1,-2 1 7,2-1-7,-2-1 0,2 0 0,0 0 0,-2 0 6,2 1-1,0-1-1,-3 0 0,3-1-1,0 0-6,0-1 6,0 1-6,-2-3 6,2 2 1,0 0-21,-2 1 9,2-1 1,-2 0 14,1-1-1,1 1-20,0 0 8,0 0 1,-2 0 0,2-1 7,0 1-6,0 0 0,-2 0 1,0 0 13,2-2-14,-3 2 14,3 0-2,-2-1 5,2 0-8,0 4 0,-2-1-1,0-1-1,2-2-6,-2 2 0,-1 0 1,1 0 6,-2-1-13,2 1-5,0 0 8,0 0 7,0 0 6,-1-1-13,1 0 0,0 0 7,0-1 0,0 1 6,-2 0 0,-1 0-1,3 0-1,-2 1-1,0-2 0,0 1 7,0 0-9,-1 0 0,1 0 6,0 1-7,0-2-1,-3 4 0,3-2-6,2 1 1,-4-1 1,0 0 13,-1 0-8,3 0 6,-4 1-26,1 0 8,-1 0 9,2 0 13,-3 1-8,1 0-20,0-2 21,-3 1 0,1 1-7,2-1 7,-3 0-7,3-1 0,-3 1 1,1 1-6,2-1 13,-3-1-7,1 0 1,2 0 12,-3-2-7,3 1 0,-1 0 5,-1-1-7,2-1-13,-1 2-6,3-1 16,-2 1-7,-3-1 8,3 1 6,2-1-7,-3 0 0,1-1 0,0 1 7,-1 0-7,-1-1 6,2 1-1,-3 0 0,1-1 0,-1 1-15,-1-1 15,-1 1 0,-1 0 0,-1-1-15,1 1 3,-1 1 7,-3 0 6,1 0-7,0-1-6,1 0 1,-1 1 1,1 0 13,-1-1-7,2 0 7,1 0-1,-1-1-1,-1 1-1,1 0 0,3-2-13,-3 1 13,3 0-13,-1 0 8,3-1-6,-3 1 1,1 0 0,-1 0 7,3-3 0,-1 3 0,-1-3 6,0 1-1,-3-1 0,3-1-1,-1 3-13,1-2 13,-3 0 0,3 0-1,-1-1-1,-1 0 1,-1 0-15,2 0 15,1 1-1,-3-1-12,1-1 1,1 1 1,-1-1 7,1 1-6,-1 0 0,-1 0 1,1 0 0,-1 1 7,-1-1 7,-1 1-14,2-1 0,-3 1 7,3 1 7,-1-4-14,1 1 7,-2 1-1,3-1 0,-3-1 6,1-2 0,-1 1-1,0-1-1,3 2-1,-3-3 0,3 1-13,-1-1 1,1 0 1,-1 1 1,1-1 7,1 0 0,-1 1-7,-1-2 7,0-1 6,1 1-7,-3-1 0,5 0 7,-3 0-14,3 0 7,-3-1-6,3-1 1,-3 1-1,3-2 8,-3 1 1,3 0 5,-1-2-1,3 2-1,-1-2-1,1 2-13,0-1 8,-3 0 0,3 0 0,-3 1 6,1-2-7,1 1 0,1-1-6,2 2 1,-3 0 7,1-2-14,-1 1 9,1 0 14,0 1-22,1-1 9,-1-1 12,-1 1 0,-1-1-2,-1 1-7,3-1-6,0 1 1,-1-1 7,1 1-1,1-2 6,1 1-13,-2 0 7,3 0-6,-1 0 7,0 1-1,-1-1 0,1 1-6,0 0 7,-1-1 6,1 0-1,2 1-1,0-1-1,-1 3-7,3-2-6,0-2 7,0 2-6,-3-2 1,3 2 13,0 0-13,2 0 1,-2 1-1,-1-1 2,3 1 1,-2 0 0,2-1-6,0 2 7,0 0 1,0 0 12,-1 0-20,3 1 20,-4 0-1,4 0-1,-2 0-2,2 0-13,0 0 7,-2 0 0,2 0 6,-3 0-7,3-1 0,0 1-6,-2 0 7,0 0 0,2 0-1,-2 0 7,2 1-14,0 0 14,-2 0-14,1 1 14,1-1-1,-2 2-1,2-1-1,-2-1 0,2 1-19,-2 0 8,2 1 13,0 0-13,0 0 13,0-1 0,0 2-1,-1-1-1,1 1 0,0 0 6,2 2-8,-2-1 0,2 2 0,0-1-7,-2 1 7,2-2-7,0 2 7,-2 0 0,2 2-6,0-1 6,-2-1 0,2 2-6,0 2 6,0-1 0,0 1 6,0-1-7,-2 2 0,2 0 0,-2 0-1,0 0 0,2-1-6,0 0 1,0-1 1,0 0 6,-2-1 0,2 0 0,0 0 0,0-1-1,0 0 0,2 0 0,-2 0 0,0 0 0,0-1 0,0 0-13,0 2 1,0-2 15,0 1-1,0 0-20,0 0 22,0-1-1,0 0-1,0 1 7,-2-1-8,2 1 0,0 0-1,0 1 0,0-2 0,0 0 0,0 1 0,0-1 0,0 1 0,0 1 0,0-2 6,0 1-20,-2 1 2,2-2 14,0 1-14,0 0 2,0 0 7,0-1-6,0 0 8,0 0 6,0 0-1,0 1-13,2-1 7,-2 0 0,0 0 7,0 1-14,0 1 1,-2-1 1,2 0 14,0 0-8,0 1 7,0 1-1,0-1-1,0 2-1,-2-2-13,2 0 14,0 1-13,-2-1 20,2-1-21,-2 0 20,2 0-14,0 2-6,0-3 8,0 1 0,0 0 6,0 0-7,0 0 1,0-1-6,-3-1-13,3 1-9,0 0 1,0 0 5,0 0 1,0 0 2</inkml:trace>
  <inkml:trace contextRef="#ctx0" brushRef="#br0" timeOffset="21950.2555">10213 11484 2,'-4'-3'1,"0"2"0,0-2 0,0-1 0,2 1 0,0-1 0,-2 0-1,1-1 1,1-1 0,-2 0 0,2 1-1,-2-2 0,0-3 0,2 2 0,-2-1 1,0 0-1,-1-2 1,1 1-1,-2-1 0,0-1 0,-2 0 0,-1-1 0,1 0 0,-2-1 0,1 0 0,-1-1 0,0 0 0,-1-2 0,1 1 0,0-1 0,-1 0 0,1 0 0,0 1 1,-1 1-1,1 0 0,2 0 1,-3 1-1,3 0 0,0-1 1,0 1 0,1-3 0,-1 1-1,2 0 0,0 0 0,0-1 0,-1 1-1,1-1 1,0-1 0,-2-1 0,1 1 0,1-2 1,0 2-1,0-2 0,-2 0 0,1-1 0,1 1 0,0-1 0,0 2 0,0-2 0,-1-1 0,1-1 0,0 3 0,0-3 0,0 3-1,-3-4 2,3 3-1,0-1 0,-2 0 0,1 0 0,3 0 0,-2 1 0,2 1-1,-2-1 1,4 0 0,-3 2 0,3-2 0,0 0 0,0 1 1,0-1-1,0-1 0,2 1 0,0 1 0,0-1 0,0 2-1,2-4 1,0 4 0,2-1 0,3 0 1,-3 0-1,2 2 0,0-2 0,0 0 0,3 1 0,-1-1 0,2-1 0,-1 1 0,3-1 0,-2 1 0,3-1-1,-1 2 1,0-1 0,3 0 0,-1-1 0,1 1 0,-1 1 0,1 0 0,-1-1 0,3 1 0,-3 0 1,3-1-1,-1 2 0,-1 0 0,1-1 0,1 2-1,0 1 1,-3-1 0,3 2 1,-1 0-1,3 2 0,-3 0 0,-1-1 0,1 2 0,1-1 0,-1 2 0,1-2 0,2 0 0,-1 0 0,3 0 0,-3 1 0,3-2 0,0 2 0,0-1 0,1 0 0,1 1 0,2-2 0,0 0 0,-1 1 0,1-1 0,0 0 0,2 1 0,0 0 0,2 1 0,-2-1 0,0-1 0,0 1 0,-1 0 0,3 1 0,0-2 0,0 2 0,-2-1 0,2 2 0,0-1 0,2-1 0,-2 3 0,2 0 0,0 1 0,0 1-1,0 1 1,4-1 0,0 0 0,3-1 0,-1 3 0,0-1-1,-2 0 0,3-2 1,-1 4 0,0-1 0,0 0 0,-2 0 0,3 3 0,-1-2 0,2 0 0,-4 2 0,38-4 0,-5 2 0,-8 1 0,-33 2 0,4 1 0,2 0 0,-2 2 0,2 2 0,0-1 0,0 3 0,0 0 0,2 2 0,-4 0 0,3 1 0,-1 4 0,-2 1 0,2 2 0,-2 1 0,0 2-1,33 17 1</inkml:trace>
  <inkml:trace contextRef="#ctx0" brushRef="#br0" timeOffset="22224.2711">12869 9264 1,'16'6'1,"3"1"0,2 0 0,-1 1 0,1 1 0,0 0 0,2 3-1,-3 0 1,1 1-1,0 0 0,-1 3 0,1 0 1,-2 1 0,-1 3-1,-1 1 0,1 0 0,18 27 0,-5-5 0,-5-3 0,-1-1 0,-2-3 0,0-3 0,-1-3 0,-1-1 0,-2-5 0,1-1 0,-3-2 0,0 2 0,1 1 0,-1-2 1,1-2-1,-9-10 1,1 1 0,-2 0-1,3 2-1,-1 2 1,0 0 0,1 0 1,1 3-1,0 1 0,-1 1 0,1 1 0,-2 5-1,-1-1 1,1 6 0,-2 0 0,1 3 0,-1 4 0,-2 0 0</inkml:trace>
  <inkml:trace contextRef="#ctx0" brushRef="#br0" timeOffset="22332.2773">13793 10928 1,'2'14'1,"-2"2"0,0 0 0,-2 4 0,2 1-1,-2 5 0,-2 3 0,0 0 1,-2 2-1,0 3 0,-5 1 0,1 1 0</inkml:trace>
  <inkml:trace contextRef="#ctx0" brushRef="#br0" timeOffset="23023.3168">12445 12874 1,'-21'16'2,"-4"-1"0,-1 1-1,-28 20 1,2-5-1,0-2 0,3 1 0,1 0 0,-1-1 0,-1-5 0,25-11 0,-2 1 0,-2-1-1,-2 1 1,0-1-1,0-1 0,-4 0 0,2-2 0,-2 0 0,0 0 0,-1-2 0,-36 9 0,6-5 0,6 1 0,2-4 0,2 0 0,29-5 0,-2 1-1,-2 2 1,-2-1 0,0 0 0,-2-1 0,0 2 0,0-1 0,-3 0 0,1 0 0,0-3 0,0 1 0,-38 3 0,9-1 0,6-4-1,8 0 1,25-2 0,1-1 0,-3-1 0,0 1 0,-2-2 0,0 0 0,-2-2 0,-1 0 0,-1 0 0,2-1 0,-2-2 0,0-3 0,0 0 0,-2-5 0,-1 2 0,-40-16 0,7 1 0,40 14 0,-2-1 0,0-3 0,-2-1 0,0-2 0,0 0 0,2-1 0,-3 0 0,3-2 0,0 1 0,2-2 0,-2 1 0,2-1 0,0 1 0,0-2 0,0 0 1,0 0-1,2 1 0,0-2 1,0 0-1,-2 1 0,2-1 1,0 0-1,2 0 0,0 0 0,-1 3 0,1-2-1,2 3 1,-2 2 0,0-2 0,0 5 1,0-2-1,0 1 0,3-1 0,-3 0-1,-2 0 1,2 1 0,-2 0 0,2 1 0,-2-2 0,-2-1 0,0-2 0,0 0 0,0 0 0,0-2 0,-2 2 0,0-3 0,2 0 0,-2 0 0,2 1 0,0-2 0,2 0-1,2-1 1,0-1-1,2-1 1,0 2 0,2-3-1,1 0 0,1-1 1,2-1-1</inkml:trace>
  <inkml:trace contextRef="#ctx0" brushRef="#br0" timeOffset="23148.324">7992 10765 1,'-6'-24'2,"0"-4"-1,-1-5 0,1-3 0,-2-2 0,2-2-1,0-3 1,-1-2 0,1-3-1</inkml:trace>
</inkml:ink>
</file>

<file path=ppt/ink/ink10.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9T05:20:36.075"/>
    </inkml:context>
    <inkml:brush xml:id="br0">
      <inkml:brushProperty name="width" value="0.05292" units="cm"/>
      <inkml:brushProperty name="height" value="0.05292" units="cm"/>
      <inkml:brushProperty name="color" value="#FF0000"/>
    </inkml:brush>
  </inkml:definitions>
  <inkml:trace contextRef="#ctx0" brushRef="#br0">3554 5303 1,'16'-1'1,"3"-1"1,2 0-1,-1-1 1,-1 1-1,4-1 0,-1 0 0,-1 1-1,2 0 1,2-1 0,-3 0 0,1 0-1,2 0 0,0 1 0,0-2 0,-3 2 0,3 1 1,-2-2-1,2 1 1,2 0-1,-3-1 1,5 0-1,-2 1 0,4-2 0,2-1 0,3 1 1,-1 0 0,2 0-1,0-1 0,2 0 0,1 1 0,-1-1 0,2 0 0,-1 1 0,-1 0 0,2 0 0,1 0 0,-1 1 0,3 0 0,-1 1 1,0 1-1,3 0 0,-3-1 1,1 4-1,-3-1 0,3-1 0,-3 1 0,0 1 0,1-1 0,-3-1 0,0 2 0,1-2 0,1 2 0,-2-1 0,3 1 2,-3 1-2,2-2 1,1 1-1,-3-1 1,2-1-1,1 3 0,-3-1 0,-2 0 0,2-1 1,-1 3-1,-1-3 0,-2 3 0,-2-2 0,0 1 0,0 0 0,-2 0 0,-2 0 0,0-1 0,-2 1 1,-2 2-1,-2-1 0,-3-1 0,1 2 0,-4-1 0,-1 0 0,-1-1 0,-1 2 0,-1-2 0,-3 1 0,0-1 0,-2 1 0,1-2 0,-1 2 0,-2-1 0,0 0 0,1-1 0,-1 1 0,0 1 0,-2-1 0,0 2 0,3 0 0,-3-1 0,2 0 0,0-2 0,0 0 0,0 2 0,-1-1 0,1 1 0,-2-2 0,2 1 0,0 0 0,1-1 1,1 0-1,0-1 0,-2-1 0,3 2 1,-1 0 0,0-2-1,0 1-1,1-1 1,-1 2 0,0-2 0,1 0 1,-1 0-1,-2 1 0,2-2-1,-4 1 1,1 0 0,-1 0-1,0 0 0,-2 0-1</inkml:trace>
  <inkml:trace contextRef="#ctx0" brushRef="#br0" timeOffset="1347.0771">7539 5376 1,'0'0'2,"0"0"-1,2-2 0,2 0 0,1 0 0,1-1 0,0 2 0,0-1 0,4 0 0,1-1 0,-1 0-1,3 0 0,1 1 1,1-1-1,1 0 0,1 0 1,1 2 0,3-2-1,0 1 0,1-1 0,1-1 0,2 2 0,0-2 1,2 1-1,-1-1 0,1 1 0,0 0 0,0 0 1,2 1-1,0-2 1,-2 1-1,2 0 0,-2 2-1,0-1 2,0 2-1,2-1 0,-1 0 0,-1 1 0,2 0 0,0 1 0,0 0 0,2 1-1,-2-1 1,0 2 1,2-2-1,-2 0 0,0 0 0,2 3 0,0-3 0,0 0 0,-2 1 0,2-2 0,0 1 0,2-1 0,-2 2 1,2-1-1,0 0 0,1-1 1,1 0-1,2 0 0,0 1 0,2-2 0,1 1 0,-1 0 0,2 0 0,1 0 0,-1 0 0,3 0 0,-3 1 0,2-1 0,-1 0 2,-1 0-2,0 1 0,3 2 0,-3-1 0,3 0 0,-3 1 0,2 0 0,1-1 0,-1 1 1,3-1-1,-3 2-1,3-2 1,-3 0 0,3 1-2,-1-1 2,-1 0 0,-1 0 0,3 1 0,-5 0 0,2-2 0,1 3 0,-1-2 0,1 1 0,1-2 0,-1 0 0,-3 0 0,2 0 0,-1 2 0,-1-3 0,0 2 0,-1-1 0,-1 1 0,-2 0 0,1 0 0,-5-1 0,0 1 0,0 0 0,0-1 0,-4 0 0,0 0 0,0 0 0,0 0 0,-2 1 0,2-1 0,-3-1 0,1 0 0,0-1 0,0-1 0,0 1 0,-2 0 0,-2 0 0,1 0 0,-1-2 0,0 2 0,-2 0 0,1 1 0,-3-1 0,-3 1 0,1-1 0,-3 1 0,1-1 0,-3 1 0,-1 0 2,-1-2-1,-2 1 0,-1 1-1,-1-1 1,0 1-1,-2-1 0,2 1 0,-4 0 0,2-1 0,-1 1 0,-1 0 0,0 0 0,-2 0 0,2 0 0,-2 0 1,2 0-1,-2 0-1,0-1-1</inkml:trace>
  <inkml:trace contextRef="#ctx0" brushRef="#br0" timeOffset="2659.1521">12956 5491 1,'0'0'1,"2"0"0,0 0 0,0-1 0,2 1 0,0 0-1,0 0 1,3-2 0,-1 2 0,0-1 0,2 1-1,3-1 0,1 0 1,0 1-1,1-1 1,1 0 0,3-2-1,-1 2 0,3 0 0,-2 0 1,3-2-1,1 2 1,0 0-1,1 0 0,3-1 1,0 0-1,0 1 1,2-1-1,2 1 0,0 0 1,0-2-1,2 2 0,0 0 0,2-1-1,0 0 2,0 1-1,2 0 0,2 1 0,-2-1 1,3 0-1,-3 1 0,4-1 0,-2 1 0,1 0 1,1 0-1,2 0 0,1 1 0,-1-1 0,2 2 0,1-1 0,-1 0 0,3 1 0,-3 0 0,1-2 0,1 0 0,-1 1 0,1 0 0,1 2 2,1-2-2,1-1 0,-1 1 0,1-1 0,1 1 0,-1-1 0,0 1 0,1-1 0,1-1 0,0 1 0,1 0 1,-1-1 0,2 1-1,-1-1 0,1 1 0,0 0 0,-1-1-1,1 2 2,0-1-1,-1 1-1,-1-1 1,0 1 0,-1 0 1,-1 0-1,0-1 0,-1 2 0,-1 1 0,-1-2 0,1 3 0,-3-3 0,3 2-1,-1-1 1,-2 0 0,3 0 1,-3 1-1,1 0-1,-1-2 1,1 3 0,-3-3 1,0 2-1,1 0-1,-1-1 1,-4 0 0,3 1 0,-3-1 0,0 0 1,-2 1-1,0 0 0,-4-2 0,3 2 0,-3-1 0,0 0 0,-2 1 0,-3-1 0,1-1 0,0 0 0,-2 0-1,0 2 2,-2-3-1,-1 1 0,-1-1 0,0 0 0,-5 0 0,1 0 1,-3 0-1,1 0 0,-5 0 0,0 0 0,-1 0 1,-1 0-1,-2-1 1,-2 1 0,3 0-1,-3 0 0,0 0 0,-2 0 0,0 0 0,2 0 0,-2-1 1,0 1-2,0 0 2,-2-2-1,2 2 0,-2-1-1,0 1 2,0-1-1,0 1 0,0-1 0,0 1 0,0 0 0,0 0-1,0 0-1,-2 0 0</inkml:trace>
  <inkml:trace contextRef="#ctx0" brushRef="#br0" timeOffset="3776.216">18379 5430 1,'4'0'1,"2"1"0,0-1-1,2 0 1,3 0 0,1 0 0,5-1 0,1 1 0,3 0 0,2-1 0,4-1-1,2 2 1,2 0-1,2-1 0,2 1 1,4-2-1,0 2 1,5-1 0,-1 1-1,5-1 1,4 1-1,-1 0 1,3 0-1,2 1 0,2-1 1,4 0-1,-2 1 1,2-1-1,2 0 0,0 0 0,4 0 1,3 0-1,-1 2 0,0-1 0,1 1 1,1-1-1,0 3 0,3-2 0,1 2 0,-1-1 0,1-1 0,-1 1 0,-1 0 0,1 1 0,-3-1 0,3 1 0,-3-1 0,0-1 0,1 2 0,-1-1 0,0 1 0,1-1 0,-1 0 0,1 0 0,-3 1 0,0-2 0,-1 0 0,-1 1 0,0-2 0,-4 0 0,0 1 0,-2-1 0,-2 1 0,-4-1 0,0 0 0,-4 0 2,-3-1-2,-3 1 1,-3-1 0,-1 1-1,-3-1 0,-4 3 0,0-2 0,-2 0 0,-4 0 0,-2 0 0,0 1 0,-2-1-1,-4 1 1,-1-1 0,-3-1 0,-1 1 1,-1-1 0,-3 2 0,-1-2 0,-3 1 0,0 0 0,-2-1-1,1 0-1,-1 0 2,-2 0-1,0 0 0,-2 0 1,2 0 0,0 1 0,-2-1-1,0 0 0,1 0 0,-1 0 1,0 1-1,2-1 0,0-1 0,-2 1 0,4 0 0,-2-1 0,0 1 1,1 0-1,-1 0 0,0-1 0,0 1 0,-2-1 0,0 1 0,2 0-1,-2 0 1,0 0-1,-2-2 1,0 2 0,-2 0-2,0 0 0</inkml:trace>
  <inkml:trace contextRef="#ctx0" brushRef="#br0" timeOffset="6523.3731">5916 6993 1,'0'0'3,"0"0"-1,0 0-1,0 0 0,0 0 1,0 0 0,0 0-1,0 0 0,0 0 0,0 0 0,0 0 0,0 0 0,0 0-1,0 0 1,0 0 0,0 0-1,0 0 0,0 0 0,0 0 0,0 0 0,0 0 0,0 0 0,0 0 2,0 0-2,0 0 1,0 0 0,0 1-2,0 3 2,2 0-1,0 2 0,0 0 0,2 1 0,-2 0 0,2 1 0,-2 0 0,2 1 0,1 2 0,-1-1 0,0 1 0,0 1 0,-2-2 0,2 0 0,0 1 0,-2-1 0,0 1 0,3-2 0,-1 0 0,0 2 0,0-1 1,-2-1-1,2-3 1,-2 3-1,0-2 0,0-2 0,0 0 0,1 0 0,-1-2 0,0 0 1,0 1-1,0-1 0,-2-1 0,2 0 0,-2-1 0,2 0 0,0-1 0,0 0 1,0-1-1,2 0 0,0-1 0,3-2 1,1-1-1,0-1 0,2-1 0,1-1 0,3-2 0,3 0 0,1-1 0,3 0 0,0-2 0,4-1 0,4 1 0,0-2 0,2 1 0,0-2 0,0 1 0,0 0 0,2 0 0,-2 2 0,-2-1 0,0 2 0,0-1 0,-5 1 0,1 1 0,-2 1 0,-2 0-1,-1 2 1,-3 0 0,-1 1 0,-1 0 0,-3 1 1,1 2 0,-3 0-1,0 1 0,-1-1 0,-3 2 1,0-2-1,0 1 0,1 1 0,-1 0 0,-2 1 0,-2 0-1,2-1 1,-2 2 0,2-1 1,-2-1-1,0 2 0,0-1 0,1 0 0,-3 1 0,2 0 1,-2 0-1,2 0 0,-2 0 0,0-1 0,2 1 0,-2 0 0,0 0 0,0 0 0,0 0 0,0 0 0,0-1-1,0 1 1,0 0 0,0 0 1,0 0-1,0 0 0,0 0 0,0 0 0,0 0 0,0 0 0,2 0 0,-2 0 0,0 0 0,-2 0 0,2 0 0,0 0 0,0 0 0,0 0 1,0 0-1,0 0 1,0 0-1,0 0 0,0 0 0,0 0 0,0 0 0,0 0 0,0 0 0,0 0 0,0 0-1,0 0 1,0 0-1,0 0 0,0 0-1</inkml:trace>
  <inkml:trace contextRef="#ctx0" brushRef="#br0" timeOffset="8123.4646">6094 8784 2,'0'0'2,"0"0"0,0 0 1,0-1-1,-3-1 0,1 0-1,0 1 1,2 0-1,-2 0 0,2-1 0,0 1 0,-2 0-1,2 1 2,0 0-1,0 0 0,0 0-1,0 0 0,0 0 0,0 0 0,0 0 0,0 0 0,2 0 0,-2 1 0,2 2 1,0 0-1,0 1 0,1-1 0,1 3 0,0-1 0,0 1 0,0 1 0,0-1 1,0 2-1,0-2 0,1 2 0,-1-1 0,0 1 0,0 1 0,0-1 0,0-1 0,0 0 0,1 0 0,-1 0 0,0-2 1,0 1-1,0-1 0,0-2 0,0 1 1,-2-1-1,5 0 1,-1-1-1,0-2 1,2-1 0,3-3-1,3-3 0,5-1 0,1-2 0,5-3 0,2-2 0,4-4 0,0 1 0,2-3 0,2-1 0,1-2 1,-1 1-1,-2 0 0,2 0 0,-4 1 0,0-1 0,0 3 0,-2 0 0,0 1 0,-2 3 0,-2 1 0,-5 1 0,1 0 0,0 1 0,-3 3 0,-1-1 1,-5 2-1,3 2 1,-5-1 6,0 2-8,-1 0 0,-1 1 0,-2 0 1,2 1 0,-3 1 0,-1-1 0,0 2 0,0 0 0,-2 0 0,2 0 0,-2 0 0,0 1 0,0-1 0,1 2 0,-3-1 0,2 1 0,-2 0 6,0 0-7,2 0 0,-2 0 0,0-1 7,0 0-7,0 1 6,2 0-7,-2 0 0,0-1 0,0 1 1,0 0 0,0 1 0,0-1 7,0-1-8,0 1 1,0-1 0,2 1 0,-2-2 0,0 1 0,-2 1 0,2 0 1,0 0 6,0 0-7,0 0 0,0 0 0,0 0-1,0 0 1,0 0-1,0 0 0,0 0-1</inkml:trace>
  <inkml:trace contextRef="#ctx0" brushRef="#br0" timeOffset="9597.549">5833 10808 1,'-2'0'3,"2"-1"-1,0 1 1,-2-1-1,2 0 0,-2-1 0,2 2-1,0 0 1,-2-1-1,2 1 0,-2 0 1,4 0-1,-2 0 0,0 0-1,0 0 1,0 0 0,0 0 0,0 0-1,0 0 1,0 0 0,0 0-1,0 0 0,0 0 0,0 0 0,0 0 0,0 0 1,0 0-1,0 0 1,0 0-1,0 0 0,0 0 0,0 0 0,0 0 0,0 1 0,2 1 0,0 1 0,2 1 1,-2-1-1,2 2 1,2 2-1,-2 0 0,3 1 0,-3 0 0,2 1 0,0 1 0,-2 0 0,5-1 0,-3 2 0,0-1 0,0 0 0,0 0 0,1 2 0,-3-3 1,2 0-1,0 3 0,0-3 0,1 1 0,-1-2 0,-2 0 0,2 0 0,-2-1 0,2 0 0,-1-1 0,-3-2 0,2 0 7,0 1-8,-2-1 1,0-2 12,0 1-14,0-2 13,2-1-7,1-1-1,-1-3 6,6-1-8,0-5-6,3 0 13,-1-2-1,7-3-14,-1-1 14,3-2-7,2-1 6,2-2-7,2-2 13,1 1-7,1-1-9,0 1-4,0-1 13,-2 1 0,2 1-15,-2 0 3,-2 0 13,0 2-1,0 0 1,-3 1-2,-1 2-1,0 1 0,-5 0 6,1 2-7,-1 1-1,-1 1 0,-1-1-6,-1 3 7,-3 0-7,0 1 7,-1 1-13,-1 2 14,-2-1-14,0 0 16,0 1-8,-1 1 7,-1 0-7,0 2 0,0-1 1,-2 1 14,2 1-9,-2-3 0,-2 2 5,2 1-1,0 0-7,-2 0 7,0 0-8,2 1 8,-2-2-9,3 2 8,-3 0-1,0 0-1,2-1-13,-2 1 14,0 0-7,0 0 0,0 0 0,0 0 7,0 0-13,0-1 13,0 1-14,0-1 15,0 1-21,0 0 9,0 0 7,0 0-6,0 0 7,0 0 6,0 0-14,0 0-6,0 0 2,0 0-1,0 0 2,0 0 0</inkml:trace>
  <inkml:trace contextRef="#ctx0" brushRef="#br0" timeOffset="15285.8743">4534 12164 1,'-4'-2'2,"0"0"-1,-2 0 1,1-1-1,-1 0 0,0 1 0,0 0 1,0 1-1,-3-3 0,3 3 0,-2 0 0,0-2-1,-1 3 0,-1-1 0,2 1 1,-5 0-1,3 1 0,-2 2 1,-1-1 0,1 2-1,-5-1 0,3 2 0,-3-1 0,1 2-1,-1-1 2,-2 1-1,5-1 0,0 2 0,-1-1 0,-1 0 0,3 0 0,1 0-1,-3-1 2,3 2-1,-1-1 0,1 1 0,0 0 0,-3 1 0,3-1 0,-1 1 0,1 2 0,-1-1 0,1 0-1,0 2 2,-3 0-1,1 2 0,-1 0 0,-1 2 0,-1 0 0,3 2 0,-3-2 0,1 2 0,-3 2 1,2-2-1,1 2 0,-1-1 1,1 0-1,1-1 0,-1 1 0,1-1 0,1 1-1,1-1 1,-1-1 0,1 1 0,1-1 0,2-1 0,-3 1 0,1-1 0,0 0 0,-3 1 0,3 0 0,-1-1 0,1 2 1,-1 0 1,1 0-2,0 2 1,-1-2-1,1 2 0,1-1 0,-1 2 0,2-2 0,1 1 0,-1 1 1,0 1-1,1 1 0,3 0 1,-2 0 0,2 2-1,0-1 0,-1 1 1,3 2-1,-2-1 0,2 1-1,-2 1 2,2 0-1,-1-2 1,1 1-1,0-1 0,0 1 1,2-2-1,0 0-1,2 0 1,-2-1 0,0-1 1,2 0-1,0 0 1,2-1-1,0 0 0,0 0 0,0 0 0,2 0 0,0-2 0,2 0 0,1 1 0,1 1 1,0-1-1,0-1 0,1-1 0,1 1 0,0-1 0,3 0 0,-1-1 0,1 0 0,1-1 0,-1 0 0,1-1 0,3 0 0,-3 0 0,3-2 0,-3 1 0,3-1 0,-1 1 0,1-2 0,-3-1 0,5 2 0,-3-3 0,3 0 0,-2 0 0,1 0 0,1-2 0,-1 0 0,1-1 1,2 0-1,-3-1 0,1 1 0,2-2 0,-1 0 0,1-2 0,-2 1 0,1-1 0,3 1 0,-2-2 0,1 1 0,1-2 0,0 0 0,2 0 1,-3 0-1,3-1 0,0 0 0,-2 0 0,2-1 0,-1 1 0,-1-1 0,2-1 0,0 0 0,-2 0 0,1 0 1,-1-2-1,0 1-1,0-1 1,2 0 0,-3-1 1,-1-1-1,2-1 0,-3 0 0,3-1 0,-2 0 0,0-2 0,-1-1 0,1 1 0,0-2 0,-3 0 0,1 1 0,1-2 0,1 0 0,-2-1 0,1 1 0,-1-1 0,0 0 0,-1-1 0,1 0 0,0 0 0,-3-1 0,1 1 0,-1 0 0,1-1 0,-1 1 0,-1-1 0,-1 0 0,-1-2 0,-1 2 0,0 0 0,1-2 0,-3 1-1,3-1 1,-5 0-1,2-1 1,1 1-1,-1-2 1,-2-1 0,0 0 0,1 0 0,-1-1 0,2 1 0,-1-1 0,-1 1 0,-2-1 1,2 1 0,-1-1-1,-1-1 0,0 1 0,0-2 0,0 1 0,-2-1 0,1-1 0,-1 1 0,0 1 1,0 0-1,-2-1 0,0 1 0,0 1 0,0 0-1,-2 1 1,0-1 0,0 0 0,0 1 0,-2-3 0,0 2 0,0 1 0,0 0 0,0 0 0,-2 1 0,2-1 0,-2 0 1,2 1-1,-3 1 0,1 0 0,-2 0 0,2 0 0,-2 1 0,2-1 0,-3 2 0,3 0 0,-2 0 0,0 1 0,0-1 0,-3 0 0,3 1 0,-2-1 0,2 1 0,-3 0 0,1 1 0,0 1 0,0 0 0,-3 1 0,1 0 0,2-1 0,-3 3 0,1-2 0,0 0 0,1 1 0,-3 1 0,4-1 0,-3 1 0,-1 0-1,2 1 1,-3-1 0,1 1 0,1 0 0,-1 0 1,0 1-2,-3 0 1,3 0 0,1 0 0,-3 2 0,-1-1 0,3 1 1,-2-1-2,-1 2 1,1-1 0,-1 0 1,-1 1-2,1 0 1,-1 2 0,-1-2 0,0 1 0,1 0 0,-1 2 0,1-2 1,-1 2-1,-1 1 0,-1-2 0,2 3 0,-1-1 0,1-1 0,-1 2 0,1 0 0,1 0 0,1 0 0,1-1 0,3 2-1,-1-1-1,2 0 0</inkml:trace>
  <inkml:trace contextRef="#ctx0" brushRef="#br0" timeOffset="17041.9748">9734 12194 1,'-3'-1'2,"1"0"0,-2 0-1,0 0 0,0 1 0,0-2 0,-4 2-1,1 0 1,1 0 0,0 2-1,0-2 1,0 1 0,-3 1-1,1 0 0,0 1 1,-1-1-1,1 1 0,0 1 1,0 1-1,-3-1 0,1 1 0,2 1 0,-3 0 0,1-1 0,0 2 0,-1 1 0,-1 2 0,2-2 0,-3 0 0,3 1 0,-3 1 0,3 0 0,0-1 0,-1 2 0,1-2 1,2 2 0,0 0-1,-1 1 1,-1 0-1,2 0 0,-3 1 0,3 1 1,0 1-1,-3 0 1,1 0-1,0 2 0,-1 0 0,1 1 0,-2 0 0,-1 1 0,-1 1 2,-1-1-2,1 3 1,-3-2-1,5 1 1,-5 1-1,5-1 0,-3 2 0,1 0 0,2 0 0,-1 0 0,1 0 0,1 1 0,1 0 0,2 2 0,-3 0 0,3 0 0,2-1 0,-2 3 0,1-1 1,1 1 0,0 1-1,2-1 0,2 1 0,-2 0 0,0 0 0,1 0 0,1 0 0,0 0 0,2-1 0,-2 0 0,4 0 0,-2-1 0,2 1 0,3 0 1,-3-2-1,4 1 0,-2-2 0,2 0 0,0 0 0,3-1 0,1-1 0,-2-1 0,5 0 0,-1-1 1,3-1-1,-1 1 0,3-2 0,-1-1 0,3 0 0,-1-1 0,1-1 0,4 0 1,-5-2-1,3-1 0,2 0 1,-3 1 0,3-2-1,0-2 0,0 1 0,2-2 0,-3 0 0,3 1 0,0-3 0,-2 0 0,1-2 0,1 1 0,2-1 0,-2-2 0,4-1 0,-4-1 0,4-1 0,-2-1 0,2-2 0,2 1 0,-2-2 0,2 2 0,-2-4 0,2 0 0,-3-1 0,4-1 0,-4-1 0,1-1 0,0-1 0,-2-2 0,2 1 0,0-1 0,-4 0 0,2 0 0,-2-1 0,-3 1 0,3-1 0,-2 2 0,-2-2 0,1 1 0,-3-1 0,0-1 0,-1 0 0,-3 0 0,1 0 0,-3-2 0,-1 1 0,1 0 0,-3-2 0,-2 0 0,2-1 0,-3-1 0,-3-1 0,2 0 0,-2-2 0,-2-1 0,-2-1 0,2 0 0,-2-3 0,-2 0 0,0 0 0,0-1 0,-2 0 0,0 0 0,-2-1 0,-3 2 0,1 0 0,0 0 0,-3 0 0,1 1 0,-2 2 0,-1-2 0,1 1 0,-1 1 0,-1-1 1,0 1-1,-3 0 0,0 1 0,-1-2 0,1 1 0,-3-1 0,-1 0 0,0 2-1,-4-2 0,3 1-1,-3 0 1,-2 0-1</inkml:trace>
  <inkml:trace contextRef="#ctx0" brushRef="#br0" timeOffset="21669.2394">4493 12585 2,'0'0'1,"0"0"1,0 0 0,0 0-1,0 0 0,0 0 1,0 0-1,0 0 0,0 0 0,0 0-1,-2-1 1,2 1-1,0 0 1,-2 0-1,2-1 0,0 1 1,0 0 0,0 0-1,0 0 0,0 0 0,-2 2 0,2 3 0,0-1 0,0 1 0,0-2 0,-3 3 0,3 0 0,0 0 0,-2 0 0,2 1 1,2 0 0,-2 0-1,0-1 0,0 1 0,3 0 0,-3 0 0,0 2 0,0-2 0,2 2 0,-2 0 0,2-1 0,-2 2 0,2-2 0,-2 0 0,2 1 0,-2 0 0,0 1 0,2-1 0,-2 2 0,2-1 0,-2 2 2,-2-2-1,2 1 0,0 0-1,0 0 0,-2-1 0,2 2 0,0 1 0,-2-2 0,2 1 1,-2 2-1,0-1 1,2-1-1,-2 2 0,2-1 0,0 0 0,-3 0 0,3-1 0,0 0 0,0 0 0,0-1 0,0 2 0,0 1 1,3 0 0,-3-1 0,2 0-1,0-1 0,-2 2 0,2 0 0,-2 0 0,2 0 0,-2 0 0,0 0 0,0 0 0,0 0 0,-2 1 0,2-1 0,0 1 0,-2-1 0,2 1 0,0-2-1,-2 2 2,2-1-1,0-1 0,-2 0 0,2-2 0,0 1 0,0 0 0,0-2 0,0 1 0,0-1 0,0 0 0,0 0 0,0-1 1,0-1-2,0 0 1,0 0 0,0 1-1,2-1 1,-2-2 1,0 1-1,0 0 0,0-2 0,0 2 1,2-1-2,-2 0 1,0 0 0,0 0 0,2-1 0,-2 0 0,2 0 0,-2-1 0,0 1 0,0-2 0,0 2 0,0-1 0,0-2 0,0 1 0,0 0 0,0-1 0,2 0 0,-2 0 0,0-1 0,0 0 0,0-1 0,0 1-1,-2-1 1,2 1 0,2 0 1,-2-1 0,0 0-2,0 0 1,0 0 1,0 0 0,0 0-1,0 0 0,0 0 0,-2 0 0,2 0 0,0-1 0,0 1-1,0-2-1,-4-3 0</inkml:trace>
  <inkml:trace contextRef="#ctx0" brushRef="#br0" timeOffset="22301.2756">4375 13194 2,'0'0'2,"0"0"1,0 0-1,0 0 0,0 0 0,0 0-1,0 0 0,0 0 0,0 0 0,0 0 0,0 0-1,0 3 1,2 0 0,0 5 1,2-1-1,0 2-1,0 2 0,3 2 0,-1-1 1,0 1-1,0 2 0,0 0 0,1 1 1,-1-2-1,0 1 0,0-1 0,0 0 1,3 0-1,-5-2 0,4 1 0,-2-1 0,-2-1 0,3-2 0,-1 0 0,0-1 1,-2-1 0,0-1-1,0-2 1,1 2-1,-1-2 0,0-1 1,-2 0 0,2 0-1,0-2 1,-2-1-1,5 0 1,-3-2-1,2-2 0,0-1 0,0-1 1,3-2 6,-1-2-7,0 1 6,0 0-8,1-2 1,1 1 0,-2-1 7,1 0-8,1-1 0,-2 2 1,0-1 0,-1 1 7,1 0-1,-2 1-7,0 1 6,-2 0 0,1 1-1,-1 0 7,0 1-14,0 1 13,-2 1-1,0 0-1,0 1-8,0-1 7,0 2-7,0 0 6,-2-2-13,2 3 1,-2 1 1,0-1 0,0-2 0,-2 2 0,2 0 0</inkml:trace>
  <inkml:trace contextRef="#ctx0" brushRef="#br0" timeOffset="38633.2097">9822 12390 1,'0'1'2,"0"1"0,-2-1-1,2 3 1,-2-1-1,2 1 0,-2-1 0,0 3 0,2 2 0,-2-1 0,2 1 0,-2 2-1,2 0 0,-2 2 1,2 0-1,0 0 1,-2 3-1,2 1 1,-2 1 0,2 1-1,2 2 0,-2 0 1,2 3-1,0 0 0,0 1 0,0 1 0,0 1 0,2 1 0,-2 0 0,1 0 0,-1 1 0,0 0 0,0 1 0,0-1 2,0 1-2,0 0 0,0 1 1,0-1 0,-2 3-1,2-1 0,0 1 1,-2-1-1,0-1 1,2-1-1,-2 0 0,-2-1 0,2-1 0,0 0 0,0-3 0,0 1 1,2-2 0,-2-1-1,0-2 0,0-2 1,0 0-1,2-2 1,-2-1-1,0-1 0,0-1 1,0-3-1,2-2 0,-2 2 0,0-3 0,0-1 0,2-1 0,-2 0 0,3 0 0,-3-2 0,0 1 0,-3-2 0,3 0 0,-2 1 0,2-1 0,0-1 0,0 3 0,-2-2 0,2 0 0,0-1 0,0 2 0,-2-2 0,2 0 0,0 0 0,-2 0 0,0 2 0,2-4 0,-2 1-1,0-2 0,2 0-1,-2-1 0,-2-2 0</inkml:trace>
  <inkml:trace contextRef="#ctx0" brushRef="#br0" timeOffset="39060.2341">9640 13210 3,'0'0'3,"0"0"-1,0 3 0,0-2 0,3 1-1,-3 2 1,2 0-1,0 2 0,0 0 0,2 3 0,0 2-1,2 0 1,-2 1 1,5 2-1,-1 1-1,0 1 1,0 3 0,1 0 0,1-1-1,0 0 0,-1 0 0,1 1 0,-2-2 0,1 0 0,1-2 0,-2 0 0,3-2 0,-3-2 1,0 0-1,0-1 1,-1-2 0,1-1 0,-2-1 0,-2-2-1,4-2 0,-1-1 1,1-2 0,0-1 0,0-3-1,1-1 0,-1-1 0,0-1 7,-2-1-8,3-1 0,-1 1 1,-2-1 6,2 0-7,-1 0 6,1-1-6,-2 2-1,2-1 1,-1 0 0,-1 1 6,2 0-6,-4-1-1,2 2 1,-1 1-1,-1 0 1,0 0-1,2-1 0,-4 0 0,2 1-1</inkml:trace>
  <inkml:trace contextRef="#ctx0" brushRef="#br0" timeOffset="43114.466">14368 7743 1,'27'2'1,"4"2"0</inkml:trace>
  <inkml:trace contextRef="#ctx0" brushRef="#br0" timeOffset="43363.4803">15100 7795 1,'36'0'1,"1"0"0,2 2 0,3-2 0,3 0-1,1 1 1,1-2-1,3 1 1,-1 0 0,3-2-1,-2 2 0,1-1 1,-1-2-1,0 0 0,-1 0 1,-1-2-1,2 1 0,-1-3 0,1 0 0,-5-2 0,5 1 0,-2-1 0,-1-1 0,-1-1 0,-1-1 0,-1 0 0,-3-1 0,0 0 0,1-1 0,-5 0 0,0-1 0,-2 0 0,0-2 0,1 0 0,-5 1 0,0-3 0,-2 1 0,26-23 0,-9 5 0,-9 1 0,-6 1 0,-4 1 0,-4-1 0,-5 1 0,-3-1 0,-7 0 0,-2 1 0,1 1 0,-3-2 0,-2 1 0</inkml:trace>
  <inkml:trace contextRef="#ctx0" brushRef="#br0" timeOffset="43463.486">16885 6701 2,'-14'-20'1,"-3"-2"0,-3 1 0,-1-2 0,-4 0 0,-4 1-1,-2 1 0,-2-1 0</inkml:trace>
  <inkml:trace contextRef="#ctx0" brushRef="#br0" timeOffset="51246.9312">13657 12184 1,'0'0'2,"0"0"0,0 0 0,0 0 0,0 0 0,0 0-1,0 0 0,0 0 0,0 0 0,0 0-1,0 0 0,0 0 1,0 0-1,0 0 1,0 0-1,0 0 1,0 0-1,0 0-1,0 0 2,0 0-1,0 0 0,0 0 0,0 1 1,2 2 0,2-1-1,0 0 0,2 1 0,1 0 0,-1 0 0,2-1 0,0 1 0,3 0 0,1 0 0,1-1 0,1-1 0,1 0 0,1-1 0,3 0 0,1 0 0,1 0 0,2 0 0,-3-1 0,5 1 0,0-1 0,-2 1 0,4-1 0,0 0 0,2-1 0,0 2 0,-3 0 0,3 0 0,-2 0 0,2 2 2,-2-1-2,2 0 0,-2 0 0,0 1 0,2 1 0,-2-1 0,0 0 0,-1 1 0,1-1 0,-2 0 0,4 2 0,-4-2 0,0 2 0,0-1 0,-1 0 0,1 0 0,0 0 0,0 1 0,2-1 0,0 1 0,-3-1 0,1 1-2,2-2 2,-2 1 0,0 0 0,2-2 0,0 2 0,-1-3 0,1 0 0,0 0 0,0 0 0,0 0 0,0-2 0,0 1 0,-2 0 0,1 0 0,-1-1 0,0 0 0,0 1 0,-2-1 0,1 0 0,1 0 0,-2 0 0,2 1 0,0 0 0,-1-2 0,1 2 0,-2 0 0,2 0 0,0-1 0,-3 2 0,1-2 0,0 2 2,-2 0-1,-1-1-1,-1 1 1,2 0-1,-3 0 1,3-1-1,-2 1 1,-1 0-1,1 0 0,-3 0 0,3 0 0,-3 1 0,3-1 0,-2 0 0,1 0 0,-1 0 0,1 0 0,1 0 0,0-1 0,-1 1 0,3 0 0,-2 0 0,-1 0 0,3-1 0,-3 1 0,3 0 0,0-1 0,-1 1 0,-1-1 0,0 0 0,1-1 0,3 1 1,-2-1-1,-1 0 1,-1-1 0,2 0-1,2-1 0,-3 1 0,3-2 0,-2 2 1,-1-2-1,1 0 0,0 1 0,-3-1 1,3 0-1,0 2 0,-3-1 0,-1 1 0,-1-1 0,1 2 0,-3 0 0,1-1 0,-3 2 0,1 0 0,-1 0 0,-2 1 0,-1 0 0,-1 0 0,0 0 0,-2 0 0,1 0 0,-1 0 0,0 1 0,-2 0 0,2 0 0,-1-1 0,-1 2 0,0-1 0,0 0 0,-2 0 0,2-1 0,0 1 0,-2 0 0,0-1 1,1 3 6,-1-3-8,0 1 1,0-1 0,0 0 0,0 1 0,-2-1 0,2 0 0,-2 0 0,0 0 0,2 0 0,-2 0-1,0-1 1,0 1 0,0 0 0,0 0-1,0 0-1,0 0 0,0 0-1</inkml:trace>
  <inkml:trace contextRef="#ctx0" brushRef="#br0" timeOffset="53631.0675">15129 12571 1,'0'-2'2,"0"-2"0,0 1 0,0-1 0,0 2 0,0-1 0,0 0 0,0 1-1,0-1 0,3 3-1,-3-1 1,0 0-1,-3-1 0,3 1 0,3 1 1,-3 1 0,0 1-1,2 3 2,-2 2-2,0 2 1,0 3 0,2 5-1,-2 4 0,-2 5 1,2 3 0,0 5 0,0 4 0,-2 2-1,2 6 1,-3 1-1,3 3 0,-2 3 0,0-2 0,-2 0 0,2 0 1,0-1-1,0-2 1,0-3-1,0-1 0,2-2 0,-2-3 1,2-2-1,0-2 0,0-3 1,2 0-1,-2-4 1,0-2-1,2-1 0,0-2 0,-2-4 0,2-1 0,-2 0 0,2-3 7,0-4-7,-2 2 0,0-5-1,0 1 0,0-4 1,0 1-1,0-1-1,0-3 0,0-2 1,-2-2 0,2-3-1,-2-1-1</inkml:trace>
  <inkml:trace contextRef="#ctx0" brushRef="#br0" timeOffset="54121.0956">14954 13336 2,'0'-3'3,"0"0"-1,-2 1 0,2-2 0,0 2 0,0-1 0,0 1-1,0 1 1,0 0-1,0 0 0,0 1 1,2 1-2,-2 1 1,4 3 0,0 2-1,0 1 1,2 3-1,0 1 1,3 4-1,-3-1 1,0 2-1,2 1 0,1 0 1,-3 0 0,2-1-1,0-1-1,1 1 2,-1-2-1,2-2 1,-1-1 0,1-1-1,0-2 1,-1-1-1,1-1 0,2-1 1,1-4-1,-1-2 0,3-1 0,-3-3 0,5-3 1,-3-3-1,3 0 0,-3-3-1,1 0 1,-1-2 0,3-1 0,-3 0 1,1-3-1,-3 3 0,2-1 0,1 0 0,-3 2 0,-1 0 0,-1 1 0,0 0 0,-1 1 0,-1 0 0,-2 0 0,-2 4 0,2 0 7,-1 1-8,-1 0 0,-2 1 0,2 1 7,-2 0-7,0 0 0,0 3-1,-2-2 0</inkml:trace>
  <inkml:trace contextRef="#ctx0" brushRef="#br0" timeOffset="58862.3667">18951 7581 1,'0'0'1,"0"0"1,0 0-1,0 0 0,0 0 0,0 0 0,0 0 0,0 0 0,0 0-1,0 0 0,0 0 1,0 0 0,0 0 0,0 0 0,0 0 0,0 0-1,0 0 0,0 0 1,0 0 0,0 0-1,3 0 1,-3 0-1,2 0 0,4 0 0,0 2 0,6-1 0,-1 0 0,1 0 0,3 0 0,1-1 0,3 0-1,-1 1 1,3-1 1,0 0-1,2 0 0,1 0 0,1 0 0,0 2 0,2-2 0,2 0 0,-2 0 0,2 0 0,0 0 0,-2 0 0,1 0-1,1 0 1,2 0 0,0 0 0,0-2 1,1 2-1,5-1 0,0 0 0,2 0 0,1 0 0,1-2 0,-2 1 0,5 1 0,-1 1 0,1-1 1,-1 1-1,2-1 0,-1 1 0,-1 0 0,1 0 0,1 0 0,1 0 0,-1 1 1,1 0-1,-3 1 0,1 1 0,-1-2 0,3 2 0,-3 0 0,0 0 0,1-1 0,-3 2 0,3-1 0,-3 0 0,2 0 0,1 1 2,1-1-2,3-1 1,-3 2-1,3-2 1,-3 1-1,3-2-1,2 1 1,-3-1 0,3 2 0,-3-1 0,-1-1 0,-1 0 1,1 0-1,-3 1 0,3-1 0,-3 0 0,1-1-1,-3 1 2,1 0-1,-3 0 0,-2 1 0,0-2 0,-2 1 0,-1 0 0,-1 0 0,-2 0 1,-2 0-1,0 2 1,-5-1-1,3-1 0,-4 0 0,0 0 0,-3 1 0,-1 0 0,2 0 0,-5-1 0,1 2 0,-1-2 0,-1 0 0,-3 0 0,1 2 0,-3-2 1,0 0 0,-1 1 0,-1-2-2,-2 1 2,2 1-1,-1-2 0,-1 1 0,-2 0 1,-2-1-1,2 0 0,-2 1 0,2-1 0,-2 0 0,0 0 0,-2 0 0,3 0 1,-1 0-1,-2 0 0,0 0 0,2 0 0,-2 1 0,0-1 0,0 0 0,0 0 0,0 0 0,2 0 0,-2 0 0,0 0 0,0 0 0,0 0 0,0 0-1,0 0-1,0-1-1</inkml:trace>
  <inkml:trace contextRef="#ctx0" brushRef="#br0" timeOffset="64175.6706">22385 6195 1,'0'0'2,"0"0"-1,0 2 0,0-1 0,0 1 1,2 1-1,-2 2 0,0 0 0,0 1 0,0-1 0,0 1 0,0 2-1,-2-1 1,2 3-1,0-1 1,0 1 0,0 2-1,0 0 0,2 2 1,-2 2-1,0 3 0,0 1 0,-2 4 0,2 2 1,0 2-1,-2 3 1,2 1-1,-2 4 0,-1 1 0,-1 2 0,0 1 0,2 1 0,-4 2 0,0 1 0,2 2 0,-5 1 0,3 2 0,0 1 0,0-1 0,2-1 0,-1-2 0,1-2 0,0-2 0,2-2 2,0-2-1,2-2-1,0-1 0,0-3 0,0-5 1,0 0 0,0-4-1,0-2 0,0-2 1,0-3-1,0-2 1,0-2-1,0-1 1,0-2 0,0-1 0,0-1 0,0-1-1,0-2 0,0 1 1,0-1 0,0 0 6,0-2-7,0 1 0,0-1 0,0 0 0,0 1 0,0-2 0,0 0 6,0 0-7,0 0 0,2 0 0,-2-1 0,0 2 0,0-2 1,-2 1 6,2-1-7,0 0 6,0 0-7,0 0 7,0 0-1,0 0 0,0 0 0,0 0-8,0 0 1,0 0 0,0 0 1,0 0 0,0 0 6,0-3-6,-2 2 0,2 0-1,0-1 1,0 1-1,0-2 1,0 2-1</inkml:trace>
  <inkml:trace contextRef="#ctx0" brushRef="#br0" timeOffset="65834.7655">22145 8214 1,'0'0'2,"0"0"-1,0 0 1,0 0 0,0 0-1,0 0 0,0 0 0,0 0 0,0 0 0,0 0 0,0 0 0,0 0-1,0 0 0,0 0 1,0 0-1,0 0 0,0 0 0,0 0 1,0 0 0,0 0-1,0 0 0,0 0 1,0 0 0,0 1-1,0 3 0,2 0 0,-2 2 0,2 1 2,0 0-2,-2 1 1,2 1 0,-2 0-1,2 1 0,0 2-1,-2-2 2,2 3-1,0 0 0,-2 0 1,2 3-1,0 0 0,1 0 0,-3 3 0,2 2 1,0 1-1,-2 2 0,2 2 0,-2 0 1,0 1-1,0 3 1,0-3 0,0 4-1,0 0 1,0 0-1,-2 1 1,0 0-1,0 1 1,-1-2-1,1 2 7,0 0-1,-2-1-7,2-2 0,0 2 0,2-3 0,-2 0 1,0 0-1,2-1 13,-2 0-14,2-2 0,-2 2 13,0-2-14,2-3 1,0 0 13,0 1-2,0-2-14,0 0 1,0-2 0,2 1 1,-2-2 0,0 1 7,2 0 0,-2 0-8,0-2 8,0 1 6,0-2-2,0 2-1,0 0-14,-2-3 2,2-1 13,0 0-1,-2-1-1,2-1-13,0 1 7,-2-3 0,2 1 0,-2-2 6,-1 2-7,3-1 0,-2-1-6,2-2 13,0 1-13,-2 0 14,0-2-14,0 0 7,2 0-6,-2 0 1,2-1 0,0 0 1,-2 0 13,2 0-1,-2-1-1,2-2-7,0 2-6,0-2 7,0 0-7,-2 0 20,2 1-15,0-1 7,0-2-7,-2 1 6,2 1 1,0-1-2,0 2-1,0-3-13,0 0 8,0 0 0,0 0 7,0 0-7,0 1 0,0-1 0,0 0-6,0-1 14,0 0-13,0 0 0,0 1 14,0 0 5,0-1-7,0 0-8,-2 3 8,2-3-1,0 0 5,0-2-7,0 2-6,0 0 6,0 0 6,0 0-13,0 0 7,0 0-7,0 0 1,0 0 7,0 0-7,0 0 7,0-1-1,-2 0-6,2-1 7,0-1-1,0 1 0,-2-1-13,2-1 0,0 2 2,0-3 1,0 2 1,0-2 0,0 2-1</inkml:trace>
  <inkml:trace contextRef="#ctx0" brushRef="#br0" timeOffset="68207.9013">22273 10135 2,'0'0'2,"0"0"0,0 0 0,0 0-1,0 0 1,0 0-1,0 0 0,0 0 0,0 0 0,0 0 0,0 0-1,0 0 0,0 0 1,0 0-1,0 0 0,0 0 0,0 0 1,0 0 0,0 0-1,0 0 1,0 5-1,0 0 2,0 3-1,0 1-1,0-1 1,2 2-1,-2 2 0,0-1 0,0 3 0,0 0 1,-2 4 0,2-1-1,-2 3 0,2 1 0,-2 1 0,0 2 0,-2 1 0,2 0 0,-5 1 0,3 2 1,0-1 0,-2 1 0,2 0-1,0-1 0,-3 0 0,3 1 0,-2 0 0,0-1 0,2 1 0,0-3 1,-1 2-1,1 0 0,0-1 0,0 1 0,2-1 0,0-1 0,0 1 0,0 1 0,0-2 0,0 1 0,0-1 0,2 0 1,-2-1-1,2 1 1,-3 0 6,3 0-7,0-2 0,-2 0 6,2-1-1,0-1 0,-2 0-1,2-1 0,0 0 0,-2-2-9,0 2 2,2 0 0,-2-2 7,2 2 7,0 0-3,-2 1-7,2-1 6,0-2-13,-2 2 13,2 0-13,0 1 19,0-3-20,0 2 13,0 0-7,-2 0 7,2-1-1,0 0-13,0 0 13,0-1-13,0 1 14,0-3-7,0 0-6,0 0 0,0-1 14,0 1-7,2 1-7,-2 1 14,0-2-7,0 0 6,0-1-7,0-1 0,2-1 6,-2 0-13,0-1 14,2-1-7,-2-1-7,0-1 2,0-1 13,2-2-7,-2 1-6,0-3 7,0 1 12,0 0-8,0-3-13,0 2 1,0-2 1,0 0 19,0-1-14,0 1-6,0-1 13,0 0 0,0-1-14,0-1 1,0 0 14,0-2-7,0 2 6,0-2-1,2 1 1,-2 0-9,-2 0 14,2-2-14,2 2-7,-2 0 15,0-2-15,0 2 3,0-1 0,-2 1 1,2 0 0,0-2 0,0 1 0,2-1 1,0 1-1,-2-2 1</inkml:trace>
  <inkml:trace contextRef="#ctx0" brushRef="#br0" timeOffset="69154.9554">20467 12569 2,'0'0'3,"3"-4"-1,-1-1 0,-2 1-1,0-1 1,2 1 0,0-2 0,-2 0 0,2 0 0,0 0 0,-2 0-1,2 2 0,-2-1 0,2 0 1,0 3-1,-2 0-1,0 0 1,2-2-1,-2 3 0,2-1 1,-4 0 0,2 1-1,0 0 0,2 1 1,-2-1-1,0 1 0,2 1 0,-2 4 0,2 2 0,2 4 1,1 4-1,-1 5 1,-2 5-1,0 3 0,2 4 0,-2 3 0,-2 4 0,2 2 0,-2 3 0,0 3 7,2 1-7,-2-1 6,0 3-7,0-1 0,0 0 6,2-3 0,-2 1-1,0-2-7,0-2 7,2-1-7,-2-2 1,0-3 6,2-1-7,0-3 7,-2-2-7,3-3 1,-1-1 6,-2-3 0,2-2 0,-4-2-1,2-3-1,2-2-7,-2-3 8,0 0-7,0-4-1,-2 0 1,2-1 0,0-4 0,0-1 0,-2-4 0,2 1 0</inkml:trace>
  <inkml:trace contextRef="#ctx0" brushRef="#br0" timeOffset="69658.9843">20308 13313 1,'0'-1'3,"-2"1"-1,2-3 0,0 2 1,0 1-1,0-1 0,0 1 0,-2 0 0,2 0-1,0 0 1,2 0 0,-2 1-1,0 4-1,6 2 1,1 2 0,1 3-1,2 2 1,-2 1 0,3 1-1,-3 1 0,2 2 0,3 0 1,-5-1-1,4 2 1,-1-2-1,-1-1 0,0-1 0,3-1 0,-5-2 0,3-1 0,-3-2 0,2 0 0,0-2 0,1-3 1,-3 0-1,0-4 0,3-1 7,-1-1-8,0-4 1,1-1-1,-1-3 1,2-1 0,-3-2 0,3-1 0,-2 0 0,1-1 0,-1-2 6,1 3 0,-1-3-1,-2 1-7,2 0 13,-1 1 6,-1 0-10,-2 0-7,2 2 0,-1 0 13,-1-1-8,-2 3 0,2-2-15,-2 2 15,1-2-7,-1 1-6,-2 2 1,0 2 20,2 0-21,-2 1 14,0-1-1,0 3 0,-2-1-15,2 0 1,-2 2 2,2 1 0,-2-2 0,2 2-1,-2-1 2</inkml:trace>
  <inkml:trace contextRef="#ctx0" brushRef="#br0" timeOffset="204029.6698">4154 3972 1,'-17'-3'1,"0"-2"1,-1 0-1,-1 2 0,-1-1 0,-3 1 0,0-1 0,-2 2 0,-2-1 0,0 0-1,1 1 1,-3 1 0,-2 1-1,0 0 0,-5 1 0,1 1 0,-4 1 0,2 0 1,-5 3 0,1 0-1,0 2 0,-3-1 0,1 2 0,-3 2 0,1-2 0,-1 1 0,1 2 0,-1 0 0,-1-1 0,-3 1 0,2-1 1,3 2-1,-1-1 0,1-1 0,2 1 0,1 0 0,3-1 0,0 1 1,-1-2-1,3 3 1,-2-1-1,2 0 0,-1-1 0,1 1 0,2 1 0,0-1 0,0 0 0,2 1-1,2 0 2,-1-2-1,4 3 0,1-1 0,0 1 0,0 1 0,4-1 0,0 1 0,5 0 0,-1 0 0,3 3 0,1-2 0,1 1 0,1 2 0,3 1 0,0 1 0,-1 1 1,3 1-1,0 0 0,1 1 0,-1 1 0,2 0-1,0-1 1,0 2-1,1-2 2,1 0-1,2 0 1,2 0-1,-2-1 0,4-1 1,0 2-1,2-2 0,1 0 0,1 1 0,2-1 0,4 2 0,1-2 0,3 1 0,1 0 0,2 2 0,1-2 0,1 1 0,2 2 0,-1-1 0,3 1 0,2 0 0,0-1 0,0 1 0,2-2 0,2-1 0,2 1 0,0-2 0,2-2 0,5-1 0,-1-1 0,4-1 0,3-2 0,-1 0 0,5-2 0,0 0 0,1-1-1,3-2 1,-2-1 0,-1 0 0,5-3 1,-2 1-1,4-1 0,2 0 0,0 0 0,0-1 0,2-2 0,-2 2 0,0-3 0,0 2 0,0-1 0,-2-1 0,2 2 0,0-2 0,2-1 0,-2 2 0,0-1 0,2 0 0,-2-1 0,0 1 0,-2-1 0,2 0 0,-2-1 0,1-2 0,1 0 0,0-1 0,2 1 0,3-3 0,-1 0 0,2 0 0,0-2 0,0 0 0,0-3 0,-1 2 0,3-1 0,0 0 0,2-1 0,-1 0 0,-1 0 0,0 1 0,-2 0 0,-2 0 0,1 0 0,-3 0 0,-2 0 0,0-1 0,-3 1 0,1 0 0,2 0 0,0-2 0,-2 1 0,-2-2 0,2 0 0,-4 1 0,0-1 0,-1-1 0,-5 1 0,1-1 0,-3-1 0,-1 0 0,-1 0 0,-1 0 0,-1-1 0,-1 0 0,-2 0 0,1-2 0,-3 2 0,0-1 0,-2 0 0,0-1 0,-1 2 0,-1-1 0,-2 0 0,0-1 0,-2 0 0,0 1 0,0-2 0,-5 1 0,1 1 0,-2-2 0,-2 1 0,-1-1 0,-3 2 0,-3-2 0,1 1 0,-3 0 0,-1-1 0,-3 1 0,-2-2 0,0-1 0,-4 2 0,-2-2 0,0 0 0,0-2 0,-4-1 0,0 1 0,-2 0 0,-2-2 0,-1 2 0,-1 0 0,-2-1 0,-3 0 0,-2 2 0,1 0 0,-3 0 0,-3 1 0,-1 2 0,-2-1 0,-2 2 0,-2 1 0,0 0 0,-2 1 0,-2 0 0,0 1 0,-2 1 0,-2 0 0,-1 1 0,-1-1 0,-2 0 0,-1 1 0,-1 1 0,0-2 0,-3 1 0,1 1 0,-1-2 0,-2 0 0,3 0 0,4 1 0,-1 0 0,-1-1 0,1 0 0,1 2 0,0 0 0,1 0 0,-1 0 0,2 1 0,-3-2 0,3 2 0,-2 0 0,-1 1 0,1 1 0,0-1 0,-1 0 0,3 4 0,-2-2 0,1 1 0,1 0 0,0 1 0,1-1 0,-1 2 0,0-2 0,2 1 0,-3 1 0,1-1 0,0 0 0,-1 2 0,1-1 0,0 0 0,0-1 0,-1 2 0,1-2 0,2 2 0,2-2 0,2 0 0,-1 3 0,3-3 0,2 2 0,1 0 0,-1 1 0,4 0 0,0-2 0,2 2 0,2 0 0,1 0 0,1 0 0,1 0 0,-1 1 0,2 2 0,1-1 0,1 0 0,1-1 0,2 1 0,-1 1 0,1-1 0,1 1 0,3 0 0,-2 0 0,-1 2 0,3-2 0,0 0 0,0 0 0,1 0 0,-1 2 0,2-2 0,-2 1 0,-1 0 0,1 1 0,-2 0 0,1 0 0,-1 0 0,-2-1 0,-1 2 0,1-1 0,-3 2 0,-1-2 2,1-1-2,1 1 0,-1-1 0,1 0 0,-1 0 0,1-1 0,0-1 0,1 1 0,1 0 1,1 1 0,-1-2-1,4-2 0,-1 4 0,1-2 0,0 0 0,2 0 0,-3 1 0,3-1 0,0 1 1,0-1-1,-3 0 0,1 1 0,2-1 0,-2 1 0,-1 0 1,1 1-1,0-2 0,2 1 0,0 0 0,-3 0 0,3 0 0,0 2 0,2-2 0,-3 0 0,3 0 0,0 0 0,0-1 0,2 0 0,0 0 0,0 0-1,0 0 0,0 0 0,0 0-2,0 1 1</inkml:trace>
  <inkml:trace contextRef="#ctx0" brushRef="#br0" timeOffset="213790.2281">1965 12580 1,'-16'3'2,"1"-1"0,-1 0-1,1 2-1,1-1 1,-1 1 0,3-2-1,2 0 0,-1 2 1,1-2 0,2 0-1,-1 1 0,3-1 0,0 0 0,2 0 0,0-2 0,0 1 0,2 0 1,-1 0-1,1-1 1,0 0 0,0 0-1,0 1 1,2-1 0,0 0-1,-2 0 1,2-1 0,0 1-1,0-1 1,0 0-1,2 1 0,-2-1 0,0-2 0,2 2 0,-2 0 0,0 1 0,2-1 0,-2 1 0,2 1 0,0-1 0,1 0 0,-1 0 1,0 0-1,0 0 0,0 0 0,0 0 1,0-1-1,-2 1 0,2 0 0,-2-1 0,2 1 0,0 0 0,-2-2 0,0 2 2,0 0-1,2 0-1,-2 0 0,0 0 0,0 0 1,0 0-1,0 0 0,0 0 0,0 2 0,0-2 1,0 0 0,0 0-1,0 0 0,0 0 0,0 1 0,0-2 1,0 1-1,0 0 0,0 0 0,0 0 0,0 0 0,0 0 0,0 0 0,0 0 0,0 0 0,0 0 0,0 0 0,0 0 0,0 0 0,0 0-1,0 0 0,0 0 0,0 0-1</inkml:trace>
  <inkml:trace contextRef="#ctx0" brushRef="#br0" timeOffset="215477.3246">2276 5913 1,'-2'-4'2,"-1"1"-1,1 0 0,0 5 0,0 1 0,0 4 0,-2 4 0,0 1-1,0 7 1,-4 2 0,1 6 0,-1 2 0,0 3-1,-5 4 0,3 4 1,0 5 0,-1 5 0,-1 6 0,2 4-1,-1 3 0,-1 4 1,4 1-1,-3 4 0,3 3 0,0 4 1,1 0 0,1 1-1,0 3 0,2-2 0,-2 2 0,2 3 2,-3 2-1,1 3-1,2 1 0,-2 1 0,0 2 0,-1 0 0,1 4 1,0 1 0,0 2 0,-2 1-1,1 1 0,-1 2 0,0 2 0,2 2 0,-3 0 0,3 1 0,0 0 0,0 0 0,0 1 0,-1-2 0,1-4 0,2-3 0,-2-4 1,2-4 0,-1-2 0,3-1-1,0-2 1,2-3 0,0-2-1,2-4 0,0-1 0,1-2 0,1-2 0,2-4 0,0-1 0,0-2 0,3 0 0,-3-1 0,2-2 0,0-3 0,1-2 0,-3-1 0,-2-2 0,2-1 0,-2-4 0,-2 0 0,2-3 0,-1-4 0,-1 1 0,0-4 0,-2-5 0,2-2 0,0-1 0,0-2 0,-2-4 0,0-3 0,2 0 0,0-3 0,0-2 0,2-1 0,-2-3 0,0 1 0,-2-1 0,2-2 0,1 2 0,1-2 0,-2 0 0,0 0 0,0 0 0,0 0 0,0-1 0,-2 0 0,2 0 0,-2-1 0,2 0 0,2-1 0,-2 0 0,-2 1 0,2-3 0,3 1 0,-3-1 0,-2 1 0,2-1 0,0 1 0,0 0 0,-4 1 0,2 1 0,0-1 0,-2 5 0,0-2 0,0 0 0,-1 1 0,-1 2 0,2 0-1,0 0 0,0 0 0,0 3 1,2 0-1,0 0 0,-2 1 1,2-1 0,-2-1 0,0 2 0,0-1 0,0-1 0,-2 2 0,2 0-1,-3 0 1,1 0-1,-2 0 1,2-1-1,-2 0 1,2-1 0,-3 1 0,1-3 0,2 0 0,-2-1 0,2-3 0,0-1 0,-1-3-1,3 0-1,0-3 2,-2 0-1,4-4-1</inkml:trace>
  <inkml:trace contextRef="#ctx0" brushRef="#br0" timeOffset="215893.3484">1848 12069 2,'-3'-4'1,"3"2"0,0 1 0,0-2 0,-2 2 1,4 0-1,1 2 1,-1 3-1,4 1 0,-2 2 0,4 2 0,-2 2 0,3 3 0,1 2 0,-2 3-1,1 4 0,-1 2 0,0 4 1,0 1-1,1 4 1,-1 2-1,0 1 2,0 1-1,1 1 0,-3-2-1,4-2 0,-4-3 0,3-3 1,-1-2-1,2-2 0,1-4 1,-3-3-1,4-3 1,1-4-1,1-4 0,3-4 1,1-4-1,-1-6 1,4-2-1,1-5 0,-1-4-1,4-1 2,-2-5 0,-1 1-1,1-3 1,0 1-1,-2 0 0,-1 3 0,-3-1 0,-1 3 0,-1 2 0,-3 3 0,1 1 0,-5 2-1,0 2 1,-2 0-1,3 2 0,-5 1-1,0 0 0</inkml:trace>
</inkml:ink>
</file>

<file path=ppt/ink/ink11.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dev"/>
        </inkml:traceFormat>
        <inkml:channelProperties>
          <inkml:channelProperty channel="X" name="resolution" value="999.99994" units="1/in"/>
          <inkml:channelProperty channel="Y" name="resolution" value="999.99994" units="1/in"/>
          <inkml:channelProperty channel="F" name="resolution" value="10E-6" units="1/dev"/>
        </inkml:channelProperties>
      </inkml:inkSource>
      <inkml:timestamp xml:id="ts0" timeString="2014-11-19T05:39:10.688"/>
    </inkml:context>
    <inkml:brush xml:id="br0">
      <inkml:brushProperty name="width" value="0.05292" units="cm"/>
      <inkml:brushProperty name="height" value="0.05292" units="cm"/>
      <inkml:brushProperty name="color" value="#FF0000"/>
    </inkml:brush>
  </inkml:definitions>
  <inkml:trace contextRef="#ctx0" brushRef="#br0">12104 6803 2,'-2'-3'2,"0"0"0,-1 0 0,3 0 0,-2 2 0,2-1 0,-2 1 0,2 2 0,2 1 0,-2-1 1,2 6-1,1 2 0,1 4-1,2 4 6,2 3-7,5 6 0,-1 4 0,7 6 0,3 8 13,3 6-8,6 6 7,2 7-3,7 6-7,3 6 0,7 9-1,1 5 0,5 8-7,2 4 1,2 6 7,2 7-6,0 1-1,0 2 9,4 2-9,1 2 9,1 1-1,0-4 6,0 1-8,1-4-6,-3-1 7,0-2 0,-2-2 6,-2-3-8,-2-4 0,0-3-6,-4-5 0,0-3 1,-2-4-1,-3-3 2,-1-4 0,-3-2 0,-1-5 1,-5-5-1</inkml:trace>
  <inkml:trace contextRef="#ctx0" brushRef="#br0" timeOffset="734.042">11924 6634 1,'4'-22'3,"2"-5"-1,9-6-1,5-3 1,9-8 0,8-6-1,11-9 0,8-7 0,10-9 0,15-5 0,14-7 0,8-10 0,15-4 0,14-7 0,11-4 1,12-2-1,13-4 0,12-3-1,8 0 0,6 2 0,5 1 1,4 1-1,3 3 0,1 4 1,0 5-1,0 8 1,-2 5 0,-7 10-1,-3 8 1,-3 9-1,-8 8 0,-6 8 0,-9 9 0,-7 10 1,-9 7 0,-4 10-1,-9 8 0,-7 8 0,-7 10 0,-6 6 0,-8 10 0,-5 7 0,-6 8 0,-3 4 0,-5 7 0,-2 7 0,-4 6 0,-5 7 0,1 3 1,-4 4-1,-1 5 0,-1 5 0,1 2 7,-1 4-8,3 1 7,1 1-7,0 2 0,2 2 7,-3 0-8,3 2 1,2-1 0,2 1 6,2-1-6,2 1 12,2-2-14,0-1 7,0 0 7,0-3-9,4-2 6,-2 1-13,2-2 7,1-3-1,-5-1 6,2-1-13,-4-3 7,0-3 6,-4-1-13,-5-1 0,-1-1 1,-4-1 1,-9-3-1,-4 0 1,-6-2 1,-9-1 0,-3-2 1,-11-2 0,-6-2 1,-8 0-1,-9-2 1,-6 0 0,-10-2 0,-8-1 0,-9 0 0,-8 0 0,-8-1 1,-11 0-1,-10 2 1,-10 0 0,-12 2 0,-9 3 0,-11 1 0,-11 1 6,-9 2-7,-6 0 0,-11 3 0,-8 1 7,-4 1-8,-6 2 0,-4-2 0,-4 1 1,-3-4 0,1 1-1,-3-4 0,1-3 1,1-3 0,3-4-2,4-3 0</inkml:trace>
  <inkml:trace contextRef="#ctx0" brushRef="#br0" timeOffset="1158.0662">14083 6142 2,'0'0'3,"0"0"0,2 3-1,2 2-1,2 2 0,1 5 0,3 3 1,2 3-1,5 4 0,1 4 0,3 5 0,0 4 0,4 4-1,-3 3 2,5 1-2,-2 2 1,2 1-1,-2 2 0,0-3 0,-3 0-1,1-5-2</inkml:trace>
  <inkml:trace contextRef="#ctx0" brushRef="#br0" timeOffset="1534.0878">13940 5756 2,'-2'-12'2,"0"-2"0,4-1 0,0-1-1,2-3 0,5-2 0,1-2 0,4-1 0,5-4-1,4 0 1,6-4 0,4 1-1,4-2 0,4 0 0,3 1 0,1 2 1,1 2 0,1 3 0,-1 3 0,2 2-1,1 6 0,1 2 0,-1 6 0,-1 4 1,0 4-1,-1 5 0,-1 6 0,-1 3 0,-3 5 0,-3 4 0,-2 2 0,-2 4 2,-2 4-1,-4 1 0,-2 3 0,-6 2-1,-1 4 0,-5 5 0,-3 3 0,-5 3 0,-5 1 0,-6 3 0,-5 2 0,-3 2 0,-5 2 0,-1 1 0,-3-2 0,-2 2 1,-2-3-1,1-3 0,1-1 0,2-3 0,0-5 0,5-4-1,-1-5-1</inkml:trace>
  <inkml:trace contextRef="#ctx0" brushRef="#br0" timeOffset="1806.1033">16205 5452 4,'0'0'4,"0"3"-1,2 2-1,2 5 1,0 4-1,5 4 0,1 6 0,2 7 0,3 5-1,3 7 0,5 4 0,0 8 0,6 4 0,2 3 0,2 2-1,2 3 0,0 1 0,-2 0 0,2-1 0,-1-2-1,-1-4 0,0-4-1</inkml:trace>
  <inkml:trace contextRef="#ctx0" brushRef="#br0" timeOffset="2200.1259">16304 5388 3,'-6'-5'3,"-2"-6"0,1-1 0,1-3-1,0-1 1,0-3-1,2 0-1,2-5 2,2-1-2,4-1 1,4-2-1,2-2 0,9 0 0,2 0 0,4-3-1,3 2 0,4 0 0,1 0 1,2 3-1,0 0 0,2 4 0,0 2 0,1 4 0,-3 4 0,0 5 0,0 3 0,-4 5 0,2 6 0,-2 3 0,0 7 0,0 5 7,-2 7-7,0 5 6,0 9-7,-2 8 0,0 3 0,0 6 0,-2 5 1,1 2 0,-1 2-1,0 3 1,0 2 0,0-1 6,-2 0 6,-1-2-14,-1-3 13,0-2-15,-5-4 14,1-1-2,-3-5-7,-1 0 6,-7-3-13,-2-2 7,-4 0 0,-2-3-7,-6-1 7,-5 0-6,-1-1 0,-7-2-1,-4-2 0</inkml:trace>
  <inkml:trace contextRef="#ctx0" brushRef="#br0" timeOffset="2524.1444">15038 8724 2,'0'0'4,"0"2"-1,0 0 0,3 5 0,1 1 0,0 5-1,2 4 1,4 5-2,1 4 0,1 3 1,3 5-1,1 4 0,3 4 6,1 2 6,3 3-8,2 0-7,2 0 0,2 1 0,2-3 0,0-1 0,0-3-1,4-3 0</inkml:trace>
  <inkml:trace contextRef="#ctx0" brushRef="#br0" timeOffset="2888.1652">15082 8158 5,'-6'-7'10,"-1"-3"-8,-3 0 0,0-1 1,2-2-1,-3 0 0,3-1-1,0 0 13,-1-1-8,3 0 5,2 1-14,4 0 7,4 0-7,4-2 1,3 1 0,7 0 0,5 1 7,2 1-1,6 1 7,4 3-15,4 3-1,5 2 2,5 1 0,3 4 14,2 5-16,4 3 2,0 4 0,0 5 7,0 3-7,-3 4 1,3 5 0,-2 2 6,-4 4 0,0 0-7,-1 2 0,-3 3 1,-3 1 0,-1 2 7,-7-1-1,0 1-7,-4 2 7,-6-2-1,-2-1-6,-4 1 14,-5 1-3,-5 0-1,-7 0-13,-8 0 7,-5 1-6,-7 1 0,-7 1 7,-2 1 0,-8-2-7,-4 2 0,-4-1-1,-7-2 1,-4 0 0</inkml:trace>
  <inkml:trace contextRef="#ctx0" brushRef="#br0" timeOffset="3820.2185">8852 9227 2,'-4'0'3,"0"-1"0,0 1 0,2-2-1,0 1 0,-2 0 0,2 0-1,0 0 1,2-2 0,0-1-1,4-4 0,0-2-1,6-1 0,3-4 0,3-3 1,7-3 0,4-3-1,4-4 0,10-2 0,5-4 0,3-2 1,5-4-1,4-3 0,6-4 1,4-3-1,5-1 0,5-3 1,7-1-1,2-3 0,4 0 0,4-1 0,2-3 0,7-3 0,3 1 0,-1-3 0,1-1 0,3 2 0,2 1 0,1-1 0,1-1 0,-2 2 0,0 0 0,-3-1 0,1 2 0,1 0 0,-3 2 0,0 2 0,-5 3 0,-4 2 0,-2 3 0,-6 2-1,-4 2 1,-4 4 0,-4 2 0,-5 3 0,-6 2 0,-6 1 0,-4 5 0,-2 1 0,-8 2 0,-3 1 0,-3 3 1,-5 0-2,-2 2 2,-4 3-1,-2-1 0,-2 0 0,-2 3 0,-3-2 0,1 4 0,0 0 0,-2 0 0,-1 2 0,1-2 0,0 0 0,1 1 0,-1 0 1,2-1-1,0 0 1,1-1-1,3 1 0,0-1 0,4 0 0,2-1 0,-2 0 0,4 0 0,-1 0 0,-1 1 0,-2 0 0,0 1 0,-4 1 1,-3 2-1,-1 0 0,-2 2 1,-5 2-1,-1 0 0,-1 1 0,-3 1 1,-3 1-1,2 2 0,-4-2 0,1 2 0,-1 0 0,0 0 0,-2 2-1,0-2 0,0 1 0,-1 0 0,1 0-1,-2-1-1</inkml:trace>
  <inkml:trace contextRef="#ctx0" brushRef="#br0" timeOffset="4134.2365">13324 6064 1,'-2'-1'3,"2"0"0,-2 1-1,2 0 0,-2-2 1,2 2-1,0 0 0,0 0 0,0 0 1,0 0-2,0 0 0,2 0 0,0-1 0,4 0 0,2 0 0,5 0 0,3-3-1,3 2 0,4 0 1,-1-1-1,3 2 0,2 0 0,0 1 0,0 0 0,-2 4 0,0-1 0,-1 0 0,-3 3 0,0 2 0,-3 2 0,-1 3 0,-5 2 0,-3 1 0,-3 3 0,-4 0 0,-2 5 0,-6 0 0,-1 2 0,-3-1 0,-4 3 0,1 1-1,-1-1-2</inkml:trace>
  <inkml:trace contextRef="#ctx0" brushRef="#br0" timeOffset="6665.3812">13522 5499 1,'-16'8'2,"1"0"0,-1 1-1,-1 3 0,1-1 0,-3 1 0,1 1-1,-1 0 0,0 0 1,-1 1-1,1 1 0,-2-1 1,1 2 0,1 0 0,0 1 0,-1 0-1,1 0 0,1 1 0,-3 0 0,2 3 1,1 0-1,-1 0 0,0 0 1,1 1-1,-1 0 0,3 3 1,-1-1 0,-2 2 0,3-1-1,-3 2 0,3-1 0,-1 0 1,1 4-1,-1-3 0,3 2 0,1 1 0,-1-1 0,3 0 0,1 2 0,2 2 0,2-1 2,-1 1-1,3 0-1,2 1 0,0 0 1,4 1 0,0-1 0,2-2-1,1 2 1,3-3-1,0 1 0,4-3 1,1 0 0,1-1-1,1 0 1,-1-1-1,3-1 1,-1 0-1,3-2 0,0-1 0,1 1 1,-1-1-1,4-2 0,-3 0 1,3-2-1,2 1 0,-2-1 1,2 1-1,1-4 0,3-1 0,2 0 0,-2-2 0,4-1 7,3-2-8,-1-2 7,0-2-7,2-3 0,0-3 0,3-2 0,-3-3 0,2 1 0,-2-4 1,1-3-1,-3-2 1,2-1-1,-2-3 1,0-2 0,1-2 6,-3 1-7,-2-4 0,0-1 0,0-1 1,0-2-1,-4-2 1,-3 0-1,1-3 1,-2-3-1,-4-1 1,-3-3-1,-1-1 1,-3-1 6,-4-4-7,-2 1 0,-1-4 0,-3-1 0,-4-1 1,-3-4-1,-1 1 1,-2-3 0,-2 0 0,-1-1 0,-1 2 0,-3 2 0,1 2 0,2 2-1,-5 1 1,3 4 0,-3 2 0,3 3 0,-3 3 0,-2 2-1,1 1 7,-1 4-7,-2 2 1,1 3-1,-1 0 1,-2 4-1,3 3 1,-5 1-1,0 3 1,-2 2 0,0 2-1,-2 3 0,-2 2 1,-2 1-1,0 3 1,-2 2-1,2 3 0,0 0 0,-2 2-1,4 1 0,0 1 0</inkml:trace>
  <inkml:trace contextRef="#ctx0" brushRef="#br0" timeOffset="7626.4362">14927 5569 1,'0'0'2,"0"0"0,0 0-1,2 1 1,2 0-1,2 0 0,0 0 0,5-1 0,1 1 0,3 1 0,-1-1 0,5 0 0,1 1-1,3-1 0,0 1 1,2 0 0,2 0-1,2-1 1,-3 2-1,3-2 1,0 0-1,4 0 2,1 2-2,-1-2 0,4 1 0,0 0 1,0-1-1,3-1 0,-3 2 1,0-1 0,2-1-1,-1-1 0,-1-1 0,0 1 1,0 0-1,0-1 0,1 0 1,-1-2-1,0 1 0,-2-1 0,3 1 1,-3-2-1,0 3 1,-2-2 0,-2 1 0,-2 0-1,-2 0 0,-2 2 0,-3-1 0,-1 0 0,-4 1 0,-1 1 0,-6 0 0,1 0 0,-3 1 0,-4 1 0,-2 0 0,0 1 0,-4-1 0,-2 2-1,0-2 0,0 1 0,0-1-1</inkml:trace>
  <inkml:trace contextRef="#ctx0" brushRef="#br0" timeOffset="8015.4585">16093 5333 2,'-2'0'2,"-2"1"1,2 0 0,-2 0-1,2-1 0,0 0 0,0 0 0,0 1-1,2 2 0,0-1 1,0 1-1,2 2 0,0 1 0,0-2 0,2 2 0,0 0 0,4 0-1,-2 1 1,5 0-1,-1 0 0,3 0 0,-1 1 1,2 0-1,1 0 0,1 0 1,1 2-1,-2 0 0,-1-1 0,0 1 0,-1 0 0,-1 0 0,-1 0 0,-1 0 0,-4 1 0,-2 2 0,-6 1 0,-2 1 0,-4 1 1,-3 1-1,-3 1 0,-5 1 1,-1 0-1,-3 2 0,0 0 0,0 0 0,3 0 1,-1-1-1,0 1-1,1-2 8,3 0-8,-1-1-1,3-1 0,3-1 0,-1-1-1</inkml:trace>
  <inkml:trace contextRef="#ctx0" brushRef="#br0" timeOffset="9445.5403">17136 6265 2,'0'0'2,"0"0"-1,2 2 1,2 3-1,0 0 1,2 2-2,0 2 1,1 3 0,1 2 0,-2 4 0,2 3 0,1 4-1,-3 1 0,2 6 1,-2 3 0,0 3 0,-1 5 0,-1 2-1,-2 4 1,-4 3-1,-2 4 2,-3 2-2,-3 4 0,-2 1 1,-7 1-1,-2 0 0,-1 0 0,-7 0 0,-4 2 0,-3 0 0,-5 2 1,-2-1-1,-3 1 0,-4 0 0,-1-2 0,-5 1 0,-2-2 1,0-1-1,-2-3 1,2 0-1,0-3 0,0-1 0,5-2 1,3-5-1,2-5 0,7-3 1,2-5-1,6-4 0,4-5 0,4-5 0,4-5 0,5-2 0,1-7-1,5-5-1,4-2 0</inkml:trace>
  <inkml:trace contextRef="#ctx0" brushRef="#br0" timeOffset="9790.56">16333 7809 3,'0'3'3,"0"0"0,0 2-1,0 2 0,-2 1 0,0 2-1,-2 1 1,2 2 0,-2 2 1,0 1-2,-1 3 0,-1 2 1,0 1 6,0 1-1,0 1 5,-1 3-14,3 0 6,-2 0-7,4-1 15,0 1-9,2-1 0,4-2 5,0-1-7,4-1 13,3-2-2,3-1-14,1-4-6,3-2 13,5-2 7,2-4-2,4-2-20,0-2 20,2-4-8,0-1 6,0-3-1,2 1-13,-4-3 0,0 0 7,-2 0-12,-2 0 1,-3-1 0,-3 2 2,0 0 0,-5-1 1,-2 2 0,-1-1-1</inkml:trace>
  <inkml:trace contextRef="#ctx0" brushRef="#br0" timeOffset="11503.658">16538 5536 2,'0'0'3,"0"0"-1,0 0 0,0 0 0,0-3-1,6-2-1,-2 0-1</inkml:trace>
  <inkml:trace contextRef="#ctx0" brushRef="#br0" timeOffset="11653.6666">16867 5316 3,'-2'-1'4,"2"0"-1,-2 1 0,2 0-1,-2 0 0,2 0-1,0-1 1,0 1 0,2 0-1,-2-3-1,4-1-1</inkml:trace>
  <inkml:trace contextRef="#ctx0" brushRef="#br0" timeOffset="11812.6757">17156 5128 3,'-2'0'3,"2"-1"-1,-2 0 1,2 1-1,0 0-1,0 0 1,0 0-1,0 0-1,0 0-1</inkml:trace>
  <inkml:trace contextRef="#ctx0" brushRef="#br0" timeOffset="12010.687">16598 5803 1,'-2'-1'3,"2"0"1,0 1-1,0-1 0,-2-1-1,4-1 0,0 1 0,0-1 0,4-2-2,-2-1 0,5 1-3</inkml:trace>
  <inkml:trace contextRef="#ctx0" brushRef="#br0" timeOffset="12169.6961">16875 5638 1,'2'-1'3,"0"0"0,-2 1 0,0-1-1,0 1 0,0-1-1,2 1 0,0-1 1,0-1-1,-2 1 0,4-1 1,1-2-4,1 1 1</inkml:trace>
  <inkml:trace contextRef="#ctx0" brushRef="#br0" timeOffset="12331.7053">17167 5455 2,'-2'0'3,"2"0"1,-5 0-1,3 1 0,-2 0-1,2 0 0,-2 0 1,2 0-1,0 2-1,-2-2-2,0 1 0</inkml:trace>
  <inkml:trace contextRef="#ctx0" brushRef="#br0" timeOffset="12511.7156">16676 6037 2,'-2'3'3,"0"-3"1,2 1-1,-2-1-1,2 0 0,0 0 0,2-1 0,-2-1 0,4 0-1,1-3 0,3 1-2,0-2-2</inkml:trace>
  <inkml:trace contextRef="#ctx0" brushRef="#br0" timeOffset="12687.7257">17088 5823 3,'0'0'10,"0"0"-7,0 0 0,0 0 6,0 0-8,0 0 0,0 0 0,0 0 0,0 0-1,2-1-1,2-1 1,0-1-1,5-1-2</inkml:trace>
  <inkml:trace contextRef="#ctx0" brushRef="#br0" timeOffset="12828.7338">17309 5763 4,'0'0'2,"0"0"0,0 0 1,0 0-1,0-3-1,2 1-1,3-1-1</inkml:trace>
  <inkml:trace contextRef="#ctx0" brushRef="#br0" timeOffset="12974.7421">17384 5776 2,'0'0'4,"0"0"-1,0 0 0,0 0 0,0 0-1,0 0 0,0 0 1,0 0-2,0 0-1,0 0-1,0 0-1</inkml:trace>
  <inkml:trace contextRef="#ctx0" brushRef="#br0" timeOffset="13153.7524">16980 6224 2,'0'0'4,"0"0"-1,0 0 0,0 0 7,0 2-2,3-2-7,-3 0 0,2 0-1,0-2 0,0 1-1,0-2-1</inkml:trace>
  <inkml:trace contextRef="#ctx0" brushRef="#br0" timeOffset="15318.8762">16406 8514 2,'-5'-4'4,"-1"3"-1,-2-1 0,2 1 0,-1 0-1,1-1 8,0 2-9,4 0 0,-2 2 6,2-1-1,2 6 6,0 1-14,4 4 13,0 2 6,4 2-3,1 1-2,3 3-1,3-1 4,1 0-8,3 1-1,3 0 7,3-1 4,2-3-3,4-1 0,4-3-3,5-4-14,3-3 7,5-2 6,3-6-14,3-3 13,4-5-14,0-4 13,2-5 0,-2-3-8,2-2 6,0-2 0,2-4-1,-4 0-19,0 0 8,-5-1-1,1 1 2,-4-1 14,-3 1-15,-3 1 21,-3 1-9,-6 0 12,0 2-8,-3 1-2,-4 1-7,-1 0 12,-2 2-8,-2 0 0,-2 2-7,-1-1-6,-1 3 20,0-1-8,-1 3-1,-1-1 1,-1 1 5,-1 2-7,-1 2-7,-1 2 1,-1 0-13,-2 1-4,-1 1-10,-3 2 2,-2 0 4,0 2 2,-2-1 2</inkml:trace>
  <inkml:trace contextRef="#ctx0" brushRef="#br0" timeOffset="15610.8929">17841 7814 1,'-2'0'4,"0"1"-1,-2-1 0,2 1 0,-1 0 13,-1-1-3,2 0 5,2 0-1,-2 0-9,4 0 5,0 0-8,2 0 0,3 0 5,5 0-14,3 2 13,3-1-7,3-2 12,4 1-1,-1-2-8,5 0-7,0 1 6,2 1 0,-2 1-1,0 1 0,0 2 0,-2 1 5,-4 2-1,0 2 1,-5 4 4,-1 3-2,-5 3-1,-4 1-7,-1 4 0,-7 1-7,-2 3 7,-3 0-19,1 0-6,-4-1 4,0-2 2,0-1 0,1-3 3,-1-3 1</inkml:trace>
  <inkml:trace contextRef="#ctx0" brushRef="#br0" timeOffset="15861.9073">18354 7420 7,'-2'1'10,"0"-1"-8,2 2 20,-2 2-4,2 2-1,0 3 17,2 2-18,-2 3 12,4 4 2,0 5-9,2 4 2,2 4-8,3 5 10,1 7-8,1 4-16,-1 5 6,2 3 6,1 2-2,1 3 6,1 0-9,0 0-8,-1 1-12,1-2 0,1-5-10,1-4-11,-1-5 3,1-3 4,0-9 2,1-5 3</inkml:trace>
  <inkml:trace contextRef="#ctx0" brushRef="#br0" timeOffset="16333.9343">18482 7365 2,'-6'-7'3,"0"-2"7,-3-4 0,1-2 4,-2 0-2,1-4-7,1-1-7,0 1 6,2-3 7,6-5-9,2 0 6,6-2-13,2-4 19,9 0-8,6-3 0,4-2-7,6 0-7,6 0 1,1-1 14,5 3-7,3 1-7,2 3 14,1 0-14,1 5 1,0 2 7,0 4-6,-3 5 0,-1 3 1,-2 5 0,-5 5 1,0 3 7,-3 3 0,-1 6-8,-4 4 1,-2 3 26,-2 6-16,-2 4 13,-2 4-4,0 4-2,-6 3 0,1 5-3,-3 2 5,2 6-15,-3 0 6,3 4 1,0 0-9,1 2 13,1-1-1,0 0-8,4-1-7,0 2 1,2-3 0,2 0-6,2-1 20,-2-2-1,2-1-8,-2-3-12,-2 0 13,0-4-6,-4-2 19,-1-2-1,-3-1-3,-4-3-1,-3-1-1,-6 0-2,-3-2-1,-7-1-13,-5 2-7,-3-2 9,-9 0 7,-3 1-1,-7-1-6,-7-1 14,-3 0-2,-4 0-1,-5 0-1,-6 0-7,-1-1-6,-3 0-13,-4-2-9,0-2 1,0-5 4,2-4 1</inkml:trace>
  <inkml:trace contextRef="#ctx0" brushRef="#br0" timeOffset="16605.9498">18472 7663 6,'0'-1'10,"-2"1"-7,2-2 0,0 1 5,2 0-1,2-2-7,2-2 13,4-1-2,3-3-7,7-4-8,3-2 15,6-4-15,6-2 7,5-2 5,3-2-7,5-2-7,1-2 8,3-1 0,2-2-7,-1 1 0,-1 2-1,0 0 1,-2 2 1,-5 1-1</inkml:trace>
  <inkml:trace contextRef="#ctx0" brushRef="#br0" timeOffset="16820.9621">18732 7776 2,'0'5'3,"0"2"0,0 2 0,4-3 0,1 0-1,1-1 0,4-2 0,5-3 0,1-2 0,5-4 0,6-1-1,2-4 0,6-3 0,4-3-1,0 0 0,5-3 1,-3-1-1,3 2-1,-3-1 0,-2 1 0,1 1-1</inkml:trace>
  <inkml:trace contextRef="#ctx0" brushRef="#br0" timeOffset="17044.9749">18741 8106 1,'-5'6'3,"1"2"1,2 0 6,0 0-8,2 1 14,2-2 3,2-1-8,0-1 4,5-3-2,5-1-7,3-3 12,5-4-3,5-3-2,9-5 0,1-2-9,4-4-1,5-3-19,-1-3 8,3-1 1,-3-1-6,3 2 2,-3-1 0,-3 1 2,-3 3 1,-4 4 0,-4 3 1,-6 2-1,-4 4 1</inkml:trace>
  <inkml:trace contextRef="#ctx0" brushRef="#br0" timeOffset="17217.9848">18931 8245 3,'-11'12'4,"-1"1"-1,2 1 0,-1 1 0,3 0 7,4-1 10,0 0-9,4-1-7,2-3 13,4-2 3,4-2 5,3-4-10,8-2-1,3-4 3,5-3-2,4-4-1,5-3-15,1-2 13,0-1-2,5-2-26,-5-2-5,0 1 3,-2 1 1,-1-1 2,-3 1 0</inkml:trace>
  <inkml:trace contextRef="#ctx0" brushRef="#br0" timeOffset="18017.0305">19739 7395 2,'-2'0'4,"0"-1"-1,0 1 0,0-2 0,0 0 7,0-1 4,2 0-14,-2-2 12,4 0-7,0 0 6,4-4-16,5 0 15,1-1-2,3-4-1,5 0-13,7-5 13,2-1 13,6-2-16,5-2 6,5-3 5,5-3-8,5-3-8,8-2 8,3-2 4,6-2-1,3-3-14,1-2 13,3-3-1,1 0-13,1-1 0,2-1 7,-3 2-6,1 1 0,0 1 7,-5-1-1,1 3 0,-7 1 6,-4 3-13,-2 2 13,-4 1 6,-4 4-3,-6 2-20,-5 3 14,-3 2 6,-5 3-8,-4 2 0,-6 2-7,-4 4 7,-3 0-13,-3 4-12,-3 1 3,-1 1 2,-7 2 0,-2 1 2,-6 3 1</inkml:trace>
  <inkml:trace contextRef="#ctx0" brushRef="#br0" timeOffset="18375.051">21502 6080 2,'-3'-2'4,"-1"1"13,0 0-3,0-2 5,-2 2 11,2 1-4,0-1 2,-3 1-15,3 0 4,0-1 4,2 1-8,0 0 4,-2 0 5,4-1-16,0 1 12,0 0-1,4 1-16,2 0 13,2 1-2,5 1-1,3-2-15,3-1 14,2 1-8,4 0-6,3-1 13,1 1-8,5-1 6,-1 3-13,2-1 13,2 0-7,-2 2 6,-2 0-7,-2 2-6,-2 1 14,-4 1-1,-2 2-7,-3 2 0,-3 3-6,-5 2 7,-5 1 6,-3 3-7,-6 0 6,-7 4-6,-1 0 13,-4 1-2,-5 1-14,0-1 7,-3 2-1,-1-3-12,2-2-13,1-1-16,-1-2 4,4-3 4</inkml:trace>
  <inkml:trace contextRef="#ctx0" brushRef="#br0" timeOffset="21166.2106">19930 7066 1,'-2'-1'4,"0"0"-2,2-1 0,-2 0 0,2 2 1,0-1-1,0 1 0,0 0-1,0 0 2,2 1-1,2 4-1,2 2 0,2 5 0,3 4 0,1 4 6,2 3 0,-1 4-8,3 3 7,-1 4-8,3 4 1,-1 2 0,0 4 7,-1 1-8,1 3 0,1 2 1,-3 0 6,-1 3-6,1 1 6,-3-2-7,1-1 0,-3-1 1,0-4-1,1-3 1,-5-4-1,2-5-1,-2-4 0,0-4 1</inkml:trace>
  <inkml:trace contextRef="#ctx0" brushRef="#br0" timeOffset="21765.2449">19950 7000 1,'-6'-9'3,"-2"-2"0,2 0 0,0-2-1,1-1 0,1 1 0,2-1 0,0-2 0,2 0 0,2-1 0,4 0-1,3-1 0,3 0-1,5-2 1,3 0-1,3 0 1,2 2 0,2-1-1,2 0 1,2 1-1,-2 1 0,2 2 0,-2 1 1,0 1-1,0 2 1,-3 2-1,-1 2 1,-2 1-1,0 4 0,-3 2 7,-1 1-1,-2 4-7,-3 2 0,1 3 0,-3 4 19,-2 4-21,1 1 0,-5 6 7,0 0 13,2 6-15,-1 1-1,-1 3 13,0 1-2,2 4-1,0 4-2,1 0 5,1 1-8,0 3 7,3 0-9,1-2 12,-1-1-1,3 1-15,3-1 6,-3-3-1,3 0 12,0-1-14,-3-3-1,3-1 0,-3-1 7,1-2-8,-3-1 6,1-2 5,-5-1-8,1-1-13,-3-1 8,-4 1 6,0-2 0,-2-1-1,-4 0 6,-4 0 6,0-2-9,-5 1-14,-1-1 1,-3 1 7,-1-3-6,-1 0 7,-1-3 12,-1 1-8,1 0 13,-3-3-16,-2 1-7,4-3 0,-3-1 15,1 0-3,0-1-19,1-2 20,-1 0-1,2-1-1,1 0-8,-1-3 13,3-2-14,-1 2 0,3-2 14,-1 0-9,5-1-6,-1 0-7,-1-2 2,4 0 14,2 0-14,-3-1 8,3-1-19,2 0-11,0-1 11,-2-1-5,1 1-4,3-2 3,0-2 2,0-1 2</inkml:trace>
  <inkml:trace contextRef="#ctx0" brushRef="#br0" timeOffset="41207.3569">14685 6613 2,'0'-1'2,"0"-1"-1,0 2 0,0-1 0,0 0 0,0 0 0,0 0-1,0 1 1,0-1-1,0-1 1,0 1-1,2 1 1,-2 1-1,0-1 1,0 2-1,0-2 0,0 0 0,0 0 0,0 0 0,0 0 1,0 0-1,0 0 0,0 1 1,2-1 0,-2 0-1,0 0 0,0 0 1,-2 0-1,2 1 0,0-1 0,0 0 0,0 0 0,0 0 1,0 0 0,0 0-1,0 0 0,0 0 1,0 0-1,0 0 0,0 0 0,0 0 0,0 0 0,0 0 0,0 0 0,0 0 0,0 0 0,0 0 0,0 0 0,0 0 0,0 0 0,0 0 0,0 0 0,0 0 0,0 0 0,0 0 0,0 0 0,0 0 0,0 0 0,0 0 0,0 0 0,0 0 0,0 0 0,0 0-1,0 0 1,0 0 1,0 0-1,0 0 0,-2 0 0,4 0 0,-2 0 0,0 0 0,0 0 0,0 0 0,0 0 0,2 0 0,-2-1 0,0 1 0,0 0 0,0 0 0,0 0 0,0 0 0,0 0 0,0 0 0,0 0 0,0 0 0,0 0 0,0 0 0,0 0 0,0 0 2,0 0-2,0 0 1,0 0-1,0 0 0,0 0 0,0 0 1,0 0-1,0 0 0,0 0 0,0 0-1,0 0 1,0 0-1,0 0 1,0 0 0,0 0 0,0 0 0,0 0 0,0 2 0,0 2 1,0-1 0,0 1 0,-2 0-1,2 0 0,0-1 0,0 0 0,-2 1 0,2 1 0,0 0 0,0-1 0,0 0 0,-2 0 0,2 1 0,0 0 0,0-1 0,0 0 0,0-1 0,0 1 0,0-2 0,0 2 1,-2-2-1,2-1 0,0 0 0,2 0 0,-4 2 0,2-1 1,0-2-1,0 1 1,0 1 0,0-2-1,-2 2-1,2-2 1,0 0 0,0 0 0,0 0 0,0 1 1,0-1-1,0 0-1,2 0 2,-2 0-1,0 0 0,0 0 0,0 0 0,0 0 0,0 0 0,0 0 0,0 0 0,0 0 0,-2 0 0,2 0 1,0 0-1,0 0 0,0 0 0,2 0 0,-2 0 0,0 0-1,0 0 1,0 0 0,0 0 0,0 0 0,2 0 0,-2 0 0,-2 0 0,2 0 0,0 0 0,0 0 0,0 0 0,0 0 0,0 0 0,0 0 0,0 0 0,0 0 0,0 0 0,0 0 0,0 0 0,0 0 0,0 0 0,0 0 0,0 0 0,0 0 0,0 0 0,0 0 0,0 0 0,0 0 0,0 0 0,0 0 0,0 0 0,0 0 0,0 0 0,0 0 0,0 0 0,0 0 0,0 0 0,0 0 0,0 0 0,0 0 0,0 0 0,0 0 0,0 0 0,0 0 0,0 0 0,0 0 0,0 0 0,0 0 0,0 0 0,0 0 0,0 0 0,0 0-1,0 0 1,0 0 0,0 0 0,0 0 0,0 0 0,0 0 1,0 0-1,0 0 0,0 0 0,0 0 0,0 0 0,0 0 0,0 0 0,0 0 0,0 0 0,0 0 0,0 0 0,0 0 0,0 0 0,0 0 0,0 0 0,0 0 0,0 0 0,0 0 0,0 0 0,0 0 0,0 0 0,0 0 0,0 0 0,0 0-1,0 0 1,0 0 0,0 0 1,0 0-1,0 0 0,0 0 0,0 0 0,0 0 0,0 0 0,0 0 0,0 0 0,0 0 1,0 0-1,0 0 0,0 0 0,0 0 0,0 0 0,0 0 0,0 0 0,0 0 0,0 0 0,0 0 0,0 0 0,0 0 0,0 0 0,0 0 0,0 0 0,0 0 0,0 0 0,0 0 0,0 0 0,0 0 0,0 0 0,0 0 0,0 0 0,0 0 0,0 0 0,0 0 0,0 2-1,-2 0 1,0 2 0,-1-1 0,1 1 0,-2 1 0,2-1 0,0 1 0,-2 0 0,0-1 0,0 1 0,0 1 0,-1-1 0,1 2 0,0 0 0,0 2 0,-2-1 0,0 1 0,-1 1 0,3-1 0,-4 2 0,0 0 0,-3 1 0,1 1 0,-2 0 0,-1 0 0,-1 1 0,-1 1 0,-1 0 0,1-1 0,-1 1 0,-1 0 0,1 0 0,-1 0 0,1 1 0,1-1 0,-2-1 0,3 1 0,0 0 0,-1-1 0,1 1 0,-1-1 0,3-2 0,-1 1 0,1-1 0,-1 1 0,3-1 0,-2-1 0,1 0 0,1-1 0,0 2 0,1 1 0,1-2 0,0 1 0,0-1 0,-3 1 0,1 0 0,2-1 0,-1 0 0,3 0 0,-2 0 0,2-1 0,-3 0 0,1 0 0,2-1 0,0 2 0,0-1 0,-1 1 0,-1 0 0,2 1 0,-2 0 0,1 0 0,-1 1 0,2 0 0,-2-1 0,1-1 0,-1 2 0,2 0-1,-2-2 2,1 3-1,-1-1 0,0 0 0,0-1 0,1 0 0,-3 1 0,4-1 0,-2-1 0,-1 1 0,3-1-1,0-2 1,0 1 0,0 1 0,-1-1 0,1 1 1,0 0-1,2 0 0,-2 0 0,-3 1 0,3 0 0,0-1 0,0 0 0,-1 0 0,3 1 0,-2 0 0,0-2 0,0 2 0,0-2 0,-1 1 0,1-1 0,2-1 0,-2 1 0,2-2 0,-3-1 0,1 1 0,2-1 0,-2 1 0,2-1 0,-2-1 0,1 0 0,-1-2 0,2 1 0,2 0 0,-2-2 0,2 1 0,0-1 0,0 0-1,0-1 1,0 0 0,-1 2-1,1-3-1,-2 0 0</inkml:trace>
  <inkml:trace contextRef="#ctx0" brushRef="#br0" timeOffset="41612.3801">13711 7699 1,'0'0'2,"0"0"0,0 0 0,0 0 0,0 0-1,0 0 1,0 0-1,0 3 0,0 3 1,-2 1-1,0 1 0,-1 2 0,1 1 0,2 1 1,-2 2-1,0 1 0,2 0 0,-2 4 0,2-2-1,-2 2 0,2-1 1,0 1 0,0-1-1,2 0 0,-2-2 1,2 0-1,2 1 1,1-3-1,-1 0 1,0 0 6,2-2-7,0 0 0,5-2 0,-1 0 6,0-2 6,5-2-1,-1-2-16,3-1 9,1-2-8,3-1 14,-2-1-2,-1-3-7,3 2 6,-2-4-7,-1 3-7,-1 0 1,-3 0 1,-1 0 0,-3 0-1,0 2 1,-1-2-1</inkml:trace>
  <inkml:trace contextRef="#ctx0" brushRef="#br0" timeOffset="42114.4088">12139 8991 2,'-2'0'3,"0"0"-1,2 0 0,-2 1 0,2 1 0,0 3 0,-2 1-1,-1 1 0,1 2 0,0 3 0,2 2 0,0 1-1,4 1 0,-1 1 2,1 0-1,2-1 0,2-1 0,0-1 0,3 0-1,-1-2 0,5-3 0,-1-2 0,5-4 0,-3-3 0,3-2 0,-3-5 1,3-2-1,-2-3 1,-1-2-1,-1-2 0,-1-3 1,-2 2-1,1-3 0,-5-2 0,-2 2 0,-2-1 0,1 1 0,-5 1 0,-5 0 0,1 3 0,-2 1 0,-2 2 0,-2 2 0,-3 4 0,-1 3 0,-5 3 0,2 3 0,-3 5 0,-3 0-1,0 5 0,3 2 0,-1 1-1</inkml:trace>
  <inkml:trace contextRef="#ctx0" brushRef="#br0" timeOffset="42342.4219">12213 9373 3,'0'5'3,"2"2"0,-2 2-1,2 3-1,0 2 0,3 3 1,-3 2-1,2 2 0,-2 1-1,2 1 1,0 2 0,0-1-1,0 2 1,1 0 1,-3 1-1,2 0 0,-2-2-1,2 0 0,-2-2-1,0 0-2</inkml:trace>
  <inkml:trace contextRef="#ctx0" brushRef="#br0" timeOffset="42556.4341">12180 9571 1,'-4'8'3,"-2"4"-1,0 0 0,-3 5 0,-1 1 0,0 2-1,-3 2 0,1 3 1,2-1-1,-3 0 0,3 1-1,-1-2 1,3-3 0,2-3 1,2 0-2,2-5 0,2-1-2,0-4 1,4-4 0,2-3 0</inkml:trace>
  <inkml:trace contextRef="#ctx0" brushRef="#br0" timeOffset="42741.4447">12445 9517 2,'6'3'2,"4"-1"0,1 2 0,-1 0-1,0 2 0,1 0 0,-1 2 1,3-1-1,-3 1 0,0 1-1,1 0 0,-3 0 1,0-1 0,0 1 0,1-1-1,-3 1 0,0-2-1,-2-2 1,0 1-1,1-2 0,-1-1 0,-2-1 0</inkml:trace>
  <inkml:trace contextRef="#ctx0" brushRef="#br0" timeOffset="42888.4531">12505 9658 1,'-8'11'2,"-3"4"0,1 3-1,-5 7 0,-1 1 0,-3 6 0,-1 4 0,-3 1-1,-2 3 0,-2-1 1,0 1 0,2 0 0,-1 0-1,1 0 1,-4-2 0,4-1-1,0-4 0,2-3 0,3-3-1</inkml:trace>
  <inkml:trace contextRef="#ctx0" brushRef="#br0" timeOffset="43221.4721">12356 9987 3,'6'8'2,"0"2"0,1 0 0,1 1-1,-2 1 0,2-1 0,1 0-1,1 0 1,0-2 0,1-1 0,-1 1 0,0-5 0,3 0-1,-1-3 1,3-2-1,-1-2 0,3-1 0,1-4 0,-1-2 0,1 0 0,1-2 0,0-2 0,-1-1 0,-1 1 0,-1 0-1,-1 3 2,-1-2-1,-3 3 1,-3 2-1,0 0 1,0 4-1,-1 1 0,-1 2 0,0 3 0,-2 4 0,0 1 2,0 2-2,1 3 0,-1 0 0,0 0 0,0 2 0,0 0 0,2 0-2,-1 0 2,-1 0-1,0 0-1</inkml:trace>
  <inkml:trace contextRef="#ctx0" brushRef="#br0" timeOffset="43698.4994">12193 10581 2,'-7'7'2,"-1"2"0,0-1 0,0 1-1,-1 0 0,1 1 0,2-2 0,0 0 0,1-1 0,1 0-1,0-1 1,2-1-1,2-1 0,0 1 0,2-1 1,2 0-1,0-2 0,3 0 1,-1 0 0,4-2-1,1-2 0,1 0 0,0-1 0,1-2 0,3-1 0,-1-1-1,1 0 0,3-2 0,0 0 0</inkml:trace>
  <inkml:trace contextRef="#ctx0" brushRef="#br0" timeOffset="44316.5348">12631 8790 1,'-4'-23'2,"-2"-1"0,-3-4 0,1 3-1,-2-1 1,-1 3 0,-1 1-1,0 2 0,-3 1 0,-1 4 0,-3 5 0,-2 3 0,1 4-1,-7 6 1,-2 4-1,-2 7 1,-6 5-1,-5 6 2,-1 6-2,-5 5 1,1 6 0,-5 7 0,-2 7-1,0 9 0,-1 3 1,-3 8-1,2 4 0,2 6 0,0 6 0,5 2 1,3 3-1,9 1 0,6 0 1,6 0 0,13 0-1,8-2 1,8-3-1,10-4 1,9-4-1,10-8 0,6-4 0,11-8-1,8-10 1,8-6 0,4-9-1,7-8 0,1-8 0,7-8 0,2-9 0,0-7 0,2-8 1,-4-10 0,-3-7 0,-5-7-1,-5-4 0,-3-6 1,-5-3 0,-11-6 0,-3-5 0,-11-4 0,-6-5-2,-6-4 2,-8-3 0,-7-3 0,-5-2 0,-9-4 0,-7 0 0,-7-2 0,-5 2 0,-6 3 0,-6 4 0,-4 4 0,-5 5 0,-3 4 0,-1 8 0,-1 6 2,-3 7-1,3 5-1,-5 7 0,2 7 0,1 6 0,-1 5 0,0 7 0,3 4-1,1 5-1,3 3 0</inkml:trace>
  <inkml:trace contextRef="#ctx0" brushRef="#br0" timeOffset="44841.5648">12749 9450 2,'4'-10'2,"-2"-3"-1,0-1 0,2-5 0,3-1 0,-1-2-1,2-3 1,4-3 0,3-6-1,-1-1 0,5-3 0,2-4 0,-1-2 0,1-4 0,2-1 0,0-1 1,1-1-1,1-1 0,0-1 1,-2 1-1,0 1 0,1 2 0,-1 0 0,0 3 0,0 0 0,-3 2 0,3 4 1,-4 0-1,-1 5 0,-3 1 0,1 5 0,-3 4 1,-3 2-1,-2 4 0,1 3 0,-3 3 0,-4 4 0,2 3 0,-4 5 0,0 4 0,-4 3 0,0 3 0,-2 7-1,-3 4 1,-3 3 0,1 3 0,-1 3 0,0 1 0,1 3 0,-1-1 0,2 1 0,1 0 0,3-3 0,0-1 0,0-2 0,4-4 0,2-2 0,0-4 0</inkml:trace>
  <inkml:trace contextRef="#ctx0" brushRef="#br0" timeOffset="45630.6099">13709 8101 1,'-17'23'1,"-4"1"0,1 1 0,-3 1 1,2-1-1,3 0 0,-1-3-1,5-2 0,-1-3 1,3-3-1,3-1 0,1-1 1,4-4-1,2-4 1,2-3-1,4-2 1,4-5 0,3-3-1,1-2 0,3-3 0,1-3 0,3-1 0,-1-2 1,1-1-1,0 0 0,-3-1 0,1 1 0,-3 1 0,-1 2 0,-3 3 0,-2 3 1,0 1-1,-3 5 0,-3 2 0,-4 5 0,-3 4 0,-3 3 0,-4 6 0,-5 5 0,-1 3 0,-3 3 0,-4 3 1,2 1 0,-4 1 0,3 1 0,-1-1-1,2 0 0,0-4 0,3-1 0,1-1 1,5-5-1,-1-1 0,5-3 0,-1-2 0,5-3 0,0-4 0,6-4 0,0-4 0,6-5 0,2-4 0,7-5 0,4-5 0,3-4-1,3-3 1,2-2 0,2-5 0,2-4-1,0-1 1,0-5-1,0 0 1,0-3 0,0 2-1,-2 1 0,-2 2 1,-2 1 0,0 4 0,-5 4 0,-1 2 0,-5 5-1,-3 6 1,-3 4 0,-6 7 0,-4 4 0,-2 6 0,-7 4 0,-1 7 0,-2 2 0,-5 4 0,0 3 0,1 1 0,-1 1 0,5-1 0,-1-3 1,3-1-1,-1-3 0,5-3 0,2-1 0,2-5 0,4-2 0,4-8-1,2-4 1,6-7 0,3-5-1</inkml:trace>
  <inkml:trace contextRef="#ctx0" brushRef="#br0" timeOffset="46420.6551">13771 8045 1</inkml:trace>
  <inkml:trace contextRef="#ctx0" brushRef="#br0" timeOffset="108120.1841">4085 12730 1,'-2'-7'2,"-2"-1"0,-2-1 0,0-2 0,-1 2 0,1 0 0,-2-1 0,4 1-1,-2 1 0,-1 1 0,3 1 0,0-1 0,0 3 1,2 0-1,0 3-1,0 2 1,2 4 0,0 4-1,2 5 1,0 6 0,2 7-1,2 5 0,1 8 1,3 7-1,0 8 0,3 7 1,1 5-1,3 4 0,-1 3 0,1 4 0,1 4 0,-1 1 1,-1 3-1,-1-2 0,-3-2 1,1-2-1,-1-3 0,-2-3 0,1-1 0,-3-4 0,-2-4 0,0-1 0,1-5 0,-3-2 0,0-6 0,0-1-1,0-4 0,-2-6 0,2-4 0,-1-4-1</inkml:trace>
  <inkml:trace contextRef="#ctx0" brushRef="#br0" timeOffset="108756.2205">4025 12355 1,'17'-14'1,"4"-3"0,3-2 0,5-2 0,6-4 0,5 0 0,3-4 0,5-2 0,3-1 0,7-2 0,4-1 0,9-2-1,5-2 0,3-2 1,2 2 0,3 1 0,1 0-1,2 2 0,4 0 0,0 3 0,-2 3 1,0 3-1,-2 5 1,-5 5-1,1 5 0,-2 6 0,-3 7 1,-3 7 0,-3 9-1,-3 7 0,-7 9 0,0 6 0,-4 7 0,-5 6 0,-3 5 0,-5 3 1,1 7-1,-5 4 2,-1-1-1,-5 4 0,0-1 0,0 1 0,-4-2-1,-2 1 0,0-4 0,-2 1 0,-2 1 1,2-1-1,-3 0 0,-1-3 0,0-1 0,0-2 0,-3-1 0,1 0-1,-2-3 1,-1 1 0,-3-4 0,1-1 1,1-1 0,-5 1-1,-1-2 1,-5-1-1,-2-2 0,-4-1 0,0-1 0,-4-2 0,-5-3 0,-1 0-1,-4 0 1,-5 0-1,-2 1 1,-6-4 0,-1 1-1,-8 0 1,-1-2 0,-6 0 0,-3 0 0,-5-1 0,-5 0 1,-2-3 0,-2 0-1,-4-4 0,0 1 0,-3-4 1,1-1-1,-2-2 0,-2-3 0,-1-2 0,1-3 0,0 0 0,1-3 0,1-2-1,2-3 1,0 0-1,2-4-1,2-1 0</inkml:trace>
  <inkml:trace contextRef="#ctx0" brushRef="#br0" timeOffset="109391.2568">3601 10959 2,'-6'6'3,"0"2"-1,-2 5 0,1 3 0,-1 4 0,0 6 0,0 3-1,1 2 0,1 3 0,4 3 0,0-1 0,4-1-1,4-2 2,1-2-2,3-3 1,4-4 0,1-4-1,3-4 1,1-3 0,2-7-1,4-6 0,-3-6 0,1-4 0,2-7 0,-2-5 0,-1-3 0,-1-7 0,0 1 0,-5-4 0,-3-1 0,-3-1 0,-4 0 0,-4-1 0,-2 2 0,-6 1 0,-4 2 0,-3 1 0,-3 6 0,-5 1 0,-2 7 0,-1 2 0,-3 6 0,0 4-1,-2 4-1,2 3 1</inkml:trace>
  <inkml:trace contextRef="#ctx0" brushRef="#br0" timeOffset="109776.2789">3800 10474 1,'0'0'3,"0"2"0,0 3 0,2 5-1,2 2 0,2 5 0,3 5 1,-1 5-2,0 6 1,5 6 0,-3 3-1,2 6 1,3 5-2,-3 0 1,1 2 0,-1 0 0,0-4-1,1 0 0,-3-5 0,3-3 1,-3-3-1,-2-5 0,0-4 0,1-3 1,-3-3-1,0-6 1,-2-2-1,0-6 1,1-5-2,-1-5 1,0-4 0,2-3 0,0-6 1,0-2-1,5-3 0,-1-1 0,0 0 0,7-2 0,0 0-1,1 2 1,5 1 1,0 2-1,-1 1-1,1 3 0,-2 3 1,-5 2 0,1 3 0,-5 3 0,1 4 0,-5 3-1,-2 3 1,-2 3 0,-4 2 0,-2 3 0,-2-1-1,0 2 0,-4-1 0,-3-1 0,1-2-1,4-2 0</inkml:trace>
  <inkml:trace contextRef="#ctx0" brushRef="#br0" timeOffset="110008.2921">4414 11081 3,'0'13'3,"2"3"0,0 4-1,0 2 1,2 5 0,-1 2-1,1 1 1,0 3-1,-2 2 0,0 3-1,0 1 0,-2 2 0,-2 1 0,-2-1-1,0-3 1,0 1-1,-3-4 0,-1-3 0,2-4 0,-4-1-1,-1-5 0,-1-7 0,-1-3 0,1-5-1,0-9 1,-1-2 0,1-8-2</inkml:trace>
  <inkml:trace contextRef="#ctx0" brushRef="#br0" timeOffset="111131.3564">4389 10964 2,'23'2'2,"4"2"0,0 0-1,0 2 0,0 0 0,2 1-1,-3 0 1,1-2-1,-2-1 1,-2 0-1,0-1 1,-3 0-1,-1-1 1,-5-2 0,-3 0 0,1-2 0,-4-2 0,1-1-1,-5 0 1,-2-3-1,-2 1 1,-2-3 0,-4-1-1,-1 0 0,1 0 0,0 0 2,0 2-1,2 1 0,0 2-1,-1 1 0,3 4 1,0 2 0,2 5 0,0 2-1,0 3 1,2 3-1,0 1 0,3 1 0,1 1 0,0-2 0,2 2 0,1-2 0,1-1 0,2-4 0,3-2 0,3-2 1,-1-1-1,4-4 0,-3-3 0,3-2 0,0-2 0,-3-3-1,1-1 1,-1-3 0,-3-1 0,1-1 0,-3 0 0,-3 0 0,1-1 1,-3 2-1,-2 2 0,0 2 0,-2 2 0,0 5 0,-1 3 0,1 3 0,-2 3 0,2 3 0,-2 2 0,4-1 1,-2 2-1,3-3 0,1 1 0,2-3 0,0-3 0,3-3 0,-1-3 0,3-4 1,1-3-1,-1-4 0,3-4 0,1-4 0,0-3 0,-1-2 0,-1-2 0,-1-4 0,1-1-1,-5-2 1,-1-2 0,-1-2-1,-4-1 0,0-1 1,-1 0 0,-3 0 0,-2 3-1,-2 3 1,-1 5 0,1 4 0,0 5 0,0 5 0,-2 8 1,0 7 0,0 8 0,-2 7 0,-1 9-1,1 10 1,0 6-1,2 6 0,0 4 0,0 2 1,4-2 0,2-1-1,2-5 0,2-3 0,2-4 0,3-4 0,1-3 0,3-4 0,-1-4 0,3-5 0,-1-1 0,1-6 0,-1-3 0,1-4 7,-3-3-7,1-3 6,-3-2-7,0-4 0,-1-1 0,-1-3 0,1-2 0,-3-1 0,0 1 0,-2 0 0,3 2 7,-5 3-8,2 2 8,-2 2-7,0 4 0,2 4 12,-2 3-7,1 5 6,-3 1-14,2 2 7,0 0-7,0 2 13,0 0-14,2 0 13,1-1-13,-1-1 1,2-2 13,2-1-8,-1 0 0,1-2-6,0-3 0,3-3 13,-3 1-7,3-4-7,-1-1 8,0-4 6,3 0-1,-3-2-1,-1-2-1,-1 0 1,-2-3-2,1-1 6,-1-1-14,-2 1 7,2 0-7,-2 1-7,1 1 9,-3 4-6,0 1 13,0 1-7,0 2 14,0 3-15,0 3-7,1 2 2,-1 0 14,0 3-7,0 0 0,-2-1 0,2 1 7,0 0-1,3-1-7,-1 1 8,0-3-16,0 1 15,2-2-7,1-2-6,1 0 1,0-2 7,3-2 0,-3-2 7,1-1-8,1-1-6,-2 0 20,1-3-14,-1 0 0,-2-2 14,0 0-9,1 0-1,-3 1 6,0 0-20,-2 3 8,0 1 7,1 1-7,-1 1-7,0 4 16,-2 3-2,2 1-7,-2 3 0,2 0 1,0 1 7,1 1-1,-1-1 6,4 1-2,-4-1-7,4-1 6,1-1-7,-1 0 0,-2-1-6,2-2 13,3-1-7,-1-1 6,-2-2-13,1-2 13,-3 0-13,2-2-5,-2-2 1,0 1 0,-1-1 2,-5-2-1,0 0 1</inkml:trace>
  <inkml:trace contextRef="#ctx0" brushRef="#br0" timeOffset="111322.3673">4989 10655 28,'-2'1'14,"0"1"-8,2 0 5,0 0-14,2-1 7,2 1-1,2-2 1,5 0 5,-1-1-14,5-3 7,1 0 0,5-3 6,2-2-14,3-1 1,1 0 0,4-3-1</inkml:trace>
  <inkml:trace contextRef="#ctx0" brushRef="#br0" timeOffset="112495.4344">8081 11356 1,'0'-8'2,"0"1"0,-2-3 0,2 1 0,-2 1 0,0-3 0,0 1-1,0 0 1,0 0-1,0 2 1,-3 0 1,3-1-1,0 1-1,0 1 0,0 1 0,0 1 0,2 0-1,-2 2 1,2 1 0,0 4 0,0 4 0,2 5 6,0 8-1,4 8-7,1 5 0,1 8 0,2 5 0,1 6 1,3 6 6,3 5-7,-1 2 0,5 3 13,-1 2-8,3 2 7,2 1-9,2 1-6,0 2 6,2 1 0,0 2 6,0 0-1,-2-1 5,1 1-7,-1 1 6,0 2-2,-2 1-1,2-2-1,-2 0 6,-2 2-8,1-1-1,-1-2-1,-2-2-12,2 0 13,-5-4 0,3 0-1,-5-3 0,3-4 6,-2-3-8,-1-4-6,-1-3 7,-1-6 0,-2-6-7,-1-4-6,-1-7-6,-2-3 3,1-7 1,-5-5 1,-2-6 0,-4-7 2</inkml:trace>
  <inkml:trace contextRef="#ctx0" brushRef="#br0" timeOffset="113296.4802">7934 10966 2,'0'-6'2,"0"-1"-1,4-2 1,0-1-1,7-4 0,3-4 0,7-1 0,4-6 1,6-5-1,6-4 0,6-3 0,9-4-1,8-3 0,2-1 1,6-2-1,5 0 1,3-2-1,3-1 1,8 0 0,4-3-1,2 2 0,2 0 0,0 2 2,2 2-1,1 1 0,1 3-1,-2 5 0,-2 4 0,-4 4 0,-4 4 0,-4 7 0,-5 3 1,-1 7-1,-5 4 0,-3 8 1,-3 5-1,-2 6 1,-2 6-1,-2 5 0,-4 5 0,0 5 0,-5 5 0,1 4 1,-2 5-1,-3 3 1,-1 4-1,-3 2 0,1 3 0,-3 0 0,0 2 0,1 0 1,-3 1 0,2 0 0,-4 3-1,3 1 0,-3 0 1,0 2 0,-4 1-1,2 1 0,1 0 0,-5 1 0,2 3 0,-4 0 7,2-1-1,0 2-1,-2-2 6,-2 2-7,-1-1-9,-1 1 2,0-1 7,-2 3 6,2 0-14,-3 0 6,-1-1-6,0-1 7,-1 0-1,1-3-7,-2 1 14,-3-2-7,-1-2-7,-1-1 13,-5-1-14,-3-1 8,-2-3-1,-6 0 0,0-1 6,-7-1-13,-3-2 13,-4-1-7,-5-2-6,-2 0 7,-6 0 6,-4-2-13,-6 0 13,-3-3-7,-3 1 0,-5-1 6,-1 0-13,-3-1 7,-2-2-6,-6 1 7,-2-1 0,-4 0-1,-5 1 7,-1-1-1,-3 1-1,1-1 0,-3 0-8,0-2 8,-1-1-1,-1-3-7,0-2 13,1-2-8,1-2-6,3-4 7,1 0-1,3-5-6,4-1 0,1-3 1,3-3-7,4-4 1,2-4 1,3-2 0,3-4 1,2-3-1</inkml:trace>
  <inkml:trace contextRef="#ctx0" brushRef="#br0" timeOffset="120220.8763">6927 9881 2,'-4'-2'2,"-2"1"0,-1-4 0,1 2 0,0-2 0,-2 0 0,2 2 0,-1-2 0,1 1-1,0 1 2,0 2-2,2-1 0,2 2 0,-1 1 0,1 3 0,2 1 0,0 5 0,0 1 0,2 4-1,3 3 1,-1 2-1,0 2 0,4 1 0,-2 0 0,1-1 0,3 0 0,-4-1 0,4-2 0,1-3 0,1-1 0,1-2 0,-1-4 0,0-2 0,-1-3 0,3-5 0,-1-3 0,-1-5 0,3-4 0,-3-2 0,2-4 1,-3-4 0,-1-4 0,-2 1-1,1-3 0,-3 0 0,0 2-1,0 1 1,0 3 0,-1 3 1,-1 3-1,0 2 0,0 4 0,-2 4-1,2 4 1,0 3 0,0 4 0,3 7 0,-1 0 0,-2 3 0,4 5 1,-1 1-1,-1 0 0,2-1 0,2 0 0,1-4-1,-3-1 1,0-1 0,3-3-1,-3-3 0,2-2 0,-2-4 0,1-3 0,-1-3 0,-2-3 0,0-3 1,1-1 0,-3-3 0,0-2 0,-2 0 0,0-1 0,0 2 0,0 1 0,0 3-1,0 1 1,0 0 0,0 4 1,0 3-1,3 2 0,-1 2 0,2 5 0,2 1 0,-2 2 0,3 3 0,-1-1 0,2 0 1,1 1-1,-1-3 1,0 0 0,3-2-1,-3 0 1,0-3 0,1-3-1,1-2 1,1-4 0,-3-3-1,2-4 0,1 0 0,-3-4 0,-2 2 0,3-2 0,-3 1 0,0 0 0,1 2 0,-3 2 0,0 3 0,-2 1 0,2 3 0,0 2 1,1 4-1,1 1 0,-2 3 0,2 1 0,1 2 0,1-1 0,-2 0 0,3 0 0,1-3-1,-2 0 0,3-4 0,-3-2-1,3-4 1,-1-5-1,0-2 0</inkml:trace>
  <inkml:trace contextRef="#ctx0" brushRef="#br0" timeOffset="121324.9394">7796 8978 1,'0'-9'3,"0"0"0,-2 2 0,-1 4-1,1 3 0,4 3 0,-2 6 1,3 5 0,3 7-1,-2 6 0,2 7 6,2 6-8,1 3 7,1 2-1,2 2-8,3 0 1,1-1 0,3-1 0,-2-3 0,3-3 7,-1 0 5,-1-6-7,-1-1 0,0-4 5,-1-3-14,-6-4 7,3-1 0,-5-4-7,-2-2 1,-4-3 0,-4-2 1,-4-1 7,-2-3-7,-7-3 0,-3-1 7,-1-1-1,-2-1 1,1 0-1,-1 1-7,0 0-1,3 3 2,1 1 0,3 3 1,-3 2 0,5 3 0,2 3 7,-1 1-7,3 4 13,4-1-7,0-1-1,4 0-1,4-3 0,4-2-6,0-2 6,5-2 0,-1-3 0,5-3 0,1-6-1,1-3 0,2-2-6,1-4 0,1-2 1,0-3-1,-2-1 2,1-2 0,-3 0 0,2 3 1,-3-2 0,-3 3 1,1 1-1,-3 2 0,1 4 1,-4 2 0,1 2 0,-1 4 0,-2 2 13,3 5-7,-3 1-1,0 1-7,-2 0 1,-1 1-1,1 1 1,2-1 0,-2-1 1,3-2-1,-3 0 1,0-2 0,0 0 7,2-4-7,-1-4 0,1 0-1,0-3 1,0-3 0,1 0 0,-1-3 0,0-1 0,1-1 7,-3 2-1,2-1 0,-2 0-7,3 3 0,-3 0 0,-2 3 0,2 1 0,0 3 7,0 2-7,1 2 7,3 4-7,-4 2 6,0 2 0,3 2-7,-1 1 1,0-1-1,1 2 1,-1-2 7,0-1-8,2-1 1,1-3 0,-1-1 1,2-1 0,-3-3 0,3-1 6,-1-6 0,-1-1-7,0-1 6,1-3-7,-1-1 1,0-1 0,-1-2 0,-1 0 1,-2-2-1,0 1 7,-2 1 0,0 1-7,1 1 0,-1 3 0,-2 1 0,0 3 7,2 2-1,-2 3 0,2 3-7,0 1 1,0 3-1,1 1 7,1 1 13,0 0-15,2 1-7,1-1 1,1 0 13,-2 0-1,3-3-1,-1 1-7,0-1 0,1-2 12,-1-2-6,2-1-16,-1-3 15,-1 1-13,0-3 13,1 0-6,-3-2 6,-2 0 0,2-3-15,-1 1 9,-3 1-6,0-2 13,0 1-7,-2-1 0,2 3-6,-2-1 7,0 2 0,-2 1 0,2 1 0,1 1 6,-3-1 0,2 3-14,-2-1 1,2 2 1,0 0 7,0 1 0,-2 0 0,2-1 6,-2 1-13,2 0 7,-2 0-7,0 0 14,0-1-1,0 1-1,0 0-14,-2 0 1,2-3 8,-2 1 6,0 0-1,0-1-13,0 0 7,0 1 6,-1-2-7,1 3 6,-2-1 0,2 0-14,0 1 2,0 1 1,0 1 7,0 2 6,0 0-7,2 1 0,-2 0 6,2 2-13,2 1 0,-2 0 1,2 1 7,0-1 0,2 1 6,0-1-7,2 2 0,1-2-6,1 2 7,0-1-6,3 1 0,-3 1 13,2 0-7,-2 1 0,-1 0-7,-1 0 1,-2 0 13,-2 1-7,0 1-7,-2-1 1,-2 0-1,0-3 2,-4 1-1,0-3 0,-1-2 0,-3-1 0</inkml:trace>
  <inkml:trace contextRef="#ctx0" brushRef="#br0" timeOffset="122162.9873">8840 8805 4,'2'0'10,"0"1"-8,4 1 8,-1 3 10,1 2-9,2 3 13,2 4 3,1 5-23,-1 4 18,5 5-21,-3 5 19,2 3-9,3 3 5,-3 2-15,3 2 6,2-2 7,-1-2 3,1-1-1,2-4-15,-1-1 12,3-5-2,0-3-20,2-3 14,-1-5-13,1-3 7,0-5 0,0-3-6,-2-4-13,-1-4 16,-1-3-5,-2-2 1,-5-3-7,-2-2 9,-1-3 1,-5-1-12,0-2 8,-4 3-5,0 0 2,-2 2 2,-4 4 7,0 2 7,-4 4-1,0 5 0,-3 3-13,-1 4 7,-3 1 8,3 3-1,-1 2-14,1 0 2,2 0 13,1 0 1,3-3-16,2 0 3,4-3 0,0-1 8,2-3 6,4-2-7,3-3 0,1-2-7,2-4 1,5-3 1,-3-3 0,3-1 1,0-1 0,1-1 1,-1-1 0,-1 0 0,3-1 1,-3 3 0,-1 2 1,1 1 0,-1 3 0,-1 1 0,1 5 0,-5 2 0,3 1 0,-1 4 1,-4 1-1,3 1 7,-3 2-7,0-2-1,0 1 8,1 0-7,-1 0-1,-2-1 1,2-1 6,-1-3-7,1 1 0,2-4 1,1-4 0,1 0 0,0-3 7,3-3-7,1-1-1,-1-3 1,1-3 0,1 1 0,-2 1 0,3 1 0,-3 1 1,-1 2-1,-2 0 0,1 3 7,-3 1 6,1 4-8,1 1-7,-4 5 7,3 3 13,-3 1-3,2 1-8,-2 1-7,3 0 0,-1 1 0,-2-1-6,3-1 13,-1-1-1,3-1 7,-3-3-2,4-1-8,1-6-6,1-1-6,1-4 0,-1-4 2,3-2 1,0-2 1,-3-2 1,1-2 0,-1-1 1,-1-2-1,1-5 1,-3-2 1,1-3 0,-3-5 0,-3-4 0,0-5 1,-4-4 0,0 1 1,-2 2 1,1 4 12,-1 5-7,0 5-7,-2 6 6,0 5 13,2 4-9,0 8-1,-2 5 5,4 7 0,-2 7 4,0 5 5,2 6-4,0 2-8,0 5 12,3 2-22,1 1 7,0-1-7,1 1 12,-1-1-14,0-2 1,2-3 0,-1 0 0,-1-4-20,0-1 4,0-3 1,-3-3 2,-1 0 1,-2-2 0</inkml:trace>
  <inkml:trace contextRef="#ctx0" brushRef="#br0" timeOffset="122350.9981">9068 9113 1,'-9'3'3,"3"3"0,-2 1 0,0 0 0,-1-1 0,5 0 19,0-3-10,2-2-1,2-1 6,2-3-9,2-2-8,4-2 0,5-4 7,5-5-14,5 0 1,2-1-1,0-2 0,2-1 0</inkml:trace>
  <inkml:trace contextRef="#ctx0" brushRef="#br0" timeOffset="123540.0661">7920 10472 1,'-4'-5'4,"-1"0"0,1 0-1,2 1 7,-4 3-2,4 0 12,2 2-15,0 5 19,2 5-4,2 4 5,2 6 3,7 5-4,-1 6-16,5 4 6,3 5 10,3 2-8,2 3-3,2 2 5,0-1-15,0 1 7,0-1-9,-1-3 13,-1-5-8,-2-1-1,-2-7 6,-3-2-7,-1-5-15,-5-3 15,-1-3-1,-7-7 7,-2-4-8,-6-5 6,-3-8-14,-3-4 7,-4-4 0,-5-4-6,-2-5 7,-1-5-7,-5-6-13,0-4 16,-2-7 0,0-5-6,2-4-5,4 0 1,3 1 15,3 0-7,3 5 0,3 0 7,5 4-6,4 3-13,2 3 9,2 3-7,2 5 15,4 4-12,3 4 7,-1 6-5,3 5 1,-1 4-13,2 7 16,1 6-12,-3 6 1,1 5 10,-1 6 0,-2 4-5,-3 2 0,1 1 2,-4 1 1,0-2 1,0-3 0,-2-1 1,3-4 0,-1-4 1,0-3 1,0-3 0,0-4 0,0-6 1,2-2 1,3-5 0,-1-3 0,0-7 0,3-3 0,1-3 1,-2-3 0,3 1 1,-1-2-1,3 1 1,-1 1 0,1 2 0,-1 2 0,3 4 0,-1 1 1,3 3-1,-1 4 7,-1 4-1,-1 2-7,3 5 0,-4 3 7,-1-1-1,1 4-1,-1 0-6,-2 0-1,1-1 1,-1 3 0,-1-2 7,-1-2-1,-2-1-6,0-3 6,1-2 0,-3-1 0,2-2-9,0-2 2,1-6 0,-1 0 0,-2-2 1,3-2 0,-3-1 7,0 0-7,0 0 0,-2 2 0,2 1 1,-1 2 6,-3 1-1,2 2-6,0 2 0,0 3 0,0 1 0,2 1 7,-1 0-7,1 1 0,-2 1 13,2-1-8,2 0-6,-1-1 14,-1 0-9,2 0-6,2-2 0,1-1 7,-3-3-8,4-1 9,-1-3-9,1 1 9,1-3-8,-1 1 1,0-2 0,3 1 0,-5 2 0,3 1 8,-3 1-1,-2 1 0,3 2-7,-5 0 0,2 4 0,0 1 1,-1 1 0,-1 3 0,0 0 13,-2 0-14,2 2 7,-2-2-7,1 2 1,-1-1-1,0-1 7,-2-1-7,2 0 0,-2-2 0,4-2 1,-2-1 0,1-4 0,-1-1 0,0-2 0,2-2 0,0-3 0,-2 0 1,3-1 0,-3-1 0,0-3 0,0 1 0,-2-2 0,0 0 1,2 2 0,-2-1 0,2 2 0,-1 0 0,1 2 0,0 1 1,0 5 0,2 2-1,2 1 0,-1 4 0,1 2 0,0 3 0,3 3 7,-3 4-7,2 1 0,0 2 0,1 2 0,-1 0 0,1 1 6,-3 1-7,0-1 1,-4-1 0,2 0-1,-4-1 0,3-1 0,-5-1 7,0-2-7,-2-1 0,-1 0 0,-1-2 1,0-2 6,-2-1-7,0-2 6,-2-1 0,1-2-1,-1-1-7,2-2 0,-2-3 0,-1-2 0,3-3 0,-2 1 0,2-5-1</inkml:trace>
  <inkml:trace contextRef="#ctx0" brushRef="#br0" timeOffset="124595.1264">9105 9490 2,'0'1'3,"2"1"1,2 4 6,0 2-7,2 2 11,3 3 11,-1 4-2,2 1 4,5 3-5,-1 6 5,3 3-11,-1 3 6,3 3 2,-3 1-22,1-1 6,0 1 19,-3-2-10,0 0-14,1-5 5,-3-1-1,1-3-1,-3-2-1,-2-3 0,1-3 6,-3-2-2,0-3-1,-2-4-1,2-4-1,-1-5-7,1-3 0,-2-4-18,0-4 15,2-2 0,0-5-13,3 0 3,-1-3 2,2 0 0,1 0 9,1 2-18,-2 3 7,-1 1 9,1 3 1,-2 1-12,1 3 14,1 2-13,-2 3 15,0 1-18,1 4 8,-1 3 14,0 1 6,1 1-8,-1 0-13,0 0 2,2 0 13,-1-1 0,1-2 6,0-3-27,1-2 15,-1-3-7,2-4-4,1-2 8,-1-4 0,1-1 1,1-1 0,-1-3 1,-1-2 7,0-1-7,-1 0-8,-3-2 3,-2-2 1,0-1 1,-1-2 0,-3-1 1,0 0 1,-4 0-1,-2-1 2,1 3 0,-1 5 1,-2 1 0,0 5 0,2 3 0,-2 3 1,-1 5 6,1 5 0,-2 6-7,2 3 14,-1 5-17,3 3 16,0 4-3,2 1 6,2 3 5,2 2-9,4 1 5,3-1-8,3-1-8,0-2 8,5-2 4,4-4-1,4-1-1,-1-4-1,3-1 0,2-4-9,0-5 1,0-2-8,0-2 8,0-4-6,0-3 21,-2-2-9,-4-2-1,1 1-1,-5-2 0,0 0-1,-7-1 0,0-2-7,-1 1 1,-5 2-6,0 1 7,-4 3 1,0 0 0,0 4 12,-4 1-14,0 3 1,-2 3 13,0 3-8,0 2 0,0 3-13,0 1 13,2 0-6,2 0 6,0 0 6,2-1-13,2 1 0,2-1 7,2-3 13,3 0-9,-1-4-1,2-1-7,3-2-6,1-1 13,1-3-7,1-2 0,-1-1 7,2-2-1,-1 0-1,-1-2-6,-1 1 6,1-2-19,2 1 14,-3 2 7,-1-2-14,-3 2 14,0 0-1,-1 2-7,-3 3 7,2-1-13,1 1 13,-3 2 0,2 0-14,-1 3 8,1 0 12,-2 1-13,2 1 6,-1-1 0,-1 1-7,2-1 6,1 0 0,-1 1-13,-2-2 14,5 0-1,-1-3-6,1 0 6,-1-1-6,2 1 0,1-2 7,1-1-7,-1 2 7,1-2-13,-1-1 13,-1 0 0,1 1-13,-1-1 7,1 1 7,-1 0-20,1 2 8,-3-1 8,1 0 6,-3 2-7,0 1 6,1-2-20,-1 2 7,-2 0 8,-2-1 7,3 1-1,-1 1-14,0-2 14,1 1-14,-1 0-6,-2-1 15,4-1 7,-1 1-2,1 0-21,-2-1 9,3 1 7,-1-1 0,0 2 7,1 0-2,-3 1-7,2 1 6,1-1-20,-3 2 7,2-1 16,-4 1-9,3 0 0,-3 0 0,0-1 0,0 1-7,-2-1-17,1 1 1,-1-2 3,0 0 1</inkml:trace>
  <inkml:trace contextRef="#ctx0" brushRef="#br0" timeOffset="128494.3495">12573 11431 1,'-6'-7'3,"0"0"0,0 0-1,-3 2 1,3-2-1,0 2 0,0 0 0,2 2 0,1-1 0,-1 3 0,2 2 0,0 5 6,2 5-1,2 6-7,4 6 12,1 5 0,3 9-9,2 8 12,5 5-8,2 5 5,5 7 0,3 3-9,2 5 0,4 4-1,0 4 6,3 6-1,-1 2-7,2 2 7,0 5-14,0 3 1,1 2 7,-1 2 6,0 0-7,-2 1 0,2-2-12,-1-1 7,-3-1 1,2-4 7,-2-4-1,0-1 6,-2-6-19,-2-3 7,-2-5 1,-2-6-7,0-5 2,-5-5 1,1-6 0,-5-5 0,-1-8 0,-3-6 0,-3-7 1</inkml:trace>
  <inkml:trace contextRef="#ctx0" brushRef="#br0" timeOffset="129268.3937">12639 11207 2,'2'-8'2,"3"-3"0,1-3-1,6 0 0,3-2-1,5-2 0,5-2 1,4-1 0,4-2 0,6-2 0,7 0 0,6-2-1,6-2 1,8-3 0,6 0-1,7-4 1,6-1-1,3-4 0,6 1 0,7 0 1,6 0-1,3 1 0,4-1 0,0 2 0,3-1 0,3 2 0,-4 3 1,0 2-1,-2 0 0,-5 5 0,1-1 0,-5 3 1,-3 4 0,-3 3-1,-6 3 0,-4 4 2,-4 3-1,-2 4 0,-7 3 0,1 5 0,-5 5-1,0 3 1,-1 5 0,-1 5 0,-2 6-1,-1 5 0,-1 5 0,0 4 1,-2 6 0,0 0-1,-2 6 0,0 2 0,-2 1 0,2 4 0,0 1 0,-2 2 1,0 2-1,-2 1 0,-2-1 0,0 1 0,-4 0 1,-1-1-1,-1 0 1,-1 3 6,-3-3-8,2 1 7,-5 0-8,3-1 1,-3-2 0,-4 1 7,5-1-8,-5-1 1,0 0 0,-2-2 0,1 1 0,-3-3 0,-2-1 0,0-2 0,-2-1 7,0-3-7,-4-3 0,-4-3 0,2 0 0,-5-4 7,-1-2-7,-3-2 0,-3-2 0,-3-4 0,-4 1 0,-2-3 0,-6 0 7,-6-2-7,-6 0 0,-5 0-1,-8-3 1,-4 3 0,-10 0 7,-7 0-7,-6 1 6,-10 1-7,-6 2 1,-9 0 0,-3 1 6,-7 0-7,-4-1 0,-5 2 1,-5 0-1,-2-1 0,-7 1 1,0 0 7,-4-2-8,-1 2 7,-1-4 0,2 2-8,2-2 1,0-1 7,7-2-8,-1-2 0,9 0 8,0-3-8,4-2 1,6-2-1,2-3 1,8-2 0,7 0 0,6-3 0,6-3-1,8-2 0</inkml:trace>
  <inkml:trace contextRef="#ctx0" brushRef="#br0" timeOffset="131372.5141">14426 14692 1,'0'-6'3,"-2"0"0,4-1 0,0-2-1,5-2 0,1 0 0,4-1-1,5 1 0,1 0 1,3 1 0,4 4-1,2 4 0,2 3 0,2 5-1,0 5 1,-4 5-1,0 4 1,-7 5-1,-1 1 1,-7 3-1,-3 4 0,-5-2 0,-6 1 0,-3-1 0,-3-2 0,-4 0 0,-3-3 0,-1-4 0,-3-3 0,-2-5 0,-1-4 0,1-4 0,-2-4 0,3-7 0,-1-4 0,0-4 1,5-5-1,1-4 0,3-5-1,4-3 1,3-3-1,3-2 0,6-2 0,5 1 0,5 0 0,1 0-2,3 3 2,5 3 0,2 2 0,2 5 0,4 3 0,0 4 0,4 3 1,-2 6 0,-2 4 0,2 5 1,-2 5 0,0 5 0,-4 0 0,0 6-1,-4 0 1,-1 2 0,-3 2 1,0-2-1,-5 1 0,-1-1 0,-3-2 0,-2-1 0,-2-2 0,1-2 0,-3-4 0,-2-3 0,2-4 0,-2-4-1,0-4 1,2-6-1,0-4 0,3-4 0,1-4 1,0-3-1,5-2 0,-1-1 0,2 1 0,3 2 0,-1 2 0,1 3 0,0 4 0,-1 2 0,1 4 0,-1 4-1,3 1 1,-5 4 0,3 2 0,-1 2-1,1 3 0,-3-1 1,-1 2-1,1 1 1,3-3-1,-3 0 0,-1-2 1,-1-2-1,5-2 1,-5 0-1,3-4 1,-1-2 0,1-1 0,-1-2-1,0-2 0,1-2 1,-1 0 0,-1-1-1,-1-1 1,1 1 1,-5 1-1,-2-1 0,0 1 0,1 2 0,-3 0 0,-2 1 0,0 2 0,-2-1 1,0 3-1,0-1 1,0 2-1,-2 1 1,2 2 0,0-1 0,0 1-1,0 2 0,2 1 0,2 2 1,0 3 0,2 3-1,5 2 0,-1 2 0,4 5 1,3 4-1,2 4 0,3 4 0,5 5 0,2 7 0,0 5 0,4 6 0,4 5 1,1 5-1,-1 5 0,-2 4 0,0 4 0,-2 1 0,-6 2 0,-2 0 0,-6-2 0,-5-3 0,-4-2 1,-3-5 12,-5-4-2,-6-4 0,-3-5 4,-5-8-14,-2-7 6,-7-7-1,0-7 6,-4-9-2,-4-8-14,-2-8 13,0-8-1,0-9-1,-2-8-20,2-6 2,2-6 0,4-7 2,5-4 1,3-3 1,5-1 1,6-1 0,4 0-1,4 0 2,4 3 0,6 0 1,3 2 0,3 2 1,3-1 0,4 2 0,2 1 0,0 2 1,2 1 0,-1-1 1,4 5 0,-1-1 0,-3 1 1,-1 1 0,0 2 0,-4 1 0,-4 2 1,-3 4-1,-3 3 0,-3 2 1,-4 5 0,-4 2 0,-4 4 6,-4 6 6,-2 3-2,-5 8-8,1 3 7,-5 5-8,-1 4 0,3 4 6,-1 4-1,3 2-7,1 2 6,1 1 6,5 0-8,2-1-7,4-3 7,0-1-1,4-5 0,5-3-7,1-3-7,4-7 22,5-5-14,0-7 0,1-5-7,3-3 2,2-5 1,0-3 1,-1-2 0,1-1 2,-2-2 0,0 0-1,0 2 9,-3 3-1,-1 1-8,-5 6 2,1 2 0,-3 4 0,1 5 1,-3 5 13,0 4-7,-1 4 5,-1 5-14,0 2 7,0 5 6,-1 2-14,1 1 14,0-1-7,0-1-7,1 0 7,1-1-6,0-5 1,1-3 13,1-3-8,1-5 0,-3-3 0,4-5-6,-1-3 6,1-6-6,1-2 13,-1-2-7,-1-3 0,-1-1 6,0-1-13,1-1 7,-3 0-1,3 2-6,-5 1 13,2 2-7,-2 3 7,-1 3-14,-1 2 14,2 2-1,-2 6-7,3 2 6,-1 2-13,-2 5 1,2 1 13,-1 2-13,3 2 1,-2-1 1,3 0 7,-3 0-7,0-2 19,4-1-14,-1-2 6,1-2-7,1-4-6,-1-4 14,3-2-7,-3-3-7,4-3 7,1-3-6,0-1 1,-1-1 0,1-2 1,-3-1 0,1 0 1,-1 1 0,1 0 0,-3 3 1,0 1 7,1 1-7,-1 3 0,1 2 0,-1 3 0,3 3 0,-1 0 0,0 4 8,3 2-1,2 0-7,-1 2 0,1 0 0,4-1 0,-3-1 7,7-1-7,0-3 7,0 0-7,2-3 6,-2-2-6,0-1 0,0-1 6,-5 0-7,1-4 1,-2 1 0,-3-1 7,-1-1-7,-3 1 0,-1-2 0,-5 1 7,0 1-1,-1 3-6,-3 1 6,2 1 7,0 1-2,-4 2-14,2 3 7,0 1 0,3 3-7,-1 1 13,2 2-14,0 1 14,3 1-7,-1-1 0,2-1-1,3-1-6,2-3 7,-1-2 0,5-1 0,1-3-7,3-3 1,0-3 0,2-3 0,0 0 2,-2-2 0,2-2 0,-3 0 1,-3 0 0,-2 0 0,-3 1 7,-1 1-7,-5 3 7,-2 0 13,-1 3-10,-3 0 12,-2 4-2,0 0-15,-2 4 18,-2 3-15,2 3 6,-2 3-2,2 2 5,-2 3-1,4 1-9,0 0 0,4 1-1,6-1-13,5-1 20,4-3-1,5-1-20,6-1-5,1-5-7,4-2 3,4-3 1,-2-5 2</inkml:trace>
  <inkml:trace contextRef="#ctx0" brushRef="#br0" timeOffset="132194.5611">4584 16233 1,'-11'5'2,"-1"4"1,-2-3-1,1 4 0,1-1 0,-1 2 0,5-1-1,-2-1 0,3 1 1,3-1-1,4 0 0,2 1 1,5-2-1,3 0 0,4-1 0,3-3 0,6 0-1,6-1 1,6-1 0,6-4-1,9-2 1,6-3 0,8 0-1,6-4 0,7 1 0,9-4 1,10-2-1,7-1 0,7-2 0,8-3 0,10-3 0,6 0 1,9-3-1,8-4 1,6 0-1,6-4 0,7-3 0,4 1 0,6-2 0,2 0 1,2-2-1,0 0 0,0 1 7,-2-2-7,2 1-1,0 0 0,-4-1 0,-2-1 1,2 0 6,-4-1-7,-3-2 0,-1 1 0,-2-1 0,-3 1 0,-1-1 1,-3 2 6,-6-1-7,-2 3 6,-4 0 0,-4 3-7,-6 1 13,-5 3-7,-10 3-9,-8 1 2,-6 2 0,-13 4-2,-6 3 2,-12 3-1,-11 2 1,-10 3 0,-12 3 0,-9 3 1,-12 3 0,-11 2-1,-7 3 1</inkml:trace>
  <inkml:trace contextRef="#ctx0" brushRef="#br0" timeOffset="132617.5853">6176 16793 2,'-23'7'3,"-3"-1"0,-3 2-1,2-2 0,2 0 0,2-1 0,5 0 0,1 0-1,5-2 0,3-2 1,7 1-1,4-2 0,7-2-1,5-1 0,9-3 0,8-1 0,8-5 0,11-2 1,8-3 0,10-4 0,6-2 0,11-3 0,10-4-1,9-3 0,7-1 0,9-2 0,9-2 0,5 0 1,9-2-1,4 1 0,4-1 1,4 1-1,2-2 0,0-1 1,2 0 6,1 1-7,-1-1 6,-2-2-7,2-1 6,-4 2-7,0-1 1,-6 2 0,-4 2-1,-2 1 1,-7 3 0,-1 1 0,-9 3 0,-8 0 0,-4 3 0,-9 1 0,-8 5-1,-10 0 0,-6 2 0,-11 2 0,-8 3 0,-10 3 0</inkml:trace>
  <inkml:trace contextRef="#ctx0" brushRef="#br0" timeOffset="133034.6092">6768 16760 1,'-58'21'2,"-2"1"0,-4 2 0,2-1 0,2 0-1,4-1 1,4 0-1,3-3 0,7-2 0,7-1 0,6-4 0,6 0 0,9 1 0,6-5 0,8-2 1,8-3-1,8-2 0,11-1 0,8-4-1,11-3 0,8-3 1,6-1 0,10-4 0,9-3-1,10 0 0,6-4 1,6-3-1,11-3 0,6-2 0,6-1 0,6-3 0,2-1 0,9-1 0,2-1 0,-1 0 0,5-3 0,-2 2 0,2-1 1,0 1 0,-3 1-1,-3 0 0,0 0 1,-3 1-1,-3 3 1,-5-1-1,-4 1 0,-4 2 0,-4 1 0,-4 1 0,-7 0 0,1 2 1,-9 1-1,-2 1 0,-8 3-1,-4-2 1,-6 1 0,-7 3 0,-4 1-2,-4 1 1,-8 1-1</inkml:trace>
  <inkml:trace contextRef="#ctx0" brushRef="#br0" timeOffset="137703.8762">13210 11381 2,'-6'-7'4,"-2"-1"-1,1-2 7,-1-1 6,0 1-3,0-1 18,1 2-5,-1 1-8,2 1 3,0 1 4,2 0-10,0 5 12,1 5-23,6 2 25,-1 4-17,0 6-1,6 6 6,0 5-3,5 3-8,-1 2 5,5 3 0,-1 1-2,3 1-2,3 1-7,1 3-12,-2-4-12,0 0 10,-1-2-18,1-3 4,-2-2 3,-1-5 1,-1-2 3</inkml:trace>
  <inkml:trace contextRef="#ctx0" brushRef="#br0" timeOffset="138296.9101">13113 11035 2,'0'-1'2,"0"0"0,0-3 1,4-1-1,4-2 0,7-3 0,6-3 0,7-4-1,12-3 1,7-3 0,11-5-1,8-4 0,7-2 0,10-5 0,5-2-1,12 1 0,7-2 0,3 1 0,6 1 1,-3 1 0,1 2-1,0 2 0,-4 2 0,-7 4 0,-4 4 1,-6 0-1,-6 6 1,-8 1 0,-5 4-1,-10 3 1,-10 4 6,-4 3-1,-5 4-1,-7 4 6,-5 1 0,-7 7 4,-1 3-15,-6 5 6,0 3-7,-3 3 13,-1 4-7,-1 0 5,1 3-7,-3-1-1,0 1 0,3 2 0,1 0 6,3 0-1,0-1 0,-1 0-2,3-1-1,-3-3 0,3 1-13,0-2 0,-3 2 8,3-3 0,0-2 1,-3 0 0,1 0 0,-4-2 7,1-1-2,-4-1-14,1 2 8,-5-4 8,-2 3-2,-4-3-1,-2 4-7,-6-2 1,-6 1 6,-3 0 0,-5 3 6,-7-2-8,-6 3-13,-7 0 14,-1 1 0,-9 1-1,-5 1-6,-5 1 0,-9 2 7,-5 2 0,-9 2-1,-4 1-6,-6 1 13,-2 2 6,-6 0-3,-1-1-14,5-1 19,0 1-8,2-3-14,4-1 13,4-3 7,2-1-16,7-1 1,3-3 6,7-3-1,4-3 6,6-2-1,8-3-15,7-3 7,6 0 7,3-3-2,6-1 0,3-2-14,4-1-5,2-2-6,5-2-10,2-1 3,3-2 1,3-2 3</inkml:trace>
  <inkml:trace contextRef="#ctx0" brushRef="#br0" timeOffset="138859.9423">13657 12455 1,'-4'-3'4,"2"2"-1,0 0 1,0 0-1,-1 0-1,1 1 0,2 0 1,-2-1-2,2 1 7,0 1-1,0 3-1,2 6-7,3 1 7,1 8 5,4 3-14,3 4 7,-1 3 7,2 1-15,3 4 13,-1 2-14,3 1 7,0 1 6,1 2-7,-1 0 6,2 3-1,-3-3-13,1 1 1,0-3 0,-3-3 1,-1-3 0,-3 0-1,-2-5 0,1-4 0</inkml:trace>
  <inkml:trace contextRef="#ctx0" brushRef="#br0" timeOffset="139528.9806">13636 12413 3,'-2'0'4,"0"1"-1,2-1 0,0-1-1,0 1-1,2-1 1,2-2-1,7-3 2,3-2-2,9-3 0,4-3 0,10-5 0,11-3 0,9-4-1,14-4 1,9-3-1,9-5 1,9-4 0,9-3-1,5-4 0,4 0 0,6 1 1,2-1-1,6 1 0,0 2 0,-1 0 0,-3 3 0,-2 1 0,-2 3 0,-6 2 0,-7 3 0,-7 2 0,-7 6 0,-10 1 0,-7 4 0,-12 4 0,-6 3 0,-8 4 0,-7 4 1,-5 2-1,-7 5 0,-6 5 1,-5 2-1,-1 3 1,-6 2-2,-3 3 2,-2 0-2,-1 4 1,-1-1 0,-2 1 0,0 3 0,1 0 0,-3 0 1,4 4-1,-2 0 0,0-1 7,3 1-7,-1 0-1,0 1 1,0 0 0,3-2-1,-1 0 1,-2 0-1,3-1 1,1-2 0,-1 2 0,1-2 0,-2 0 0,3-2 0,-1 0-1,0 0 7,-1 0-8,-3-1 2,2-3-1,-1 2 1,-5-1-1,2 1 0,-6-2 1,-2 2 0,-2-1 0,-4-1-1,-5 2 1,-3-2 0,-5 3 0,-4 1 0,-4 0 0,-8 0-1,-4-1 1,-9 5 0,-4 0 0,-6 2 0,-6 0 6,-6 1-7,-5 1 0,-6 1 1,-3 2-1,-1-1 7,-4 2-8,-2 0 1,-3 0 0,1 3 0,-2-1 1,0 1 0,2-1 6,0 0-7,2-2 0,4-1 0,4-3 0,8 0 0,3-4 0,8-1 1,6-3 6,6-3-7,6-2 0,7-2 0,4-3 0,4-2 0,6-2 0,2-2 0,4-3-1,3-4 0,5-1-1</inkml:trace>
  <inkml:trace contextRef="#ctx0" brushRef="#br0" timeOffset="140382.0294">14008 12790 2,'-2'-6'2,"0"-2"0,-2-2 0,0 1 0,0-1 0,-2-1-1,2 1 1,-1 1-1,1 2 0,0 2 0,2 0 0,0 0 0,0 5 1,2 3-1,2 5 0,0 5-1,4 4 1,5 6 0,-1 2-1,0 4 0,3 1 0,1 0 0,3 0 1,-1 1-1,1-3 0,-1-4 1,1 0-1,-5-1 0,3-4 1,-5-2-1,1-3 1,-3-2 0,0-2-1,-2-5 0,-4-3 0,0-7 0,-2-3 0,-2-5 0,-2-3 0,-2-5 0,0-2 0,0-5 0,-5-3 0,3-2 0,0-3 0,2-2 0,-1 4 0,1 0 0,4 4 0,0 2 0,0 6 0,2 4 0,4 3 0,4 6 0,3 3 0,3 5 0,1 5 0,1 3 0,3 4 0,1 4 0,3 4 0,0 0 0,0 3-1,-3-1-1</inkml:trace>
  <inkml:trace contextRef="#ctx0" brushRef="#br0" timeOffset="141459.091">14244 12906 2,'0'-3'3,"0"2"-1,2-1 0,2-1-1,3-2 1,1-2-1,2-1 0,3-2 0,-1 0 0,5 0 0,-1-1 0,1-1-1,1 2 1,-1-1-1,-1 2 0,1 1 0,-3 1 0,1 2 0,-3 3 0,3 3 0,-3 3 0,-1 3 1,1 2-1,0 5 0,3 3 0,-3 4 2,1 4-1,-1 0-1,1 2 0,1 1 0,-2 0 1,-1-4-1,-1-2 1,2-1-1,-3-2 0,-1-3 0,-2-2 1,-2-1 0,3-4-1,-5-3 0,0-2 0,-2-7 0,0-1 0,-2-5 0,0-2 0,-5-5 0,3-3 0,-2-2 1,0-2-1,0-3 0,1-1 0,3-2 0,0 0 0,4 1 0,-2 2 0,5 0 1,-1 4-1,2 3 0,0 4 0,2 5 0,3 4 0,1 7 0,-2 5 0,1 3 0,1 5 0,1 4 0,-1 0 0,-2 4 0,1 2 0,1-1 0,1-1 0,-3-1-1,0-1 1,1-3 0,-3-3 0,2-3-1,1-3 0,-3-3 1,0-5 0,0-3 0,1-4 0,-1-2 0,-2-4 0,0-1 0,0-2 0,-1-3 0,-1 2 0,0-2 0,0 2 0,0 0-1,0 2 1,-2 2 0,0 4-1,3 2 1,-1 5 0,2 2 0,-2 3 0,4 5 0,-1 3 1,-1 3-1,0 2 0,0 0 0,0 2 0,-2-1 1,3-2-1,-3-1 0,0-1 0,0-1 0,0-2 1,-2-3 0,2 0 0,-1-2-1,-1-4 0,2-4 0,-2-4 1,2-3 0,-2-3-1,2-2 0,0-3 0,0-2 0,1-1 0,-1-2 0,0 1 0,2 0 0,0 1 0,-2 1 0,3 4 0,-1 3 0,-2 4 1,4 4-1,-2 3 0,1 4 0,-1 5 0,0 0 0,2 3 0,-2 1 0,3-1 0,-3 2 0,0-3 0,0 0 0,1-2 0,-1-1 0,0-3 0,2-3 0,-2-5 0,3-3 0,-1-6 0,0-5 0,1-3 0,-1-3-1,0-5 0,0-1 0,-1-4 0,-3 0 0,-2-1 0,-2-1 0,-2-1 0,0-2 1,-3 1 0,-1 1 0,2 4 0,-2 2 0,2 5 0,0 5 0,0 5 0,-1 5 1,1 6-1,0 6 1,2 7-1,0 5 0,2 3 1,0 5 0,0 5 0,6 3-1,0 3 0,1 0 0,3 2 0,2-1 1,3-2-1,-3-2 0,7-2 0,-3-4 0,3-2 0,0-4 0,-1-3 0,3-5 1,0-2-1,-5-5 0,3-3 0,-3-5 0,-1-2 0,-1-3 0,-1-2 0,-3-4 0,-2 0 0,-2 0 0,-1 0 0,-3 0 0,2 4 0,-2 0 0,0 4 0,0 2 0,0 2 0,0 4 1,2 4-1,0 4 0,1 2 0,1 2 0,0 3 0,0 0 0,0 1 0,3 0 0,-1-1 1,0-3-1,-2 0 0,3-3-1,-1-2 0,0-1-1,1-7 0,-1-1 0</inkml:trace>
  <inkml:trace contextRef="#ctx0" brushRef="#br0" timeOffset="142407.1452">15779 11824 1,'0'5'3,"2"1"-1,2 3 1,0 2 0,2 1-1,5 5 0,-3 1 0,2 3 0,1 1 0,1 3-1,-2-1 0,3 3 0,-1-1 0,-1 0 0,1 0-1,-2-2 0,1 0 0,-1-1 1,-2-3 0,1-4-1,-3 0 1,-2-3 0,0 0-1,-4-3 0,-2-2 0,-2-1 0,-4 0 0,-3-2 0,-1-2 0,-5-1 0,3-2 0,-5-2 0,3 0 0,-1 0 1,1 1-1,3 1 0,1 0 0,-1 1 0,3 1 0,2 3 0,-1 3-1,3 2 1,4 4 0,0 1 0,2 0 0,2 1 0,2-1 0,3-1 0,-1 0 0,2-4 0,2-2 0,1-2 0,1-1 0,0-3 0,3-2 0,-3-2 0,3-3 0,-3-3 0,1-1 0,-3-2 0,0 1 0,1-2 0,-3-1 0,-2 2 0,0 0 0,1 1 0,-1 0 0,-2 3 0,0 2 0,0 0 0,0 1 0,-2 4 0,3 3 0,-1 1 0,0 1 0,0 1 0,2-1 0,-2 0 0,2 4 0,3-4 0,-3 2 0,0-2 0,2 0 0,1-2 0,-1-2 0,-2-1 0,2-2 0,1-2 0,-1-1 0,0-4 0,-2 0 0,3-1 0,-3 0 0,0-1 0,-2 0 0,3 0 0,-5-1 0,2 2 0,-2 0 0,2 3 0,-2-1 0,2 2 0,-2 2 0,0 0 0,2 3 0,1 2 0,-1 0 0,2 3 0,0 1 0,0 0 0,3 1 0,-1 1 0,0-1 0,0 0 0,1 0 0,-1-2 0,0 1 0,3-3 0,-3-1 1,0-1-1,0-1 0,-1-2 0,1-2 0,0-1 0,-4 0 0,2-2 0,-1-1 0,-3 0 0,0-1 0,0 1 0,0-1 0,-2 1 0,2 0 0,0 2 0,-2 0 0,-2 1 0,4 2 0,-2 0 0,2 2 0,-2 0 0,2 3 0,0 0 0,0 2-1,-2 1 1,4-1 0,-2 2 0,3 0 0,-1 1 0,-2-2 1,2 1-1,0-2 0,-2 0 0,2-1 0,-2 0 0,2-1 0,1-1 0,-1-1 0,0-1 0,0-2 0,2 1 1,-2-2-1,3 1 0,-1-2 0,0 1 0,0 1 0,0-1 0,-1 1 0,1 1 0,-2-1 0,2 2 0,-2-1 0,0 0 0,0 2 0,-1 1 0,1-1 0,-2 1 0,2 0 0,-2 0 0,2 0 0,0 1 0,-2 0 0,0-1 0,0 0 0,1 0 0,-1 0 0,0 0-1,0 0 0,-2 0 1,2-1-1,-2 1 0,0-1-1,0 1 0,0 0 0,0 0 1</inkml:trace>
  <inkml:trace contextRef="#ctx0" brushRef="#br0" timeOffset="143316.1972">15878 12433 1,'0'0'2,"0"0"0,0 0-1,0 0 1,0 0-1,0 0 1,0 0 0,0 1-1,2 0 0,0-1 1,0 1-1,0 0 0,3-1 0,-1 0 1,0 0-1,0-1 0,2 0 0,0-4-1,3-1 0,1 1 0,-2-1 0,1-2 1,1 2-1,0-1 0,-2 1 0,3-1 0,-3 2 0,0 2 0,1-1 0,-1 1 0,-2 1 0,0-1 0,1 2 0,-3 0 0,2 1 1,-2-1 0,0 2-1,-2-1 0,2 0 1,0 0-1,1 1-1,1-1 2,0 0-1,2 0 0,-2-1 0,3 0-1,1 1 0,0-3-1</inkml:trace>
  <inkml:trace contextRef="#ctx0" brushRef="#br0" timeOffset="144992.2931">18747 10364 3,'-4'-4'3,"-1"2"0,3 0-1,0-1 0,0 3 0,0 2-1,2 3 0,0 5 0,2 6 0,4 10 0,3 5-1,1 6 0,5 9 2,1 5-2,3 5 1,6 8 0,1 9 0,7 7 0,3 7 0,5 7-1,2 5 1,3 6 0,2 2 0,1 2 0,1-1-1,-3 2 0,5 1 1,-2 0-1,-1-2 0,3-2 0,0-4 0,-3-3 0,-1-3 0,0-4 0,-5-2 1,-2-6-1,-3-6 0,-3-6 0,-6-8-1,0-7-1,-7-8 0</inkml:trace>
  <inkml:trace contextRef="#ctx0" brushRef="#br0" timeOffset="145673.332">18877 10023 2,'-4'-18'2,"2"-4"-1,4-4 0,2-2 0,6-3 0,5-3 0,10-3 0,8-3 0,10-4 0,11-4 0,6-3 0,12-3 0,9-6-1,14-1 0,11 0 0,7 0 0,13-1 0,7 3 0,7-1 0,5 2 0,4 3 0,4 3 0,-2 2 0,-2 6 0,0 3 0,-6 8 0,-3 5 0,-5 6 1,-7 4-1,-8 6 0,-6 8 1,-7 5-1,-7 4 1,-5 5-1,-6 4 0,-5 5 0,-3 6 0,-4 4 0,-7 6 0,-2 8 1,-4 6 0,-2 5-1,-4 5 2,-2 5-1,-2 2-1,-5 6 1,-1 3-1,0 4 0,-1 1 1,-1 2-1,-3 1 1,1 1-1,-1 1 1,-2 2-1,-1 0 1,-1 1-1,-2 0 0,-2-3 0,-4-1 0,0-1 1,-2 0-1,-4-1 0,-2-1 0,-2 0 0,-1-3 0,-1 0 0,-3-4 0,-1-2 0,-3-2 0,-3-4 0,-1-1 0,-2-2 0,0-1 0,-4-3 0,-2-1 0,-2-3 0,-6-2 0,0 0 0,-5-5 0,-5 1 0,-5-2 0,-2-2-1,-8-1 1,-2-1 0,-4 1 0,-7 1 1,-4-2-1,-5 0 0,-7 3 0,-5 0 0,-5-1 0,-5 1 0,-5 1 0,-5-1 0,-6 2 1,-4-1-1,-5-1 0,-1 2 1,-3-2-1,-1 1 1,-3-1-1,1 1 1,-3-4-1,0-1 0,3 0 1,-1-4-1,0 0 0,3-4 0,1-3 0,5-3 0,6-3 0,4-4 0,8-4 0,9-3 0,5-3 0,9-6-1,9-1 0,3-4-1</inkml:trace>
  <inkml:trace contextRef="#ctx0" brushRef="#br0" timeOffset="146733.3927">20534 13778 2,'2'-5'2,"0"1"0,2-1 1,-2-1-1,2 0 0,0 1 0,-2 0-1,0 0 1,0 1 0,1-1 0,-3 0-1,0 3 0,0-2 0,0 2-1,0 0 1,0 1 0,2-1-1,-2 0 1,0 1 0,0 0-1,2 0 0,-2-1 0,0 1 0,0 1 0,0-1-1,0 2 1,0-1 1,0 0-1,0 1-1,0 3-1,2 2 1</inkml:trace>
  <inkml:trace contextRef="#ctx0" brushRef="#br0" timeOffset="148104.4711">20666 13828 2,'0'-2'2,"0"-1"-1,2 0 0,-2 0 0,0 0 0,2 1 0,-2-2 0,0 1 0,2-1 0,-2 2 0,0 0-1,0-1 0,0 1-1</inkml:trace>
  <inkml:trace contextRef="#ctx0" brushRef="#br0" timeOffset="148552.4967">20521 13809 1,'-4'-1'2,"0"-1"0,0 1 0,0-3 0,2 3-1,0 0 1,2 0-1,-3 0 0,1-1 0,2 2 0,2-1-1,5 0 1,1 0 0,-2 2-1,4 0 1,1 0 0,-3 1-1,2 0 2,-1-1-2,-3 0 1,-2-1-1,2 2 1,0 1 0,-3-2 0,-1-1-1,0 1 1,-2 0-1,-4 0 1,-3 2 0,-3 3-1,-2-1 0,-3 4 0,1-1 0,-3 2 0,-2 1 0,1 3 0,-1 1 0,3 2 0,-1 1 0,1 1 0,1 1 0,3 2 0,-1 1 0,5 1 0,0 0 0,4-1 0,-1 2 0,5-3 0,3-1 0,-1 0 0,4-4 0,2-1 0,2-2 0,5-1 0,-1-2 0,3-2 0,2-1 0,-1-1 0,-1-1 0,-1 1 0,-1 0 0,-3 2 0,-2 0 0,-3 3 0,-5 3 0,-2 3 0,-4 3 0,-5 2-1,-3 0 2,-3 3-1,-3-2 0,-1-2-1,1 0 0,-1-2-1</inkml:trace>
  <inkml:trace contextRef="#ctx0" brushRef="#br0" timeOffset="149497.5508">20600 13598 3,'2'3'3,"4"3"0,0 3-1,0 3 0,3 3 0,-1 4 0,0 3 0,1 6 1,-1 2-2,0 5 1,0 3-1,1 4 0,1 2 0,0 2 0,3-1-1,-1 1 0,3 0 0,-3-3 0,5-4 0,-3-3 0,3-3-1,1-5 0,1-5 0,-1-4 0,3-7-1,2-5 1,2-3-1,0-8 1,1-4 0,3-5 0,0-2 0,0-4 1,2-1 0,-2-2 0,-2-2 1,-2 1-1,-2-2 0,-3 0 0,-1 1 1,-2-1 0,-5 3 0,-4 1 1,-2 3-1,-1 0 0,-7 3 0,-3 2 0,-3 3-1,-4 4 1,-3 4-1,1 2 0,-5 3 1,-2 4 0,3 3-1,-1 1 0,-1 3 0,3-1 0,-2 2 0,5-2 0,4 0 0,-1-1 0,7-2 0,2-2 0,6-2 0,4-5 1,3-2-1,5-4 1,5-4-1,2-2 0,-1-4 0,3-1 0,0 0 0,0 2 0,-2 2 0,-1 0 0,-1 5 0,-4 4 0,1 3 0,-1 2 0,-3 6 0,-1 3 0,-3 2 0,0 1 0,1 1 0,-3 0 0,0-2 0,1-1 0,-1 0 0,0-5 0,0 0 0,1-5 0,3-3 0,-2-7 0,1-4 0,1-4 0,1-6 0,1-5-1,-4-4 1,3-4 0,-3-2 0,-2-4 0,1-2 0,-5-3 0,2-2 0,-2-2 0,-2-1 0,2 2-1,-2 1 0,1 5 2,-3 5 0,2 5-1,0 7 1,-2 2-1,2 9 0,0 7 0,0 6 0,0 9 0,2 4 0,-2 9 0,2 4 0,0 7 0,3 2 0,3 6 0,0 3 0,3 2 0,1 0 0,5-1 0,1-2 0,3-5 1,0-2-1,2-5 0,2-4 0,-3-4 0,1-3 0,-2-7 0,0-4 0,0-6 0,-3-4 0,-3-5 0,-1-6 0,-1-4 0,-3-3 1,-4 0 0,1-2-1,-3 1 0,-2 1 0,0 4 0,0-1 0,-2 3 0,1 4 0,1 1 0,0 6 0,0 1 0,0 6 0,2 4 0,3 3 0,-3 3 0,2 1 0,2-1 0,-1 0 0,1 0 0,0-1 0,3-2 0,1-1 0,1-3 0,-1-1 0,3-4 0,-1-4 0,3-4 0,2-2 0,-3-4 0,1-1 0,1 1 0,-1-2-1,0 1 1,-3 1 0,1 3 0,-3 2 0,3 1 0,-3 2 0,3 1 0,-5 3 0,3 1 1,-1 1-1,1 3 0,-3-1 0,3 0-1,-1-2 0,0 0-1</inkml:trace>
  <inkml:trace contextRef="#ctx0" brushRef="#br0" timeOffset="149727.5639">20898 13866 4,'-11'5'3,"1"1"0,2 1 0,-3 0 0,5 0-1,2-2 0,2-1 1,6-3-1,4-3-1,7-4-1,5-4 1,9-7 0,9-5-1,3-3-1,11-4 0,2-4 0,5-1 0,4-3-1</inkml:trace>
  <inkml:trace contextRef="#ctx0" brushRef="#br0" timeOffset="151130.6442">22484 13119 1,'-2'-3'2,"0"1"1,0 1 0,0 0-1,0-1 0,2 4 0,0 2 0,0 3-1,0 7 1,2 6 0,0 3-1,2 6 0,0 3 0,2 3 0,-2 1 0,5 1 0,-1-1 0,0-2 0,0-2 0,3 0-1,-1-5 0,3 0 7,-1-4-7,4-3 0,1-5 6,2-2-1,-1-5-6,3-3 0,2-5-1,-1-4 1,3-3 0,0-4 0,-2-3 0,2-1 0,-3 1 7,1 1-7,-2 0 0,-3 5 0,1 1 7,-2 4-7,-1 4 0,-1 3-1,-1 5 1,1 2 0,-3 3 0,-2 2 7,3 2-1,-1-1-7,1 2 0,-3-3 1,2 0 0,-1-3 6,1-1-7,0-3 0,3-3 1,-3-5 6,5-2-7,-3-6 7,5-2-1,-2-4-7,-1-2 7,-4-3-1,3 0-7,-3-2 1,-1 0 0,-1 2 1,-2 0 7,-1 3-8,-1 2 1,-2 1 7,0 2-8,-2 4 1,-2 4 0,0 3 0,-4 4 0,0 1 1,0 4 0,0 3 0,-1 1 7,-1 0-8,4-1 7,0 1-7,2-3 0,0 0 1,2-2 6,4-2-7,1-5 0,3-1 0,2-4 1,3-4 0,3-3-1,1-3 1,2-4 0,-1 1 0,1-2 0,0-1 1,-3 2 0,-1 0-1,-1 3 0,1 2 0,-5 2 1,1 3 0,-1 4-1,-1 2 1,-1 2 0,2 3 0,-3 3 0,-1-1 0,0 1 0,2 0 0,-3 0 0,1-1 0,2-3 0,-1 0 0,-1-4 0,2-4 0,0-4 0,3-4-1,-1-2 0,1-5 1,-1-2 0,1-4 0,-1-3-1,-2-3 1,-1-3 0,-1-1-1,-2-4 0,0-3 0,-2-2 0,1-4 1,-3-2 0,0-4 0,0-1 0,2-2 0,0 1-1,0 3 2,2 5-1,-2 5 0,3 4 0,-5 6 0,2 8 0,0 5 1,0 8-1,2 6 1,1 8 0,-3 6 0,0 6 0,0 7-1,2 5 0,-2 4 0,0 5 0,3 0 0,-3 2 1,4 0-1,0-1 0,5-3 0,1 0 1,1-3 6,1-1-7,3-4 0,-3-2-1,1-2 1,-1-2-1,-1-4 1,2-2 0,-5-4 0,-2-2-1,1-1 1,-3-4 0,-4-2 0,0-3 0,-6-1-1,0 0 1,-4-2 0,-2 1 0,-3 1 6,1 2-7,0 2 0,-5 3 1,1 3-1,-3 3 0,0 2 1,3 5 0,-3 4 0,3 2 0,2 0 0,-1 2 0,3-1 0,4 1 0,-1-1 6,3-1-7,4-3 0,0-2 0,4-2 0,3-3 1,1-3-1,2-4 0,3-3 0,-1-3 0,5-3 1,-1-1 0,3-5 0,-3-2 0,1-1 0,-3-1-1,1 1 1,-1 3-1,-1 0 0,-1 1 1,-2 2 0,1 2 0,1 2 0,1 3 0,-1 2 0,-2 5 0,3 3 0,-1 4 0,1 1 0,-1 0 0,0 0 0,1 0 0,1-2 0,1-2 0,-3-2 0,5-1 0,-3-2 1,1-3-1,1-2 0,-3-3 0,1-3 0,-2-2 0,1 0 0,-3-3 0,-1 1 0,-3-2-1,0 2 0,-2-1-1,-2 1 0</inkml:trace>
  <inkml:trace contextRef="#ctx0" brushRef="#br0" timeOffset="152901.7455">21361 14892 3,'2'0'3,"2"1"0,2 1 0,3 1-1,1 0 1,2 2-1,3 1 1,-1 1-1,3 1-1,-3 0 1,1 1-1,-3 0 0,3 1 0,-3 0-1,-2 0 1,-1-3 0,-1 1 12,0-3-14,-2 0 6,-1-1-6,-1-3 12,0-5-14,0 0 0,0-4 15,0-5-16,2-2 8,3-3 5,3 0-1,1-1-1,1-1-13,3 2 7,3 0 6,-3 3-7,4 2 6,3 2-7,-1 1 6,2 2-13,-2 2 7,4 2-6,-3 0 1,3 1 7,-4-2 6,2 2-7,-2-1 0,-3-1-6,1 0 7,-2-4-6,-1 1 6,-1-2-6,-1-2 1,-1 1 13,-1-2-1,-3 0-14,-1 3 13,-2-1-13,0 2 13,-3 2-1,1-1-13,-2 2 7,0 1 0,0 3 6,0 3 0,0 1-14,1 3 14,-1 3-14,2 1 14,0 1-7,4-2 7,-1 0-7,1-1 0,5-2-7,-3-2 1,5-2 0,-1-3 2,1-3 0,-1-3-1,5-2 3,-3-4 0,-1 0 0,2-4 1,-3 0 0,1-2 0,-3 1 0,-1 1 0,-3-1 1,0 3 0,-1 2 0,-1 1 0,-2 3 0,0 2 0,-2-1 1,3 5 0,-1 1-1,2 7 0,-2 1 1,5 2 0,3 4 0,1 3 0,3 1 0,5 5 0,0 1 0,1 1 0,3 3 0,4 1 0,-2 0 0,2-1 0,-2 0 0,0 0 0,-2-1 0,0-5-1,-4-1 1,-3-2 0,-1-2 0,-4-3 0,-3-3 0,-4-4 0,-2-1 0,-1-6 0,-3-1 0,-2-3 0,0-5 0,-4-2 0,-3-3 0,1-3 0,2-1 0,0-1 0,0 1 0,0 0-1,4 1 1,0 2 1,2 1-1,2 3 0,0 4 0,2 1 0,2 3 0,3 2 0,-1 2 0,2 1-1,3 2 1,-3 0 0,1 0 0,1 2 0,1-1 0,-1-1 0,1 0 0,-1-1 0,1-2 1,-1-1-1,1-3 1,-1-1-1,1-1 0,-3-2 0,-2 0 0,1-3 0,-1 0 0,-2-2 0,-2 1 0,3 0 0,-3 1 0,0 1 0,2 1 0,-3 2 0,-1 2 0,2 1 0,0 4 0,0 1 0,0 2 0,1 1 0,3 4 0,-2 1 0,3 1 0,-1-1 0,0 0 0,-1 0 0,1 0 0,0-1 0,1 0 0,-1-3 0,2-1 0,-1-3 0,1-2 0,1-3 0,-1-2 0,0-3 0,-1 1 0,1-4 0,-2 0 0,1 1-1,-3 0 1,0-1 0,1 0 0,-1 2 0,-2 0 0,0 2 0,0-1 0,1 4 0,-3 0 0,2 3 0,-2 1 1,2 2-1,1 2 0,1 3 0,-2-1 0,2 4 0,1-1 1,1 0-1,-2-2 0,3 2 0,1 0 0,0-2 0,1-2 0,-1-2 0,1 0 0,-1-4 0,2 0 0,-1-3 0,-1-1 0,-1-1 0,1-1 0,-2 0 0,1-1 0,-3-1 0,0 1 0,1-1 0,-3 3 0,0 0 0,0-1 0,0 3 0,1 1 0,-3 3 0,2-2 0,0 4 0,0 2 0,3 1 0,-1 1 0,0 0 0,2 1 0,3 1 0,-1-1 0,5 1 0,-3 0-1,5-2 1,0-1 1,-1-2-2,3-1 1,-3-2 1,1-1-1,0-2 0,-1 1 0,1-4 0,-5 1 0,-1-2 0,-3 1 0,0-2 0,-1-1 0,-5 1 0,-2-2 7,0 0-7,-2 0-1,0 3 0,-2 0 0,2 0 0,-2 3 1,2 3 0,0 0 0,0 3 6,0 2-7,0 3 7,0 1-8,2 4 1,2 1 6,2 2-7,1 0 1,-1 1 0,2 0-1,2 0 1,3 0 0,-1-2 0,1 0 1,1-1 0,1-3-1,-1 0 0,0-3 7,1-1-7,-3-3 0,1-1 0,-3-3 7,0 0-8,-1-2 0,-1-2 7,-2-1-6,-4-2-1,-2-2 1,0-1 6,-2-3-7,-4-1 0,-2-2 1,-1-3 0,1 3 0,0-3 0,-2 4 0,1 2 0,3 1 7,0 3-8,0 2 1,2 4 0,-1 4 7,3 6-1,2 4 7,0 3-3,2 5-7,5 6-7,3 4 7,-2 1 6,5 2-14,1 4 1,1-2 1,1 0 13,3 0-7,1-2-7,1-1 0,20 23-1,-7-13 1,-5-10 0,-5-10 1,-3-6 0,0-10 1,-7-4 0,-6-3 0,-1-8 0,-9-4 1,-5-4 0,-3-3 0,-9-6 0,-3-2-1,-1-3 2,8 17 1,1-1 0,-1 2 1,1 0 1,0 1-2,-1 4 1,3 1 0,-1 5 0,-1 3 0,3 1 0,3 5 0,2 2 0,0 1-1,4 2 1,4 1 0,2 1-1,2 2 0,2-1 0,3 0 0,1-1-1,1-1-1,15 8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4DCCB-EE02-4BA4-96F8-214A24D2B51B}" type="datetimeFigureOut">
              <a:rPr lang="en-US" smtClean="0"/>
              <a:pPr/>
              <a:t>11/19/2014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D50B0-D53F-4459-8D78-0CE7DA098017}" type="slidenum">
              <a:rPr lang="en-US" smtClean="0"/>
              <a:pPr/>
              <a:t>‹#›</a:t>
            </a:fld>
            <a:endParaRPr lang="en-US" dirty="0"/>
          </a:p>
        </p:txBody>
      </p:sp>
    </p:spTree>
    <p:extLst>
      <p:ext uri="{BB962C8B-B14F-4D97-AF65-F5344CB8AC3E}">
        <p14:creationId xmlns:p14="http://schemas.microsoft.com/office/powerpoint/2010/main" val="3866009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http://www.comsats.org.pk/images/images_r01_c01.jpg" TargetMode="External"/><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hasCustomPrompt="1"/>
          </p:nvPr>
        </p:nvSpPr>
        <p:spPr>
          <a:xfrm>
            <a:off x="1219200" y="3886200"/>
            <a:ext cx="6858000" cy="990600"/>
          </a:xfrm>
        </p:spPr>
        <p:txBody>
          <a:bodyPr anchor="t" anchorCtr="0"/>
          <a:lstStyle>
            <a:lvl1pPr algn="r">
              <a:defRPr sz="3200" baseline="0">
                <a:solidFill>
                  <a:schemeClr val="tx1"/>
                </a:solidFill>
              </a:defRPr>
            </a:lvl1pPr>
          </a:lstStyle>
          <a:p>
            <a:r>
              <a:rPr kumimoji="0" lang="en-US" dirty="0" smtClean="0"/>
              <a:t>Dr. Naveed Ahmad</a:t>
            </a:r>
            <a:endParaRPr kumimoji="0" lang="en-US" dirty="0"/>
          </a:p>
        </p:txBody>
      </p:sp>
      <p:sp>
        <p:nvSpPr>
          <p:cNvPr id="9" name="Subtitle 8"/>
          <p:cNvSpPr>
            <a:spLocks noGrp="1"/>
          </p:cNvSpPr>
          <p:nvPr>
            <p:ph type="subTitle" idx="1" hasCustomPrompt="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Lecture-6</a:t>
            </a:r>
            <a:endParaRPr kumimoji="0"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pic>
        <p:nvPicPr>
          <p:cNvPr id="11265" name="Picture 1" descr="http://www.comsats.org.pk/images/images_r01_c01.jpg"/>
          <p:cNvPicPr>
            <a:picLocks noChangeAspect="1" noChangeArrowheads="1"/>
          </p:cNvPicPr>
          <p:nvPr userDrawn="1"/>
        </p:nvPicPr>
        <p:blipFill>
          <a:blip r:embed="rId2" r:link="rId3"/>
          <a:srcRect/>
          <a:stretch>
            <a:fillRect/>
          </a:stretch>
        </p:blipFill>
        <p:spPr bwMode="auto">
          <a:xfrm>
            <a:off x="0" y="0"/>
            <a:ext cx="914400" cy="952500"/>
          </a:xfrm>
          <a:prstGeom prst="rect">
            <a:avLst/>
          </a:prstGeom>
          <a:noFill/>
        </p:spPr>
      </p:pic>
      <p:sp>
        <p:nvSpPr>
          <p:cNvPr id="14" name="Rectangle 13"/>
          <p:cNvSpPr/>
          <p:nvPr userDrawn="1"/>
        </p:nvSpPr>
        <p:spPr>
          <a:xfrm>
            <a:off x="990600" y="228600"/>
            <a:ext cx="7689926" cy="461665"/>
          </a:xfrm>
          <a:prstGeom prst="rect">
            <a:avLst/>
          </a:prstGeom>
          <a:noFill/>
        </p:spPr>
        <p:txBody>
          <a:bodyPr wrap="none" lIns="91440" tIns="45720" rIns="91440" bIns="45720">
            <a:spAutoFit/>
          </a:bodyPr>
          <a:lstStyle/>
          <a:p>
            <a:pPr algn="ctr"/>
            <a:r>
              <a:rPr kumimoji="0" lang="en-US" sz="2400" b="1" u="sng" kern="1200" cap="none" spc="0" dirty="0" smtClean="0">
                <a:ln w="18000">
                  <a:solidFill>
                    <a:schemeClr val="accent2">
                      <a:satMod val="140000"/>
                    </a:schemeClr>
                  </a:solidFill>
                  <a:prstDash val="solid"/>
                  <a:miter lim="800000"/>
                </a:ln>
                <a:solidFill>
                  <a:schemeClr val="accent2">
                    <a:lumMod val="50000"/>
                  </a:schemeClr>
                </a:solidFill>
                <a:effectLst/>
                <a:latin typeface="+mj-lt"/>
                <a:ea typeface="+mj-ea"/>
                <a:cs typeface="+mj-cs"/>
              </a:rPr>
              <a:t>COMSATS Institute of Information Technology</a:t>
            </a:r>
            <a:endParaRPr lang="en-US" sz="2400" b="1" u="sng" cap="none" spc="0" dirty="0">
              <a:ln w="18000">
                <a:solidFill>
                  <a:schemeClr val="accent2">
                    <a:satMod val="140000"/>
                  </a:schemeClr>
                </a:solidFill>
                <a:prstDash val="solid"/>
                <a:miter lim="800000"/>
              </a:ln>
              <a:solidFill>
                <a:schemeClr val="accent2">
                  <a:lumMod val="50000"/>
                </a:schemeClr>
              </a:solidFill>
              <a:effectLst/>
            </a:endParaRPr>
          </a:p>
        </p:txBody>
      </p:sp>
      <p:sp>
        <p:nvSpPr>
          <p:cNvPr id="15" name="Rectangle 14"/>
          <p:cNvSpPr/>
          <p:nvPr userDrawn="1"/>
        </p:nvSpPr>
        <p:spPr>
          <a:xfrm>
            <a:off x="914400" y="1752600"/>
            <a:ext cx="7315200" cy="17373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userDrawn="1"/>
        </p:nvSpPr>
        <p:spPr>
          <a:xfrm>
            <a:off x="914400" y="1752600"/>
            <a:ext cx="228600" cy="1752600"/>
          </a:xfrm>
          <a:prstGeom prst="rect">
            <a:avLst/>
          </a:prstGeom>
          <a:solidFill>
            <a:schemeClr val="accent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solidFill>
                <a:schemeClr val="bg2">
                  <a:lumMod val="25000"/>
                </a:schemeClr>
              </a:solidFill>
            </a:endParaRPr>
          </a:p>
        </p:txBody>
      </p:sp>
      <p:sp>
        <p:nvSpPr>
          <p:cNvPr id="18" name="Title 7"/>
          <p:cNvSpPr txBox="1">
            <a:spLocks/>
          </p:cNvSpPr>
          <p:nvPr userDrawn="1"/>
        </p:nvSpPr>
        <p:spPr>
          <a:xfrm>
            <a:off x="1219200" y="2133600"/>
            <a:ext cx="6858000" cy="1371600"/>
          </a:xfrm>
          <a:prstGeom prst="rect">
            <a:avLst/>
          </a:prstGeom>
        </p:spPr>
        <p:txBody>
          <a:bodyPr vert="horz" anchor="t" anchorCtr="0">
            <a:normAutofit/>
          </a:bodyPr>
          <a:lstStyle>
            <a:lvl1pPr algn="r">
              <a:defRPr sz="3200">
                <a:solidFill>
                  <a:schemeClr val="tx1"/>
                </a:solidFill>
              </a:defRPr>
            </a:lvl1pPr>
          </a:lstStyle>
          <a:p>
            <a:r>
              <a:rPr kumimoji="0" lang="en-US" sz="3200" b="0" i="0" u="none" strike="noStrike" kern="1200" cap="none" spc="0" normalizeH="0" baseline="0" noProof="0" dirty="0" smtClean="0">
                <a:ln>
                  <a:noFill/>
                </a:ln>
                <a:solidFill>
                  <a:schemeClr val="tx1"/>
                </a:solidFill>
                <a:effectLst/>
                <a:uLnTx/>
                <a:uFillTx/>
                <a:latin typeface="+mj-lt"/>
                <a:ea typeface="+mj-ea"/>
                <a:cs typeface="+mj-cs"/>
              </a:rPr>
              <a:t>Requirements Engineering</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Requirements Engineering</a:t>
            </a:r>
            <a:endParaRPr lang="en-US" dirty="0"/>
          </a:p>
        </p:txBody>
      </p:sp>
      <p:sp>
        <p:nvSpPr>
          <p:cNvPr id="9" name="Slide Number Placeholder 8"/>
          <p:cNvSpPr>
            <a:spLocks noGrp="1"/>
          </p:cNvSpPr>
          <p:nvPr>
            <p:ph type="sldNum" sz="quarter" idx="12"/>
          </p:nvPr>
        </p:nvSpPr>
        <p:spPr/>
        <p:txBody>
          <a:bodyPr/>
          <a:lstStyle/>
          <a:p>
            <a:fld id="{95E664E9-BB0A-4932-9D77-E0DDE5779A37}"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Requirements Engineering</a:t>
            </a:r>
            <a:endParaRPr lang="en-US" dirty="0"/>
          </a:p>
        </p:txBody>
      </p:sp>
      <p:sp>
        <p:nvSpPr>
          <p:cNvPr id="5" name="Slide Number Placeholder 4"/>
          <p:cNvSpPr>
            <a:spLocks noGrp="1"/>
          </p:cNvSpPr>
          <p:nvPr>
            <p:ph type="sldNum" sz="quarter" idx="12"/>
          </p:nvPr>
        </p:nvSpPr>
        <p:spPr/>
        <p:txBody>
          <a:bodyPr/>
          <a:lstStyle/>
          <a:p>
            <a:fld id="{95E664E9-BB0A-4932-9D77-E0DDE5779A37}"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Requirements Engineering</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Requirements Engineering</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Requirements Engineering</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Requirements Engineering</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Requirements Engineering</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Requirements Engineering</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Requirements Engineering</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Requirements Engineering</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Requirements Engineering</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Requirements Engineering</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Requirements Engineering</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Requirements Engineering</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E664E9-BB0A-4932-9D77-E0DDE5779A37}"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Requirements Engineering</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Requirements Engineering</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customXml" Target="../ink/ink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customXml" Target="../ink/ink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customXml" Target="../ink/ink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19200" y="3733800"/>
            <a:ext cx="6934200" cy="990600"/>
          </a:xfrm>
        </p:spPr>
        <p:txBody>
          <a:bodyPr>
            <a:normAutofit/>
          </a:bodyPr>
          <a:lstStyle/>
          <a:p>
            <a:r>
              <a:rPr lang="en-US" dirty="0" smtClean="0"/>
              <a:t>Requirements Elicitation Process</a:t>
            </a:r>
            <a:endParaRPr lang="en-GB" dirty="0"/>
          </a:p>
        </p:txBody>
      </p:sp>
      <p:sp>
        <p:nvSpPr>
          <p:cNvPr id="2051" name="Rectangle 3"/>
          <p:cNvSpPr>
            <a:spLocks noGrp="1" noChangeArrowheads="1"/>
          </p:cNvSpPr>
          <p:nvPr>
            <p:ph type="subTitle" idx="1"/>
          </p:nvPr>
        </p:nvSpPr>
        <p:spPr/>
        <p:txBody>
          <a:bodyPr/>
          <a:lstStyle/>
          <a:p>
            <a:pPr algn="ctr"/>
            <a:r>
              <a:rPr lang="en-US" sz="2400" dirty="0" smtClean="0"/>
              <a:t>Lecture-6</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a:t>
            </a:fld>
            <a:endParaRPr lang="en-US" dirty="0"/>
          </a:p>
        </p:txBody>
      </p:sp>
      <p:sp>
        <p:nvSpPr>
          <p:cNvPr id="6" name="Rectangle 2"/>
          <p:cNvSpPr>
            <a:spLocks noChangeArrowheads="1"/>
          </p:cNvSpPr>
          <p:nvPr/>
        </p:nvSpPr>
        <p:spPr bwMode="auto">
          <a:xfrm>
            <a:off x="6858000" y="5410200"/>
            <a:ext cx="1600200" cy="533400"/>
          </a:xfrm>
          <a:prstGeom prst="rect">
            <a:avLst/>
          </a:prstGeom>
          <a:solidFill>
            <a:srgbClr val="FFCC00"/>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dirty="0"/>
              <a:t>Requirements</a:t>
            </a:r>
          </a:p>
          <a:p>
            <a:r>
              <a:rPr lang="en-US" u="none" dirty="0"/>
              <a:t>Management</a:t>
            </a:r>
          </a:p>
        </p:txBody>
      </p:sp>
      <p:sp>
        <p:nvSpPr>
          <p:cNvPr id="7" name="Rectangle 3"/>
          <p:cNvSpPr>
            <a:spLocks noChangeArrowheads="1"/>
          </p:cNvSpPr>
          <p:nvPr/>
        </p:nvSpPr>
        <p:spPr bwMode="auto">
          <a:xfrm>
            <a:off x="5867400" y="4724400"/>
            <a:ext cx="1371600" cy="45720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Validation</a:t>
            </a:r>
          </a:p>
        </p:txBody>
      </p:sp>
      <p:sp>
        <p:nvSpPr>
          <p:cNvPr id="8" name="Rectangle 4"/>
          <p:cNvSpPr>
            <a:spLocks noChangeArrowheads="1"/>
          </p:cNvSpPr>
          <p:nvPr/>
        </p:nvSpPr>
        <p:spPr bwMode="auto">
          <a:xfrm>
            <a:off x="990600" y="1295400"/>
            <a:ext cx="1371600" cy="4572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Inception</a:t>
            </a:r>
          </a:p>
        </p:txBody>
      </p:sp>
      <p:sp>
        <p:nvSpPr>
          <p:cNvPr id="9" name="Rectangle 5"/>
          <p:cNvSpPr>
            <a:spLocks noChangeArrowheads="1"/>
          </p:cNvSpPr>
          <p:nvPr/>
        </p:nvSpPr>
        <p:spPr bwMode="auto">
          <a:xfrm>
            <a:off x="1828800" y="1981200"/>
            <a:ext cx="1371600" cy="457200"/>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Elicitation</a:t>
            </a:r>
          </a:p>
        </p:txBody>
      </p:sp>
      <p:sp>
        <p:nvSpPr>
          <p:cNvPr id="10" name="Rectangle 6"/>
          <p:cNvSpPr>
            <a:spLocks noChangeArrowheads="1"/>
          </p:cNvSpPr>
          <p:nvPr/>
        </p:nvSpPr>
        <p:spPr bwMode="auto">
          <a:xfrm>
            <a:off x="2819400" y="2667000"/>
            <a:ext cx="1371600" cy="4572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Elaboration</a:t>
            </a:r>
          </a:p>
        </p:txBody>
      </p:sp>
      <p:sp>
        <p:nvSpPr>
          <p:cNvPr id="11" name="Rectangle 7"/>
          <p:cNvSpPr>
            <a:spLocks noChangeArrowheads="1"/>
          </p:cNvSpPr>
          <p:nvPr/>
        </p:nvSpPr>
        <p:spPr bwMode="auto">
          <a:xfrm>
            <a:off x="3810000" y="3352800"/>
            <a:ext cx="1371600" cy="4572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dirty="0"/>
              <a:t>Negotiation</a:t>
            </a:r>
          </a:p>
        </p:txBody>
      </p:sp>
      <p:sp>
        <p:nvSpPr>
          <p:cNvPr id="12" name="Rectangle 8"/>
          <p:cNvSpPr>
            <a:spLocks noChangeArrowheads="1"/>
          </p:cNvSpPr>
          <p:nvPr/>
        </p:nvSpPr>
        <p:spPr bwMode="auto">
          <a:xfrm>
            <a:off x="4800600" y="4038600"/>
            <a:ext cx="13716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u="none"/>
              <a:t>Specification</a:t>
            </a:r>
          </a:p>
        </p:txBody>
      </p:sp>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428400" y="3075120"/>
              <a:ext cx="4790160" cy="2380320"/>
            </p14:xfrm>
          </p:contentPart>
        </mc:Choice>
        <mc:Fallback>
          <p:pic>
            <p:nvPicPr>
              <p:cNvPr id="3" name="Ink 2"/>
              <p:cNvPicPr/>
              <p:nvPr/>
            </p:nvPicPr>
            <p:blipFill>
              <a:blip r:embed="rId3"/>
              <a:stretch>
                <a:fillRect/>
              </a:stretch>
            </p:blipFill>
            <p:spPr>
              <a:xfrm>
                <a:off x="425880" y="3067560"/>
                <a:ext cx="4795920" cy="2390400"/>
              </a:xfrm>
              <a:prstGeom prst="rect">
                <a:avLst/>
              </a:prstGeom>
            </p:spPr>
          </p:pic>
        </mc:Fallback>
      </mc:AlternateContent>
    </p:spTree>
    <p:extLst>
      <p:ext uri="{BB962C8B-B14F-4D97-AF65-F5344CB8AC3E}">
        <p14:creationId xmlns:p14="http://schemas.microsoft.com/office/powerpoint/2010/main" val="29505472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3</a:t>
            </a:fld>
            <a:endParaRPr lang="en-US" dirty="0"/>
          </a:p>
        </p:txBody>
      </p:sp>
      <p:sp>
        <p:nvSpPr>
          <p:cNvPr id="5" name="Content Placeholder 4"/>
          <p:cNvSpPr>
            <a:spLocks noGrp="1"/>
          </p:cNvSpPr>
          <p:nvPr>
            <p:ph sz="quarter" idx="1"/>
          </p:nvPr>
        </p:nvSpPr>
        <p:spPr/>
        <p:txBody>
          <a:bodyPr/>
          <a:lstStyle/>
          <a:p>
            <a:r>
              <a:rPr lang="en-US" dirty="0" smtClean="0"/>
              <a:t>Inception Process</a:t>
            </a:r>
          </a:p>
          <a:p>
            <a:r>
              <a:rPr lang="en-US" dirty="0" smtClean="0"/>
              <a:t>Elicitation Process</a:t>
            </a:r>
            <a:endParaRPr lang="en-US" dirty="0"/>
          </a:p>
        </p:txBody>
      </p:sp>
    </p:spTree>
    <p:extLst>
      <p:ext uri="{BB962C8B-B14F-4D97-AF65-F5344CB8AC3E}">
        <p14:creationId xmlns:p14="http://schemas.microsoft.com/office/powerpoint/2010/main" val="1184913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4</a:t>
            </a:fld>
            <a:endParaRPr lang="en-US" dirty="0"/>
          </a:p>
        </p:txBody>
      </p:sp>
      <p:sp>
        <p:nvSpPr>
          <p:cNvPr id="5" name="Content Placeholder 4"/>
          <p:cNvSpPr>
            <a:spLocks noGrp="1"/>
          </p:cNvSpPr>
          <p:nvPr>
            <p:ph sz="quarter" idx="1"/>
          </p:nvPr>
        </p:nvSpPr>
        <p:spPr/>
        <p:txBody>
          <a:bodyPr/>
          <a:lstStyle/>
          <a:p>
            <a:endParaRPr lang="en-US"/>
          </a:p>
        </p:txBody>
      </p:sp>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1235520" y="1267920"/>
              <a:ext cx="7849440" cy="4602240"/>
            </p14:xfrm>
          </p:contentPart>
        </mc:Choice>
        <mc:Fallback>
          <p:pic>
            <p:nvPicPr>
              <p:cNvPr id="3" name="Ink 2"/>
              <p:cNvPicPr/>
              <p:nvPr/>
            </p:nvPicPr>
            <p:blipFill>
              <a:blip r:embed="rId3"/>
              <a:stretch>
                <a:fillRect/>
              </a:stretch>
            </p:blipFill>
            <p:spPr>
              <a:xfrm>
                <a:off x="1233000" y="1265040"/>
                <a:ext cx="7855920" cy="4608000"/>
              </a:xfrm>
              <a:prstGeom prst="rect">
                <a:avLst/>
              </a:prstGeom>
            </p:spPr>
          </p:pic>
        </mc:Fallback>
      </mc:AlternateContent>
    </p:spTree>
    <p:extLst>
      <p:ext uri="{BB962C8B-B14F-4D97-AF65-F5344CB8AC3E}">
        <p14:creationId xmlns:p14="http://schemas.microsoft.com/office/powerpoint/2010/main" val="12589830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Inception Process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5</a:t>
            </a:fld>
            <a:endParaRPr lang="en-US" dirty="0"/>
          </a:p>
        </p:txBody>
      </p:sp>
      <p:sp>
        <p:nvSpPr>
          <p:cNvPr id="5" name="Content Placeholder 4"/>
          <p:cNvSpPr>
            <a:spLocks noGrp="1"/>
          </p:cNvSpPr>
          <p:nvPr>
            <p:ph sz="quarter" idx="1"/>
          </p:nvPr>
        </p:nvSpPr>
        <p:spPr/>
        <p:txBody>
          <a:bodyPr/>
          <a:lstStyle/>
          <a:p>
            <a:endParaRPr lang="en-US"/>
          </a:p>
        </p:txBody>
      </p:sp>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86760" y="135360"/>
              <a:ext cx="9004680" cy="5781960"/>
            </p14:xfrm>
          </p:contentPart>
        </mc:Choice>
        <mc:Fallback>
          <p:pic>
            <p:nvPicPr>
              <p:cNvPr id="3" name="Ink 2"/>
              <p:cNvPicPr/>
              <p:nvPr/>
            </p:nvPicPr>
            <p:blipFill>
              <a:blip r:embed="rId3"/>
              <a:stretch>
                <a:fillRect/>
              </a:stretch>
            </p:blipFill>
            <p:spPr>
              <a:xfrm>
                <a:off x="83880" y="132480"/>
                <a:ext cx="9013320" cy="5787720"/>
              </a:xfrm>
              <a:prstGeom prst="rect">
                <a:avLst/>
              </a:prstGeom>
            </p:spPr>
          </p:pic>
        </mc:Fallback>
      </mc:AlternateContent>
    </p:spTree>
    <p:extLst>
      <p:ext uri="{BB962C8B-B14F-4D97-AF65-F5344CB8AC3E}">
        <p14:creationId xmlns:p14="http://schemas.microsoft.com/office/powerpoint/2010/main" val="4124805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Requirements elicitation </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6</a:t>
            </a:fld>
            <a:endParaRPr lang="en-US" dirty="0"/>
          </a:p>
        </p:txBody>
      </p:sp>
      <p:sp>
        <p:nvSpPr>
          <p:cNvPr id="5" name="Content Placeholder 4"/>
          <p:cNvSpPr>
            <a:spLocks noGrp="1"/>
          </p:cNvSpPr>
          <p:nvPr>
            <p:ph sz="quarter" idx="1"/>
          </p:nvPr>
        </p:nvSpPr>
        <p:spPr/>
        <p:txBody>
          <a:bodyPr>
            <a:normAutofit/>
          </a:bodyPr>
          <a:lstStyle/>
          <a:p>
            <a:pPr algn="just"/>
            <a:r>
              <a:rPr lang="en-US" dirty="0" smtClean="0"/>
              <a:t>Requirements elicitation is the usual name given to activities involved in discovering the requirements of the system. </a:t>
            </a:r>
          </a:p>
          <a:p>
            <a:pPr algn="just"/>
            <a:r>
              <a:rPr lang="en-US" dirty="0" smtClean="0"/>
              <a:t>System developers and engineers work with customers and end-users to find out about</a:t>
            </a:r>
          </a:p>
          <a:p>
            <a:pPr lvl="1" algn="just"/>
            <a:r>
              <a:rPr lang="en-US" dirty="0" smtClean="0"/>
              <a:t>The problem to be solved, the system services, the required performance of the system, hardware constraints, and so on. </a:t>
            </a:r>
          </a:p>
          <a:p>
            <a:pPr algn="just"/>
            <a:r>
              <a:rPr lang="en-US" dirty="0" smtClean="0"/>
              <a:t>This doesn't just involve asking people what they want; </a:t>
            </a:r>
          </a:p>
          <a:p>
            <a:pPr lvl="1" algn="just"/>
            <a:r>
              <a:rPr lang="en-US" dirty="0" smtClean="0"/>
              <a:t>It requires a careful analysis of the organization, the application domain and business processes where the system will be used.</a:t>
            </a:r>
            <a:endParaRPr lang="en-US" dirty="0"/>
          </a:p>
        </p:txBody>
      </p:sp>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1071720" y="2113920"/>
              <a:ext cx="6152400" cy="4420440"/>
            </p14:xfrm>
          </p:contentPart>
        </mc:Choice>
        <mc:Fallback>
          <p:pic>
            <p:nvPicPr>
              <p:cNvPr id="3" name="Ink 2"/>
              <p:cNvPicPr/>
              <p:nvPr/>
            </p:nvPicPr>
            <p:blipFill>
              <a:blip r:embed="rId3"/>
              <a:stretch>
                <a:fillRect/>
              </a:stretch>
            </p:blipFill>
            <p:spPr>
              <a:xfrm>
                <a:off x="1068840" y="2111040"/>
                <a:ext cx="6158160" cy="4427280"/>
              </a:xfrm>
              <a:prstGeom prst="rect">
                <a:avLst/>
              </a:prstGeom>
            </p:spPr>
          </p:pic>
        </mc:Fallback>
      </mc:AlternateContent>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Requirements Elicitation Process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7</a:t>
            </a:fld>
            <a:endParaRPr lang="en-US" dirty="0"/>
          </a:p>
        </p:txBody>
      </p:sp>
      <p:sp>
        <p:nvSpPr>
          <p:cNvPr id="5" name="Content Placeholder 4"/>
          <p:cNvSpPr>
            <a:spLocks noGrp="1"/>
          </p:cNvSpPr>
          <p:nvPr>
            <p:ph sz="quarter" idx="1"/>
          </p:nvPr>
        </p:nvSpPr>
        <p:spPr/>
        <p:txBody>
          <a:bodyPr>
            <a:normAutofit/>
          </a:bodyPr>
          <a:lstStyle/>
          <a:p>
            <a:pPr algn="just"/>
            <a:endParaRPr lang="en-US" dirty="0"/>
          </a:p>
        </p:txBody>
      </p:sp>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345600" y="1271880"/>
              <a:ext cx="8796600" cy="3079800"/>
            </p14:xfrm>
          </p:contentPart>
        </mc:Choice>
        <mc:Fallback>
          <p:pic>
            <p:nvPicPr>
              <p:cNvPr id="3" name="Ink 2"/>
              <p:cNvPicPr/>
              <p:nvPr/>
            </p:nvPicPr>
            <p:blipFill>
              <a:blip r:embed="rId3"/>
              <a:stretch>
                <a:fillRect/>
              </a:stretch>
            </p:blipFill>
            <p:spPr>
              <a:xfrm>
                <a:off x="342720" y="1269360"/>
                <a:ext cx="8803440" cy="3085200"/>
              </a:xfrm>
              <a:prstGeom prst="rect">
                <a:avLst/>
              </a:prstGeom>
            </p:spPr>
          </p:pic>
        </mc:Fallback>
      </mc:AlternateContent>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a:ln/>
        </p:spPr>
        <p:txBody>
          <a:bodyPr/>
          <a:lstStyle/>
          <a:p>
            <a:r>
              <a:rPr lang="en-US" dirty="0" smtClean="0"/>
              <a:t>Components of requirements elicitation</a:t>
            </a:r>
            <a:endParaRPr lang="en-GB" dirty="0"/>
          </a:p>
        </p:txBody>
      </p:sp>
      <p:pic>
        <p:nvPicPr>
          <p:cNvPr id="105474" name="Picture 2"/>
          <p:cNvPicPr>
            <a:picLocks noChangeAspect="1" noChangeArrowheads="1"/>
          </p:cNvPicPr>
          <p:nvPr/>
        </p:nvPicPr>
        <p:blipFill>
          <a:blip r:embed="rId2"/>
          <a:srcRect/>
          <a:stretch>
            <a:fillRect/>
          </a:stretch>
        </p:blipFill>
        <p:spPr bwMode="auto">
          <a:xfrm>
            <a:off x="2133600" y="1276350"/>
            <a:ext cx="4595108" cy="497205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95E664E9-BB0A-4932-9D77-E0DDE5779A37}" type="slidenum">
              <a:rPr lang="en-US" smtClean="0"/>
              <a:pPr/>
              <a:t>8</a:t>
            </a:fld>
            <a:endParaRPr lang="en-US" dirty="0"/>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2607480" y="2482560"/>
              <a:ext cx="3692160" cy="1452600"/>
            </p14:xfrm>
          </p:contentPart>
        </mc:Choice>
        <mc:Fallback>
          <p:pic>
            <p:nvPicPr>
              <p:cNvPr id="2" name="Ink 1"/>
              <p:cNvPicPr/>
              <p:nvPr/>
            </p:nvPicPr>
            <p:blipFill>
              <a:blip r:embed="rId4"/>
              <a:stretch>
                <a:fillRect/>
              </a:stretch>
            </p:blipFill>
            <p:spPr>
              <a:xfrm>
                <a:off x="2598120" y="2473200"/>
                <a:ext cx="3705480" cy="1466640"/>
              </a:xfrm>
              <a:prstGeom prst="rect">
                <a:avLst/>
              </a:prstGeom>
            </p:spPr>
          </p:pic>
        </mc:Fallback>
      </mc:AlternateContent>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p:spPr>
        <p:txBody>
          <a:bodyPr/>
          <a:lstStyle/>
          <a:p>
            <a:r>
              <a:rPr lang="en-US" dirty="0" smtClean="0"/>
              <a:t>Elicitation activities</a:t>
            </a:r>
            <a:endParaRPr lang="en-GB" dirty="0"/>
          </a:p>
        </p:txBody>
      </p:sp>
      <p:sp>
        <p:nvSpPr>
          <p:cNvPr id="6147" name="Rectangle 3"/>
          <p:cNvSpPr>
            <a:spLocks noGrp="1" noChangeArrowheads="1"/>
          </p:cNvSpPr>
          <p:nvPr>
            <p:ph type="body" idx="1"/>
          </p:nvPr>
        </p:nvSpPr>
        <p:spPr>
          <a:noFill/>
          <a:ln/>
        </p:spPr>
        <p:txBody>
          <a:bodyPr>
            <a:normAutofit fontScale="85000" lnSpcReduction="20000"/>
          </a:bodyPr>
          <a:lstStyle/>
          <a:p>
            <a:pPr algn="just"/>
            <a:r>
              <a:rPr lang="en-US" dirty="0" smtClean="0"/>
              <a:t>Application domain understanding</a:t>
            </a:r>
          </a:p>
          <a:p>
            <a:pPr lvl="1" algn="just"/>
            <a:r>
              <a:rPr lang="en-US" dirty="0" smtClean="0"/>
              <a:t>Application domain knowledge is knowledge of the general area where the system is applied.</a:t>
            </a:r>
          </a:p>
          <a:p>
            <a:pPr lvl="2" algn="just"/>
            <a:r>
              <a:rPr lang="en-US" dirty="0" smtClean="0"/>
              <a:t>For Example: to understand the requirements for a railway signaling system, you must have background knowledge about the operation of railways and the physical characteristics of trains.</a:t>
            </a:r>
          </a:p>
          <a:p>
            <a:pPr algn="just"/>
            <a:r>
              <a:rPr lang="en-US" dirty="0" smtClean="0"/>
              <a:t>Problem understanding</a:t>
            </a:r>
          </a:p>
          <a:p>
            <a:pPr lvl="1" algn="just"/>
            <a:r>
              <a:rPr lang="en-US" dirty="0" smtClean="0"/>
              <a:t>The details of the specific customer problem where the system will be applied must be understood.</a:t>
            </a:r>
          </a:p>
          <a:p>
            <a:pPr lvl="2" algn="just"/>
            <a:r>
              <a:rPr lang="en-US" sz="2100" dirty="0" smtClean="0"/>
              <a:t>For a railway signaling system, you must know the way in which speed limits are applied to particular track segments.</a:t>
            </a:r>
          </a:p>
          <a:p>
            <a:pPr algn="just"/>
            <a:r>
              <a:rPr lang="en-US" dirty="0" smtClean="0"/>
              <a:t>Business understanding</a:t>
            </a:r>
          </a:p>
          <a:p>
            <a:pPr lvl="1" algn="just"/>
            <a:r>
              <a:rPr lang="en-US" dirty="0" smtClean="0"/>
              <a:t>You must understand how systems interact and contribute to overall business goals. (Means, the contribution of the system in business goal)</a:t>
            </a:r>
          </a:p>
          <a:p>
            <a:pPr algn="just"/>
            <a:r>
              <a:rPr lang="en-US" dirty="0" smtClean="0"/>
              <a:t>Understanding the needs and constraints of system stakeholders</a:t>
            </a:r>
          </a:p>
          <a:p>
            <a:pPr lvl="1" algn="just"/>
            <a:r>
              <a:rPr lang="en-US" dirty="0" smtClean="0"/>
              <a:t>You must understand, in detail, the specific needs of people who require system support in their work.</a:t>
            </a:r>
            <a:endParaRPr lang="en-GB"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9</a:t>
            </a:fld>
            <a:endParaRPr lang="en-US" dirty="0"/>
          </a:p>
        </p:txBody>
      </p:sp>
      <mc:AlternateContent xmlns:mc="http://schemas.openxmlformats.org/markup-compatibility/2006">
        <mc:Choice xmlns:p14="http://schemas.microsoft.com/office/powerpoint/2010/main" Requires="p14">
          <p:contentPart p14:bwMode="auto" r:id="rId2">
            <p14:nvContentPartPr>
              <p14:cNvPr id="2" name="Ink 1"/>
              <p14:cNvContentPartPr/>
              <p14:nvPr/>
            </p14:nvContentPartPr>
            <p14:xfrm>
              <a:off x="4538880" y="5536080"/>
              <a:ext cx="3172320" cy="1123920"/>
            </p14:xfrm>
          </p:contentPart>
        </mc:Choice>
        <mc:Fallback>
          <p:pic>
            <p:nvPicPr>
              <p:cNvPr id="2" name="Ink 1"/>
              <p:cNvPicPr/>
              <p:nvPr/>
            </p:nvPicPr>
            <p:blipFill>
              <a:blip r:embed="rId3"/>
              <a:stretch>
                <a:fillRect/>
              </a:stretch>
            </p:blipFill>
            <p:spPr>
              <a:xfrm>
                <a:off x="4536360" y="5533200"/>
                <a:ext cx="3177720" cy="1129320"/>
              </a:xfrm>
              <a:prstGeom prst="rect">
                <a:avLst/>
              </a:prstGeom>
            </p:spPr>
          </p:pic>
        </mc:Fallback>
      </mc:AlternateContent>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Elicitation process problems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10</a:t>
            </a:fld>
            <a:endParaRPr lang="en-US" dirty="0"/>
          </a:p>
        </p:txBody>
      </p:sp>
      <p:sp>
        <p:nvSpPr>
          <p:cNvPr id="5" name="Content Placeholder 4"/>
          <p:cNvSpPr>
            <a:spLocks noGrp="1"/>
          </p:cNvSpPr>
          <p:nvPr>
            <p:ph sz="quarter" idx="1"/>
          </p:nvPr>
        </p:nvSpPr>
        <p:spPr/>
        <p:txBody>
          <a:bodyPr>
            <a:normAutofit fontScale="92500" lnSpcReduction="10000"/>
          </a:bodyPr>
          <a:lstStyle/>
          <a:p>
            <a:pPr marL="514350" indent="-514350" algn="just">
              <a:buNone/>
            </a:pPr>
            <a:r>
              <a:rPr lang="en-US" dirty="0" smtClean="0"/>
              <a:t>1.   Application domain knowledge is not collected neatly in one place.</a:t>
            </a:r>
          </a:p>
          <a:p>
            <a:pPr lvl="1" algn="just"/>
            <a:r>
              <a:rPr lang="en-US" dirty="0" smtClean="0"/>
              <a:t>It exists in a variety of different sources such as in textbooks, operating manuals and in the heads of the people working in that area. </a:t>
            </a:r>
          </a:p>
          <a:p>
            <a:pPr lvl="1" algn="just"/>
            <a:r>
              <a:rPr lang="en-US" dirty="0" smtClean="0"/>
              <a:t>It usually involves specialist terminology which is not immediately understandable by the requirements engineer.</a:t>
            </a:r>
          </a:p>
          <a:p>
            <a:pPr marL="514350" indent="-514350" algn="just">
              <a:buNone/>
            </a:pPr>
            <a:r>
              <a:rPr lang="en-US" dirty="0" smtClean="0"/>
              <a:t>2.  People who understand the problem to be solved are often too busy solving the problem without any new system. </a:t>
            </a:r>
          </a:p>
          <a:p>
            <a:pPr lvl="1" algn="just"/>
            <a:r>
              <a:rPr lang="en-US" dirty="0" smtClean="0"/>
              <a:t>They can't spend a lot of time helping requirements engineers understand the requirements for a new system.</a:t>
            </a:r>
          </a:p>
          <a:p>
            <a:pPr lvl="1" algn="just"/>
            <a:r>
              <a:rPr lang="en-US" dirty="0" smtClean="0"/>
              <a:t>They will not necessarily be convinced of the need for a new system so may not want to be involved in the requirements engineering process.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Elicitation process problems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11</a:t>
            </a:fld>
            <a:endParaRPr lang="en-US" dirty="0"/>
          </a:p>
        </p:txBody>
      </p:sp>
      <p:sp>
        <p:nvSpPr>
          <p:cNvPr id="5" name="Content Placeholder 4"/>
          <p:cNvSpPr>
            <a:spLocks noGrp="1"/>
          </p:cNvSpPr>
          <p:nvPr>
            <p:ph sz="quarter" idx="1"/>
          </p:nvPr>
        </p:nvSpPr>
        <p:spPr/>
        <p:txBody>
          <a:bodyPr>
            <a:normAutofit/>
          </a:bodyPr>
          <a:lstStyle/>
          <a:p>
            <a:pPr marL="514350" indent="-514350" algn="just">
              <a:lnSpc>
                <a:spcPct val="80000"/>
              </a:lnSpc>
              <a:buNone/>
            </a:pPr>
            <a:r>
              <a:rPr lang="en-US" dirty="0" smtClean="0"/>
              <a:t>3. Organizational issues and political factors may influence the system requirements. </a:t>
            </a:r>
          </a:p>
          <a:p>
            <a:pPr lvl="1" algn="just">
              <a:lnSpc>
                <a:spcPct val="90000"/>
              </a:lnSpc>
            </a:pPr>
            <a:r>
              <a:rPr lang="en-US" sz="2100" dirty="0" smtClean="0"/>
              <a:t>Higher management may influence the system requirements in ways that satisfy their personal agendas. </a:t>
            </a:r>
          </a:p>
          <a:p>
            <a:pPr marL="514350" lvl="1" indent="-514350" algn="just">
              <a:lnSpc>
                <a:spcPct val="80000"/>
              </a:lnSpc>
              <a:spcBef>
                <a:spcPts val="600"/>
              </a:spcBef>
              <a:buClr>
                <a:schemeClr val="accent1"/>
              </a:buClr>
              <a:buNone/>
            </a:pPr>
            <a:r>
              <a:rPr lang="en-US" sz="2600" dirty="0" smtClean="0">
                <a:solidFill>
                  <a:schemeClr val="tx1"/>
                </a:solidFill>
              </a:rPr>
              <a:t>4. Stakeholders often don't really know what they            want from the computer system except in the most general terms.</a:t>
            </a:r>
          </a:p>
        </p:txBody>
      </p:sp>
      <mc:AlternateContent xmlns:mc="http://schemas.openxmlformats.org/markup-compatibility/2006">
        <mc:Choice xmlns:p14="http://schemas.microsoft.com/office/powerpoint/2010/main" Requires="p14">
          <p:contentPart p14:bwMode="auto" r:id="rId2">
            <p14:nvContentPartPr>
              <p14:cNvPr id="3" name="Ink 2"/>
              <p14:cNvContentPartPr/>
              <p14:nvPr/>
            </p14:nvContentPartPr>
            <p14:xfrm>
              <a:off x="3177360" y="2599920"/>
              <a:ext cx="5563440" cy="3281040"/>
            </p14:xfrm>
          </p:contentPart>
        </mc:Choice>
        <mc:Fallback>
          <p:pic>
            <p:nvPicPr>
              <p:cNvPr id="3" name="Ink 2"/>
              <p:cNvPicPr/>
              <p:nvPr/>
            </p:nvPicPr>
            <p:blipFill>
              <a:blip r:embed="rId3"/>
              <a:stretch>
                <a:fillRect/>
              </a:stretch>
            </p:blipFill>
            <p:spPr>
              <a:xfrm>
                <a:off x="3174840" y="2591280"/>
                <a:ext cx="5568840" cy="3292560"/>
              </a:xfrm>
              <a:prstGeom prst="rect">
                <a:avLst/>
              </a:prstGeom>
            </p:spPr>
          </p:pic>
        </mc:Fallback>
      </mc:AlternateContent>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p:spPr>
        <p:txBody>
          <a:bodyPr/>
          <a:lstStyle/>
          <a:p>
            <a:r>
              <a:rPr lang="en-US" dirty="0" smtClean="0"/>
              <a:t>Elicitation, analysis and negotiation</a:t>
            </a:r>
            <a:endParaRPr lang="en-GB" dirty="0"/>
          </a:p>
        </p:txBody>
      </p:sp>
      <p:pic>
        <p:nvPicPr>
          <p:cNvPr id="60419" name="Picture 3"/>
          <p:cNvPicPr>
            <a:picLocks noChangeAspect="1" noChangeArrowheads="1"/>
          </p:cNvPicPr>
          <p:nvPr/>
        </p:nvPicPr>
        <p:blipFill>
          <a:blip r:embed="rId2"/>
          <a:srcRect/>
          <a:stretch>
            <a:fillRect/>
          </a:stretch>
        </p:blipFill>
        <p:spPr bwMode="auto">
          <a:xfrm>
            <a:off x="1414462" y="1283970"/>
            <a:ext cx="6205538" cy="496443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95E664E9-BB0A-4932-9D77-E0DDE5779A37}" type="slidenum">
              <a:rPr lang="en-US" smtClean="0"/>
              <a:pPr/>
              <a:t>12</a:t>
            </a:fld>
            <a:endParaRPr lang="en-US" dirty="0"/>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1788480" y="1619280"/>
              <a:ext cx="5376240" cy="4660560"/>
            </p14:xfrm>
          </p:contentPart>
        </mc:Choice>
        <mc:Fallback>
          <p:pic>
            <p:nvPicPr>
              <p:cNvPr id="2" name="Ink 1"/>
              <p:cNvPicPr/>
              <p:nvPr/>
            </p:nvPicPr>
            <p:blipFill>
              <a:blip r:embed="rId4"/>
              <a:stretch>
                <a:fillRect/>
              </a:stretch>
            </p:blipFill>
            <p:spPr>
              <a:xfrm>
                <a:off x="1785960" y="1616760"/>
                <a:ext cx="5381280" cy="4665960"/>
              </a:xfrm>
              <a:prstGeom prst="rect">
                <a:avLst/>
              </a:prstGeom>
            </p:spPr>
          </p:pic>
        </mc:Fallback>
      </mc:AlternateContent>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p:spPr>
        <p:txBody>
          <a:bodyPr/>
          <a:lstStyle/>
          <a:p>
            <a:r>
              <a:rPr lang="en-US" dirty="0" smtClean="0"/>
              <a:t>The requirements elicitation process</a:t>
            </a:r>
            <a:endParaRPr lang="en-GB" dirty="0"/>
          </a:p>
        </p:txBody>
      </p:sp>
      <p:pic>
        <p:nvPicPr>
          <p:cNvPr id="61443" name="Picture 3"/>
          <p:cNvPicPr>
            <a:picLocks noChangeAspect="1" noChangeArrowheads="1"/>
          </p:cNvPicPr>
          <p:nvPr/>
        </p:nvPicPr>
        <p:blipFill>
          <a:blip r:embed="rId2"/>
          <a:srcRect/>
          <a:stretch>
            <a:fillRect/>
          </a:stretch>
        </p:blipFill>
        <p:spPr bwMode="auto">
          <a:xfrm>
            <a:off x="828675" y="1609725"/>
            <a:ext cx="7486650" cy="363855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95E664E9-BB0A-4932-9D77-E0DDE5779A37}" type="slidenum">
              <a:rPr lang="en-US" smtClean="0"/>
              <a:pPr/>
              <a:t>13</a:t>
            </a:fld>
            <a:endParaRPr lang="en-US" dirty="0"/>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639000" y="1387800"/>
              <a:ext cx="7504560" cy="3696840"/>
            </p14:xfrm>
          </p:contentPart>
        </mc:Choice>
        <mc:Fallback>
          <p:pic>
            <p:nvPicPr>
              <p:cNvPr id="2" name="Ink 1"/>
              <p:cNvPicPr/>
              <p:nvPr/>
            </p:nvPicPr>
            <p:blipFill>
              <a:blip r:embed="rId4"/>
              <a:stretch>
                <a:fillRect/>
              </a:stretch>
            </p:blipFill>
            <p:spPr>
              <a:xfrm>
                <a:off x="636480" y="1384920"/>
                <a:ext cx="7509960" cy="3702600"/>
              </a:xfrm>
              <a:prstGeom prst="rect">
                <a:avLst/>
              </a:prstGeom>
            </p:spPr>
          </p:pic>
        </mc:Fallback>
      </mc:AlternateContent>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Elicitation stages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14</a:t>
            </a:fld>
            <a:endParaRPr lang="en-US" dirty="0"/>
          </a:p>
        </p:txBody>
      </p:sp>
      <p:sp>
        <p:nvSpPr>
          <p:cNvPr id="5" name="Content Placeholder 4"/>
          <p:cNvSpPr>
            <a:spLocks noGrp="1"/>
          </p:cNvSpPr>
          <p:nvPr>
            <p:ph sz="quarter" idx="1"/>
          </p:nvPr>
        </p:nvSpPr>
        <p:spPr/>
        <p:txBody>
          <a:bodyPr>
            <a:normAutofit fontScale="92500" lnSpcReduction="20000"/>
          </a:bodyPr>
          <a:lstStyle/>
          <a:p>
            <a:pPr algn="just"/>
            <a:r>
              <a:rPr lang="en-US" dirty="0" smtClean="0"/>
              <a:t>Objective setting</a:t>
            </a:r>
          </a:p>
          <a:p>
            <a:pPr lvl="1" algn="just"/>
            <a:r>
              <a:rPr lang="en-US" dirty="0" smtClean="0"/>
              <a:t>The organizational objectives should be established including general goals of the business, an outline description of the problem to be solved, why the system is necessary and the constraints on the system.</a:t>
            </a:r>
          </a:p>
          <a:p>
            <a:pPr algn="just"/>
            <a:r>
              <a:rPr lang="en-US" dirty="0" smtClean="0"/>
              <a:t>Background knowledge acquisition</a:t>
            </a:r>
          </a:p>
          <a:p>
            <a:pPr lvl="1" algn="just"/>
            <a:r>
              <a:rPr lang="en-US" dirty="0" smtClean="0"/>
              <a:t>Background information about the system includes information about the organization where the system is to be installed, the application domain of the system and information about existing systems</a:t>
            </a:r>
          </a:p>
          <a:p>
            <a:pPr algn="just"/>
            <a:r>
              <a:rPr lang="en-US" dirty="0" smtClean="0"/>
              <a:t>Knowledge organization</a:t>
            </a:r>
          </a:p>
          <a:p>
            <a:pPr lvl="1" algn="just"/>
            <a:r>
              <a:rPr lang="en-US" dirty="0" smtClean="0"/>
              <a:t>The large amount of knowledge which has been collected in the previous stage must be organized and collected.</a:t>
            </a:r>
          </a:p>
          <a:p>
            <a:pPr algn="just"/>
            <a:r>
              <a:rPr lang="en-US" dirty="0" smtClean="0"/>
              <a:t>Stakeholder requirements collection</a:t>
            </a:r>
          </a:p>
          <a:p>
            <a:pPr lvl="1" algn="just"/>
            <a:r>
              <a:rPr lang="en-US" dirty="0" smtClean="0"/>
              <a:t>System stakeholders are consulted to discover their requirements.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ln/>
        </p:spPr>
        <p:txBody>
          <a:bodyPr/>
          <a:lstStyle/>
          <a:p>
            <a:r>
              <a:rPr lang="en-US" dirty="0" smtClean="0"/>
              <a:t>Requirements analysis and negotiation</a:t>
            </a:r>
            <a:endParaRPr lang="en-GB" dirty="0"/>
          </a:p>
        </p:txBody>
      </p:sp>
      <p:pic>
        <p:nvPicPr>
          <p:cNvPr id="103425" name="Picture 1"/>
          <p:cNvPicPr>
            <a:picLocks noChangeAspect="1" noChangeArrowheads="1"/>
          </p:cNvPicPr>
          <p:nvPr/>
        </p:nvPicPr>
        <p:blipFill>
          <a:blip r:embed="rId2"/>
          <a:srcRect/>
          <a:stretch>
            <a:fillRect/>
          </a:stretch>
        </p:blipFill>
        <p:spPr bwMode="auto">
          <a:xfrm>
            <a:off x="1295400" y="1219200"/>
            <a:ext cx="6477000" cy="5130763"/>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95E664E9-BB0A-4932-9D77-E0DDE5779A37}" type="slidenum">
              <a:rPr lang="en-US" smtClean="0"/>
              <a:pPr/>
              <a:t>15</a:t>
            </a:fld>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ln/>
        </p:spPr>
        <p:txBody>
          <a:bodyPr/>
          <a:lstStyle/>
          <a:p>
            <a:r>
              <a:rPr lang="en-US" dirty="0" smtClean="0"/>
              <a:t>Analysis checks</a:t>
            </a:r>
            <a:endParaRPr lang="en-GB" dirty="0"/>
          </a:p>
        </p:txBody>
      </p:sp>
      <p:sp>
        <p:nvSpPr>
          <p:cNvPr id="10243" name="Rectangle 3"/>
          <p:cNvSpPr>
            <a:spLocks noGrp="1" noChangeArrowheads="1"/>
          </p:cNvSpPr>
          <p:nvPr>
            <p:ph type="body" idx="1"/>
          </p:nvPr>
        </p:nvSpPr>
        <p:spPr>
          <a:noFill/>
          <a:ln/>
        </p:spPr>
        <p:txBody>
          <a:bodyPr>
            <a:normAutofit fontScale="92500" lnSpcReduction="20000"/>
          </a:bodyPr>
          <a:lstStyle/>
          <a:p>
            <a:pPr algn="just"/>
            <a:r>
              <a:rPr lang="en-US" dirty="0" smtClean="0"/>
              <a:t>Necessity checking</a:t>
            </a:r>
          </a:p>
          <a:p>
            <a:pPr lvl="1" algn="just"/>
            <a:r>
              <a:rPr lang="en-US" dirty="0" smtClean="0"/>
              <a:t>The need for the requirement is analyzed. In some cases, requirements may be proposed which don’t contribute to the business goals of the organization or to the specific problem to be addressed by the system.</a:t>
            </a:r>
          </a:p>
          <a:p>
            <a:pPr algn="just"/>
            <a:r>
              <a:rPr lang="en-US" dirty="0" smtClean="0"/>
              <a:t>Consistency and completeness checking</a:t>
            </a:r>
          </a:p>
          <a:p>
            <a:pPr lvl="1" algn="just"/>
            <a:r>
              <a:rPr lang="en-US" dirty="0" smtClean="0"/>
              <a:t>The requirements are cross-checked for consistency and completeness.</a:t>
            </a:r>
          </a:p>
          <a:p>
            <a:pPr lvl="1" algn="just"/>
            <a:r>
              <a:rPr lang="en-US" dirty="0" smtClean="0"/>
              <a:t>Consistency means that no requirements should be contradictory; completeness means that no services or constraints which are needed have been missed out.</a:t>
            </a:r>
          </a:p>
          <a:p>
            <a:pPr algn="just"/>
            <a:r>
              <a:rPr lang="en-US" dirty="0" smtClean="0"/>
              <a:t>Feasibility checking</a:t>
            </a:r>
          </a:p>
          <a:p>
            <a:pPr lvl="1" algn="just"/>
            <a:r>
              <a:rPr lang="en-US" dirty="0" smtClean="0"/>
              <a:t>The requirements are checked to ensure that they are feasible in the context of the budget and schedule available for the system development.</a:t>
            </a:r>
            <a:endParaRPr lang="en-GB"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16</a:t>
            </a:fld>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ln/>
        </p:spPr>
        <p:txBody>
          <a:bodyPr>
            <a:normAutofit/>
          </a:bodyPr>
          <a:lstStyle/>
          <a:p>
            <a:r>
              <a:rPr lang="en-US" dirty="0" smtClean="0"/>
              <a:t>Requirements negotiation</a:t>
            </a:r>
            <a:endParaRPr lang="en-GB" dirty="0"/>
          </a:p>
        </p:txBody>
      </p:sp>
      <p:sp>
        <p:nvSpPr>
          <p:cNvPr id="5" name="Rectangle 3"/>
          <p:cNvSpPr txBox="1">
            <a:spLocks noChangeArrowheads="1"/>
          </p:cNvSpPr>
          <p:nvPr/>
        </p:nvSpPr>
        <p:spPr>
          <a:xfrm>
            <a:off x="457200" y="1219200"/>
            <a:ext cx="8229600" cy="4937760"/>
          </a:xfrm>
          <a:prstGeom prst="rect">
            <a:avLst/>
          </a:prstGeom>
          <a:noFill/>
          <a:ln/>
        </p:spPr>
        <p:txBody>
          <a:bodyPr vert="horz">
            <a:noAutofit/>
          </a:bodyPr>
          <a:lstStyle/>
          <a:p>
            <a:pPr marL="274320" indent="-274320">
              <a:lnSpc>
                <a:spcPct val="80000"/>
              </a:lnSpc>
              <a:spcBef>
                <a:spcPts val="600"/>
              </a:spcBef>
              <a:buClr>
                <a:schemeClr val="accent1"/>
              </a:buClr>
              <a:buSzPct val="76000"/>
              <a:buFont typeface="Wingdings 3"/>
              <a:buChar char=""/>
            </a:pPr>
            <a:r>
              <a:rPr lang="en-US" sz="2400" dirty="0" smtClean="0"/>
              <a:t>Requirements discussion</a:t>
            </a:r>
          </a:p>
          <a:p>
            <a:pPr marL="548640" lvl="1" indent="-274320" algn="just">
              <a:lnSpc>
                <a:spcPct val="80000"/>
              </a:lnSpc>
              <a:spcBef>
                <a:spcPts val="500"/>
              </a:spcBef>
              <a:buClr>
                <a:schemeClr val="accent2"/>
              </a:buClr>
              <a:buSzPct val="76000"/>
              <a:buFont typeface="Wingdings 3"/>
              <a:buChar char=""/>
            </a:pPr>
            <a:r>
              <a:rPr lang="en-US" sz="2100" dirty="0" smtClean="0">
                <a:solidFill>
                  <a:schemeClr val="tx2"/>
                </a:solidFill>
              </a:rPr>
              <a:t>Requirements which have been highlighted as problematical are discussed and the stakeholders involved present their views about the requirements.</a:t>
            </a:r>
          </a:p>
          <a:p>
            <a:pPr marL="274320" indent="-274320">
              <a:lnSpc>
                <a:spcPct val="80000"/>
              </a:lnSpc>
              <a:spcBef>
                <a:spcPts val="600"/>
              </a:spcBef>
              <a:buClr>
                <a:schemeClr val="accent1"/>
              </a:buClr>
              <a:buSzPct val="76000"/>
              <a:buFont typeface="Wingdings 3"/>
              <a:buChar char=""/>
            </a:pPr>
            <a:r>
              <a:rPr lang="en-US" sz="2400" dirty="0" smtClean="0"/>
              <a:t>Requirements prioritization</a:t>
            </a:r>
          </a:p>
          <a:p>
            <a:pPr marL="548640" lvl="1" indent="-274320" algn="just">
              <a:lnSpc>
                <a:spcPct val="80000"/>
              </a:lnSpc>
              <a:spcBef>
                <a:spcPts val="500"/>
              </a:spcBef>
              <a:buClr>
                <a:schemeClr val="accent2"/>
              </a:buClr>
              <a:buSzPct val="76000"/>
              <a:buFont typeface="Wingdings 3"/>
              <a:buChar char=""/>
            </a:pPr>
            <a:r>
              <a:rPr lang="en-US" sz="2100" dirty="0" smtClean="0">
                <a:solidFill>
                  <a:schemeClr val="tx2"/>
                </a:solidFill>
              </a:rPr>
              <a:t>Disputed requirements are prioritized to identify critical requirements and to help the decision making process.</a:t>
            </a:r>
          </a:p>
          <a:p>
            <a:pPr marL="274320" indent="-274320">
              <a:lnSpc>
                <a:spcPct val="80000"/>
              </a:lnSpc>
              <a:spcBef>
                <a:spcPts val="600"/>
              </a:spcBef>
              <a:buClr>
                <a:schemeClr val="accent1"/>
              </a:buClr>
              <a:buSzPct val="76000"/>
              <a:buFont typeface="Wingdings 3"/>
              <a:buChar char=""/>
            </a:pPr>
            <a:r>
              <a:rPr lang="en-US" sz="2400" dirty="0" smtClean="0"/>
              <a:t>Requirements agreement</a:t>
            </a:r>
          </a:p>
          <a:p>
            <a:pPr marL="548640" lvl="1" indent="-274320" algn="just">
              <a:lnSpc>
                <a:spcPct val="80000"/>
              </a:lnSpc>
              <a:spcBef>
                <a:spcPts val="500"/>
              </a:spcBef>
              <a:buClr>
                <a:schemeClr val="accent2"/>
              </a:buClr>
              <a:buSzPct val="76000"/>
              <a:buFont typeface="Wingdings 3"/>
              <a:buChar char=""/>
            </a:pPr>
            <a:r>
              <a:rPr lang="en-US" sz="2100" dirty="0" smtClean="0">
                <a:solidFill>
                  <a:schemeClr val="tx2"/>
                </a:solidFill>
              </a:rPr>
              <a:t>Solutions to the requirements problems are identified and a compromise set of requirements are agreed. Generally, this will involve making changes to some of the requirements.</a:t>
            </a:r>
            <a:endParaRPr lang="en-GB" sz="2100" dirty="0" smtClean="0">
              <a:solidFill>
                <a:schemeClr val="tx2"/>
              </a:solidFill>
            </a:endParaRPr>
          </a:p>
        </p:txBody>
      </p:sp>
      <p:sp>
        <p:nvSpPr>
          <p:cNvPr id="4" name="Slide Number Placeholder 3"/>
          <p:cNvSpPr>
            <a:spLocks noGrp="1"/>
          </p:cNvSpPr>
          <p:nvPr>
            <p:ph type="sldNum" sz="quarter" idx="12"/>
          </p:nvPr>
        </p:nvSpPr>
        <p:spPr/>
        <p:txBody>
          <a:bodyPr/>
          <a:lstStyle/>
          <a:p>
            <a:fld id="{95E664E9-BB0A-4932-9D77-E0DDE5779A37}" type="slidenum">
              <a:rPr lang="en-US" smtClean="0"/>
              <a:pPr/>
              <a:t>17</a:t>
            </a:fld>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18</a:t>
            </a:fld>
            <a:endParaRPr lang="en-US" dirty="0"/>
          </a:p>
        </p:txBody>
      </p:sp>
      <p:sp>
        <p:nvSpPr>
          <p:cNvPr id="5" name="Content Placeholder 4"/>
          <p:cNvSpPr>
            <a:spLocks noGrp="1"/>
          </p:cNvSpPr>
          <p:nvPr>
            <p:ph sz="quarter" idx="1"/>
          </p:nvPr>
        </p:nvSpPr>
        <p:spPr/>
        <p:txBody>
          <a:bodyPr/>
          <a:lstStyle/>
          <a:p>
            <a:r>
              <a:rPr lang="en-US" dirty="0" smtClean="0"/>
              <a:t>Inception Process</a:t>
            </a:r>
          </a:p>
          <a:p>
            <a:r>
              <a:rPr lang="en-US" dirty="0" smtClean="0"/>
              <a:t>Elicitation Process</a:t>
            </a:r>
          </a:p>
          <a:p>
            <a:pPr lvl="1"/>
            <a:r>
              <a:rPr lang="en-US" dirty="0" smtClean="0"/>
              <a:t>Elicitation activities</a:t>
            </a:r>
          </a:p>
          <a:p>
            <a:pPr lvl="1"/>
            <a:r>
              <a:rPr lang="en-US" dirty="0" smtClean="0"/>
              <a:t>Elicitation stages</a:t>
            </a:r>
          </a:p>
          <a:p>
            <a:pPr lvl="1"/>
            <a:endParaRPr lang="en-US" dirty="0"/>
          </a:p>
        </p:txBody>
      </p:sp>
      <mc:AlternateContent xmlns:mc="http://schemas.openxmlformats.org/markup-compatibility/2006">
        <mc:Choice xmlns:p14="http://schemas.microsoft.com/office/powerpoint/2010/main" Requires="p14">
          <p:contentPart p14:bwMode="auto" r:id="rId2">
            <p14:nvContentPartPr>
              <p14:cNvPr id="6" name="Ink 5"/>
              <p14:cNvContentPartPr/>
              <p14:nvPr/>
            </p14:nvContentPartPr>
            <p14:xfrm>
              <a:off x="1271880" y="1387080"/>
              <a:ext cx="7627680" cy="4741920"/>
            </p14:xfrm>
          </p:contentPart>
        </mc:Choice>
        <mc:Fallback>
          <p:pic>
            <p:nvPicPr>
              <p:cNvPr id="6" name="Ink 5"/>
              <p:cNvPicPr/>
              <p:nvPr/>
            </p:nvPicPr>
            <p:blipFill>
              <a:blip r:embed="rId3"/>
              <a:stretch>
                <a:fillRect/>
              </a:stretch>
            </p:blipFill>
            <p:spPr>
              <a:xfrm>
                <a:off x="1269360" y="1384200"/>
                <a:ext cx="7633080" cy="4747680"/>
              </a:xfrm>
              <a:prstGeom prst="rect">
                <a:avLst/>
              </a:prstGeom>
            </p:spPr>
          </p:pic>
        </mc:Fallback>
      </mc:AlternateContent>
    </p:spTree>
    <p:extLst>
      <p:ext uri="{BB962C8B-B14F-4D97-AF65-F5344CB8AC3E}">
        <p14:creationId xmlns:p14="http://schemas.microsoft.com/office/powerpoint/2010/main" val="25878681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2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1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5266</TotalTime>
  <Words>762</Words>
  <Application>Microsoft Office PowerPoint</Application>
  <PresentationFormat>On-screen Show (4:3)</PresentationFormat>
  <Paragraphs>95</Paragraphs>
  <Slides>18</Slides>
  <Notes>0</Notes>
  <HiddenSlides>0</HiddenSlides>
  <MMClips>0</MMClips>
  <ScaleCrop>false</ScaleCrop>
  <HeadingPairs>
    <vt:vector size="4" baseType="variant">
      <vt:variant>
        <vt:lpstr>Theme</vt:lpstr>
      </vt:variant>
      <vt:variant>
        <vt:i4>3</vt:i4>
      </vt:variant>
      <vt:variant>
        <vt:lpstr>Slide Titles</vt:lpstr>
      </vt:variant>
      <vt:variant>
        <vt:i4>18</vt:i4>
      </vt:variant>
    </vt:vector>
  </HeadingPairs>
  <TitlesOfParts>
    <vt:vector size="21" baseType="lpstr">
      <vt:lpstr>Origin</vt:lpstr>
      <vt:lpstr>2_Origin</vt:lpstr>
      <vt:lpstr>1_Origin</vt:lpstr>
      <vt:lpstr>Requirements Elicitation Process</vt:lpstr>
      <vt:lpstr>Recap </vt:lpstr>
      <vt:lpstr>Today’s Lecture</vt:lpstr>
      <vt:lpstr>Process</vt:lpstr>
      <vt:lpstr>Inception Process</vt:lpstr>
      <vt:lpstr>Introduction- Requirements elicitation </vt:lpstr>
      <vt:lpstr>Requirements Elicitation Process</vt:lpstr>
      <vt:lpstr>Components of requirements elicitation</vt:lpstr>
      <vt:lpstr>Elicitation activities</vt:lpstr>
      <vt:lpstr>Elicitation process problems</vt:lpstr>
      <vt:lpstr>Elicitation process problems</vt:lpstr>
      <vt:lpstr>Elicitation, analysis and negotiation</vt:lpstr>
      <vt:lpstr>The requirements elicitation process</vt:lpstr>
      <vt:lpstr>Elicitation stages</vt:lpstr>
      <vt:lpstr>Requirements analysis and negotiation</vt:lpstr>
      <vt:lpstr>Analysis checks</vt:lpstr>
      <vt:lpstr>Requirements negotiation</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Atique</dc:creator>
  <cp:lastModifiedBy>NTS</cp:lastModifiedBy>
  <cp:revision>108</cp:revision>
  <dcterms:created xsi:type="dcterms:W3CDTF">2012-09-05T05:27:50Z</dcterms:created>
  <dcterms:modified xsi:type="dcterms:W3CDTF">2014-11-19T05:43:52Z</dcterms:modified>
</cp:coreProperties>
</file>