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  <p:sldMasterId id="2147483672" r:id="rId3"/>
  </p:sldMasterIdLst>
  <p:notesMasterIdLst>
    <p:notesMasterId r:id="rId21"/>
  </p:notesMasterIdLst>
  <p:sldIdLst>
    <p:sldId id="257" r:id="rId4"/>
    <p:sldId id="346" r:id="rId5"/>
    <p:sldId id="347" r:id="rId6"/>
    <p:sldId id="355" r:id="rId7"/>
    <p:sldId id="356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7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14T05:47:50.2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11384 8559 3,'0'0'10,"0"-1"6,-2-1-2,0-2-8,-2 0-1,0 0-7,1 0 13,-1-1-7,2 0-10,0 1 2,0-2-1,0 0 0</inkml:trace>
  <inkml:trace contextRef="#ctx0" brushRef="#br0" timeOffset="142.0081">11535 8565 41,'0'0'6,"0"0"19,0 0 8,0 0-9,0 0-10,0 0 12,0 0-5,0-1-1,-2-3-16,0 1-27,2-2 3,0-2 1</inkml:trace>
  <inkml:trace contextRef="#ctx0" brushRef="#br0" timeOffset="2083.1192">6453 6183 1,'0'0'3,"0"0"0,0 0-1,0 0 0,0 0 0,0 0-1,0 0 1,0 0 0,0 0-1,0 0 0,0 0 1,0 0-2,0 0 1,0 0 0,0 0 0,2 1 0,-2-1-1,0 0 0,3 0 1,-3 0-1,2 0 1,0 0 0,0 0-1,0 1 0,2-1 1,0 0 0,0 0-1,0 0 1,5 0 0,-3-1 0,2 1-1,0-1 0,3 1 7,1-2-8,1 2 7,-1-1-1,2 0 0,1 0-7,1 1 0,1-1 0,0-2 13,1 2-14,1 0 7,-1-1 0,1 2 5,2-1-14,-3-1 7,3 1-6,0 1-1,-1-1 15,1 1-14,0-1 0,3 0-1,1 0 16,2 1-9,0 0 0,2 0 6,0 0-1,0 0 5,4 0-6,0-2-2,0 2-1,0-1-13,5-1 8,-3 0 7,2-1-8,0 1-5,2-1 7,1 0-6,1 0 7,0 0 6,1 0 7,1-1-9,1 1-1,-3-1-6,0 0 6,1 0-6,-1 1 0,-2-2 13,3 2-7,-3-2-7,-2 0 0,1 1 1,-1-1 7,2 0-1,-2 0 6,3-1-1,1-1-7,0 1 6,1-1-7,1 0 13,1-1-2,1-1-8,1-1 6,-1 1-8,1 1 7,-3 1-20,3-1 20,-3 2-13,0-1 6,1 1 7,-1 1-14,-3 2 7,3 1 6,-2-2 0,1 1-15,-3 0 2,2 1 13,-1-1 7,1-1-3,0-1-14,1 1 7,-3-1-13,2 2 1,1-2 13,-3-1 0,0 1 5,3 1-7,-1-1 6,-4 2 0,3-1-9,-1 1-7,-2-1 15,2 2-2,-1 0-7,-1 2 1,-2-2 0,0 1 6,-2 0-1,-2 1-13,0 0 13,0 0 0,0 1-1,-4-1-13,0 1 14,-2-1-7,0 0 0,-2 2 0,-1-2 1,-3 0-6,-3 0 0,1 0 0,0 1 8,-3 0 7,0 0-8,1-1-7,-3 0 15,-1 0-2,1 0-7,-2 0 13,1-1-1,-1 1-1,0 0-22,-1 0 15,-1 0 7,2 1-2,-1-1-7,-3 0 12,2 0-8,-2 0 0,1 0-1,-1-1 13,0 1-9,0-1-1,-2 1 5,2 1-14,-1-1 0,-3-1 1,2 1 0,-2 0 6,0-1-7,0 1 8,0 0-2,0 0 0,-2 0 5,2 0-7,-2 0 0,2 0 6,-2-2-8,2 2 7,-2 0-14,0 0 1,0 0 7,0 0 6,2 0-7,-2 0 6,0 2-13,0-4 1,0 4 7,0-2-19,-2 0-5,2 2-16,-2-1 4,0 3 5,0 0 1</inkml:trace>
  <inkml:trace contextRef="#ctx0" brushRef="#br0" timeOffset="2914.1667">10823 5487 2,'-2'0'4,"2"-1"-1,-2 0 0,2 1 0,0 0-1,0 0 0,0 0 1,0 0-2,0 1 1,0 0 0,2 6-1,-2 4 0,0 1 0,2 5 12,1 1-1,-3 3-8,2 3 7,2 1 4,-2 3-2,2 1-1,0 4 4,0 0-2,0 3 6,3 2-10,-3 0 5,0 0-14,0 2 13,0-2-9,0-1 6,2 0 5,-1-4 5,-1 1-16,0-4-1,0-1 13,0-2-9,0-3-1,2 0-13,-1-3 7,-3-3 6,2 0-14,0-4 8,0-3 12,-2 0-14,-2-2-6,2-2-6,-2-1-18,0-3 3,0-2 3,0-1 1</inkml:trace>
  <inkml:trace contextRef="#ctx0" brushRef="#br0" timeOffset="3223.1844">10817 5547 2,'-2'-3'4,"-2"1"-1,2-2 0,0 2 14,-2 1-16,2-1 6,0 0-7,0 1 6,0 0 0,-1 0-1,3-1-7,-2-1 6,2 2 13,5-2-9,1-1 5,0-2-1,6-1-1,3-2-2,1 0-14,5-3 7,2 0 0,4 0 0,0-1-7,2-1 13,-1 0-13,1 0 7,0 1 6,4 0-7,-4 1 6,0 2-14,-4 2-5,-2 1 0,-4 3 0,-3 2 2,-1 4 0</inkml:trace>
  <inkml:trace contextRef="#ctx0" brushRef="#br0" timeOffset="3440.1968">10914 5990 2,'0'0'3,"0"0"0,3 0 1,-3 0-1,2 0 7,0 0-2,2-3 5,4 2 6,0-4-4,5 1-8,-1-2 6,5-1-14,-1-1 6,5-5 7,2 1-9,-3-2-13,3 2 0,-2 0 1,-1 3 0,-1-1 1</inkml:trace>
  <inkml:trace contextRef="#ctx0" brushRef="#br0" timeOffset="4237.2424">11225 6307 2,'0'0'3,"0"0"1,2-1-1,0 0 0,4-3 7,4 0 4,3-5-2,-1 1-1,3-3 6,3-2-16,1-1 0,2-1-6,-1-2 19,3-1-2,-2-1-6,-1-1 4,1-2-20,-4 1 0,-1 1 15,-3 0 0,-1-2 5,-4 1-14,-2 2 7,-1 1 12,-3 1-14,-4 2 6,0 2-1,-5 4-13,1 3 7,-4 3 0,-3 3 6,3 4 7,-4 2-21,-1 4 19,1 2-7,1 6-1,-1 0-6,3 4-6,1 1 13,0 0-6,3 0 0,3 0 6,4-1-6,0-1 0,2-1-7,3-1 8,1-3 0,4-3 8,2-2-2,5-2-1,0-4-7,1-2 7,1-3 6,4-4-20,-3-2 1,3-3 7,0-3 7,-3 0 6,1-3-2,-2-2-13,-1-1 6,-3-1-19,-1-1 21,-1 3 6,-3 1 5,0-1-7,-1 3 10,-3 3-2,0 0-14,-2 3-7,0 3 13,-2 4-6,0 5 11,-2 2-7,-2 1-7,2 4-7,0 2 14,0 1-1,2 1 0,1-1-1,-1 1 6,2-2-7,0 0-8,0-3 7,4 1-6,3-3 7,-1-2-7,2-3 20,3-3-3,-1-1-14,3-4 13,-1-2-14,3-1 13,-2-2-7,1-3 5,1-1-1,-1-2 5,-1-3-1,0-1-2,-5-1-1,0 2-14,1-1 7,-5 2 12,0 3-14,-2 1 6,1 3-19,-3 0 14,2 5 6,-2 3-7,-2 6 6,0 2 7,0 4-15,-2 3 6,2 2-13,1 2 14,1 2-7,-2-1 6,4 1 0,2-2-1,0-1 0,3-1-7,-1-2 13,5-3-7,-1-1 0,5-3 6,-3-3-7,3-3 13,-1-3 10,1-2-2,0-2-16,-1-3 11,-1-2-14,-3-2 7,1-3-2,-5-1-1,-2-5-8,-1 1 13,-3 0-8,-4-2 0,0 2 0,0 2 5,-2 3-13,0 0 6,-2 4 0,1 1-6,-1 2-20,2 1 4,0 2-11,-2 4-21,0 3-2,2 1 7,-2 4 4</inkml:trace>
  <inkml:trace contextRef="#ctx0" brushRef="#br0" timeOffset="4858.2779">13640 5019 1,'-8'-2'4,"-2"0"-1,-3 2 0,-3-1 0,-5 2 7,-2 3 4,-1 0-2,-1 6-7,0 2 6,2 6-8,0 5-1,1 5-6,1 8-1,4 7 15,1 5-8,3 3 6,5 4 5,2 1-8,4 3 7,6-5-2,4-1-2,5-2 6,5-4-7,3-2 10,6-6 5,4-5 4,2-7-10,6-6-8,1-7 5,3-9 4,0-8-7,3-8-8,-1-6-1,1-5 13,-1-6-8,-1-3-1,-5-7 6,-2-1-7,-6-5 5,-4-4 5,-8-1-8,-7-3-1,-5-1-13,-5 2 1,-9 1 7,-5 3 0,-2 2 7,-7 6-8,-2 3 13,-6 6 0,-2 4-15,-4 7 0,-2 5 0,-3 5-6,-1 7 2,2 4-18,2 5-11,1 4 4,5 3 3,5 5 3,1 2 2</inkml:trace>
  <inkml:trace contextRef="#ctx0" brushRef="#br0" timeOffset="5059.2894">13655 5363 2,'0'3'4,"2"2"6,-2 2 12,2 1-10,0 4-7,0 3 6,2 1 11,2 4 4,1 3-10,1 2-2,2 0-1,3 3-3,-1 2-1,3-1 13,-3 2-4,5-1-9,-3 0-7,3-2-6,-3-1-19,3-1 2,-3-2 2,3-3 1,-1-4 2</inkml:trace>
  <inkml:trace contextRef="#ctx0" brushRef="#br0" timeOffset="6106.3493">14178 5483 9,'-2'0'29,"0"0"-10,2 0-2,-2 1 10,2 0-3,0 2-3,0 4 17,0 3-5,0 1-4,2 3-11,2 4-1,0 0-9,2 2 18,1 0-9,3 1-3,0 1-2,1-4-6,1 1-9,0 0 14,5-4-2,-3-1 5,5-4 0,-2-2-9,1-3-1,3-4 12,-2-2-8,1-5-14,-1-2 1,-1-2 7,1-4 6,-2-4 0,-3-3-2,-1-2-1,-5-4 0,2-1-7,-4-1 0,1 1 7,-3 3 5,0 2-7,0 3-13,-2 2 14,0 6-7,-2 1 0,2 6 1,-2 5-6,0 7 7,0 3 0,0 4 0,0 3 6,2 4 0,0 1-1,0-1 6,5-1-1,-1 1 0,4-3-9,0-1 7,3-2-8,1-2 1,5-4-7,2-3 7,-1-3 0,3-3 7,2-3-21,-2-3 9,1-3 1,1-4-12,-2-2 8,-2-4-6,-1-2 8,-3-3 1,-1-3-12,-1-1 1,-5 0 16,-1 0-6,-3 3 13,-2 0-14,0 4 8,-2 4 6,-2 3-7,-4 3 0,0 7 7,-4 4-15,1 6 21,-1 3-15,0 7 7,0 3-7,1 2 13,1 2-14,4 4 0,-2-2 0,4 0 13,2-1-7,2-2 6,4-1 6,1-2-9,5-4-1,1-1-1,1-5 0,3-3-1,1-3-12,1-4 7,2-3 6,-2-3 0,-1-4-1,-1-2 0,2-2 6,-5-5 0,1-2-8,-5-3-1,3-3 0,-5-1 0,-2-1 0,0-1-7,-1 3 2,-1 4-12,-2 3 21,0 5-1,0 2-6,-2 6 13,0 7-8,-2 4-6,-2 6 0,2 4 7,0 5-7,0 4 13,2 1-7,0 1 7,5 1-2,-1-2-1,4 0-1,1-3 0,3-3-1,5 0 6,-3-4 0,5-4-3,2-3-13,3-5 13,1-3-13,-2-7-7,4-1 3,-2-6-5,0-4-5,0-6 3,-2-4-11,-3-3-2,-3-5 9,-2-5-10,-3-2 17,-4-4-5,1-2 2,-7-3 3,0 1 2,-2 2 0,-2 2 15,0 6 7,-2 6-16,0 4 9,0 5 11,-2 6-8,0 7 0,-3 6-1,-1 4 19,2 8-10,0 7-8,-1 4 13,3 7-4,0 4-8,2 5 7,0 4-9,6 2 5,2 3 5,3 0-14,1 1 0,0-1 7,5-2 4,1 1 5,3-5-1,2-1-3,1-3-2,1-4-1,2-3 0,-2-3-2,-3-3-8,1-4 0,-2-3 0,-1-2-6,-1-4 7,-3-5 6,1-1-1,-5-6-19,-2-3 1,1-4 8,-3-2 14,-2 0-2,-2 0-7,2 1 6,-2 4-7,0 0 0,0 3-6,1 3 0,-1 3 1,2 5 13,-2 3-13,0 3 7,2 4 12,0 3-8,2 3-7,-2 0 6,5 2-13,-3 1-11,2-2-5,1 0-10,-1-2-8,2-2-9,0 0 6,3-4 4</inkml:trace>
  <inkml:trace contextRef="#ctx0" brushRef="#br0" timeOffset="6269.3586">16060 5127 6,'0'0'4,"0"0"-1,0 0 13,0 0-9,0 0 6,0 0-2,2-4-8,0 1 1,2-2-1,3-1-7,1 2-2,0 0 1,2 0 0</inkml:trace>
  <inkml:trace contextRef="#ctx0" brushRef="#br0" timeOffset="7006.4008">16410 5052 2,'4'5'11,"0"2"-1,4 0 11,-2 1 4,-1 4 2,1 0-2,-2 5-4,0 0 11,-2 2-4,-2 2-4,-4 0-22,0 0 19,-4 1-3,-1-3 5,-3 1 2,-1-1-14,1-3 10,-2-3-2,1 0-9,-1-3-1,1-2 5,1-3-1,2-4-2,-3-3-8,3-4-7,1-4-5,1-6-7,2-3 10,2-2-6,2-4 8,2-1-13,0-1 15,4 0 1,2 1-7,0 3 8,3 2-7,-1 2-5,4 2 14,1 3-6,-1 3 0,1 4 0,3 3 1,-1 4 0,-1 3 1,1 3 0,3 5 13,-3 3-1,1 3-8,1 4 12,-3 0-8,1 0 7,1 1 3,-1-1-2,-1-1 0,-1-4-9,1-1 5,-2-2 12,1-4-2,-1-4-10,1-3 6,-3-2 4,4-3-9,-1-5-14,-1-3 0,1-3 7,-1-2 13,-2-1-9,1-4-7,-1 0 6,3 0 5,-5 1-20,0 3 20,0 0-1,-1 3-8,-1 3-7,0 1 7,-2 3-1,2 5 6,-2 2-1,3 5-1,-3 3 6,2 4-7,0 0 11,0 5-8,3 0 5,-1 1-20,2 0 20,3 1-15,-1-1 13,3 0-7,1-3-7,3-1 0,-1-4-13,1-2-3,2-2-24,-1-3 5,1-6 18,2 1-4,0-5-10,-3-2 5,3-3-10,-4-3 5,-1-4-8,3-2 5,-5-2 4,1-1 5,0-3 9,-3 1-3,0 0 14,-1 0 2,-3 3 21,-1 2-23,-1 3 28,-4 2-3,2 2-9,-4 4 13,-2 2-4,0 3 12,-2 3 2,-2 2-4,0 3-9,0 2 3,0 3-1,-1 1 9,1 3-3,2 1-3,2 2 2,2 2-2,0 1-3,5-1-9,-1 2-1,2-2 5,4 4 5,1-1-3,-1 1 4,3 0-14,-1-2 4,3 0-14,-5-2 13,1 2-1,-1 0-14,-2-4 7,-1-1 12,-3 1-7,-2-3-21,-2 0-4,-6-1-24,-2-1-13,-5 1-14,-1-3 9,-7 1 6,-1-2 5</inkml:trace>
  <inkml:trace contextRef="#ctx0" brushRef="#br0" timeOffset="7436.4254">15419 5028 3,'-4'-1'10,"2"1"0,-2 0 17,2 0 4,-3 0-18,3 0 12,0 0 10,0-1 1,0 1-16,2 0 10,-2 0-5,2 0 4,0 0-4,2 0-15,4-2 11,3 1-2,1-1-3,4-2-8,5 0-8,2-3 20,6 1-16,0 0 6,4-1-14,2-1 13,2 0 5,0 1-20,0-1 20,0 2-9,0 0 6,-1-1-20,-3 3 20,-2-1-14,-3 1 13,-3 0-1,-2 0-1,-3 2-1,-1 0-8,-5-1-6,-1 1 14,-3 0-1,0 0-13,-4 1 7,-2 0-26,-4 0-3,0 1-22,-4 0 5,-4 1 4</inkml:trace>
  <inkml:trace contextRef="#ctx0" brushRef="#br0" timeOffset="8318.4758">12441 6815 2,'-2'-2'4,"0"1"20,0-1-11,0 1-1,-1 0 6,1 1 3,0-1 4,2 1-16,-2 0 11,2 3-1,0 2-4,0 3 0,2 4 9,0 2-15,0 3 0,3 4 4,-1 1-2,2 4 6,0 1-3,0 3 11,3 0-15,-3 3 11,2-1-2,-2 1 3,0 0-9,1 0 6,-1 0-4,0-3-8,-2 1 13,0-3-10,1-1 13,-3-3-17,2 0 6,0-2-8,-2-4 19,4 1-16,-2-4 19,2-2-10,3 0 11,-1-4-4,4-2 4,3-3-10,4-1-9,3-4 7,7-4-9,2-3-1,4-4-1,3-1 6,1-1 6,2-2-3,1-1-8,-1 0-7,0 2 1,-3 0 12,-1 1-1,-4 2-8,0 0 1,-6 0-1,-2 4 6,-3 0-7,-3 2-1,-2 0 0,-3 1 0,-1 0 7,-3 0-1,-2 3-7,-2 0-6,-2-1 1,-1 2 0,-1 1 1,0 0 7,-2 0-14,-2 0-16,0 0-16,2 0 5,-5 0-8,3 0-27,-2 0 9,0 0 7,0 0 7</inkml:trace>
  <inkml:trace contextRef="#ctx0" brushRef="#br0" timeOffset="8825.5048">13154 7050 5,'-2'-1'24,"0"0"-4,-2 0 5,2-2 9,-2 2-5,0-1 22,2 1 1,-2-1-20,1 2 3,1-1 8,2 1-5,-2 0-11,2 0-11,-2 0 6,2 0 2,0 1-15,2 1 12,-2 1-3,4 1-2,1 0-9,-1 1-1,4 1 0,0-1 5,3 1-6,1 0-9,2 0 1,1-3 7,6 2 0,-1-1 5,1-1 5,4-1-1,0 1-7,-1 0-15,1-1 8,-2 2 13,0-2-14,-3 2 6,-1 0 0,0 0-7,-5 1-7,-1-1 8,-1 1 1,-2 2 6,-3 1 0,-5 1 5,0 3-1,-4 2-8,-5 2 0,1 2 6,-4 1 0,0 2-14,-1 0 14,-3 2 0,-1 0-16,1 0 15,-1 0 0,1-1 5,-1 0 5,3-1-1,-1-1-3,1-1-8,2-3 12,1 0-14,1-2-1,0-1 8,0-2 4,4-1 4,-3-1-1,3-2-21,0 0 19,0-2-2,2-1-7,0 0-1,0-1-7,2 0 14,-2 0-22,0-2-4,2 2-24,-3-3-8,1 1-13,2-1-12,-2 0 0,0-1 8</inkml:trace>
  <inkml:trace contextRef="#ctx0" brushRef="#br0" timeOffset="13550.7751">13880 6971 4,'0'-2'3,"0"-1"1,0 2-1,0-1-1,0 1 8,0-1-9,0 2 0,0 0 6,0 0 6,0 3-8,2 0 7,2 2 3,-1 2-1,1 3-15,0 2 20,0 3-16,2 3 6,0 4 5,3 0 0,-3 1 3,2 3-8,2-2 6,-1 0-22,1 0 15,0-1-2,1-2 5,1-1-13,1-3 12,-3-3-1,2-1-14,-1-3 7,1-2 6,0-3-19,1-3 13,-1-4 6,1-1 0,-3-6-1,0 0-1,1-2-1,-1-5-1,-2 0-13,1-1 8,-3-1 6,0 0-7,0 0 7,0 2-7,-1 1 6,-1 3-6,0 2 0,-2 2 6,0-1-6,2 6 0,-2 2 0,2 5 13,0 3-14,1 3 0,1 1 13,0 3-20,0 1 14,2 1 6,3-1-7,-1-1 5,0-2-1,3-1-13,-3-2 7,3-2-7,1-2 14,-1-1 5,1-4-2,0-2-7,-1-4 6,1-1-14,1-4 7,-5-1-7,3-2-1,-3-1 2,0-2-12,-1-2 14,-1 0 7,-2 0-7,-2 1 0,0 2 6,0 1-7,1 2 0,-3 4 7,0 0-1,2 5-6,0 0 6,-2 6 0,2 0 0,0 2-15,0 1 9,3 1 0,-1 0-6,0-2 7,2 0-18,1-1 1,-1-1 3,2-5-12,1-1 4,1-3 3,0-3 2,3-2 2,-1-4 2,-1-1 2,-3-3 1,0-2 3,1-2 0,-1-1 1,-4-1 1,-2-5 0,-1 0 2,-6-3-1,1 0 2,0-2 0,-4 2 0,-2 1 7,2 2-6,-1 3 13,-1 3-2,0 4-14,2 3 14,2 4-8,-3 3 6,1 5 12,2 6-8,2 6 4,0 5 6,2 3-10,2 4-1,0 7 5,2 1 11,2 5-10,3 2 11,-1 2-10,4 3 17,1-2-4,-1 0-11,3-2 12,1-1-10,1-3-4,1 1 5,1-6-3,-3 1-3,1-4-1,0-4-3,-3-1-1,1-6-1,-3-1 6,0-5-10,-1-2 0,1-4-1,-2-4-1,-1-3 0,1-3-7,-2-1 0,1-4 7,1 1-7,-2-1 14,0 2 4,1 0-8,-3 4-7,0 0 0,0 3 6,1 3-7,-1 1-6,0 6 20,0 1-14,2 3-7,-1 1 1,-1 4 14,2 1-7,2 1 0,-1 0-13,3 0 21,-2-1-14,3-3-5,1 0 7,1-4 7,1-2-14,3-4 9,0-3-6,1-2 1,-1-2 0,2-3-12,1-1 9,-1-4 2,0-3 1,-3 0-7,1-3 15,0-1 0,-5-2-12,-2 2-5,-1-1 1,-3 1 22,-2 1-2,-2 2 0,-4 3-1,-4 3-7,-2 5 7,-2 2 0,-3 5-1,-1 3 0,0 3-7,-3 2-6,3 5 14,1 0-7,-1 4-6,2-1 2,1 0 7,3-1 0,2-3 12,2 2-14,0-2 0,2-3 1,4-1-6,0-4 19,4-2-1,1-2-20,-1-3 7,4-2 0,-1-3 7,1-2-1,3-1-7,-3 0 1,0-3 6,1 1 0,-1 1 5,-1 1-26,1 2 27,-2 2-20,1 3 20,-3 3-7,0 3-7,3 2 13,-3 4-7,0 4-7,2 0-5,1 2 14,-3 1-7,4 1 6,-1-1 0,3-1 0,-1-1-13,1-4 20,1-3-14,1-1 7,1-3-1,-1-4 0,3-3-13,0-5 14,-1-3 0,1-2 6,-3-4-14,3-5 7,0-4 0,-3-4-13,-1-2-5,-5-3 21,-2-3-13,-4-2 0,-2-2 2,-4-1 14,0 0-8,-4 1 6,0 0 6,-2 6-2,-1 3 6,-1 3 3,0 5-8,-1 5-8,1 6 20,0 4-10,-1 6-2,1 5 0,4 5 10,-1 5-2,1 5-3,4 4-8,2 4 6,2 6 16,2 5-15,5 5 10,1 2-3,5 2-3,1 0-9,5-1-7,1-1 13,3-3-3,4-3-8,0-1-13,4-4 1,0-5 1,0-2-38,-1-5-7,-1-3-33,0-2 10,-2-5 7</inkml:trace>
  <inkml:trace contextRef="#ctx0" brushRef="#br0" timeOffset="13725.7851">15828 6626 43,'0'-2'18,"3"1"5,-3-1 10,0 0-5,2-2 10,0-3 1,2-1-11,2-1-4,4-3-2,5-2-16,-1-1 19,7-1-10,4-2-21,-2 1-13,3-1-16,1 0 3,0 0 2</inkml:trace>
  <inkml:trace contextRef="#ctx0" brushRef="#br0" timeOffset="14417.8247">17167 6377 1,'0'-3'11,"-2"2"6,-1-1-3,-1 1-8,2 0 5,-4 1 12,2 1-4,-2 2 5,0 4-4,-3 4-1,3 3-16,-2 4 0,4 4 12,-1 5 5,3 2 3,2 3-2,2-1-3,5 0 5,-1 0-4,4-2-1,3-4-10,1-3-1,5-3-1,3-6 6,3-5-7,4-6-8,2-8 7,2-5 0,7-10-1,-1-6-20,2-5 3,1-5-12,-3-2-2,0-3 9,-6-3 3,-2-3 8,-6-1-6,-2-2-4,-9-1 9,-5-2 1,-5 2 7,-6 3 7,0 4 5,-7 3 5,1 7-1,-2 5 4,2 5-2,-3 7 3,1 6 5,-3 7-10,5 9 12,0 5-5,2 6-15,2 6-1,4 5 13,4 4-16,2 4 19,2 3-8,7 1-16,1 3 19,7 0-20,4-3 12,2-1-1,2 1 0,4-5-2,-2-2 6,2-5-8,2-4 13,-3-2-3,1-5-8,-2-4-1,-2-4 0,-2-3-7,-4-4 6,-5-2 0,1-3-7,-4-2 7,-5-2 0,-2-3-15,-4-3-4,-1-2-17,-5-1-3,-2 0 5,-3-2-9,1 0-2,-2 3-1,0 1 5,0 0 4,-1 4 2,3 1 5,0 1 1</inkml:trace>
  <inkml:trace contextRef="#ctx0" brushRef="#br0" timeOffset="15219.8705">18161 6210 4,'2'2'10,"1"-2"0,-1 0-2,2 1 5,-2 0-14,4 0 0,0-1 13,3 0-14,-3-1 14,4 0-16,2-2 15,3-1-9,1-2-6,1-1 13,2-2-2,3-1-7,-1-1 7,2-2-1,0 0-14,-1-1 8,1 0 6,-2 0-1,-1 2 1,-3-2-9,-3 1 8,-3 1 5,-1 2-1,-4 2-1,-2 2-1,-1 2-8,-3 2 14,-5 3-9,1 4 6,-4 2 5,2 2-14,-2 3 7,1 3 17,1 3-2,-2 2-4,2 1-2,2 1 4,1 1-3,3-2-14,3-1 11,3-1-8,0-3 6,2-1-1,3-4 4,3-2-21,0-4 13,3-3-13,4-4 7,-1-3-13,1-2 14,0-4-7,2-1-7,-3-5 9,1 0 7,0-3-21,-3-1 9,-1-3 1,-1-1 1,-1 2 7,-1 1 0,-3 1-7,-3 4-7,0 2 16,0 3-1,-1 3 0,-3 3-1,-2 6-6,-2 1 0,0 5 13,0 2-1,0 2-1,0 3-1,0 2-1,0 0 0,2 2 6,0-2-2,2-1-1,0-1-13,4-3 6,-1-1 0,3-1 0,4-4 0,3-2-6,0-2 7,1-3-7,3-3 7,0-1-13,1-1 14,3-1-20,-2 2 23,-2-2-22,-3 4 22,1 0-7,-3 2 6,-1 0-7,-1 3-6,1 1 20,-1 2-14,1 0-6,-5 2 14,2-2-7,1 1 0,-3-2-6,1 0 1,-1-2 7,2-2 12,1-3-8,-1-2 0,1-3-8,1-3-12,0-3 15,1-3-6,-3-5 0,1-3-5,-3-3 0,-2-1-16,1-5 15,-5-3 2,0 0 1,-4-6 8,-2 2-7,0-2-12,-2 0 22,0 3-6,-1 3 13,1 5 6,2 2 3,-2 5 5,0 7-10,0 1 18,-2 6-23,1 5 19,-1 6-5,2 4-1,0 5-4,2 5 11,0 5-16,2 4-2,2 5 6,2 4-9,2 3 12,3 5-9,3 0 0,2 3-2,1-3-8,3-1-12,1-1-6,4-1-17,-2-4-2,1-5-14,28 22 4,-7-16 5</inkml:trace>
  <inkml:trace contextRef="#ctx0" brushRef="#br0" timeOffset="15375.8795">19504 5803 22,'-2'-1'21,"2"1"4,0 0 9,0 0-3,0 0 8,0 0-4,2-2-5,0-3-4,4 0-9,2-5 3,3 1-15,3-3-6,1 1-19,3-3-12,-1 0 3,22-18 3</inkml:trace>
  <inkml:trace contextRef="#ctx0" brushRef="#br0" timeOffset="17113.9789">20194 5678 19,'0'-1'16,"-2"-2"-9,0 1 11,2 1 18,0-3-5,-2 3-11,2 0 11,0 1-10,0 1 9,2 4-2,-2 1-4,2 4-4,3 3-2,-1 2-8,0 4 11,4 2-8,-2-2-9,3 2 0,1 0 5,0-2 5,3-1 0,-1-1 3,3-3-14,-3-3 12,2-3-1,3-3-15,-1-3 12,1-2 5,0-5-14,-3-2 7,3-4 10,-3-2-21,3-1 13,-5-2-8,0 0 7,-1-2-8,-3 2 12,2 1-2,-3 2-14,-1 2 1,0 0 6,-2 3 7,0 2-16,-2 6 8,0 5-1,-2 2-7,5 4 7,-1 2 0,0 5-7,0-1 7,2 1-1,2 0 0,3-2 0,-1 0 6,5-4 5,-1-1-8,1-2 7,1-4-15,1-4 13,-1-1 5,3-6-2,1-3-7,-1-3-8,2-1 7,-1-2-1,1-1 0,0-3-1,-3-1-6,-1-1 12,-5-2-7,1 0 6,-3 0-7,-4 2 7,1 1-2,-3 3-20,0 3-4,-2 1 15,-2 4 0,0 3 7,-2 2-7,0 4-6,0 4-12,-2 1 16,1 2 0,3 1 1,0 0-19,3 1 10,-1-1 1,4 0-5,2 2 3,2-3 14,3-3-6,-1 1-7,5-4 16,-1-1-8,3-2 7,2-3 7,1-2-2,1-2-7,0-2-6,0 0 7,-3-1 0,1-2 0,-4 0 0,-3-1-1,-2 0 0,-3 0 0,-3 2 0,-4 2-6,-2 0 1,-2 4 0,-4 2 7,-3 4 1,-3 5-8,0 2 7,-3 2 1,3 3-8,-3 4 1,1 3 7,-1-2-1,3 2 1,4-2-1,-1 0 0,3-1 6,2 0-14,2-2 1,2-5 13,2-1-1,4-1-7,0-5 6,5-2-1,1-2-19,1-2 8,1-2-6,3-2 8,-3-2 14,5 0-15,-3-2 7,1 0 1,-1-1 5,1 2-1,-1 2-7,-1 1 6,-1 1-13,-3 1 7,-1 4 0,0 2-6,-1 3 1,-3 3 6,0 2 7,0 2-8,-2 2 0,3 0 7,-3 3-1,0-1-14,0 1-5,0 0 14,0-2 0,3-2 0,-1-2 6,2 0-19,-2-3 20,2-1-14,5-4 14,-3-3-8,1-1 7,3-3-1,-2-1-1,1-3 7,-1-2-9,1-1-7,-1-2 13,-2-1-1,1-3-13,-1 2 7,0 0-1,1 2-6,-3 0 1,0 4 13,-1 1-20,-1 2 14,0 3-1,0 5 0,0 1 0,-1 3-13,-1 3 14,2 2-14,0 2 8,-2 0 14,2 2-8,-1-2-7,1 1 13,0-1-13,0 1 6,2-2 6,-1-2-13,3 0 0,0-3 1,3-1 13,1-2-14,1-1 14,1-2-14,-1-2 7,-1-1-7,1-1 1,1-3-1,-1 0-11,-1-4 9,-4-1-6,1-3 1,-3-4 2,0-3-11,-1-4 2,-3-5-3,0-2 1,0-2 10,-2 0-5,0-3 1,0 2 3,0 1 8,0 1-13,-2 1 15,0 3-6,0 3 20,-2 4 6,-2 1-3,2 3-1,2 4-9,-4 2-7,2 3 0,0 2 7,-2 3-1,-3 5 6,3 2 5,0 2-21,0 5 14,0 3-8,2 2 8,2 4 10,2 5-2,0 4-15,2 1 14,0 5-9,2 2 5,3 3-1,-1 0-8,6 0 7,1 2-8,4-2 6,-1-1-7,3-3 0,2-2-12,-1-1 6,3-2-10,-2-4-18,0-3-2,1-2-1,-3-3 3,2-4-8,-2-4 5,-1-1 17,1-4-9,-2-2 2,-1-2 5,-1-4 2,-3-3 16,1-1-12,-5-3 1,0 0 15,-1-2-6,-3 0 0,-2 0 1,0 0-6,-4-1 8,2 4-7,-2-1 9,2 2 6,-2 3-14,2 0 14,-2 1 0,0 0-7,2 2 7,0 1 5,-2 1-7,5 0 12,-3 1-8,0 1 12,0-1 3,0 0-15,4 1 25,-2-3-4,2 1-4,1-1-2,-1 1-4,-2-2-1,0-1-3,2 2-2,1-2 0,-3 1 10,2 3-22,-4-1 14,2 0-9,-2 0-1,-2 3 12,0 0 6,0 0-16,-2 2 5,-2 2-8,0 4 6,-2 0 13,-1 1-16,1 4-1,2 0 19,-2 1-23,2 0 13,0 1-8,1 2-7,1-1 20,4 1-4,1 0-8,1-1 6,0 2-1,2-2-9,2 0 0,1 0-7,1-3 1,-2 1 13,3-2-2,-3 0-7,-2-2 13,-2-1-7,2 1-8,-6-1-14,0-1-3,-4 0-5,-2-1-10,-4 1-15,-3-1-13,-1 0 7,-7-1 4</inkml:trace>
  <inkml:trace contextRef="#ctx0" brushRef="#br0" timeOffset="17374.9938">21586 5340 18,'0'0'28,"0"0"-3,0 0 8,0-3-3,2 2 9,3-1-5,1-3 3,6 0-6,1-2 3,3 0-10,1-1-10,5 0 5,1-2-3,2 0-2,2 0-1,0-1-2,0 2-8,0 2-6,-3 1-32,-1-2 18,0 2-18,-5 2-3,-1 1 4,-5 1 4,-1 1 4,-3 2 1</inkml:trace>
  <inkml:trace contextRef="#ctx0" brushRef="#br0" timeOffset="18676.0682">13123 8101 1,'-2'-2'3,"0"0"0,0 0 0,0 0 0,2-1 7,-2 0 4,-2 1 5,2 0 5,0-1-10,-2 2-2,1 0 12,1 1 3,0 1-4,2 3-2,0 1-3,0 2-2,2 3 4,0 2 4,1 4 3,1 1-16,0 3 0,0 2 10,0 1-2,2 3 3,-2 2-15,3 2-7,-1 0 13,0 3-8,-2 0 18,0 0-8,3 1-3,-3-2 5,2 0-2,-2-2 4,2-1-15,0-2 13,-1-3-9,1-1-1,0-1 5,0-3 0,0 0 4,1-3 4,-1-2-15,2-1 0,0-3-8,1-1 7,3-2 12,0 0-14,3-3 12,6-3-7,1-2-9,5-3 1,2-3 14,2 0-3,2-3-1,2-2-8,1 0 0,-1-1 0,-2 0 0,0-1 0,-6 2-6,0 2 6,-5 3-6,-3 0-6,-2 1 14,-3 0 0,1 2-7,-7 1-5,0 1 0,-6 1-11,0 2-11,-4 0 5,0 0-23,-2 2-1,-4 0-6,2 1 6,-5-1 6,3-1 4,-2 0 5</inkml:trace>
  <inkml:trace contextRef="#ctx0" brushRef="#br0" timeOffset="19076.0911">13665 8453 4,'-2'-4'3,"0"-1"1,0 2 13,0 0 9,2 0-2,-2 1-4,0 0-1,2 0 3,-2 0-2,2 1-4,0 1-2,0 0 12,0 0-3,0 0 3,0 1-3,2 1 3,0 2-15,2 1 4,0 0-8,4 1-1,1-2 7,-1 3-9,2-1 12,3 1-8,1-2 6,1 0-15,3-2 12,1 2-7,2-2-1,1 0 0,1 1-1,2 0 0,-2-2-6,-1 0 6,-1-1 0,0 2 0,-5-1 0,1 0-7,-3 1 13,1 0-7,-5 3 13,-2 0-15,1 3 13,-5 4-20,-2 0 19,-4 3-7,-2 1-1,0 3 12,-3 0-20,-1 1 14,0 0-2,-1 1 5,1 0-20,-2-1 7,2 0 7,-3 0-14,3-3 14,2 1-1,-2-3-13,1-1 1,1-1 1,0-2-7,2 0-10,0-2 2,-1-1-10,1-2-15,0-1 5,-2-1 5,2 0 2</inkml:trace>
  <inkml:trace contextRef="#ctx0" brushRef="#br0" timeOffset="25888.4808">14228 8374 2,'-2'-2'4,"0"1"-1,0-3 0,2 1 14,-3-1-3,1 0 4,0-1 5,2 2 4,0-1-17,0 3 5,2 0-1,0 1 4,3 1-9,3 4 12,0 2-9,0 2 4,5 4 6,-3 2-4,3 1-8,-1 3 6,0 1-3,3 2-8,-3-1-7,1 1 13,1-1-7,-1-2-9,1-1 15,-2-2-21,1-2 15,-3-4 5,3 0-7,-1-4 0,-2-4-7,3-3 7,-1-3 0,-1-3-1,-3-1 13,2-5-8,-4 1-1,1-2-7,-3-3 14,0 2-2,-2 0-8,0 0 6,0 3-1,0 1-7,-2 3 6,0 1-7,2 2 0,0 4 0,2 3-6,0 4 7,3 2-6,1 3 13,2 1-7,3 2 7,-1 0-8,5 1-6,-1-1 1,3-1 7,2-1 6,-1-3-7,1-3 6,2-2 1,-1-2-16,-1-4 15,0-2 0,-3-5-8,1-2 13,-2-1-8,-1 0 6,-6-1-7,1-3 6,-3-1 0,-4 0-2,0 1-7,-4 0 0,0 1-7,-2 3 15,0 0-1,-2 1-1,-2 3-7,2 0 0,0 1 1,-3 4-20,1-1-3,2 2-10,2 1-9,-2 1 5,2-1 4,0-1 5,2 2 3,0-1 2,0-1 3,2-2 2,2-1 3,-2-2 2,4-3 1,-2-1 3,0-2 0,1-1 2,-3-2 0,0-3 1,0-2 2,-2-1 1,-4-1 1,-1-3 0,1-1 1,0 0 0,0-4 0,-4 3 2,2 4 0,-1-2 0,-1 4 0,0 1 19,2 4-2,1 2-3,1 3-8,0 3 0,2 2 25,0 5 2,4 3-4,0 5 2,0 3-3,7 7 9,1 4-4,0 3-5,5 5-3,-1 2 10,3 4-24,3 1-2,1 1 25,0 2-24,2 0 13,-3 0 8,3 0-15,-2 1 3,-1-2-14,-3-3-1,1-2 13,-1-3-9,0-4 11,-5-4-1,-2-3 10,1-3-10,-3-3-15,0-6 19,-2-3-10,-1-6-7,-1-4-7,0-6 6,-2-2-7,-2-3 7,2-1-7,0-3 7,0-1-7,0 0 13,2 1-7,-2 2 5,3 2 0,1 0-1,-2 3-8,2 4-6,2 1 7,1 3 7,-1 5-7,2 2 0,1 2-7,-1 3 7,2 2-7,-1 2 15,1 2-21,0 0 2,1 3 8,-1-1-12,1 0-24,1-2 11,1 1-9,-3-4-8,0 0 11,1-3 5,-1-1 3,1-2-9,-3-1 11,0-2 8,-1-1 3,-3-2 2,-2-2-6,0-2 9,0-1-11,-4-2 15,2 1 0,-2-3-13,0 0 3,-2-2 14,0-1-6,2 0 13,0-1 0,0-1-8,4 0-6,3 1-5,-1 1 14,2-2 6,6 2-1,1 1 5,4 2-14,-1 2 1,1 3 12,1 4-14,1 3 7,0 2-7,-3 3-6,1 3 14,-2 4-1,-1 2 13,-1 1-9,-3 2 5,-4 1 0,1 1-9,-3 0 6,-4 0 11,-2-1-14,-2-1 17,0 1-2,-4-3-10,-3 0-2,1-5-7,-4-2 0,-1-1-1,1-3 13,-3 0-9,3-5 0,-3 0-14,3-4-6,-2-2-16,-1-2-10,3-1-7,-1-2 4,3 1 5,0-1 4,3 0 3</inkml:trace>
  <inkml:trace contextRef="#ctx0" brushRef="#br0" timeOffset="26446.5127">16203 7856 35,'0'0'33,"0"0"8,0 0 1,0 0 1,0 0 1,0 0 1,0 0-5,0 3 7,2 3-5,4 6-5,0 1-6,5 0-23,-1 5 13,0-1 4,3 4-17,-1 0 12,1 0-2,-1 0-15,0 0-21,1-2-3,1-2-23,-1-2-7,-1-1 5,-2-3 0,3-3 5,-3-2 6,1-3 3,-1-3 3,2-1 4,-3-4 2,-1-2 3,0-2 2,0-2 3,-1 0 1,-3-2 3,2-3 2,-2 0 1,0-2 1,-2 1 0,0-2 2,0 0 1,-2 3 1,2-1 1,1-1 1,-3 4 12,2 0 6,-2 3-3,2 0-2,-2 2 12,-2 3 4,2-1-5,2 3 11,-2 0-10,0 3 8,0 3-15,2 1 23,-2 2 1,0 2-12,2 3-3,-2 1-4,2 1-8,0 1 16,2-1-15,-2 2 10,2-1 4,-2 1-17,5 0 6,-3-1-10,4 0 12,0-1-22,0 2 14,3-1-2,1 0-8,1 0 13,1 0-9,3-1 1,-3 0-2,3 0-1,-1 0 6,1 0-1,-1 1 6,-1-2-23,-3 2 16,1-1-2,-5 1-13,-2-1 7,0 2-7,-6-2-17,0 2 2,-6 0-23,-2 0-7,-3-1 0,-3-1-7,0-1 7,-3-2 5,0-1 5</inkml:trace>
  <inkml:trace contextRef="#ctx0" brushRef="#br0" timeOffset="26646.5241">16130 7701 3,'0'-1'4,"0"-1"6,0-1 0,0 1-2,0 1-8,0-1 7,0 0-8,0 1 0,0 0 0,0 0-1,0 1-2</inkml:trace>
  <inkml:trace contextRef="#ctx0" brushRef="#br0" timeOffset="27345.5641">17615 7736 1,'-2'-5'3,"2"0"0,0-2 0,4-3-1,1 1 1,1-3-1,6 2-1,1-1 1,5 1 1,5 2-2,0 2 0,0 3 1,1 0-1,3 6 0,-4 1 13,0 4-15,-3 3 7,-3 2-8,-1 3 7,-5 2 6,-3 3-1,-2 3-2,-4 0 6,-4 0 5,0 1-3,-6-1 5,0 0-10,-3-3 5,-1-1 12,-3-1-5,1-3-2,-3-2 3,1-3-2,-1-2-16,3-3 12,-3-3-1,3-3-10,-1-3-1,1-3 13,-1-3-3,3-4-15,2-2 0,-1-3-12,3-3-6,0-2-10,0 1-10,3 0 4,3 2 3,0 0 3,0 2 2</inkml:trace>
  <inkml:trace contextRef="#ctx0" brushRef="#br0" timeOffset="27744.5869">18000 7569 1,'0'1'4,"2"2"0,-2 3 13,2 1-16,-2 4 19,0 0 5,2 3 2,0 5-2,0-1 3,3 3-11,-1 1-2,2 0 6,0 1-10,2-1 5,1-4-1,1 2-16,0-5 7,3-2-1,-1-3-1,3-3 6,-1-4-7,3-3-1,-1-5 1,3-3-8,-1-4 1,-1-1 14,0-2-2,-1-2-1,1-2 5,-7 0-14,0-2 7,-3-3-13,-3 1 7,-2-1 13,0 0 5,-4 1 4,2 3-8,-2 3 16,2 1-9,-2 3 3,2 2 4,0 4-4,0 4 4,0 5-10,0 3-1,4 5-9,0 3 5,0 3 6,4 3-10,1 2 12,1 1-2,2 0-3,1 1-8,-1 1-7,3-2 14,1-1-3,1-2-1,-1 0-2,3-3-7,-1-3-13,1-2-12,0-3-28,1-5-6,-1 0-6,0-6 7,-1 1 6</inkml:trace>
  <inkml:trace contextRef="#ctx0" brushRef="#br0" timeOffset="28674.6401">18559 7453 11,'-3'-3'17,"1"0"-3,0-1 4,0 1 11,0-2-3,0 3 9,0-1-11,2 2 10,-2 0-11,2 1 11,-2 1-11,2 0-4,0 3 12,2 2-4,0 1 2,2 2-3,0 2 10,0 5-18,3 0 11,-1 2-5,0 1-2,2 1-16,1 0 19,-1 1-4,0-1 5,0 1-4,1 0-8,-3 0 3,0-2-8,2-1-1,-1 0 0,-3-2 11,2-1-15,0 0-1,0-1 0,-2-2-7,1 0 7,-1-3-7,0 0 13,0-1-13,-2 0 20,2-1-3,-2 2-2,2-4-1,-2 2-7,1 0 0,-3 2 5,2-4-7,-2 0 6,-2 1-1,2 0-1,-3 1-19,3-3 21,-2 0 5,0-1-14,-2-2 6,0-1 0,-2-2-13,2-3 14,-2-4-1,-1-3 7,-1-3-22,0-1 2,2-4 1,-1-2 1,3-2 7,0-4-12,2 0 20,2-1-7,2-2 6,2-1-14,2 0 1,1-2 7,1 2 0,4 2-20,1-1-9,-3 3 9,5 1 3,-3 3-24,0 2-8,1 4-7,-1 3 1,1 2-6,-3 5 6,2 2 6,-3 4 5,1 4 5</inkml:trace>
  <inkml:trace contextRef="#ctx0" brushRef="#br0" timeOffset="29286.6751">19446 7249 2,'0'-2'11,"0"-1"-1,0 1 4,0 0 11,2-1 4,-2 1-17,0 1 18,0 1 3,0 2 2,-2 3-5,0 4-15,0 4 3,0 3 5,-1 4-3,1 2-9,0 4-1,2 1 11,0 4-9,0 0 12,2-1-23,5-1 13,1-2 5,0-1-16,5-3 13,1-4-15,1-6 13,1-2-15,5-8 0,2-4-7,1-6-4,3-5 1,6-7 8,0-6-6,0-5-18,1-5 16,-1-4 1,-2-4-11,-2-3 3,-2 0-11,-5-2 9,-3-2 10,-7 0-5,-1 1 14,-3 1-6,-2 1 14,-6 4 11,0 5-1,-4 3 3,0 3-2,0 8 11,-2 4-3,-1 6 9,-1 5-5,0 5-9,2 7 2,-1 3-1,1 4 2,4 4 4,2 6-3,0 3-10,6 5-2,0 5 6,5 1 9,1 6-9,3 1 3,1 1-2,5-2-3,0 0-15,1-3 14,3-1-10,2-2 12,0-4-1,-2-2-9,2-4-8,-3-3 0,-1-2 13,-2-4-2,-2-1 6,-3-4-9,-1-2-7,-3-3 0,0-4-13,-1-2-18,-5-2-9,-2-4-27,-2-5-5,-2-2-4,-2-1 8,-2-4 6</inkml:trace>
  <inkml:trace contextRef="#ctx0" brushRef="#br0" timeOffset="29433.6835">20259 7063 3,'0'0'4,"-3"0"-1,3-3 0,-2 1 0,0 1-1,0 0-1,0-2 0,0 1-1,2 1-1</inkml:trace>
  <inkml:trace contextRef="#ctx0" brushRef="#br0" timeOffset="30100.7217">20395 7193 5,'6'0'17,"0"2"4,-1-2-3,1-2-1,0 1 3,2-3 5,1 0 9,1-2-17,0-1 17,1-2-11,-1-1 4,2 0 3,-3-1-11,-1 2 12,-4-3-11,0 1 23,-2 0-5,-2 2-5,0-1-17,-2 1-1,-2 4 3,0 0 5,-2 4-16,-3 2 12,1 2-15,2 4 6,2 4-2,-2 5 6,1 2-1,1 5-16,2 1 8,2 3 5,4 0-1,1-2-1,-1 1-1,6-3 0,2-1-9,1-2 1,-1-4 0,5-1 0,-1-3 0,1-4-12,-1-3-5,1-4 15,-1-3-7,1-4 9,-2-2 0,-3-5-6,0-3 13,-1-4-7,-3-3 0,-2-2-12,-2-3 14,2 2-7,-3-2 14,-1 3-14,2 2 1,-2 2 13,0 4-7,0 2 0,-2 3-7,2 5 1,0 3 1,0 6 19,0 5-2,4 3 6,1 6-16,1 4 0,0 3 12,3 3-1,1 1-23,0-2 22,5 1-9,-3-3-6,5-2-7,0-2 8,-1-4 14,1-5-9,2-2-1,-3-4 0,1-4-7,-1-5 7,1-4 0,-2-4-7,-1-5 1,-4-5-6,-1-4-13,-5-4-2,0-4-17,-4-4 17,0-4 11,-4-1-12,0-3 10,-4-1 14,2 2 7,0 1 11,0 3-1,-3 2-9,3 6 6,-2 4 5,2 2-9,2 6 11,0 2-1,-2 4-16,0 5 6,1 2 5,-1 7-14,2 4 6,2 5 13,0 2-16,2 5 19,0 4-3,3 4-9,1 4-7,2 3-1,0 1 20,5 3-4,1 0-8,3 2-1,3 1-8,1-1 6,4-1-1,0 0-7,0-2-12,1-4-12,-1-2-16,2-4-20,-4-5-12,0-4 2,-3-4 9,-1-3 6</inkml:trace>
  <inkml:trace contextRef="#ctx0" brushRef="#br0" timeOffset="30269.7313">21071 6927 19,'0'0'16,"0"0"3,0 0 11,0 0 22,0 0-7,0 0-18,0 0-4,2-1 17,5-4-5,-1-1-4,4 0-11,1-2-14,5-2-9,1-2-11,3-1-11,1 0-11,2 1 4,-1-2 3,1 2 3</inkml:trace>
  <inkml:trace contextRef="#ctx0" brushRef="#br0" timeOffset="37058.1196">13394 9386 2,'-2'-2'17,"-2"1"5,2-1-4,0 0-1,-2 0 3,2 2 5,0-1 2,2-1 10,2 5-4,-2 0 8,2 4-17,-2 4-4,4 1 5,2 6 16,-2 2-19,2 3 11,-1 3 2,1 3-11,0 4 4,2 2 3,-2 5 1,3-1-9,-1 4-4,0 0 11,1 1-23,-1 1 13,0-1 9,0 0-3,-1 0-3,1-3-4,0-2-2,0 0 5,-1-4-16,1 0 5,-2-4 0,2-2 4,1-2-14,-1-5 12,0-2-1,3-3-2,-1-2-14,4-3 13,1-4-7,3-5 6,3-1-7,2-6 6,4 0-7,2-5 7,0-1-2,4-2-14,-2-1 15,2 0-1,2-1-7,0 0 6,2-1-13,-1 2 20,-1 0-14,-4 0-5,-2 3 7,0 0-1,-5 2 8,1 0-1,-4 2-13,-2 0 13,-3 2 6,1 0-2,-5 1-13,-2-1 0,1 2-12,-5 1-5,-2-1-4,0 2-8,-4 0-16,0 1-20,-2 0-4,0 0-4,-4 0 10,0 0 6,-1-1 7</inkml:trace>
  <inkml:trace contextRef="#ctx0" brushRef="#br0" timeOffset="37417.1402">14110 9998 3,'-2'-1'4,"0"-1"6,0 0 0,0 0-2,-1 2 17,1-1 11,2-1-5,-2 2 9,2 0-5,0 0-5,0 0 3,0 0-4,0 0 3,0 0-5,2 3 4,3 0-11,-1 1 5,2-1 3,0 1-10,0 0-2,3 0-15,1-1 12,0 1-8,1 0 12,3 0-1,-2-1-9,3 1-13,2-1 13,-1 0-7,3 0 12,-3 0-14,1 0 13,-1 0-20,-1 0 20,-1 1-1,1 2-2,-3 1-1,-2 1-1,-1 1-7,-3 0 7,0 4 6,-6 2-2,-2 0-1,0 3-8,-4 0 13,-2 2-7,-1 1 4,1 1-7,-2-3 5,1 1 5,1 0-7,0-1-8,2-2 1,-3-1 0,3-2-8,0-1 16,2-2-34,0-2-4,0 0-1,-1-3-17,3 0 0,0-2-13,-2 1 7,0-1 3</inkml:trace>
  <inkml:trace contextRef="#ctx0" brushRef="#br0" timeOffset="39510.2599">15181 9847 4,'-2'-9'4,"0"2"-1,0-2 6,0-1 0,-2 0-2,2 1 6,-2 0 12,-1 2-23,-1 1 12,-2 2 6,0 2-4,-1 3-2,-3 4-1,2 3-2,-3 5 5,1 5-8,1 3 0,-1 4 4,2 3-2,-1 2-7,5 0 6,-2 2 0,4-1-9,2-2 7,0-1-1,4-4-1,0-2-1,2-3-6,2-4 6,2-6-13,3-4 14,1-5 5,1-6-13,-1-6 6,2-5-13,-1-5 8,1-5 0,1-3 7,-3-5-1,-1-2-7,-1 0 7,0 0-7,-2 1 1,-1 1 12,-5 3 0,2 3 4,-2 5-8,-2 2-1,0 3 0,0 4 6,-2 6 4,0 4-1,0 7-8,-2 5 6,2 6-9,-1 6 0,1 3-7,2 5 13,2 2-1,3 3-7,-1 1-6,2-1 0,2 0 7,1-2 0,1-3-7,2-4 1,1-3 1,1-4 6,5-5 0,-3-6-13,3-5 14,2-5-21,-1-6 16,3-4-12,0-6-5,-3-3 7,5-5-4,-2-2-11,-2-2 16,-3-2 2,-1-1-13,-1-4 4,-3-1-5,-5-2 3,0-2 3,-1 0 7,-3-2-4,-4-1 1,0 2 8,-2 3 0,0 2 7,-3 3 12,1 2-2,-2 4 6,2 5 3,0 2-14,-2 3 10,1 2-14,1 4 5,2 3 7,-2 4-3,2 3 4,-2 6 5,4 5-3,-2 6-15,2 3 13,2 4-16,0 5 13,2 3-2,4 3 0,1 2 3,-1 3-8,2 2-7,3 0 14,-3 0-15,5 2 12,1-1-7,1 4 5,-1-1-7,1-1 6,-1-3 6,3 0-9,-3-3 0,1-4-13,0-5 7,-1-2 0,-1-3 6,-3-5-7,2-5-13,-1-6 9,-1-6-12,1-5 15,-3-3-6,0-7 0,-1-2-10,-1-4-5,-2-5 4,-2-4-5,0-4-2,-4-2 9,0-6-4,0-1 2,-4-3 4,0 0 8,-2 2-6,0 4 2,-3 1 2,1 4 20,0 4 5,2 3-1,-3 6-3,3 1-7,0 5 5,0 2 13,0 7-4,-1 3-8,3 5-7,0 6 18,2 8-9,0 4 12,2 4-4,0 7 5,4 2-17,0 2 13,4 5 2,3 1-9,-3 2 6,2 2-10,3-2 6,-1 3 3,3-1-2,1 0-7,-1 1 4,1-3-8,-1-2-1,-1-1-1,1-3 7,-1-4-2,1-3-1,-3-2-7,1-5-1,-1-1-12,-2-5 20,1-3-20,-3-4 8,2-4-7,-2-4 3,-1-4-6,-1-2-5,-2-4 3,0 0-5,-2-4 10,0 2-11,-2 0 14,2 2-11,-2 0 9,2 3 7,1-1-13,-1 3 9,0 3 7,2 2 0,2 0-12,0 4-5,2-1 8,1 0 14,1 0 0,2 0-21,1 0 16,-1-2 6,1-1-7,1 0 0,3-3-12,-3-2 1,1-1 20,1-2-7,-3-2 0,1 0 6,-1-2-7,-1 0 0,-2 0 6,-1-1-7,-5 0 7,2-1-14,-4 1 8,-4-2 6,2 3-7,-4 2 0,0 0 0,-1 3-6,3 0 20,-2 5-21,0 3 14,-2 3-7,0 3 6,0 5-7,1 2 1,1 3 6,2 0 0,0 4-1,2 1-7,2 3 7,-2-3-1,4 1 0,0-2-1,3-2-6,1 0 0,0-6 1,3 0 0,1-4-7,0-4 15,1-3-7,3-2 0,-1-4 14,-1-2-15,1-4-7,1 0 22,-1-4-2,-1 0-8,1-2 0,-3-1-6,-2-2 0,1 1 1,-1 2 6,-2 1-6,1 2 6,-3 1 0,0 4 0,0 1-7,-2 3 13,1 3-7,1 5 6,-2 2-8,2 4 14,0 2-9,-2 0-7,1 3-7,1 0 8,0 0 14,0-1-15,0 1 13,1-1-2,-1-3-1,2-1-7,-2-2-6,3-1 13,-1-4 0,2-1-2,1-3-7,-1-1 0,2-2-7,1-3 8,-1-2 0,3 1-6,-3-2 14,0 2-8,1 2 0,1-1 0,-1 2-7,1 3 15,-1 0-8,1 1 0,1 3 0,-3 0-14,2 1 15,1 0 0,-1 0 0,1 0-6,-1 1 0,-1-2 1,-3 0-6,5-3-12,-3 0-3,0-3-16,1-1 4,-3-1 4,0-3 4,-1 1 4,-1-1 1,-4 0 3</inkml:trace>
  <inkml:trace contextRef="#ctx0" brushRef="#br0" timeOffset="39782.2754">15392 9656 3,'-4'3'24,"-4"1"-10,1-1-2,3 1 6,-2-1 15,2-2-3,2 2-3,-2-2 2,4 0-15,2-2 3,4-1 5,2-1-16,9-5-1,4-1 12,5-3-7,3-3 4,5 0-2,1-1-14,-2 1-12,2-1-18,0 1 3,-4 3 3,0-1 1</inkml:trace>
  <inkml:trace contextRef="#ctx0" brushRef="#br0" timeOffset="40306.3054">17700 8629 2,'-4'-3'4,"-4"-2"13,-3-3-3,1 0 18,0 0 2,-1-1-4,1 0-9,2 2 2,0 2-2,1 1-3,3-1-9,0 2 13,0 0-10,0 2-2,2 3 6,2 4 4,0 5-9,2 5 0,2 6-3,2 3-7,2 1-6,-1 3 7,3 4-13,2 1 26,1 1-14,-1 1 12,-1-2-8,1 3-25,0 0 9,1-1-25,-1 0 4,-1-4 4,1 1 4,-2-3 1,1-5 2</inkml:trace>
  <inkml:trace contextRef="#ctx0" brushRef="#br0" timeOffset="41305.3625">18025 8833 4,'0'-2'4,"0"2"-1,-2-1 6,0 0 7,2 0-3,-2 1-8,2 1 13,0 1-10,-2 4-7,-2 2 12,-1 4-14,-1 3 20,-2 4-22,0 2 0,-1 1 21,1 2-10,2-1-7,0 1 6,2-1-1,-1-1 0,5 1-1,0-2-1,5-1-20,-1-3 23,2 1-2,2-4 5,2-3-20,3-2 20,1-4-7,3-3-7,2-5-5,1 0-7,-1-4 3,4-1 1,-3-3 1,-1 0 2,-1-1 1,1-1 0,-2-1 2,-3 1 0,1-1 0,-3 2 2,-2-2 0,1 2 0,-5 2 1,0 0 1,-2 2 0,0 0 0,3 2 1,-3 0 0,0 2 0,-2 0 0,4 1 0,0-1 1,1 0 0,3 1 0,-2-1 0,2 0 0,3-1-1,-1 0 8,1-2-8,1-1 0,1-2 7,-1 0-7,1-1 6,-1 0 0,-1-1-8,-3 2 1,0-1 13,-2 2 0,-1 0-15,-3-1-1,-2 3 9,-2 0-9,-2 1 15,0 3-14,-4 1-1,-1 4 15,1 1-8,-2 3 0,0 2 12,-1 4-8,3 2-1,-2 1-7,2 1-6,1 3 14,3-2-7,2 3 6,2-1-7,3-2 1,1 0 13,2-2-8,2-4-1,3 0-7,-1-4 1,3-3-7,1-2 2,1-5 20,1-3-7,-1-3-1,2-3-14,-1-2 22,1-2-9,-3-2 0,1-2-13,-3-1 7,-1-1 13,-3-1-7,0 0-1,-1 3 6,-3 0-13,2 3 13,-4 4-1,3 0-7,-3 3 0,-2 6 6,2 3-13,-2 4 1,0 4 0,2 2 1,-2 4-6,2 1 8,1 1 7,-1 0-14,2 0 8,0-1 0,2 0 7,3-1 0,-1-4 5,2 0-14,-1-4 13,1-2-13,3-4 13,-3-2-14,3-3 1,-3-2 0,0-1 1,1-3 12,-3-2-7,-2 0 6,-1-2-1,-3 0-20,0 0 21,0-1-1,-2 2-7,0 2 13,-2 2-15,2 2 13,-2 0-14,2 2 13,-2 4-8,0 2 0,2 2 0,0 5-7,-2 2 14,2 4-14,3 3 7,-1 3 0,4 3-1,2 4 14,1 5-16,1 1 13,5 6-8,-1 4 0,1 4-1,-1 3 6,-1 3-7,1 2-7,-3 1 13,-1 1 0,-2-2-1,1 1 5,-5-3-2,-2 0 13,-2-1-4,0-3 5,-4-2-4,-2-4 5,-2-6-4,0-4-8,-5-3 4,1-6 5,0-3-4,-3-5-15,-1-4 20,-3-5-10,1-5-2,-1-5-8,-1-5 7,-1-2 4,0-4-8,3-4 6,1-1-8,1-1 7,1-4-15,3 1 0,6-4 8,0-2-27,4-2 10,2-2-6,2-4-9,4 1-16,1-1-9,-1-1 6,2 2 5</inkml:trace>
  <inkml:trace contextRef="#ctx0" brushRef="#br0" timeOffset="41677.3838">19588 8523 3,'3'-4'10,"-3"-1"-7,4 0 19,-2-2 3,0 2-2,0-1 10,2 0 2,-2 1-12,0 1 5,-2 1-5,0 0-8,0 2-3,-2 1-7,0 2 13,-2 3-4,-4 3-14,-1 2-6,-1 2 13,0 1 6,1 1-2,1 0-7,2-1-8,0 4 15,2-3-3,1 0-13,3 0 13,3-2 5,3 1-8,0 0-7,4-3-6,5 1 20,-1-1-7,3-1-1,3-1-1,3 0-13,-2-1 21,0-1-8,-1 1 0,-1 2 5,0 0-1,-3 2-7,-4 0-6,1 2 13,-7 2-7,-4 3-19,-4-2 15,-2 1-25,-2 2 11,-3 0-5,-1-2-11,2-1 5,-5-2 1</inkml:trace>
  <inkml:trace contextRef="#ctx0" brushRef="#br0" timeOffset="42954.4569">19965 8055 34,'0'0'25,"0"0"5,0 0-4,0 0 2,0 0-15,0 0 24,0 0 0,0 3-10,0 3 3,0 2-10,2 4-9,4 1-7,-2 4 18,5 4-9,-1 3-1,2 2-2,1 3 5,1 2-1,2 3 3,1-1-2,1 2-1,3-2-15,-2 1 7,1-1 5,1-3-8,-1-2 6,1-4-20,0-1 14,1-3-19,1-4 15,0-4-6,1-4-1,3-4 2,-2-4 1,4-5 1,-2-2 0,0-3-12,-1-6 7,-1-1 2,-2-4 1,-3-3 1,-3-1 1,-3 1-13,-3-1 9,-3 1 1,-2 1 7,-6 2 0,-2 2 0,-3 3 13,-5 3-7,-2 5-9,-3 3 8,1 5-7,-3 4 6,0 3-14,3 4 28,-3 5-9,3 1-8,1 4 7,3 1 6,1 1-23,1-2 15,6 1-7,0-3 7,4-2-8,4-2 13,0-2-14,4-3-13,5-6 3,-1-3 20,5-3-7,1-4-6,1-3-5,-1-4 1,1 0 0,2-4 9,-5 1-7,1-2 14,-3 0 6,1 0-2,-3 2-1,-1 1-1,-3 2-8,0 2 0,0 3-6,-3 1 1,-1 6 1,0 2 0,0 6 1,-2 1 0,0 5 0,-2 0 0,2 2 1,0 1 7,2 1 5,-2-2-1,3-1-7,1-1-1,0-3 0,2-2-6,3-3 13,1-5-26,2-4 7,1-4-16,1-3 9,1-3-16,0-4 16,1-2 3,-1-3-12,-1-1 4,-3-4 2,-1-2 4,-4-4 1,1-2 2,-5-4 3,-2-2 1,-2-1 6,-2 3-4,0 0 20,-2 4 4,2 4 4,-5 4-1,3 2-3,-2 5 5,2 5-10,-2 3 12,-1 5-10,1 6 5,2 4-9,-2 6 19,4 4-10,-2 5-3,2 4 12,2 3-17,0 4 5,0 3-2,4-1 0,2 2-3,0-1-1,4-1-1,1-1 0,3-3-2,1-2-1,1-3 0,1-3-7,1-2-6,1-6 1,4-2 0,-5-3-11,5-4 15,-2-2-20,2-3 10,-3-1 2,-1-4 1,2-1 0,-5-3-4,1 0 8,-3-1 1,-1-2 7,-1 1 0,-4 0-13,1 2 7,-3 1 14,-2 3-2,2 1-13,-4 3 0,0 4 1,-4 2 7,0 5-1,0 2 0,0 4 12,0 2-8,-2 2 0,2 0-1,2 2 7,2-1-9,0 1 0,4-3-1,0-1 6,5-1-13,-1-4 7,4-2 6,3-2-20,2-3 8,-1-3 0,3-2 7,0-1-1,-1-3-6,1-2 7,0-2-13,-3-2-6,3-1 3,-5-2-6,1-1 23,-3-1-1,-1 1-7,-1-1 7,-1 2-1,-3 4-6,0 1 7,-2 1-1,1 2 0,-1 6 0,-2 1 0,0 3-1,-2 2 6,2 1 0,-2 1-1,2 0 6,1 1-22,1-1 8,0 0 7,0-1 0,2 0-1,1-1 6,1-4-14,3 0 13,-1-3-8,2 0 7,1-2-1,1-2 0,-1 0-16,-1-1 9,-1 0-7,-1 0 1,-4-2-5,1 1 1,-3 1 7,-2 0 1,-4 1-12,-2 0 1,-2 3 21,-2 2-1,-1 1-14,-1 2-5,0 1 1,0 3 2,-1 1 13,1 1 0,0 1-13,0 1 1,3 2 7,-1-1 0,2 1 7,0-1-1,2 2-1,2-2 7,2 1-8,2-3-7,2 0 0,0-1-5,3 0 7,3-4-18,1 1-5,1-3-4,5-1 5,1-1 1,1-4 3,2 1 1,2-2 3</inkml:trace>
  <inkml:trace contextRef="#ctx0" brushRef="#br0" timeOffset="43269.4749">19911 8476 4,'-10'2'10,"-3"1"19,3-1 3,-2 0 8,3-1 2,3 0 1,-4 0-25,4 1 5,4-2-4,-1-3 11,6 1-11,3-2-15,2-1 20,6-4-11,5 0 0,4-2-9,4-1 0,2-1 5,2 1-7,0 0-19,0-1-18,0 1-2,0 1 2</inkml:trace>
  <inkml:trace contextRef="#ctx0" brushRef="#br0" timeOffset="44406.5399">21795 7635 3,'-2'-5'4,"-2"-2"6,2 0 12,-2-1-3,0 2-2,2-1 17,-3 2-18,1 1 5,2-1 10,0 1-10,0 0-16,0 3 19,2 1-9,0 4-2,0 3-2,4 7 6,0 4 3,3 8-1,1 6-4,2 4-2,1 4 12,1 3-4,0 0-1,3 1 9,1-1 3,1-2-3,-1-2-11,1 0 5,0-4-10,-1-4-8,-1-3 19,-3-4-10,0-3-2,-1-2 12,-3-4 4,2-3-5,1-3-8,-3-4 10,2-5-2,1-5-4,-1-2-1,-2-4-10,3-1-13,1-3 13,-2-1-1,1 1-1,-3 3-7,0 0-6,0 3 7,-1-1-6,1 4 0,-2 2 7,5 4-6,-5 0 0,2 3 1,0 3-6,1 1 2,-1 2 1,-2 1-19,4-1 16,-1 0-12,-1-1 10,0 1-11,0-2 14,1-3 2,-1-1 1,0-2 1,3-2 1,-3-2-6,2-4 7,1 0-6,-3-4 8,2-1 0,-2-3 0,3-1-6,-3-2-5,2-2 7,1-1-6,1-1 8,1 3-6,-1-1 1,2 2 8,-1 1-13,1 4 8,-1 2-13,-1 2 16,1 4 6,-1 1 0,-2 5-7,-1 5 0,-5 2 7,2 3 0,-6 3-7,-2 1 6,-2 0-6,0 2 0,-3-2 7,1 1-19,0-3 20,0 1-13,0-2 14,-1-1-7,1-2-7,2-2 1,2-1-18,-2-3-10,2-2-8,0-2-1,2-1 5,0-2 5,0-2 5,4 0 2,0-1 5,0-2 1,2 2 3,3 0 2,-3 2 3,0 1 2,0 2 0,0-1 2,-1 2 1,1 1 14,2 0 7,-4 0-16,0 1 14,0-1 17,3-1-3,-1 0-4,4-3-1,0-3-16,3-3 12,1-4-1,1-1-9,1-3-7,1-2 0,2-3 6,-3-1-13,5-1 20,-5-2-8,3 0 6,-3-1 0,-3 2-16,-1-1 2,-3 0-6,-3-1 20,-4 0 0,-4 0-2,0 2 5,-2 0-14,-3 4 0,1 1 0,-2 4-6,0 3 20,-1 4-8,-1 4-1,2 4 7,-3 4-2,3 4-8,2 6-6,-2 3 0,4 5 7,-1 2 6,1 5-1,4 3-7,2 5 6,5 1 6,-1 1-14,4-1 0,2-1-6,3-2 14,-1-3-7,5-4-19,0-1-5,1-6-10,1-4 5,2-6 2,0-3 2,1-7 4,-1-5 1</inkml:trace>
  <inkml:trace contextRef="#ctx0" brushRef="#br0" timeOffset="45526.604">23181 7244 4,'0'0'24,"0"0"-4,0 0-2,0 0-15,0 0 12,0 3 4,0 1 5,0 4-10,0 3 6,0 3 2,2 3-1,0 2-4,4 3 5,-2 2 3,1 3-8,1 0 3,0 2-2,2-1-9,3-2 11,-1 1-7,4-1-3,-3-3-7,1 0-1,1-3 6,-5 0-7,2-4-6,-2-2 19,-1-1-8,-1-3 0,-2 0-8,-2-2 13,-2-4-1,-2 0-8,-2-2 0,-4-2 0,-5-1 6,1-1 0,-5-2-16,1 2-4,-3 1 20,0 0-13,1 1 13,1 2 0,-1 1-8,1 3 6,1 2-1,-1 3-20,3 2 15,-1 2 0,3 2-6,1 3 13,1 0 0,2 0-15,1-1 15,5 0-27,0-1 15,2-4 7,2 0-12,3-3 1,1-2 0,4-3 2,0-3-5,1-1 1,3-4-12,-1-1 4,1-3 21,1-2-20,-1-4 3,1 2-4,-3-3 13,2-2-4,-3-1-5,1 1 14,-1 1-6,-3 1 7,2 1-6,-4 3-7,1 3 15,-1 0-12,-2 2 7,2 3 1,2 2 0,-1 2-6,1 1 13,0 0-7,2 1 7,-1 0-7,1-1-6,0 0 14,1-2-7,-1-1 6,5-1-1,-3-1 0,2-2-7,3-3 0,-2 0-5,1-1 7,1-2 6,-1-2 0,-3 1-1,1-1-1,-2 0 0,1-1 0,-5-2-7,0 0 1,-3 0 0,-3-1 0,0 0 7,-2 1-1,0 2 6,-2 2 0,0 1-22,-1 2 29,1 2-23,0 3 22,-2 3-15,2 2 6,-2 3-1,4 5-13,-2 0 13,0 2 0,2 2-1,0 0 6,2 1 0,0 1-2,2-2-1,2-1-14,-2-3 7,3 1 0,1-3 0,-2 0-6,2-5-6,1 1-4,-1-4-5,0-1 22,1-2-14,1-4 9,2-1 7,-1-1-13,-1-3 7,0 1 7,3-3-7,-1-2 1,1 1 0,1 0 0,-2 0 7,1 1-7,-3 3 0,3 0 6,-3 2-19,0 3 15,-1 2 0,1 2 12,-2 2-1,0 4 4,1 1-7,-1 2 11,-4 2 5,4 2-17,-1 0 12,-1 0-1,0 0 9,0-2-15,0 2 17,1-3-9,-1-1 9,-2-1-9,0-2-10,2-1 13,0-3-4,1-5-9,1 0 0,2-2-22,1-1 2,1-4-18,-2 0-8,1-2 3,1-3-15,-2-1 6,3 1 5,-3 0 4,3 1 4,-1 1 5,0 1 1,1 0 4,-3 3 2,3 2 2,-3-1 2,0 2 1,3 0 3,-5 1 1,2 0 1,-1 1 2,-1-1 0,-2-1 7,2 1-6,-1-1 19,-3 3 11,2-1-4,-2 1 11,0 0-24,0 1 25,-2 0-17,0 1 11,-2 2-3,0 2 8,0-1-3,-2 3-11,0 2-14,0 2 11,0 1 12,0 2-17,0 1-2,0 1-1,2 2-1,2 0 19,2 1-10,4 0 11,1 0-10,3-1-1,3 1 9,1 0-8,1-2-9,-1-2 5,3 0-8,-5-2 13,1 1-3,-5-3-15,-2 0 7,-1 0-14,-3 0-18,-8 1-10,-3-1-8,-5 0-7,-2 2-8,-7 1 6,-4-1 5</inkml:trace>
  <inkml:trace contextRef="#ctx0" brushRef="#br0" timeOffset="46735.6731">13835 11180 3,'-2'-1'3,"0"-1"0,0-1 0,-1 1 7,3 0-8,-2 1 12,2-2-8,-2 2-1,2 0 6,-2 0 0,2 2-3,0-1-1,0 0-7,0 0 13,0 0-1,0 3 4,4 4-2,1 3-1,-1 1-2,2 4-2,-2 2 13,4 3-10,1 2-2,-1 1 5,0 2 0,0 2-3,3 0 12,-1 0-17,0 2 12,1 1-1,-3-1 3,2 1-2,1 2 3,-5-4-2,2-1-15,3 1 11,-3 0 6,-2-3-4,0-2-2,0-2-1,1-1-9,-1-3 18,0-1-2,0 0-23,0-3 19,5 0 5,-3-2-3,2-3-14,7 0 4,2-5-1,3-1 11,3-4-7,6-3-3,0-3 5,4-3-1,5-2-15,-1-1 6,2-2-6,1 0 0,-1-2 6,0 2-7,-1-1 13,-1 1-8,-4 1-13,-2 4 14,-4-2 6,-4 2-1,-2 3-14,-3 0 14,-3 2-15,-3 1 8,-1-1-7,-1 1 1,-1 2 6,-3-1-6,-2 1-6,0 0-25,-2 1 12,1 0-11,-1-1-14,-4 2 6,2-1-21,-2 0 7,0 0 7,-2-1 5,0 1 4</inkml:trace>
  <inkml:trace contextRef="#ctx0" brushRef="#br0" timeOffset="47169.698">14643 11435 1,'-2'0'3,"0"-1"1,0 1 13,0-1 10,0 1-3,0 0-10,0 0 18,0 0-4,2 0-17,0 0 11,0 1-8,0-1 4,2 0-2,-2 1-7,0-1 10,0 1-2,0-1-8,2 2-2,0 0 6,2 0-14,2 0 19,1 1-3,1 0-2,4 0-7,1 0 6,1-1-2,3 0-2,3 2-1,1-2 0,0 2-14,4-2 7,-3 2 0,-1-2 7,0 0 0,-1 2-2,1-2-1,-4 2 0,-1-2-1,-1 3-19,-1-1 15,-1 1-1,-3-1 8,-2 3-1,0 2-7,-1 0 6,-3 1 12,0 2 5,-2 1-9,0 1-8,-2 1-13,-2 2 20,-2 1-2,0 0-7,-3 3 7,1 0 4,-2 1-8,0 0-6,-1 0 6,1 1 12,0-1-14,-2-3 11,1 1-1,3-1-8,0-3-1,2-1 0,-2-2-7,1-3 8,1 1-15,2-3 14,-2-1 0,2 0-7,-2-1 0,2-2-24,0 1 2,0-1-3,-2-2-22,1 0-1,1 1 6,0-2 3</inkml:trace>
  <inkml:trace contextRef="#ctx0" brushRef="#br0" timeOffset="52970.0297">15371 11794 2,'7'-3'2,"5"-5"0,0-2 0,3-1 0,4-3 0,1-4 0,-1 0 0,4-3 0,-3-3-1,-1 1 0,2-2 2,-3-1-2,-1-1 0,-1 1 0,-3-2 0,-1-1 0,-4-1 0,1-1 6,-3 2-1,-4-2 6,-2-1-8,0 2 7,-2 1-2,-2 2 11,-3 3-1,1 3-10,0 2-1,-4 3-7,-3 3 12,1 5-1,-3 5-2,-1 3-7,-3 4-7,1 7 25,-3 3-14,2 5 5,-1 3-2,-1 5-7,2 3 13,3 3-9,3 1-1,-1 2-1,6 0 0,1 1 19,1 0-17,4 0-1,4 1 19,2-2-4,3 0-8,1-4 11,2-3-10,5-2 0,3-2-3,5-5-8,2-3 6,2-6 5,2-2-14,0-6-25,2-5-4,2-5-15,-2-4 4,0-3 5,-2-1 4,0-1 1</inkml:trace>
  <inkml:trace contextRef="#ctx0" brushRef="#br0" timeOffset="54715.1295">15944 11086 5,'0'-3'4,"0"-1"6,-2 1-7,2 0-1,0 1 6,0 0 5,-2 2 12,2 0 2,-2 2-15,0 5 11,0 3-2,-2 5 9,0 5-16,2 2-8,-3 5 24,3 1-3,2 2-17,0 3 0,2 2 4,3 0 5,3-1-8,0 1 10,3-1-15,3-1 13,0-4-16,3-4-13,4-1 20,-1-6-7,3-4 6,2-5-1,2-3-8,0-6 7,0-4 0,-3-6-8,3-3 12,-2-4-1,0-3-8,-2-3 6,-5-3-1,1 1-7,-3-4-12,-1 0 14,-3-3-7,-3-1 7,-1-1 6,-2 1-7,-2 1 0,2 1-13,-1 2 20,-1 3-7,0 1 0,2 3 0,-2 2 0,2 3 0,3 3-7,-3 1 7,4 3 6,1 4 1,-1 2-9,4 3-7,-1 4-4,3 2 14,-1 4 6,1 3-20,-1 2 14,-1 4 6,-1 2-1,-3 2-13,0 1 20,-3 2-9,-3 2 0,-4 0-7,-4 0 0,-1-1 7,-3-1 5,-4-1-7,-1-2-1,-1-2 6,-1-2-7,-1-4-25,1-3-10,1-2-3,-1-3-1,1-3-3,2-6 6,1-1 3,1-3 2,0-4 3,3-3 5,5-1 1,0-1 4,0 0 2,2-3 1,0-1 4,0 0 1,4 1 2,-2-1 1,2 1 1,3-1 0,-3 2 2,2 0 0,2 1 1,1 2 13,-1 1 6,4 1-3,1 4 11,1 0-4,3 2 11,-1 3 3,1 3-5,3 3-4,-1 2 4,2 2-5,1 3-8,-1 2 16,-2 2-5,-1 1-8,-1-1-4,-1 0 12,-3-2 3,-1-1-11,-1-2 11,-1-1-5,-2-1-2,-2-3-4,3-2-2,-3-1-22,2-4 1,0-6 19,-1 0-2,-1-6-1,0-2-22,2-2 8,-1-1 14,1-1-3,0 0-13,2 3 6,-1 0 0,-1 3-7,0 2 13,1 3-26,-1 4 21,0 3-20,2 4 22,1 3-15,-1 2 9,3 3 7,-1 2-2,0 2-7,3 1 7,-1 0-1,1-1-7,3 0 1,-3-3 0,1-2 6,-1-1-6,-1-4 6,1-2-7,1-2 13,-1-4-13,-3-1-6,3-3 13,-3-1 0,-1-1-1,1-4 6,-2-1-1,1-3-20,-1 0 14,0 0 6,3-1-7,-3-2-6,0 4 7,3-1-7,-1 1 7,3 4-7,-3 2 7,3 3-6,-3 3 7,0 2-7,3 4 7,-5 4-19,3 2 7,-3 5 15,-2 1-1,-2 3-13,-1 2 6,-3 3 1,-2 2-6,-2-1 7,-3 1 0,-1-2 6,2 0-19,-4-1 14,0-5 0,1-1-19,-1-4 1,0-2-16,-3-2-3,3-2-14,0-4 12,0-2-15,-1-3 7,3-2 5,0-2 6,2-1 3,0-2 4,2 0 4,2-1 3,0-1 3,4 0 2,0 2 3,0 0 2,2 0 0,3 1 9,1 3-7,0 0 14,3 1-6,-1 2 19,0 2 4,3 0 4,1 4-10,3 1 17,0 1-17,-3 2 11,5 3-16,0 0 18,-1 1 3,-1 1-11,-1-1 11,-1 0-18,-2 0-1,-1-1-2,-2-1 11,1-2-8,-3-1-3,0 0 13,1-5-4,1 0-15,-1-3 5,1-2-13,0-3 20,1 0-10,-1-2 6,1-1-2,-1-2 0,-2-1-15,3 3 13,-1 0-1,-1 3-7,-1 0 0,-2 3-1,0 4 0,-1 1-6,-1 3 13,2 4-13,-2 2 7,1 2-6,1 1 7,0 1-1,-2 1 0,0-1 6,3 0-13,1-2 13,-2-1-7,3-1 6,-1-2 0,0 0-7,-1-4-13,1-1 21,2-4-1,-1-2-1,-1-1-7,0-1-12,1-3 20,-1-1-7,0-2 7,-1 0-7,1 0 6,-2-1-7,1 2 1,-3 2 6,-2 3-7,2-1 8,-2 5-16,2 3-4,1 2 21,-1 5 5,0 2-14,2 2 0,1 3 7,-3 1 0,2-2 5,2 2-1,1 0-14,12 8 1,-1-5-6,3-4 20,0-4-7,0-5-1,-5-3 12,-1-4-20,-11-1 1,1 0 0,-1-2 13,0-1-1,-2-1-13,-2 0 1,1-3 13,-3-1-7,0-1 6,-2-1-7,0 0 0,0 0 6,-2 2 0,0 0-1,0 4-14,-1 1-6,3 1 3,3 3-6,-3 3 3,0 1-17,4 4 4,0-2 3,2 4-3,2 0-2,1 0-10,1-1-1,2 2 11,1-1-3,1-2 12,3-2-11,-1-3 17,1-1-12,1-2 17,-1-2-12,2-1 16,-3-3-12,1-3 2,1 0 15,-1 0 7,-1-4-1,-1 1-7,-1-3 13,-1-1 4,-1 2 6,-4 0-4,1 2 18,-3 1-11,0 2 9,-2 1-3,-2 4-4,0 2 2,-4 5 4,2 5-4,-2 4-10,0 4 11,0 3 9,0 2-18,0 3-2,4 3 16,0 2-10,2-1 4,2 2-11,3-4-2,1 0 5,7-1-15,-1-4-1,3-3-7,24 6-32,-1-11-2,-3-8-8,-2-5 0,-4-4-21,-4-6 8,-4-5 7,-6 2 5</inkml:trace>
  <inkml:trace contextRef="#ctx0" brushRef="#br0" timeOffset="54856.1376">18474 10176 38,'-4'2'19,"-3"0"17,-7 2-4,-1-1-11,5 2 10,-2-3-10,3-1-9,3-2 11,2 1-8,0-2-9,2-3-20,2 2-13,-2-2 3</inkml:trace>
  <inkml:trace contextRef="#ctx0" brushRef="#br0" timeOffset="55442.1711">19913 9512 5,'-2'-4'4,"-2"-1"13,-2 0 3,2-1 5,2 0 2,-3 0 4,1 2 3,2 0-12,0 1 5,0 3 9,2 3 2,2 5-25,2 4-1,2 5 12,5 5 9,-1 5-5,3 3-8,1 4 9,1 2-9,1 1 10,1 2-11,-1 0 11,-1 0-11,1-3-1,-1-1-16,-1-4 19,1-3-2,-3-3-15,-2-1 5,1-6 5,-3 0 0,2-5-15,-1-4 18,-3-5-20,4-4 6,-2-2 6,5-4-7,1-1 6,1-1 0,1-2-8,5-1 6,0 1-1,4-1-1,-1 1 0,-1-1-7,2 6-6,0-1 8,0 2-6,-7 4 7,1 4-8,-5 2 2,-1 3 1,-5 3-18,-6 3 8,-2 2 3,-8 3-5,-3 1-5,-1 1-4,-5 0-15,-1 0 6,-1-1-17,-1-2 1,1-3 6,2-2 4,1-3 5,1-2 4</inkml:trace>
  <inkml:trace contextRef="#ctx0" brushRef="#br0" timeOffset="56659.2407">20399 10116 4,'11'-4'10,"1"-5"6,2 0-3,3-1 5,2-3-7,-1-3 10,5-1-2,0-2-3,-1-3-8,3-3 12,0 1-16,0-2 19,-2 2-2,-3 0 2,-1 3-8,-3 3-2,-3 0 4,-5 3-1,-2 3 3,-1 2-1,-5 3-3,-3 1-14,-3 5 6,-2 4-1,0 5 6,-1 3-2,-1 3-8,2 3 13,0 4-8,3 1 6,-1 2-9,6 2 0,0-2-1,2 0 0,4 1-1,3-4 0,-1-3 0,4-1 0,3-3 6,1-5-8,1-2 0,2-5 0,-3-3 8,3-5-16,-1-1 16,3-4 4,-2-3-8,-3-4-13,3 0 8,-3-4-14,1-1 23,-3 0-2,1 1-1,-3 0 0,1 2-7,-3 3 0,0 3 6,-1 2-6,-3 2 0,-2 4 0,0 2 7,0 6-13,-2 2 1,0 2 7,3 5-8,-1 0 16,-2 2-16,4 1 9,-2 0-1,2 0-6,3-1 13,-1-2 1,0-1-2,5-5-7,7 4 0,3-8-14,4-6 16,-15-1-13,3-2 2,-3-1-6,1-4 9,3-1 1,-1 0 0,-3-3-5,0-1 14,1 0-7,-3 1-6,-2 0 14,3 3 6,-5 1-14,0 3 13,0 0-7,-2 5-1,1 1 0,-3 3-12,0 2 14,0 4-7,-2-1 0,2 5 7,-2 0-6,0 0 0,2 0 7,0 0-1,2-2-13,-2 0 0,4-2 15,-1-1-13,1-3-5,0-1 8,2-2-13,-2-4 9,5-2-5,1-2 8,-1 0-13,1-3 10,0-1-5,-1-1 14,1 2 0,1-2-6,-3 4-1,0 0 2,-2 3-12,3 2 21,-3 1-7,0 5-12,-1 2 21,1 1-1,0 2-1,0-1-6,1 2 6,-1-1 6,4-2-8,-1 0-6,1-4-6,3-3-12,-1-2 4,1-4 1,1-4 1,15-19 3,0-3 2,-6 1 0,-4-1 2,-5 1 2,1-1 0,-9-1 1,-4 1 1,-6-3-1,-2-3 3,-4 0 0,1 20 1,1 0 13,-2-2-2,0 1-1,2 2 19,-3 3-17,3 1-1,-2 6 11,2 0-8,-3 7 11,3 0-2,0 6-4,0 4-8,2 5 6,1 4 3,3 2 5,0 8-16,3 4 12,5 3-2,0 6-15,4 1 12,17 45 6,7-14-22,1-12 6,-19-34 6,3-1-8,2-2 0,2-2-6,-3-3 13,1-2-14,0-5 13,-2 0-1,-3-6-1,1-2-7,-1-3 0,-3-3 0,-1-1-6,-1-3 1,-5-3 13,0 0 0,-1-3-8,-5-2 1,2 2 0,-2 0-7,0 1 1,0 4 1,-2 0 7,2 6 0,-2 0-1,0 5-6,0 5 13,2 2-1,-2 4-1,4 0-13,0 2 13,1-2 1,1 2-16,2-2 2,0-2 7,3 0-12,1-3 1,-2-2-18,5-2 4,-3-4-3,1-3-3,-1-2 3,3-2 4,-3-3 3,2-2 3,-1-2 1,-1-3 3,-1-2 2,-3 0 1,-4-4 0,0-2 2,-4-4 1,-4-2 2,0-5 1,-2-2 0,-3-1-1,1-2 2,-2 2 2,2 2 20,-3 3 3,3 4 11,0 3-12,-1 4-1,1 3 10,2 4-11,2 5-2,-2 4 18,1 5-10,3 3 2,0 6-2,4 2-4,0 7 11,3 3 2,1 7-4,2 5 2,0 4-15,7 1-3,-1 2 12,3 1-11,1-1 5,1 1-15,24 34 1,-5-14-15,-5-12-11,-2-7-4,-2-9-16,-2-6-1,2-7-9,-7-7 6,1-5 3</inkml:trace>
  <inkml:trace contextRef="#ctx0" brushRef="#br0" timeOffset="56810.2494">22540 9466 11,'0'0'17,"4"0"9,-2-1-8,2-2 9,4-2-2,5-2-11,-3-2 0,11-4-15,0 0 6,-1 0-20,5-2 1,-2-2 2,0-2-1</inkml:trace>
  <inkml:trace contextRef="#ctx0" brushRef="#br0" timeOffset="57013.261">22000 9365 15,'-6'1'29,"4"0"-11,2 1 17,0-2 2,0-2-10,2 1-5,0-2-15,2-1 19,2 1-3,0-1-16,3-1-27,-3-1 3,2 1-6,-2 0 3</inkml:trace>
  <inkml:trace contextRef="#ctx0" brushRef="#br0" timeOffset="64675.6993">14503 12523 11,'-2'-3'3,"0"-3"13,-2 0 10,1 1-2,-1 0 16,0 0-5,2 0 1,0 2-10,0-1 9,2 1 2,0 3 2,0 1-12,2 5 10,0 1-4,2 3 2,2 3 2,1 2-6,1 5-21,0 1 10,0 2 11,1 2-5,1 1-8,-2 2-3,1 1 5,1 2-9,-4 0-14,2 3 13,-1-1-8,-1 3 0,0 0 13,-2 1-9,2-1 12,1-4-9,-1 1 13,0-3 2,0-2-8,0-1-15,3-3 18,-3-2-15,2-3 13,0-3-3,3-3-1,1-3-21,3-3 20,3-4 0,3-3-3,4-3-7,2-3 6,0-2-14,6-2 1,-2-4 7,2 0 6,2-1-20,0-2 14,0 1 0,-2 0-7,-4 1 7,0 1 6,-2 2-19,-2 2 13,-2-1 0,-3 3 0,-3 0 6,-1 2-1,-3 2-7,-1-1-6,-1 1-6,-1 3 2,-4 0-13,0 1-9,-1 0-2,-3 1-9,0-1-15,0 3 2,-2-2-19,-2 0 10,0 0 5,0 0 7</inkml:trace>
  <inkml:trace contextRef="#ctx0" brushRef="#br0" timeOffset="65120.7247">15179 12736 10,'-2'1'3,"0"2"13,2-1 10,-2 0 4,2 1-4,0 0 16,-2 2-12,0-1 16,2 1-18,0 1 9,2-2-5,0 2-5,0 0-2,2 1-4,2-2-2,0-1 10,1 1-9,1-3 4,2 2-4,1-2-3,1 0-1,0 1-3,3-2-8,-1 0 0,5-1-13,-2 0 7,1-1 12,1 0-7,1 1 0,-1-1 5,0 1-1,-1 0-1,-1 1-7,-3 1 0,1 0 12,-5 4 0,1 1-9,-1 1 12,-6 5-8,-2 2-7,-4 2 6,0 2 1,-4 5 4,-3 2-1,-1 2-8,0 1 6,-3 0 7,3 2-23,-2-2 8,-3 0 14,3-1-9,1-2 5,1 0-13,2-3 6,-1-2 0,1-1 6,2-4-14,0-1 7,2-3-6,2-2 6,-3 1-12,1-3 13,2-1 0,0-2-13,2-1-12,-2-1-3,2-2-23,0 0 6,-2-1-14,2-1-6,0-2 7,-2 1 6,0-1 4</inkml:trace>
  <inkml:trace contextRef="#ctx0" brushRef="#br0" timeOffset="73374.1968">15986 12601 2,'-2'1'11,"2"3"12,-2-1-4,2 3-1,0 1 9,0 0-2,2 1 3,0 0-5,2 2-1,0-1 8,4 0-15,0 1 4,3-3 5,-1-2-4,3 1 4,1-4-16,1 0 5,1-4 0,1-2 10,1-4-16,-1-5-1,3-5 13,-1-2-22,2-4 7,-3-2 12,1-4-15,-2 0 0,-3 0 14,-2-3-23,-3 1 8,-3-1 0,-4 2 7,-4-3-15,-2 3 2,-2 1 1,-5 3 13,1 2 0,0 3-2,-5 4-1,1 3 6,1 4-8,-1 4 0,-1 5-7,-1 4 13,3 6-20,-1 5 14,1 5 0,3 4 6,2 4 0,2 5-9,3 3 0,3 5 7,5 3-1,3 3-7,4 2-6,3 0 13,5 0-7,3-2 6,4-4 0,2-4-7,2-6-6,2-6 13,0-7 0,0-6-1,3-7-7,-1-9-5,-2-5-13,0-7 4,-2-6 8,-2-6-6,-2-6-22,-5-3 16,-1-5-17,-6-1 19,-5-4-12,-2-2 11,-4-2-4,-4-1 10,-4-3 1,-2 0 8,-2 0-18,-5 0 8,3 2 16,-2 2-1,-3 4-6,3 3 27,-3 4 3,1 5-15,1 4 11,1 4-3,0 4-1,1 4-9,1 4 5,2 7 6,1 6-16,3 7 6,2 6 12,2 5-8,2 10-8,2 3 5,5 6 5,3 5 0,3 4 3,1 6-2,3 1-20,3 4 6,3 0 14,2 2-9,0-2-7,2-4 6,2-3-13,0-6 14,0-5-14,0-7-6,-4-4-10,0-5 2,0-10-10,-5-5-1,-3-8 3,0-8-3,-3-7 5,-5-5 2,-3-6 2,-2-5 4,-2-3 2,-6-5 3,-4-51 2,-2 2 0,-5-1 3,-1 3 2,6 46 0,-5-1 2,3-1 1,-5 1 1,3 1 7,-3 3 0,1 0 5,-1 4-1,1 4 12,2 3 5,-3 4-16,1 3 6,1 3 3,1 5-14,1 4 6,1 4-1,0 7 12,-1 2-3,3 7-1,4 4 15,2 5 4,4 5-17,4 4 16,2 7 3,1 4 1,3 5-10,7 5-5,1 4-8,5 3 16,0 3-9,2 2-10,2 3 18,2-1-17,2-1 6,-2-1-3,0-2-2,0-2-1,-2-5-3,0-4-13,-2-2-20,-2-7-16,0-1-20,-5-6 7,-1-3-8,-3-6 8,-1-4 5</inkml:trace>
  <inkml:trace contextRef="#ctx0" brushRef="#br0" timeOffset="74200.244">17047 12521 4,'2'1'10,"-2"0"0,2 0 4,0-1-2,2-1-7,2-1-1,0 0 7,5-4-2,-1-4-8,5 1 6,1-4-7,3-3 13,3-2-14,1-1 0,0-2 13,2-2-16,-2-1 9,-1 1-15,1-1 15,-4-1 0,-1 1-8,-1 1 7,-3 2-1,-1 0-13,-5 1 21,-2 1-2,-4 2 5,-2 2-8,-2 2 1,-2 3-2,-2 2 5,-2 3 5,-1 4 0,1 2-9,-2 6 18,-1 4-15,1 5 17,2 2-22,2 5 6,-1 3 6,3 3-3,0 4-2,6 2-14,0-2 27,2 0-17,5-4 6,-1-2-15,4-3 14,3-4-8,-1-5-1,5-5 6,-3-4-7,3-6-1,2-6-6,-3-4 1,3-5 6,20-21-12,-5-1 13,-5-2-20,-13 3 3,-5-1 8,-11 18-5,-4-2 6,-3-2 2,-1 0 0,-2 0 1,0 1-6,1 3 13,-1 3-13,2 1 20,-2 4-8,2 4 7,-1 6 4,3 4-8,0 7-1,4 4 6,-2 3-2,2 4 11,4 3-15,0 2 0,2 1 5,5-2-2,1 0 6,3-3-8,3-1-8,5-4 7,0-3-7,2-4 0,4-6-7,-3-3 2,1-4 7,0-4-7,0-5 1,-2-3-6,0-2-12,-5-3 10,-3-3-4,-3-5-12,-3-2 10,-3-5-9,-6-3 9,-2-5-3,-4-4-5,-4-4 17,-3-3-5,-3-1-6,-1 0 16,-1 0 7,-3 3-12,1 4 26,1 4-8,1 4 6,1 5 10,1 6-9,-1 5 16,5 6-2,-1 6 2,3 8-4,4 5 3,2 6-3,4 6-11,2 6 12,4 6-11,5 5-1,1 5 3,5 5-2,4 3-7,2 2-2,1 2 5,5 0-2,0 0 0,0-1-2,3-2-2,-1-5 0,2-3 5,-4-2-20,-2-5 1,-2-4 13,-3-4-13,24 17 7,-11-12-13,-10-9 2,-6-8 7,-5-8-18,-7-6 16,-5-5-7,-6-5 3,-4-3 1,1 9 1,-1-4 1,-2 2-6,2-3 8,-3 2-12,3 0 9,0 2 7,2 2-20,-2-1 16,2 3-19,1 0 17,-1 1-18,2 2 2,2 2-10,0-1-1,0 2 1,0 0 4</inkml:trace>
  <inkml:trace contextRef="#ctx0" brushRef="#br0" timeOffset="74938.2862">18238 11903 16,'0'0'16,"0"0"3,0 0 5,0 0 3,2 0-3,-2 0-10,2 0 6,-2 0 3,2 2-16,0-1 7,0 1-3,2 3-8,1-1-6,-1 2 6,2 1 0,8 7-7,3 0 1,-5-2-6,3-1 7,-1 1-13,1-2-3,-3 1 14,3-2 1,1 2-6,-3-1 0,-1-2 2,0-2 1,-1 1 1,-1-3 0,-4-1 13,1 1-1,-1-4-13,-2 1 13,0-2-1,-2-3 1,0 1-8,0-2-1,0-1 14,0-2-8,0-1-13,3-3 20,-3 0 5,0-2-15,2 2 6,2-2 0,-4 1-1,2 4 5,0-1-20,0 2 20,1 1 5,1 3-15,-2 2 14,4 2 3,1 4-8,-1 2-14,2 0 20,0 1-15,1-1 0,1 3 18,1-2-1,1 0-3,1-2-15,-1 0 13,3-1-1,-3-2-15,3-2-7,-3-4 15,1 1 0,-3-2 5,2-2-1,-3-1-1,1-1-14,-4-4 1,1-1 1,-1-2-6,-2-4 0,-2-1 2,3 0 8,-3 3-7,0 0 1,-2 2 7,0 2 0,0 2 0,0 3 0,0 1-19,2 3 14,0 2 8,3 3-1,-1 1-8,0 1 2,0 0 14,3 1-15,-3-2-1,4 0 9,0 0-15,1-2 15,-1 0 0,0-1-7,9-6-6,0-1 7,-3-1-12,-1-2 8,-3 1 7,-4-2 0,-3 0 6,-3 0-1,-4-2-1,-3 0 0,1-1-13,-6 1 7,2 2 0,-3 2-6,7 8 7,-2-1 6,0 3-13,-3 1 20,1 3-8,0 1 13,0 4 3,-1 3-15,1 4 6,2 2 4,2 2-2,0 4-1,4 1 10,2-1-2,2 1-22,2-1 19,2 1-2,3-5-15,13 19 7,1-10-1,2-6-8,-2-7-19,2-7-3,-13-7-4,1-4 4,-1-2-11,1-1-2,1-3-2,-3-3 4,-1-1 4,-1-2 3,5-16 2,-10 3 3</inkml:trace>
  <inkml:trace contextRef="#ctx0" brushRef="#br0" timeOffset="75158.2988">17785 11894 3,'-8'3'10,"-11"3"13,1 0 2,3 0-8,5-2 9,1-4 11,7-4 1,2 2-4,2-1-11,3-1 3,1-3 4,4-4-17,7-1 5,1-5-15,7 0 12,2-2-15,4-3 0,4 0-6,0-1-5,0 0-12,1 2-11,-1-1 4,35-16 2</inkml:trace>
  <inkml:trace contextRef="#ctx0" brushRef="#br0" timeOffset="76385.369">19311 11555 1,'0'-5'4,"-2"-1"0,2 0 6,-2 1 6,2-1-9,-2-1 5,2 2 18,0 0-11,2 4 5,2 2 10,5 4 2,-1 3-12,0 5-2,5 3 9,1 4-15,-2 2 3,3 5 5,-3 0 2,3 2-2,-1 0-10,1 0 6,-3-2-10,3-2-8,-3-2 13,-2-2-1,3-2 3,-5-3-8,0-3 0,1-5-8,-3-3 6,-2-6-7,2-5 0,-4-5 6,2-6-7,-2-5 0,1-4 0,1-3-6,0-2 13,0-3-13,2 0 20,0 1-14,5 1 0,-5 4-6,2 3 13,0 4-1,1 3-7,-1 4 7,2 5-13,1 6 1,1 4 13,0 5-1,1 3-6,-1 4 6,5 2-13,-3 1 7,3 3 6,-1 1-6,3-2 6,0 0-1,-3-3-13,1-3 14,-1-1-1,1-5-19,1-4 21,-3-3-7,1-5 12,-1-4-7,-3-3-7,1-5 7,-3-3-1,-2-3-19,1-4 21,-5-4-13,0-3 7,-4-1 0,0-2 6,-2 2-13,-4 3 14,1 4-7,-1 3 0,0 6 0,-6 5 0,1 5-6,1 6 7,-2 7 6,1 6-7,1 4 7,2 5 5,-1 5-20,5 4 7,2 5 1,0 1 6,4 6-13,2-2 13,2-1-6,5-1-7,-1-4 8,5-3 0,-1-3 6,3-5-7,1-4 6,-1-6 0,4-5-1,-1-5-7,-1-6-6,1-6 8,-1-5 6,0-4-13,-1-5 14,-1-3-1,-3-6-13,1-4 7,-3-4-6,-1-5 7,-3 0-14,-2 1 3,-2 3-5,0 4 21,-2 5-13,-2 5 13,-2 4-13,0 4 14,0 7-1,0 7-7,-2 5 0,2 5 1,0 8 6,0 7 12,2 5 5,2 6-10,0 3-1,4 4-14,0 1 20,3 0-9,1-3-8,2-3 0,3-3 13,-1-3-2,5-4 0,0-5-15,-1-5 0,3-4 14,0-5-2,1-5-7,1-6-6,0-4 7,-3-3-1,1-6-6,0-5 1,-5-4-20,-1-4 4,-3-1-5,-1-2-3,-7-1 5,0-2 21,-4 3-6,0 3-12,-2 2 16,-2 4 6,0 3 0,-3 5 0,-1 2-7,0 6 20,-1 4-7,1 5-9,0 4 13,0 4 5,1 5-1,1 4-16,2 5 7,2 4 5,0 5-2,6 4 0,0 2-8,2 1 6,1 2-21,3 0 22,0 0-2,1 0-13,-1 0 1,-2-2 7,1-1-20,-5-2-10,0-3-23,-2-2 0,0 1 6,-6 17 5,-2-8 2</inkml:trace>
  <inkml:trace contextRef="#ctx0" brushRef="#br0" timeOffset="77535.4348">21396 10830 6,'-2'-1'4,"-2"-2"-1,2-3 0,-2-1 0,2-1 13,2-3-3,0 1-2,2-3 0,2 1 4,4-2-15,4 2 19,5 0-7,0 3-9,3 2 12,1 3-2,0 3 0,-1 4-3,-1 4-1,-3 3-1,-1 4 6,-3 2-15,-3 3 6,-3 0 6,-4 2-8,-2 1 0,-4 0-1,0-2 14,-5-1-3,-1-2-2,0 0 6,-3-6-9,1-1 5,-1-5-20,1-1 13,-2-3 6,1-5-8,3-1 7,-1-6-9,3 0 0,2-6-7,0-1 1,4-3 13,4 0-14,2-1 7,2 0-6,0 1 6,1 2 6,-1 3-19,2 2 14,0 3 5,1 4-7,-1 4 0,0 3-6,2 3 7,-1 4-1,-1 4 0,0 1-6,1 1-7,-3 1-4,2 2 9,-2-3-13,0 1-3,3-2 15,-3-1-12,0-2 3,0-1 2,1-5 1,-1 1 3,0-5-5,0-3 7,2-2-4,3-2 2,-3-1 1,2-3 0,1 0 2,1-3 1,-2-2 1,3-1 7,1-1-6,1-3 1,-3-1 0,3-4 0,-1 0 1,3-2-1,-3-1 2,3-2 0,-3-1 0,1-1 1,-3-1-1,-2-1 1,-3 0 6,-3 0-7,-2-1 13,-4 2-14,-2 0 14,-5 2-2,1 3 5,-6 1-14,1 4 20,-3 3-10,-1 3 11,-1 4-1,-1 3-4,0 4-2,3 6-7,-3 4 17,5 4 4,1 4-10,3 4-8,2 5 11,3 3-3,5 4 11,3 4-3,5 3-17,2 7 19,3 4-17,3 4 5,5 5 11,4 3-10,2 3-9,1 2 0,1 4 11,2 0-15,0 1 6,-4 1-8,0-2 1,0-1 11,-4-1-8,0-3-7,-5-1 7,1-2-7,-5-3-13,-1-3-11,-3-4-16,-2-3-8,-1-5 0,-1-4 5,-4-5 4,-2-3 4</inkml:trace>
  <inkml:trace contextRef="#ctx0" brushRef="#br0" timeOffset="77701.4443">21868 11206 5,'2'-7'3,"4"-4"1,0 0-1,2-3 0,3-2-1,1-4 1,5-1-2,1-1 1,3-3 6,4 1-1,0-3-1,4 0-8,0 1-1,-3-1 1,1 1-1,-2 2 0</inkml:trace>
  <inkml:trace contextRef="#ctx0" brushRef="#br0" timeOffset="78502.4901">17748 13257 1,'0'-10'4,"0"-3"-1,0-1 0,0-1 0,2-3 7,0 1-8,-2 0 18,-2 1-1,2 5 9,-2-1-9,0 3-3,-2 3-2,-3 2 12,-1 8-11,-2 5 6,-1 7 2,-1 5-1,0 6-10,-1 4-2,3 4 6,2 3-9,1 2 12,7 2-15,2 1 7,5 0-3,3-1-7,4-1-6,3-3 13,4-3-1,1-4-1,3-4-1,2-5 1,0-4 4,2-7-7,0-4-7,-2-7 7,0-2-1,0-5 0,-3-6 0,1-4 0,-2-3-7,-2-4-5,-1-3 13,-1-2 0,2-3 0,-1 1-1,1-3-6,-2 1 6,-1 0 0,3 2 0,0 0-7,-1 6-5,1 1 14,0 8-1,-3 2-13,1 4 14,-3 4-14,-1 5 8,-1 4 1,-3 8 0,-3 3-6,-2 4 13,-2 4-1,-6 6-19,0 3 14,-4 0 6,-2 2-7,-3 0-18,1-1 7,-2-1-10,-3-3-4,3-1-2,-1-6 1,-1-6 2,-1-2 3,3-8 2</inkml:trace>
  <inkml:trace contextRef="#ctx0" brushRef="#br0" timeOffset="80058.5791">18345 13113 4,'11'-1'3,"1"-1"1,3 4 13,3 0-3,1 3 4,2-1-1,1 3 9,1 5-14,2 2 23,0 2-17,0 3-3,-3 2 12,-1 2-4,-2 0-2,-1-1-4,-1 0-7,-3-2 4,-1 0-2,-3-4 6,-2-1-9,1-3-1,-3-3 5,0-2-14,-4-5 0,0-2 13,-2-5-8,-2-3-1,2-6-6,-2-6 0,0-5 13,0-3-8,2-4 0,2-1 6,0 0-7,0 2 0,4 2 6,0 4-7,-1 4 6,1 1-7,2 5 0,0 4 8,1 6-8,1 4 0,2 4-1,-1 5 8,1 4-8,5 3-7,-3 2 22,1 2-9,1 1-6,1-2 6,-3-3-7,3 1 1,-3-3 6,-1-1 0,-1-4-1,2-1-13,-5-3 8,1-4 6,0-5 6,-1-4-7,-1-5-7,0-4 7,3-1-7,-7-5 13,0 0-1,0-2 0,2 1-8,0 0 6,-1 1-14,-3 3 2,0 2 14,0 4-8,2 4 0,0 5-14,0 4 22,2 4-8,1 6 8,-1 4-2,0 3-1,2 3-13,1 2 0,1 1 15,0 1-8,-2-1-7,5-1 2,-3-3-24,1-2 3,-3-1-3,0-2-9,0-3 5,3-4 3,-5-4 4,0-1 4,0-5 1,1-2 4,-3-4 1,-2-3 3,-2-1 2,-2-3 0,-2-3 3,-1-2 1,-1 0 2,2 1 0,-2 0 1,2 2 0,2 1 2,-2 3 0,1 2 1,1 2 13,2 4-2,5 2-7,-1 3 18,2 3-1,2 2 9,2 3-3,3 2-4,-1 1-1,3 3-4,-1 0-14,3 3 7,-1 0-2,-1 0 5,-1-2-1,1 0-2,-5-1-13,3-4 0,-3 0 7,-2-4 7,0 0-2,1-6-1,-1-4-1,-2-2-1,0-1 0,1-4-7,-3-3-6,-2-1 7,0-2-6,0-1 1,0-2 7,-2 0-7,2 2-6,0 1 15,0 2-1,0 3-6,2 4 7,1 1-7,1 6 7,0 4-7,4 2-6,1 4 20,-1 2-7,0 2-1,3 1 1,-1 1-8,1-1-5,-1 0 20,0-2-8,1-1 1,-1-2-8,1-1 7,-1-4 1,0-4 5,1-1-7,1-4-6,-1-3-7,1-2 15,-3-2-7,-1-2 7,-2-3 0,-2 0-7,1-2-6,-3 0 20,-2 0-7,0 0 7,2 2-9,-2 3 6,-2 4-7,2 1 6,-2 4-7,2 5 1,2 3 6,2 4-7,3 4 12,1 4 0,-2 1-8,3 1 5,1 0-7,1 1 0,1-1 6,0-3-7,3 0 13,0-3-7,-1-2-9,1-4 1,1-3 8,-1-4-9,4 0 8,-3-6-8,1-1 0,-3-4 8,1-1-15,-3-3 2,-1-1-11,-3-2 1,-4-2 16,-4 1 0,0 0 0,-2 1-6,0 4-5,0 0 14,-2 4 0,2 3-6,0 5-1,0 3 2,0 3 1,0 4 6,0 5 0,0 0 7,2 7-2,3 2-8,1-1 7,2 3-14,0-2 20,3-1-8,-1-1 7,2-2-9,3-3 6,-1-5-20,3 0 14,-1-4-14,3-2 15,2-4-7,-5-2 14,1-3-9,1-3-6,-3-2 7,-3-1-14,-1-3 14,-3-1 1,-4-1-9,0 2 9,-2-2-1,-2 1-14,0 1 22,0 3-22,0 3 15,0 2 6,0 3-2,2 2-1,2 2 6,-1 5 5,3 5-3,-2 2 6,4 4-4,2 2-8,1 0 6,1 1-3,1 0-14,-1 0 13,3-2-2,3-1 7,-1-2-29,3-2 8,-1-2 14,4-5 6,-1-2-16,-1-4 7,2-2-13,-2-3 7,-5-2 0,1 1-14,-3-3 9,-3-3-12,-3 0 9,-4-2 7,-4 1-14,0-3-3,-4 0 21,2 1 0,-2 0-13,-1 4-6,-1 2 3,2 1 14,2 4 6,0 2-1,0 2-7,0 5 7,4 3 5,-2 3-8,2-1-6,4 6 6,2-1 6,1 3-13,-1 1 6,4-2-6,3 1 13,-3-2-14,3-2 1,-1 0 13,3-4-8,-3-1 0,1-4-6,1-1 13,-1-3-7,-3 0-7,3-3 1,-3-2 7,-2-1-6,-1 0-6,-5-3 7,0 0-6,-2-2 1,0 1 8,0 0 6,0 1-13,-2 3-6,2 0 21,0 3-8,0 3-6,5 1 1,-3 3 1,4 2 6,0 2-6,3 2 0,1 1 1,-2 0 6,5 0-26,-3 0-10,15 3 5,-2 0-4,-6-8 2,-5-2 4,-2-2 2</inkml:trace>
  <inkml:trace contextRef="#ctx0" brushRef="#br0" timeOffset="80197.5871">20943 11981 4,'-2'-2'10,"-2"1"-7,0 0 7,0-2-2,0 1 5,4 1-2,0 1-7,2 0 0,0 2-9,2-1 1,0 2 0,4-1 0,0 0 0</inkml:trace>
  <inkml:trace contextRef="#ctx0" brushRef="#br0" timeOffset="81300.6501">21328 11902 2,'4'-5'3,"0"-1"1,0-1 6,2 0-7,-1 0 5,-3 0 12,2 1-2,-2 1-9,-2 2-1,-2 1 11,0 2 5,0 3-4,-5 3-8,-1 4-8,-2 3 18,2 2-14,-3 1-2,5 3 12,-2 1-9,4 0 0,2-1 4,2 1-8,4-1-6,2-2 6,2-2-13,5-2 1,3-4-7,3-3-9,3-3 8,3-5-4,2-3 3,0-4 0,0-2 3,2-4 2,-2-2 0,0-2 3,0-2 0,-5-1 1,-3-3 1,-3-2 1,-5 0 0,-3 1 0,-2 0 2,-2 4 7,-2 3 0,-2 2-1,-4 4-1,0 4 6,-2 2-7,0 4 19,-2 5 5,1 0-11,1 6 0,0 3 3,2 1-8,0 2 12,2 1-10,4 0-1,2 2-14,2-2 20,2-2-8,3 0-8,1-3 0,2-2-13,3-2 2,0-2-11,18 0 8,-4-6 3,2-5-5,-6-6 1,-2-3 3,-3-3 0,1-1 1,-4 0 2,-1-1 2,-5-1 1,-3 0 1,-2-2 0,3 2 0,-7-4 0,0-1 9,-4-2-8,0-4 0,0-1 1,-4-3 7,-2-2-7,1-4 0,-3 0 7,-2 1-6,2 0 20,1 4-10,1 5-1,2 6 6,0 5-1,0 6-15,0 8 7,2 3 18,-1 12-2,1 1 9,4 10-9,3 5 3,1 5 5,-2-12-17,4 4 12,3 2-4,1 5-15,2 2 7,3 1 4,4 4-8,-1-1-1,1 2-1,4-1 1,2-3 4,0-1-13,0-3 12,-1-2-7,1-3 6,0-3-7,-4-4-7,0-3 1,-3-5 13,-1-2-1,-5-3-7,1-4 6,-5-3-7,3-2 1,-7-4 0,0-2 7,-2-2-9,-4-3-5,0 2 7,0 0-6,0 0-6,-2 3 8,2 1-6,0 4 8,0 1-7,0 2 14,2 4-7,0 2 0,2 3 1,3 1 0,1 0 6,2 2-13,3 0 7,16 7 0,-3-3 1,3-2 6,5-5-7,1-4 6,-2-5 1,-19 1-16,5-1 22,-1-2-2,1-3-8,2 1-6,-1-3-13,-1 0 23,0-2-15,-3-3 14,1 1-7,-5-1-6,3-2 1,-5 2 1,-2-1 1,-2 1 0,3 0-6,-5 4 2,-2-1 7,2 2 1,-4 1 0,0 3 6,2 4 0,-2 3-14,0 2 8,0 3 6,0 3 0,0 1-1,2 4-1,0 0 1,2-1-15,3 1 9,-3 0 0,4-2 6,0-1 0,1 1-1,1-3-6,-2-3-6,5 0 7,-1-4 7,3-1-1,-1-3-7,-2-1 7,3-2-13,-3-1 14,-1-1-26,-3-3 9,0 0 0,-2-3 9,1-2 7,-3-1-7,0 3-12,0-1 14,-2 2-6,2 0 13,-2 4 0,0 0-14,0 0 14,3 4-7,-1 2 13,0 4-8,4 0-1,-2 3 7,3 3-8,1 0 6,11 10 5,5-2-14,-1 0 6,0-3 0,0-1-1,2-2 7,0-1-15,0-2 13,-5-3-1,1-2-20,-13-2-6,3 1 16,-3-3-25,1 1 3,-1-3-4,0 0 4,-2-2 2,-1 0 2,-1-10 1,-2 3 3</inkml:trace>
  <inkml:trace contextRef="#ctx0" brushRef="#br0" timeOffset="81503.6618">21588 11657 39,'-2'1'6,"-2"0"-1,0 3 13,2-3-9,2-1-1,4-1-8,0-3-6,5 0 7,3-3 13,7-4-8,3-3-14,34-16 0,2-1 0,2-2 0</inkml:trace>
  <inkml:trace contextRef="#ctx0" brushRef="#br0" timeOffset="81688.6723">23446 11091 59,'-2'0'-3,"2"0"0,0-1 0,-7-3 0,1 1-1,-4-1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14T05:58:48.8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6486 3979 2,'5'0'3,"-3"1"0,0 0-1,0 1 0,0-2 0,2 1 0,0 1 0,0-2 0,-2 2 0,2 0 0,3 1 0,-3-2-1,2 2 0,0-1 0,0 1 0,1-2 6,-1 3-7,2-2 0,0 2 6,-1-1 0,1 2-7,2-2 6,-2 2 7,3 0-9,-1 1 0,3-2-7,-3 1-1,4-1 2,-1 2 0,1-1 7,3 0-7,-3-1 7,3 1-7,-1-2 0,1 2 14,-1 0-8,-1-1-1,2 1 6,-1 0-1,1-2-7,-1 3 13,-1 0-1,1-2-2,1 2-8,1 1 13,3-1-9,-2 1 7,3 0-9,-1 0 6,2 0-1,-3 1-8,3 1 6,0-2 7,2 3-9,0-2 6,2 0-14,1 1 6,3-1-6,-2 1 13,2 0-14,0 0 7,3 2-1,-1-2-13,0 0 8,0 2 13,2-1-14,0 1-6,0 0 14,-2 2 6,5 0-20,-3 1 7,2 0 13,0 0-1,-2 0 0,3 2-16,-1 0 16,0 0-9,0 2-7,1-1 15,-1 0 5,2 0-14,-2 2 6,3-2-1,-1 2 0,0 0-1,0 0 0,3 0 0,-3 0-7,3-1-12,-3 2 15,0-1 0,0 0 0,1 2 6,-1-1 0,0 1-14,-1 0 2,1 0 13,-2-1-7,2 1-6,-1 1 7,-1 1-14,0-1 16,2 0 7,1 1-9,-1-2-7,0 2 2,3 0 0,-1 2 14,0-1-14,1 0 14,-1 0-8,0 2 6,1-2-1,-1 0-7,-2 2-6,3-2 7,-1 2 6,1 0-13,1 0 1,0 1 13,3-1-7,-3-1 6,3 1 0,-1 1-14,3-1 14,-3 1-13,3-1 13,0 0-7,-3 2 0,3 0 0,-1 0 0,1 3 7,-1 0-1,3 0-13,0 0 7,1 1 6,-1-2-6,4 0 0,-3 2 6,1-2-1,2 0 0,-2 0 6,1 1-20,1-1 13,2 0 0,-2 0-7,2 2 1,1-2-6,3 0 14,0 2-13,0 1 13,0 0-1,0 1-19,-2 0 21,2 3-1,-2-1-13,2 0 13,0 1-6,0 0-7,0 0 8,4-1 6,-4 2-7,4-1 6,-2-1-7,2 0 1,-2 0-13,1 1 7,1 0 2,0-1 7,0 3-7,2-1 7,0 0 6,-2 2-19,0 1 13,1-1 0,-3 1-6,2 0 0,-2-1 7,-2 0-7,4 1 7,-4-1 0,4 2-1,-2-1 6,0-2-6,0 5-8,-2 0 15,2-1-8,-2 1-1,2-2 7,-2 1-1,4-1-13,0 0 13,3-2-1,1 0-7,2 0 7,0 0-1,3-2 0,-1 1-1,-1 0 0,3 1-7,0-1-6,1 2 14,-1 1 6,-1 1-20,-1-1 7,-2 1 7,1 0-7,-1 0 7,0 0-7,3 1 7,-1-1-13,1 0 13,1 0-6,0 0 0,1-1 6,1 1 0,1 0-7,2 0 7,-1 0-13,3-1 13,-1 1-13,5-2 14,0 1-1,-2-3-13,2 1 14,-1-1-13,1 0 13,4-2 0,-2 1-7,0 0 0,0 1 7,-3 2-7,1-1 6,-2 2 0,0 0-13,-1 0 7,-1 1 7,4 0-1,-2-1 0,-3 1-20,1 0 9,0-1 13,-1-1-1,1 0-13,-5 1 1,5 0 1,-2-1 7,-1 0 0,1 0 6,-1 1-13,-1 0-1,0-1 2,1 0 7,1 1 0,1-1 7,-3 0-2,1-1-7,1 1 0,-2-1-7,-1-1 7,-1 2 0,-1-2 0,0 2-7,1-1 2,-1 0 14,1 1-22,-5 1 22,0-1-8,-1-1-6,-1 1 14,-2-1-16,-2-1 8,-2-1 0,0 1 0,-2 0 7,0-1-8,-2-1-6,-2 0 0,0 0 8,0 0-1,-5-1 0,1 0 1,-2 2-8,-1-2-5,-3 1 14,-1-2 6,-3 0 0,-1 0-2,1-1-1,-1 0-7,-2-1 6,-2-2-7,3 1 7,-3-2-13,0 1 7,2-3 6,-1 1-7,-1 0 1,-2-1-13,0-1 15,0 1-14,-2-1 15,1 0 0,-1 0-13,-2 1 8,2 1-6,-2 0 20,0 0-2,-2-2-13,0 2 13,0-1 6,-2 0-9,2 1-1,-3-1 6,1-1-14,2 1 13,-2-3-7,-2 0 5,2-1-7,-2 0 0,0-2 6,-1-1-1,-1 0 5,-2-2-7,-3 0 0,-1-1-15,-1-2 9,-1 0 0,-1-1 0,1-3 1,-5 0 0,1 0 6,-3-2 0,0-2-1,0 0-7,-1-1 14,-1 0-16,-2-1 2,0-1 6,0 0-6,-2-3-6,0 1 1,0 0-19,-2-1-2,-2-1 3,2-1 4,-2-1 1,0 1 3,-2-1 0,2 0 3</inkml:trace>
  <inkml:trace contextRef="#ctx0" brushRef="#br0" timeOffset="441.0252">22012 12585 1,'-2'-1'3,"0"-2"0,-2 2 0,2-2 0,-2 2 7,0-1-8,2 0 12,0 1-8,2 0-1,-2 0 6,2 1 0,-2-2-3,-1 4-7,1-1 6,4 1-7,-2 2-6,3 0 13,-1 2-1,2 2-1,0 1-6,4 3 6,2 0 0,1 1-1,3 0-7,1 3-1,1-1 9,3 1-15,0 0 15,-1 1-7,1-1 7,1 0-8,-3-1-6,0 0 8,-1 0 0,1 1 14,-7-2-9,2-1-7,-3 1 0,-1 0 14,-4-2-2,-2 1-20,-2 0 20,-4-1 5,-2-1-14,-2 0 14,-5 2-9,1-2-1,-5-1-7,1 1 1,-5-2 13,2 0-2,-1-2-7,-1 3 6,-4-2-14,2-4 14,1 1-14,-1 0 21,0-2-9,0 1-14,3-2-6,-1-1-4,2-1 1,-1-1 2,3-1 1,1-2 0</inkml:trace>
  <inkml:trace contextRef="#ctx0" brushRef="#br0" timeOffset="5040.2883">2391 5130 1,'0'1'2,"-2"-1"-1,0 0 0,2 0 0,-2 0-1,2 0 1,-2 0 0,2 2 0,0-2-1,-2 0 0,2 0 1,0 0-1,0 0 0,0 0 0,0 0 0,0 0 0,0 0 0,0 0 0,0 0 0,0 0 0,0 0 0,0 0 0,0 0 0,0 0 0,0 0 0,0 0 0,0 0 0,0 0 0,0 0 0,2-2 0,0 0 0,0 1 0,2 0 0,1-2 0,-1 2 0,0 0 0,0 0 0,0 0 0,0 0 0,0 1 0,1 0 0,-1-2 0,0 1 0</inkml:trace>
  <inkml:trace contextRef="#ctx0" brushRef="#br0" timeOffset="5221.2986">2499 5108 2,'2'0'1,"0"1"0,2-1 0,0 0-1,1 1 0,-3 1 1,2-1-1,0 1 0,2 0 1,0 0-1,0 0 0,1 0 0,-3-1 1,2 3-1,0-3 0,0 1 0,3 1 1,-1 0-1,-2 0 0,0-1 0,3-1 0,-1 1 0,0 1 0,0-2 0,3 2 0,-3-2 0,0 2 0,1-1 0,-1 0 0,0 1 0,3-1 0,-1 0 0,0 2 0,3-2 0</inkml:trace>
  <inkml:trace contextRef="#ctx0" brushRef="#br0" timeOffset="6081.3478">2999 5185 1,'15'-2'1,"2"2"0,1-2 0,-1 1 0,1-1-1,1 2 1,0-1-1,-1 1 1,1 0-1,-1 1 1,1-1-1,-2 0 1,1-1 0,-1 1-1,1 0 0,1 0 0,0 1 0,-3 0 0,3 0 0,3-1 1,-1 1 0,2-2 0,0 0-1,1-1 0,3-2 0,0 2 1,2-2 0,0 1-1,0-1 0,0 0 0,0-1 0,0 1 0,0-1 0,0-1 0,0 1 0,0 1 0,-2-1 0,0 2 0,-1-2 0,1 1 1,-2 1-1,0 1 0,0-2 0,0 1 0,-3 2 0,1-2 0,2 1 0,-2 1 0,-1 0 0,3-1 0,2 1 1,-2 0-1,0 1 0,0 0 1,-3 0 0,3 0-1,0 0 0,-2-1 0,-1 0 1,3 1-1,-2-1 0,0 1 0,0-2 0,1 1 0,-1 0 0,0 1 0,0 0 0,-3 0 0,3 0 2,-2 0-1,-1 0-1,3 0 1,-2 0-1,-3 0 0,3 1 0,-2 0 0,1-1 1,-1 0-1,0 0 1,-1 2-1,3-2 0,0 0 0,-1-2 0,1 2 0,0-1 0,-1 0 0,-1 1 0,2 0 0,-1 0 0,-1-2 0,2 2 0,-1 0 1,1 0-1,0-1 0,1 1 0,-1-2 0,2 1 1,0 0 0,-3 0-1,3 0 0,-2 0 0,1-2 0,3 2 1,-2 0-1,0-1 0,-3-1 0,1 2 1,-2-1-1,1-1 0,-1 1 0,2 1 0,-5 0 0,1 0 0,-1 1 0,-1-1 0,-1-1 1,3 2-1,-5 2 0,1-2 0,-1 0 0,0 0 0,1 0 0,-3 0 0,3 0 0,-1 1 0,-2-1 0,1 0 0,1 0 0,-2 0 0,3 1 0,-3 0 0,3-1 0,-3 0 1,0 1-1,3-1 0,-3 0 0,0 1 0,3-1 1,-3 0-1,1-1 7,-1 1-8,0 0 7,1 0-7,1 0 0,-2-1 0,3 1 0,-5 0 0,0 0 1,3 0 0,-5 0 0,0 0-1,0 0 0,-2 0 1,0 0 0,-1 0 0,1 0 6,0 0-7,-2 0 0,-2 0 0,2 0 0,0-1 0,-2 1 7,0 0-7,2 1 6,-2-1-7,0 0 0,0 0 7,0 0-7,2 0 0,-2 0 0,0 0 7,0 0-7,0 0 0,2 0 1,-4 0-1,2 1 0,-2 0 0,-2 2-1</inkml:trace>
  <inkml:trace contextRef="#ctx0" brushRef="#br0" timeOffset="10879.6223">3653 6445 1,'4'21'1,"0"0"1,3 1-1,-1 3 0,0-1 1,2 2-1,0 0 1,3 2-1,-1 0 0,0 0 0,3 0 0,-1 0 0,1 0 0,-1 0 0,3-1 0,-1-2 0,1 2 1,-3 0-1,2-2 0,1 0 0,-1-1 0,1 2 0,-1-2 0,3 0 6,-3 2 0,3-2-8,-1 1 1,1-2 12,0 2 0,-1-3-16,3 1 15,-1 0-15,1 0 13,4 0-1,-5-1-8,5 0 7,0-1 5,0-2-7,-1 1 5,3 0 5,0-1-8,0-1-7,2-2 6,0 0 0,-3-1 11,3-1 4,-2 0-1,2-3-4,-2 0-1,0-2-2,-3 0 4,1-1-14,0-1 6,0-1-14,-3 1 19,1-2-1,0-1-2,-3 1 0,1-1-3,-3-1-1,3-1-1,-2 1-7,-1-1 1,1-1 12,-3 0-7,3 1-1,-1-2-7,-1 0 7,3-2 5,-3 1-1,-1-2-13,1 0 7,-1 0 6,1-2-1,1 1 0,-1-1-15,1 0 8,1 1 6,-1-2 0,-1 1-8,1-1 1,-1 1 6,1-2-7,1 0 7,0-2 5,-1 1-7,3 0-1,-3 0 0,3-1 0,-3-1 6,1 0-14,-1 1 14,-1-3-14,1 2 13,1-1-7,0 0-6,-3-2 13,1 0-19,-3 2 20,0 0-14,1-2 7,-3 0-6,0 2 13,-1-1-7,-1-1-13,0 3 14,-2-3-6,3 1 0,-3 1 13,0-2-20,0-1 8,1 0 13,1 0-20,-2 0 14,0 0-7,0 1 6,3-1-6,-3 0 6,0 0-6,0 2 6,1 0-6,-1 2 0,-2 0-6,0 1 14,-2 2-7,2-1 0,-4 2 7,2-1-1,0 2-7,0 1-5,0-2 6,-2 2 1,3 1 7,-3 0-8,0-2-13,0 3 15,2-3 0,-2 1 7,2 2-7,-2-1 7,-2 0-9,2 1 1,0 0 0,-2-1 14,2 2-15,0-1 0,0 2 0,0-3 7,0 2-7,0 1 0,0-1 7,0 0-7,-3 0 12,3 1-20,0 0 14,0 0 6,0 0-20,0 0 7,0 0 13,0 0-20,0 0 8,0 0 0,0 0 0,0 0 1,0 0 6,0 0-7,0 0 0,0 0-13,0 0 3,0 0 1,0 0-6,0 0-9,0 0-10,0 0 4,0 0 3,0 0 4,0 0 2,0 0 2,-2 1 2</inkml:trace>
  <inkml:trace contextRef="#ctx0" brushRef="#br0" timeOffset="11749.672">5293 7034 2,'-2'0'3,"0"1"0,-2-1-1,2 1 0,-2-1 0,0 0 0,1 0 0,1 0 0,2 0 0,-2 0-1,0 0 0,2 0 0,-2 0 0,2 1 0,0-1-1,-2 0 1,2 0 0,0-1-1,0 1 0,0 0 0,0 0 0,4 0 1,0-1-1,3-1 0,1-1 1,2 0-1,5-1 0,-3-2 0,5 2 0,-1-3 0,1 1 0,1 0 0,-1 0 0,1-2 0,1 1 1,0 0-1,-1 1 1,-1 1-1,-3 0 0,-1 0 1,-1 1 6,-1 0-8,-3 1 0,-2 0 0,0 1 7,0 0-7,1 1 0,-3-1 0,-2 1 7,2 0-8,-2 3 1,0 1 0,-4 0 0,4 3 0,-2 1 7,2 1-8,-4 1 1,2 3 0,-2 0 0,2 2 7,0 0-7,-2 2 12,0-1-14,0 1 1,2 2 14,-2-1-9,2 1 6,0-1 5,-2 2-8,0-2-1,2 1 7,-2-1-3,2-1-7,0-1 0,0-2 12,-3 1-1,3-2-22,0-1 16,0-1-8,0-2 12,0 0-7,-2-1-13,2 0 19,0-1-7,0 0-7,0-2 1,0 0 13,0 0-8,0 0-6,-2-2 13,2 0-1,0 1 0,0-1-9,0-1 1,0 0 12,0 1-8,0-1-6,0 0 0,-2 0 13,2 0-2,2 0-7,-2 1 7,0-2 4,0 1-8,0-1-7,0 0 7,0 0-7,0 1 6,0-1 6,0 0-7,0 0-1,0 0 7,0 0 5,0 0-2,0-1-8,0 1 7,0 0-22,0 0 8,0 0 7,0 0 7,0 0-15,0 0 7,0 0 6,0 0-2,0 0-19,0 0 14,0 0 6,0 0-14,0 0 7,0 0 6,0 0-13,0 0 7,0 0-13,0 0 8,0 0 13,0 0-7,0 0 0,0 0-1,0 0-12,0 0 6,0 0 9,0 0-15,0 0-4,0 0 8,0 0 1,0 0-6,0 0-10,0 0-5,0 0 17,0 0-5,0 0-6,0 0 4,0 0 1,0 0 3,0 0 2,0 0 1,0 0 0,0 0 1,0 0 1,0 0 1,0 0 0,0 0-1,0 0 2</inkml:trace>
  <inkml:trace contextRef="#ctx0" brushRef="#br0" timeOffset="17353.9926">7370 7138 2,'0'-3'1,"-2"-1"1,2 1 0,-3-1-1,1 1 0,2-1 1,-2 1-1,0 2 0,0-2 0,0 1-1,0-1 1,0 1-1,0 0 1,-2 1 0,0 0 0,-1 0 0,1 1 0,-2-1-1,0 1 2,-2 0-2,-1 1 1,-1 0-1,-2 1 0,-1 2 1,1-1-1,-3 3 0,1 1 0,-3 0 0,1 2 0,-3 1 0,1 1 0,-1 3 0,0 0 0,-1-1 0,-1 1 0,0 2 0,1 2 0,-1 0 0,0 1 0,-2 2-1,3 0 2,-1 0-1,0 2 0,1 0 0,-1-1 0,2 3 1,-1-1 0,1 2-2,1 0 1,-3 1 0,2 2 0,1 1 0,-1 2 1,2-1-1,-1 2 0,3 3 0,1-1 0,2-2 0,3 2 0,1-2 0,4-1 0,2-1 0,2-1 0,4-1 0,4-1 0,5-1 0,-1-3 0,7 0 0,-1 0 1,5-3 0,2-1-1,0 1 1,1-1-1,3-1 1,2-2-1,0 2 1,3-2-1,1 1 0,-2 0 0,2 0 0,2 2 0,0-1 0,1 1 0,-1 1 0,2 0 0,-2 0 0,3 0 0,-1-3 0,2 1 0,1-2 1,-3 0-1,7-3 0,-1-2 1,3 0 0,-1-1-1,1-2 7,-1 0-8,3-3 0,2 1 1,-3 0 0,1-2 6,0-1-1,3 1-7,-1-2 1,2 0-1,0-1 7,-3 0-7,3 1 0,-2-1 7,-1 0-7,1 2 1,0-1 6,0 1-7,-3 0 0,-1 1 0,1 0 0,-1-1 7,0 1-7,-1 0 0,1-1 1,-1 1 6,1 0-7,1-2 7,-3 2-7,2-2 7,-3 2-1,3-2-1,-3 2-6,-1-1 6,1-1 1,-2 2-1,1-2 6,-1 2-8,-1-1 0,-3 0 0,0 1-7,1-1 8,-3 0 6,0-1-14,-2 0 7,0-2-6,3 1 7,-5-1-7,2 0 13,-2 1-1,0-2-7,0 0-7,0-2 8,0 0-6,-4 0 0,2-1 13,0 0-13,-2-1 7,0 0-1,0-1 0,2-2 0,-2 1 0,0-1 0,0-2 6,2 0-14,-2-2 8,4 1 0,-2-1 6,0 0-7,0-1 6,0-2-7,0-1-7,0 0 2,0 0 1,0-3 6,0 3-6,2-1 7,-2 1-7,0 0 7,-2-2 0,0 1 0,-2 0 0,2 0-1,-2-2 0,0 1-7,-2-1 8,0 2 0,-5-1-7,1-1 0,-2 0 0,-3-2 2,-1-1 0,-3 1 1,-2-2-1,1 1 1,-3 0 0,-2-1 0,0 1 0,-1-1 1,-1 1 0,0-1 0,-2 0 0,0-1 0,0-1 0,-2 0 1,0 1 0,0-2-1,0 1 1,-2 1-1,2-1 1,-2 2 0,0 0-1,-2 0 1,0 1 0,-3 0-1,1 1 0,-2 1 1,-2-1 0,-3 0-1,-1 0 1,-5 2 0,0-1 0,-3 1 0,-1-1 0,0 1 0,0 0 0,1-1 0,-3 1 0,2 0 0,-2 1-1,0-1 1,1 2 0,-3 0 0,0 0 0,0-1 0,-4 1 0,0 0 0,-4 2 0,0 0 0,-5 1 1,-3-1-1,-1 1 0,-1 0 0,-1 2 0,1-1 0,-1 1 0,1-1 0,2 1 0,-1 1 0,3 0 0,-1-1 0,3-1 0,0 3 0,-1 0-1,3 0 1,0-1 0,2 2 0,-2 1 0,4-1 0,-3 1 1,1 1-1,-2 0 0,0 1 0,0 0 0,-3 1 0,3 1 0,0-1 0,0 1 0,-1 2 1,5-2-1,-2 1 0,2 0 0,2-1 0,0 2 0,0 0 0,2 0 0,0 1 0,-2 0 0,2 1 0,-2 0 0,0 0 0,-2 1 0,0 1 0,-2 2 0,-3-1 0,-1 2 0,0 1 0,0 1 0,-1-1 0,-1 3 0,2-1 0,1-1 0,1 3 0,0-1 0,4-1 0,2-1 0,-2 1 0,4 0 0,0-1-1,0-1 1,0 2 0,2-1 1,-2-1 0,2 0-2,0 0 1,0 2 0,-2-2 0,0-1 0,0 3 0,3-2 0,-1-2-1,2 2 1,0-1 0,0 0-1,3 0 1,3 0-1,0-1-1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14T06:02:44.1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13363 9207 2,'0'0'3,"-2"0"0,0 2 0,0-2 0,2-1-1,-2 2 0,0-3 0,0 2 0,2 0-1,-2 0 0,2 0 0,-2 0 0,2 0-1,0 0 1,0 0-1,0 0 1,0 0-1,0 0 1,0-2 0,0 2-1,0 0 0,0 0-1,0 0 0,0 0-2</inkml:trace>
  <inkml:trace contextRef="#ctx0" brushRef="#br0" timeOffset="1277.073">11638 13166 2,'-2'-2'2,"0"1"1,-2-2 0,2 2-1,-2 1 1,-2 1-1,-1 2 0,3 0 1,-2 1 5,0 0 5,0 5-14,-1-1 13,1 4-8,-2 1 0,0 2-7,2 3 14,-1 2 4,-1 3 4,2 2-1,-2 3-3,-1 4-1,-1 0-3,0 3 5,-1 2-1,1 5 4,-2 1-3,1 3-14,-1 0 13,1 3 3,1 1-14,0 0 13,-1 2-3,1-1 4,0 3-21,-1-1 20,1 3-9,0 1-1,-3 3 13,3-1-16,0 1 6,-3 3-14,1 0 13,-1 1 5,1 1-1,2 0-9,-3 4 0,1-1 6,1 3-2,3-1-1,0 2 1,2-1-2,-3 0 5,3 1-20,0 1 7,4-1 13,-2 2-20,0-1 14,2 0-1,2 0-7,0-2 7,0-1 6,0 0-8,2-2 0,0 0 7,0-1-2,0 1-1,0-2-1,0-2 0,2-1-7,-4 0 0,2-2 0,0 0 1,0 0 12,0-1-7,1 0-1,-1 1-7,2-3-5,-2 1 7,0-1 7,2-2-1,-2 0-7,2-2 1,0-1 12,-2-1 0,3-1-16,1-2 2,-4-1 1,2-1-6,0 0 7,0-3 7,-2 0-20,0-3 1,0-1 3,3-4-5,-5-3-5,0-1-3,0-7-17,-2-3-2,-1-2 5,1-4 4,2-3 4,-4-7 4,2-4 1</inkml:trace>
  <inkml:trace contextRef="#ctx0" brushRef="#br0" timeOffset="4009.2293">11659 13172 3,'0'-2'3,"-2"-1"-1,2 1 0,0 1 0,0 0-1,0-2 1,0 3-1,0 0 0,2 0 0,0 2 0,0-1 0,2 1 1,2-1-2,3 2 1,-1-2 0,4 1 0,1-1 0,3 0 0,1 1 0,4 0-1,3 0 1,1-1-1,4 1 0,4-4 0,5 1 0,1 0 0,4-1 1,7-3-1,4 0 0,4 1 0,8-2 0,4-2 1,7 1-1,3 0 0,5-1 0,4 0 0,4-2 0,2 0 0,7 1 0,-1-2 0,0 2 0,3-2 0,-1 3 0,5-2 0,-1 0 0,3 1 0,1-1 0,-1 0 0,2 1 0,-3-1 0,1 1 0,-5 1 0,1 1 0,-5 0 0,-4 2 0,-1 0 0,-3 0 0,0 1 0,0 0 0,0 2 0,-4-1 0,0 2 0,-2 1 0,-3-1 0,-3 1 0,-2 1 0,-1 0 0,-1 2 0,-3-2 0,1 1 0,-5 1 0,-2-1 0,-2 1 0,-4 2 1,-2 0-1,-2 0 1,-4 1 0,-2 2-1,-5 1 0,-1 0 0,-5 1 0,-1 3 0,-5 3 7,-2 3-1,-2 3 5,-4 0-14,-2 3 7,-3 1 7,-1 3-15,-4 2 7,-1 2 6,-4 3-8,-3 2 6,-1 2-13,0 1 7,-2 3-7,-3 2 14,-1 1-14,0 2 7,-2 2 13,0 3-2,-2-1-7,-3 2 5,3 1-7,0 1 5,-2-2-1,2 5 7,0-1-15,-2 2 12,0 1-7,0 1 5,0 0-19,-1 3 20,-1-1-2,0 0-7,2 2 0,-2 0-13,-1 4 21,1-2-2,0-2-7,0 2 0,2-2-6,-3-1 13,3 0 0,0-1-1,0 0-7,0 0-6,0 1 13,2-1 5,-2-1-7,-1-1 6,1 0-14,0-2 0,-2 0-5,2-2 13,0-1 0,2-2-7,0 0-6,0 0 14,-1-2-1,3 1-7,0-3 1,3 1 0,-1-3-13,0-1 22,0-3-8,2 1 0,0-2 7,0-1-7,-2 0 0,2-1 0,0-1 6,-1 0 0,1-1-7,-2 0 6,2-2-19,-2 2 21,2-3-14,0-1 0,0-1 2,0 0 1,-1-2 13,1-1-7,0-2 0,0 0-7,0 0 14,0-3-14,0 0 7,-2-2 0,1 1 6,1-3-19,-2 2 14,0 0-1,0-2-19,-2-1 21,2 1 0,-2-2-13,-2-1 1,0-2 14,0 0-7,0-2-7,-2 0 22,-1-1-9,-1-1-13,0-2 8,-2-2 6,-1 1-1,-1 0 0,-2-3-13,-1-1 7,-3 0 7,1-2-1,-3 0-7,-3-1 13,2 0-7,-3 0-7,-3 0-12,0-3 27,-2 2-1,0-2-14,-4 2 0,-2 0 13,0-1-13,-4 2 13,2-1-14,-5-1-5,-1 2 1,0 2 0,-5-1-4,1-2 8,-3 3 6,-2 0-6,-1-1 1,-3 2 13,-2 1-8,-2 1 0,0 0-6,0-1 0,-2 2-5,0-2 20,0 2-1,-2 0-14,0 1 1,-2 0-6,-2-2 7,-2 3-7,-3-2 3,1 1 0,-2 1 8,-1-1 12,-1-1-8,-3 1 0,1-2-1,-3 2 6,3-1-8,-1 0-6,3-2 0,-1 2-7,1-1 9,-1 2 7,1-2-8,-1 0 1,1-1-6,0 0 13,1 0 7,3 1-9,-3-1-6,3 0 6,2 1 0,0-1-7,1 0 7,-1 1-14,2-1 9,0 0 14,2-1-3,-2 0-7,1 1-7,1-1 1,2-1 13,2 0-7,0 0-7,2-1 7,0 0 0,3-2-7,-1 1 13,0-2-19,2-1 7,2 2 13,3-1-7,1 1 12,1-3-8,-1 1 0,5 1-8,-1-1 13,1-1-7,4 2-7,-1-2 6,3 0 0,0 0 6,4 0-7,-2 0-13,4-2 14,0 0-7,-1-1 7,4 1-7,1-2 13,2 0-1,0-2-7,0-1 0,2-1 7,1 1-16,1-1 9,0 1-1,-1-1-12,3-2 20,0 2-1,-1 0-19,1 0 1,0-1 20,3 1-7,-3 0 6,3 0 0,-1 0-2,1 0-7,1 0 0,1-1 6,-1 0 0,1 0-13,1 0 1,1 0 13,-3 1-1,5-3 0,-4 1-13,3 1 7,-1 0 6,-1-3 0,1 2-1,0-1-1,1-1 0,-1 2 6,2-2-7,-1 2 7,1-1-9,-3-3 7,3 2-8,2 1 1,-2-2 6,1 1 5,3-1-1,-2 0-20,2 1 7,-1-2 13,3 0 0,0 0-16,0 1 16,2-2-3,0 1-19,0 0 20,0 0-7,2 2 6,0-3-7,0 1 6,2 1-7,-2-2 0,2 3 0,0 0 7,2-2-14,-2 2 8,2-2 0,2 0-7,-1 2 8,1-1-7,0 2 1,-2-1 7,2 1 0,-2 1-1,3 1 0,-3 0 6,0 0-19,0 1 20,0 0-1,-2 0-1,2 1-1,-2 1 0,1 0-7,-1 0 6,0 1 0,-2-1-7,2 1 0,-2 1 7,0 1-13,2-2 7,-2 2 7,0-1-1,2 2 0,-2 0 0,0 0-1,0 1-8,2 0 2,0 1 0,-2 0 7,2 2 0,2 0-1,-2 1 0,2 0-1,-2 2 0,3 1-7,-1 0 14,0 1-14,2 0 7,-2 0 0,2 2-1,1-1 0,-1-1 0,0 0 0,0-1 0,0-1 0,1 1 0,1-1-1,-4-1 0,2 0 0,0 0 0,1-1-6,-3-1 7,0-1-6,0 1-7,0-2 3,0 1 13,-2-1 0,1 0-20,-1 1 21,0-1 0,0-1-7,-2 1 6,2-1 0,2 1-7,-2 0 0,0-1-12,2 0 21,-2 1-7,0 1 0,0-2 0,3 1-6,-3-1 1,2-1 13,-2 2-7,2 0-6,-2 1 7,0-1 0,0 1 6,2 0-14,0 0 1,-2 2-6,3-2 8,-1 2-5,0-2 13,0 1 0,0 0-7,2-1-6,1 0 14,-3-1-1,2-1-13,0 2 7,0-1 7,1-2-1,-1-2 0,2 2-1,-2-1-13,0 0 2,-1-1 7,1 1 0,-2-3 0,0 2 7,2-1-20,-4 2 1,2-2 15,-1 3 0,-1-1 7,0 2-22,-2-2 15,0 0 0,2 1-13,-2 0 7,0 0 1,0 0 13,2-2-20,-2 1 14,0 0 5,-2 1-7,2-1 0,0 0 7,0-1-16,0-1 8,-2 1 7,4 2-2,-2-1-7,0 0 1,0 0-14,0 1 22,0 1-27,0-3 3,0 3-6,0-1 3,-2 1 1,2-1 2</inkml:trace>
  <inkml:trace contextRef="#ctx0" brushRef="#br0" timeOffset="7667.4385">8209 13341 2,'-4'-1'3,"0"-2"0,-2 1-1,0 0 0,-5 0 0,3 4 0,-4 0 0,-1 1 0,1 3 1,-1 3-2,-1 3 1,-1 3-1,3 5 0,2 2 0,-1 5 0,1 1 0,4 5-1,0 2 1,3 1 6,1-1-7,4 1-1,3-1 7,3 0-1,0-1-7,5-5 0,1-2 0,3-3 8,1-4-7,5-5 6,2-3 7,0-5-9,1-6 0,3-5-7,0-6-1,2-4 9,0-5-8,-2-3 14,-2-3-8,-2-2-6,-4-2 6,-3 0-6,-3-2 7,-5 1 5,-4 0-7,-6-1 6,-4-1-1,-2 2-7,-2 1 1,-5 0-7,-1 2 14,-3 3-7,1 2-7,-3 3 7,-1 4 7,1 1-14,0 3 1,1 4 0,-1 4 0,5 4 0,-1 3 2,1 5-1,3 2 0</inkml:trace>
  <inkml:trace contextRef="#ctx0" brushRef="#br0" timeOffset="7933.4537">8325 13931 1,'-2'4'4,"2"2"-1,0 2-1,0 1 1,0 4 0,0 3 7,0 4-9,0 2 0,0 2 0,2 4 6,0 3-7,-2 0 6,2 4-7,-2 1 0,2 2 7,0 1-1,0-1 0,0-1-7,1-1 13,1 0-8,-2-2-8,2-3 9,0 0-9,0-3 9,-2-3-1,0-2-7,0-2-1,3-3 1,-5-3 0,2-1-1,0-4 1,-2-1 0</inkml:trace>
  <inkml:trace contextRef="#ctx0" brushRef="#br0" timeOffset="8161.4668">8282 14192 1,'0'0'3,"0"1"0,0 4 0,-2 2-1,2 2 1,-2 3-1,-3 2 0,-1 3 1,-2 2-1,0 4 0,-5 5-1,-1 1 0,-1 2 0,-3 2-1,-1 3 7,-2-1-1,1 0-7,-3-3 0,2 0 0,1-3 7,1-3-7,0-1 0,3-5 0,-1-2-1,5-3 0,-1-4-1,1-3 0</inkml:trace>
  <inkml:trace contextRef="#ctx0" brushRef="#br0" timeOffset="8420.4816">8356 14269 1,'0'3'3,"0"3"0,4 0-1,-2 0 0,2 2 1,3-1-2,-1 2 0,2-1 1,2 0-1,1 0 0,3-1 1,1 0-1,1 0 0,3 0 0,0-1 0,3-1-1,-1-1 0,2 2 1,-1-2-1,1-1 0,0 2 0,0 1 0,-1-2 0,-1 2-1,0 0-1</inkml:trace>
  <inkml:trace contextRef="#ctx0" brushRef="#br0" timeOffset="8638.4941">8499 14755 3,'-6'7'4,"-3"1"-1,1 5 0,-4 1-1,-1 3 0,-1 2 0,-3 4 1,1 1-1,-1 2 0,-1 2-1,-3 2 0,2 1 0,1 2 0,1-2-1,-2 0 1,3-2-1,-1-3 0,3 0-1,-1-5 0,3-3 0,2-4-1,-3-1 0</inkml:trace>
  <inkml:trace contextRef="#ctx0" brushRef="#br0" timeOffset="8884.5081">8445 14757 1,'2'1'3,"0"0"1,0 2-1,2-1 0,1 3 0,1 0-1,-2 1 14,4 2-9,0 1 5,1 0 6,3 1-3,-2 1-15,3 3 6,-1-3 6,3 3-1,1 1-8,1-1 6,1 1-1,1-3-14,0 1 13,1-1-7,1-1-6,0 1 1,1-3 7,-1 2-7,0-3-5,2-3-1,-3 2 2,-1 0 0,2-1 0,-3-1 1</inkml:trace>
  <inkml:trace contextRef="#ctx0" brushRef="#br0" timeOffset="9396.5374">8153 15660 1,'-2'-2'3,"0"0"0,0-2-1,0 0 1,0 1-1,2 0 0,-2 2 0,0-3 0,-2 2 0,0 1 0,0 2-1,-1 0 0,-1 4 0,2 2 0,-4 2-1,2 4 1,-3 0 0,3 3 0,0 0-1,0 2 1,-1 0-1,3 1 0,2-1 0,0 1 1,2-3-1,2 1 0,2-1 0,3-1 0,1-1 0,2-1 0,3-3 0,1 1 0,3-3 0,-1-1 0,3 2 0,2-2 0,-3 1 0,3 0 1,-3-1-2,1 1 1,-4 3 0,-1 0 0,-6 3 0,-2 4 0,-3 0 0,-6 5 0,-1 0-1,-2 1 0,-6 2 1,-1-2-1,-1 1 0,-1-2-1,-3 1 0</inkml:trace>
  <inkml:trace contextRef="#ctx0" brushRef="#br0" timeOffset="9665.5528">8255 15437 2,'0'-1'4,"-2"1"-1,2 0 0,0 0 0,2 1 7,-2 0-8,0 4-1,4 3 0,0 1 13,0 4 4,0 2-1,5 5 3,1 3-15,0 5 0,5 5 5,1 2-14,3 1 7,0 1 0,3 1 6,-1 0 5,2 0-7,-1-2-2,3 0-21,0-5 4,-2 0 1,0-5 0,-1-3 2,-1-3 0,-2-2 0,-1-4 1</inkml:trace>
  <inkml:trace contextRef="#ctx0" brushRef="#br0" timeOffset="10131.5795">8499 15877 3,'-4'-1'3,"4"-1"0,-2 1-1,2 1 1,2 0-1,-2 3 0,2-1 0,2 3 0,2-2-1,2 2 0,3 1 0,-1-3 0,2 0 0,1 1 0,1-2 0,1-1 0,1-2-1,1-1 1,-3-2-1,3-1 0,-3-5 0,1 1 0,-1-4 0,1 0 0,-3 0 0,-1-4-1,-3 0 1,0-1 0,-2-1 0,1-1 0,-3 0 0,-2 3 1,2 0 0,-2 3-1,2 3 1,-2 0-1,0 2 0,0 4 1,0 2-1,3 5 0,-3 4 13,2 2-15,0 5 14,2 4-1,0 2-16,0-2 15,3 1-8,-1-1-7,4 1 14,-1-2-8,-1-1-6,3-3 13,-1-2-1,0-2-1,-1-2-7,1-1 0,0-4 7,1-2-14,-3-3 8,1 0 0,-3-7 0,-2 1 0,0-3 6,-2-1-1,1-2-13,-3-2 1,-2 0 13,2 0 0,-2 3-14,0 1 8,0 4 0,0-1 6,0 4-13,0 4 0,2 2 8,0 4 6,0 4-7,0 4-7,2 4 7,0 0-6,4 1 1,-1-1 1,1-1-1,0 0-1,1-1 1,1-1 1,2-6 0,3-1-1</inkml:trace>
  <inkml:trace contextRef="#ctx0" brushRef="#br0" timeOffset="11378.6508">9169 14897 1,'0'0'4,"2"2"-1,0 1 1,2 7-1,0 2 13,0 5-9,3 5-1,-1 5 6,0 3 12,2 6-4,3 1-2,-1 4-3,5-1-8,-1 0 6,3-2-2,-1-2-8,5-1 6,-1-2-1,-1-3-20,2-2 21,-3-4-2,1-3-7,-5-2 0,3-3-12,-7-3 8,3-3 13,-5 0-20,-2-4 1,-4-5-6,-2-1 15,-4-3-12,-4-1 1,-2-2 8,-5-3 1,-4-1-7,-1 1 8,-3 0-6,0 1 20,-2 2-7,5 2-1,-5 4-14,4 4 16,3 4-9,-3 2 14,2 5-2,5 4-7,-1 2-7,5 3 7,2 2 12,0 2-8,1-1 7,3 1-15,2-4 13,4 0-14,6-1 6,3-4 0,1-2-7,1-3-5,1-4 0,1-3 2,1-2-6,1-4 1,-1-5 2,1-2 1,-3-2 1,1-3 1,-1-3 1,-1-1 1,-1-3 1,-4 0-1,1-3 2,-1 0 0,-2 1 0,0 3 1,-2 3 13,-2 2-7,3 1-1,-3 6 6,2 1-1,-2 4-8,-2 5 7,2 3-1,-2 1-1,4 3 0,-2-2-1,2 4 6,2-1-14,1 0 0,-1 0 7,0-2 0,2 0-1,1-2 6,-1-2-7,2-2-12,-2-2 13,3-3-12,-1-2 7,1-4 0,1-2-6,-2-1 2,1-4 7,-3-1-6,2-2 0,-2-1 1,1 0 7,-1 1 6,-2 0-7,3 3 0,-3 1 6,-2 1-1,0 4-7,0 3 6,2 1 1,-2 5 4,1 0-1,-1 4-1,2 2-14,-2 2 7,2 1 6,-2-1-13,3 0-5,-3-1 13,2 0-6,2-1 7,-2-1 6,1 0-20,-1-3 14,0-1 5,2-3-1,-1-1 0,1-2 0,-2-3-16,2-1 15,-2-1 0,1-3-15,-1-2 8,0 1-6,-2-5 1,2 1 7,3-1 0,-5-1 6,2 3-1,0 2 0,-2 2-15,1 0 2,-1 4 14,0 4 0,2 2 4,0 3-7,0 4 5,-1 3-13,3 1 0,0 2 13,0 0-7,3 1 0,-1-1-1,0-1 0,1-1 0,3 0-19,-1-3 15,1-3-13,-1 1 9,-1-5 1,0-1 1,3-3-6,-3-2 8,-1-3 0,-3-3-1,2-2-5,-2-2 1,-1-5 2,-1-3 0,-2-4 1,0-6 0,-2-4-1,-2-6 2,-2-4 1,-2-2 1,-4-3 0,-1 0 0,1 2 7,2 2 7,0 5-9,0 3 0,1 6 5,1 5-1,-2 3 0,0 7 12,4 4-16,-4 7 19,1 8-8,3 6 3,0 6-8,0 9-1,4 4 6,0 9-22,3 1 21,1 2-8,4 1-1,2-1-7,3-1 1,2-4 12,-1-1-7,5-3 6,1-2-8,1-3 0,2-5 7,0-2-1,0-4-8,2-3 1,-3-5-14,1-3 15,0-4-6,-4-2-6,-1-5-11,1-2 1,-4-6 4,-3-3 1,1-3 3,-3-5 2,-4-1 8,-2-1 6,-1 2 0,-1 2-1,-2 4 13,0 4-1,0 3-9,-2 3-1,0 6 6,-2 3 5,2 6-1,0 3 4,0 5-15,2 6 0,2 5 13,0 1-16,2 1 7,3 1 5,3-1-1,1 1-1,-1-1-2,0 1-1,3-3-7,-1 0 6,1-4-1,-1 2 0,-1-3-13,-1-1 1,-2-2-13,1-2 3,-5 1-11,0-3 4,-4-1 1,-6-2 4,-4 5 1,-7-6 2,-7-2 2,7-4 1,-4 1 1</inkml:trace>
  <inkml:trace contextRef="#ctx0" brushRef="#br0" timeOffset="11550.6606">9971 15119 1,'-2'-2'3,"0"-1"-1,4-2 1,-4 1-1,4-2 1,2-1 0,1-2-1,1-2 1,4-2-1,0-1-1,5-1 0,1-1 0,3 0 0,4-2 0,0 1 0,3-2 0,1 1-1,0-1 0,0 3 0,2-1-1,-4 5 0,2 1-1</inkml:trace>
  <inkml:trace contextRef="#ctx0" brushRef="#br0" timeOffset="13229.7567">19742 12685 2,'-7'5'4,"-3"5"-1,-2 4 0,-1 3 0,-1 3-1,-1 3 0,-1 3 1,3 2-1,-1 0 0,3 0-1,5 0 0,2-2 0,4 0 0,2-2-1,6-4 0,3-2 0,3-7 0,5-3 0,-1-4 0,5-3 1,2-4-1,0-3 1,0-5-1,2-2 1,-5-2-1,1-2 0,-2-2 0,-3-2 1,-3-1-1,-5 0 0,-4-1 0,-4-3 0,-4 0 0,-4 0 0,-4 0 0,-5 2 0,-1 0 0,-5 4 0,0 2 0,1 4 0,-3 5-1,0 3 0,-2 6-1,1 6 0</inkml:trace>
  <inkml:trace contextRef="#ctx0" brushRef="#br0" timeOffset="13444.769">19777 13077 3,'0'3'4,"0"4"0,0 5-1,2 4-1,0 3 8,0 4 4,2 4-8,-2 2-1,0 5 19,0 0-16,0 5-7,2 5 12,-2 2-1,1 6 4,-1 1-20,0 3 13,0 1-20,0-2 1,-2-3-1,0-3 3,0-4 0,-2-3 1,-2 31 0,-1-18-1</inkml:trace>
  <inkml:trace contextRef="#ctx0" brushRef="#br0" timeOffset="13637.78">19477 13636 4,'-6'7'4,"-5"5"-1,-1 2 0,-3 4-1,-3 5 1,-5 3 6,-2 3-8,-2 3 13,-4 2-2,0 1-14,0 1 6,2 0 7,0-1-16,2-1 2,3-5 14,3-2-16,2-4 0,5-3 0,3-4 1,3-5 0,4-6 0,4-1 0</inkml:trace>
  <inkml:trace contextRef="#ctx0" brushRef="#br0" timeOffset="13927.7966">19839 13617 1,'2'6'4,"2"4"0,2 0-1,-2 4 0,5 0 0,-1 3 7,0 2-3,0 0-7,3-2 7,-1 0-8,0 1 7,5-3-1,-1-2-1,5-3 7,2-2-16,-1-2 9,3-5-9,0-3 2,2-4-1,2-1 1,1-3 0,1-2 1,-2-2 0,-4 0 0,2 0 0,-4-1 0,-1 1 0,-3 3 0,-5-1 0,-1 3 0,-3 2 1,-6 4 0,-2 1 0,-6 4 0,-1 4 0,-3 1 0,0 5 0,-5 3 0,-1 2 1,-1 3 0,1 2 0,-1 3 0,-1 0-2,-3 3 1,2 1 0,-4 1 0</inkml:trace>
  <inkml:trace contextRef="#ctx0" brushRef="#br0" timeOffset="14160.8099">19284 14544 1,'-8'-1'3,"2"1"-1,-2 1-1,1-2 0,-1 2 1,4 0 0,0 1-1,0 0 1,2 0-2,0 0 1,2 2-1,2-1 1,0 1 0,0-1-1,0 2 1,0 0 0,0-2-1,0 3 0,0-1 2,-2-1-1,0 1-1,0 0 1,0-2-1,0 1 0,0-2 0,0 0 0,0-1-1,-2 1 1,2-4-1,0 0 1,0 0-2,2-5 1</inkml:trace>
  <inkml:trace contextRef="#ctx0" brushRef="#br0" timeOffset="14671.8392">19669 14242 2,'-2'8'3,"0"2"0,-2 3 0,-2 2 0,-3 0-1,-1 2 0,2 1 0,-5 2 1,1 0-1,-3 1-1,3-1 0,0-1 0,-1-1 0,3-2 0,-3-2 0,5-1-1,0-3 0,0 1 0,1-5-1,1-2 0,2-1 0,0-5 0,2 0-1,0-5 1,4-2 0,0-3 0,0-1-2,2 3 2,0-2 0,3-1 1,-3 4 0,0 0 1,2 1 0,-2 2 0,-2 1 1,0 3-1,0 2 0,-2 5-1,0 0 0,-2 7 1,-2 2 0,0 5-1,-4 3 0,-1 2 1,1 2-1,-2 2 1,2 0 0,-3-1 0,3-1 0,0-3-1,4-2 1,-3-2-1,3-3 1,2-3 0,2-5-1,0-5 0,4-3 0,2-6 0,5-8 7,-1-3-7,5-4-1,1-4 1,1-4-1,1-3 1,3-1-1,2-1 7,2 0-7,-1 2 13,5 1-1,-4 3 4,0 4-14,0 2 26,-2 4-4,-1 5-2,1 3 9,-2 6-3,-1 2-4,1 7 4,0 3-23,2 4 19,-1 5-10,1 3 5,0 2-1,2 3-3,-3 0-8,1 1-1,0-2-19,2-1 1,0-3-12,1-1-9,1-4 4,-2-5 1</inkml:trace>
  <inkml:trace contextRef="#ctx0" brushRef="#br0" timeOffset="15420.882">18782 14999 10,'-2'9'3,"0"9"7,0 6-8,2 7 6,0 5-7,2 7-1,0 5 7,0 3-1,0 2-1,2 4 6,0-2-7,4 1-1,1-2-7,-1-5 13,4-5 5,1-4-14,-3-6 26,3-5-4,-1-6-22,0-3 0,-1-5 14,-1-6-3,0-7-7,1-4 5,-5-7-7,-2-3-7,-4-4-5,-2-1 7,-6-3-13,-3-2 9,-5 1 7,-3 0-12,-1 3 1,-5 1 8,-4 5-7,0 2 9,-2 6 0,0 4-6,2 4 13,-2 6-1,2 5-13,2 3 14,2 4-1,2 3 0,3 2-1,5-2-1,1 1 0,3-2-13,5-1 0,0-3 15,2-4 0,4-2-1,4-5-7,0-5-7,4-7 8,3-7-6,3-5 1,1-3 1,1-4 0,-1-5 1,1-2-1,-1-3 1,-3-1 1,-1-5 0,-3-1 1,2-2 1,-6-2 0,0-1 0,-1 1 1,-3 0 0,0 2 0,-3 3 0,1 3 1,-2 4 0,2 0 0,-2 5 0,0 1 0,2 5 0,0 2 0,0 2 0,0 2 0,2 2 7,0 3 5,4 3 6,0 2-3,6 6-9,1 3 6,3 4-1,5 4 4,1 4-8,5 5 13,0 3-3,4 5-3,2 3-14,4 4 7,0 2 5,3 3-14,-3 1 13,2 2-8,-2 3 13,0-1-9,-2 0-1,-2-1-13,-2 0-6,-2-2-4,-2-3-6,-2-4 3,-5-2 2,-1-5 1</inkml:trace>
  <inkml:trace contextRef="#ctx0" brushRef="#br0" timeOffset="15597.8921">18782 15688 4,'0'0'4,"2"0"-1,0 3 0,4 0-1,0 1 0,5-3 0,1 0 1,3-2-2,3-3 0,1-3-1,6-2 0,2-4 0,2-3-2,4-3 1,0-2-2</inkml:trace>
  <inkml:trace contextRef="#ctx0" brushRef="#br0" timeOffset="17262.9874">19289 14965 2,'0'-1'3,"-2"1"0,2 1 0,2 4 0,0 4 7,4 5-9,2 6 1,0 3 6,5 4-8,-3 3 7,5 5-8,-1 3 7,3 2-1,-1-1 13,1 1-3,-1-2-2,3 1-1,0-4-8,-1-1 5,1-2-13,-3-3 7,3-2-1,-5-4 0,-1-3 0,-3-5 6,-2-4-1,-3-1-20,-3-5 14,-4-2-6,-5-3 7,-1-5-1,-6-2 7,-5-1-14,-2-2 7,-1 0-6,-5 2 7,2 1-1,-2 1 0,2 2-12,2 3 1,1 3 6,1 1 9,2 4-15,3 4 8,3 3 7,3 1 0,4 2-8,0 2 8,6 1 5,0 1-8,2-3 0,2 0-6,4-3-6,2-1 20,3-3-1,-1-1-14,5-7 7,-3-1 0,5-3-7,-3-2 7,3-3 0,0-2-13,-3-4 8,1-1 6,-1-1-6,-1-2 6,-3 1 0,1-1-13,-3 2 6,-2 1-4,0 1 1,1 4 13,-5 0-1,2 4-7,-2 4 14,2 2-22,1 4 22,-1 3-3,2 3-1,-2 3-7,3 1 6,-1 0 7,2 3-16,1-2 7,-1 0-1,2-1 0,-1-2-1,1-4 0,0 1 0,1-4-1,1-3 6,-1-4-7,-1-4-19,1-6 21,1-2 0,-2-3-7,5-3 1,0-2 12,-5-2-19,2 0 1,1 0 7,-3 1 7,3 4-7,-5-1 6,0 5 0,1 3-7,-3 3 0,0 2 7,1 2-7,-1 4 13,0 1-14,-2 3 7,3 0 0,-1 0-7,0 4 13,0-2-13,1 0 6,-1-2 0,0 1-6,1-1 13,-3-2-2,4 0-7,-2-5 0,3 1 0,-1-3-12,0-3 14,1-1 6,-1-3-7,-2-2-1,3-2-6,-1-2 7,0-2 0,3-1 0,-3 2 6,3-1-13,-3 3 14,0 2-2,1 1-1,-1 4-7,0 3 7,-1 5-7,-1 1 7,0 4 5,2 2-7,-1 4-1,3-1 6,-2 1-6,1 2 5,1 1-1,1-3-19,-3 1 7,0-2 1,1-2 7,-1-1 7,2-3-22,1-2 15,1-1 6,-3-2 0,1-4-1,-2-2-8,1-2-6,-3-3 7,0-3 0,3-2 0,-5 0 7,0-1-21,-2 2 9,4 1 1,-3 4 6,-1 0 6,0 2 0,0 0-14,0 3 13,0 4-1,0 2 6,3 2-2,-1 2 0,0 2-16,0 1 16,0 1-3,3-1 0,-1-1-20,0 1 1,3-1 22,-1-1-9,2 0-6,1-2 7,-3-1-14,0-2 15,1-1-7,-3-3 1,0-1 6,1-2-6,-3-2 0,-2-4 1,0-1-6,0 1 1,-2-2 7,0 0 6,0 3-7,0-1-6,0 2 7,-2 1-14,0 3 3,3 3 20,-3 0-7,2 5 0,2 1-7,0 4-6,0 2 14,2 1 0,3 0 0,-1 0-7,0 1 0,2 0-12,1-1 21,-1-3 6,0 0-8,3 0-13,-3-3 14,3-2 0,-3 0-1,2-5 0,-1 0-7,-1-2 1,-2-1 0,3-3 0,-3-2 7,-2 2-19,0-3 20,3 0 0,-3 3-1,0 2 0,0 1-7,-2 1 13,-2 1-20,3 4 20,1 2 6,-2 3-3,2 2-8,-2 1-7,2 1-6,3 0 20,-1 1-2,0-1-7,1 0-1,3 0 1,0-3-15,1 0 22,-3-3-1,5-1-2,-1 0-7,-2-4 0,1 1 6,-1-2 0,3-2-7,-5-3 6,-2-1-7,1-1-12,-1-2 2,-4-3 20,2 1-7,0-1-14,-1 0 16,-1 3-1,0 2 0,-2 1-1,0 2-6,0 1 0,0 3 1,0 3 14,-2 2-16,2 3 2,0 4 1,0 0 6,0 0-6,1 1 0,3 2 0,0 0 1,0-1-6,0 1 7,3-3-12,1-1 6,0-3 2,1-1 1,3-1 0,-1 1-5,1-4-6,-4 1-5,3-2 22,-3-1-19,0 1 1,3 1 16,-5-1-7,0 0 14,1 3-7,-3 0 0,2 0 0,-2 3-7,-2 1 8,3-1 6,1 1 0,-2-2-2,2-1-1,1-2-13,3 0 1,-2-4 1,3-1 14,1-3-7,1-1 0,1-4-13,1 0 8,-1-1 1,-1-2-6,-3-2 0,-1-2 2,-1-3 1,-4-1 1,-2-4 1,-2-3 1,-2-3 0,-4-3-1,-2-5 2,-4-1 0,-1-2 1,1 3 6,-2 2-6,-1 2 13,-3 4 4,3 5 5,1 3 4,-1 4-3,3 5-15,-2 4 11,1 3-2,1 5-1,2 6 10,0 4-8,3 5 10,1 5-3,4 6-16,2 3 12,2 5 11,3 5-10,3 4 9,2 3-15,3 5 4,-1 1-9,3 4 5,-1 2-7,5 3-15,0 2 15,0-1-21,-3-1 15,3-2 0,-3-2-19,3-2-18,-4-5-1,-1-4-3,-1-4 5,-3-6 4,9 21 3,-5-17 1</inkml:trace>
  <inkml:trace contextRef="#ctx0" brushRef="#br0" timeOffset="18496.0579">21628 14874 13,'0'-1'16,"0"0"-2,0 0 11,0-1-22,2-1 18,-2-1-15,4-2 6,2-2-2,2-2-1,1 0-8,5-1-6,1 0-6,-1-3-1,23-13 3,-4 6 1,-2 3 0,-6 4 1,-2 4-1,-9 6 2,-1 3 1,-3 3 1,-4 5 1,-1 1 0,-1 4 1,-2 2 1,-2 2 0,0 1 1,0 2-1,2-1 1,0 2 13,4 1 5,0 1-9,5 2 11,1 0 5,-6-14-10,3 3 11,1 0-4,0 1-1,1 0-4,-3-1-8,4-2 6,-3 0-15,-1-2 18,0-2-14,0 0 6,-4-3 4,3-4-8,-1-3-13,0-3 20,-2-3-21,2-1 14,-3-6-13,1-1 7,-2 0 6,0-4-1,2 0 0,0 0-1,0 1-7,0 1-6,0 3-5,1 1 8,1 2 1,-2 3 7,2 3-14,2 3-4,1 3 15,1 2-6,0 3-13,1 0 16,3 1 0,1 1 1,-3-1 0,5 0-12,-3 0 7,1-1 8,-1-2 8,3 0-22,-5-2 3,2-1 14,-3-1-1,-1-3-6,-2-1-6,-1-1 14,-3-1 5,-2 0-26,-4-2 8,-2 0 8,-5 1 7,1 1-1,-2 3 5,-1 4-1,-3 1-14,2 5 14,-3 3-14,1 1 1,1 3 6,1 3 0,1 0 0,1 2 6,4 0 6,2 0-9,2-1 0,0 1 5,4-3-20,2 0 14,0-3-1,2-2-19,0-3 15,5-1 0,-3-3 0,2-2 6,1-3 6,1-2-8,-2-2 0,1-1 0,-1 0-13,0-1 1,1 2 14,-3-2-1,0 5 6,1 0-8,-3 2 0,0 2 13,-2 5-9,2 0 12,1 4-8,-1 0 6,0 3-10,2 1-7,0 0 7,3-1-7,-1 1 12,3-3-13,11 11-6,3-7 1,-2-7-6,0-7-5,0-6 9,0-4 1,-3-3-5,3-5-6,-4 0 3,-5-5 9,1-4-13,-3-5 16,-1-2-12,-3-7 1,-2-4 2,1-9 1,-5-6 1,0-11 2,0 0 2,-2 0 0,0 3 1,-2 7 2,2 7 0,-2 9 7,2 27 0,-2 2 5,-2 2-1,0 4 0,0 0 5,0 7 18,-2 3 3,-2 5-4,0 4-11,-1 6 18,-3 6-12,2 5 10,4 6-4,2 6-3,-1 2-11,6 2-2,-1 3 12,6-2 3,0-1-4,2 0-9,3-2 4,1-2-3,3-2-7,-3-4-2,5-1-1,-2-5-1,1-2-7,-1-5 6,-1-2-7,-1-4 13,-1-5-14,1-4 0,-3-4 1,3-3-6,-3-5 1,0-2-13,-1-1 22,-1-2 1,0-2-8,1 1 1,-1 1 7,0 2-7,-1-1 1,-1 4 6,0 1 0,-2 4 0,3 3-7,-3 5 0,0 1 7,0 3 0,3 2 7,-1 0 4,0 3-21,-4 0 7,2 0 7,1 1-7,1 0 6,-2-1-1,2-2-13,1 0 7,-1-2-6,0 1-5,9 2-6,-1-3-3,-1-6-5,-1-1 17,1-7-13,-5-3-2,-2-4 8,1-3-10,3-3 16,-6-1-18,0 0 17,3 4 0,-3 4 15,2 4 6,-4 3-2,7 3 6,-3 4 5,-2 1-3,0 3-15,5 3 13,1 0-7,-6-5 17,-2 0-22,3 1 6,1 0 0,2-1 11,-1 1-3,1 0-7,2-3-8,1 1-14,-1-3 3,1-1-12,-1-2-10,0-2-16,-1-2 6,-1-1 5,0-2 4,-3-1 3,-1-2 4,-2 0 2</inkml:trace>
  <inkml:trace contextRef="#ctx0" brushRef="#br0" timeOffset="18647.0665">23135 14592 2,'-6'1'3,"0"1"7,-2 0-7,2-2 13,-1 1 3,3-1-1,0 2 3,2-2 5,0-2-17,4 1 11,0-2-7,4-3-3,3-1-14,3-1-5,-2-1-7,13-12 3,-4 0 1,-5-2 0,1 3 2,-3 3 0</inkml:trace>
  <inkml:trace contextRef="#ctx0" brushRef="#br0" timeOffset="18849.0781">21626 14610 51,'-9'4'18,"-3"2"-3,-5 1-8,1 0-1,-1 0 13,3-1 3,3-2 4,1 1-16,4-2 12,4-2 2,4-2-15,4-2 6,7-3 4,7-3-22,11-3 1,4-2 0,9-1-6,1-1-12,5-1-4,2 5 1,-3-2 3</inkml:trace>
  <inkml:trace contextRef="#ctx0" brushRef="#br0" timeOffset="19640.1233">18966 16242 17,'-4'0'2,"0"1"14,-5 3-16,-1 2 13,2 4-2,0 3 0,-5 4-2,5 5 5,-3 5-2,3 3-1,2 4-2,2 1-1,4 2-13,2-1 0,6-1 1,5-4 7,5-4 5,7-4-13,4-5 7,4-7-7,4-4 7,3-7 0,1-6 6,-2-5-1,1-5-13,-3-5 13,0-5-14,-4-2 8,-4-2-1,-4-4 0,-4-1 0,-7-1-6,-4 0 13,-8 1-13,-4 0 7,-4 4 0,-4 2 0,-7 5 0,-5 5-13,-3 3 8,-4 5 0,0 7 7,-6 2-13,0 7 0,-3 3 2,3 5 1,0 3 0,4 4-1,0 1 0</inkml:trace>
  <inkml:trace contextRef="#ctx0" brushRef="#br0" timeOffset="19863.1361">19173 16595 4,'0'8'4,"4"5"0,-2 2 13,2 4-3,-2 4-2,2 4 6,-2 4-4,-2 5-1,2 4-8,-2 4 0,0 4 11,0 3 4,0 4-7,0 0-9,0 2-1,-2 0 6,2 0-1,2-1-7,3-2 0,-3-3 0,0-2 0,2-4-13,0-4 8,0-4-12,-2-4 0,2-7 2,-2-1 2,-2-8 0,0-3 1</inkml:trace>
  <inkml:trace contextRef="#ctx0" brushRef="#br0" timeOffset="20087.1489">19030 17126 17,'-4'1'2,"2"0"14,-4 4-3,-1 3 12,-3 3-4,-2 6-2,-3 1-3,-3 7 5,-5 1-16,-4 6 6,-2 0 11,-4 4-2,-2 4-3,-2 3-1,-3-1-10,-1 4 6,2-3-8,-1-1 6,3-3 6,2-6-22,0-1-19,6-7 11,2-4-6,4-5-4,2-6 3,5-7 2,4-7 1,5-10 3,5-6 1</inkml:trace>
  <inkml:trace contextRef="#ctx0" brushRef="#br0" timeOffset="20291.1606">18927 17107 3,'8'0'4,"2"2"-1,1 1 0,1 1-1,5 2 8,-1 3-2,1 2 5,1 0-2,1 2-7,2 1 7,-1 0-9,3 1 0,0-2-7,2 1 1,-1-1 13,3-3-1,2-2-14,2-2 7,0-3-6,2-3 1,0-3 0,3-1-1,-1-2 2,0-5 0,-2 2 0,-4 0 0,-2-1 0,-2 1 0,-7-1 0,-1 2-1</inkml:trace>
  <inkml:trace contextRef="#ctx0" brushRef="#br0" timeOffset="20479.1713">19342 17574 2,'-8'17'3,"-2"2"0,-5 6 0,-1 3-1,-5 6 0,-4 0 0,-2 4-1,-2 1 1,-2 3 1,0 2-2,-6 2 0,2-2 0,0 1 0,-2 0 0,1 0 0,3-2-2,0-5 1,6-4-1,0-6 0,3-6-1</inkml:trace>
  <inkml:trace contextRef="#ctx0" brushRef="#br0" timeOffset="20678.1827">19059 17679 13,'2'1'10,"6"5"4,3 2 5,1 5-2,5 4-3,-3 2-14,3 3 6,1 4 13,1 2-16,-3 2 0,3 1 6,2 2-7,-1-1 6,3-1-1,-2-1 0,2-5-8,-1 0-1,-1-4-12,0-3 2,-3-4 1,1-2 0,0-5 0,-5-4 2,3-1 0</inkml:trace>
  <inkml:trace contextRef="#ctx0" brushRef="#br0" timeOffset="21206.2129">19533 18127 29,'-2'-1'14,"2"2"-15,-3 0 13,3 4-14,0 2 13,0 4-7,3 5-1,-1 9-1,2 6 6,0 8 6,0 4-2,0 7-1,2 3-8,1 5 6,1 4-8,2 1 0,-2-2-12,5-7 1,-5-7 0,2-6 1,3-5 1,-1-3 0</inkml:trace>
  <inkml:trace contextRef="#ctx0" brushRef="#br0" timeOffset="21393.2236">19326 18145 5,'-2'0'4,"0"-2"6,2 1-1,-2-1-8,0-3 0,4 0 6,2-1 6,0-3-2,4-1-14,5-3 0,3-2 7,5-3 7,4 1-9,4-1-7,2 0 0,0 3 1,4 1-1,2 3 1,-2 4 0</inkml:trace>
  <inkml:trace contextRef="#ctx0" brushRef="#br0" timeOffset="21560.2331">19560 18495 2,'-3'-1'4,"3"1"0,0-1-1,0 0 0,5-3 7,-3 0-2,2-2-1,2-2-7,2-2 6,3-2-1,3-2-7,3-1 7,3-1-7,3-1 0,4 0-1,0-1 1,2 1-1,-2-1 0,2 3 0,0 1 0</inkml:trace>
  <inkml:trace contextRef="#ctx0" brushRef="#br0" timeOffset="22989.3149">20292 18353 1,'0'0'4,"-2"0"-1,0-2 0,-3-1 0,1-1 7,-4 3-2,-2-1-7,-1 2 18,-3 3-8,-3 3 12,-3 4-10,-3 6 5,-2 5 4,2 6-8,-4 6-3,5 3 11,-1 5-2,0 3-3,5 4-1,-1-1-3,6 1-8,5-3-1,4-4 0,0-7-13,8-4 1,0-3 7,7-4 0,3-3-6,3-3-12,1-5 9,3-8-5,2-7 1,-1-10 9,3-5-6,0-6 8,0-5-6,-2-3-6,-1-4 15,-3-3-6,0-3 13,-5-1 7,-4 0 3,1 5-2,-5 3-1,0 5-2,-2 4-8,-2 5 6,-4 7-2,0 7 0,-2 11-8,0 5 6,-2 7-7,2 5 7,2 5-1,-1 5 6,3 5-8,5 2 7,-1 0-2,4 0-1,0 0-7,5-1-7,-1-5 8,3-4-13,-1-4 7,3-6 1,-1-6-12,1-5 15,1-7-13,-1-7 7,-1-7 2,1-6 7,-1-3-13,-3-5 8,-1-6-12,-1-4 20,-3-5 0,-2-1-1,0 1-7,-2 1 19,1 2-1,-3 5 4,0 4-9,-2 3 0,0 6-16,-2 3 16,0 6-9,0 6 6,2 6 6,-3 8-8,1 6 6,2 5-2,2 5-7,1 4 0,1 2-1,4 1 0,-2-1-12,4 0 0,1-2 8,-1-4-12,3-3 8,-1-4-6,0-3-4,3-6 15,-3-5-6,3-7-5,-3-4 7,3-4-5,-5-5 1,2-4 14,-1-5 0,-3-6-13,2 0 7,-3-3-13,-1 0 22,0 0-8,-2 1 7,-2 3 5,2 4-8,-2 5 6,0 3 0,3 5-8,-3 6-7,0 4 21,0 6-9,2 8-1,0 3-7,0 6 7,2 5-1,3 1-7,-1 3 1,0 1 6,3-1-6,1-2 6,-2 0 0,3-4-13,1-3 7,-1-3-6,-1-4 1,0-5-6,1-5 8,-1-6 1,3-4 0,-3-4 1,-2-5-12,-1-6 7,-1 1 8,-4-4-6,0-3 1,0-1 0,-4-2 7,0-1 0,2 1 0,-2 1-7,3 3 1,-3 5 6,-3 2 6,3 4 7,0 3-16,3 5 13,-1 5-14,0 7 19,0 7-1,2 6-15,2 4-1,0 8 7,3 6-1,-1 2 5,0 4-7,2 2 5,3 2-6,-1-1-1,1-3 6,1-2 5,1-4-27,-3-5 15,0-5-7,3-4-12,-3-9 9,-1-5 7,-1-9 1,-2-7-7,1-7 1,-5-7 0,-4-7 8,2-6-6,-4-3 1,2-1-6,0 1 14,2 1-1,-2 4 6,0 5 6,0 4-3,0 4-1,-2 5-8,4 7-13,2 5 20,-2 8 0,4 7 4,0 6-8,3 9 6,-1 2-14,2 5 6,3 2 0,-1 1 6,3-1-14,-1-2-1,3-1-4,-1-4 7,1-4-6,-1-5 7,1-4-12,-1-5 0,1-6 3,-3-8-5,3-7 14,-5-5-13,1-5 3,-3-5 7,-2-7-18,-1-3 8,-1-5 3,-2-6-5,-2-3 14,-2-6-13,0-6 15,-4 0 6,0 1 7,0 3-3,-3 5-1,3 4 13,0 5-4,0 7-2,-2 5-1,-1 6-9,1 8 11,0 8-1,0 8 10,0 9-9,-1 10-3,3 9 6,0 9 3,2 6-22,4 7 13,2 5-1,3 2 4,3 2-9,0-3-7,5-3 0,-1-2-13,3-5 8,1-4 0,5-4-5,-2-5 0,-1-8-11,3-6 9,-2-6-12,-2-9 10,-1-7 2,1-6 0,-3-3-10,-1-7 15,-1-5-7,-3-7-3,-3-6-12,-4-7 11,0-11-6,-2-3 4,-4-6 9,-4-2 1,0 1-6,-3 1 29,1 3-3,0 5 5,0 6 12,-1 5-5,1 7-8,0 5-3,0 7 12,-3 7-22,3 8 24,0 6-2,1 13 10,3 10-5,4 8-3,0 9 9,4 8-5,5 7-3,3 7-10,3 4 5,-1 1-29,7 0 8,-1-2 12,1-3-8,0-4-7,-1-4-18,1-4 7,-2-3-3,-1-5-24,-3-4 18,1-3-11,-1-7-8,-1-5-2,1-6 5,-5-4 4,1-4 3,-3-4 4</inkml:trace>
  <inkml:trace contextRef="#ctx0" brushRef="#br0" timeOffset="23578.3486">21781 17980 2,'-2'3'4,"-2"-1"-1,1 3 14,1-1 3,2 1-1,0-2-10,0 2 5,2-2-8,3 0 0,1-3-14,0 0 1,4-5 1,1-2 0,3-2 1,3-5-1,3-4 2,1 0 0,0-2 1,-1-1 0,1 1 0,-2 2 1,-3 0 0,1 3 0,-3 2 1,-1 2 1,-3 0 0,0 3 0,-1 1-1,-3 1 14,0 5 5,-2 4-9,0 2-1,1 4 5,-3-1-8,0 3 0,2 2 11,-2-1-8,0 1-1,2-2-7,0 0 0,2-2-6,3-2-6,-3-1 8,2-3-7,2-2 2,3-4 8,-1-1-6,1-3 7,-1 0-6,1-4 0,-1-1 1,-2-2 0,1-1 8,-5 0-1,2-1 0,-2-2 0,-2 2 0,1 1 18,-3 0-15,0 1 13,0 2 3,0 3 5,0 0 3,-2 2-17,0 3 11,2 2-15,-2 1 11,0 3-2,0 4-1,0 2 3,0 5-1,2 5-4,0 1 6,2 5 3,2 4-2,1 4-16,-1 1-1,0 5 12,0 2-20,3 4 19,-3 5-7,0 4-2,0 2-13,0 5 7,1 0 6,-3 2-1,-2-1-7,0-1 7,-2-2-1,-2-3 0,-2-3-1,-5-4 0,1-2-1,0-5 6,-3-3 7,-1-3-9,-2-5-1,-3-4 6,1-5-8,-1-6 7,-2-4-9,1-4-13,-3-5-4,2-7 8,-1-4-12,1-5-3,1-5-11,1-5 4,3-4-9,-3-5-2,5-3 6,1-3 3,1-4 3,4-4 3,-1 1 3</inkml:trace>
  <inkml:trace contextRef="#ctx0" brushRef="#br0" timeOffset="23814.3621">21679 17667 5,'-2'2'4,"2"-2"6,0 1 6,-2 1-3,0 2 12,2-1-11,0 2-8,4-2 13,0 0-3,7-2-8,1 0-1,5-3 0,6-7-15,1 0-5,5-4 1,4-2 1,0-2 1,7-3 2,-3-1 0,2-1 1,1 0 0</inkml:trace>
  <inkml:trace contextRef="#ctx0" brushRef="#br0" timeOffset="23965.3707">22788 17356 4,'0'0'10,"0"1"0,2 1 10,-2 1 5,2-1 2,-2 1-14,2 0 3,-2-1 5,0 0-8,0-2-22,0 3-6,2-3 2,-2 0 1,2 0 0</inkml:trace>
  <inkml:trace contextRef="#ctx0" brushRef="#br0" timeOffset="26309.5048">5626 16303 3,'0'-9'3,"-4"1"0,2-2-1,-2-1 1,0 2-1,-3-2 0,-1 2 0,0 2 0,0 2 0,-5 2-1,1 3 0,-1 2 7,-1 3-1,-1 4-1,1 5-7,-1 1 12,1 6 0,4 6-16,-1 3 15,5 4-2,0 4-13,4 1 0,4 1 1,4 1 13,0-3-1,9 0-1,1-6-14,7-3 14,4-4-14,6-8 1,2-5 1,5-6 7,1-8 6,0-7-7,5-7 6,-3-7-1,-1-8-7,1-5 0,-4-6 6,-2-1-6,-1-1 0,-3 0 0,-8-1-6,-3 2 1,-5 0 0,-7 2 7,-6 1-6,-6 3 1,-4 2 0,-8 2-1,-3 4 2,-4 3 0,-3 3 1,-3 5 0,-2 4 7,0 7-8,-2 4 1,0 6 0,0 4 0,0 6 0,2 3 0,4 5 0,2 3 0,5 1 0,5 2 0,5 1-1</inkml:trace>
  <inkml:trace contextRef="#ctx0" brushRef="#br0" timeOffset="26580.5203">6044 16585 1,'-2'1'4,"0"3"0,0 1-1,0 5 0,2 1 0,0 4 7,2 5-3,0 2 0,2 5-8,0 3 1,2 3 6,5 4-7,-1 4 12,2 3 6,5 5-15,-1 3 12,5 2-14,0 3 12,2-1-14,1 1 7,3-1 0,0-1 5,0 0-8,-2-3 6,0-3-1,-3-4 7,1-3-9,0-4-14,-5-3 2,-3-3-6,-1-7 1,-1-2 0,-5-6 2,0-4 0</inkml:trace>
  <inkml:trace contextRef="#ctx0" brushRef="#br0" timeOffset="26794.5325">6216 17007 1,'0'2'3,"-3"6"0,1 4 0,0 4 0,-2 5-1,-2 5 0,0 4 0,-5 6 1,1 3-1,-4 4 0,-1 3-1,1 4 0,-3-1 0,-1 2-1,1 0 7,-2-2-7,3-2 0,-3-4 0,3-5-1,1-4 0,1-6-1,1-6 0,1-8 0,2-7 0</inkml:trace>
  <inkml:trace contextRef="#ctx0" brushRef="#br0" timeOffset="27147.5527">6195 17069 3,'6'2'3,"2"1"0,1 0 0,3 3-1,0 3 0,5 0 0,0 3 0,1-1 1,-1 1-2,3 1 1,1-2-1,0 0-1,1-1 1,1-1 0,0-5 0,2 0-1,0-4 1,-1-4-1,1-3 0,0-3-1,-2-3 0,2-3 0,-5-3 0,-1 0 0,0 1 0,-5-1 0,-2 2 0,-3 1 0,-3 3-1,-2 1 1,-2 3 1,-2 1 0,-4 2 0,0 2 0,0 3 1,0 1-1,-3 4 0,1-1 2,0 4-1,0 1 0,4 6 0,-2 5 0,1 1-1,3 4 1,-2 6-1,2 5 1,0 6-1,0 4 0,0 4 0,0 8 0,0 5 1,-2 2-1,0 3 0,-2 0 0,-2 0 0,0-1 0,-3-2 0,-3-4-1,2-1 0,-5-5-1,3-5 0</inkml:trace>
  <inkml:trace contextRef="#ctx0" brushRef="#br0" timeOffset="27433.5691">6534 17680 1,'0'0'4,"0"1"0,0 2-1,2-1 0,-2 3-1,0-1 0,0 3 7,2 3-8,-2 0 6,2 2-1,0 1-7,2-3 7,1 0 5,1 2-14,4 0 14,3-3-15,-1 0 14,4-2-15,-1-1 8,6 0-1,-1-3 0,3 1 0,0-2 6,4-1-1,0-1-1,2 2-13,2-1 1,0 0 0,0 1 7,2 2-6,-2 0 7,-2 1-7,0 1 1,0 1-1,-3 0 1,-3 1 0,0-1 0,-2 1 0,-1-1-1</inkml:trace>
  <inkml:trace contextRef="#ctx0" brushRef="#br0" timeOffset="31177.7832">6443 18549 1,'-4'1'3,"-2"0"0,-1-1 0,1 1-1,2 0 1,-2-1-2,2 0 1,2 0 0,0 0 1,0 2-2,4-1 0,2 0 0,4 0 0,2 1 0,3 2 0,3 3 0,1 1 0,-1 1-1,3 2 0,0-3 0,-3 2 1,1 1-1,1-2 0,-3 1 1,-3-1 6,1-3-1,-5-1-7,2 0 13,-3 0-14,-1-4 13,-2-1-15,0-4 14,-2-3-8,-2-3 0,0-5 0,-2-3 6,2-3-1,-2-4-8,2 0 1,0 0 0,2 0 6,0 2-13,2 1 7,0 4-7,0 2 8,5 4-7,3 5 13,1 1-7,1 6 7,5 2-14,-3 4 14,5 1-8,0 2 1,-3 1 0,3 0 0,2 0 0,-3 0-7,1-3 14,-2 0-1,-3-4-1,1 1 7,-5-4-9,3-4-7,-5-2-6,0-5 15,1-3-15,-7-2 15,0-4 7,-4-1-9,0-2 0,-2-1-7,0-1 0,0 0-6,0 2 15,0 2-8,-1 4-6,3 0 14,-2 3-7,2 4-6,2 1 1,5 3 14,1 4 5,4 3-7,1 2-1,5 2-1,-1 2-14,2 0 16,-1-1-9,3 1 9,-1-3-15,1 1 15,0-3-7,0 1 7,-3-3-1,1-3 6,-5-1-14,1-2-6,-3-1 14,-2-2-1,-1-4 6,-3-2-1,-4 1-13,0-3 6,-4 1 0,-4 1 0,0 0 0,-5 0-13,-1 1 14,-1 3-12,-3 3 13,1 2 0,1 5-13,2 5 14,-1 3-1,-1 5-14,3 6 16,3 2-8,2 4 8,2 2-1,4 0-7,2 1-7,2-2 8,4-3-6,0-1 8,5-3 0,-1-3 6,3-3-13,-1-5 13,3-6-1,-3-2 1,3-6 4,-3-2-20,1-4 20,-3-3-20,1-3 7,-5-1 1,0-2 14,-2-1-15,-2 1-7,-1 0 16,-1 1-2,-2 3-1,0 2-6,0 1 6,0 3 0,0 3 0,0 1-1,2 6-6,0 4 7,4 4-7,0 3 7,2 3-7,3 0 7,-1 2-13,2 0 6,1 0 15,1 1-14,1-3 6,-3-2-6,5 0 6,-3-2 0,1-2-7,-1-3-7,1-2 16,-3-3-1,3-3-7,-5-3 13,-2-2-8,3-3 0,-5-2 6,-2-3-7,-2 2-7,0-2 7,-4-1-6,2-2 13,-4 4-7,2 0-13,-2 2 14,-1 4 0,3 0-6,0 2 13,0 3-14,2 4 13,0 3-7,0 2-7,2 2 1,5 4 13,-1 2-7,0-1-13,4 3 8,1-3 7,1 2 0,0-1-7,1-1 13,-1-3-7,3 0-1,-5-2 6,5-3-7,-3-3-6,-2-3 13,3-3-7,-1-3 0,1-3-6,-1-1 7,-2-2 6,3 1-13,-3 0 0,0 2 7,3 3 7,-1 2-14,1 3 7,-1 2 0,3 2 0,-1 3-13,0 1 14,1 1-13,-1 1 14,3-2 0,-3 1 0,1-2 5,-1-3-7,1-1 0,-5-6-13,1-3 8,-1-6 7,-2-3-7,-2-3-6,-1-6 2,-3-2 7,-2 0-6,-5 0 1,-1-4 0,-4-1 1,-5-2 0,-3 0 0,-1 0 1,-4 1 1,1 0 7,-1 5-7,2 3 7,1 4-7,1 7 14,2 4-2,3 7-1,-1 3-8,5 8 7,4 3-7,4 6 12,4 3 0,4 5 10,4 1-8,7 4 3,4 3-8,1 1 6,5 2-3,2 0-1,2-4-2,0-3-7,2-3 7,1-2-2,-1-5-7,0-2 6,-2-4-1,-2-3 6,-2-3-14,-3-7 7,-3-3 6,-4-3-7,-3-3-1,-4-2-14,1-2 22,-5 0-22,-2 1 9,-4-2 7,0 1-1,-4 1 0,4 2-1,-4 1 1,2 2-1,0 1-8,2 3-4,0 3 13,2 2-6,2 4-6,4 3 14,0 3-7,5 3 6,1 0-7,1 2 7,3 0 0,1-3-13,0 3 13,1-2-7,1-4 7,0 0-7,-3-4 13,1-2-7,0-2-13,-3-2 14,-1-4 6,-3-3-15,0-1-5,-1-2 7,-1-2 13,-4 0-7,0-3 7,-3 1-15,-1-1 7,0-2-8,-2 3-4,2 0 14,-2 0-13,0 5 13,2-1-7,0 3 13,0 2-20,0 4 14,4 2-7,0 2 7,3 4-13,-1 1 14,2 3-14,1-1 14,-1 2-7,0 0 7,1-2-7,-1 0-6,2 0-5,-1-1 20,-3-1-7,2-3 6,-1-1-7,1-4-6,-2-2 13,3-2-7,-3-2 7,0-2-14,-2 1-6,3-3 15,-5-1 0,0 0 7,0 0-14,-2 0 0,2-1 15,-2-1-2,-2 2-7,2 3 0,-2 2 0,2 1 6,-2 1-7,3 4 0,-1 0 6,2 3 0,0 6-7,2 2 6,2 3-6,1 0 0,-1 2-6,0 0 7,3-2 7,-1 0-7,2-1 0,1-1 6,1-4-13,1 0 7,-5-3 7,4-2-7,-3-3 0,-1-3 6,3-3-7,-3-2 7,-2-2-20,2-2 8,-1 0 14,-1-2-1,-2-1-1,0 0 0,1 0-7,-1 4 0,0 2-6,-2 0 1,0 1 1,3 2 7,-1 1 6,-2 2-7,2 2 6,0-1-1,0 0-7,3 1-19,-1-2 3,-2 0-5,0-1 3,1 1 2,-1-3 0,0 0 3</inkml:trace>
  <inkml:trace contextRef="#ctx0" brushRef="#br0" timeOffset="31341.7926">8890 17029 42,'-2'0'18,"2"-1"-1,-2-1-16,0-1 0,-1 0-6,-1-2 0,0-1-1,0-1 1,0 2-1</inkml:trace>
  <inkml:trace contextRef="#ctx0" brushRef="#br0" timeOffset="31515.8026">7771 17767 60,'-2'0'23,"0"2"-4,0-1-7,2 0-9,0-2 6,2 0-1,2-3-1,4-3 6,2-2-22,5-4 8,1-3 8,3-5-16,2-1-4,-1-4 1,3 1 0,0-1 1,-2 0 1</inkml:trace>
  <inkml:trace contextRef="#ctx0" brushRef="#br0" timeOffset="33283.9037">7781 18533 4,'-6'-7'3,"-2"-4"0,-3-1 0,-1 1 0,-3 0-1,1 3 0,-1 2 0,1 3-1,2 2 0,-1 3 0,3 5 0,0 4 0,3 5 0,1 5 0,4 6-1,4 2 1,2 4-1,2 0 1,7 1-1,-1-1 0,5-2 0,-3-5 0,5-1 0,0-7 1,-1-3-1,1-4 0,-3-4 0,1-5 0,-3-4 1,-1-6-1,-1-4 0,-4-3 0,-1-4 0,-1 0 0,-4-5 0,-2 2 0,-2-2 0,-2-1 0,-3 2 7,1 3-1,2 3-1,0 2 0,2 1-1,-2 3-1,4 4 1,0 6-1,4 6-1,0 4 0,6 5-7,3 5 1,3 3 0,5 2 8,2 4-1,2 0 0,1 1-1,3-2 0,2-4-7,-2-3 1,2-4 13,0-6-14,-2-3 1,-2-5 7,-2-6-7,-6-4 0,-3-6 1,-3-4 0,-3-7 0,-4-2 1,-4-3 0,-6-3 0,-2-5 1,-4-4 0,-5-1 0,-6-1 0,-1-2 0,-5-3 0,-2 1 0,-2 2 1,2 0 6,2 7-1,2 3 0,0 6-1,5 4-7,-1 4 1,7 7 13,1 7-2,5 5-14,4 8 14,6 4-14,0 5 13,6 5-7,7 5 6,3 3-7,5 7 6,4 2-7,4 3 0,4 2 7,0-3-1,2-4 0,1-4 5,1-4-14,-4-4-6,0-6 8,-4-3 14,-2-7-15,-6-7 0,-2-7-7,-7-5 15,-1-7-7,-7-2 8,-2-4-16,-6 0 2,-6-5 2,-3 0 0,-5-3 7,-3-2-6,-4 0 1,-2 0 0,1 2-1,3 4 2,-2 2 0,5 6 7,3 2 0,1 5-7,3 5 6,3 4 1,4 5-9,4 4 2,4 7 14,2 2-9,5 6 6,7 3-13,3 4 19,6 2-8,4 3-7,4 2 0,2-1 7,2-2-1,-1-1 0,1-2-1,-2-4-1,-2-2-14,1-5 3,-3-4 13,-4-5 7,-2-4-15,-5-3 7,-1-5-7,-5-4 6,-5-3 0,-1-1 0,-4-2 6,-4 0-2,-2-3 0,-6-1 0,-2-1-2,0 3-1,-5 0-13,1 3 14,2 1-14,-3 4-4,3 0 7,2 6 7,1 3-6,3 4 13,4 4-13,2 2 13,4 4-14,3 2 1,1 2 1,2 1 6,3-1 6,1-2-7,1 0 6,2-2-1,-3-3-13,3-2 1,-3-1 13,1-2-7,-1-5 0,-3-4 0,-1-3 6,-1-3-19,-1-3 2,-4-2 13,0 0-6,-2-3 7,-4 1-7,0-2 7,-4 1-1,0-1-6,-2 2 7,0 2-7,2-1 13,2 5-7,-3-1-1,3 4 0,2 3 0,0 3 0,2 4 0,3 2 0,1 4-7,0 0 7,2 3 0,1-1 6,3 2 0,-2-2 0,3 1-2,-1-1-14,3-1 2,-3-3 13,5-2 7,-3-3-22,1-3 14,-1-4-7,-2-2-13,1-3 15,-5-2 6,2-2 7,-3-1-22,-1-1 2,-4-2 13,-2 0-13,-2 2 7,-2-2-6,0 2 7,-3 1 0,1 2-1,0 3 7,0 1-7,0 3 7,-1 0-9,3 3 8,0 5-15,4 2 8,0 3 0,4 2 1,0 1 0,5-1-13,-1 1 20,2 1 0,3-2-8,-3 0-12,2-2 8,1 0 7,-1-3 6,1-2-20,-3-2 8,0-4 0,1 1-7,-1-4 3,-4-3 1,0 1 1,1-1 0,-3-3 1,-4 4 0,4-2 0,-2 3 2,-2 0 0,2 0 0,-2 1 7,0 4-7,2 0 7,-2 3 0,2 2-7,0 2 0,2 1 7,0 1-7,3-1 0,-1 1 0,-2 0 0,2-1 0,2 0 1,3-4-1,-3-2 0,0-4-1</inkml:trace>
  <inkml:trace contextRef="#ctx0" brushRef="#br0" timeOffset="34278.9606">9103 17321 3,'0'0'4,"0"0"-1,0 2 0,4 2 0,4 0 13,5 3-15,-1 3 18,7 1-1,1 3-9,3 1 5,2 4-21,0-2 20,2 2-14,-3 1 0,3-2 6,0 0 1,-4-1-2,-2 1-1,-1-2 0,-3-1 0,-3-2-1,-1 0 6,-5-2-1,-4 0-7,-4-2 0,-2-1 6,-4 0 1,-7 1-2,1-1-1,-7 0 0,1-1-20,-5-1 9,0 2 13,3 1-7,1 0-6,0 1 7,5 0 0,1 2 0,3 3 0,4 0 0,2 1 0,4 1 0,2-1 0,4 1 6,2 0-13,3-2 7,3-1 0,3-3-6,-3-3-6,3-3 1,-1-3 0,1-2 3,-3-3 0,1-4 1,-1-4 2,-1-1 0,-1-4-1,-4-1 2,3-2 1,-5 2 0,0-2 0,0 3 0,-2 0 1,1 3 1,-1 1-1,-2 3 1,2 2 0,-2 2 0,2 4 1,-2 2 0,4 5 0,-1 4-1,1 0 1,2 2-1,-2 0 1,2 2 0,3-1 0,-1-1 0,3-2 0,-3-2 0,0-3 0,3-3 0,-3-2-1,0-1 0,-1-7 1,-1-1 0,-2-3 0,0-3 0,0-2 0,-1-1 0,-1 1 0,0-1 0,-2 0 0,0-1 0,0 3 1,-2 1-1,0 1 7,0 2-7,0 3 6,2 1-1,-2 3-7,0 4 7,2 3 7,0 5-16,2 2 8,1 2 5,3 1-1,-2 2-1,0 1-14,3 0 14,1-1-13,2-1 13,-1-3-7,1-1 0,-2-3 0,1-1-7,1-4 8,-2-5 0,1-1-7,-1-5 1,-2 0 13,-1-4-13,-1 0 6,2-2-6,-4-1 13,2 0-13,-3 1 0,1-2 20,0 2-2,-2 2-8,2 2-7,-2 1 0,2 1 7,0 5-7,0-1 7,3 2 5,1 4-1,-2 1 5,2 4-20,1 0 7,-1 1-1,0-2 7,3 2 0,-3 0-22,2-1 22,-4-2-1,3-1-13,1 1 7,-2-6-13,3 0 2,-3-4 0,4-1 2,-1-5 8,1 0-7,-2-4 2,-1-1 0,1-2 1,-2 1 7,1-3-7,-3-3 8,-2 1-8,0-3 1,0 1 8,-2 1-8,0 0 1,-2 5 14,2 1-9,-2 4 0,2 2 12,1 3-1,-3 3-1,2 4-9,0 6 6,2 4-1,0 2 13,0 4-23,2 1 7,-2 2 12,5 0-9,-3 0-1,4 1 0,1-2-1,-1-2-7,2-2 6,1-1-7,1-5 7,3-2-1,-3-3 6,1-5-14,1-4 1,-1-2-6,1 0 1,-1-2 0,-1-1 15,-3 0-8,1 0-7,-4 2-4,-2 1-6,-1 1 2,-1 2 2,-2 4 1,0-1 1,-4 4 1,-2 2 0</inkml:trace>
  <inkml:trace contextRef="#ctx0" brushRef="#br0" timeOffset="34544.9758">8244 18708 50,'-2'-1'18,"2"0"-3,-2-2-8,0-1 5,2-4 0,2-3-9,2-2 6,3-2-1,1-3-7,4-4-13,5-3 27,1 0-27,5-3 14,2 0-14,0-1 1,4 1 2,-2 0 1,0 1 0,-1 2 1,-1 0 0,-2 3-1</inkml:trace>
  <inkml:trace contextRef="#ctx0" brushRef="#br0" timeOffset="36396.0817">7628 17019 2,'0'0'2,"0"0"0,0 0 0,0 0-1,0 0 0,0 0 0,2-2 1,4-1-1,5-1 0,-1 1-1,5-2 1,1 0-1,3-1 1,-1 0 0,3-1-1,4 1 0,0-1 1,-1 0 0,1 0-1,2 1 0,2 1 0,0-1 0,0 1 0,2-1 0,2 2 0,0-2 0,2 1 0,3-1 0,3 2 0,2-2 0,3 0 0,-1 0 0,1 0 0,1 1 0,1-2 0,0 1 0,-1-1 0,1-1 0,1-2 0,1 2 0,2-1 0,-3-2 0,3 1 0,2 0 0,-2-2 0,1 1 0,1 0 0,0-1 0,0 1 0,-1-1 0,1 1 0,0 2 0,0 0 0,-3 0 0,1 0 0,0 0 0,4 0 0,0 1 0,-3 0 0,3 1 0,0-2 0,-2 2 0,2-1 0,-3 0 0,1-1 0,-2-2 0,2 1 2,-3-2-1,1 0-1,2-1 0,0-1 0,-1 0 0,1-1 0,-2 0 0,2 1 0,-3-1 0,1 1 1,0-2 0,-1 3-1,1-3 0,2 1 0,0 0 0,-1 0 0,1-1 0,2-1 0,-2 0 1,0 0-1,-1-2 0,1-1 0,0 2 0,-2-1 0,1-1 0,-1 2 0,-2 0 0,1 1 0,1-2 0,-4 3 0,3 1 0,-3 3 0,-3-1 0,1 3 0,-3 1 0,-1 0 0,-3 2 0,0 2 0,-1 0 0,-1 0 1,-4 2-1,2-2 0,-2 3 1,-2-3 0,0 2-1,-2 0 0,0 0 0,0-1 0,-4 1 0,2 1 1,-4-2-1,1 1 1,-3 0 0,0 1-1,-1 1 0,-1 0 0,2-3 7,-3 2-8,-1 0 1,-1 0-1,1 0 1,-1 0 0,-1-1 6,-3 1-7,1 0 7,-5 1-8,0-1 1,1 1 0,-3 0 0,-2 1 0,0 0 0,-2 0-1,0 0 0,-2 1-1</inkml:trace>
  <inkml:trace contextRef="#ctx0" brushRef="#br0" timeOffset="37443.1416">14807 15098 2,'-4'-6'3,"-3"1"0,3 1-1,-2 0-1,0-1 1,-4 2-1,-3 1 0,-1-1-1,-3 3 1,-4-1 0,-3 1 0,-3 2-1,-4 1 1,-4 1-1,-3 3 0,-3 0 1,-5 4 1,-3-1-1,-3 3 0,-4 0-1,0 2 1,-1 1 0,-1 2 0,-2 0 0,0 2 0,-2 2-1,0 0 0,0 2 1,-3 1 0,1 2-1,0 1 0,2 1 0,0 1 0,0 3 0,0 0 0,2 3 0,-2 0 0,0 4 0,2 0 1,-2 0-1,4 2 0,0-2 0,4 0 0,1 0 0,3-1 1,4 1 0,3-2-1,4 1 0,4-2 0,4 1 0,4-1 0,4 1 0,2 0 0,5 0 0,3 2 0,5-3 0,4 0 0,2-1 0,6 0 0,2-1 0,7-1 0,3-1 0,5-2 0,6-1 0,4-1 0,6-1 0,2-1 0,7-3 0,3 1 0,5-3 0,4-2 0,6-2 0,2-1 0,7-2 0,1-3 0,5-1 0,1-3 0,1-2 0,4-1 0,4-4 0,4-4 0,2-1 0,0-3 0,0-4 0,2 0 0,1-3 0,-1-3 0,-2-2 7,0-2-7,0-3-1,-2-1 1,-4-4-1,2-1 0,-2-3 1,2-2-1,-2 0 0,-2-1 1,0-1 0,-2-1 0,-5-1 0,1 1 0,-4-3 0,-3 0 0,-2 1 0,-3-2 6,-3 0-7,-4 1 0,-6-1 0,-5 1 1,-3 0-1,-7 3 7,-6-1-7,-6 3 0,-4 1-1,-8 3 2,-7 0-1,-4 2 0,-8 2 1,-4-1 0,-4 2 0,-5 2-1,-3-2 1,-1 1-1,-4 2 1,-4 2 6,0-1-7,-1 2 7,-6 1-1,1 1-7,-2 3 7,-2 0-7,-2 3 0,-3 1 0,-3 4 1,-3 0 6,1 3-1,-3 1-6,-2 3 6,1 1-7,-3 1 1,-2 2 6,-2 2 0,-2 0-7,0 0 0,-2 1 7,0 2 7,-2-1-15,2 0 7,-2 1-7,4 1 0,-2 0 8,4-1-9,0 1 1,4 1 1,-2-2 0,5 1 0,3-2-1,-43 8 1,17-4-1</inkml:trace>
  <inkml:trace contextRef="#ctx0" brushRef="#br0" timeOffset="75067.2936">9543 12001 3,'0'-9'3,"-2"-2"0,0-1 0,2-2-1,-2-1 0,0 1 0,0 1 8,-2-1-9,0 2 13,0 2-15,-3 0 0,1 5 7,-2 2 5,0 4-7,-5 5-7,1 6 20,-5 8-9,-1 4 11,-1 6-7,-2 8-9,1 3 12,-1 6-2,0 5-7,1 4 5,3 2-1,5-1-2,5-2-7,5-4-6,4-5 13,7-4 6,1-6-15,7-5 19,3-6-15,3-6 6,2-6 0,2-6 4,0-9-1,4-5-21,-2-7 8,0-4 0,-1-9 6,-1-2 12,0-3-1,-2-5-9,-4 0-14,-5 0 1,-1-1 1,-5-1 13,-6 1-1,-2 1-1,-6-2 0,0 6-20,-4 1 21,-3 4-8,1 7-12,-2 4 14,-5 5 0,1 7-14,-3 6-10,-2 4-4,-1 9 4,-1 6 1,-2 5 3,0 3 1,2 5 2</inkml:trace>
  <inkml:trace contextRef="#ctx0" brushRef="#br0" timeOffset="75297.3067">9463 12594 2,'0'4'4,"-2"1"0,-3 5-1,1 1 20,-4 7-4,0 5-1,-7 6 9,-1 5-9,-5 7 3,-2 5-1,-4 6 3,-4 5-2,2 5-4,-2 3-1,-2 0-3,2-1-1,-2-1-2,0-3 0,4-3-22,0-5 2,2-6-11,5-4-4,-3-5 2,6-7 3,0-4 2,5-6 1,0-5 2,1-7 0</inkml:trace>
  <inkml:trace contextRef="#ctx0" brushRef="#br0" timeOffset="75653.3271">9080 12909 4,'2'5'4,"-2"3"6,2 3-8,-2 1 1,0 5 18,-2 2-9,-2 3 5,0 5 4,-4 2-2,-5 3-9,3-1-2,-3 2-1,3-1-1,0-3 1,-1-2-8,5-4-1,2-2 14,4-3-2,0-4-7,4-5-7,6-3 0,3-6-13,5-6 10,7-3-6,4-5 2,4-4-1,5-3 3,1-4 2,4-2 0,5 0 1,2-1 1,1 3 1,-1-1-1,-1 4 2,3 1 0,-2 4 0,-3 3 1,-3 2 0,-3 5 0,-2 1 0,-3 4 1,-5 3 0,-4 5 0,-3 3 0,-5 4 0,-2 3 1,-7 5-1,-4 0 0,-4 4 1,-4 29-1,-8-6 0,-7-6 0,1-3 0,-5-3 0,9-18 0,-3-2-1,-1 2 0,-3-1 0,-4-1 0,2 1 1,-3-2 0,1-3-2,-2 0 2</inkml:trace>
  <inkml:trace contextRef="#ctx0" brushRef="#br0" timeOffset="75837.3376">9458 13393 1,'0'-3'3,"0"0"0,3 1 0,-1 1 0,0 0 0,-2 3 0,2 1 0,-2 6 5,0 1 5,-2 4-14,0 3 7,-5 4-1,1 4-1,0 1 0,-2 5 13,-3-1-16,3 2 13,0 1-15,-3-2 7,1-3 6,2 1-22,2-2 2,-1-4 1,1-2 1,4-2 0,-2-4 1,2-2-1,-2-3 1,4-2-1,-2-3 1</inkml:trace>
  <inkml:trace contextRef="#ctx0" brushRef="#br0" timeOffset="76941.4008">9121 13799 2,'0'-4'4,"0"0"-1,4-2-1,-4 2 1,0 0 0,0 0-1,-2 1 1,0 0-1,-2 2 6,0 5-1,-2 3-1,0 4 6,-3 4-8,-1 6 7,2 4-3,0 3-7,-1 3 12,1 2-7,4 3-1,2-1-14,2-2 2,2 0 1,2-2 7,2-2 6,5-1-7,-1-3-7,6-4 8,1-4-7,2-5 1,1-4 0,5-5 1,0-5-1,0-4 2,0-5 1,1-5-1,-1-2 1,2-4 0,-2-4 0,0-2 1,-5 0 0,1-1 0,-4-1 0,-3 1 0,1 0 0,-5 1 1,0 6 0,-4 2-1,1 5 7,-3 3 6,0 5 5,-4 7-3,0 6 6,0 4-23,0 7 21,0 4-16,0 3 12,0 4 0,2 2-9,0 3-7,2 0 0,0-3 13,3-1-8,1-4 0,0 0-7,2-5 7,3-4 6,-1-2-1,3-4-8,-1-3-12,1-3 8,-1-5-6,1-4 7,1-4 7,-1-3 0,-3-3-20,3-4 8,-3 0 8,-2-4-7,1-1 1,-3 1 14,0 0-8,-2-1-6,-1 3-5,1 3 7,-2 0 13,-2 4-1,2 3-1,-2 0-1,0 4 0,0 3 5,0 2-8,0 5 0,1 4 6,-1 1 6,2 2-9,0 2-1,0 2-7,2 0 13,-2 0-7,3 1 12,-1 1-14,2-1 5,-2-2-7,0 0 6,3-1-7,-1-2 13,0-2-14,-2-2 6,3 0 0,-3-3 6,2 0-7,-2-5-15,1 0 15,-3-1-13,0-4 14,0-3 0,0-2-1,0-2 0,-2-3-13,2 1 7,3-1 7,-3-1 0,-2 4-13,0 0 7,2 4 6,-2 1 0,0 3-19,4 2 2,-1 5 14,-1 4 0,-2 2 6,2 3-1,0 4-7,-2 3-13,2 0-11,0 3 2,3 0 3,-3 1 2,2 0 1,2-2 2</inkml:trace>
  <inkml:trace contextRef="#ctx0" brushRef="#br0" timeOffset="78166.4708">10186 13809 1,'0'-6'4,"0"0"0,0-3-1,0-2 0,5 0-1,-1 0 0,2-1 14,2 0-16,3 0 13,3 0-15,1 2 13,3-2 0,3 4-8,2 2-7,1 1-1,-1 3 2,0 3 0,0 4 1,-3 1 0,-3 2 13,-3 2-1,-3 4-8,-5 4 12,-4 0-8,-2 1-7,-4 1 0,-2 0 7,-5-2 12,-1-1-9,2 0-7,-5-5-1,3 0 7,-1-4 6,1-4-9,1-3-7,-1-3 7,2-5-7,-1-5-14,3-2 3,2-2 1,2-4 0,2 0 3,2 0 2,2 1 0,0 0 1,2 3 1,0 2 1,2 2-1,-2 4 2,1 1-1,1 4 1,0 3 1,0 1 0,0 3 0,3 2 0,-3 1 1,0 1 0,0 0 0,0 1 0,1-2 0,-1 0 0,2-2 1,0-1-1,1-3 1,-1 0 0,0-2 0,1-1 0,1-4 0,0-1 0,13-12 0,0 0 0,-1-2 0,1-2 0,-4 0-1,-9 12 1,1-1 0,-1 0 0,0 2 0,3 1 0,-3 2 0,0 1 0,1 3 0,-1 3 13,-2 3-2,3 1-14,-3 5 14,0 2 4,0 3-2,1 4 0,-3-1-9,0 0 6,2 0-2,1-3-1,-3 3 0,2-3 0,-2-6-22,1 2 22,-1-3-14,0-4 7,0-1 0,0-3-12,1-2 14,-1-3 6,0-3-1,-2-2-20,0-2 14,0-3-6,0-3 1,1 0 6,-1-1-12,-2 0 7,2 2 7,0 0-14,-2 2 15,2 3-1,-2 3-7,3 1 7,-3 4 6,2 1-2,0 4-13,0 2 0,0 2 14,0 1-14,2 0 1,1 2 19,-1-1-8,0 2 6,2-3-22,3-2 8,-1 0-12,0-3 14,3-4-13,-1-2 8,3-3 7,-1-2-7,-1-5 1,1-2-8,-2-4 2,1-2 2,-1-2 1,-1-3 0,-1-4 0,-4-4 0,-2-4 2,-2 1 0,-4-5 1,2 1 0,-2 1 1,2 4 1,0 1 6,-2 6 6,-2 3-7,2 5 11,-2 6-8,0 5 13,0 5-16,-1 6 12,1 4-8,2 6 12,0 6 9,0 8-2,2 5-4,2 1-10,2 3-1,0 2 6,5-3-4,1-2-8,2 0 6,3-3-1,18 21 4,0-11-8,-6-11-1,2-7 0,0-6-7,-19-8 0,3-3-13,-1-2 8,0-4 7,1-2-12,-3-1 6,1-3 9,-3-3-1,2 1-14,-2-1 15,-1-4-7,1 3 0,0 2 1,-2-1-13,-1 2 15,1 3 0,0 1 0,-2 4 0,2 3 0,-2-1 0,3 4 6,-1 3-7,0 1 0,0 1 7,0 1-1,-1 0-13,1 2 13,0-1 0,2-1-1,-2 2 7,1-1-29,1-2 10,0-1 13,-2-3-13,3-1 7,-1-1 1,0 0-7,0-2-5,1-2 0,1 1 3,-2-2-5,1-4-6,1-2-3,0 0 2,-1-2 3,-1-2 9,2 0-6,1 0 2,-3 2 9,2 1 13,-2 2-8,1 0 6,1 3 7,-2 2-3,5 1-14,-3 5 13,0 2-1,1 0 6,-1 2 4,0 1-9,1 2 6,-1-1-15,-2-1 12,3 0-2,-3 1-1,0-2 0,1 0-2,-1-2-14,6 1-13,-1-4-9,-3-3 2,0-6 2,-1-1 3,-5-3 2,0-2 2</inkml:trace>
  <inkml:trace contextRef="#ctx0" brushRef="#br0" timeOffset="78348.4813">11080 13045 59,'-4'0'11,"0"2"10,0 0 11,-1 0-4,1-1 8,2 0-22,0-1 10,2-1 4,2 0-17,0-3 12,2-3-22,7-3-7,-1-1-19,23-16-3,2 2 2,0 3 2</inkml:trace>
  <inkml:trace contextRef="#ctx0" brushRef="#br0" timeOffset="79026.52">10602 13948 3,'-12'-5'4,"-1"3"-1,-1-1 0,1 0 7,3-1 4,0 1-8,4 1-7,1 0 7,1 0-7,2 3 12,0-1 6,4 1-3,2 3 6,7 1-16,1 0 6,3 4-8,5 2 0,-7-4 6,3 1 5,7 3 6,2 0-4,4 3 0,4 1-9,6 4-7,5 1 6,1 1 6,56 25 4,-3-4 0,-49-22-9,3 1 5,6 1-1,0 2-7,6 0 11,66 23-8,-6-8 12,-6-11-1,-62-18 3,6 0-1,2-1-4,4-4 6,3-3-4,76 0-8,-15-1-7,-72-2 19,4-3-16,0 0 6,0-1-2,-2-2 6,0 0 4,-2 0-1,-2 1-10,-4 2-13,-2-1 19,-5 2-2,-3-1-1,-5 1-7,-4 0-1,-4 2-14,-6 0 2,-2 0-5,-5 1-5,1 2 9,-5-1-11,-1-1-5,-3 1-9,-1 2-15,-3-2 6,-4 0 5,0-1 5,0 0 4,-4-1 3,0 1 2</inkml:trace>
  <inkml:trace contextRef="#ctx0" brushRef="#br0" timeOffset="79352.5387">13022 14058 2,'-2'0'17,"0"1"-8,0-1 5,-2 3 4,2-3 5,2 1 4,-3 2-17,1 1 17,2-1-8,-2 4 3,2-1-2,2 1 3,0 1-2,5 1-10,1 0-14,2 0 13,3 0 0,1 1-16,3-1 2,3 1 7,5 1 7,25 10-9,-5-4 13,-3-2-8,1-1-1,-6 0-1,-6-1 0,-2-1-19,-6 0 26,-4 1-13,-5 0 0,-6 2 6,-5 0-13,-8-2 20,-5 6-7,-4 0-13,-7 3 20,-6 2-8,13-13 6,-5 3-20,-4 4 14,-2-1-27,-4 3 11,0 1-6,-2 1-3,2-1-5,-4 2 3,4-1 2,3 0 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4-11-14T06:09:14.89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3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1" timeString="2014-11-14T06:11:31.450"/>
    </inkml:context>
  </inkml:definitions>
  <inkml:trace contextRef="#ctx0" brushRef="#br0">13593 6449,'0'0,"0"0,50 0,0 0,-26 0,51 0,-26 0,26 25,24 0,25-25,25 74,-50-49,75 25,-50-26,25 26,-75-25,0-25,1 49,-50-49,-1 0,26 0,-25 0,24 0,1 25,0-25,24 0,25 50,-74-50,0 25,0-25,-25 0,24 0,1 0,50 0,-75 0,74 0,-49 0,0 0,-25 0,25-25,-1 25,-24 0,25-25,-25 25,25-25,0 25,-25 0,0 0,25-25,-25 25,0-24,24 24,-24 0,0-25,25 25,-25 0,0-25,0 0,25 25,-25 0,0-25,0 1,0 24,25-25,-25 25,0-25,0 25,0 0,0-25,25 25,-25-25,24 1,-24 24,0-25</inkml:trace>
  <inkml:trace contextRef="#ctx0" brushRef="#br0" timeOffset="1296.0741">18529 6449,'25'0,"124"0,50 75,-75-26,198 1,25-1,50 26,0-26,-124-24,-99-25,-50 0,-25 0,-50 0,-49 0,0 0,-24 0,-26 0,-49 0,-25 0,-25 0,-50 0,-49-25,25-24,-25 24,-99-25,173 26,-74-1,124 0,0 25,74-25,1 25,49 0,25 0,24 0,1 0,24 0,-24 0,-25 0,24 0,1 0,-25 0,-25 0,25 0,-25 0,24 0,-24 0,0-25</inkml:trace>
  <inkml:trace contextRef="#ctx0" brushRef="#br0" timeOffset="31720.8143">9997 9451,'24'0,"1"0,-25 0,25 0,0 0,0 0,-1 0,1 0,0 0,-25 0,50 0,-50 0,0 0,24 0,-24 0,25 24,0 1,-25-25,25 0,25 0,-26 25,26-25,-25 25,0-25,-1 0,-24 0,0 0,50 0,-50 0,50 0,-26 0,-24 0,25 0,-25 0,0 0,25 0,0 0,-25 0,25 0,-1 25,-24-25,75 24,-50-24,-1 0,1 0,0 0,25 0,-50 0,0 0,24 0,-24 0,25 0,0 0,0 0,24 0,1 25,24-25,1 25,-1-25,-49 0,0 0,25 0,-26 0,1 0,-25 0,25 0,0 0,-25 0,25 0,-1 0,1 0,0 0,0 0,0 0,-25 0,24 0,1 0,-25 0,25 0,-25 0,25 0,-25 0,25 0,-25-25,0 25,0 0,0-25,0 25,0 0,0-24,0 24,-25-25,25 25,-50-25,25 25,1-25,-51 0,75 25,-25 0,1 0,24 0,-25 0,25 0,-25 0,25 0,-25 0,0 0,1-24,-26 24,0-25,26 25,-26 0,25 0,0 0,0 0,25 0,-24 0,-1 0,0 0,25 0,0 0,-25 0,0 0,1 0,-26-50,0 50,1 0,-1-25,25 25,25 0,-24 0,24 0,-25 0,25 0,-25 0,25 0,-25 0,0 0,1 0,-1 0,0 0,0 0,0 0,1 0,-1 0,0 0,25 0,-25 0,25 0,0 0,-49 0,49 0,-25-24,-25 24,25 0,1 0,24 0,-25 0,-25 0,0-25,26 25,-1 0,25 0,-50 0,50 0,0 0,-25 0,25 0,-24 0,24 0,0 0,-25 0,0 0</inkml:trace>
  <inkml:trace contextRef="#ctx1" brushRef="#br0">11849 11441 1,'0'2'2,"0"-1"0,0 0-1,0 1 1,-2-2 0,2 2-1,0-1 1,0 0-1,0 3 0,0-2-1,0 0 1,0 1 0,2-1 0,-2 0 0,0 3 0,2-2 1,-2 2-1,0 0-1,0 1 1,0-2-1,2 2 0,-2-3 0,0 1 0,0-1 0,0 1-1,2-1 1,-2 0 0,0-1 0,0-1 0,0 0-1,0 2-1,0-2 0</inkml:trace>
  <inkml:trace contextRef="#ctx1" brushRef="#br0" timeOffset="1401.0802">6242 13351 3,'-4'-2'3,"-2"0"0,0-1-1,-4 2-1,-1 3 0,1 1 1,-5 1-1,-1 2 1,-3 3 0,-1 4 0,-1 0-1,-2 4 0,0 2 0,-1 1-1,-1 2 0,2 2 1,0 0 0,3 0 0,-1 0 0,2-1 0,3-1 0,1 2-1,5-2 1,0-1-1,5-2 1,3 0-1,2-1 1,4-4-1,3-1 0,3-2 0,2 0 0,3-1 0,1-3 0,5-1 0,0-1 0,2-2 0,1-1 7,3 2-7,0-1-1,2 0 0,0 3 7,-4-1-7,0 4 0,-3 0 0,-1 1 0,-4 4 7,-1 1-7,-3 3 6,-5-1-7,-4 4 0,-2 1 0,-6 3 1,-4 0 0,-3 2 0,-3-1 0,-1-1 7,-1 0-1,-3-3-7,1-1 0,-3-3 0,0-2-1,1-2 0,-1-4 0</inkml:trace>
  <inkml:trace contextRef="#ctx1" brushRef="#br0" timeOffset="1691.0968">6549 12909 3,'-5'0'4,"1"0"13,0-1-3,-4 1 11,4 1-8,0 3-3,-3-1 11,1 4-16,2 5 18,0 2-23,4 7 25,2 6-3,2 3-16,0 7 12,4 2-10,3 6-1,1 2-1,1 2-2,1 0-7,5 0 12,-3 0-8,3 0 6,0-2-7,-1 1 5,3-2-1,-3 0-13,1-4 6,0-3-19,-3-2-16,1-3 3,-3-4 2,1-3 4</inkml:trace>
  <inkml:trace contextRef="#ctx1" brushRef="#br0" timeOffset="2185.125">6557 13862 3,'0'-2'3,"0"1"0,2-1-1,0-2 0,4 0-1,2-4 1,3-3-1,1-2 0,3-1 0,3-3 0,3-3-1,0 1 2,1-2-2,-1 1 0,2-1 0,-3 2 0,-1 0 0,0 0 0,-1 1 0,-3 3 0,-3 3 1,1 0-1,-5 1 1,2 4 0,-2 2 0,1 0 0,-3 4 0,0 3 6,-2 5 6,3 5-8,-5 4-1,0 3-6,2 3 6,-2 2 7,2 2-2,-2-2-2,2 1-7,2-3 0,1-1 13,-1-4-21,0-1 14,4-4-13,1-4 13,3-3-7,1-5-6,-1-6 13,3-3 0,-1-4-7,3-3-7,-3-4 14,1-2-1,-1-2 7,1-1-3,-3-1-20,-3 1 1,1 0 16,-1 1-16,-3 3 15,0 2 7,-2 3-3,1 2 5,-1 5 6,-2 3-3,0 5 5,0 4-4,0 7-2,-2 2-1,2 7-3,-1 3-1,-1 3-1,2 1-8,-2 2 6,2-1-21,2 0 22,2-3-2,1 1-7,-1-5 0,4-2-12,-1-3-19,1-3 4,3-4 4,-3-7 1,5-3 3,-3-7 0,3-4 4,-3-6 1,1-2 1</inkml:trace>
  <inkml:trace contextRef="#ctx1" brushRef="#br0" timeOffset="3260.1865">7469 12749 3,'0'-6'4,"0"3"0,0-1 13,0 3-10,2 3 18,0 3-14,0 4 10,4 6 11,0 4-4,-1 6-4,1 5-2,2 6-10,-2 5-2,3 4-1,1 0 0,-2-1-8,5 0-1,-1-2 0,0 0-7,3-4 22,-3-3-3,3-3-2,-3-2 0,3-3-2,-7-4-7,0-2 0,-4-4-14,3-2 16,-7-1-8,-7-2 15,-1-2-3,-4-3 6,-3 0-14,-3-2 6,-3 0-1,-2-2 0,0 0-7,3 0-12,-1 3 8,0 1 1,3 1 1,-3 4 13,4 2-1,1 3-1,4 4-1,-3 2-13,5 4 14,-1-1 5,3-1-7,4 0 6,2-1-14,2-2 6,2-2 0,4-3-6,2-3 6,5-2-6,3-5-7,1-5 9,4-3 6,-1-6-13,3-1 1,2-6 14,0-2-1,0-2-7,-1-2 0,-1 1 7,-2-3-1,-5 2 0,5 1-7,-4 2 7,-5 2-7,-2 2 7,3 1-7,-5 4-6,-2 2 14,0 4-1,-1 2-1,1 2 1,0 4-1,-2 1-1,0-1 0,0 1 0,3 0-7,-3-1 7,4-3-6,0-1 0,3-2 0,1-2 1,0-4 0,3-3-12,1-3 15,3 0 0,-2-5 6,1 0-1,1-2 0,-3-2 6,1 0-8,-1 2-7,-3-2 0,-1 3 8,-1 2-1,-1 2-1,-2 2 0,-2 2 0,-1 4-7,-1 4 7,-4 4-6,-2 5 7,0 5-1,-1 3 0,-1 3-20,0 3 16,0 0 6,2 0-7,0 0 7,4-1-1,0-3-12,2 0 7,0-3 6,3-4-19,1-3 21,2-2-1,3-4-1,-1-3 7,2-4-22,1-1 9,-1-4 6,1-3 0,-1-1-7,1-1-6,-3-2 14,1 0-1,-3 0 7,2 0-15,-3 2 13,1-1-1,-4 3-1,0 3-13,-1 1 0,-1 2 7,2 4-12,-2 2 6,0 6 9,-2 4-1,2 1-7,-2 2 7,3 0 6,-1 2-8,0-1 6,2 1-13,2-3 7,3 1-6,1-3 13,0-1-7,1-4 6,6-2-1,-1-2-13,1-3 0,-1-3 8,3-4-7,0-1 13,-1-1-13,1-4 13,0-1-1,-3-2-19,-1 1 14,-1 1 6,-1-1-19,-1 3 14,-1 3 6,-1 1-20,-1 4 26,-3 4-14,4 5 13,-1 2 5,-1 2-3,0 2 5,1 0-9,-1 1 5,2 1-9,-1-2 1,3 0-9,-1-2-7,3-4 16,1-1-2,1-3-7,1-6-14,0-2 23,-3-4-15,5-3 8,-3-2-13,1-4 1,-2-4 8,-1-2-19,-1-3-3,-3-2 8,-2-3-3,-1-4 2,-5-3-10,0-5-3,-4-4 17,-2 0 1,-2-3 8,0 4-5,-3 3 1,3 6 14,-4 6 5,4 4-1,0 5 12,0 6 3,-1 8-8,-1 7 3,0 8 11,0 10-11,0 7-1,-1 7 3,1 6-15,4 5 13,2 4 3,2 3-14,2 4-9,5 0-7,1 1-10,2-2-18,3-1-8,1-4 5,5-3 4,-2-7 3</inkml:trace>
  <inkml:trace contextRef="#ctx1" brushRef="#br0" timeOffset="3441.1969">9068 12856 61,'0'0'17,"0"0"-9,0 0 5,0 0-1,0-1 4,4-2-2,2-2-1,0-2-15,9-2 13,-3-2-8,7-1 0,1-2-13,3-1-7,0 0 3,0 0 0,-3 0 0</inkml:trace>
  <inkml:trace contextRef="#ctx1" brushRef="#br0" timeOffset="3996.2286">6110 14719 2,'-2'-2'3,"0"2"0,0 0-1,2-1 0,2 1-1,-2-1 1,2-1 0,6-3-1,3-2 1,7-2 1,7-3-2,8-2 0,11-4 0,7-6 0,11-2-1,11-6 1,11-1-1,14-5 1,7-4-1,9-2 1,10-1-1,6-4 1,7-1-1,1-3 0,3 0 0,2 0 0,-5-1 0,-3 2 0,-7 2 0,-6 3 0,-6 3 0,-7 4 0,-11 2 0,-9 6-1,-11 3 0,-12 3 0,-14 5-1,-11 4 0,-14 5 0</inkml:trace>
  <inkml:trace contextRef="#ctx1" brushRef="#br0" timeOffset="4610.2637">6633 14656 3,'-27'13'3,"1"1"-1,1-2 0,0 0 0,6-2 0,3-1 0,7-5 0,9-3 0,7-5 0,9-3-2,9-6 1,12-6 0,9-6-1,10-5 1,12-5 0,8-3-1,9-2 0,4-3 0,8 0 1,5-1 0,3-2 0,1 1-1,-3-1 0,0 2 0,1 2 0,-5 2 0,-4 1 0,-8 6 0,-8 1 0,-9 7 0,-8 1-1,-12 6 0,-11 6 0,-12 4 0,-13 7 1,-14 7-1,-12 3 1,-13 6-1,-10 6 1,-11 5 0,-14 5 0,-10 4 0,-8 4 0,-7 6 0,-10 3 1,-7 4-1,1 0 1,0 0 0,-1-1 0,7-1 0,4-3 0,6-4-1,7-6 0,10-3 1,8-5 0,10-6-1,9-4 1,12-8-1,10-5 0,13-7 0,12-6 0,11-7 0,11-7 0,16-8 0,10-5 1,8-3 0,8-2-1,7-3-1,7-1 2,1-1-1,4 2 0,-2 0 0,0 1-1,-7 3 0,-1 3 0,-9 5 0,-6 2 0,-10 6 0,-8 4 0,-11 8 0,-14 5 0,-11 8 0,-12 3 0,-13 8 0,-11 6-1,-12 6 2,-9 5 0,-11 5 2,-6 4-1,-11 3 0,-3 3 0,-3 2 7,-4 0 5,5-2-8,1 0-7,4-6 1,7-1 12,8-6 0,6-2-15,7-6 13,10-4-14,8-5 7,10-6 6,11-8-7,12-7 0,13-4 6,9-7-13,16-6 0,9-6 14,9-5-14,9-3 7,7-2-6,7-2 7,2 0-7,2-1 0,2 0-1,-3 2 0,-1 1 1</inkml:trace>
  <inkml:trace contextRef="#ctx1" brushRef="#br0" timeOffset="5251.3004">9771 13556 1,'-6'0'3,"-1"0"0,1 1 0,0 0-1,2 0 0,0-1 0,0 0 0,1 1-1,1-1 2,7 0-2,1 0 0,4-1 1,7-1-1,10-2 0,10-2 0,8-4 0,9-1 0,10-3-1,11-3 0,7 0 0,7-2 1,8-2 0,7-2 0,8 0-1,3-3 0,7 1-1,2-3 1,3 1 0,3-2 0,4 1 1,-1 1-1,-1 1 0,0-1 0,1 2-1,-5 2 1,-4 1 0,-4-1 0,-4 3 1,-6 0 6,-5 1 5,-4 0-8,-3-1 0,-3 3 0,-4-1-1,-4 2 12,-5 1-8,-3 0-1,-5 1-7,-5 1 6,-7 3 7,-4-1-22,-7 2 2,-5 2 7,-7 1-6,-8 2 0,-4 1 0,-11 3 0</inkml:trace>
  <inkml:trace contextRef="#ctx1" brushRef="#br0" timeOffset="5854.3349">15173 12134 2,'-4'-5'3,"0"0"0,-3 1-1,1-1 0,-2 2 0,0-1 0,-3 2 0,-1-2 0,-3 4 1,1 0 5,-3 4-1,-1 2-1,-5 3-1,0 4-6,-4 3 12,1 5-14,-3 3 1,0 5 0,0 6 6,2 4 0,0 5 7,4 2-3,2 4-1,7 2 0,2 0-8,5 1 1,7 0 0,4-2 6,7-2-1,3-2 7,5-1-22,6-3 8,2-5-6,6-2 13,2-3-6,4-4 6,5-4-13,-1-3 7,3-4-6,-1-5-1,3-4 1,-5-3 0,0-5-1</inkml:trace>
  <inkml:trace contextRef="#ctx1" brushRef="#br0" timeOffset="6158.3523">15516 12783 2,'-4'-14'2,"2"-2"0,0-1 1,2-3-1,2-1 0,4 0 0,2-1 0,5-1-1,3 0 1,5 2 1,2 0-2,8 2 0,0 2 0,6 3 0,0 2 0,5 3 0,-3 3-1,0 5 0,1 6 1,-5 3 0,-4 5-1,-4 2 0,-5 5 1,-5 3-1,-7 2 1,-6 3 0,-6 1 6,-6 0 5,-4 0 6,-7 1 3,-2-1-2,-5-3-15,-3 0 5,-2-3-1,-5-2 13,1-3-4,0-3-2,0-5-21,2-4 14,2-4 6,0-5-9,4-4 6,0-5-14,8-4-6,3-4 1,5-4-6,5-4-4,6-2 1,6-2 2,3 1 1,5 2 0,1 1 2</inkml:trace>
  <inkml:trace contextRef="#ctx1" brushRef="#br0" timeOffset="6557.3751">16155 12344 1,'0'0'3,"0"0"0,0 1 0,2 2 0,0 0 0,0 3 13,1 2 3,-1 3-1,2 4-16,0 3 19,-2 6-9,4 0-14,-2 3 14,2-1-9,3 1 12,1-2-14,0-1 12,5-3-14,-1-1 14,5-3-15,0-3 13,3-3-8,1-3-7,0-5-5,4-3 19,0-2-13,2-6 13,0-3-8,0-3-6,-3-1 6,-1-3 6,-4-2-13,0-2 0,-5-4 14,-1 1-8,-5-3-6,0 0 7,-6 1-1,1 0 20,-3 4 3,0 2-8,-2 4-10,2 2 12,-2 1-8,0 3 6,2 4-9,-2 4-1,0 4 12,0 5-22,0 4 14,0 4-2,2 5-13,0 0 19,2 4-2,0 1-14,2 2 1,3-3 0,-1 0 6,2-2 1,3-1-28,3-3 10,1-1-25,-1-2 4,1-3 4,-1-4 5,20 6 0,-9-9 3,-3-4 2</inkml:trace>
  <inkml:trace contextRef="#ctx1" brushRef="#br0" timeOffset="6849.3918">16823 12195 4,'2'0'3,"0"0"0,5 2 0,-1 0 7,2 2 4,5 3-8,1 3-7,5 1 13,-1 6-1,3 0-8,2 5 12,-1 4-2,-1 3 0,-2 1-3,1 0 5,-3 1 5,-1-4-9,1 0-8,-5-1 12,1-4-1,-3-2 4,1-4 5,-5-2 9,0-2-3,-2-3-4,0-5-4,-2-1-15,0-6-1,-2-4 0,0-2 13,-2-6-10,2-5-1,-2-2 7,2-3-3,0-2-8,0-2-6,2 0 0,0 0-6,0 2-6,3 1 3,-1 3-12,0 1-2,0 3-4,-2 3 3,2 2-2,0 3 2,0 0 3,1 3 2,1 3 3</inkml:trace>
  <inkml:trace contextRef="#ctx1" brushRef="#br0" timeOffset="7206.4122">17620 12043 2,'2'-9'4,"0"-1"-1,-2 7 7,0-2-1,-2 1 5,2-2-2,-2 1-1,-3 2-2,1-1 12,-2 2-8,-2 1-9,-3 3 12,-1 3-8,-2 2 6,-1 2-3,-4 4 5,3 1-14,-3 1-1,3 1 7,1 3 6,3-2-9,2 3 6,1-1-8,5-1 6,2 1 0,6-2-16,4 2 15,5-3-8,1 0 7,7-1-8,6 1 13,2-2-14,4-1 0,-2 0-6,2 0 8,0 0 0,-2-2 6,-2 1-7,-2 2 6,-6 0-7,-5 1 7,-3 1-1,-5 3-13,-4 0 14,-8 0-1,-4 1-19,-7 1 14,-3-2 0,-3-1 1,-2 1-7,-2-4 0,1-1-11,1-4-5,0 0 3,-2-4 2,5-5 0</inkml:trace>
  <inkml:trace contextRef="#ctx1" brushRef="#br0" timeOffset="7563.4326">17965 12145 2,'6'0'4,"4"-2"-1,1 1 0,5-1-1,1-2 8,4-1 4,1 1-8,1-3 6,-2-1 5,4-1-3,-1-1-1,1 0-1,0-2-9,2 0 6,-2 0-13,0-2 13,-3 1-1,-5-1 6,-1-1-3,-5 0 5,-3-3-1,-6 2-15,-4 0 6,-4 0-1,-5 3 6,-1 1-1,-4 4 6,-5 3 3,0 3-9,-4 3-7,1 4 25,-1 4-3,-2 4 2,2 3 4,-2 4 3,4 3-18,-1 4-1,3 2-3,4 1-1,1 3 5,3-1-8,7 0 5,2-1 4,8-1 12,4-2-4,7-1-10,4-4-2,5-2 6,5-2-16,6-5 0,7-4-13,1-4-6,3-3-4,-1 0-23,-3-2-7,-3-2 12,-4-2-15,-4 2 6,-6-2 4</inkml:trace>
  <inkml:trace contextRef="#ctx1" brushRef="#br0" timeOffset="8737.4998">4598 13605 3,'-2'-5'3,"0"2"-1,-2-1 0,4 2 0,-2-1-1,0 2 0,2 0 1,-2 0 0,2 2 0,2 1 0,-2 1 0,4 4-1,0 2 7,2 5-7,5 2-1,-1 4 7,4 4-8,3 4 7,4 6-1,-1 3 0,5 4-1,2 2-7,2 3 1,6 2 0,-2 2 0,4 1 0,1 2 0,-1 0 7,2-1 6,-2 2-7,1-1-1,-3-1-7,2-2 7,-4-3-7,2 0-1,-4-3 2,0-3 0,-2-2 1,-4-4 0,0-1-1,-2-5 1,-5-2 0,-3-5-1,-3-3 0</inkml:trace>
  <inkml:trace contextRef="#ctx1" brushRef="#br0" timeOffset="10237.5856">4656 13624 1,'-4'-3'4,"-4"-2"-1,2-2 0,-1 1-1,1-2 0,2-1-1,0-1 1,2-2-1,2-2 0,4-2 1,2-4-1,4-2 0,5-4 0,6-2 0,3-7-1,10-1 0,9-3 0,5-5 0,5-3 0,9-2 0,7-4 0,7-2 0,9-3 0,6-4 1,8 1-1,7-3 0,3 0 0,5 2 0,4 2 0,2 1 0,0 3 0,0 2 0,2 2 0,2 3 0,-4 3 0,0 1-1,-2 2 1,-3 3 0,-1 1 0,0 2 0,-2 1 0,-5 1 0,-1 1 0,-3 4 0,-4 0 0,1 3 0,-7 0 0,-2 5 0,-2 0 0,-7 5 0,-3 2 0,-3 4 0,-7 2 0,-3 4 0,-4 4 0,-6 3 0,-2 3 0,-5 4 0,-3 3 1,-5 3-1,0 4 0,-3 1 0,-3 4 0,0 3 0,-4 2 0,2 4 0,-4 2 0,0 3 0,2 1 0,-2 2 0,-2 2 1,0 3 0,0 3-1,0 0 0,-3 1 0,1 0 0,0 0 0,-2 1 1,0 0-1,-1-1 1,1 0-1,0 0 0,0 3 0,-3-2 0,3 1 0,0 0 0,-1 0 0,1-4 0,0 4 0,0-4 0,2-1 0,-3 0 0,1-2 0,-2-2 0,-1-2 0,1-3 0,0-1 0,-3-1 0,1-1 0,-7 0 0,1-2 0,-3-3 1,0-1-1,-3 0 0,-1-1-1,-2-1 1,-2-3 0,-2-1 0,-2 0 0,-2 0 1,-2-4-1,-3 2 0,-3 1 0,0-2 0,-3 0 0,-4-1 0,1-1 0,-7 2 0,0-2 0,-6 2 1,0-1 0,-6 1-1,-4 1 0,-5-1 0,-4 1 0,-1 2-1,-9 0 1,0 1 0,-6 1 0,-5 1 0,-3 2 0,-7 1 0,-2 2 0,-1 0 0,-7-1 0,2 2 1,-4-1-2,-5 0 1,3 1 0,-2-1 0,0 1 0,-2 0 0,-1 1 0,1-1-1,-2 0 1,1-1 0,3 0 0,0 1 0,2-1 0,0-1 0,0 1 0,2-2 0,0 1 0,4-2 0,2-1 1,2-3-1,4-1 0,3-1 1,3-2-1,3-2 7,6-3-1,-1 0-8,7-2 14,3-3-1,3-1-16,2 0 15,5-1-8,1-3 12,5 1-20,1-1 13,5 0-13,2-2 13,4-1-14,2 2 14,5-3-14,1 0 8,0-1 6,5 0-14,1 1 14,3-1-7,1 0 0,1-1 6,4 0-1,-2 0 0,1 1-8,3-1 1,0-2-6,2 2 13,0-1 0,0-3-7,0 2 7,-2 0-15,4-1 15,-2-1 0,0-1-15,-1 2 9,1-3 0,0-1 0,-2-2 14,2 0-3,-4-2-1,2-2-7,0-1-7,-3-1 1,1-3 13,-2 1-1,2-4-8,-2 1 0,-1-1 0,-1-1-6,2 1 1,-1 1 19,1 3-14,0-1 0,0 3 6,1 1-7,-1 1 8,4 2-8,0 3 0,0 0 6,2 3 6,-3 0-8,3 2-7,-2 2-5,2 3 13,2 0 0,-2 3-7,2 1 7,-2 0-1,2 0 0,0 1-1,0-1-6,0 0 0,0 0 7,0-1-6,0-2 0,0 1 13,0 1-8,0-3-6,0 0 13,0-1-14,0-1 13,0-1-7,-2-1-6,2-1 13,0-3-7,-2 0 7,0-1-2,-2-1-1,2 2-1,0-1-6,-1 1-6,-1 0 13,2 2-7,0 0 7,0 1-1,0 1-13,2-1 14,-2 2-1,2 0 0,0-1-1,-2 1-19,2 1 15,0-1-14,0 2 23,0 0-8,2 2 6,2 1-7,-2 2-6,4 3-7,1 0 22,-1 3-14,0 0 1,2 3 13,1-1-7,1 1-7,-2 0 1,0-1 13,1 0-7,-1-2 0,2 1-13,-3-3 21,-1 1-2,0-5-13,-2 2 1,0-1 19,0-1-7,-2-2-2,3-3 0,-5-1 12,0-2-9,0-2-6,-5-2-1,3-2 6,0-2-1,-2 0 6,0-2-14,0 1-6,0 2 1,0 0-13,-1 2-3,3 1 8,-2 4-4,2 3 3,-2 5 0,2 0 2,0 6-1</inkml:trace>
  <inkml:trace contextRef="#ctx1" brushRef="#br0" timeOffset="11045.6318">6131 15206 3,'0'-1'2,"-2"-1"1,2 2-1,-2 3 0,2-1 0,-2 5 0,-1 4 0,1 4-1,-2 2 0,-2 5 1,0 4-1,-4 3 0,-3 5 0,1 4 0,-5 5 0,-1 2 0,-1 5 0,-4 3-1,0 1 0,-1 0 0,-1 0 0,0-1 0,-2-4 0,2-2 0,0-3 1,5-3 0,-3-6-1,2-1 0,5-6 0,-3-4 0,3-4-1,1-6 0,1-5 0,1-4-1,3-5 1,0-6 0,1-4 0,5-6 0,2-1-1,2-3 1,0-3 1,2-1-1,0-3 1,2 1-1,-2-1 1,5 2 0,-5 0 1,2 3-1,0 1 1,-2 3 0,0 2 1,0 0-1,-2 4 0,2-1 0,2 4 0,-4 0 0,2 2 0,1 2 0,-1 2 0,0 3 0,0 3 0,0 2 12,0 5-14,0 5 13,-2 3-1,0 3 4,0 4-2,-2 2-14,0 0 13,0 3-14,2-1 7,0 0-1,0-4 6,0 0-2,2-2-7,0-3 12,2-3-6,2-2 10,0-2-14,3-3 19,3-4-22,1-2 12,3-5-1,5-4 5,1-3-8,3-3-8,2-1 0,2-4 0,0 1 6,2-1 0,-2 1 5,0 0-14,-2 1 1,2 1 0,-4 3 6,0-1 0,-3 3 6,-3 0-1,-3 1-2,1 1-7,-3 1 0,1 2 7,-5 1-1,1-2-14,-1 3 8,-2-1 6,0-1-1,3 2-13,-5-1 1,0 1 7,-2 0-12,3-2-19,-5 2 4,-2 1 2,2-1 1</inkml:trace>
  <inkml:trace contextRef="#ctx1" brushRef="#br0" timeOffset="12101.6922">14215 11901 1,'-4'-2'4,"2"1"-1,-2 0 0,2-1 0,2 2-1,-2-1 0,2 0 0,0 1 0,-2-1 0,2 1-1,0 1 1,2 1-1,2 8 0,2 0 0,2 5 0,3 4 0,3 3-1,3 5 1,1 3 0,3 5 6,2 3-1,2 6-1,2 5-7,2 2 7,-1 7 6,3 3-8,5 3 18,-3 3-15,2 2-1,2 1 0,-2 2 6,0 1 4,-1 1-2,-3-1 0,-2-4-9,-1-1-7,1-5 1,-2-3-7,-4-4 8,-2-5 14,-1-3-9,-3-5-21,0-6 3,-5-6 1,2-4-1,-5-7 3</inkml:trace>
  <inkml:trace contextRef="#ctx1" brushRef="#br0" timeOffset="13322.7621">14211 11844 2,'-6'0'4,"0"-2"-1,-3 1-1,5-3 0,-2 1 0,2-1 0,2 0-1,2-3 0,4-3 0,4-4 1,7-1 0,8-3-1,8-4-1,8-5 1,8-1-1,9-4 1,13-1-1,11-6 1,7-1-1,8-4 1,11-3-1,12-2 0,10 1 0,6 1 0,11-1 0,8 0 1,4 4-1,2 1 0,5 1 0,-3 3 0,-2 3 1,-1 2-1,-5 3 0,-2 2 0,-11 3 0,-3 4 0,-9 1 0,-8 4 0,-10 3 0,-9 1 0,-8 4 0,-8 0 0,-9 2 0,-7 4 1,-9 1-1,-5-1 1,-5 3-1,-7 1 0,-1 1 7,-5 1-1,-4 1-7,-2 1 6,-2 1 0,-4 1-1,-2 2 13,-1 1-15,1 0-1,-4 4 0,1 1 13,-1 2-2,-2 2-1,-1 5-2,3 1 5,-1 3-8,3 6 0,0 3-7,-1 5 0,5 1 12,2 3-1,-2 2 5,4 1-14,4 1-1,2 3 8,2 2-2,5 1 5,1 1-7,3-1-1,1 0 13,3-2-3,0 1-1,1-2-20,1 0 19,0-2-1,-1 0 0,1-2-9,-2 0 13,-1-2-21,-1 0 14,-1 0-1,1 0 5,-5-2-7,-1 0 6,-5-2-14,0-3 13,-4 0-14,-2-2 13,-2-3-7,-4 0-13,0-4 14,-4 1-6,-3-6 7,-3 0-7,-3-2 7,-1-3 6,-5 0-14,0-2 13,-4-2-7,-6 0 12,-2-3-14,-7 0 0,-3-2 7,-7 0-14,-6 0 14,-4-1-13,-8 1 7,-3-2-7,-10 1 14,-1-1-1,-10 3-7,-5-1 6,-4-1-7,-7 2 7,-6 2-7,-4 0 0,-6 2 1,-7 0 0,-1 3 0,-5 1-13,-7 1 8,-6 1 14,-1 4-1,-4-2-7,-2 3 0,-5-1 0,1 1 6,2 1-13,-1-2 13,5 1-1,2-2 1,0 0-16,2 0 15,4-1-7,4 0-12,4-2 14,3 0-12,5-1 14,3-2-13,4-1 7,1-1 1,5 1 14,9-3-9,1-2-13,9-2 15,1-1 5,9 0-13,6-4 6,5 0 0,5 1-14,5-2 22,6-4-14,2 3-7,6-2 15,2-1-7,2 1 14,5-1-9,1 0-13,5 0 14,-3-1-6,5-1 14,2 1-9,-1 1 6,1-2-7,2 0-6,2 0 13,0 0-8,-1 0 7,3 0-1,-2 1-13,2-1 13,-2 0-7,2-2-6,0 0 13,0-2-7,-2 1 7,2-3-14,0-1 14,-3 1-13,1-1 13,0 1-13,0 1 13,0-1-13,-2 0 13,-1 0-7,-1 0 7,-2 3-14,-1-1 14,-3 1-7,2 2-6,-7-2 13,2 2-13,-1 0 7,-1 0 6,1 1-7,-1 0-6,0-1 13,3 0-13,-1-1 14,1 0-8,-1-1 1,3-2 0,-1 0-7,1-1 14,1-2-7,3-1-13,0 0 20,3 1 0,1-2-20,0 2 14,0-1 0,4 2-13,-2-1 21,-1 1-8,1 1 6,0-1-1,2 1-7,-2 1 7,2 2-7,0-2-6,2 3 7,0-1 0,-2 1-19,2 2 8,2 0-4,-2 0-12,4 2-2,0 0 2,0 0 4,2 2 1,-1-1 3,1 2 0</inkml:trace>
  <inkml:trace contextRef="#ctx1" brushRef="#br0" timeOffset="15237.8716">19318 13023 1,'-3'-1'3,"1"0"-1,0-1 1,0 0 0,0 2 0,0-1-1,2 0 0,-2 1 1,2 0-1,-2-1 0,2 1-1,0 1 7,2 0-8,0 4 13,2 1-14,2 3 0,5 3 12,-1 0 6,3 5-15,3 0 6,3 3 5,3 1-14,3 2 6,4 2 7,2-2-2,4 4-8,5-1 12,3 2-14,1 0 6,-1 2 1,0-1-2,1 0 5,-3 2-7,1-1 0,-1-1 19,-2 1-4,-2 0-8,-1 0-1,-1-1-14,-2-1 7,-2-1 0,-2-2 13,-2-1-3,0-2-1,-5-2-1,-1-1-8,-2-3-14,-3-2 9,-1-2 6,-3-3 7,-2-1-2,-1 0-1,-1-2-1,-2-3-13,0 0-5,1-3-12,-5-1 10,-2-4-12,0 0 3,0 0 1,-2-2 4,-3-2 1,1 1 2</inkml:trace>
  <inkml:trace contextRef="#ctx1" brushRef="#br0" timeOffset="15619.8934">20256 13495 1,'0'0'3,"0"0"0,0 0 0,0 0-1,0 0 1,0 0-1,0 0 14,0 2-3,0 0-8,3 1 0,-3 1 6,2 0-8,2 3 6,0 0-8,0 3 6,4-2-1,1 2-7,-1 1 1,2-1 6,3 2 6,-1-2-16,2 3 15,3-1-22,4 1 22,-3-3-8,1 2 6,2-1-1,-1 1-8,1-2 0,0-1 7,-5 0-14,1 1 1,-5 0 1,-1-2 7,-3 0 12,-2 0-8,-4 2 0,-2 2 5,-4-1-2,-6 3-7,-3-1 0,-1 1 6,-3 0 0,-1 0 4,-3 0-1,-2 0-8,0 0-13,1-1 14,-1 0-1,-2-2 6,2 1-26,1-2-5,1 0 4,0-2 1,3 0 1,-1-1 1,2-2 0</inkml:trace>
  <inkml:trace contextRef="#ctx1" brushRef="#br0" timeOffset="31389.7954">15138 13648 1,'0'0'2,"0"0"0,-2 0 0,2-1-1,-2-2 0,0 1 0,-1 0 0,1-1-1,-2 2 1,2-2 0,-2 0 0,0 1 0,2 1-1,0-2 1,-2 1 0,-1 1 0,3-1 0,-2-1 0,2 2 1,0 0-1,-2 1-1,2 0 0,0-1 1,0 1-1,0 0 0,2 0 0,-2 0 1,2-1 0,-2 1 0,2 0-1,0 0 1,0 0-1,0 0 1,0 0-1,0 0 1,0 2 0,2 0-1,-2 3 0,2 2 0,2 1 0,-2 3 7,4 0-1,-2 4-7,0 3 0,3 3 13,-1 2-1,2 2-2,0 5-7,-1 0 6,1 1-14,2 5 20,1 0-14,-1 3-7,2 0 14,1 3-7,1 1 6,1 2-1,1 1 0,3 1-1,-1 2-1,1 2 13,2 2 5,1 0-16,1 1 5,2 3 5,0 0-8,2 4 13,2 3 3,0 4-8,2 3 9,0 2-2,2 1-16,0 4 0,0 2 5,2 4 12,0 3-16,-2 3 13,5 1-4,-3 3-8,0 1-1,2 2 6,0 1 4,1 1-15,-1-1 6,0 0 13,2-3-10,1-2-7,-3 0 12,0-2-14,2-3 11,1-3 11,-1-2-14,-2-4 4,3-1-8,-3-4 5,0-2 6,-2-2-15,-2 0 12,2-3-2,-2-1-14,1-3 7,-3-1-7,0-2 0,0-3 8,-4-3-9,-1-4 1,-1-4 0,-2-3-24,0-2 8,-1-5-23,-3-3 12,-2-4-3,-3-5-15,-1-4 6,-5-5-3,-2-6 5,-4-8 3</inkml:trace>
  <inkml:trace contextRef="#ctx1" brushRef="#br0" timeOffset="33200.899">19963 12607 3,'-4'1'3,"0"0"-1,1 2 0,-1-1 0,0 1 0,0 2 0,0 1 0,0 1-1,0 1 0,2 2 1,2 1-1,-2 2-1,-1 1 1,3 2 0,3 0 0,-1 2-1,0 1 0,2 1 1,2 2 0,0 2 0,2 0 0,1 3 0,1 1-1,-2 3 0,3 2 7,1 1-7,1 4 6,-3 1-7,4 3 13,-1 1-1,1 2-8,1 2 12,-1 1-21,1 3 20,1 1-2,1 4 12,-1 0-4,3 2-8,-3 1 4,3 2-2,2-1-7,1 2-1,1-2 5,2 3 5,2 0-7,0 3-2,2-1 5,2 3-1,0-2-8,2 3-7,0-2-5,0 0 7,0 0 13,2-1-8,1 1 0,-3 1 7,0-1-3,2 1 0,-2-1-1,0-2-7,0 0 0,0-1 0,0-1 0,2-1 6,1-2-13,-3 2 14,0-2-1,0 0-1,2-1 0,2-2-1,-2-1 1,-1-2-1,3-1-7,0-3 7,-2-3-1,0 0 0,3-3 0,-3-1 0,2-1-7,-2 0 1,0-4 7,0 2-7,-1-3 7,-3 0-1,0-2-13,-2-1 15,-3-2-1,-1-1 0,-2-2-1,-4-1-14,-3-3 9,-1 1 7,-5-2-13,0-1 13,-6-1-6,3-1 6,-7 0-13,0-1 1,-5 0 1,3-2 7,-4 0 0,0 1-12,-2-1 14,-3 0 0,1 0-7,-2 0 0,-3-1 1,1 0 1,-3 1 6,-1-1-6,-3 1 0,0-2-6,-4 0 20,-2 2-1,1-2-20,-3 2 7,-4-3 1,-1 1 0,-1-1-6,-2 0 1,-4-2-7,-3 1 3,-1 0 8,-1-1 6,-3-2-6,-3 1 0,-2 0 7,-4-1-1,0 0-6,-4 0 6,-2 2 0,0-1-1,-4 0-6,2 1 7,-5 0-1,1 1-12,0 0 13,-3 1-6,1 0-12,-3 1 20,1 2 0,-3-1-7,3 1-6,0 0 7,-1 1-7,1 0 15,-3-1-15,3 3 8,-5-1 0,0 0-6,3 1 1,-3 0 6,3-1-12,1 0 20,-1 1-14,-1 0 13,1-2-7,1 0-6,1 1 13,2-1-7,-1-3 0,3 3-13,2-1 20,-1-1-7,3-2-6,0 0 13,2 0-8,2 1 8,-2-2-22,4 1 15,0-1 0,2 0-13,0 1 21,4-2-14,0 1-6,3-1 21,1 0-8,2-2 0,5 2 6,0-2 0,3-1-8,1 0 0,4 1-14,2-2 9,0-1-6,4-1 21,2 1-8,0-2-13,0 0 20,2-1-1,5 1-13,-1-2 13,2 1-14,1 0 7,1-1-12,3 1 14,-1-1-7,3 1 1,-1 0 6,3-1-6,0 1 12,-1-1-7,1-1-6,2 2 13,-3-1-8,3 0-12,2 1 20,-2-3-1,1 1 0,-1 1-2,-2-1-1,1 0-7,-1-1-6,0 0-6,-1-1 15,1 1 0,0-1-7,-3-2 14,5-1 0,-2 1-8,-1 0-8,1 1 2,4-1 13,-2 0 1,1 0-2,1 1-14,2-3 0,0 3 16,0-1-16,0 0-4,2 1 20,-1-1-7,1 1-13,0-1 8,2 1 13,-2-2-7,0 2-7,2 0-5,-2 0 20,2 0-2,0 0-1,0 0-13,0 0-5,0 0 1,0 0-6,-2-1 1,2 1 1</inkml:trace>
  <inkml:trace contextRef="#ctx1" brushRef="#br0" timeOffset="42205.414">15667 14024 2,'-4'-1'2,"0"0"0,2 0 0,-2 1 0,-3-1-1,3 1 1,0 0 0,-2 2 0,-2 2-1,2-1 0,-1 3 2,-1-1-1,0 2-1,2 1 0,-1 0-1,1 2 0,0 2 1,0 0 0,2 1 0,-1 3 0,3 0-1,-2 2 1,2 2 0,4 1 0,-2 0-1,4 2 7,1 2-7,1-2 0,4 0 0,-2-1 0,5-1-1,1-1 1,-1 0 0,1-3 0,3-2 6,-3-1-7,1-2 6,-1-3 0,3-2-8,-5-2 8,3-2-8,-1-3 1,-4-1 7,3-3-7,-1-3-1,-1-2 1,-1 1 0,-2-3 0,-2-2 1,1-2 0,-1 0 0,-2-2 0,-2-1 1,2-2 0,-2-1-1,0 0 1,2 0 0,-2 0-1,3 2 1,-1-1-1,0 1 1,0 2 0,2 0 0,0 3-1,1 3 1,1 0 0,-2 3 0,2 1 0,3 3 0,-1 1 0,2 2 0,1 3 0,-3 1 0,3 0-1,-1 2 1,0 1 0,1 1 0,-1 0 0,1 0 0,-1 1 0,-4 1 0,1 0 0,-1 1 0,-4 0 0,0 2-1,-4 2 1,-2-1 0,-2-1 0,0 2 0,-4-1 0,-1 0 0,1 0 0,-4-2 0,-1 0 0,1-2 0,-3 0 0,3-4 0,-3-3 0,1 1 0,-1-4 0,3-2 0,-2 0 0,1-2 0,1-1-1,-1-1 0,3-1 0,2-1 0,-1 0-1,3-2 0</inkml:trace>
  <inkml:trace contextRef="#ctx1" brushRef="#br0" timeOffset="42570.4349">16091 14072 2,'-2'4'3,"2"0"0,0 3 0,0 1 0,4 2-1,-2 0 1,2 1 0,3 1-1,-1 0-1,0 1 7,2-2-1,3 1-8,1-3 1,0 1 0,3-2-1,-1-4 0,3 0 7,0-3-7,-1-1 7,-1-3-7,1-3 0,1-2-1,-3-3 1,-1 0 0,-1-2 0,-4-1 0,0-1 1,-3 0 0,-3-3 6,-4 1-7,0-3 0,-3 2 19,3 2-14,-2 1 5,-2 2-1,2 2-7,0 0-7,2 5 1,0 4 19,0 1-20,2 3 13,0 2-1,0 0-13,2 5 1,0 0 0,0 1 0,2 1-1,2-1 2,0 0 0,0-1 1,1 0 0,3-2 0</inkml:trace>
  <inkml:trace contextRef="#ctx1" brushRef="#br0" timeOffset="42802.4482">16459 13973 2,'2'0'3,"2"1"0,3 4-1,-1 1 0,2 1 0,0 2 0,1 2 0,-1-1 0,0 2 0,1-2-1,-1 2 0,0-2 0,0 1 1,-1-2-1,-1-2 6,-2 0 6,0-1-8,2-2-7,-4-1 0,0-2 13,0-2 0,-2 0-15,0-4-1,-2-1 15,2-2-15,-2-2 0,0-3 2,0-2-1,0 0 0,0-2 0,0 0 1,2 1 0,0-2-1,2 3 1</inkml:trace>
  <inkml:trace contextRef="#ctx1" brushRef="#br0" timeOffset="43042.4619">16757 13837 2,'-2'-3'3,"2"-2"0,0 3-1,0 1 1,-2-1-1,0 2 1,0 0 7,-2 0-9,0 3 0,-1 1 0,-1 2 0,0 2 6,0 4-1,0 2-8,-1 1 1,-1 1 0,2 2 13,2 0-14,2 0 7,0 2-1,2-2-1,0 2-7,2 1 1,2-3 14,0 1-2,2-1-14,0-2 7,1-1 6,-1 0-13,-2-3 0,2-1 1,-2 0-1,0-2 1,-4-1 0,0 0 0,-4-1 0,-2 0-1</inkml:trace>
  <inkml:trace contextRef="#ctx1" brushRef="#br0" timeOffset="43327.4782">16757 14066 4,'6'-7'3,"1"-1"-1,1-1 1,0-3 0,2-1-1,1 1 0,-3-2 1,2 0 5,-1 0-1,-1 1-1,-2-1-7,-2 0 7,-2 1-1,-2 3-1,0-1-6,-2 2 6,0 0 0,-2 3 6,2 1-2,0 3-1,-2 3-13,0 4 13,-1 2-13,1 2 13,0 2-7,0 2 6,4 3-13,-2 0 7,2 0 0,4 2 0,0-2 0,2 0-7,11 14 1,2-5 0,5-5 1,3-5-2,2-5 1,2-4 1</inkml:trace>
  <inkml:trace contextRef="#ctx1" brushRef="#br0" timeOffset="44011.5174">17371 13692 1,'-2'-2'3,"0"-1"0,-2 0 0,2-1-1,0 0 1,0 0-1,-2-1 0,2 1 1,2-1-1,-2 0-1,2 1 0,-2 2 0,2-2 0,0 1 0,2-1 0,-2 2 6,0-1-1,2 0 0,-2 2 5,0 0-8,0 2 14,0 1-10,-2 2-7,2 1-6,-2 6 19,-3 2 6,-1-1 3,2 5-2,-2 2 3,2 1-15,0 1 6,-1 1-3,1 2 5,2-1-7,2-1 4,0 0 5,4-1-9,3-3 0,-1 0-2,2-3-7,2-2-6,3-4-13,1-1 10,3-2-19,-3-5 4,5-1 2,-3-1 4,20-6 0,-3-3 4,-11-4 1,1-1 2,-8-2 1,-1 1 2,-6-5 1,1 2 1,-3-3 0,-6 3 1,0-3 0,-6-1 1,2 3 1,-1 1 1,3 3 13,-4-1-2,4 10-1,0 0 5,0 0-14,0 2 13,2 0-7,0 0-15,2 2 28,8-3-9,5 5 5,1 1-1,7 3-9,0 3 0,-2 3-1,-11-3 6,4 2-13,-1 3 6,1-1-6,-3 4 7,1 0 6,-2 1-8,-3 2 0,-3 0 0,0 1-6,-2-2 6,-4 0 14,-4-1-15,-5 15 6,-7-6-13,3-5 13,-6-5-1,-1-5 0,1-5-1,0-4-13,3-3-6,1-4-4,1-6 1,1 0 1,1-3 2,5-5 0</inkml:trace>
  <inkml:trace contextRef="#ctx1" brushRef="#br0" timeOffset="44721.558">17903 13347 1,'0'0'4,"0"0"0,2 4 6,0 2-1,0 1 11,0 1-2,0 3-9,4 0 18,-1 2-15,1 1 10,2 1-8,-2 2 4,3 0 11,1-2-17,0 1 11,-2-1-15,1-1 5,1 0-8,-4-2 12,3-1-14,-1-1 5,-2-2-13,0 0 7,-2-2-1,1 0 6,-3-2-19,-4 0 14,-1-2 0,-3-1 6,-4-1-1,0-1-1,-3 0-1,-3-1-19,1-1 14,-1 3 0,-1-1 0,1 1 0,1 2 0,1 2 0,1 2 0,3 2 0,-1 1 6,1 3-1,4 2 0,-2 1-7,1 2 6,5 0 0,0-1 0,2 1-21,4-2 22,1-2-19,1 0 8,2-2-7,2-2-4,1-1 9,1-3 1,1-3-13,-1-1 3,0-2 9,1-1-6,1-3-4,-1-2 2,-1-1 0,0-1 3,-1-3 2,-3 0 0,0-1 3,-1 2 0,-1 0 2,-2 1 0,-2 2 1,2 1 0,0 1 2,-2 0 0,0 4 0,3 0 1,-3 2 0,2 2 0,-2-2 0,0 2 0,2 1 1,2 0-1,-2-2 1,0 0 1,3 0-1,1-2 0,0 0 1,1-2 0,1-3-1,2-1 1,-1 0-1,1-2 1,0-2 0,1 1-1,-1-1 1,15-13 0,-6 1-1,-5 3 1,-1 0 1,-5 1-1,-4 2 0,-4 2 0,-4 2 0,-4 3 0,2 6 7,-2 2 5,0 2 6,-3 1 3,-3 4-2,2 0-3,-3 4 4,1 2-1,-1 2 3,1 3 4,2 2 3,-1 3 2,3 1-3,0 3-3,2 0-4,1 0-9,3 1 6,2-1-3,4 0-1,1-4-9,1-3-1,4 0 12,3-4-8,-1-3-20,2-1-4,20 3-18,1-9-9,-4-5 4,-2-4 5,0-3 4,-7-2 3</inkml:trace>
  <inkml:trace contextRef="#ctx1" brushRef="#br0" timeOffset="45031.5757">18585 13751 3,'0'-1'3,"0"-1"0,0-2 0,0 1-1,0-3 0,0 0-1,0 0 0,2-1-1,-2-1 0,0 0-1</inkml:trace>
  <inkml:trace contextRef="#ctx1" brushRef="#br0" timeOffset="45166.5834">18492 13578 4,'0'0'4,"0"0"-1,0 0 6,0 0 0,0 0 5,0 0-15,0 0 13,0 0-14,0 0-1,0 0-1,2 0 0</inkml:trace>
  <inkml:trace contextRef="#ctx1" brushRef="#br0" timeOffset="45683.613">19373 13205 3,'-2'0'10,"-4"-3"6,0 3-2,-4-1 11,-1 2-10,-1-1 12,-5 4 2,-1 2-3,-1 3-4,-2 1-8,3 3 4,-1 2 11,3 4-5,-1 1 5,3 2-17,3 5-1,3 0 23,2 2-16,4 2 9,6 0-2,4-1-16,2-1-14,5-1 27,4-1-23,1-4-7,5-2-4,2-4-11,0-4-11,4-4-9,2-4 5,-2-3 4,4-5 3,31-6 5,-6-7 2</inkml:trace>
  <inkml:trace contextRef="#ctx1" brushRef="#br0" timeOffset="45955.6285">19719 13107 2,'-6'1'4,"-1"1"6,1 0 12,-4 2 3,2 0-8,-3 2 9,3 2-2,0 0 3,-1 3-4,3 0 4,-2 3-16,4 0 12,2 0-17,0 1 12,4 1-21,0 0 7,2 1-7,4-1 7,3-1 13,1 1-22,4 0 7,1-1 6,4 0-14,-1-1 7,3 0 13,0-2-21,0 2 7,-5 0 13,1 0-14,-1 0 12,-3-1-14,-3 1 7,-1 0 0,-3 0-7,-4 0 14,-2 0-3,-6 0-19,-2 1 6,-13 13-23,-4-7-4,1-5 3,1-3 3,0-6 2</inkml:trace>
  <inkml:trace contextRef="#ctx1" brushRef="#br0" timeOffset="46165.6406">20023 13210 49,'0'0'31,"0"3"9,2 3-5,0 2 8,2 1-5,0 3-6,0-1 3,0 3-10,1 3 16,-1 0-6,0 3-16,2 0 10,-2-1-23,0 1-14,3 0-6,-3-4-29,0 0-1,2-3 4,0 0 4,-2-4 4</inkml:trace>
  <inkml:trace contextRef="#ctx1" brushRef="#br0" timeOffset="46348.651">20043 13134 15,'-2'-1'16,"2"1"10,0 0 4,0 0-24,0-2 13,2 2-3,1-4 4,5-2-1,6-3-16,3 0-19,1-2 1,5-1 2,0 1 1,4-1-1,-2 2 2,26-8 1</inkml:trace>
  <inkml:trace contextRef="#ctx1" brushRef="#br0" timeOffset="46528.6613">20108 13424 5,'0'2'17,"-2"-1"10,4 0-9,-2 0 3,4-2 5,2-1-4,2-3-2,3-1-9,3-3-2,3-2 13,3-3-10,3 0-14,2-3 0,31-19-6,-3 3-13,-9 3 3,-5 7 1,-6 0 2,0 6 1</inkml:trace>
  <inkml:trace contextRef="#ctx1" brushRef="#br0" timeOffset="46679.67">20298 13588 1,'0'0'4,"0"0"0,0 0-1,4-2-1,0-1 1,2-3-1,3-2 1,13-13-2,9-3-1,-4-1 0,8-2-1</inkml:trace>
  <inkml:trace contextRef="#ctx1" brushRef="#br0" timeOffset="47056.6915">20805 12945 4,'0'-1'24,"0"-1"-10,0 0-8,2-1 25,0 0-11,4 0-2,0 0-3,4-2 6,3 2-23,1-1 19,5 2-8,-3 1-14,3 2 7,2 1-6,-3 3 13,1 1-8,-2 1 20,-3 2-3,-2 0-2,-3 3-15,-1 0 19,-4-1-9,-2 3-2,-4-1 7,0 0-3,0 0-14,-2-1 12,2 1 6,-2-4-15,2 2 6,0-3-1,4 0 5,2 0-7,2-1-8,4-1-6,3-2 8,20 1-6,-2-1 7,0 1 6,-2 0-1,-17-2 1,1-1-9,1 3-5,-4-1 7,-1 1 6,-1 1 0,-6 1-20,0 1 15,-6 13-6,-13-4 13,1 0-20,6-9 2,-1 0-6,-3-2-17,1-2 4,1 2 3,-1-4 2,1 1 4</inkml:trace>
  <inkml:trace contextRef="#ctx1" brushRef="#br0" timeOffset="47351.7084">21437 12891 57,'0'0'17,"-2"1"-9,0 2 12,0 3 17,-2 2 8,-4 4-12,0 1 21,-1 3-19,1 3 8,-2 2-11,1-2 2,5 1-5,0 0-3,2 0-3,6-3-10,2-1-14,7-3 13,-1-4-8,5-3-1,3-3-12,3-5-12,0-3 8,2-2 9,-3-3 0,1 0-5,-2-3 7,0-1-6,-5-1 0,-1-2-4,-3-1-11,-4 1 8,-4-2 9,-4 0 0,-2 2-11,-4 2 14,-2 2 7,-4 1-14,-1 3-23,-1 1 9,-3 2-9,1 3 4,1-1 2,3 2 2,-1 1 4,5 0 1</inkml:trace>
  <inkml:trace contextRef="#ctx1" brushRef="#br0" timeOffset="47629.7243">21727 12720 1,'0'0'11,"0"0"6,0 0-3,0 0 11,-2 0-4,2 3 17,-2 2 8,2 1-18,0 2 22,0 3 0,2 2-12,0 1 7,2 4-5,2-1-5,3 3 8,1 1-11,2 1-5,3 1 4,1-1-11,7 2 5,0-1 3,4 0-5,2-1-21,-2 0 19,2-1-22,-5 0 6,1-3 6,-6-2 5,-1 0-7,-3-3-16,-5 2 8,-1-3-25,-7-2 2,-7 1-15,-3-3 4,-17 2-15,-4-2-8,-6-3-5,0-7 7,0-7 7,18 5 5,-1-4 4,-1-5 4</inkml:trace>
  <inkml:trace contextRef="#ctx1" brushRef="#br0" timeOffset="47769.7323">21812 12599 12,'4'-4'23,"12"-4"10,9 1 1,-10 4-3,5-1 8,5 0-17,0-1-4,2 1 18,2 2-4,0 1-12,0 1 11,2 0-4,-2 2-9,-2 1-22,0 2-13,-3 2-9,-1 3-11,-4 0 3,-7 3 3</inkml:trace>
  <inkml:trace contextRef="#ctx1" brushRef="#br0" timeOffset="50464.8865">15984 14722 1,'0'0'3,"0"-5"0,0 0 0,0-4 0,0 3 0,-2-3 7,2 1 4,0 1-8,-3-1 13,3 1-10,-2 0-1,0 3 5,0-1 6,0 1-3,-2 1-21,0 2 19,0 1-8,-2 2 1,-1 3-2,1 3 12,-2 3-15,2 2 12,-3 4-20,3 1 7,0 2 13,2 2-15,2 1 13,0 1-8,2 0 12,2 0-15,0 1 8,2-1-9,4-1 7,1 0-14,3-3 14,0-2-14,3-1 14,1-3-1,1-2-14,-1-4 14,1-3-13,2-3 7,-1-4-6,-1-2 13,-1-2-7,1-2 6,-3-2-13,1-3 1,-1-2 7,1-3 6,-3 0-7,-1-3 6,3 0-20,-6-1 15,3 0 6,1-1-7,-2 2 6,1 1-1,1 2-1,-2 3 0,1 4-1,1 1 0,-1 6-13,3 1 14,-4 5-7,1 1 1,-1 3-6,-2 3 13,1 3-1,-3-1 6,-2 2-14,-2 1 13,-4 1-13,0 2 0,-4-2-5,-1 0 7,-3 0-6,0-2-5,-3-3-6,-3-1 3,1-2 1,-1-2-4,-3-1 3,3-3 1,-1-1 1,1-3 2,3 0 0,-1-4 1,3 0 1</inkml:trace>
  <inkml:trace contextRef="#ctx1" brushRef="#br0" timeOffset="51190.928">16354 14766 2,'6'4'4,"0"2"0,0 1-1,3 2 0,-1 0-1,0 0 0,3 1 1,-3 0 11,2-2-14,1 2 0,-1-2 6,0-1 6,3-1-1,-1-3-2,3-1-14,-3-2 1,2-2 0,1-1 8,-1-3-9,-1-1 2,-3-1 7,3-3 0,-5 1-1,0-2-1,-2-1 6,-2-1-13,-2 2 13,1-1-13,-6 2 13,3 0 5,-2 1-8,0 2 7,2 2-3,0 3-1,0 3 5,0 1-20,0 3 13,2 4-7,3 0 14,-1 2-2,2 2-21,2-2-6,0 2 3,1-3 1,-1 1 1,4-2 2,-1-1 1,-3-3 1,2 0 1,1-2 0,-3-1 0,0-2 2,0 0 0,-3-2 1,-1-1 0,0-2 1,-2-1-1,-2 0 1,0-1 0,0-1 1,0 0 0,0-1 0,2 3 0,-2-1 0,2 1 1,2 1 0,0 2 0,1 1 0,1 3 13,2 3-15,0 0 1,-2 2 13,3 1-1,-3 0-2,0 0-1,0 0 5,1-1-8,-1 0 13,-2-1-9,-2 0 12,2-2-4,-2 2-14,0-4-1,-2 0 0,0 0 6,-2-3-1,0 2-13,0-4-12,-2 0 2,0-1 1,0-2 1,2 1 2,-1 0 1,3-1 1,0-1 1,5 1 0,-3 0 1,2-1 2,2 0 1,2 0 0,3 1 1,-3-1 1,11-10 0,-1 4 2,-1 4 0,-5 1 1,-6 6 0,1-1 0,-5 0 7,2 2 5,-2-2 6,-2 2 9,2 0-2,-2 1-4,0 2 11,-2 0 2,2 0-11,-2 4 17,0 3-5,-2 1 2,1 1-5,1 1-11,4 2-2,1 0-3,3 2 5,0 0-9,4-3-2,1 3-1,1-1 0,5 0 4,-1-2-2,3 1-20,1 1 26,-1 0-14,0-2 7,-3 3-9,1 0-6,-7 0-7,-2 1-4,-1 0-5,-5 3-22,-2-1 6,-7 1-10,-1-2 6,-2-1 5,-1-1 3,1-2 2</inkml:trace>
  <inkml:trace contextRef="#ctx1" brushRef="#br0" timeOffset="51486.9449">17510 14358 15,'-4'-3'29,"0"-1"9,-3 0-11,1-1 15,2 0-12,0-1 3,0 3 9,0-2-11,2 3-5,2 1 10,0 1-4,0 3-11,2 1 10,4 5-10,2 2-3,0 4-2,5 2 11,-3 3-3,5 4-10,1 3-14,1 2 18,1 1-7,1 3 4,2-3-15,-1 1-18,1-1-5,0-3-29,-1-2-7,1-2 8,-2-3 5,-1-4 3</inkml:trace>
  <inkml:trace contextRef="#ctx1" brushRef="#br0" timeOffset="51744.9597">17696 14627 29,'0'0'7,"-2"-1"-1,2 1 12,0 0-7,2-2 4,-2 1-2,6-3-1,3-3-2,3-3-1,2 0-8,3-4 0,4-1 0,-1-1 6,1-1 6,0 0-15,-1 2 1,1 1-1,-4 2 14,-3 2 4,-1 1 6,-3 4-4,2 2-9,-1 6 13,-1 1-16,0 3 5,-1 4-7,-3 2 13,2 2 3,-2 0-2,-2 2-15,1 2-1,-1-2-20,0 2-3,0-3-11,-2 0 3,0 0 3</inkml:trace>
  <inkml:trace contextRef="#ctx1" brushRef="#br0" timeOffset="51897.9684">17950 14356 2,'-2'-1'3,"0"1"0,2 0-1,0 0 0,0 0 0,0 0-1,0 0-1,0 0 0,2 0-1,3-3 0</inkml:trace>
  <inkml:trace contextRef="#ctx1" brushRef="#br0" timeOffset="52081.979">18056 14203 2,'0'0'4,"0"2"0,2-2 6,-2 2-1,2 1 5,2 3 11,-2 0-4,2 1-1,1 2-10,1 3 11,2 2 5,0 1-10,1 5 5,-1 0-4,4 1-8,1 3 6,-1 0-9,3 0 12,-1-2-15,1 0 7,-1-2-8,3-3-20,-1-1-10,1-3 2,-3-1 3,3-5 3</inkml:trace>
  <inkml:trace contextRef="#ctx1" brushRef="#br0" timeOffset="52372.9956">18364 14209 1,'-2'3'1</inkml:trace>
  <inkml:trace contextRef="#ctx1" brushRef="#br0" timeOffset="53010.032">18366 14378 3,'2'2'3,"0"1"0,2-1 0,-1 1 7,-1-1-2,0 0-1,2-1 6,-2 0-2,2 0-14,0-2 14,0 0-15,2-1 13,-1-2-13,1 0 0,0-3-1,0 0 2,0-2 0,1 2 0,-3-1 0,0 1 0,0 0 0,0 2 0,0 0 0,-4-1 1,2 1-1,0 3 1,1-1 0,-1 1 1,-2-1-1,0 2 1,2 0 0,-2 1 1,0 0 1,0 0 0,0 0-1,0 0 0,2 0 1,-2-3 0,2 2-1,2-3 1,0-2-1,0-1 0,0-1 1,0-2-1,1-2 1,1-2 0,2-3-1,-2 1 0,0 0 0,1-3 0,-1 1 1,-2-1-1,-2 1 7,-2 0 5,0 0-7,-2 2 6,-2 1 4,2 1-8,-4 4-13,-1 0 0,3 3 14,-2 4 5,-2 2 6,2 2-10,1 3 5,1 2 6,2 4-16,0 1 12,0 2 5,4 2-3,0 3 5,0-1-17,2 3 6,5 1-14,-1 1 13,4-1-8,-1 1 7,1-1 4,3 0-8,-1-3 5,1-1-13,1-2 6,1-1-13,-3-3 14,3 1 6,-1-4-22,-3-2 15,1-1-7,1-4-12,-3-1 8,-2-3 1,1-1 7,-3-3-20,0-1 10,-2-2-12,-1-1 22,-3-2 0,-2-1-14,0-1-4,-2 0 27,0 0-1,2 2 0,-3 1 11,1 3-3,2 1-1,-2 2-15,2 2 18,0 2-1,0 3-10,0 4-1,2 0 6,3 3-14,-1 0 6,0 1 0,0 2 5,4-1-7,-2-2-27,3 0 4,-1-1 2,4-2-16,-1 0 3,-1-3 3,2-2 3,-1-1 2,-1-3 3</inkml:trace>
  <inkml:trace contextRef="#ctx1" brushRef="#br0" timeOffset="53219.044">18286 14320 11,'-7'4'17,"3"0"-3,0-1 11,2 0 3,0-1-9,0 0-3,4-2 5,2-1-10,2 0-1,3-4-8,1 0-6,4-2-6,1-3 1,-1 1-6,3-1 1,-3-2 2,3 1 0,-3 0 1</inkml:trace>
  <inkml:trace contextRef="#ctx1" brushRef="#br0" timeOffset="53438.0565">17378 14723 3,'-7'1'4,"1"2"19,0-2-16,0 0 18,4 1-8,-2 0 3,1-2-8,3-2 17,5 0-9,-1 0-10,4-5 11,2 0-8,5-3-8,-1 1-13,3-1-13,-1-2 3,3 0 1,0 1 2,-1-1 1</inkml:trace>
  <inkml:trace contextRef="#ctx1" brushRef="#br0" timeOffset="53733.0734">19469 14270 1,'0'0'4,"0"0"0,0 0-1,0 0-1,0-5 0,0 0-2,2 0-1</inkml:trace>
  <inkml:trace contextRef="#ctx1" brushRef="#br0" timeOffset="53879.0817">19295 14127 5,'0'0'4,"0"0"25,0 0-4,0 0 4,0 0-3,0 0 2,0 0 3,0 0-17,0 0-1,2 0-15,-2 0 1,0 0-20,0-3 2</inkml:trace>
  <inkml:trace contextRef="#ctx1" brushRef="#br0" timeOffset="55662.1837">20081 14050 2,'-2'0'4,"2"1"0,-2 0-1,2 0 20,0 4 2,2 2-14,2 2-3,2 4 18,0 2-2,2 4-10,5 2-1,1 2-3,1 3-13,1 0 0,1 5 13,2-1-14,-3 0-12,3-1 0,-3-1 3,1-3 2,-1-2 0,-1-2 1,-3-4 1,-1-2 0,-3-3 0,-2-4 2,-4-3 1,-2-3 2,-2-4 0,-2-3 1,-2-3 1,-5-3 0,-1-3 0,-3-1 1,1-3 0,-3-4 0,-1-2 1,-1-2-1,1-6 1,1 0 0,3-3 0,-1-4 0,5 0 0,4 1 1,3-2-1,6 0 1,-1 3-1,4 2 0,4 1 0,0 2 1,5 5-1,-1 2 1,3 4 0,2 6-1,1 3 13,-1 4-8,2 6 6,-3 4-1,-1 5-8,-3 3 18,-1 6-7,-3 2 3,-6 7-8,0 1 13,-4 5-10,-4 0-8,-2 3 6,-2-1-7,-3 2 13,1-1-3,0 0-7,-1-4 11,3-3-7,0-3-15,2-2 1,-1-1 13,5-3 0,0-2-1,4-3-8,4-2 1,1-4 0,3-1 6,2-4-1,3-2-1,6 0 0,1-2-1,-1-4-12,6 2 1,0-2 13,0 1-13,0 0 7,1 2 0,-1-1 1,-2 2-7,0 1 0,0 2 2,-2 0 7,-3 0 0,1 1-1,-5 0-12,1-1 7,0 0 7,-5 0 6,0-2 0,1 0-16,-3-2 8,0-3 7,1-2-21,-3-3 22,0 1-2,3-4-1,-3-2-1,-2-2-13,5-2 8,-5 1 6,2-2-13,-2 1 7,-2-1 0,0 2 12,-1 3-1,-3 1-1,-3 3-15,-3 4 15,0 5-2,-2 3-1,-5 4-14,-1 6 14,2 1-8,-3 4 7,3 3-7,-3 2 12,5-1-13,4 1 6,-1 0 0,3 0 0,0-1-9,4-1 15,2-4-14,0 0-1,2-4 2,3-2 14,-1-3-15,2-4-13,0-3 15,3-3 1,-3-3-6,4-2 0,-1-4 1,1-4-6,3 1-4,-3-3 2,2-1 14,1-2 0,2 1 0,-1 0 0,1 1 0,-1 1 6,-1 2 0,-3 3-14,0 1 14,-1 4-1,-3 1 0,0 3 12,-1 2-22,-3 4 15,-4 3-2,0 2-1,-2 5-8,-5 0 13,-1 2-14,0 2 7,-2-1-1,1 1-1,1-3-6,0 2-6,-1-1 20,3-1-14,2 0 0,0-2 7,2 1-1,0-1 1,2-1-15,4 1 22,2 0-2,2 0-14,3 1-13,1 0 16,3 2 0,1 2 13,3-1-8,1 0-12,1 2 7,2 1 0,0 1 7,-1 2-1,1-2-7,2 1 14,-4-2-8,-1 0-7,-1-3 13,-2-1 5,-3-3 6,-2 1-10,-1-5 11,-1-4-8,-2-2 10,-1-3-9,-1-3 12,-2-4-17,-4-2-1,0-1 7,-2-3-3,-4-2 6,1 1-4,-1-1-1,-2 1-8,-2-1-13,-1 2-6,1-1-11,0 1-3,-1 0-23,3 2 7,-2 0-2,1 0 5,-1 0 5,0-12 4</inkml:trace>
  <inkml:trace contextRef="#ctx1" brushRef="#br0" timeOffset="55956.2005">21382 13880 2,'0'-1'4,"0"-2"6,-2 0 0,-1 0 23,3-1 3,-2 1 2,0 0-17,0 2 28,-2-1-12,0 2 8,-2 1-13,0 3 4,-1 0 1,1 2-10,0 2-5,-2 2-8,1 0-2,3 3 11,0 0-15,2-1 11,2 1-15,0 1 0,4 0 5,0 0-6,3-2 5,1-1 5,4 0-8,1-2 6,3-1-7,1 0 5,1-2-13,3 1 6,-2-1-13,-1-1 22,1-1-3,-3 0-7,-1-1-12,-3 2 7,-1 0-19,-1 0-4,-6 2 5,-2 1 1,-4 2-9,-4 0-3,-4 2-15,-1-1 5,-3 0 5,-1-1 4,-1 0 3</inkml:trace>
  <inkml:trace contextRef="#ctx1" brushRef="#br0" timeOffset="57149.2688">22215 13427 5,'0'-1'4,"2"-2"19,0 1 3,0-3-9,0 1 10,0-2 4,0 1 2,1 1 2,-1-1-17,-2 1 17,0 1-24,-2 1 12,-1 2-4,-5 3-21,-2 4 13,-5 2 12,-3 4-4,-3 0-1,0 2-3,1 1 5,-1 2 3,0 0-8,1 1-3,5 0 5,1-3-8,3 1-8,1-2-6,4-1 14,6-1-2,2-2-7,4-6 6,4 1-7,3-2-12,5-2 7,1-3-5,0 0 14,1-2 0,1 0-7,-2 2-6,1-3 8,-3 2 6,-1 1 0,-1 1-20,-3 1 15,-1 2 13,-5 2-14,-2 2 19,0 2-8,-4 2-2,0 3 6,-2 1-15,-2 1 7,2 0 6,0 2-8,0-2 7,2-1 4,2 0-27,0-1 14,2-2-6,2-2-32,3-3 5,-1-2-3,2-4-14,3-2 6,-1-5 5,4-1 4,-1-1 4,-1-3 3,-3-1 2,1-1 5,3-1 1,-5-1 4,0 0 1,-1 0 1,-3-1 3,0 2 2,-2-2 1,0 4 2,0 0 13,1 2 5,-3 1 6,2 2-3,-2 2 11,0-1 2,0 3 4,2 3-4,0 2 3,0 1-5,3 3 4,-3 3 2,4 1-11,-2-1 11,2 1 2,1 2-12,-1-2 5,2 1-11,1-2-7,-1-2 4,-2 0-2,1-2 18,-1-2-17,-2-2 6,4-1-16,-1-3 0,1-3 12,0-2-15,1-2 0,-1-1 14,-2-1 4,3-2-9,-1 2-7,-2 0-13,1 0 1,-1 2-6,0 1 3,-2 1-4,1 2-6,1 1 4,-2 2 2,2 0 3,1 3-18,1-1 17,-2 1-12,2 1 5,3-1 1,1 0 4,1 0-12,-1-1 11,1-1 1,1-1 3,1-1-4,-1-1 1,1-1 3,0-1 2,-3-1 0,0-1 3,1 0 7,-3-2-12,3 0 14,-5 0-6,1-1 13,-1 0-1,-4-1 0,0 1-7,-4-1 6,0 1 6,-4 1-1,0 1-2,-2 2-7,-2 1 18,-2 0-14,-1 1 6,3 3-2,-2 0-14,2 2 7,0 0 6,1 1-13,1 1 7,2 1-7,0 3 7,4-1 0,0 5-7,4-1 20,1 3-15,3 1 0,-2 4 6,7 2-13,-1 1 7,3 4 0,1 1 0,1 6 0,0 2 7,1 4-1,-1 2-1,20 42-7,-6-10 0,-6-7 7,-6-7 13,-9-8 3,-3-5-14,-7-4 17,0-24-10,-6 0 6,-3 0-16,1-2 6,-6-1-1,-1-2-8,-1-3 14,-3-2-9,1-4-1,-5-3 5,2-3 0,1-2-22,-1-6-10,1-2 8,1-5-16,1-4-23,1-4 7,3-3 5,1-4 5,3 0 2,2 0 4,6 1 3</inkml:trace>
  <inkml:trace contextRef="#ctx1" brushRef="#br0" timeOffset="57315.2783">23334 13328 3,'2'3'10,"4"2"6,-2 2 4,1-2 11,-1 0 2,0 4-11,0 0-2,0 1 9,0 2 4,0 1-4,-2-2-4,0 2-22,3-2 7,-3-2-15,2 0 0,0-2-18,-2-1-5,4-2 4,-2-3 1,0-2 3</inkml:trace>
  <inkml:trace contextRef="#ctx1" brushRef="#br0" timeOffset="58341.337">23423 13269 3,'0'-2'4,"2"4"6,-4-2 6,2 0-3,0 0 6,0 0 9,0 2-3,4 0 3,2 2-3,0-1 3,5 1-16,-1 2 4,3-1-7,-1 1 4,0 1-14,1 0 19,-1-1 5,1 1-22,-3-1 12,0 0-2,-1-1 0,-1 0-9,-2-3 13,2 2-15,-4-2 13,1-1-8,-1-1 7,2-1-9,-2-2 6,0-1-14,0 0 13,0-2-7,1-1 6,1 0-13,0-1 13,2 1-13,-2 0 13,3 0-13,-1 2 13,0 2-14,3 0 8,-3 3 6,2 0-14,1 3 14,-3 0-14,2 1 7,1-1-6,-3 0 7,2 2 6,-2-1-13,1-2 13,-1 0-7,2-1 6,-3 1-13,1-4 7,0 1 6,2-2 1,1-3-2,-3-2-7,2 1 7,1-1-1,-5-3-7,4 0 1,-1-2 0,-3-2-7,0 1 2,-2 0 7,2 2-6,-4 3 0,5 0-5,-5 0 14,0 5-1,0 1 6,0 3-1,-4 3-13,2-1 7,0 5 6,0 0 7,0 2-16,2 2 7,2-2-7,0 0 7,2-2-14,3 0 14,5 4-1,3-5-13,1-3-6,1-6 9,-11-1 1,2-2-19,1 1 4,-1-2 9,3-2 7,-3-1-13,0-3 16,3 2 0,-5-1-6,0-2 7,2-1-6,-3 2-7,1 3 3,-2-1 1,0 2 7,-1 1 7,-1 4-13,-2 2 7,2 1 6,-2 1-7,0 3 1,0 2-7,2 1 8,-4 1-7,4 0 26,3 0-8,1 0-8,-4 0 13,2-2-15,2 1 12,1-1-1,-1-2-14,0-2-13,3-1 21,-3 0-1,0-3-13,0-2 14,3 0-7,-3-1 6,0-1-13,1 0-5,1 0 7,-4 0 0,2 0 2,-1 0 7,-1 1 0,0 1-8,0 2 1,-2-1 14,3 2-8,-3 1-14,2 1 15,-2 1 7,2 1-2,0 1-1,1 0 5,-1 0-14,2-2 7,0 1-7,1-1 0,1-1 6,-2-2-6,5 0 6,-3-2 0,0 1 0,1-2-1,1 0-1,-4-1 0,3 1-6,-1-1-7,0-1 8,-1-1-5,1 0 7,-2-1-13,1 1 15,1 1 0,-4 0-1,2 2-6,-1 0 7,1 0-13,-2 2 22,0 0-15,0 3 7,1 0 6,-3 0-7,8 4 0,3 1-1,-1-2 0,-1 2 0,1-3 13,-4 2-2,3-1 0,-3-1-2,0 1-8,-3-2 0,-1-1-6,-2-1-7,2 1-10,0-2 15,1 1 1,-1-1 1,2 0-7,-2-1-10,1 1 8,-1-1 3,0-2 1,0 1 8,2 2 0,-1 0-6,1 2 7,0 1 19,-2 1-8,3 3-2,1 0 7,-2 3-9,3 1 19,-3 4-11,2 0-8,-2 3 12,3 2-21,-3 2 14,2 2-9,-3 0-13,-1 4 8,-2-2-12,-2 2-18,0 0 5,-2-1 1,-2 0 2,-2-2 3</inkml:trace>
  <inkml:trace contextRef="#ctx1" brushRef="#br0" timeOffset="58487.3453">25036 13276 73,'0'-3'14,"0"2"-8,0-1-7,-2-2-7,-2 0-1</inkml:trace>
  <inkml:trace contextRef="#ctx1" brushRef="#br0" timeOffset="60890.4828">16319 15573 4,'-2'-2'4,"2"-2"6,0 1 0,-2-2 4,-1 2 11,3-2-16,-2 2-1,0-1 19,0 2-11,0 0-8,0-1 19,0 2-17,0 0-1,2 2 12,0 0 9,0 4-9,4 3-4,0 5 12,2 3-4,3 5 3,3 3-3,1 3-10,1 5 5,0 1 3,3 4-15,0 2 0,1 2 10,-1 0-14,-1-1-1,-1-1-13,1-1-12,-1-5-3,-1-1-10,-1-4-9,-1-5 5,-2-4 5,-1-3 4,-1-5 1,-4-2 3</inkml:trace>
  <inkml:trace contextRef="#ctx1" brushRef="#br0" timeOffset="61057.4923">16219 15671 1,'-2'-5'4,"2"-1"0,0-1-1,2-1 7,0-2 4,1-1-14,1 0 6,4-3 6,4-1-14,3-3 13,1 0-14,5-3 0,0-1 1,4 1 0,-1-1-1,3 0 1,0 1-1,-2 2 0,-2 3-1</inkml:trace>
  <inkml:trace contextRef="#ctx1" brushRef="#br0" timeOffset="61237.5026">16447 15859 1,'0'0'4,"0"0"0,0 4 6,4-2 6,0-1-9,0 2-8,2-3 13,3-2 0,1-2-3,3-3-13,1-1 0,0-5-1,5-1 1,0-2 1,1 1 0,3-1-1,-2 1 0,-1 3 0</inkml:trace>
  <inkml:trace contextRef="#ctx1" brushRef="#br0" timeOffset="62373.5676">16920 15763 4,'-4'0'3,"0"0"0,-2 1 0,-2 1 0,-3 3 0,-1 2 13,2 0-3,-3 3 12,-1 3 2,1 2-15,-1 4 10,-1 1-2,1 3-9,2 1-2,1 2-1,3 1 13,0-1-10,1 0-8,3-3-6,2-1 13,2-3-2,4-2-19,3-3 14,-1-4-7,2-5 7,2-1-19,3-5 8,-1-4 7,1-3-7,-1-4-4,0-2 1,1-3 8,-1-3-6,1-1-6,-5 0 9,2-2 7,-4 2 6,3 1 6,-5 3-2,0 3-8,0 1 6,0 3-7,-2 4 6,0 5 0,-2 3-9,0 4 1,0 1-8,-2 6 8,2 2 8,0 2-22,2 1 21,-2-1 1,5 1-2,-3-2-1,2-2-1,0-3-6,2 0-13,0-4 1,1-3-3,1-4 14,2-2-6,0-5 0,-1-2-4,1-2 2,0-3 7,1-1 1,-1-3-7,0-3 2,-1 0 7,1 0-6,-2 3 1,1 2 1,-3 3 0,0 2 7,-2 1-6,0 5 19,0 2-8,1 5-1,-3 1-1,2 5-6,0 3 19,0 1-3,0 4-2,2-1 0,1 1-3,1 0-1,0-1-1,0-1 0,3-2-2,-3-3-7,4-2 0,-1-2 0,1-5-7,1-1-4,-3-6 8,2-1-6,3-6-6,-3-3 15,1 0 0,-1-3-12,-2-1 14,-1-1-6,-3-1 0,0 2 1,-4 0 13,0 2-1,0 2 5,2 3-1,-4 1-14,2 4 6,-2 4 12,-2 5-8,2 3 12,0 4-16,0 3 6,0 3-1,0 2 6,2 1-9,1 0 6,-1 1-2,2-1 0,0-2 4,0-1-14,2-2-7,0-1 1,3-5-6,-1-1-4,0-4 2,-2-4 1,5-2 2,-3-5-5,0-3 1,1-1-4,-1-1 9,-2-3-6,0-1 16,1 2-13,-3-2 8,-2 1 13,0 2-7,0-1 6,0 5-1,0 0 7,-2 2-3,2 3 5,-2 3-8,2 3-7,0 3 14,2 5 3,-2 2-8,3 4 0,-1 1 4,2 4 5,0 1-21,0-1 20,3 2-3,-1-2-8,2-1 5,-2-3 0,3 0-22,-1-4 8,0-3 14,5-2-22,-5-6 15,5-3-7,-3-6 7,1-2-13,-1-2 1,-2-2 7,1-5-6,-3 0 13,-2-3-7,0 1-12,-4-2 20,0-1-13,-2 2 7,3-1 0,-3 2 0,0 4 6,0 3-1,-3 1 6,3 5-14,0 2 13,0 4-2,3 4-7,-1 4 12,0 3 5,-2 3-9,4 4-8,2 0 0,0 2-6,3 2 19,3 0-2,-2-2-7,5-1-1,-1-3-1,5-1-7,-3-2 1,3-2-14,-2-5-9,1-2 2,-3-5 4,1-2 1,-1-4-3,-1-3 9,-4-2 0,1-4 9,-3-4-6,-4-2-11,-2-2 14,-4-2-5,-2-3-5,-2-1 8,0-1-6,-3 0 9,5 3 1,-2 2 26,0 3-4,2 5-2,0 3-1,-1 5-9,3 5 12,0 4-9,0 7 7,2 5-3,0 1-2,4 5 12,1 5 4,3 5-11,0 3-2,4 4-1,1 2 4,1 2-8,5 0-14,-2 1-5,3-3 1,1-2-6,2-3-4,-1-4-23,1-3 4,-2-5 4,2-3 4,-1-6 3,20-2 2</inkml:trace>
  <inkml:trace contextRef="#ctx1" brushRef="#br0" timeOffset="62544.5774">18058 15260 4,'0'0'18,"0"4"3,0 2-9,0 0 12,2 1-10,2 1-8,2 0 19,1 0-23,-1-1 18,4 1-7,1-2-3,-1 1-1,2 0-14,-1-2-12,1-3 1,-2 0 2,1 0 1</inkml:trace>
  <inkml:trace contextRef="#ctx1" brushRef="#br0" timeOffset="62821.5932">18116 15302 3,'0'0'4,"0"0"-1,0 0 0,0-1 0,-2-2 7,0 0 4,0 0-2,2 1-14,-2-2 13,0 1-7,2 0 11,-2 0 5,4 0-2,-4 1-3,2 1 6,2 1 9,0 1 3,0 1-10,2 2 2,2 1-2,0 3 10,3 1-11,-1 3 4,2 2-4,0 3 11,1 3-11,1 0 4,1 0-10,-1 4-8,3-2-1,-3-1-8,0-1-19,1-1-9,1-1-16,-1-3-2,-5-1 5,15 9 5</inkml:trace>
  <inkml:trace contextRef="#ctx1" brushRef="#br0" timeOffset="63311.6213">18184 15442 3,'0'0'4,"0"0"6,0 0 0,0 0 16,0 0-8,0 0-3,0 0 4,4 0-1,3-2-3,-1-1-9,4-1-19,0-2 1,3-2-1,-1-2 3,15-8 0,-2 1 1,-2 3 1,-7 4 1,-3 3 1,-1 2 1,-2 3 0,-1 1 1,-5 1 2,0 2 0,-2 2 1,-4 3 0,0-2 1,2 1 0,2 2 0,0 3 6,0-8 0,0 4 5,2 0-7,0 0-7,3 1 14,-1-1 4,2 0-15,2 0 0,-1-1-6,3-1 13,-2-3-7,3 1 6,-1-5 6,1 0-1,1-4-2,1-1-7,-3-1 6,0-2-1,1-1-7,-3 1-13,-2-2 14,1 0 6,-3 0 7,-2-1-15,0 1 6,-2 3 18,0 0-15,0-1 0,-2 3 10,2 3-8,1-1-1,-1 5 0,2 1-2,-2 5-1,2 2 5,4 1-7,1 3-7,-1 2 26,6 2 3,1 3-22,-1 4 0,3 2 18,-1 3-16,3 2 13,-3 3-3,1 4-2,-3 2 5,-1 1 3,-3-3-15,1 1 13,-7-2-10,-2-2 6,-4-2-3,-2-2-20,-7-4 1,1-2-1,0-4-17,-7-2-16,0-6-8,-1-3 5,-1-6 4</inkml:trace>
  <inkml:trace contextRef="#ctx1" brushRef="#br0" timeOffset="64062.6642">18906 15226 11,'2'-3'23,"0"1"10,0-2-5,-2 0 10,2-1-5,0 2 9,-2-1-19,-2 1 11,0 0-5,-4 3-4,0 2-2,0 2-4,-5 2-8,1 3-2,2 2 5,-3 3 6,3 1-10,-2 3 5,1 1-1,3 1-15,2 0 13,2-1-14,2 0 19,2-2-21,2 0 20,2-3-15,3-2 0,-1-1 6,2-4 5,1-3-26,1-1 0,0-3 16,1-4-13,-1-1 1,1-5 1,-1 1 14,3-4-1,-3 1 6,2 0-14,-3 0 1,-1 2 0,-2 0 1,-1 3 0,-1 2-6,0 0 7,-2 3 0,0 2-7,2 3 8,1 2 0,-3 2-6,0 1 7,0-1-13,2 1 8,0 0-6,1-1 1,-1-1 2,2-2-6,0 0 2,-1-3-12,3-2 4,0-1-5,-1-3 10,-1-2 8,0-2-13,2-2 3,-1 0 2,-3-2 7,2-2 2,-2-2 1,1 1 6,-3 0-6,0-3 0,0 3 13,-2-1-1,0 3 7,0 2-16,-2 2 7,2 1 19,-4 2-11,2 6-8,-2 1 6,0 4 18,-2 4 3,2 1-18,-2 4 12,2 1 2,2 3-15,0 0 3,4 2-1,2 1-9,0-1 18,5 1 4,1-4-11,2-1-7,1-2-9,2-3 13,-1-1-8,1-3-20,-3-2 2,1-2 0,-1-1-17,-4-1-3,3-1-9,-5 0-14,-2-1 6,-4-1 6,0 0 5,-4 2 4,0-3 3,-2 2 4,-4-2 3,2 1 4,-3-1 1,1 0 3,2-1 2,-2 0 1,3 0 2,-1-1 2,4 0 1,0 0 2,0 2 0,4-2 0,-2 0 1,2 1 2,2 2-1,0-1 7,1 3-7,3 2 1,-2 2 0,2 0 1,1 3 6,-1 2-7,0 0 7,0 1-7,1 1 6,-3 0-7,0 0 0,2-2 1,-1-1-1,1 0-1,0-3 0</inkml:trace>
  <inkml:trace contextRef="#ctx1" brushRef="#br0" timeOffset="64180.671">19613 15294 1,'0'0'3,"0"0"0,0 0 0,0 0-1,0 0 0,0-2-1,4 0-1,-2-1 0,3-1-1</inkml:trace>
  <inkml:trace contextRef="#ctx1" brushRef="#br0" timeOffset="64356.681">19543 15059 9,'0'1'10,"-2"1"-7,2-1 24,0-1-9,0 0 3,0 0 5,2 0-23,-2 1 12,2-1-2,2 0-20,-2 0-5,2 0 0,3-1 0,-3-3 1,2 2 1</inkml:trace>
  <inkml:trace contextRef="#ctx1" brushRef="#br0" timeOffset="64908.7126">21156 14737 39,'0'-1'12,"0"1"12,0 0-4,0 0 11,0 1 3,0 0-5,-2 5 3,-2 5-3,0 4 2,-4 3-11,-1 6 5,1 4-4,-4 3-15,1 3 6,-3 5-2,-1 2-14,-1 2-6,-1 0 8,-1-2-6,1-2-5,0-2-18,1-3-4,1-4 5,-1-3 2,1-5 2</inkml:trace>
  <inkml:trace contextRef="#ctx1" brushRef="#br0" timeOffset="65067.7217">20714 14920 12,'0'-3'17,"2"1"-3,2 1 4,0-1 11,2 2 3,2 1 2,5 2-11,-1 3 4,7 1 3,-1 2-23,5 3 5,4 2 5,2 2-7,4 1-16,2-1-11,2-1-11,5 0 3,-3-2 2,0-2 3,-1-2 0</inkml:trace>
  <inkml:trace contextRef="#ctx1" brushRef="#br0" timeOffset="65253.7323">21471 14753 11,'0'0'9,"2"4"19,-2 1-10,6 2-3,2 2-2,0-1-1,3 1 12,3-1-10,3 2 11,1-2-4,3-2-21,2 0-12,2-3 1,-1-3-5,3-2 0,29-8 3,-6-4 0,-7-1 1,-6-3 1</inkml:trace>
  <inkml:trace contextRef="#ctx1" brushRef="#br0" timeOffset="65426.7422">22095 14401 3,'-2'0'4,"2"4"13,-2 1 3,-2 2-8,0 3 18,0 4-4,-3 1 2,1 2 4,0 7-10,0 1 15,0 4 3,-1 4-5,3 3 2,-4 2-11,0 5-10,-1 3 11,1 4-4,-2 0-2,2 0-3,-1-3-9,-1-1-7,0-5-19,1-3-5,1-5-23,0-4-1,-5 19 4</inkml:trace>
  <inkml:trace contextRef="#ctx1" brushRef="#br0" timeOffset="66014.7759">22184 14578 98,'-2'-1'44,"2"0"8,0 1-1,2-2-7,0 0-5,4 0-12,3-2-2,3-2 9,5-1-5,1-1-9,7-1 3,2-1-8,4-1-9,2-1 12,2 2-8,0 0-8,3 0 0,-5 2 6,-4 1-8,0 2 7,-3 2-8,-3 3 13,0 2 6,-7 6-3,-3 3 11,-5 2-23,-8 5 6,-4 4 12,-4 5-2,-5 3-3,-1 5 5,-5 2 3,-1 2 4,1 2-3,0-1 2,5 3-16,-3 0 0,5-3 22,4-2-3,-1-1-10,7-3 3,2-4-8,4-2 10,5-7-9,3-2 5,7-5-21,1-6 0,7-3 0,2-5 0,4-5 0,2-4 0,5-2 0,-1-3 0,2-1 0,3 0 0,-3-2 0,1 0 0,-1 1 0,0-1 0,1 0 0,-1 1 0,-4 2 0,1 0 0,-1 0 0,-4 1 0,-2 2 0,-2-1 0,-4 3 0,-1-1 0,-1 2 0,-2 1 0,0 0 0,-5 2 0,1-1 0,-3 2 0,-4 0 0,3 0 0,-3 1 0,1 0 0,-3 1 0,0 0 0,0 0 0,-1 0 0,-1 1 0,-2 0 0,2 0 0,-2 1 0,0-2 0,-2 2 0,3-1 0,-3 1 0,2 0 0,0 0 0,-2 0 0,0 0 0,0-1 0,0 1 0,-2 0 0,0 0 0,2-1 0,0 1 0,-4 0 0,2 0 0,0-1-26,-4 0-87,-2 1 4</inkml:trace>
  <inkml:trace contextRef="#ctx1" brushRef="#br0" timeOffset="67093.8376">16647 16729 1,'-4'1'3,"2"0"-1,-2 1 0,0 0-2,2-1 0,0 0 0</inkml:trace>
  <inkml:trace contextRef="#ctx1" brushRef="#br0" timeOffset="67430.8569">16856 16545 4,'2'-7'10,"1"-2"6,-3 0 4,2-1-9,-2 1 12,0 1-4,2 0 5,-2 0 10,-2 1-18,0 2-8,-1 4 6,1 2 16,-4 4-2,0 4-4,-4 5-4,1 5 11,-1 3-4,2 2-9,-1 4 3,3 3-2,2 2-15,2 2 5,2 1-7,2 1 6,6 3-1,5-1 0,3 3 5,3-1-2,4-2-14,6 1 13,0-3-1,2-2-19,-2-3 20,2 1-14,-2-4 14,-5 0 11,-1-2-3,0 0-1,-7-2-9,-3 1 5,-5-1-7,-6 0-7,-2 0 13,-8 3-8,-2-1-7,-9 0 7,-4 0 0,0-2-14,-3 0-17,-3-6 3,-2-4-22,2-2-8,-2-6 7,2-2 4,0-6 5</inkml:trace>
  <inkml:trace contextRef="#ctx1" brushRef="#br0" timeOffset="69206.9584">17316 16924 35,'2'-1'7,"0"2"5,2 1 18,-2 1-11,0 2 18,0 3-5,-2 3 3,0 5 14,0 1-6,0 5 1,-2 1-5,2 4-19,-2 0 11,2 1-3,0-1-11,0-2 5,2-3-22,0-3 0,0-3 0,2-4-14,2-4-3,3-6 2,-1-4-6,2-9-2,1-4-17,1-7 11,3-3 11,-3-6-12,-2-2 10,1-2 10,-3-4-5,-2-2-5,-2-4-3,-2 0 15,-2-3-12,-4 2 9,-2-3 14,0 4 0,-3 3 12,-1 6-1,0 2-15,-1 5 12,1 7-7,2 3 12,-2 6 18,-1 8-11,3 6 3,2 6 10,-1 6 2,5 5 1,2 7-11,5 5 10,1 4-6,4 5 3,5 5-10,1 4 2,5 4 4,2-1-10,1-1 3,3-3-10,0-2 6,4-3-4,0-5 6,-2-3 2,0-4-2,-2-6-3,0-6-8,0-3-2,0-7-1,-5-5-1,3-4-14,-4-5 1,-2-5-19,-3-3-2,-1-2 9,-5-4-10,-2-2-4,-4-2 24,-2 1-12,0-1 15,-2 2-11,0 4 14,0 0-7,0 3 8,0 2-6,0 3 7,0 0-6,0 5 7,2 0-6,1 4-6,1 1 8,2 1-13,2 2 15,3 0-6,-3 0 7,4-2-13,-1 1 15,1-2-1,-2 0 0,1-3-6,-1 0-6,-2-2 7,1-1-11,-3 1 8,2-4 1,-4 1 7,0 0-20,-4 1 16,0-1-6,0 1 1,-2 0 13,2 1-13,-2 3 14,0 2-1,2 2 6,0 2-1,0 4-8,0 3 0,4 2-14,-2 2 15,4 3-1,1 1 7,1 1-8,2 1 12,3-4-26,1-2 14,1-4-6,1-3-13,3-4-23,1-6-1,-1-1-8,0-2 6,-1-5 6,1-3 4,-3-2 5,-3-1 3,-1-6 4,-1 0 1,-5-2 4,-2-6 1,-4-1 2,-2-5 3,-4-5 0,-5-4 2,1-4 2,-2-1 0,-1-1 2,-1 3 13,3 1 11,1 7 18,2 2 1,2 5 2,-1 5-5,1 4-10,2 3 2,4 5 4,0 6 9,2 4-5,4 5 8,3 4-5,1 5 8,2 6 0,3 5-19,1 7-2,3 4 3,0 2-11,1 2 4,-1 0 5,4 1-3,-5-2-23,1-2 13,-3-4 5,3-1-15,-5-2 13,-3-3-9,-1-4-7,-4-2 6,-1-2-1,-3-4-7,-4-2 1,-5-2 6,-3-2-19,-5-4 8,1 0-7,-5-1 9,1-2-6,1 0 8,-1-1 0,-1 3 0,5 2-12,1 2 14,-1 1 0,3 5 6,1 1-7,4 4-6,2 4 0,2 2-4,4 3 7,4-2 7,4 2-19,1 0-5,3-2 9,5-2 8,-3-3 1,3-1-6,-1-4-13,1-2 4,0-3 1,-1-4-3,-3-2 1,-1-4 16,-1-5-12,-1 0-4,-4-4 21,-2-2-14,-1-3 2,-3-2 8,-2 1 0,0-2-6,-2 2 20,0 2-2,-1 1-7,3 5 7,0 4 4,-2 2-8,2 5 5,2 2-13,1 4 13,1 6-8,0 1 12,0 4-2,4 2-14,0-1 0,3 0 14,-1-1-16,3 0 14,-1-2-2,0-2-7,1-2-13,1-3 14,-1-3-7,-1-2-6,1-3 8,-1-1-12,0-5-5,-3-1 21,-1-2-13,0-2 2,-4-1 13,0-1-6,-2-3 0,1 2 6,-1 0 0,-2 2-7,2 1 14,0 2-15,-2 1 20,2 2-2,0 5-1,0 0-9,2 3 6,0 5 5,2 1-8,-1 1 6,3 3-9,-2 1-13,4 0 14,-1 0-1,-1-1-6,2 1 6,1-1-7,-1-3-19,0 0-3,3-3-4,-3-2-3,2-2 18,1-2 2,-3-2-6,1-2 3,-3-1 8,2-2-6,-4 0 2,1-1 2,-1 0-13,-2 1 16,0-1 1,-2 3 1,0 0 19,2 3-14,0 3 19,3 2-9,-3 2-8,2 2 13,2 3-9,1 1-7,3-1 0,0 1 0,3-1 0,-1-1-6,3 0-13,1-3-10,1-3 10,0-2-11,-1-2 11,-1-4-11,-3-5 5,1-2 8,-3-1-3,1-6 7,-3-1 9,-4-2-12,-2-3 2,-4-3 7,0-3-4,-6-2 14,0-1-7,-2-2 13,-3-1 6,3 2-3,0 4 25,-1 2-5,3 5-11,0 3 11,2 4 2,0 4-11,0 4 4,2 5 3,0 5-4,-3 5 4,5 3-5,0 4-14,2 4 10,5 6-15,1 6 12,4 1 4,1 2-8,1 0 9,3 2-21,-1-4 13,5 0-3,2-4-7,0-1-7,1-3 0,1-4 0,-4-2-26,0-6 17,-1-3-12,1-4 10,-5-2 8,-1-6-6,-3-1 1,1-4-4,-5 0 8,-6-5-6,0 1 8,-4-1-7,-2 0 9,0 2-6,0 2 7,-3 2 20,3 4-3,2 2 4,-2 4-2,2 4-9,0 2-1,2 3 5,0 4 6,4-1-16,0 6 12,5-2-1,1 1-21,2 2 19,3-3-1,1 0-8,1-1-19,4 0-5,-3-3-16,1-1-15,-1-3-6,3-2-7,0-1 7</inkml:trace>
  <inkml:trace contextRef="#ctx1" brushRef="#br0" timeOffset="69357.9671">20097 16402 28,'0'0'7,"0"0"6,0 0 18,0 0-5,-2-1-8,2 1-3,0-4-21,0-1 7,0-2-13,-2-1 0,2-2 0</inkml:trace>
  <inkml:trace contextRef="#ctx1" brushRef="#br0" timeOffset="69507.9757">20033 16227 12,'-2'0'17,"2"0"-16,0 0 31,0 0 3,0 0-10,0 0 3,0 0 2,0-1 4,0 1-11,2-2-16,0 2 12,2-3-15,0 1-26,1-2-5,-1 2 3,0-2 0</inkml:trace>
  <inkml:trace contextRef="#ctx1" brushRef="#br0" timeOffset="72528.1484">20701 15893 4,'-4'-2'4,"2"-3"-1,-4 2 0,2-2 7,-1 1 4,-1 1 11,2 1-2,0-1-4,2 0-1,0 0 3,0 3 4,2 2-4,0 0 5,4 4-10,0 5 17,2 5 3,3 2-18,1 3-1,2 2 16,1 3-17,1 1-2,3 2 12,-3 0-11,1 0-8,-1-2 6,1-1 4,-5-1-8,0-4 6,1-4-3,-3-2-8,-2 0 6,0-5-14,-2-5 13,-4-3-6,0-5 5,-2-3-13,-2-2 13,-2-7-1,-2-1-1,-3-5-7,-1-2 12,0-4-7,-5-2 0,1-4-8,-1 0 8,0-2-15,3 1 9,2-1 0,1 5-6,1 3 1,4 5 7,-1 5 0,3 2-12,4 4 14,4 4-8,3 6 2,3 4 7,2 6-7,3 3-6,1 3 14,1 2 6,4 0-8,-3-1 1,3 1-1,0-3 0,-3-1-14,3-3 15,-2-3 7,-3-1-15,3-5 13,-3-5-13,1-1 13,-3-6 5,1-4-8,-3-4-1,-1-1 0,-3-6 7,-2-1-15,0-2 7,-2 0 6,-2-2-14,0 0 7,1 2-13,-1 1 0,0 5 15,0 3 0,0 3-13,0 4 13,0 5-6,4 5 13,2 6-15,3 5 1,-1 8 0,3 4 7,3 7-7,1 3 7,3 6 0,1 4-1,2 2-14,2 2-4,-1 1 2,3-1-24,0-1 4,-2-3-8,2-4-8,-2-5 5,-1-3 5,-1-4 5,0-6 3,-4-4 5,-1-6 2,-5-1 4,-1-7 1,-4-2 4,-2-3 2,-3-2 1,-3-3 3,-3-3 1,-1-2 1,-2 0 1,2 0 8,-4 0 6,4-2-7,-1 1 6,3 0 5,0 1 6,2 1-10,2 1-13,3 0 13,1 1-7,4 1 12,2 3 0,3 1-3,2 1 5,1 1-7,1 5 4,1 1 11,-1 4-8,-4 1 10,-1 2 4,-4 2-3,-1 3-5,-3 1 11,-4 1-5,-4 2-2,-4-1-10,-5 1-1,-1-2-15,-3-1 12,1-2-1,-3-3-1,-1-3-8,3-1-18,-1-5 2,-1-4-12,3-3-9,3-2-2,1-1 6,2-2-4,4-1 11,4-1-4,2 0 5,2 1 9,2 1 1,2 1-4,1 2 9,3 3 14,0 1 5,3 2-7,1 3 12,3 1-1,0 3 10,1 3 4,3 0 3,-2 2-17,2 1 4,1 2 5,-1 1 4,0-2-4,-2 1-9,-3-2-1,1 0-3,-5-3 5,1-1 12,-3 0-17,-2-3 6,1-3-9,-3-3-1,0-3 12,1-4-15,-3-3 13,0-2-9,-2-3 6,0-2-21,0-1 14,3 0-20,-3 0 21,0 1-7,0 5 12,2 4-20,0 0 20,1 4-14,-1 5 13,4 3-8,-2 4 6,3 0-8,-1 6-12,0 1 7,3-1-19,-3 3 10,3 1-18,-1-1 4,0 0-16,1-2-7,-3-2 4,3-2 6,-1-3 3</inkml:trace>
  <inkml:trace contextRef="#ctx1" brushRef="#br0" timeOffset="72672.1566">22409 15843 2,'0'5'11,"3"2"-8,-1 2 13,0 4-9,2 0-7,0 0 0,0 4 12,-2 0-1,2 3-1,0 0-8,3 1 0,-1 1-7,-2-1 0,0-3-1,2-1 0</inkml:trace>
  <inkml:trace contextRef="#ctx1" brushRef="#br0" timeOffset="72870.168">22478 15567 86,'-2'-1'33,"2"-1"2,2 0-18,0-3 18,2-1-12,4-2-2,5-2-9,3-3-2,5-2 0,6-3-16,2 0-23,0-1 9,4-2-4,-2 1 1,0 1 2</inkml:trace>
  <inkml:trace contextRef="#ctx1" brushRef="#br0" timeOffset="73691.2149">22767 15486 1,'2'6'4,"0"4"-1,0 3 0,7 2 0,-3 2 0,2 2-1,3 3 7,-1 2 11,0 0-15,3 2-7,-1-1 0,0 2 13,3-3 0,-3-2-15,-1-2 7,1-2-1,-2-2 6,3-3-14,-3-4 1,-2-2 1,3-5-1,-3-2 1,0-1 1,1-3 0,-1-3 0,0-4 1,-2-2-1,-1-2 1,1-2-1,-4-3 1,0-1 1,2 1 0,-4 2 1,2-1 0,-2 4 1,2 2-1,0 3 0,0 4 13,0 2-14,0 4 20,0 4-10,1 3 12,1 4-2,2 2 9,0 5-2,2-1-11,1 1 6,1-1-4,0 0-1,1 0-3,3-2-14,1-1 13,-1-5-2,1-1 0,-1-2-8,1-4 6,1-2-1,-1-3-1,1-4-14,-3-2 1,-1-3-6,0-1 3,-1-1 20,-3-2-14,-2 0 14,0-3-2,-2 1-1,1-1-7,-5 1 6,2 2-7,2 1 0,-2 2 0,0 3 6,0 1-6,0 3 12,0 3 0,2 3 4,-2 5 11,5 1-16,-1 1 11,0 3-2,4 1-15,1 0 5,-1 1-7,0-2 12,3 0-7,-1-3 5,1 0-14,1-3-6,-2-1-6,1-3 15,-1-3 0,1-2-19,1-1 14,1-2 1,-5-2-6,2 0 7,-1-1 1,-3 0-14,-2-2-3,-2 0 15,-2-2 0,0-2-13,-4-1 15,0 1 7,0-1-1,0 2-7,0 3-6,0 0 21,0 4-16,0 1 14,0 3-2,2 3 5,-2 2 6,2 5-16,0-1 12,2 7-8,0 0-14,2 2 13,2 1-7,0 0 8,3-2-16,1-3 2,5 0 7,-3-1-13,2-3 2,-1-1-6,1-3-3,1-2 2,-3-2 7,3-1-4,-5-2 2,2-1-6,-1-1 16,-3-2-12,0-1 14,-1-1-13,-3-1 14,-2-1 0,-4 0-6,0-1 7,0 3 0,-3 0 6,3 0-1,-2 4 5,2 1 6,-2 5 3,0 1-2,0 3-3,0 3-8,-1 2 12,1 1 3,0 3-8,0 2-3,2 1-14,2 2 13,0 1 5,2 1-15,0 1 7,4-2-1,1 2-8,3-2 1,4-1-14,1-1-4,3-3-5,1-2-8,27 5-16,-5-5 5,0-5 3,-3-4 4</inkml:trace>
  <inkml:trace contextRef="#ctx1" brushRef="#br0" timeOffset="74118.2394">23913 14927 40,'0'0'6,"0"0"25,0 0-5,2 4 11,2 3-11,2 3-4,-1 1 11,-1 3 2,2 1-11,2 3 3,5 2-9,-1 2-3,3 2 12,-3 1-11,2 0 4,3 3 5,-3-2-10,3-1-15,-3 1-25,1-3-10,-3-1 11,3-2-17,-5-3 5,3-2 3,-3-2 3</inkml:trace>
  <inkml:trace contextRef="#ctx1" brushRef="#br0" timeOffset="74419.2566">24223 15195 17,'0'0'16,"0"0"-3,0 0 6,0 0-4,0 0-1,0 0-2,0 0-14,0 0 0,2 0 14,2-2-3,3 0-13,-3-2-7,2 1 1,2 0 2,-1-1 0,3 0 1,-2 0 1,0 0 0,3-1 2,-1 1-1,-2 0 0,3 0 2,-1 0 0,0 1 0,-1-1 0,1 1 1,0-1 0,-1 0 1,1 0 0,0 1 0,-1-1 0,1 1 1,0-2-1,1 0 0,-1 1 1,0-1-1,3 0 0,-1 1-1</inkml:trace>
  <inkml:trace contextRef="#ctx1" brushRef="#br0" timeOffset="75038.292">24575 14753 4,'-2'-1'3,"2"-1"0,0 0 0,-2-1-1,2 1 0,0-1 0,0 1 1,0 0-1,0 1-1,-2-1 0,0 2 7,2-2-8,0 2 7,0 0-8,0 0 7,0 0 5,0 0-13,0 0 20,0 0-16,0 0 6,-2 0 11,2 0-1,-3 0-3,3 0 5,3 0-16,-3-1 0,2-1 6,2 1 5,2-2-1,0 1-15,0-3 6,5 2-1,-1 2-6,11 0 6,4 1 0,-7 2-7,1 4 0,4 3 1,-5 3 6,-8-5-13,1 0 14,-3 3-1,0 2-7,-1 1 7,-1 0-7,-2 3 19,0 1-14,-2 3 19,-2-2 3,0 5 4,0-3-10,0 1-8,0-1 4,0 1 12,0-2 2,2-2-8,0-2 2,0 0-1,2-3 2,3 0-14,-3-3-2,4-3-13,0-2-7,1-2-23,-1-4-15,2-1 5,1-2 5,-3-3 4</inkml:trace>
  <inkml:trace contextRef="#ctx1" brushRef="#br0" timeOffset="75208.3017">24889 14910 3,'0'0'4,"0"0"6,0 0 12,0 0-16,0 0 6,0 0-8,0-1-7,0-2 0,2-2 0,0-1-1,0 1-1</inkml:trace>
  <inkml:trace contextRef="#ctx1" brushRef="#br0" timeOffset="75551.3213">24877 14703 4,'-2'-1'4,"2"0"19,0 1-3,-2-1 4,2 0 3,0 1-3,0 0-10,2 0 12,0 0-10,2-1-9,2 1 7,0 0-3,3 1-14,-1-1 1,0 1 12,0 0-7,3 0-13,-3 2 7,2 1 1,-1 1-12,-1 0 14,-2-1 0,0 2 0,1 0 6,-1 2-1,-2-1-7,0 1-19,0 1 22,0 0-12,3 0 7,-3-1 7,0 0 0,0 0-7,2 0 0,0-1 7,3 2 0,-3-1-1,2-2 0,0 2-19,-1-1 1,-1 0 16,0-2 6,0 5 0,-2-2-8,0 0 1,-1 1 6,-3 2-1,2-1-20,-4 2 15,-1 1-6,-1-2-5,0 1 1,0-4 0,0 1 2,0-1 1,0-1 0,0-1-1</inkml:trace>
  <inkml:trace contextRef="#ctx1" brushRef="#br0" timeOffset="75846.3382">25166 14773 10,'0'0'10,"0"3"24,-2 0-10,-2 2 10,2 2-18,0 0-2,0 2 12,0 0-4,2 1-15,0-1 11,4 0-8,-2 0 6,2 1-3,2-3-8,3 0-7,1-3 0,0 0-18,3-3 1,-1-2 3,3 0 1,-1-3 3,-1 0 8,-3-1-6,2-2 14,-1 0-13,-3-1 0,-2 0-4,-2-2 8,-2 2 7,-2-1 12,-2 1-1,-2 0-9,-4 1-6,2 1 19,-5 1-15,1 2-7,-2 0-5,1 2-7,-1 1 3,-3 1 0</inkml:trace>
  <inkml:trace contextRef="#ctx1" brushRef="#br0" timeOffset="78744.504">17338 17444 2,'-2'-2'4,"-2"0"6,2-1 6,-2 2 3,2 0-1,0-1-3,0 2-2,2 1 24,0 2-10,2 2 2,0 4 3,4 3-10,2 4-16,3 3 6,1 3 5,5 2 4,-1 4-16,3 2 13,-1 2-15,3 3-1,2-1 6,-3 0-1,3 1-7,0-2-12,0-2-6,-3-3-3,-3-1-5,-1-4-3,-1-2 3,-3-4 2,-3-4 3,-3-4 1,-2-3 4,-2-5 1,-4-4 1,-2-5 2</inkml:trace>
  <inkml:trace contextRef="#ctx1" brushRef="#br0" timeOffset="78946.5155">17407 17594 3,'-13'-24'3,"1"-4"0,-1 0 0,3-3-1,2 0 0,-3 0 1,7 0 0,2-1-1,2 3 6,0 0-1,4 1-7,2 4 12,5-1 6,-1 5-16,5 3 19,1 5-15,3 3 6,-1 6 4,5 3-8,0 5 5,0 7 6,-3 3-10,1 5-13,-2 6 6,-5 3-6,-4 3 0,1 3-5,-7 2-6,-4 0 2,0 1 2,-4-1-1,-2-3 3,1-3 0,1-7 0,-2-1 1</inkml:trace>
  <inkml:trace contextRef="#ctx1" brushRef="#br0" timeOffset="79395.5412">17655 17467 2,'14'-1'4,"1"1"-1,5 0 0,1 1 14,2 2-3,4 0-8,-3 2 19,3 1 2,-2 2-15,2 2-2,-4 2 11,0 0-8,-5 0 4,-1 0-2,-1 1-1,-3-3 10,-3 1 4,-4-3-4,0 1-22,-3-1 6,-3-3 5,0-2-2,-3-3 6,-1-3-15,-2-3 6,0-2-7,0-4-1,2-2 0,-1-3-12,1-2-6,4-2-3,2 1 15,0-3-13,5 2 16,-1 4-12,2 1 8,0 1 0,5 4 2,-1 2-12,3 3 8,1 4 8,1-1-14,-3 2 23,5 2-8,-3 1-8,3-1 9,0 0-1,-1 0 8,-1-1-2,1-1-1,-1-3-7,-1 1 0,1-2-13,-2-3 3,-1 0 14,-2-1 0,1-1 6,-1 1-14,-4 1 1,-3 1 13,-3 0-7,-2 1 13,-4 2-2,-3 1-8,1 3 6,-2 3-2,-2 2 7,-1 5-3,3 1-14,0 4 13,1 1-14,1 1 6,4 2 13,2 0-15,4 3 6,5-1-7,1 0 0,6-1 0,1 0 0,6-3-6,0-4-13,1-1-9,3-5 2,0-4 2,2-2 3,0-4 2</inkml:trace>
  <inkml:trace contextRef="#ctx1" brushRef="#br0" timeOffset="80254.5903">18848 17244 5,'2'1'4,"0"-1"-1,2 0 7,3 3-8,3-2 6,0 0 5,3 2-8,1 1 19,1 2-3,-1 1-8,1 2-3,-3 0-1,-2 2 5,-1-1 12,1 0-4,-4 0-8,-2-2 3,0 0-1,-4-2 10,2 0-16,-4-4 0,2 1 10,-4-3-15,0-3 13,0 0-3,0-4-21,0-1 7,0-3 13,1-2-15,1-1 7,2-3-13,2 2-6,1-1-24,1 1 18,2-1-5,0 1-4,2 5 5,3 1 2,-1-1 3,5 6 1,-1 1 4,0 1 1,1 2 1,2 2 0,-3 1 3,3 0 1,-1-1 1,1 2 0,-3-2 1,-1-2 0,-1-1 2,0-4-1,1 0 2,-3-2 0,2-3 0,-3 0 0,1-3 0,0-1 1,-3-1 6,1 0 6,-2 0-7,0 1 5,1-1-1,-1 2-7,-2 4 6,0-1 5,-2 3 0,2 4-3,-2 0-7,-2 7-6,2 3 6,0 2 0,-2 2 0,2 4 6,3 1-1,1 2-20,0-1 21,0 0-14,5 1 7,-1-2 0,2-3 0,1-1-7,1-5 1,3-3-6,-1-3 1,1-3 1,-3-3 2,3-3 0,-1-3 2,1-4 1,-3-1 0,3 0-1,-5-1 2,3-1 0,-3 1 14,1 1-15,-3 2 1,-2 0 14,-1 2-2,-1 2-2,-2 0 6,-2 2-1,0 2-8,-4 2-1,0 1 0,-2 1-1,-2 1 6,-3 2-1,1-1-1,2 1-13,-3 1 7,1 0 7,4-1-14,0 0 14,0-1-8,0-1-6,4 0 1,0-2 1,2-3 1,4 1 0,0-1-7,2 0 3,5 0 7,1 2-6,3-1 7,1 3-7,3 3 1,2 2 7,2 7 0,0 3-6,1 6 0,3 6 1,2 4 7,0 3-8,0 4 9,3 4 5,-1 0 5,0 0-14,-2-1 20,0 0-4,0-3 4,-2-2-1,-4-5 3,-3-3 4,-1-3-3,-4-6-10,-3-3-1,-2-6-2,-3-4 0,-1-6 10,-2-2-2,-4-7-8,-2-3 4,-2-3-14,-2-5 6,-4-1 6,-1-4-14,1-1 7,-4-2-21,1-1 3,1 2-6,-2 0-9,-1 0-4,1 1 4,-1 3 3,3 1 2,2 2 4,0 1 0,1 3 3,5 0 2</inkml:trace>
  <inkml:trace contextRef="#ctx1" brushRef="#br0" timeOffset="80495.6041">20219 16805 2,'4'-5'4,"-2"0"0,1 1 6,1-2-1,0 1 17,-2 2-2,0-2 9,2 3-17,-2-1-2,0 2 12,0 1 3,0 0 9,0 4-6,-2 3-3,2 1-17,-2 4 6,0 0-3,0 3-8,0 1-1,0 1 6,3 2-2,1-1-1,0 0 5,2-1-7,2-1-2,5 1-1,-3-2 6,5-1-7,-1-3-1,3 0 0,-1-1 0,3 0 0,-3-3-7,-1 1 7,-3 2-13,-4 2 8,-1 2-20,-3 1-16,-6 2-1,-2 0 4,-3 1 3,-3 1 3</inkml:trace>
  <inkml:trace contextRef="#ctx1" brushRef="#br0" timeOffset="80688.6152">20840 16848 173,'0'0'22,"-2"0"9,2 0 3,-2-1-16,2 1-23,-2 0-5,2-2-18,0 1 2,0-3 2,0-1 3</inkml:trace>
  <inkml:trace contextRef="#ctx1" brushRef="#br0" timeOffset="80844.6241">20761 16580 38,'0'0'12,"0"0"6,0 0-3,0 1 12,0-1-11,0 2-8,0-2 5,-2 0 0,2 1-29,0 1 3,2 0 0,-2 0-1</inkml:trace>
  <inkml:trace contextRef="#ctx1" brushRef="#br0" timeOffset="81450.6587">21307 16776 3,'-2'0'4,"2"0"6,-4 0 6,2 0-3,-4 1 18,-1 0-5,5 1-2,0-1 10,0 2 2,0-2-5,0 0 9,0 1-17,0-2-4,2 2 5,2-1 2,2 1-8,2-1-3,5 0 5,5-1 3,3-1-2,2-2-10,8-1-14,2-2 1,8 1 0,6-4 13,5-1-8,12-3 0,6-1-19,11 0 8,4-1-6,8-2 2,4-1 2,8 1-6,5-1 22,1 1-7,1 1-14,0-2 9,1 3 1,-3-1 1,-5 0 0,-4 0 1,-3 0-14,-5 0 16,-5 1-6,-7 0 7,-5 1 6,-3-1 7,-7 1-9,-2-1 12,-6 2-8,-4 0-14,-7 1 13,-2 1-7,-5 1 14,-5 1-23,-4-1 2,-4 3 1,-3-2-11,-1 4-6,-2 0 4,-3 0-11,-3 1-3,-3 1 5,2 0 1,-3 2 2</inkml:trace>
  <inkml:trace contextRef="#ctx1" brushRef="#br0" timeOffset="106250.0772">5630 15157 3,'-2'-4'2,"0"2"0,0 0 0,0 0 0,0 0 0,0 1-1,0-1 0,-2 0 0,-1 0 1,3 2-1,0 2 0,-2-2 1,2-2-1,2 4 0,0 1 0,0 2 0,0 3-1,0 1 1,2 3 0,4 2 0,-1 3-1,3 4 0,0 3 0,5 3 1,1 5 0,0 4 6,3 4-1,2 9 6,1 5-1,3 6-2,2 6-1,0 7-1,4 2-1,0 5-7,4 4 0,0 6 6,4 3 0,2 2 0,3 3-9,3 2 9,3 4 5,3 3-20,1 3 0,4-1 8,-2 3 1,2 1 13,2 1-8,-3 2 5,1-3 6,2 1-1,0-3-9,2-2 12,-4-3-2,0-5-1,-3-5-3,-3-7-1,0-4-2,-3-5 7,-5-4-9,-1-6-1,-4-4 6,-2-5-1,-4-6-2,-2-5-13,-6-6 6,0-3-13,-2-6-4,-5-7-12,-1-5 4,-5-7 1,-6-6 3,-2-9 1</inkml:trace>
  <inkml:trace contextRef="#ctx1" brushRef="#br0" timeOffset="108042.1797">9748 13721 2,'-2'-1'3,"2"-2"-1,-2 1 0,2-1 0,-2 1 0,2-1-1,-2 2 1,2 1 0,0 0-1,0 2 0,0 3 1,2 4-1,0 4 0,4 3 0,-2 5 0,2 2 0,1 4 0,3 3 0,0 5 0,3 2 0,1 4-1,3 6 0,-1 0 0,5 8 0,0 2 1,1 3 0,3 3 0,0 0-1,0 0 7,4 1-7,0 1-1,0 0 7,2 2-7,2 1 0,-2 2 0,0-1 0,0-1 0,0-1 7,0 0 5,0-1-14,0-2 7,2 1 7,2 2-15,0 0 13,1 0-7,-1 0 6,0 0-8,0-2-6,2-1 1,-2 0 13,1-1-1,-1-3-1,2 2-7,-2 0-6,0 0 7,0-1-6,1-1 13,-3-1-1,2-1-7,-2-2 7,2-1-7,-4-3-6,0-1 13,0-2-7,-2-1-6,0-2 13,-2-1-1,0 0 0,-2-2 0,-3 0-1,1-2-1,-2-2-6,-5 1 6,1-3 0,-3-1-1,-1-1 6,-3 0-7,-2-4 6,-1-1-1,-5 1 1,-2-3-2,-2-3-1,-5 2-13,-3-2 8,-4 0-14,-3-1 16,-4 1-1,-1-2 7,-7 0-20,0 1 20,-6-2 0,-1 0 0,-3 1-22,0 0 15,-5 3 0,-1-1-6,-5 1 13,-1 2 0,-3 0 0,-2 1-2,-2 1-1,-2 1-20,0 1 15,-2-1 8,-2 1-2,-2-1-20,-3 2 21,1-2-13,-4 2 7,2-2 0,-1 0 0,-1 1 0,-1-3 0,1 1 0,0-1-6,-1-2 7,1 1 6,-3-3-13,5 1 0,0 1 1,-1-3 7,3 1 0,2 0-1,0 1 0,0-1 0,2 2 0,-1 0-6,1-1 0,0 2 7,2 0-6,0-1 6,2-1 0,2 0 0,2 0 0,5-2 6,-1 0-8,2-1 0,5-1 7,-1-2 0,3-2-2,2 1-14,1 0 8,3-3 0,2-1 0,0-1 1,-3 0 7,5-1-9,0 1-5,0-3 1,4 1 7,-2-1-1,2-1 0,0-1 0,0-1 7,5-2-14,-1 0 14,4 0-7,0-4 7,3-2-9,1 0 1,3 0 0,1 0 0,5 0 8,0 0-8,0 0 6,1 0-7,3 0 7,0 0-7,2 0-7,0 0 8,2 0-6,0 0 13,0 0-7,0 0 8,-2 0-8,2 0 6,2 0-7,-2 0-7,2 0 16,-4 0-8,2 0 6,0 0-7,2 0 0,-2 0 7,0 0-14,-2 0 8,2 0 0,-2 0 0,0 0 8,-2 0-16,2 0 2,-3 0 14,1 0-7,0 0-7,0 0 7,-2 0 0,2 0 7,-3 0-7,1 0 0,0 0 7,0 0-2,0 0-7,-1 0 7,1 0-7,0 0-7,2 0 8,-2 0-6,4 0-5,-3 0 1,1 0-1,0 0 2,2 0 0,-2 0 1</inkml:trace>
  <inkml:trace contextRef="#ctx1" brushRef="#br0" timeOffset="115015.5786">6273 15797 3,'0'0'2,"0"0"0,3 0 0,1 2 0,4 1 0,4 3 0,3 0 0,3 1-1,3 2 0,4 4 0,0 0 1,0 2-1,-1 2 0,-1 1-1,0-2 1,-2 0 0,-3 1 0,-1-2-1,-3-2 1,-1-1-1,-3-1 1,0-2-1,-4-2 1,-1-1 0,-3-3-1,-2 0 0,0-4 1,-2-2-1,-3-1 1,1-7 0,-2-3-1,-2-2 0,2-4 0,-1-3 0,1-3 0,2-2 0,2 2-1,2 0 0,2 2 1,2 0-1,2 2 1,1 3 0,1 3 0,4 1 0,-1 4 0,3 3 0,-1 2 0,1 1 0,1 2 0,-1 1 0,0 2 0,1 0 0,-1 0 0,-1 0 0,-1 0 0,-1 2 0,-1-2 0,-2 0 0,0 0 0,-3 0 0,-1-2 0,0 2 0,-2 2 0,-2-1 0,0 0 0,-4 1 0,0 3 0,0 1 0,-3 1 0,3 1 0,0 0 0,0 2 0,2 3 0,2-1 0,0 1 0,2-1 0,2 1 0,2-2 0,3-2 0,1-1 0,2-3 0,3-3 0,-1-1 0,1-2 0,3-4 0,-1 0 0,4-5 0,-3 0 0,-1-2 0,-1-2 0,1 0 0,-3-1 0,1 0 0,-3 1 0,1-1 0,-5 1 0,-2 0 0,-2 1 0,-2 1 0,0 1 0,-4 1 0,0-1 0,-2 2 0,0 0 0,0 2 0,0 1 0,-3 0 0,3 1 0,2 1 0,-2 0 0,4 1 0,-2 1 0,4 2 0,2 0 0,2 2 0,3 1 0,3 3 0,3 0 0,3 2 0,1 4 0,4 1 0,1 6 0,1 4 0,4 3 0,0 3 0,0 4 0,2 3 0,0 1 0,0 2 0,-2 1 0,-4-1 0,0 0 1,-5-3-1,-3-1 1,-3-2-1,-1-2 1,-7-3-1,-2-2 13,0-2-14,-6-5 6,-2-2 6,-2-3-7,-2-6-1,-5-2-1,1-5 0,-1-4 6,-3-4-14,-3-3 1,5-4 0,-3-3-1,3-4 2,1-4 0,5 0 0,2-2-1</inkml:trace>
  <inkml:trace contextRef="#ctx1" brushRef="#br0" timeOffset="115594.6117">7554 15597 1,'6'0'3,"0"0"0,4 1 0,1 2 0,-1 1 0,2 0 0,1 2 0,-3 1 5,3 1-1,-1 0-7,0 1 0,1-1 0,-3-1 6,1-2-7,-3 1 7,-2-1 12,0-2-15,-2 1-7,1-2 19,1-2-1,-4-2-8,2-3-1,-2-3-13,2-1 20,-2-4-22,0 0 22,4-2-8,1 1-1,-1-1-7,0 1 7,2 1-6,1 3 6,-1 1 0,0 3-13,3 2 20,1 3-1,2 1-1,1 2-8,-1 3-12,3 2 8,-3-1 6,3 1 6,-1-1-13,3 1-6,-4-4 20,1 1-13,1-4 6,-1 0-12,-1-4 7,1-2 7,-1 0-15,-1-3 3,-1-2 7,-1-2 0,-2 0 1,1-3 6,-3 1-7,-2-2 0,0 0 6,-4-1-13,0 2 7,-4-1 1,0 2 6,0 1-7,-2 3 6,2 2-13,-4 1 7,2 3 7,0 3-7,-1 2 13,1 3-2,0 3-1,0 2-8,2 4-6,0 1 1,2-1 0,2 2 13,0-1-1,2-1-7,2-2 0,3-2-1,-1-1-6,2-1 1,1-4 1,1-2 6,0-2-6,3 0 7,-3-4 5,1-1-13,-3-1 13,0 0-1,1-2-13,-5 2 13,-2-1-13,-2 2 0,0-1 1,-4 0 7,-2 1 6,0 0-7,-4 1 6,-1 0-1,-1 1 0,0 2-1,-1 1-7,1-1-14,0 3 3,-1 0 1,3 3 0,0-1 1</inkml:trace>
  <inkml:trace contextRef="#ctx1" brushRef="#br0" timeOffset="115752.6207">8551 15316 3,'-3'-3'3,"3"0"1,-2 0-1,0-3-1,-2 0 0,-2-1 0,0 0-2,-3 0 1,-1-3-1,-2 2-1</inkml:trace>
  <inkml:trace contextRef="#ctx1" brushRef="#br0" timeOffset="115869.6274">8325 15143 4,'0'0'4,"0"0"0,0-3 6,2 1-8,0 1 6,2-2 5,0 0-1,1 2-1,1-1 4,0 0-21,0 0 1,0 1-1,1 1-2</inkml:trace>
  <inkml:trace contextRef="#ctx1" brushRef="#br0" timeOffset="116771.679">6726 16670 2,'-4'0'3,"2"-1"-1,0-1 0,-2 1 0,2 0 0,0-1 0,0 1-1,0-2 1,0 2-1,0-2 0,-1-1 1,3 0-1,0-2 0,0-1-1,3-1 0,-3-1 1,2-1 0,0-3 0,0-1 0,0 1-1,0 1 0,0-2 1,0 0 0,0 1-1,-2-1 0,0 2 1,0 1-1,0 3 1,-2-3 6,-2 3-8,2 1 0,-2 0 1,-3 2 0,1 3 0,-2 1 0,0 1-1,2 1 1,-3 0 0,1 0 0,2 3 6,0-1-7,-1 0 0,1 1 1,2 2 0,0-1 0,2 4-1,0 2 0,4 0 1,2 4 6,0 2-1,2-1-6,1-1-1,1 1 1,2 1 0,0-1 0,1-1 0,1 0 0,1 0 1,1-2-1,1 0 1,-1-2 0,1 0-1,1-1 1,1 0-1,-3-3 1,3 0 0,-3 0 0,3-2 6,-5 0-7,0 0 0,-1-1 0,-3 2 1,0 1-1,-3 0-1,-3 1 1,-4 2 0,-1-1-1,-3 0 0,-2 0-1</inkml:trace>
  <inkml:trace contextRef="#ctx1" brushRef="#br0" timeOffset="116968.6903">6784 16267 2,'2'0'4,"2"2"-1,3 0 0,-1 3 0,4 3-1,1 0 0,3 2 1,3 2-1,-3 5 0,5 1 6,3 3-8,3 1 7,0 1-8,0 3 0,2-1 0,0 2 0,0-1-1,-3-2 0,-1-2 0</inkml:trace>
  <inkml:trace contextRef="#ctx1" brushRef="#br0" timeOffset="117258.7068">7217 16507 3,'2'0'3,"2"0"0,0 0 0,4 2-1,2 2-1,1 0 1,-1 0-1,5 1 1,-3-2 0,5 2-1,-3-2 0,3 1-1,-1-1 0,1-2 0,-3 2 1,1-3-1,-1-3 1,-1 1-1,-3-4 1,0 0 0,1-1 0,-5-1-1,-2 0 0,0-2 0,0-2 0,-4-1 1,2 0 0,0 2-1,0 2 0,0 0 0,1 1 0,-1 1 0,2 1 0,0 3 0,2 3 0,2 1 1,1 1-1,-1 3 0,2 1 0,1 1 1,-1-2-1,0-1 0,1 0-1,1-1 0,0 0-1,3-3-1</inkml:trace>
  <inkml:trace contextRef="#ctx1" brushRef="#br0" timeOffset="118572.782">7928 16251 4,'0'0'4,"0"0"-1,2 0 0,4 4-1,3 0 8,1 3-2,2 0-8,1 4 0,1-1 0,3-1 0,-3 2 0,3 1 7,-3-1-1,1-1-8,-3-2 1,1 0 6,-1 0-6,-2-2 6,-1-2-7,-1-1 7,0-3 6,-4-3-8,2-1 6,-1-4-2,-3-2-13,2-4 7,0-1 0,-2-1 6,2 0-7,2-1 6,1 0-7,-1 2-6,2 1 13,2 2-13,-1 2 1,3 0 7,2 4-7,1 1 1,-3 0 7,5 3-7,-1 1 0,1 1 15,2 0-2,-3 1-1,1-1-7,1 0-6,-1-1 13,1-2-7,-1 0-6,0-2 13,-3-1-1,-2-3-7,3-1 7,-3-2-7,-1 0 6,-1 0-7,-2-1-6,-1-1 1,-5-1 13,-2 1-7,-2 0-6,-3 0 14,1 3 5,-2 1-14,-2 3-6,-1 2 7,1 2-6,-2 4 7,2 1 0,-1 4 7,1 2-8,0 3-6,2-1 7,1 2-6,3 1 13,0 1 0,2-3-14,2 2 14,5-3-14,-3-1 7,4-1-6,0-2 0,3-3 1,-1-1 1,0-3-1,1-2 1,1-3 0,0-1 1,-1-1 1,1-1 0,-1-2 1,-1 2 0,2-2 0,-1 2 0,-1 0 0,0 1 0,-1 1 0,-1 1 1,2 2 0,-2 2 0,1 2 0,-1 1 0,0 3 0,-1-1 6,1 3-7,-2 1 0,2 1 0,-2 0 1,3-1 0,-3 1-1,2-2 1,0 0 0,3-3 0,-3 0-1,2-2 1,1-3-1,-3-2 1,2-1 0,3-2 0,-3-2 6,0-3-7,1 2 0,1-2 0,-1 2 7,-3-1-7,0 1 6,0 1 0,1 1-1,-3 1 7,-2 2-15,4 0 13,-2 3-1,1 2-14,-3 0 1,0 2 1,2 2 0,-2 0 7,0 2 0,1-1 5,-1 1-7,0-2 0,2 1 6,0-2-13,0 1 1,1-2 13,1-2-14,-2-2 1,4 0 1,-1-3 6,1-2 0,3-1 0,-3-3 0,2 0-1,-1-1-6,-1-1 7,2 1 0,-1-4-7,-1 1 7,2 0-7,-1-1 7,-3 3 0,0 0 0,1 2 0,-1 1-1,0 3 0,0 2 6,3 0-7,-3 3-6,0-2 7,1 2-6,-1 0 0,2-1 13,1-1-13,-1 0 7,0-1 6,1 0-14,-1-2 1,0 0 13,1-3-13,-3 1 13,0 0-8,0 1 7,-1-3-7,-1 2 0,-4 1 6,0 0-1,-2 1-7,0 1 7,-4 1 6,2 2 11,0 1-2,-2 1 3,1 2-2,1 4-4,-2 2-1,2 1 4,2 0-9,-2 3-8,2 0 7,2 2 4,2-1-8,0 1 6,5-1-14,1 0 6,2 0-13,3-3-17,2-3-5,-1-4 3,5-2 3,1-2 2</inkml:trace>
  <inkml:trace contextRef="#ctx1" brushRef="#br0" timeOffset="118713.7901">9794 15522 11,'-3'0'9,"1"0"0,0-1 5,-2-1-15,0 0 0,0-1 0,0-2 0,0-1-1,2 0 0,-1-1-1</inkml:trace>
  <inkml:trace contextRef="#ctx1" brushRef="#br0" timeOffset="118847.7977">9734 15405 3,'0'-2'10,"0"2"13,0-2 2,0 1-8,4-2-3,-2 0-2,2 1 0,0-2-15,-2 1 13,2-1-21,-2 2-1,0 1 2</inkml:trace>
  <inkml:trace contextRef="#ctx1" brushRef="#br0" timeOffset="119556.8383">7361 17247 4,'-6'-4'3,"0"2"-1,0 1 1,-5 1-1,-1 1 0,0 2 0,-3 2 0,1 3 1,-7 1-2,4 3 0,-1 0 0,-1 1 0,3 1 0,1 3 0,5-2 0,4 0 0,1 1-1,5 1 0,7-1 0,3-1 0,7 0 0,1-2 0,7 0 0,2-3 0,2-2 0,2-1 0,2-2 0,-2-1 0,0 1 0,-2-1 0,-2 0 0,-4 1 0,-7 1 0,-1 3 0,-7 2 0,-4 1 0,-6 5 0,-6-1 0,-5 2-1,-1 1 0,-3-1 0,-1-3-1,-3-4 0,0-4 0</inkml:trace>
  <inkml:trace contextRef="#ctx1" brushRef="#br0" timeOffset="121145.9292">7583 17349 2,'12'-13'3,"2"-4"0,1-3-1,2 0 1,-3-1-1,0-1 0,1 1-1,-5 3 1,1 1 0,-5 4-1,0 2 1,-4 0 0,-2 4-1,-4 5 0,-4 2 0,-1 5 0,1 4 0,-2 4 12,-1 3-8,1 2-7,2 1 0,0 2 0,1 2 1,3 1 0,2-2 0,4-1 1,0-1 6,7-3-1,-1-3-1,4-2 0,5-3-7,-1-5 1,5-1 13,-2-4-8,1-3-7,1-4 0,0-4 8,-3-2-9,3-3 2,-2-3 0,-3-2 1,-1-1 0,-3 1 0,0-1 1,-1 0 0,-1 3 0,-2 2 0,-1 2 0,1 3 0,-4 3 0,0 3 7,0 4-7,2 4 0,-1 5 6,-1 1 0,2 2-1,-2 4-7,2 1 7,1 0-7,1 1 7,0-1 0,0 0-1,3-2 0,-1-2-7,2-2-1,-1-2 2,1-3 0,-1-3 1,1-5 6,0-1 0,1-4-7,-1-2-1,-2-4 1,1-1 1,-3-2 0,0-1 0,-1-1 7,-1 1-7,0 0 0,0 2 1,0 2 0,-1 2-1,-1 2 1,2 2 0,-2 4 7,2 0-8,2 5 0,-1 2 1,1 2 7,0 3-8,1 1 7,1 1 0,0 0-1,1 1-1,1-1-7,0-2 1,3-3 7,-1 1-7,-1-3 7,1-2-7,-1-4 0,-1-2 0,0 0 1,-1-1 0,-1-3 1,-2 1-1,1-3 1,-3 0 0,-2-2 0,0 1 0,-2-1 0,0 2 0,2 2 0,-2-1 1,1 4 0,-1 0 0,0 1 0,0 2 0,0 4 0,2 1 0,-2 1 0,2 4 0,0 1 0,0 1-1,5 2 1,-3-1 0,2 0-1,0 0 1,1-1 0,1-1 0,0-2 0,1-1 0,1-2 0,-1-2 0,1-2 0,0-4-1,-1-2 1,1-1 0,-2 0-1,-1-2 1,-1-2 0,-2 0-1,0-1 1,-1 0 0,-3-2 0,0 1 0,2 1 0,-2 1 0,0 1 0,-2 3 0,2 1 0,0 0 0,2 5 13,0 1-14,0 2 0,3 4 6,1 1 6,0 3-14,0 3 14,3 0-8,1 0-7,1 1-1,-1-2 9,3 2-8,-1-1 14,3-1-8,-3 0-6,5-2 0,-3-2 0,-1-1 14,1-2-15,-1-2 8,-1-1 6,1-1-14,-3-2 7,-2-2 0,1 1 6,-3-1-8,0 0 7,1 0-14,-3-2 7,-2 2-6,2 0 7,-4 1-7,2-2 1,0-2 7,-1 0-7,-1-1 8,2-2-7,-2-2-1,2-1 2,-2-1 0,0-2 0,0-3 1,0-1 0,-2-3-1,-2-2 2,-2-2 0,-4-1 0,-1-2 0,-1 1-1,0 2 1,-3 1 0,1 1 1,0 4 6,-1 3-7,3 2 0,2 4 1,-3 2 6,5 5-7,0 5 12,2 3 0,-1 5-2,5 4 5,5 8 18,1 2-4,2 6-11,7 4 5,1 3-2,7 1-16,2 0 6,6 2-2,-2-2 0,4-2-1,0-2-8,2-3 1,0-3 0,2-3 0,-1-2 0,-3-4 0,-2-4 6,-2-3-1,-2-3-7,-3-3 13,-1-4-8,-6-3 0,-1-3 13,-5-2-15,-3-3 0,-4-3 6,0-2-1,-4 2-7,0-1 0,0 0 0,-2 4 0,2 2 7,0 3-1,0 2-1,0 2-7,4 3 7,0 4 0,2-1 0,3 4-1,-1 2 6,2 0-14,3 1 7,-1 1-7,5-1 7,-3 0-14,3-2 16,1-1-15,-1-3 15,2 0 7,-3-2-9,1-1 6,-1-2-7,-1-3-12,-3 0 13,0-2 6,-1-2-1,-3 0-13,-2-3 7,-4-1 0,0 1 0,-2-2 0,0 2 0,0 0-7,0 3 7,2 1 0,-2 1-6,0 1 0,0 4-6,0-2 2,3 4 14,-1 3-14,4 0 2,0 2-6,2 1 14,3-1 0,1 1 0,0 0 0,1 1 0,-1-1 0,1 0 0,-1-2-7,-2 1 13,3 0-7,-1-3-6,-1-1-6,-1-1-17,-2-1 2,-2-3 4,-1 0 2,-1-2 3,-4-1 1,0 0 4,-4-1 1,-3 0 0,-5-3 2,-7 1 2,-3-3 0,-5-1 1,-6-1-1,-7 0 3,-5 1 1,-5 1 1,-2 1 0,-1 4 1,-3 1 1,4 2 0,0 2 13,3 4 6,3 2 3,7 0 11,2 1-4,2 0 2,6 1-3,2 0 3,4-2-5,4 1-8,5-2 3,2-1-2,7-1-21,5-2 0,5-3 1,3-1-13,4-3-11,7-1-3,4-2 3,-1-1 2,5 1 3,2 1 1</inkml:trace>
  <inkml:trace contextRef="#ctx1" brushRef="#br0" timeOffset="121546.9521">10048 16340 2,'0'0'4,"0"0"6,0 0 6,0 0-16,-2 0 7,2 0 5,-2 0-14,0 1 7,0-1-1,2-1 0,-2 1-7,2 0 14,0 0-15,0 0 13,0 0-1,0 0-7,0-3-7,0 2 14,2-2-1,-2 0-8,0-1-6,0-2 14,0 1-14,0-1 14,-2 0-1,-1 1-7,1-1 6,0 0-7,0 0 7,-2 2-13,2-1 1,-2 0 7,0 2-7,-2 2 8,-1 1 0,-1 1-1,0 2 13,2 2-1,-3 2 4,3 2-14,0 2-1,0 0 13,0 1-1,1 2-15,3 2 7,2 0-1,2 1-1,3-1 0,-1 0 0,4-1 6,2 1-2,1 0-13,-1-2 13,2 0-13,1 0 13,-1-2-13,-1 0 1,-1-1 6,0-1-6,1 0 7,-5 1 0,2-2-13,-4-1-5,0 3 0,-4-2 3,0 0 0,0 1 0</inkml:trace>
  <inkml:trace contextRef="#ctx1" brushRef="#br0" timeOffset="121784.9657">10455 16415 52,'0'0'-3,"0"0"1,0 0 0,0 0 0,0 0-1,0-2 0</inkml:trace>
  <inkml:trace contextRef="#ctx1" brushRef="#br0" timeOffset="121946.975">10406 16221 55,'0'0'4,"0"0"13,0 0 17,0 0-24,0 0 5,0 0 5,0 0 3,0 0-8,0 0-15,0 0-7,0 0-11,0 0 0,2 0 0</inkml:trace>
  <inkml:trace contextRef="#ctx1" brushRef="#br0" timeOffset="123028.0368">7576 18072 3,'-2'-10'3,"2"-2"0,0-2 0,0-1 0,0 0 7,0 0-8,-2 2 6,2 0-1,-2 3-8,0 0 7,0 5-1,0 0-7,-2 6 13,0 4-7,0 5 5,-1 4-1,3 6-1,0 3-7,2 3 6,0 2-1,2 1 0,5 0 6,1 1-8,2-3 0,3-2-1,-1-4-6,0-2 6,1-5-12,1-3 7,3-5 0,-1-5 8,-1-4-15,1-4 15,-1-4-14,-1-4 2,1-2 7,-1-5-7,3 0 8,-3-3 0,1-3-1,-1 1 7,5-3-1,0 0-1,-1 1-7,3 0 7,-3 3-7,3 4 0,0 5 0,-3 2-6,1 4 1,-2 6 14,-1 3-1,-3 6-1,-1 2 0,-4 5-1,-4 4-1,-2 4-6,-2 2 6,-2 1 6,-4 0-1,0 1-13,0 0-6,-3-5-1,3-3 3,-2-3 1,0-4 1,-1-3 0,1-5 0,2-4-1,0-4 2</inkml:trace>
  <inkml:trace contextRef="#ctx1" brushRef="#br0" timeOffset="123670.0736">8029 17765 4,'4'0'3,"1"2"1,3 2 5,2 2 0,3 1 11,1 2-9,1 3-8,1 0 1,3 2 17,-1 2-15,1-3 13,2 3-16,-3-4 12,3-1-8,-2-1-7,-1-3 0,-3-1 6,1-2 1,-1-4-8,1-5-7,-3-2 14,-1-6-7,-2-1 7,1-3 5,-5-3-14,-2-2 13,-2-1-8,-2-1-6,0 1 7,0 1-7,0 3 7,-2 2-7,0 2 7,2 4 6,0 3-14,0 6-5,-2 2 7,4 3 7,0 4-1,0 4 6,6 5-14,1 2 7,1 1 6,2 2-7,1-2 0,-1 0 0,1-3 0,1-1 0,-1-2-13,1-3-5,-4-2 1,1-3 3,-1-5 1,0-4 0,-3-4 2,1-3 2,0-3 0,-4-5 1,0-2 1,1-1-1,-3 0 3,-2-4 0,0 2 0,2 1 2,-2 2 0,0 1 0,2 1 1,-2 4 0,0 3 0,2 1 0,0 4 0,0 1 1,4 3 0,-2 2-1,3 2 0,-3 3 0,2 1 1,2 2 0,-2 1 0,3 0 0,-1 1 0,2-1-1,-2 0 0,-1-1 1,-1-3 0,0 1 0,2-4 0,-3-2 0,1-1 0,0-3 0,0-3 0,0-3 0,-2 0 0,3-2 0,-3-1 0,-2-1 0,2 0 0,-2 0 0,2 0 0,-2 1 0,2 2 0,-2 2 0,-2 1 0,3 1 0,-1 3 0,0 1 1,0 5 6,2 2 5,0 2-14,2 3 20,0 3-3,1 1-8,1 3-1,4 2 7,1 1-9,-1 1 6,1 3-2,-1 1 6,2-1-1,-1 1-9,-3 0 0,1 0-1,-3-2 6,-2 0-20,-2-1 8,-2-3-6,-4-1 0,0-4-5,-2 0 2,-4-3 1,-1-3-1,-1-2 2,-2-7 1,-3-1 1</inkml:trace>
  <inkml:trace contextRef="#ctx1" brushRef="#br0" timeOffset="123911.0873">8790 17651 2,'7'-6'3,"1"-1"-1,2-1 0,5-2 0,-3-3 0,5-2 0,1-1 0,3-2-1,0 0 1,1-3 0,-1-1-1,4-2 0,-2 3 1,-5 0-1,1 2 0,-7 0 0,1 3 0,-5 1 6,-4 2-1,-2 2 6,-4 4-1,-4 3 4,-2 3-2,-3 3 12,1 3-16,-2 3 5,-1 2-1,3 3-9,-1 2 19,3 3-2,0-1-10,6 2-8,4-1 6,0 0-13,4-3 6,5 0 14,1-2-29,4-4 2,3-2 8,4-2 0,4-5-19,4-4 3,2-4 1,0-3 1,2-2 2</inkml:trace>
  <inkml:trace contextRef="#ctx1" brushRef="#br0" timeOffset="127554.2957">10393 15026 1,'0'-2'3,"-2"1"-1,0 0 0,0 0 0,2 1 0,-2 0 0,0 0 0,2 1 0,0-1-1,-2 0 0,2 0 1,0-1-1,0 1 0,0 0 0,0 0-1,0 0 1,0 0 0,0 0 0,2 0-1,-2 0 1,2 0-1,-2 0 1,2 0 0,-2-1-1,2 1 0,0 0 0,0 0 7,0 0-1,0 1-7,3-1 7,-1 0-8,0-1 1,0 1 0,2-1 0,0-1 6,3 1 0,-1-1 6,2 0-15,1-1 1,1-1 14,2 0-9,1 1-6,2-3 13,-1 0-7,3 0 6,-1 0-8,1-1 7,0 0-8,1-1 1,1 3 6,0-1-7,-1 0 6,1-1-7,2 0-6,-1 0 8,-1 0 0,2 1 0,2-1 0,-3 0 12,1-1-14,2 1 8,0-1-2,0 1-7,-1-1 7,3 0-7,-2-2-1,0 2 2,2-1 7,0 1-8,-2 0 1,1-2 0,1 2 8,0 0-9,-2 0 8,0 1-1,0-1-7,-1 0 0,-1 1 7,2-1-7,0-1 0,0 1-6,2-1 14,-1 0-7,1-2 14,2 2-9,0-2-6,2 0 0,2-1 13,3-1-7,1 1-1,0-2 0,2 2-7,3-2 7,-3 1 0,2-1-6,-1 2-6,-1-1 0,0-1 15,0 1 0,1 0-8,-3 2 7,0-1-1,0 0 0,3 0-13,-5-1 14,2 0-7,0 0 0,3 0 14,1 1-8,-2 0 6,3 2-8,-1-2 6,0 0-7,1 2 14,-1-2-3,1 2-14,-3-1 1,0 1 12,-2 0-7,1 0 6,-1 1-8,-2-1-6,0 1 13,0 1-7,-2-1 0,3-1 0,-3 2 7,0 0-8,-2-1-8,0 1-4,0-1 14,0 1 6,0 0-7,-2 1 7,0 0-8,0 0-7,-2 1 8,-1-1-13,1 1 14,-2 0-7,0-1-5,0 1 14,-2 1-1,-1-1 6,1 1-1,0-1 0,0 1-8,-1 1-14,-1-2 22,2 0-8,-1 0 8,-1 0-2,2 0-14,-2 1 14,-1 0-13,1-1 13,0 2-7,-3-2 6,1 1 0,2 0-7,-3 1 0,1-1-13,-1-1 29,1 3-9,0-3 5,-3 1-7,3 1 6,-1-1-8,3 0 8,0 0-9,-3 0 7,3-1-21,0 1 22,-3 1-2,3-3-7,0 2 7,-3 1-13,3 0 13,-2 1-1,-3-2 0,3 0-1,-3 2-13,3 0 14,-3-1-1,1-1-1,0 0 7,-3 1-8,3-1 0,-1 1-1,1-1 0,-1 0 0,1-1-13,-1 1 14,3 0-12,0 0 13,-1 1 0,3-2 0,-3 1 7,1-1-3,2 2 0,-1-1-14,1-1 1,-2 0 13,-1 2-13,1 0 1,0 1 13,-1-2-7,3 0-7,-5 1 13,3 0-13,-2 1 13,-1-2-13,1 1 19,-3 0-14,1 1 13,-3-1-14,0 2 13,1-2-7,-1 1-9,-3-1 15,1 2-14,-2 0 13,0-1-8,-1 2 7,-1 0-8,0-2-6,0 0 1,0 2 0,-1 0 7,-1 0 6,0 0-1,0 1-7,2-2-12,-2 2 20,-2-1-7,3 1 12,-3-1-1,0 0-8,0 1 6,0 0-2,0-1-1,-2 1-13,0 0 7,0 0 0,0 0 0,0 0 0,-2 0-1,0 0 7,-2 2-7,-1-1 7,1 0-2,0 1-20,0-1 2,0-1 8,0 1 7,2-1-6,0 1 13,-2-1-1,1 1-8,-1-1-12,0 0 8,0 3 0,-2-2 1,2 0 6,-5 1 6,-1 2-14,0 0 7,-5 1 0,-3 0 0,-1-1-7,-4 1 7,1 2 6,-3-1-1,0 1-7,2 1-12,-4 1 7,0-1 7,3 2 0,-3 0 6,0 2-14,2-2 1,-2 2 7,0-2 6,0 0-1,-2 0-13,0-1 0,0 2 7,0-1-6,1 0 1,-1-1 0,-2-1 7,2 0 0,0 0 5,2 0-7,0-1 6,0 1-1,0-2 1,2 1-16,0 0 2,3-1 8,-1 0-1,0 0 7,3 1 0,-3 0-2,0 0-14,0 0 15,1 1-7,-1 0 0,-2 0-1,-2 1-5,0 1 1,0-1 0,0 1 1,-2 0 7,3 0-7,-3 1-5,2-1 7,-2 2 0,2-1-5,-2 0 1,2-1 19,0 1-20,2-1 7,-2 0 0,1-1 1,3 0 6,-2 0-13,2 0 0,-2 0 8,1 0-1,1-1 0,-2 0 0,0 2 13,-2-1-8,3 2 0,-3-1-1,-2-1-7,0 3 7,2-2-7,-2 1 7,2 2-7,-4-2 7,0 2 5,2 1-1,-4 1-1,2 1-13,-4 1 13,2-2-1,-3 0 0,1 2-1,0 0-1,-2-1 0,2 0-1,0-1 0,-3 0-1,5 1-19,2-3 21,0 3 0,2-4-1,2 0-6,1 0 6,3-2-6,0 1 6,2-2-13,1 0 14,1-1 0,2-1-21,-1 1 23,1-1-8,1 0 7,-1 0-14,1-1 15,-3 1-21,-2 0 3,3 0 7,-5 1 13,2-1-19,-3 4 7,-1-2 1,-2 1 13,0 0-8,-2 0 0,0 0 0,-2 0-1,2 0 7,-2 1-8,0 1 0,0-1-6,2 0 7,0-2 6,0-1-1,2 0-19,2 2 14,-1-2 6,3 0-7,0-1 6,2 0-7,1 0 8,1-1-2,0-2-7,1 1-7,1 1 15,1-2-7,-1 1 0,1-2 6,-1 1-7,-2-1-13,3 1 15,-3-1 0,1 2 6,-3 0-19,-2-2 14,1 1 6,-1 0-19,-2 1 1,2 1 8,-4-2 0,3 2 0,-3 0-6,2 0 2,-4 0 19,2 0-14,0 1 8,0-1-9,2 3 8,1-2 5,1 1-1,0-1-1,0 0-1,3 0 0,-1-2-2,2 2-7,3-1 0,-3 0 7,3 0-1,1 0 0,1 0-7,-1-1 7,3-1-1,-3-1-6,1 2 6,1-2-13,1 1 14,-2-1 0,1 1-1,-1-1-13,-1 1 14,1-2-13,-3 1 14,3 0-1,-3-1-1,3 2-12,-3-2 0,1 1 15,1 0-1,-1-1-1,1 3-7,1 0 1,-3-1 6,5 0-7,-1 0 7,1 0-13,1-1 14,-1 1-14,4-1 7,-3 1 8,3-1-1,0 0-1,0-1-7,1 0 7,1 1-1,0-1-6,2 0 6,0-1-13,-2-1 8,-1 2 0,3-1 7,0-1-13,-2 1 6,2 0 8,-2-1-1,1 0-7,3 0 0,-2 0 6,0 0 6,2 0-14,0 0 1,0 1 13,0-1-20,0 1 7,0-1 7,0 0-1,2 0-12,-3 0 13,1 0-7,2 0 7,-2-1-13,2 2 20,0-1-8,0 0 0,0 0 0,0 0-1,0 0-13,0 0 14,0 0-6,0 0 0,0 0-6,0 0 14,0 0-1,0 0 0,0 0-13,0 0 13,0 0-13,0 0-18,0 0-3,0 0-3,0 0-2,0-1 2</inkml:trace>
  <inkml:trace contextRef="#ctx1" brushRef="#br0" timeOffset="129769.4224">11394 14257 1,'-4'-1'4,"0"-2"-1,0 2 0,0-1 0,0 2-1,2-1 1,-3 0 0,5-2-2,0 3 1,5 0-1,-1 2 0,6-1 0,4 1 0,3 0 6,2 1-7,-1 0 0,3 2 0,0 1 0,-1 1 0,-1-2 0,-5 1 0,1 1 0,-3-1 6,-1 1-7,-3 1 7,0 0-1,-4 0-7,-4-1 0,0-1 1,-2-1 0,0-2 0,-4 0 0,2-1 0,-2-2 0,-1-2 0,-1-1 7,2-1-7,0-2 0,2-3 0,2-1 6,2 0-6,2-2 0,2 1 0,2-1 0,2-1 0,0 3 6,3-1-6,-1 2-1,1-2 1,1 2 6,-2 0 0,1 1-8,-1 0 1,-2-2 0,3 2 0,-5 1 7,0 1-7,-2 0 1,0 0-1,0 1 7,-2 0 0,1 1-1,-3 1-7,0 1 7,-3 2-7,1 1 0,0 3 7,-2 0-7,2 4 0,0 3 1,0-1 7,0 3-1,4 0-7,0 2 1,2-2 0,0 0 6,3-1 0,1 1-7,2-4 0,3 0 1,-1-4 0,2-1-1,1-3 1,-1-1 1,1-3 0,1-2 0,1-3 0,-1-2 0,1 0-1,0-3 1,-3 2 0,3-2 0,-5 0 0,2-1 1,-1 2 0,-1 0 0,-5 1 0,1 1 0,-2 2 0,-2-1 0,-2 2 0,-2 2 0,0 0 0,-4 0 0,0 3 0,-2-1 0,-5 1 0,1 1 0,0 0 0,-1 1 0,1-1 0,0 1 0,1-1-1,1 1 1,2-1 0,0-1 0,2 1-1,2 0 2,2-1-1,2-1 0,2 0 0,4 2 0,2 0-1,3 1 1,-1 1 1,5 2-1,1 2 0,1 3 0,2 2 0,-1 3 0,3 4 0,0 2 0,2 6 0,-1 4 0,3 5 0,-2 4 0,2 3 0,0 2 7,-4 1-8,-3 0 0,1-1 0,-4-1 13,-3-4-7,-2-1 6,-3-3 4,-3-2-2,-4-3-1,-2-5 6,-2-1 3,-2-5-14,-4-4 10,-3-5-8,-1-3 6,-3-5-9,1-4 6,-5-6-8,1-3-1,-1-5 6,-2-4-7,3-3-13,1-4 1,3-1 2,1-4-13,3 1 3,2-1 1,1 3 3,1 0 1,2 3 0,4 3 2,-2-1 0</inkml:trace>
  <inkml:trace contextRef="#ctx1" brushRef="#br0" timeOffset="129986.4348">12222 14152 3,'0'-4'3,"0"0"0,0 1 0,0-1 0,0 1 7,0 2-2,2-1 5,2 4-2,0-1-13,2 3 13,0 2-2,5 1-7,-3 2 6,4 1-1,-1 0 5,-1 1 0,2-2-3,-1 1-13,-1 0-6,0-3 0,-1 1 1,-1-2 1,0-2 0,1 0 0,-5-3 0</inkml:trace>
  <inkml:trace contextRef="#ctx1" brushRef="#br0" timeOffset="130289.4522">12329 14102 2,'6'-2'2,"1"-1"0,1-2 0,2-1 0,0-1 0,3 0 0,-1-1 0,1-1 1,1-2 0,-1 0 5,1-2-1,-2 1 6,1 1-2,-3-2 12,1 2-10,-3 1-1,-2 0-2,-4 5-7,0-2 12,-2 2-1,-4 2-9,0 1 6,-2 4-14,-3 0 6,1 4 6,-2 1-7,-1 1-7,3 1 13,0 0-1,2 2-13,2 1 13,-1-1-7,5 1-12,3-1 20,1 2-7,4 0 7,0-1-16,3 0 16,-1 0-16,2 0-4,3-1 20,-1 1-7,1-2 0,-1 1-13,-3-3-4,1 0 1,-4-1 2,-2-1 1,3 0 0,-5-3 2,0 0 0,-4-3 1</inkml:trace>
  <inkml:trace contextRef="#ctx1" brushRef="#br0" timeOffset="131053.4959">12528 13614 3,'-2'1'4,"2"0"6,-2 0 6,2 3-9,-3-1 11,1 4-1,2 2-3,0 2 6,5 1 3,-1 2-2,2 3-4,0 2-2,2 3-7,5 0-2,-1 1-1,1 2 0,3-2-7,3 0 0,-3-2 13,3 0-14,2-4 7,-3 0 5,5-3 0,-4-2-8,1-1 6,1-3-7,-5-2 0,3-4-14,-2-1 16,-3-1 7,-2-2-2,1-4-8,-5-1 7,0-1-7,-3-1 6,-3-2-19,-2-1 20,-2-1 0,0 0-1,-1 1-7,-1 3 0,2 1 7,-2 2-1,4 1-7,-2 4 7,0 1-1,2 3-19,0 0 15,0 4 6,4 1-7,0 2 1,0-1 6,1 0-19,1-1 14,2-1 6,0 0-1,1-2 0,-1-2-1,0-1 0,2-4-1,-1 0-7,1-1 1,-2-4-12,-1 0 2,3-2 7,-4-2 15,2-3-9,-4 0-13,3 0 9,-1-1 6,0 2-6,-2 1 0,0 2 13,1 2-13,-1 1 13,-2 1-8,2 3 0,2 1 7,-2 5-8,2 3-7,-1-2 9,1 2-1,0 2 6,0 0-1,0 2-13,1-2 7,-1-1 0,0-1 6,2-2 0,-2 1-14,1-3 8,1-1 0,0-3-7,0-2-19,-1-1 11,3-3-6,0-2 4,1-1 0,-3-1 3,2 0 2,-1 2 1,-1-1 2,0 2 0,-2 0 2,1 1 1,-3 2 1,0 0 0,0 1-1,0 2 2,0 1 1,-2-2 0,-2 2 1,2 2 0,-2 1 0,2-1 1,-2 0 0,0-1 0,2 1 0,-2 0 0,3 0 0,-3-1 0,2 1 1,0-3 0,2 2 0,-2-1 0,4 2 0,-2 0 0,2 0 0,1 2 0,-1-1 0,2 3 0,0-1 0,-1 2 6,1 1 0,-2 1-1,0 0-1,0 2 0,-1 1 0,-3 0-9,0 3 8,-4-2 7,0 2-2,-3-1-13,-3-1 0,0 1 0,-2-1-1,-3 0 1,-3-1-1</inkml:trace>
  <inkml:trace contextRef="#ctx1" brushRef="#br0" timeOffset="131220.5054">12569 13666 5,'-2'-2'4,"4"1"-1,0-3-1,2 2 0,4-3 0,3-2 8,3-1-10,1-1 0,3 0 0,5-2-1</inkml:trace>
  <inkml:trace contextRef="#ctx1" brushRef="#br0" timeOffset="131725.5343">12550 14845 2,'-4'0'4,"-2"-2"6,0 2-7,-2 1 13,1 0-16,-1 2 19,0 1-1,0 3-10,-3 3 12,3 1-8,0 3-9,-1 2 13,5 1-9,0 1-1,2 1 7,2-2-15,0-1 0,4-3-7,0-2 22,3-4-3,1-4-13,2-1 13,3-6-2,1-2-7,1-3-13,-1-3 8,3-2 13,-3-2-13,-2 0 13,1 0 6,-1-2 9,1 3-2,-3 2-3,-2 0-2,1 2-9,-3 3 5,-2-1-14,2 5 0,-2 2 1,2 2 12,1 2-14,-3 4 0,2-1 1,-2 2-19,2 3-11,1 0 3,-1 0 4,0-1 1,0 0 3</inkml:trace>
  <inkml:trace contextRef="#ctx1" brushRef="#br0" timeOffset="132270.5655">12197 15403 2,'0'0'11,"-2"0"-1,-2 0-8,1 0 6,1 3 5,-2 3 6,0 1-4,0 3-1,0 3 5,0 1-9,2 3 11,0 1-14,4 3-2,0 0-1,4 1 0,0 2 6,2-1-2,3-1 7,1-1-16,1-4-7,1-1 8,3-2 14,-1-5-3,1-1-20,-1-4 7,3-4-19,-3-4 10,1-2-5,-1-2 7,-1-2 2,-1-4 1,-1 0 13,-1-2-1,1-3 1,-3 2-8,0-4 6,3 1-14,-3 1 15,0 0-15,3-1 2,-3 1 7,5 2 0,-1 0-6,3 4-5,1 0 13,1 1 6,2 3-1,-3 3 0,1 1-14,-3 4 7,-1 2 0,-5 4-6,3 2 13,-5 3-1,-4 2 1,-2 1-2,-2 1-1,-4 0 0,0-1-1,-4-1-13,-3 0 8,3-2 6,-2-4-6,-1 0-14,1-4 3,2-3 1,-3-3 0,3-3 2,0-3 0</inkml:trace>
  <inkml:trace contextRef="#ctx1" brushRef="#br0" timeOffset="132978.606">12790 15291 2,'4'6'4,"1"2"-1,3 1 0,0 0 7,0 3 4,1-2-14,1 1 19,-2-2-1,5 0-4,-3-3-1,0 0-1,1-4-9,1 0 0,1-2 0,-1-4 6,0-3-8,-1-2 6,3-2-1,-3 0 7,1-3-3,-2-1-13,-4 1 6,1-1 6,-3-3-7,0 2 6,-2 0 0,0 0-8,-2 5 12,0-2-8,0 5-6,0 2 12,0 3-13,2 1 6,-2 5 0,2 1 6,2 5 6,-2 1-15,5 2 6,-1 0-13,0 1 13,2-1-7,1-2 0,1 1-12,0-3-6,1-1-3,-1-4 2,0 0 3,1-4 0,-1-2 3,0-1 3,-1-5-1,-1 0 3,0 0 1,-2-3 1,1-1 1,-1-3 1,-4 1-1,2-1 2,0 1 1,-2-2 0,2 2 1,-2 1 0,0 1 1,3 2-1,-3 2 1,2-1 0,0 2 0,2 1 0,0 1 0,1 4 1,1 1-1,-2 3 7,2 3-7,-2 2 0,1 0 0,-1 2 7,-2 0 5,2 1 0,-2-3-15,1 0 7,-3-2-7,0 0 19,0 0-1,-2-3-2,2-3-7,-2-3-15,0 0 2,-2-4 1,2-3 0,2-1 1,-2 0 1,2-2-1,2-3 2,-2 1 0,4 0 1,0 1 0,3 0 1,-1 1 0,0 0 1,1 1-1,1 0 1,-2 2-1,0 0 1,1 2 1,-1-2 0,0 3 0,-2-1 0,1 2 6,-3 1 6,0 0-1,-2 2-8,0-1 18,-2 3-1,0 2 2,-2 1-9,0 0 0,2 4 4,-4 3 5,2 1-10,0 2-2,0 2 13,2 3-4,0 1 5,2 3-4,2 2-9,-2 0 6,2 1-9,2 2 5,0 0-8,3 0 7,-1 0-9,2 0 12,-1-2-8,-1-1-1,-2-2 7,2 0-9,-4-3-13,-1-2-12,-3 0-10,-3-2 4,-1-3-10,0-1 3,-4-4 4,-9 4 4</inkml:trace>
  <inkml:trace contextRef="#ctx1" brushRef="#br0" timeOffset="133235.6207">13692 14877 3,'4'-5'17,"0"-3"-1,0 0 3,1-3-1,1 1-16,-4-2 12,2 1 6,-2 0 3,-2 2-2,0 0 2,0 2-15,-2 1-7,-2 1 13,-2 5-9,-1 2 12,-1 4-1,-2 4 3,0 2-2,-1 5-7,1 2-9,4 2-6,-1 4 19,1 0-1,4 2-2,2-4-7,4-1 5,0-1-7,5-3 0,1-5-20,5-3-10,1-3 3,5-5-3,-1-3 2,3-3 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14T06:18:03.7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12706 11836 74,'-19'-2'14,"-8"-11"12,2 1-10,5 3 5,1-1 9,2 1 3,1 1-4,3 2-4,3 2-2,2 1 10,2 0-5,-1 2 3,3 0 3,2-1-12,2 2 11,2 0-17,-2 0 5,0 0-10,2 2 12,-2-1-3,2-1-9,0 1-7,1 0 18,-3 0-16,0-1 13,2 1-16,-2 1 12,2-1-1,-4-1 5,2 1-3,0 0-1,0-1 10,0 1-3,-2 0 3,2-1-16,0 0 13,-3 2-16,1-4 5,0 4-6,0 0 4,0 0 5,0 1-20,0 0 13,0 1-1,-2 0-13,2 1 13,-2 0 6,-1 1-14,1 0 7,0-1-8,2 0 8,0 0-8,-2-1 0,2-2 8,2 2-7,-2 0 6,0-2 6,2-2-8,0 1-6,-2 2-6,2-2 14,0 4-1,0 0 0,0 4 0,2 0-13,-2 3 20,2 2-8,-2 0 0,2 0 0,0 1-1,0 1-6,-2 2-6,2-2 1,0 0 15,0 0-1,-2-2-7,0 0-7,2-1-4,0-1 14,0-3-6,3 0-5,-5-2 14,2-1-1,0-1 0,0 1 0,0-3 6,0 1-1,-2-2-14,2 1 7,-2-1 0,2 1 0,-2-1-6,0 2-5,2-2-12,0 2 16,0 3-6,0 2 1,2 1 9,1 4-12,-1 4 8,0 3-7,0 2 3,0 3 1,-2 0-12,2 1 4,3 1-24,-1 0-7,-2 0-1,0-1-13,0 0 8,0-1 5,7 26 5</inkml:trace>
  <inkml:trace contextRef="#ctx0" brushRef="#br0" timeOffset="4555.2605">17558 13229 1,'-13'7'3,"7"-2"-1,0 2 0,-3 1 0,3 0-1,-2 4 1,2 0-1,-3 2 0,3 3 0,0 0 1,2 2 0,2 2 0,-2 1 0,2 1-1,2 0 1,2 2-1,0-2 0,0 0 0,4 0 0,-2-1 6,2-2-7,3-1 6,-1-2 6,2-2-1,11 14-8,2-10 6,-5-5 5,-1-6-15,-1-2 7,3-6-7,-7-4 13,5-2-22,-3-5 28,5-2-9,0-3-14,-9 7 20,2-3-8,1-2-7,-1-2 13,5-3-9,-1-1 0,1 0-7,2-3 7,3 1-7,1 1 13,0 0-8,2 1 13,1 1-15,1 3 7,0 4 5,0 2-8,-2 4 0,0 5-1,-2 2 0,-1 5-7,-3 2 13,-3 3-13,-1 3 6,-3 1-6,-5 4 7,-5 1 5,-4 0 0,-3 0-8,-1 3-7,-4-1 2,-3-1 14,-1 1-2,-3-1-7,-1-4 6,-1-2-7,1-1-6,-3-3 13,0-3 0,1-1-7,1-4 0,0-2-13,1-2-5,1-3 3,3-5-6,-1-2 4,1-2 1,5-2 2,3-1 2,2-3 0,2-1 2,2 0 1,4 0 1,2-1 1,1 2 1,3 0 1,-2 2 0,3-1 2,-1 2 0,2 1 1,-1 2 1,-1 2 0,2 1 0,1 2 1,-1 1 0,1 3 0,3 1 1,-1 3 0,1 1 1,1 3 0,-1 2-1,21 12 1,-6-1-1,-2 0 1,-6 1 0,0-1 0,-4 0-1,-5 0 0,-2 0 13,-1-2-8,1-2-7,-4-3 13,1 0-14,-5-6 0,4 0 1,-8-1 0,4-3 7,-2-4-8,2-2 7,1-5-6,-3-1 13,8-5-16,-2-1 2,3-2 7,1 0-7,3 1 14,-3 2-2,2 3-8,-3 5 0,1 3-6,-4 3 13,5 5-14,-7 1 20,2 3-14,1 2 6,-3 3-1,4 1 0,-2 0 5,3 2-1,-3 0-7,2 1-1,-1-2-6,1-1 7,0-1 0,1-1 6,1-2-8,-4-4-12,3-1 1,-1-2 14,0-3-6,-1-4-8,-1-2 3,0-4 7,0-2 0,1-4 0,-5-3-6,2-4 1,-4-3 1,0-2 1,-2-5 0,-2-3-1,-2-2 2,2-2 0,-2 2 1,2-1 0,-2 1 0,-1 3 0,-1 2 1,2 4 12,-2 3 0,2 4-2,0 2-1,0 3 5,1 3-8,-1 3 0,2 2-1,2 6-1,0 2 6,0 4 12,2 4-2,2 4-3,1 4 5,1 2-10,2 6 5,0 1 5,1 4-3,1 2-9,2 4 0,1 2 5,1-1-2,-1-1-8,1 2 0,1-2 6,1 0-14,-1-2 6,3-2-20,15 24-3,-4-13-4,-2-9-3,0-7 1,-4-5 3,-3-8 3</inkml:trace>
  <inkml:trace contextRef="#ctx0" brushRef="#br0" timeOffset="5172.2958">18993 13376 2,'2'1'3,"-2"2"1,0-2 6,2 2-1,0-1 5,-4-1-2,8 0-1,0-1 11,7-2-16,-3 2 6,-2-1-1,5-3-8,-1 0 12,3 0-14,1 0 6,1-2-7,1 0 0,-1-1 13,-1-2-2,5 1-14,-13 2 6,5 1 0,-1-1-7,3-2 1,-3 1 7,5-2 5,-1-2-13,-1-1 6,-1-1-6,3 0 0,-5 0 13,1-2-13,-1 2 0,-4-2 7,1-2-7,-3 2 7,-2 0 6,-2 1-14,-2 3 1,-2 1 13,-4 2-7,-1 2-7,-1 1 20,-2 4-21,-3 2 13,1 3 0,0 1 11,-3 5-15,3 0 6,-1 4 0,1 2 11,4 2-9,-3 0-8,5 3 13,0 1-9,2 1-7,4 0 19,0 0-8,0-1-2,6 0-7,0-1-20,2-1-4,5-3-4,-1-2-2,5-2 1,-1-2 4,3-5 2,2-2 3,-1-4 1,26-4 2,-7-6 1,-4-5 2,-4-2 1,-4-3 2,0-2 1,-6-6 0,-1-2 2,-3-4 1,-3-3 1,-3 0 1,1-4 1,-1 5 0,-3 7 1,0 4 0,0 7 8,-1 1-1,-3 6 5,2 6-7,-2 4 7,0 6 22,0 4 3,3 5-4,-5 4 2,-4 8-17,-1 1 11,1 2-4,-4 3-2,0 1-4,-2 2-21,-3-1-6,3-2 8,-2-3-13,4-3-5,-5-4-10,5-3 3,-2-4 2,2-1 3,-1-5 2,-1-3 1</inkml:trace>
  <inkml:trace contextRef="#ctx0" brushRef="#br0" timeOffset="5329.3048">19493 13140 4,'2'1'4,"0"2"-1,3 2 6,3 2 7,-2 1-16,4 4 13,1 0-2,14 14-14,1-2 14,1-2 4,-2 1-8,0-3-7,4-1-7,-4-5 1,-2-2 0,-3-5 0,3-3 0,-2-3 1,-1-3-1</inkml:trace>
  <inkml:trace contextRef="#ctx0" brushRef="#br0" timeOffset="5572.3187">19855 12643 4,'2'0'10,"-2"1"13,2 3-10,3 3 18,1 8 2,-2 3 1,2 3-9,0 4-3,0 4 15,3 3 3,-5-12 1,4 3-17,0 3 3,1 3 2,1 2-9,0 4 3,1 1-2,1 0-3,1-1-9,1-1 0,1-1-8,1-3 0,1-3-1,1-3-7,-1-3 22,3-4-22,-1-3-12,2-3-17,-3-5-8,20 4-2,-5-9 5,-6-5 4,-7-5 4</inkml:trace>
  <inkml:trace contextRef="#ctx0" brushRef="#br0" timeOffset="5750.3289">19979 13031 1,'0'0'4,"4"2"0,1-2-1,3 0-1,0-2 0,5 1 8,-5-1-2,2 0-8,3-3 7,3 0-7,1 1-1,28-9 0,-3-1-1,-7 0 0,0 0 0,-4 0-1</inkml:trace>
  <inkml:trace contextRef="#ctx0" brushRef="#br0" timeOffset="5982.3421">18769 13265 4,'-6'1'18,"-2"2"-10,4-1 12,-2-1-9,2 0 12,1-2-4,3 1-7,3-2 10,3-3-2,4-3-10,7-1 5,22-13-8,6-1-7,-1-2-12,8 2 1,1-2-5,-3 2 0,0 2 2</inkml:trace>
  <inkml:trace contextRef="#ctx0" brushRef="#br0" timeOffset="6312.361">20525 13160 4,'0'0'4,"2"0"-1,0-1 0,3-1 0,3 1-1,6-5 1,1-3-2,3-1-1,3-2 0,2-4-1</inkml:trace>
  <inkml:trace contextRef="#ctx0" brushRef="#br0" timeOffset="6513.3725">20900 12670 1,'0'0'4,"-2"1"13,2 2 4,0 2-3,0 2 11,2 2-3,0 4 15,2 2-5,-2 3-11,4 1-2,0 2 2,1 3 11,3 1-11,0 2-10,1 1 11,1-1-10,0-2-21,-1 0-5,1-2-19,15 21-9,-2-10 4,-7-11 4,1-4 2</inkml:trace>
  <inkml:trace contextRef="#ctx0" brushRef="#br0" timeOffset="6786.3881">20873 12594 4,'0'0'4,"2"-2"6,0-3-8,4 1 14,0 0-3,5 1 5,3-2-9,5 3 5,24-3 6,5 4-10,-3 3-1,7 4-1,2 2-8,-27-2 14,2 2-9,2 4-1,-2 2-6,0 2 12,-3 4-13,-3 2-6,-2 1 20,-7 3-2,-3 1-13,-7 3 0,-4-3 13,-11 32-1,-9-6-7,-9-3-7,-2-7 14,-4-7-8,-5-2 8,1-7-22,2-4 3,2-8-5,6-5 0,2-8 1,6-2 2</inkml:trace>
  <inkml:trace contextRef="#ctx0" brushRef="#br0" timeOffset="7017.4013">21495 12487 2,'0'1'17,"2"4"-1,0 2 17,1 3 1,1 3-3,-2 4 15,4 2 0,-2 2-18,2 4 9,0 0 8,3 3-12,-1 2-11,2 2 11,-1-1-24,1 1 13,0-2-10,1-2-2,-1 0-14,-2-3-12,3-2-5,-3-2-16,0-3-8,0-4 4,-3-1 5,7 5 4</inkml:trace>
  <inkml:trace contextRef="#ctx0" brushRef="#br0" timeOffset="7214.4126">21514 12514 2,'0'0'4,"0"0"0,0 0 13,0 0-3,2-1 12,2 1-5,0-1 5,7-3-23,1-1 19,3 1-8,1-2-23,3-2-4,22-8 1,-4 0 1,-2 5 0,1 0 2,-5 3 0,-7 2 0</inkml:trace>
  <inkml:trace contextRef="#ctx0" brushRef="#br0" timeOffset="7381.4222">21607 12734 2,'0'1'4,"2"0"6,-2-1-7,0 1 6,2-1 17,0-1-2,2 1 2,1-2-2,3-2-10,2 0 5,0-2-9,5-1 12,-1 0-22,17-9 0,0-3 0,-2 3-20,-2 1 2,-2-1 1,-2 4 2</inkml:trace>
  <inkml:trace contextRef="#ctx0" brushRef="#br0" timeOffset="7613.4354">21992 12443 5,'0'-1'17,"2"4"10,-2 0 4,2 2 9,0 7-5,0 3 8,6 2 1,-2 1-5,1 3 1,-1-8-12,-2 2-3,2 2-16,0 4 5,-1 3-1,1 0 4,2 0 5,-4 1-10,2-1-7,1 0-20,-1-2 1,0-4-16,0 1-10,0-3-2,-1-3 4,5 11 5,-2-7 3,-2-6 4</inkml:trace>
  <inkml:trace contextRef="#ctx0" brushRef="#br0" timeOffset="7966.4556">21983 12372 2,'3'-7'4,"3"-1"0,4-1 13,2-2-3,1 2-2,5 0 6,3-2-3,-6 6-2,-1 1-1,7 0 4,2 1-14,6 1 12,35 0-14,-2 5 7,0 3-2,-9 5-7,-1 4 13,-2 3-8,-9 5 0,-6 6 0,-4 2 5,-4 8-7,-10 0 6,-9 3 0,-4-1-8,-6 0 1,-10 0 6,-5-1-1,-10-3-13,-6-2 13,-2-1 12,14-18-8,-1 0 0,-5 1-2,-2-1-1,-4-1-1,0 0-7,-40 15-6,5-8-12,8-5-4,2-3 1,-2-4 2</inkml:trace>
  <inkml:trace contextRef="#ctx0" brushRef="#br0" timeOffset="8539.4884">18757 13931 23,'-2'-1'33,"2"0"-3,0 0 9,0 1-11,0 0 2,0 0-3,0 2 22,2 4-19,2 2 9,0 3-6,0 1-9,3 5 3,1 1-4,0 4 17,0 3-17,-1 2-4,1-1 17,-2 3-18,2 2 18,-1 1-11,-1 0-4,2 1 5,-2 0-11,3-1 6,1-1-10,-2-2 12,5-1-16,-1-2 12,3-1-22,3-4 13,3-3 6,2-1-29,3-6-3,3-4-24,2-3-2,3-4-7,1-4-20,0-4 2,0-2 6,-2-2 7</inkml:trace>
  <inkml:trace contextRef="#ctx0" brushRef="#br0" timeOffset="9507.5438">19344 14303 19,'0'2'16,"2"-1"-3,1 2 12,1 0-17,0 0-1,0-2 13,2 0 3,2 1-9,3-2-1,1-4-9,3-1 18,-1 0-15,3-2 0,-1-3-8,3 0 19,-3-1-8,1 0-2,-5 0 0,1 1 5,-5 1-2,0-2 6,-4 1-16,-4 0 7,-4 2 5,0 1-14,-6 1 0,-1 2 20,1 3-4,-4 1-1,1 3-1,1 2 4,-1 4-15,1 2 18,2 2-14,-1 4 5,3 0-8,2 3 13,2 1-15,2 0 0,2 0 13,4 0-2,0-2-8,4-2 6,3-1-2,3-3-13,3-4-6,-1-2 8,5-3-6,-1-2 1,22-6 0,-9-6-4,0-3 1,-4-3 8,-2-2-6,-11 3-6,-1-1 9,-3-1-6,-5 0 8,-3 1-7,-4 2 16,-4 0-15,-1 4 15,7 2-7,-2 3 0,-2 4 8,0 4 11,0 5-15,4 2 0,-2 4 12,4 4-14,1 2 13,1 4-15,4 2 19,0-2-8,3 0-8,-3-6 7,5 2 6,-3-5-9,5-3 12,-9-9-1,2 0-3,-1-2-14,-1-2 6,2-2-7,0-5 13,-1-1-20,1-3 13,0-2 6,-1-3-7,-1-1-7,0 0 1,-4-3 0,1 1 0,-1-1 1,0 0 6,-2 1 6,0 3-14,0 1 1,0 3 0,0 1 0,-2 3-12,2 2 8,0 2-6,2 3-10,-2 2 2,3 2-3,1 2 8,-2 0-9,2 3 2,0 0-3,3 0 3,-1 2 10,0-2 0,0-2 3,3-1-5,-3 0 8,2-1-13,1-2 4,-1-2-6,0-2 23,-1-1-7,1-1 7,0-1-12,1-1 14,-3 0-1,2 0-12,-1-1 1,-3 1 13,2 0-6,-2 2 12,1-1-7,-3 2-7,2 2 7,-2 1 18,2 2-1,0 4-4,1-1-7,-3 4 11,4 2-9,-2 1-8,0 1 13,3 0-2,-3-1-8,2 0 5,-2-2 0,3-2-15,1 0-7,13-1 15,4-5-1,-5-6 1,1-4-1,0-6-14,-2-4 22,3-2-22,-3-2 15,0-5 0,1-2-21,-3-4 9,-2-2-19,-3-3 11,-6-6 8,-1-2 1,-3-2 0,-4-1-17,-4 4 22,-1 5 6,-1 7-13,-2 4 26,-2 8 6,-7 4-10,3 7 11,-3 6 3,1 6-9,-3 7 3,0 4-1,3 5 9,-1 6-9,1 4 9,5 6-15,3 1-3,6 3 5,2 5-1,6-1 10,5 1-22,5 0 19,1-1-16,5-3 0,3-1 5,4 1 6,2-6-16,-14-17 0,3 0-12,1 2 0,4-2 2,2-1-31,0-4-1,0 1-8,2-4-1,26 7 6,-5-9 4</inkml:trace>
  <inkml:trace contextRef="#ctx0" brushRef="#br0" timeOffset="9699.5547">21055 14170 50,'0'0'37,"0"0"-5,2 0-4,4 0 3,2-4 3,-1 3-11,3-1-10,6-4-1,3-1-20,2-1-6,4-3-12,-1 0 2,5-2 3,0-1 1</inkml:trace>
  <inkml:trace contextRef="#ctx0" brushRef="#br0" timeOffset="10051.5749">21514 13887 1,'2'-8'4,"4"2"6,0-3 0,3-4-2,1-1-1,0 1 11,3-2-1,-1 5-3,-4 3 18,1-1-11,3 1 5,-1-1-4,-1 2-2,0 0-10,-2 1 6,-1 2 4,-1 1 4,-2 2-10,-2 2-2,-2 2 12,-2 6 3,-2 4-9,-2 1 10,-3 3-9,3 3 3,-2 3 4,2 0-3,0 0 3,1 1-3,1-1-3,4 1-9,0-4 0,6-2-3,1-2 6,3-3-1,2-4-16,3-2-11,22 0 1,-2-9 2,2-6 0,-1-6 9,-3-3-12,0-4 14,-6 0-6,-2-4 7,-5-1-1,-3-1-6,-9-3 7,-6 0-6,-4 3 7,-2 0-14,-9 5 9,-7 3 6,-7 5-6,2 4 0,-4 6 0,13 3-6,-3 2-12,-4 0-9,0 2-3,-1 0-16,-3 3 6,2 2 3</inkml:trace>
  <inkml:trace contextRef="#ctx0" brushRef="#br0" timeOffset="10516.6015">22459 13392 35,'-4'-1'19,"4"-2"-1,2 3 3,-2 2 11,2 1-18,4 2 6,1 4-10,5 1 19,-2 4 1,5 6-2,1 3-11,5 8-1,2 4 10,4 2-22,2 0 6,0 4-2,-5 2-7,1 0-26,-4-1-2,-3-3-6,-1-2 4,-5-4 4,-1-6 1</inkml:trace>
  <inkml:trace contextRef="#ctx0" brushRef="#br0" timeOffset="10768.6159">22457 13380 2,'-2'-11'4,"2"-3"6,4 0-8,2 1 0,5 0 7,3 3 5,5-1-2,12 4-1,4 3 11,6 4-2,7 5-4,-21 0 5,2 2-2,4 3-3,2 4 5,2 4-3,-2 2 5,-2 4-23,-2 3 0,-6 4 13,-6 6-8,-9 4-1,-8 1 0,-6 1-7,-4 2 0,-9 0 7,-18 38-7,-4-16-6,-2-12-12,5-12 10,5-10-12,2-11 0,7-8 4,3-9 1</inkml:trace>
  <inkml:trace contextRef="#ctx0" brushRef="#br0" timeOffset="10959.6268">23061 13280 35,'-2'1'7,"2"4"11,4 7 11,0 3 3,4 3 3,1 8 14,1 3-6,0 8 1,1 3 13,5 4-13,1 5-5,-3 2-11,3 4 3,-3-2-30,-1-2 12,1-4-1,1-5-8,-1-2-1,5-5-31,-1-8-16,3-8-9,-9-7 7,-1-5 4</inkml:trace>
  <inkml:trace contextRef="#ctx0" brushRef="#br0" timeOffset="11157.6381">23127 13356 12,'-2'0'17,"4"0"9,-2-1 4,0 1 3,0 0-12,4-5 5,5-2 3,-3-1-4,6 0-2,7-3-4,4 0-15,3-2-7,8-2-12,1 0-12,0 0 5,4 2 0,-4 5 3,-2 1 2,-8 2 2,-4 6 1</inkml:trace>
  <inkml:trace contextRef="#ctx0" brushRef="#br0" timeOffset="11444.6546">23317 13545 1,'-2'7'3,"-2"1"0,0 2 0,4-3 0,0-1 13,2-3 4,-4 1 5,6-1-4,2-5 4,7-3-4,-1-1-8,9-3-8,-5-2-7,7-1 0,0-3 6,6-3-13,0-2-6,-4 1 3,2-2 1,-5 0 0,-3 0 2,-3 5 1,-3 0 1,-3 2 1,-4 5 1,-1 1-1,-3 2 2,0 3 0,-4 3 1,2 2 1,-2 3 0,2 5 1,-5 3 13,3 2-1,0 4 4,2 3 5,-2 4-2,4-13-3,-2 5 18,4 0-18,-1 3-8,1 0 13,0 2-16,0 1 12,2-2 5,0-1-16,1 0 6,1-2-33,0 0 2,-2-3-4,3-2 2,-3-1 3,2 9 0</inkml:trace>
  <inkml:trace contextRef="#ctx0" brushRef="#br0" timeOffset="11755.6723">23592 13220 10,'0'-7'17,"-2"-4"9,2-1-8,-2 1 3,2 1 5,2-3-17,3-3 19,1 2 1,6 2-8,-4 7-4,3 3-1,3 1-3,5 1-8,22 7 0,3 8-1,3 5-7,-1 4 13,-5 4 6,5 5-9,-7 4 5,-6 5-1,-6 4-7,-13 3-1,-5 1-20,-11 0 9,-7-1 13,-3-4-13,-11 1 8,-4-5 6,-2-3 13,-2-5-4,15-19-2,-5 3 6,-2-2-9,-2 0 11,-1-1-8,-1-3-3,0-1-1,0-5-20,0 0-6,-25-3-22,7-4-2,8-6 3,6-2 4</inkml:trace>
  <inkml:trace contextRef="#ctx0" brushRef="#br0" timeOffset="16386.9372">8673 13847 1,'-9'6'3,"-1"1"-1,0 0 0,-3 3 0,-1 1 0,-1 0 0,1 0-1,-3 2 1,3 0-1,-1 0 0,1 2 0,-1-1 1,-1 1-1,3 1 0,-1-1 0,-1 3 0,1-1 0,1 2 0,-1 0 0,-3 0 0,3 2 0,2 1 0,-3 0 0,-1 4 0,1 0-1,1 1 0,-1 4 0,-1 1 7,1 3-7,-4 2 0,3 2 6,-1 0 5,-1 2-14,-1 1 7,3 0-7,-1 2 1,1 0 20,-1 1-16,0 1 6,5 0 5,0 2 0,1 0 3,3 0-14,0 1 6,4 1-1,2-1-7,2 1 0,2-1 13,2 1-2,2 1-20,4-1 7,1 2 7,3 1-1,1-2-7,3 0 7,1-1-1,1 0-13,5 0 20,2-2-20,2 1 14,2-3-7,0 1 7,4-2 6,3 0-8,-1 0 0,2-2 0,0-2 0,3 2-13,1 0 14,1-2-1,-1 1-6,3-1 0,1-2 7,3 1 0,4-3-1,-1-1-6,3-1 0,0-1 7,2-2-13,2 0 8,0-3 0,2 1-13,2-2 15,0 0 6,2-3 0,3 0 5,1-1-8,0-2-19,-2 0 8,3-2 14,1-1 0,-2 0-8,1-3 7,1-1-14,1 0 2,-1-2 1,2-1 7,-3 1 6,1-4 6,-2-2-9,1-2-13,-1 0 8,0-4-1,3-1 8,-1-1-1,3-4-1,-1-1-1,-2-2 0,3-1-7,-3-3 1,3-2-6,-3 0-6,3-1 9,-1-2 7,1-2 0,-3 1 0,2-3-7,-3 0 14,-1-1-8,-2 1-6,0-3 7,-3 1-6,-1 1 0,-2-2 1,-2-3 0,2 0-7,-4 0 9,-2-5 0,-3 0-6,1 0 14,-2-3-13,-5 0 13,3 0-1,-5-2-13,1 1 14,-3-1-14,1-2 8,-3 0-7,-1-2 14,-3 0-14,0-2 1,-2 0 7,-4-3-6,0 2 13,0-2-7,-4 0 6,-2-1-1,0 1-7,-3-1 0,-3 0 0,-2-2 7,-3 0-1,-1 0-7,-3 0 8,0-2-9,-2-1 8,-3 1-15,-1-1 9,-4 1 6,2 2-7,-4-1 8,0 3-9,-5-1 1,1 3 7,-4-1-15,0 2 15,-3 1 0,-1 0-1,-1 0-1,-1 0-6,-3 0 6,0-1-14,-1 1 9,-1 1 0,-4-1 1,3 1 0,-3 0 6,0 0 0,-2 2-8,0-2 1,0 1 7,-2 2-8,-2-3-5,-2 2 1,0 1 7,-2 2 0,-2-2-6,-3 2 7,3 0-7,0 2 7,-4 1 0,-1 0 0,1 1 0,-1 2 6,-1 2-13,0 1 0,-1 2 1,-1 0 7,-3 2 0,3 0-7,-3 2 1,3 0 13,-3 1-8,2 3 7,-1 0-1,1 1-14,-1 1 7,1 0-6,-1 3 13,-1 0-7,1 1 0,-3 2-6,0-1 1,3 2 13,-3 0-14,1 0 1,1 2 7,0 2 0,-1 0 6,1 0-14,1 1 7,1 0 0,-1 1 0,1 0 0,1 1 6,-1 1-7,1 0 0,-1 0 0,1 1 6,-1 0-7,3 1 0,-3 0 7,3 1-1,-1-1 0,3 3-15,0-2 2,-3 2 8,5-2 6,2 2-7,-3 0 0,3-2-7,0 2 8,2 1 6,-3-1-7,3 1 7,0 1-7,0-2-7,0 3 2,2-2 0,2 1 1,0 1 1,0-1 0,0 1 7,2-2 0,-2 2-1,2-1-7,0 0 8,0 0 5,2 0-7,0-1-6,-2 0 0,4 0 1,0-1 0,1 1 1,-1 0 14,2-2-9,0 0 6,1 0-7,1 1 0,0-1-7,3 2 8,1-2-7,0-1 1,3 3 6,-3-1-6,5 0-1,-5 0 9,5 0-1,0 1-1,-1 0-6,1-1 7,-1 1-1,3 0 0,0-1-7,-3 2 14,3 0-14,0 0 1,-1 0 6,1-2 0,-5 3-6,5 0 6,-2-1-6,-3 1 7,1-1 6,-3 1-8,3-1 0,-1-1 0,-1 1 0,-1 0 0,1 1-7,-1-2 1,1 0 7,-3 1-7,4-1 14,-1 0-2,4-2 6,-3 1-14,3 0 0,-1 1 13,1-2-8,1 0-7,3-1-1,-2 1 9,2 0-1,1-1-1,-1-1 0,2 2-13,0-1-1,-3 0 3,1 2 1,0 0 0,2 1 0,-3-1-1,1-2 1</inkml:trace>
  <inkml:trace contextRef="#ctx0" brushRef="#br0" timeOffset="17048.9751">8939 14394 3,'0'-1'4,"-2"1"0,2 0 13,-2 0-10,2 0 12,0 0-1,-2 1 3,2 0-2,0 2 3,0-1 11,0 3-18,2 0 0,-2 2 9,-2 5-8,2 1 3,0 3 12,-2 4-18,2 0 12,0 3-16,0 1 5,0 2-2,2 3-7,-2 0 11,2 1-14,0 1 12,0 1-8,0 1-13,3-1 7,-3 0 6,2 0-7,0-2 8,-2 1-8,2-2 0,0-1 6,0-3-14,1 0 22,1-3-3,-4 0-1,2-1-7,2-5 6,-4 0 0,2 1-9,0-2 7,1-3-1,1-1-1,0-1 6,2 0-1,3-2-7,-1-1-13,4-1 20,3-1 6,2 0-9,1-3 6,3 0-8,4-1 6,0-2-20,0-3 7,2 1 0,0-1 1,0-1 0,0 1 0,-1-1 7,-1 1-7,-2 0 0,-2-1 0,0 1-19,-3 1 3,-1 0-11,-5 2 5,1 0 2,-3-3-9,-3 2-10,1-2 5,-6 1 4,0-1 3,0-2 3,-4-2 2</inkml:trace>
  <inkml:trace contextRef="#ctx0" brushRef="#br0" timeOffset="17911.0244">9549 14436 2,'0'0'4,"0"1"6,3-1 0,-3 1-2,0 2-1,0-1 5,2 3 0,0 0 16,2 4-9,0 3-9,0 4 18,2 1-4,0 5-9,5 1 5,-3 5 3,0 1-2,3 2-4,1 2-7,1 1-8,-3 0 6,0-1-1,1 1 5,-1-1 0,0-1-3,-1-2-1,-1-2 5,0-1 0,-2-4-16,0-2 8,1-3 11,-3-3-8,0-1 5,0-4 0,-2 0-3,-2-6-20,0-4 20,0-1-20,-2-4 14,-2-5-1,0-4-6,-2-3-6,-1-3 0,-1-6 8,0-4-6,-2-3 1,-1-3-6,3-3 8,-2 0-7,-1-1 9,3-1-12,0 0 1,1 5 8,-1 4-6,2 0 22,2 7-3,0 3-1,0 3 6,2 2-21,-1 3 20,3 6-7,5 3 5,-1 5-7,2 3 12,4 6-1,5 5-9,-1 1-1,3 2 0,-1 4 6,5 0-14,-2 2 13,1 2-1,1-1-7,-2-1-7,1 1 21,-1-2-9,-3-1-1,3-2-7,-4-1-6,-3-3 14,0-1-1,-1-3-1,-1 0 0,-2-4-1,-4-1-6,3-4-6,-5-2 1,2-3 13,-4-3-7,-2-5-6,2-3-6,-4-5-3,2-5 8,-3-2 0,-1-6 8,4-4-6,0 0-5,2 0 8,-2 0 0,4 3 1,0 2 0,0 3 7,2 1-14,-2 3 8,3 3 0,-3 1 14,2 4-22,2 1 2,-2 2 7,0 3 20,0 1-16,3 4 12,-1 0-20,0 3 13,0 2-1,2 2-7,1 4 13,-1 3 4,0 2-2,3 3 5,1 4 3,0 2 5,1 2-11,1 5-1,5 2-9,0 2 5,-1 1 0,3 1 10,-3 1-2,3 0-16,-2-1 6,-1 1 5,3 1-15,-2-2 7,1 0 6,-1 0-9,0-2-6,-1 2 0,1-1 6,-1-1-6,-1-3 6,0-3-7,-1-2 7,-1-2-1,-3 0-19,-2-4 14,1-3 1,-3-2-6,0-1-12,-2-1 15,-1-2-13,-1-1 9,-2-1-25,0-4 12,0 0 1,-4-4-3,2 1-17,0-2-7,-2-5-1,-2 0 5,-3-2 5,1-1 4,2-2 4,2-1 4,0 0 1</inkml:trace>
  <inkml:trace contextRef="#ctx0" brushRef="#br0" timeOffset="18639.0661">10997 14081 3,'0'-4'3,"0"0"0,0 1 0,0-1 0,-2 1 0,0-1-1,-2 1 7,0-1 5,-2 1-8,-1 1 5,-1 0 6,-2 1-3,-1 0-8,-1 2-7,-5 4 14,1 1-9,-3 2 6,1 2 5,-7 4 5,0 1 3,0 3-8,-2 0 3,0 4-2,3 2-15,-1-1 14,2 1 3,4 3-8,1 0 0,-1 2 4,5-1 4,3 1-7,3 0 4,2-1-15,0 1 13,4-1-8,4-3 0,0 0 5,4-3-7,4 0 12,1-1-15,-1-2 14,5-4-9,1 0-20,1-2 15,3-2 6,1 1-13,2-3 13,2 0 0,1 0-1,1-1-7,4 0-7,0 1 8,5-1 0,-3 2 0,2-1-12,0 1 8,0 1 1,-2 1-6,0-1-6,0 2 15,-4 0-6,0 0 13,0 2-7,-4-1 1,-2 0 6,0 1-1,-5-3-13,-3 2 21,-1-1-23,-1 0 3,-3 0 13,-2 0 6,-4 1-8,-2-2-1,0 0-14,-6 3 16,0 1-15,-4-1 22,0 2-2,-5-1-2,1-1-1,-5 0-7,1 2 14,-1-2-23,1-1 9,-3-2 13,0 1-2,3-1-20,-5-2 26,0 1-9,3-2 7,-3-2-9,0 0 5,3-1-8,-3-2 6,3 0-7,1-2 13,-2 1-9,5-2 6,-1 0-2,3 0-14,2-1 13,-1-1 0,1 0-8,0 1 0,1-1 0,3-1-20,-2 0 9,2 2 2,-3-1-6,3 0-11,2 1 3,-2-3-9,2 3 3,0 0-16,-1-2 5,1-1 4,-2-1 3</inkml:trace>
  <inkml:trace contextRef="#ctx0" brushRef="#br0" timeOffset="24204.3844">8720 13730 1,'-6'5'2,"-2"1"0,1-3-1,-1 2 1,0 1-1,-2 1-1,-1 0 1,-1 1 0,-1 0 0,-13 9 0,-3 1 0,6 2 0,0-1 0,0-2 0,1 0 0,-1 0-1,4 2 0,-2 0 1,3-2 0,10-8 1,-3 3-2,-1 1 0,2 2 1,-3 1 0,-1 2-1,1 1 0,-1 2 0,1 1 0,-1 2 0,-1 1 0,-1 2 1,-1 1 0,1 2-1,-3 2 0,1 1 0,-3 1 0,0 1 0,-2 0 0,3 1 0,-3-1 0,0 2 0,0-2 0,3 0 0,-22 34 0,3-8 0,6-10 0,2-4 1,6-3-1,11-6 0,-3-1 0,5-1 0,1 3 0,5-3 0,2-1 0,0 1 0,6 2 0,-2-2 0,4-1 0,-2 1 0,2-1 0,0 0 0,3 0 0,-1 0 0,2 0 0,5-2 1,-1 2-1,-6-17 1,2 1-1,3 3 0,-1 2 0,3 1 0,1 3 0,1 0 0,-1 1 0,3 1 0,1-1 0,1 2 0,1-1 0,1 1 0,4 0 0,-2 0 0,2-1 0,1 2 0,3-1 1,0 0-1,4 1 0,0 1 0,3 0 1,1 1-1,0 1 0,2 0 0,1 1 0,1-3 0,0 3 0,1-1 0,1 0 0,1 0 0,1-1 0,3-3 0,1 2 0,1-2 0,2-2 0,1 1 0,3-1 0,-2 2 0,2-3 0,2-1 0,0 3 0,0-1 0,0-1 0,2-1 0,0 3 0,2-1 0,2 1 0,2 0 0,-2-1 0,4-1 0,0 0 0,1-2 0,3-2 0,1-2 0,3 0 0,1-2 0,1 0 0,1-4 0,-1-2 0,1-1 0,0-2 0,-3 0 0,5-2 0,-3-1 0,3-1 0,0-1 0,-3-1 0,1-2 0,-5 2 0,1-3 0,-1-1 0,1-1 0,-1-1 0,1-1 0,-1-2 0,0-2 0,1 0 0,-1-4 0,-1-1 0,-1-3 0,0-1 0,1-5 0,-1 0 0,-1-3 0,-3-2 0,-2 1 0,-4-1 0,-2 0 0,-4-2 0,-2-1 0,-3-1 0,1 0 0,-4-2 0,-1-2 0,-1 1 0,-1-2 0,1-2 0,-1-4 0,3 0 0,-3-3 0,1 0 0,-1-3 0,1 1 0,-1-1 0,-3 1 0,-1-1 0,0 1 0,-3 0 0,-1 0 0,-4-2 0,0 1 0,-4 0 0,0 0 0,-2-1 0,-4 2 0,-3-3 0,1 3 0,-5-2 0,1 2 0,-5 1 0,1-1 0,-5 0 0,0 0 0,-3-1 0,-1-1 0,-4 2 0,-2-3 0,0 1 0,-5 1 0,-1-1 0,-2 1 0,-3 2 0,-1 1 0,-3 0 0,-1 2 0,-5-1 0,0 4 0,-26-41 0,-1 11 0,4 8 0,-5 7 0,1 3 0,25 27 0,-4-1 0,-2-2 0,-4-2 0,-2 0 0,-2-1 0,-1 0 0,-3 1 0,-48-27 0,8 6 0,5 5 0,3 5 0,3 5 0,36 17 0,-3 0 0,-2-2 0,-5 0 0,1 1 0,-5-1 1,-53-19-1,10 5 0,4 4 0,4 2 0,8 4 0,40 13 0,-4-1 0,-3-2 0,-1-1 0,-3 3 0,1-2 1,-52-11-1,10-1 0,6 3 0,8 1 0,5 5 0,2 1 0,35 8 0,-2 0-1,-3-1 1,1 0 0,-4-1 0,-1 2 0,-1-1 0,-3 0 0,-45-8 0,7 4 0,7 4 0,3 1 0,41 4 0,-3-2 0,-1 2 0,0 0 0,0-1 0,-3 1 0,1 0 0,-2-1 0,2 1 0,-1 0 0,1 2 0,-40-2 0,11 0 0,8 0 0,4 2 0,5 1 1,3 0-1,25 0 0,1 1 0,-3 1 0,-2 1 0,2 0 0,-4-1 0,2 2 0,-2-2 0,0 2 0,2-1 0,-2 2 0,3 0 0,-3-1 0,2 2 0,0-1 0,2-2 0,-2-1 0,0 3-1,2 0 1,-2 1 0,-22 3 0,3-2 0,5 3 1,8 1-1,0-1 0,18-6 0,-1 2 0,-3-1 1,-2 1-1,1 2 0,-1 2 0,0-2 0,-1 1 0,1 2 0,-2-2 0,3-1 0,-3 1 7,4 1-7,1-2 0,-1 0-1,2-1 0,1 1 1,1-1-1,1 0 0,-1 0 1,3-1 0,0 0 0,1 0-1,-1 0 7,2 0-7,1 1 0,-1-2 1,2 2 6,-1-1-7,1-2-1,0 1 1,2-1 0,-3 1 1,3 0-1,0-1 1,2 1-1,-2-1 1,4-1 0,-3-1 0,1 1-1,2 0 0,0-2 1,0 3-1,2-3 1,-2 0 0,0 2 0,0-2 0,0 0 0,0 1 0,0 0 0,0 2-1,2-3-1,-2 3-1</inkml:trace>
  <inkml:trace contextRef="#ctx0" brushRef="#br0" timeOffset="30852.7646">3411 14670 2,'0'0'3,"0"0"-1,0-4 1,2 0-1,2-1 0,-2-1 0,2 2 0,1-2 0,-1 2 1,4 0-2,0-2 1,1 0-1,-3 4 0,0-2 0,0 1 0,0-3 0,5 0 6,-3 4-1,4-1-1,1 1-6,1-1 12,-5-1-14,1 2 14,2 1-2,3-2-7,1 1-1,1 0 6,6 0-7,-1-1 7,5-1-14,0 1 14,4-2-1,2-1-1,2 2 0,44-10-8,-2-2 8,-38 9-1,2-2-14,7 0 15,1-1-15,5-2 15,2 0 0,4 0-15,2 0 2,60-12 8,-12 0 0,-54 14 0,4-2-7,-1 1 14,6-1-14,-1 0 14,2 1-14,72-14 7,-16 3 7,-62 12-1,3-1-7,1 0 6,0 0-7,2 1-6,2-1 14,-2 2-1,71-10-13,-15 3 7,-17 4 0,-55 8 7,0 0-7,1 1 6,1-1-7,-2 2 7,1 1-13,3 0 13,-2 0-7,0 1 7,51 1-7,-10 0-6,-10 1 7,-7 2 0,-5-2 0,-5 2-6,-35-2 7,0 0-6,2 2 13,0-1-13,2 2 13,-2-1-1,2 1-13,-1 2 1,-3-1 13,0 0-7,0 1 0,26 8 6,-7-2-7,-9 1 7,-3-2-14,-7 0 14,-4 0-13,0-2 1,-9 3 7,5-2-7,-5-1 7,-1-2 6,-5 0-13,1 1 7,3-1-6,-1-1 6,-3 2 0,3-1-6,-1-5 7,-1 4 0,-3-1-1,2 2 0,3-2-6,-9-4 13,2 2-1,1-1-7,-1 0 0,0 0-6,3-1 0,-1 1 7,-2-2 6,0 2 0,5 1-1,-3-3-7,0 1 6,1 0-13,-3-1 13,0-1-6,3 0 6,-3 1-7,2-1-6,-1 1 1,-1-1 7,0 0 0,-2 1 6,3 0 0,-3 1-7,0-2 6,0 1-7,0-1-6,-1 0 14,1 0-14,-4 0 8,2 0-7,-2 0 0,-2-3 0,2 1 0,-2 1 1,-2 0 0</inkml:trace>
  <inkml:trace contextRef="#ctx0" brushRef="#br0" timeOffset="31225.786">7899 14194 4,'0'0'3,"2"0"1,-2 1-1,0 3 0,-2-3 7,0-1-9,0 1 6,0 3 0,2-3 11,0 0-7,0 1-9,-2 1 6,0 0-1,4-1 6,-2 1 5,2-2-9,0 0-14,2 3 20,0-1-9,0 2 1,5-1-2,1 2-14,0 0 22,3 1-3,1 0-1,-1 0-8,1 1-6,1 1-6,-1 1 21,0-2-2,-1 0-1,-1 1-7,-1-1 0,-1 1-6,-2 0 13,1 0-19,-3 0 20,-2 1-14,-2 0 14,-2 1 0,-4 1-9,-2 1-7,-3 1 16,-3 1-2,-7 0-1,1 3-27,-28 19 17,-1-3-13,-3-4 1,-2-2 2,5-1 2,-1-4 0</inkml:trace>
  <inkml:trace contextRef="#ctx0" brushRef="#br0" timeOffset="32331.8492">3918 15873 1,'-4'0'3,"-1"0"-1,-1-1 1,2 0-1,0-1 0,2 0 0,-2 2 0,0 0 0,2-1-1,0 0 1,2 0-1,0-1 0,2-2 0,2-1 0,2 1 0,2-2 0,5 0 0,1-2-1,5 1 0,3-3 0,26-10 0,0 2 1,-24 10 0,5 0 0,4-2-1,3-1 0,1 1 1,0-2 0,2 2-1,5-3 7,-3 1-8,3-1 0,-1 1 1,0-2 0,3 1-1,4-1 1,-1 0 0,3 0 0,2-1 0,2 1 0,-1-1 0,3 1 6,0-1-7,2 1 0,60-13 0,-10 5 1,-61 13-1,1-1 0,2 3 7,2-1-7,-3 2 6,3 2-6,2 0 0,-4 2 0,1 1 6,-1 1 0,54 1-7,-11 4 6,-8 2 0,-9 1-7,-43-4 0,0 2 1,5 0-1,-1 1 1,0 1 0,3 0 7,1 3-1,-2-1 0,1 1-7,1 0 1,-1 0 0,38 13 0,-7-1 0,-7-2 1,-6-3-1,-4-1 1,-7 2 0,-1-3 0,-25-8 0,-1 0 0,5 2 1,0-1 0,0-1-1,2 3 1,0-3 0,0 1 0,2 0 12,-2 1-14,2-2 7,0 1 6,0-1-8,-4-1 6,29 8-14,-9-2 13,-3-2-14,-7-3 14,-4-4-1,-2 1-13,-4-1 13,0-1-1,-7-5-7,3-2 6,-4 1-7,-3-5 7,1 2-13,-9 1 7,3-1 0,-1-2 7,-2-1-7,2 0-7,3-2 14,-3 1-13,1-2 7,1-1 0,-2 2 0,3 0 6,-3 1-1,0-2-7,1 3 7,-1-2 0,0 3-1,-1 0-1,-1 1-6,-2 1-7,0 0 15,1 1-15,-1 0 3,-2 0 7,0 1 0,0 1-7,0 0 1,0-1 7,1 1-7,1 1 1,-2-2 8,0 2-7,0-1-1,0 1 2,1 0-1,-3-1 1,2 1 0,-2 0 0,2 1-1,-4-3 0</inkml:trace>
  <inkml:trace contextRef="#ctx0" brushRef="#br0" timeOffset="32719.8714">7947 15481 4,'0'2'3,"0"-2"0,0 1-1,-2 0 1,4 0-1,-2 1 0,0 0 1,0 1-1,4-1-1,-2 1 1,2-1-1,0 1 0,2 0 0,0-1-1,3 0 1,1 1-1,0-2 1,5 0 0,-3 1 6,3 1-7,-1-1-1,3 0 0,-3 1 1,3 1-1,-3 1 1,3 1 0,-1 0 0,-1 2 0,-5 0 6,3 0 6,-3 3-15,-2-1 7,1 2 7,-5-1-2,0 2-1,-2 0-14,-4 0 14,0 2-8,-2 1 7,-3 3-14,1-2 14,-2 1-8,-2 0-6,-3 2 14,1 1-14,-1-1 1,3-1 1,-4 1 0,3 0 1,-1-1-2,1-3 2,1 0 0,2-1 0,0-2 0,1 0 0</inkml:trace>
  <inkml:trace contextRef="#ctx0" brushRef="#br0" timeOffset="34265.9599">9223 15245 1,'27'-9'2,"4"2"-1,-15 6 1,3-3-1,-1 2 0,5 1 0,0-1 0,0 3-1,1 1 1,1-1 0,2 3 0,29 3-1,-6 1 0,-7 0 1,-2 1-1,3 2 1,-7 2-1,-2-1 0,-2 2 0,0 0 0,-4 3 0,0-2 0,-2 1 0,0 1 0,-2-2 0,-13-6 0,3 0 0,-1 0 0,1 2 0,3 0 0,1 0 0,0-1 0,1 2 0,1 0 0,2-1 0,2 0 1,-1 1-1,1 0 0,29 10 0,-6-4 0,-5-6 0,-2-1 0,1-3 0,-5-5 0,-2 2-1,2-4 0,-4-3 1,0-3 0,-2-2 0,3-2 0,-3-1 0,2-3 0,-19 5 0,5-3 0,-1 0 0,3-3 0,2-2 0,0 0 1,1-1-1,30-19 0,-8 3 1,-3 2-1,-4 2 0,3 3 1,-5 2 0,-2-1-1,2 4 0,-1 0 0,1 4-1,-2-1 2,0 1-1,-2 0-1,-2 1 1,0 3 0,-2 2 1,0-2-1,2 4 0,-16 4 0,-1 1 0,3 0 0,1 0 0,22-1 0,-3 1-1,-4 1 2,0 3-1,-6 0 0,4 0 0,-4 3 0,0 4 1,0-2-1,1 2 0,-3 5 1,4-2-1,-4-1 0,-2 3 0,2 0 0,-1 0 0,1 0 0,0 2 2,0 0-1,0 0-1,-13-8 0,5 1 0,-1 0 0,3 1 0,-1 0 0,3 0 1,0-1-1,2 1 0,1-1 0,26 6 0,-4-3 0,-5 0 0,0-3 0,-4-1 0,1-3 0,-3 1 0,0-4-1,-2 1 1,0-2-1,-4 1 1,-4-2-2,0 0 1</inkml:trace>
  <inkml:trace contextRef="#ctx0" brushRef="#br0" timeOffset="35049.0047">13314 15222 1,'0'0'2,"2"-1"0,-2-1-1,4 0 1,-2 1-1,2-1 1,4 0-1,1-3 0,3 3 0,-2-1 0,3 2 0,-3-5 0,5 2 0,-5 1 0,6-1 0,-1 0-1,3 0 0,1-3 0,2 1 0,4 1 2,1 0-2,-11 3 0,4 0 0,-1-2 0,5 3 0,0-1 1,4-2-1,-1 2 0,1 1 0,33-3 0,-10 3 0,0 1 0,-7-1 0,3 2 1,-3 0-2,-2 3 2,1-1-1,1-1-1,-2-2 2,3 1-1,-5 2 0,1 2 0,1-2-1,-2 2 2,3-3-1,-3-1 0,2 2 0,-2 1 1,1 1-1,-1-1 0,5 1 1,-5 1-1,2-1 0,-2 1 1,1-2-1,-1 3 0,-20-3 0,1 0 0,5 0 1,0-1 0,2 2-2,4-1 1,2 1 1,0 1-1,4-1 0,38 3 0,-5-1 0,-2 0 1,3-1 0,-5-2-1,-4 0 0,-31-2 0,2 1 0,2 1 0,0-1 0,3 0 0,1 0 0,0 1 0,0 1 0,36 4 0,-9 0 0,-6-1 0,-4 2 0,-4-3 0,-3 1 0,1-1 0,-9-1 0,1-1 0,-22-2 0,3-2 0,2 2 0,2-1 0,2-1 0,0 0 0,0 0 0,2-1 0,-2 0 0,31 0 0,-5 0 0,-7-1 0,0 0 0,-7-2 0,-2 1 0,-2 0 0,-1-2 1,-5 2-1,0 0 0,-2-2 0,-5 2 0,-1-1 0,-2 1 0,-3-3 0,-1 3 0,-5-1-1,-1-1 1,-3 2-1,-2-2 0,-4 2 0,2 0-1,-2-1 0</inkml:trace>
  <inkml:trace contextRef="#ctx0" brushRef="#br0" timeOffset="35474.029">16997 15148 2,'0'0'3,"2"0"0,-2 0 0,0 2 0,0 0-1,0 3 0,6-2 0,-4 2 1,2 1-2,3 1 0,1 2 0,0-1 0,1-1 0,1 3 0,2-3 0,1 0-1,1 1 1,-4 1 0,7 1-1,2-1 0,-3 0 0,-8-4 0,3 2 1,1 0 0,3 0 6,-1 1-1,1-1-1,-1 0-7,1 1 0,-3 1 0,3-1 1,-3 1 0,-2 0 0,3-1 7,-5 1 5,0 0-8,0-2 7,-1 1-2,-3-1-13,0 2 19,-2-1-8,-4-1-7,0 2 0,-4 0 7,-3 1-1,-1-1 0,-4 3-9,-3-1 9,-4 2 5,-22 13-14,-3-2 1,1 0-7,-1 0 1,-3-2 1,-3-1 0,0-2 1,3 1 0,-3-2-1</inkml:trace>
  <inkml:trace contextRef="#ctx0" brushRef="#br0" timeOffset="36772.1032">13061 14598 2,'-2'0'3,"2"0"0,0 0 0,0 0-2,0 0 1,0 0 0,0 0 0,0 0 0,0-1 0,0-5-1,0-2 0,4-1 0,0-1-1,3-3 1,1-1-1,0-1 1,0-1-1,3-2 1,-1 1 0,1-2-1,3 0 1,0 0-1,3-1 1,0 0 0,16-18-1,0 4 0,0 5 1,-2 5 0,2 3-1,-4 3 0,-2 5 7,0 1-8,-13 7 7,1 1-7,1 0 6,1 1-7,3-1 0,-1 2 1,4 1 0,-3-1 0,1 2 0,2 0 0,0 2 0,1-1 7,-1 1-7,2 2 6,-2 0-7,2 2 0,-5 0 1,3 3 6,0-1-7,16 14 1,-4-2 0,-4-1-1,-8-2 1,-2 1 0,-3 0 7,3 2-8,0-1 0,1-3 1,1-2 0,0 0 0,4-1 1,-2-3-1,4-3 7,0-2-1,6-4-7,-2 0 0,2-6 0,2-3 0,2 0 8,3-1-7,-1 0-1,1-3 0,-1 0 7,0-2 0,1-2-7,1 0 0,-2-1 0,1 1 0,-5-1 1,0-1 6,-4 2 0,-2-3-1,-14 11-7,-1-1 1,1-1 0,0-2 0,1 1 0,1-1 7,1 0-1,1 0 0,-2 1-7,1 1 7,-1 1-7,0 1 0,-3-1 1,1 2 6,-1 0 0,-3 2-7,-1 0 7,-2 4-7,1 0 6,-3 1 1,2 1-1,-3 3-1,1-1 0,-2 2 6,0 2-7,3-1-7,-3 2 1,0 0 7,2 1-6,-2 1 6,3 0-6,-3-1-1,2 1 15,13 9-2,0-2-14,-1-5 14,-1-1-7,6-4 6,-3-2-7,7-2 0,0-2 6,0 0-13,4-3 13,-2 0-13,2-3 1,-18 3 19,4-3-20,-1 0 13,3 1 13,2-2-10,-1 0-1,1-1-1,2 1-1,0-1-13,0 2 14,-1-2-8,30-6 8,-8 1-2,-5 4-14,-4 1 8,-2 0 14,-1-1-9,-3 3-7,2 1 7,-4 1-1,0 1 6,-3 0-7,3 1 6,-4 1 0,0 0-2,-2 0-1,-3 1-7,-9-1 7,1 1-1,1-1 0,1 1-1,-2-1-19,1 1 21,1 0-1,1 1-6,-1-1 6,-1 0-13,1 0 7,-1 0-13,-1 0 23,-2-1-2,1 3-7,-1-2-6,-2 1 7,1 0-14,-1 0-3,0 0 8,-2 0 0,1 2-5,-1-1 2,0 1 0,0-2 3,-2 0-1,7 1 2,-3 0 0,0-2 0</inkml:trace>
  <inkml:trace contextRef="#ctx0" brushRef="#br0" timeOffset="37188.127">16422 13865 1,'-4'-3'4,"2"0"0,0 0-1,0 2 0,0 2 0,2-1 13,0 0-9,0 0 5,0 0-14,2 3 7,0 0 6,0-1-8,4 4 12,2 0-2,3-1-14,-5-2 13,2 1-15,0 1 14,3 0-8,-1 0 6,5 2-1,-1 0-14,1 0 1,1 2 7,1-1 6,-1 0 6,1 1-16,1-2 1,-3 2 7,1 0-1,1 0-7,-3-1 0,-1 0 0,-1 0 1,-1 0 6,-3 1 6,0 0-14,0-1 0,-1 1 13,-5 1-1,0-1-14,-4 0 7,-3 2 6,-3-2 6,-2 0-9,2 2 0,-5-1 5,1 0-13,-3 0 12,3 0-13,-1 1 7,1-2 5,0-1-19,1 2 7,-1-2-12,2-1-6,-1 0 4,3-1 0,-7 6 2</inkml:trace>
  <inkml:trace contextRef="#ctx0" brushRef="#br0" timeOffset="41925.398">2501 14309 1,'-2'-3'2,"-2"-2"0,2 2-1,-2-2 1,0 2-1,-1-2 1,1 0 0,0 2-1,0-1 0,0 0 0,-2 0 1,1 2-1,-1-2 0,2 1 2,-2-1-2,2 1 7,0 1-8,0 0 1,-1 0-1,3 1 0,0 0 0,0 0 0,2-2 1,-2 3-1,2-1 0,2 1 0,-2 1 0,0-1 0,4 3 0,0-2 0,1 2 0,1 2 0,0-1 0,0 2 7,0 2-7,1 1 0,1 1-1,0 2 7,-2-2-7,5 3 0,-3 2 0,2 1 7,1 2-8,-1-1 7,2 3-1,1 0 0,-3 1-7,3 0 0,-1 1 1,0 1 0,3-1 0,-1 0 0,1 1 1,-3 1 0,3-2 0,-3 0 0,-2-1 0,5-1 1,-3-1-1,-3 0 0,1 0 0,0-4 0,-3 0-1,-1-4 0,0 1 0,0-4-1</inkml:trace>
  <inkml:trace contextRef="#ctx0" brushRef="#br0" timeOffset="42282.4184">2249 14341 3,'-13'-10'3,"3"0"-1,-4-3 0,1-1 0,3-1 0,1-2 0,1-2-1,4-2 1,4 0 1,0-1-2,8-2 0,3-1 0,3 1-1,7-1 1,2 1 0,3 1-1,8 4 0,1 3 1,2 4-1,4 5 0,5 6 1,-3 5-1,1 6 0,-1 6 0,-2 8 0,-3 2-1,-5 7 2,-4 2-1,-4 5 0,-7 3 1,-1 5-1,-5 0 1,-4 2-1,-3-1 0,-5 2 0,-5-1 0,-1-1 0,-4-1 0,-5-1 0,-3 0 0,1-4 0,-3-2 0,-1-3 0,-2-5 0,0-2 0,3-6 0,-3-4-1,2-5-1,1-5 1</inkml:trace>
  <inkml:trace contextRef="#ctx0" brushRef="#br0" timeOffset="43323.4779">3262 14187 1,'0'-4'3,"-2"-3"-1,0 0 1,-2-2-1,-2 2 0,-3-1 0,-1 1 0,-4 3 0,-1 0 1,-1 2-2,-3 3 0,0 3 1,-1 1-1,3 6 0,-2 3 0,1 2 0,1 5 0,3 1-1,1 6 7,1 2-7,4 0 0,-1 1 6,5-2-7,6 0 13,0-4 6,3-2-16,1-4 0,4-4 6,3-3 5,-1-6-14,2-4 0,1-4 6,-1-4 0,3-4-7,-3-6 7,3-1-15,-3-3 22,3-2-8,-3-1 5,-1-3-1,-3 1-13,-4-1 7,1 2 6,-3-1-14,-2 3 7,0 4 0,0 1 6,-2 6-1,2 4-13,0 3 1,0 5 7,0 8-7,0 2 20,2 5-8,3 5 6,-1 4 4,4 4-2,1 2-14,1 1 14,2-1-9,3-2 12,2-1-8,3-2-2,-1-3 6,4-5-8,0-2-7,2-4-6,-3-3 13,3-6-13,-2-5 20,0-5-8,-2-5-7,-1-4 7,1-5-13,-4-2 1,-1-4 7,-3-2 1,-3-3 0,-1-1-20,-7-5 16,-2 0 0,-4-4-6,-4-1 8,-5-2-13,-3-3 15,-3 1 0,1 1 0,-7 2 0,2 3 7,1 4-8,-3 3 7,2 5-1,2 5-1,1 3-7,3 6 7,1 2-7,1 6 1,3 7 0,4 5 0,2 5 13,4 6-14,0 5 7,6 6-13,4 3 13,5 5 6,1 1-14,5 1 13,2 2-7,2-2 13,2 0-21,1-2 19,1-2-8,2-2-7,0-2 1,0-3 6,1-2 6,-1-5-8,-3-3-7,4-4 1,-4-3-6,1-4 20,0-5-14,0-3-12,-2-4 21,-2-3-7,-2-4-13,-3-4 1,-1-4 2,-4-2 2,-5-4 1,-4-3 13,-2-3-6,-4-1-14,-4 0 9,-2 4 7,0 3-6,-7 3 0,3 8 20,-2 7-1,-5 5-9,0 7 6,1 6-8,-3 7 13,1 5 4,1 5-9,3 1-2,-1 3 0,5 3-2,2-2-1,-1-1-19,7-2 14,2-1 6,2-4-7,2-3 6,5-1 6,-1-3-8,2-5-7,3-1 7,1-6 7,1-3-3,-1-3-1,3-4-19,-3-3 26,1-3-8,-1-2 0,1-1-1,-5-4 0,-2-3-15,3 0 9,-5-2-7,-2 3 14,2 1-7,-2 3-12,0 3 1,1 2 27,-1 4-8,0 4-14,0 4 7,2 5 19,0 6-1,3 1 3,1 3-2,0 4-9,3-1-2,1 3 7,3 1 3,-1-1-8,3-1 6,-1 0-9,3-2-1,0-1-7,0-3 0,1-1 0,-1-1-6,0-4 13,-1-3-13,1 0-19,0-3 4,-5-1-4,1-2-10,-1-2-8,-3-1 5,-3 0 3,-4-1 5,-4-1 2</inkml:trace>
  <inkml:trace contextRef="#ctx0" brushRef="#br0" timeOffset="43671.4978">3525 14242 4,'-11'2'4,"-1"-1"-1,2 2 6,-1-2 13,1-1-4,0 1 5,1-1 10,1 1 2,2-2-5,2 1-9,-2-1-16,1 0 18,3 0-2,0-2-3,2 0-15,0-2 0,4-1 6,3-1 5,3-1 4,7-2-7,-1-2-3,1-1 6,5-2-2,1-2 6,4-1-3,0 1-1,2-3 3,0 0-21,0-1 7,2 2 12,-2-1-1,-2 1-22,0 2 22,-3 0-9,-3 2-7,0 3 0,-5 0 13,-1 4-20,-3 1 7,1 0 7,-5 1-1,0 3 0,-2 1-13,-2 4-6,1-1-24,-3 1-1,-2 3-3,-2-1 4,0 4 5</inkml:trace>
  <inkml:trace contextRef="#ctx0" brushRef="#br0" timeOffset="44509.5458">17719 15042 4,'-6'-12'24,"-1"2"2,1 0-2,2 3 2,-2 2-2,0 1-4,2 3-1,1 1-10,1 5 5,2-2 18,2 5-10,3 7-10,1 6 12,4 6-4,3 4-15,1 6 13,5 1 3,3 5-21,3 1 13,4 4-7,2 3 4,2 1-1,0 2-1,0-2-7,-2-3-13,1-4-12,-6-3-16,-1-6 6,-4-2 2,0-6 3,-3-4 5,-3-4 1</inkml:trace>
  <inkml:trace contextRef="#ctx0" brushRef="#br0" timeOffset="44827.564">17467 14894 2,'-7'-4'4,"1"0"0,0-1-1,0-2 0,-1 2-1,3-2 0,4 1 1,0-1 5,4 0 5,5-1-14,3 2 13,25-5-1,-14 7-15,8 3 8,6 2 5,7 3-7,3 5 6,3 3-8,4 8 7,2 6-1,-1 6-7,-1 8-7,50 47 1,-20-4 14,-17-6-7,-22-2 6,-14-4-7,-23-39 7,-3 4 6,-5 3-2,-7 2-8,-3 0 12,-4 0-8,-3 1 1,-4-1-2,-6-2 6,-2-2-8,-2-2 0,0-3 5,-4-3 7,2-6-16,-2-2-13,2-5 9,-2-4-12,4-4 0,0-5 2,4-4 2,-23-9 0</inkml:trace>
  <inkml:trace contextRef="#ctx0" brushRef="#br0" timeOffset="45830.6213">18772 15438 2,'4'-7'3,"-2"-1"0,2-5 0,-4 1 0,0-3 0,-4-2-1,-5 1 14,-3-4-9,-4 2 11,-5 1 5,-2 2-4,-4 2-1,-2 4 3,-4 3-1,2 5 2,-2 6 5,2 4-11,2 5-1,2 4-2,2 5-2,5 5 12,3 2-4,5 4-1,3 2-9,7 2-1,4 0-8,7-2 7,3-3-1,5-4-1,3-3-7,3-7 0,4-3 7,2-6-13,-2-3 13,2-6-13,0-3 7,-4-5-6,-1-5 14,1-1-14,-4-2 14,-3-2-8,-3-2-12,-3 1 14,-3-1-6,-1 3 13,-2 2-7,0 5 6,-4 3-1,3 5-7,-3 4-6,0 6 7,0 6 12,0 5-6,2 6 4,0 1-7,4 2-13,1 2 14,1 0-7,2 0 13,3-2 5,6-5-21,-1-2 13,3-3 0,4-8-8,2-2 1,-2-7 7,2-6-15,-2-5 8,-1-7-7,1-6 1,-4-5-5,-2-3-6,-3-5 9,-5-5 1,-5-1 1,-6-7-5,-6-6 0,-11-62 2,-9 6 1,-1 6-5,6 56 14,1-2 0,-3-1 6,-2 4 12,0 1 5,1 6-10,1 4 11,0 5-10,3 6 5,1 3-9,1 8-2,1 6 13,3 8-4,-1 8 5,3 8-4,4 10-2,0 7 11,6 10-3,2 7-16,6 6-2,6 5 0,7 2 5,4 3-1,6-4-2,4-1 5,2-6 0,3-3-3,1-6-1,2-3-8,3-7-6,1-7-20,-1-6 10,2-7-18,-1-7 5,1-5 3,-5-7 4,5-2-5,-5-6-2,1-4 14,-5-4-10,-4-3 2,-4-3-2,-4-4 14,-4-3 2,-3-2-12,9-38 15,-16 7-7,-13 7-4,-9 5 2,-5 10 21,-3 8 11,5 22-7,-2 1 10,-1 6-8,-2 3 10,1 6-10,-1 7-7,3 5 5,2 7 5,-1 5-2,3 3-2,1 4-2,3 2-1,2 0 12,4 1-22,2-3 18,4-3-7,7-2-2,3-2-2,5-5-7,2-2 0,2-5-6,2-2 7,1-5-13,-1-4 8,2-2-19,-4-5 10,0-2 1,-6-5-11,-3-1 10,-3-6 0,-5-2-4,-6-6-11,-2-2-3,-6-2 24,-13-33 1,-4 9 19,1 11-7,5 11 11,3 9 5,1 11-3,3 10 4,1 13-10,7 8-1,4 11 6,3 5 3,1 5-9,0-19-1,4 2-2,5 2-7,1 1 12,5-1 5,0 1-9,4-1-14,-1-1 7,7-3 0,-2-1-1,0-2-13,0-2-5,0-4 9,-2-5-12,-2-2-11,-2-2-15,-3-3-7,-3-2 6,-1-3-1,-3-3 5,-5-1 4,-4-3 4,-2 1 4</inkml:trace>
  <inkml:trace contextRef="#ctx0" brushRef="#br0" timeOffset="46069.635">18987 15262 11,'-5'1'17,"1"0"-3,-2 1 18,0-1 2,0 2-5,2-1-15,-1-1 10,1 2 10,2-2 2,2 1-5,2 0-15,7 0 3,1-2-8,6-2 11,7 0 4,2 0-17,6-3-7,4 0 0,5 0 6,-1-2-40,4-3 5,1 0-10,1-1 3,1 1 4,43-7 4</inkml:trace>
  <inkml:trace contextRef="#ctx0" brushRef="#br0" timeOffset="46247.6452">20449 15197 43,'0'-2'18,"2"4"11,-2-2 9,2 0 2,-2 0 1,2 0-5,-4 0-18,4 0 12,0-2-5,-4 2-8,2-2-36,0 2-9,0 0-5,0-2 2</inkml:trace>
  <inkml:trace contextRef="#ctx0" brushRef="#br0" timeOffset="119558.8383">4722 13647 1,'0'0'3,"0"-2"0,0 1-1,0 0 1,0 1-1,0 0 0,0 0 0,0 0-1,0 0 2,2 4-2,3 0 0,-1 5 0,0 3 0,2 1-1,2 4 0,1 3 1,-1 2 0,2 0 0,-2 3 0,3-1-1,1 1 1,-4-1-1,5 0 0,-1 0 0,1-2 0,-1-1 0,0-3 0,1 0 0,1-2 0,-1-3 0,1 0 0,1-4 0,1-2 0,-1-3 0,1-2 0,1-2 0,-1-4 0,1-2 0,-1-2 0,-1-2 0,2-3 1,-1-2 0,1 1-1,-1-2 0,-1-1 0,-1 1 0,1 1 0,-3 2 0,-2 0 0,1 2 0,-1 1 0,-2 2 0,1 2 1,-3 1-1,2 0-1,-2 3 1,-2 1 0,1 3 0,-3 1 1,-2 2-2,-2 2 1,-5 0 1,1 1-2,-2 0 1,0-1 0,-3-1 0,-1 1 0,-1-1 1,1-4 6,2 2-7,-1-4-1,1-2 0,2-1 0,-1-3 7,1-2-7,2 0 0,4-3 0,0-3 7,4 0-7,2 2 0,2-3-1,5 1 1,-1 1 0,2-1 0,3 2 0,1 2 0,1 3 0,1 1 1,-1 1 0,2 3-1,-1 1 1,3 2 0,-2 3 0,-3-1 0,1 3 0,-1 0 0,-1-1 0,-3 1 0,-2-1 0,1 1 0,-3-2-1,0 0 1,-4-2-1,1 2 1,-3-2 0,0-2-1,-2-1 1,0 1 0,0-2 0,-2-3 0,-2-3 0,1-2 0,-1 0 0,4-1 0,-2-1 0,2-1 0,0 0 0,4 0 0,1-1 0,1 0 0,2 2 0,-2-1 0,5 1-1,-1 3 1,0 0 0,3 0-1,-1 2 1,0 3 0,1 0 0,-1 2 0,-1 2 0,-1 0 0,-2 1 0,-2 3 0,-1-1 0,-3 4 0,-2-1 0,-5 2 0,-1-1 0,-2 0 0,0 0 0,-3-1 0,-1 0 0,0-2 0,-3 1 0,3-3 0,-3-1 0,1-1 0,1 0 0,1-3 0,2 1 0,-1-2 0,3-1 0,2 0 0,4-1 0,0 0 0,4 1 0,2 1 0,4-1 0,0 3 0,7 1 0,1 2 0,5 2 0,2 4 0,4 4 0,0 1 0,2 7 0,-3 4 0,3 3 0,-2 4 0,0 2 0,-2 0 0,0 2 0,-5 1 1,1 0-1,-4-1 7,-1 0-7,-3-1 12,-5-2 12,0-1-4,-4-1-1,0-2 9,-1-2-9,-3-3-15,-3-4 18,-1 0-14,0-4 4,-4-3-1,0-3-8,-3-2 6,3-3-20,-4-6-11,-3-3 1,3-3 3,-3-5 2,1-4 2,-3-4 2,5-4 0,-1-2 1,3-5 1</inkml:trace>
  <inkml:trace contextRef="#ctx0" brushRef="#br0" timeOffset="119897.8577">5922 13651 2,'8'4'4,"2"1"-1,1 2 0,-1 0-1,3 3 8,-3-1 4,0-1-8,1 1-1,-3 1 0,0-2 13,0-1-10,-1-1 6,1 0-8,-2-2-1,-2 1 0,0-3 5,0 0-1,3-3-1,-3-2-14,0-3 1,0-2 13,0-3-1,-2 0-7,2-3 6,-1 0 0,1 1-1,-2 1-13,0 3 0,2 1 1,0 1 1,2 2 1,0 4 13,1 2-7,1 3 6,0 1-1,3 1 7,-1 4 3,2-1-14,1 0-7,-1 2 14,1-3 6,3 0-16,-1-1 13,1-1-14,-1-3 13,-1 2-2,-2-3-7,1-2 7,-1-1-8,1-1-8,-3-3-4,-2-1-11,1-1 2,-3-2 2,-2 0 2,-2-2 2,-4-1 0,0 0 1</inkml:trace>
  <inkml:trace contextRef="#ctx0" brushRef="#br0" timeOffset="120044.8661">5922 13520 1,'-4'0'4,"2"1"-1,0 0 0,-3 0 0,3-1-1,2 1 0,-2-1 0,2 0 1,0 0-2,0-1 0,2 1-1,3-1 1,-1 0-2</inkml:trace>
  <inkml:trace contextRef="#ctx0" brushRef="#br0" timeOffset="121313.9387">6517 13405 4,'0'-2'3,"-2"1"0,2 1 0,-2 0-1,2 0 0,2 0 0,0 1 1,3 4-1,1 1 0,2 1-1,0 1 0,3 1 0,-1 0 0,2 1 0,-1-1-1,-1 1 0,0-1 7,1-2-7,-1 1 0,-2-2-1,-1-2 1,1 1 6,-2 0-7,0-2 0,-2-2 0,1 1 1,-1-2 6,-2-2-1,2-1-7,-2-1 0,0 0 1,0 0 6,0 0-7,0-1 0,0 2 1,0 0 0,3 1 0,-1 1 0,0 2 0,2-1 0,0 2 0,3 1 0,-3-1 0,2 0 7,2 0-7,-1 1 0,-1-2 0,2 0 1,-2-2 0,1 0-1,-1-3 1,2-1 6,-1-1-1,-1-4-7,0-1 1,0-2 0,-1-2-1,-1-1 1,0-2 0,0 0 0,0-1 0,-1 1 0,-1 1 0,2 0 0,0 3 1,0 1-1,-1 2 1,-3 1 0,0 1 0,0-1 6,0 1 0,0 0-7,0-1 6,-2 1-7,2 0 0,0-2 0,-2 0 7,0-3-7,0 0 0,-2-2 1,0-1-1,0 1 7,-2-1-7,-2-2 1,-1 1 0,-1 1 0,2 2 0,0 1 6,-3 1-6,1 3 0,2 2-1,0 3 14,-1 4-8,3 5 0,-2 3 5,2 5-1,2 7-1,2 2 5,0 3-7,4 5 19,2 5-3,3 4-4,1 3-20,4 1 19,3 2-9,2-1 1,1 0 4,5-2-2,0-2-7,4 0 6,-2-5-14,2 0 1,0-4 7,-3-2-13,1-4 7,-2-4 7,-4-3 6,0-2-8,-3-1 0,-3-6-13,-3 0-5,-2-4-5,-1-4 3,-5-3 1,0 0 10,-4-4-5,0 0 7,-2-2-5,0-2-1,-2 1 9,2-2-6,-3 0 1,3 1 1,0 0 1,2 1 0,0-1 0,2 2 1,3 0 1,-1-1 0,2 2 1,0-1 0,4 1 0,-1 0 1,1 0 0,0-2-1,1 2 8,-1-1-8,0-2 0,1 2 1,-3-1 0,0-1 7,-2-1-7,1 1 12,-3 0-7,-2-1 6,-2 0-8,-2 0 6,-2 1-1,-3 0-7,1 1 20,0 2-24,0 1 9,0 2 11,-3 2 4,3 5-1,2 4 3,0 2-2,-2 3 3,4 3 11,0 1-17,2 3 9,0 1-15,2-3-1,2-1 4,2 0-8,0-2 6,0-3-1,3 1-8,1-4-20,-2-1 9,3-4-5,-3-1-12,0-3 4,0-2 2,1-3-3,-3-1-6,-4-1 5,0-2 1,-2 1 3,-4-3 2,-2 1 2,-5 1 2,-3 0-1,-3 2 4,-1 1 0,-7 1 1</inkml:trace>
  <inkml:trace contextRef="#ctx0" brushRef="#br0" timeOffset="121458.947">6476 13413 3,'-8'0'3,"2"0"0,-1 0-1,1 0 1,4 2 0,-2-2-1,4 0 1,0 0-2,2 0 1,0-1-1,2-1 0,5 0 0,-3 0-1,0 0-1,2-1-1</inkml:trace>
  <inkml:trace contextRef="#ctx0" brushRef="#br0" timeOffset="125795.195">7368 14052 2,'0'0'1,"0"0"1,2 0 0,0 0-1,4-1 1,2 0-1,2 1 0,1 1 0,1 0 0,5 0 0,-3 3 0,5-2 0,-1 3 0,1 0 0,2-1 0,2 3 1,-1-1-1,3 2-1,2 0 1,2 0-1,0 1 0,2-1 0,-2 1 1,2-1 0,0 1-1,2-2 0,0 2 0,2-4 0,-2 1 0,2-1 0,-1-2 0,1 1 0,0-1 0,-4 2 0,2-3 0,-2 2 0,-2-3 0,2 1 0,-2 1 0,-2-1 0,0 0 0,-2-1 0,1-1 0,-3 3 0,0-3 0,-2 0 0,-3 0 0,1 0 0,-3-3 0,1 1 0,-3-1 0,-1 0 1,-1 0 0,-1 0-1,-1 1 1,-2 1-1,0 0 0,-1-1 0,-1 2 0,0 0 0,-2 2 0,0 0 0,-2 3 0,-2 2 0,3 1 0,-3 1 0,2 1 0,-2 0 0,2 0 0,0 0 0,0-1 0,0-1 0,2 0 0,0-2 0,2-1 0,1-2 0,-1-2 0,2-2-1,2-2 1,1-1 1,-1 0-1,2-3 0,1 1 0,-1 0-1,1 0 2,-1 2-1,0-1 0,1 1 1,-1 2-1,1 1 0,-3 1 1,0 2-1,1 2 0,-1-2 0,-2 3 0,1-1 0,-1 1 0,0 1 0,3-1 0,-5-2 0,0 1 0,2-1 0,-2 0 0,3 0 0,-3-1 0,0-2 0,2-1 0,1 0 0,-1 0 0,-2-1 0,2 0 0,1 0 0,-3-2 0,0 0-1</inkml:trace>
  <inkml:trace contextRef="#ctx0" brushRef="#br0" timeOffset="127375.2854">10077 13940 1,'-10'-5'2,"-3"-1"0,1 0-1,-5 0 1,-1-1 0,-3-1-1,2 0 0,-4-1 0,1 1 0,-1 1 0,-2-1 0,-2-1 0,2 1 0,-1 3-1,-3-1 1,-2 2 0,0 1-1,0-1 0,0 2 2,-3 3-1,-1 1 0,-2 1-1,-2 3 0,-5 1 0,3 1 0,-5 1 0,3 4 0,-2 1 0,-1-3 1,1 3-1,1 1 0,1 2 0,-1 0 1,1 2-1,1-2 0,1 2 0,4 1 0,0-1 0,-1 1 0,3 0 0,0 1 0,4 0 1,0 1-1,4-1 0,-2 1 0,2 1 0,2 0 0,1 2 0,1 0 0,2 0 0,1 2 0,-1-1 0,2 0 0,3 2 0,1-2 0,1 1 0,3 1 0,1-1 0,2 0 0,2 1 1,4-2-1,-1 0 0,6-2 1,1 2-1,0-2 0,6 2 0,0-3 0,3-1 0,-1 1 0,5-2 0,4 0 0,-1-1 0,1-1 0,2 0 0,1 1-1,3-2 1,0-1 0,0-2 0,4 2 0,0-2 0,2 0 1,0-2-2,0 0 1,5-1 0,-1-3 0,4 2 0,3-3 0,-1-1 1,3 0-2,-1-1 1,1-3 0,3 1 0,-1-2 1,1-3-1,1-1 0,0-1 0,-1 0 0,3-2-1,0-2 2,2 0-1,-1-3 0,1-2 0,-2-1 0,0-1 0,1-1 0,-3-1 0,0 0 0,1-3 1,-3 0 0,-3 0-1,1-2 0,-1-2 0,-1-1 0,-3 0 0,0-1 0,-3 0 0,1-2 0,-2 0 0,-2-1 0,-2 1 0,-1-3 0,-4-1 0,-1 1 0,-4 0 0,0 1 0,-2-1 0,-5 3 0,1-3 0,-5 4 0,0-2 0,-1 2 0,-5 0 0,0-1 0,-4 1 0,0 2 0,-2-1 0,0 2 0,-4 0 0,0 0 0,0 0 0,-2 0 0,-3 2 0,-1 0 0,0-1 0,-3 0 0,1 1 0,-3 1 0,1 1 0,0 0 0,-5 2 0,2-2 0,-3 3 0,1 0 0,-2 0 0,1 4 0,-3 0 0,0 2 1,-2 0-1,1 2 0,1 1 0,-2 1 0,-2 3 0,2-1 0,-2 1 0,1 0 1,1 2-1,-2 0 1,2 2-1,0 0 0,0 1 0,1 0 0,1-1 0,0 1 7,2 2-1,-1-1-8,1 1 1,2 1 0,1-2 0,3 2 7,1-2-1,1 2-7,1 0 7,2-1-1,-1 1-1,3 1 1,-2 1-1,3-2-7,1 1 0,0-1 8,2 0-1,0-1-7,2 1 7,-2 1-8,1-2 9,1 1-1,0 1-7,0-2-1,2 0 2,-2-1 0,2 1 1,0-1 6,-2 1 0,2-2 0,0 2-1,0-3 0,0 0-1,0 1 0,0-1 0,0 1-1,0-1 0,-2-1-6,2 1 13,0-1-7,0 1 6,0-1-1,0 1-1,0 0 0,0-2 6,0 1-14,0 0 6,0 0 12,0 0-14,0 0-6,0 0 19,0 0-1,0 0 4,0 0-2,0 0-7,0 0 4,0 0-1,0 0-14,0 0 13,0 0-20,0 0 20,0 0-2,0 0-13,0 0 7,0 0-1,0 0-6,0 0-6,0 0-11,0 0 1,-2-1 3,2 1-1</inkml:trace>
  <inkml:trace contextRef="#ctx0" brushRef="#br0" timeOffset="128679.36">10706 14226 2,'0'0'2,"0"0"0,0 0 0,0 0-1,-2-4 1,-1 2-1,3-2 0,0 3 1,-2-2-1,2 0 1,0 1-1,0 0 0,2-1-1,-2 2 2,3-1-1,-1 0 0,2 0-1,-2-1 0,2-1 1,2 1 0,0-3-1,1 1 0,1 1 0,0-2 0,0 0 0,3-1 0,1 1 0,-2-2 0,3 2 0,-3-1 0,1 0 0,-1 2 0,0-2 0,1 1 0,-3 0 0,0 1 0,0 0 0,-1 0 0,-1 1 0,0 2 0,-2 0 0,0-2 0,0 3 0,1-1 0,-3-1 0,2 2 0,-2 0 0,0-1 0,0 1 0,0-1 0,0 1 0,-2 0 0,2 0 0,0 1 0,-2-1 0,0 1 0,2 0 0,0 0 0,-2 0 0,2 0 0,0 0 0,1 0 0,-1 1 0,0-1 0,0 0 0,0 0 0,0 0 0,0 2 0,0-1 0,0-1 0,2 0 0,-2 0 0,0-1 0,-2 1 0,2-1 0,1 0 0,1 1 0,-2-1 0,-2 0 0,2 0 0,0-1-1,0 1 0,-2 1 0,2-1 0,-2 0-1,0 1 1</inkml:trace>
  <inkml:trace contextRef="#ctx0" brushRef="#br0" timeOffset="130693.4752">10755 14048 1,'0'0'2,"0"0"0,0-1 0,-2-2-1,2 2 0,0 0 1,-2-1-1,2 0 0,0 0-1,0 0 1,0 1 0,2-1 0,-2 1-1,0 0 1,2-1-1,0-1 1,2 1-1,-2-1 0,3 0 1,-1 0-1,2-1 0,0 0 0,2 0 0,1 1 0,-1-2 0,2 0 0,1 0 0,-1 0 0,2-1 0,1 0 1,-3 2-1,5-2 0,-3 0 0,3 0 0,-1 2 0,0-1 0,3-2 0,-2 1 0,1 1 0,3-2 0,-3 2 0,1-2 0,-1 1 0,1 2 0,1-1 0,3-1 0,-2 1 0,-3 3 0,3-2-1,0 2 0,-1 2 1,1-1 0,-3-3 0,5 2 0,-2 1 0,-1 0 0,-1-1 0,1 1 0,-1 1 0,2 1 1,-1 1-1,1-2 0,-3 1 1,3 1-1,0 0 0,-1 0 0,-1-2 0,3 3 0,-1-1 0,0 1 0,1 1 0,-1 1 0,2 1-1,-3 0 2,3 1-1,-3-2 0,3 1 0,-2 2 0,1-1 0,-1 3 0,2-1 0,-1 0 0,1 1 0,0 0 0,2 1 0,-1-1 0,1-1 0,-2 2 0,4-1 0,-3 1 0,3-1 0,-2-1 0,2 3 0,0-1 0,-3-1 0,1 2 0,0-2 0,-3 1 0,3 0 0,0 0 0,0-1 0,-3 1 0,1-2 0,2 0 0,-3 1 0,1-1 0,2 0 0,-2 0 0,-1 0 0,1-1 0,2 0 0,-3-1 0,3 0 0,0 1 0,0-1-1,1 0 1,-1-1 0,2 1 0,-2-1 0,2 0 0,-3 0 0,1 0 0,0-1 0,0-1 0,-1 1 0,1-1-1,0-1 0,-2-1 2,1-2-1,1 0 0,-2 0 0,1 0 0,1 0 0,0-1 0,-2-1 0,1-2 0,1 2 0,-2-1 0,2-1 0,-3-1 0,1 1 0,0-3 0,-1 2 0,1-1 0,0-1 0,-1 2 0,3-4 0,-2 2 0,-1-1 1,1 1-1,0-1 0,2 0 0,-3-1 1,1 1-1,2-1 0,-3 1 0,-1 0 0,2 0 0,-1-1 0,1 1 2,0-1-1,-1 1-1,-1 0 0,2 1 1,-1 0-1,-1 0 0,2 1 0,-1 1 0,1-1 0,-2 0 0,1 1 0,-1 1 0,2-1 0,-1 2 0,1-1 0,0 1 0,-3 0 0,3 1 0,-2 0 0,1 0 1,-1 1 0,2 1-1,-3 1 0,5 2 0,0-2 0,-3 2 0,3 1 0,-2-1 0,2 2 0,-3 0 0,3 1 0,0-1 0,-1 0 0,1 1 0,0 0 0,0 1 0,-1-2 0,3 1 0,0 0 0,-2 0 0,0 1 0,1-1 0,-1 1 0,2-2 0,-2 0 0,2 1 0,-1-1 0,1-1 0,-2 1 0,0-2 0,2 1 0,-1-1 0,1 1 0,0-1 0,2 0 0,-2-1 0,0-1 0,-1 1 0,3-2 0,0 0 0,-2-1 0,2 0 0,0-1 0,0-2 0,-1 0 0,1-1 0,-2-1 0,2-1 0,0 0 0,0 0 0,0-2 0,-2 0 0,1 0 0,1-2 0,-2 0 0,0 0 0,2-1 0,0 1 0,0-2-1,2 0 2,-3 0-1,1 2 0,2-2 0,-2 1 0,0-1 0,2 2 0,-2-2 0,0 1 0,0 3 0,-3-2 0,1 2 0,-2-1 0,2 0 0,-2 0 0,-3 1 0,1-2 0,0 3 0,-1 0 0,-1 0 0,0 0 0,-1 1 0,1 1 0,-5 0 0,5 3 0,-5-1 0,1 2 0,-1-2 0,1 3 0,-1 1 0,1 0 0,-3-1 0,3 2 0,-1 0 0,-1 2 0,1-2 0,3 1 0,-3 2 0,3-2 0,-1 1 0,3 1 0,-1-2 0,1 2 0,0-2 0,1 0 0,3 2 0,0-2 0,0 0 0,1 1 0,-1-1 0,2 0 0,0 1 0,0-1 0,-3 0 0,3 1 0,-2-2 0,2 1 0,-3-1 1,1-1 0,-2 0-1,2 0 1,-3 0-1,1 0 0,0-1 0,-1-1 0,1 0 0,0-2 0,-3 2 0,-1-1 0,-1-1 0,1-1 0,-3 0 0,1 1 0,-1-2 0,-1 0 0,1-1 0,1-1 0,-3 0 0,1 0 0,-3 0 0,-2 2 0,3-2 0,-3 0 0,0 2 0,-2 0 0,0 1 0,1 1 0,-3 0 0,0 2 1,0-1-1,-2 1 1,0-1-1,2 2 0,-2-2 0,-2 2 0,2 0-1,-2 0 1,3 1-1,-1-3 0,-4 2-1,4 0 0</inkml:trace>
  <inkml:trace contextRef="#ctx0" brushRef="#br0" timeOffset="131213.5049">16633 13585 3,'-2'0'3,"0"0"-1,0 0 1,0 1-1,0 1 0,0 0-1,0 0 0,2 0 0,0-1 0,0 2 0,0-1 1,2 1-2,0 0 0,2 0 1,0 2 0,-2-2-1,4 2 0,-2 0 0,3-1 0,1 2 0,2 0 0,1 0 0,3 0 1,0 1 0,3-3-1,0 2 0,1 0 0,1 0 0,1 1 0,1 0 0,2-3 0,0 2 0,1-1 0,-1-2 0,2 1 0,-2-1 0,-3 0 0,1 0 1,0-1 0,-3 2-1,1-2 0,-4-1 0,-1 1 0,-4 0 0,1 1 0,-5 0 0,0 1 0,-4 3 0,-2 1 1,-2 1 0,-4 1 0,-2 3 0,-7-2-1,1 3 0,-7 0 1,0 1-1,-1 1 1,-1-1-1,0 1 0,0 0 7,1 1-8,-1-2 7,0 1-7,2 0 0,3-2 0,-3 0 0,5-1 7,-1-1-8,3-2 1,-1 0 0,5 0 6,-3-1-7,3-1 7,2-1-7,-1-1 0,3-1 0,0-1 1,2 1 0,0-3-1,0-1 0,-1-1 0,3-1-2</inkml:trace>
  <inkml:trace contextRef="#ctx0" brushRef="#br0" timeOffset="132632.5861">14693 13415 2,'-2'-2'3,"0"1"0,0-2 0,0 2-1,0 0-1,2 1 1,0 1 0,0 3-1,2 1 0,0 5 1,4 3-1,0 0 0,3 3 0,-3 0 0,4 1-1,0 3 0,1 0 1,3 0 0,-1-2 0,1 1-1,3-2 0,-1 0 1,1-5-1,1 0 0,-1-3 0,2-2 0,-1-3 0,1-3 0,-1-2 0,3-3 0,0-3 0,-1-2 0,3-5 0,-2 0 0,0-2 1,-1-2-1,1 2 0,2-3 0,-3 2 0,-1-2 0,2 2 0,-5 1 0,3 1 0,-3 1 0,-1 1 0,-1 1 0,1 2 0,-3 0 0,1 3 0,-5 0 0,0 1 0,0 1 0,-1 0 0,-3 4 0,-2 0 0,-4 2 0,0-1 0,-2 1 0,-5 3 0,-1-1 0,0 1 0,-5-2 0,3 0 1,-1-2-1,1 1 0,-1-2 0,3-1 0,0-3 0,4 1 0,-1-1 0,3-1 0,0 0 0,4 1-1,4-2 1,0 0-1,5-1 0,-1-1 0,6 1 0,1 1 0,1 1 1,5 2 0,0-1 0,-1 2-1,5 1 1,0 1-1,0 2 1,0-1 0,-3 2 0,1 0 0,-2 0 0,2 1 0,-5-2 0,-1 0 0,-1 0 0,-1-1 0,-3 0 0,1-1 0,-5-1 0,0-2 0,-2-1 0,1 1-1,-3-1 1,-2-1 1,-2 2-1,-2-2 0,-2 0 0,-3-1 1,1 0-1,-2 0 0,0 0 0,-3 1 1,3-1-1,0 2 0,0 0 0,-1-1 0,1 1 0,2 2 0,2-1 0,-1 1 0,3 0 0,4-1 0,-2 1 0,7-2 0,-1 1 0,4 1 0,3 1 0,-1 2 0,5 1 0,-5 1 0,2 2 0,1 0 0,-3 2 0,3 1 0,-3 1 0,1 1 0,-3 0 0,0 1 0,-1 1 0,-3-2 0,0 1 0,-4-2 0,-2 1 0,-2-1 0,0-1 0,-4 0 0,0-3 0,-3 0 0,1-4 0,0 0 0,-3-3 0,3-1 0,0-3 0,0 0 0,-1-4 0,1 0 0,4-1 0,-2 1 0,4-2 0,0-1 0,-1 2 0,6 1 0,-1-1 0,0 3 0,2 0 0,0 2 0,4 3 0,1-1 0,1 4 0,0 2 0,3 1 0,-1 4 0,5-1 0,-3 5 0,5 1 0,-1 3 0,1 1 0,-1 4 0,3 0 0,0 2 0,0 1 0,1 3 0,1-1 0,-2 2 0,-1-1 0,1 1 0,-4 1 0,1-2 0,-3 2 0,-1 1 0,-1 0 1,-3-4-1,-2-1 0,-4-2 1,-2-2 0,-2-2-1,-2-3 0,-2-2 0,-6-1 0,0-3 1,-3-3-1,-1-2 0,-3-4-1,1-2 1,-1-4-1,-4-3 0,5-3 0,-3-4-1,3-3 1,1-2-2</inkml:trace>
  <inkml:trace contextRef="#ctx0" brushRef="#br0" timeOffset="133028.6088">15951 13191 2,'8'2'3,"0"-1"-1,0-1-1,3 3 0,1 0 1,0 2 0,1-1-1,1 2 1,1 2 0,-3-1-1,3 3 0,-1 0 1,-1-1-2,-3 1 0,-2 0 1,3-1 0,-5 1-1,2-2 0,-4 0 0,2-2 0,-1-2 1,-1 1-1,-2-1 1,-2-2-1,0-2 0,0 0 0,0-1 0,0 1 0,0-1 0,0-2 0,0 1 0,4 0 0,0 0 0,-2 2 0,4 2 0,0 0 0,3 3 0,1-1 0,0 2 0,1 0 0,-1 1 0,0 1 0,1 0 0,-1 1 0,0 1 0,-1-1 0,1-1 0,-2 1 0,1 1 0,-1-1 0,-2 2 0,0-2 0,-2 2 0,1 1 0,-3 1 0,-2 1 0,-2 0 0,0 1 0,-1 2 0,-3 0 0,-6 15 0,-3-2 0,5-5 0,-4-5 0,1-2 0,-3-5 0,5-7-1,1-2 1,0-2-1,-3-4 0,-1-1 0,1-3-1,-1-4 1,-1-3-1</inkml:trace>
  <inkml:trace contextRef="#ctx0" brushRef="#br0" timeOffset="133322.6256">16226 13281 2,'18'-1'2,"-7"0"0,3 0 0,0 1-1,3-1 1,-2 0-1,3-1 0,1 0 0,-3 0 0,1-3 0,-1 2 0,1-3 0,-3 1 0,-1-2 0,-1 1-1,-4 1 0,1-4 0,-5 2 0,0-2 0,-4 1 0,-2-1 2,0 1-1,-2-2 0,-2 3-1,-1 0 0,1 1 1,-2 3-1,2 3 1,-1 3-1,1 3 0,0 2 1,0 3 0,2 4 0,2 0-1,0 3 0,2 1 0,2 0 0,4 1 0,0-3 1,2-1-1,3-2-1,1-1 1,0-2-1,3-6 1,2 0-1,1-5-1,-1-3 0,1-2-1,3-3 1</inkml:trace>
  <inkml:trace contextRef="#ctx0" brushRef="#br0" timeOffset="133621.6427">16736 12748 3,'-4'-1'3,"2"2"0,0 2 0,0 2 0,-2 3-1,2 4 0,0 2 1,-2 2-1,4 4-1,0 2 1,0 3-2,2 1 1,0 2 0,2-2 0,0 4 0,0-3 0,0 0-1,3-1 0,-1-3 1,-2-2 0,0-2-1,0-2 0,0-3-1,-2-1 1,0-2 1,-2-1-1,0-3 0,-4-2 0,0 0 0,0-3 0,-2 2 0,0-3 0,1 1 0,-1-2 0,0 0 0,2 0-1,2 2 0,2-1 1,-2 1-1,4 0 1,2 2 0,2-2-1,2 1 0,1-1-1,1-1 0,17-1 0,-2-1-1,0-1 1,-1-5 1,1-2 0,0-2 0,2-2 0</inkml:trace>
  <inkml:trace contextRef="#ctx0" brushRef="#br0" timeOffset="133987.6636">17078 13038 1,'0'-3'3,"0"-1"0,0 1-1,-2-1 0,2 3 1,0 2-1,0 2 0,0 1 0,0 6 1,0 1-2,4 3 0,-2 1 1,2 3-1,2-1 0,2 1 0,3-2 6,-1 0-8,3-2 7,-3 0-7,0-3 1,5-2-1,-5-2 1,2-5 0,1-1-1,-3-1 0,3-1 1,-3-2 0,0-4 0,-1-1 0,-1-2-1,-2 0 0,-2-2 1,0-1 0,0 1-1,-1 0 1,-1-1 0,0 4 0,-2 0 0,2 1 0,-2 2 0,0 2 0,2 2 0,0 2 7,0 1 5,0 3 6,2 0-16,0 2 0,0 0 12,3 2-2,-1-1 0,0 1 4,2 0-9,1-1 0,-1-2 0,0 1 4,2-4-1,3 1-8,-3-1 0,1-2 0,1-2-7,0-1 7,3-2-6,-3 2 0,5-2 7,-1-1 0,1 2 5,12-7-7,-4 1-19,-5 0 2,-1 4 2,-7-3 1,1 0 1,-7-1 0,-4-2 1</inkml:trace>
  <inkml:trace contextRef="#ctx0" brushRef="#br0" timeOffset="134146.6727">17249 12672 3,'0'0'4,"0"0"-1,0 1 0,0-2 0,2 1-1,-2 0 0,2 1 0,-2-1-1,3-1-2,-1 1-2</inkml:trace>
  <inkml:trace contextRef="#ctx0" brushRef="#br0" timeOffset="136631.8149">10354 13928 1,'-2'-4'2,"-2"-1"0,0 0 0,-3 0-1,1 1 1,0-2 0,0 0-1,-2-2 1,-1 2-1,-1-1 0,0 0 0,-1-1 0,-1 1 0,-1 0 1,-1 0-2,-1 0 1,-1-1 0,-1 1 0,-1 0-1,-1 0 0,-2 1 0,-1 0 1,-1 1-1,-4 0 0,0 3 0,-2-2 0,0 1 1,0 1-1,-2 0 0,0 2 0,-2 0 0,0 1 0,-2 3 0,-2-2 1,0 3-1,-3-1 1,1 5 0,-5 0 0,3 0-1,0 2 0,-1-1 0,1 1 0,0 0 0,-3 3 0,5 0 0,-2 0 1,1 2-1,1-1 0,2 2 1,0 0-1,-1-1 0,3 2 0,2-1 0,0 1 0,4-2 0,0 1 0,2 1 0,2-1 0,1 0 0,1 1 0,4 0 0,1 0 0,1 1 0,3-1 0,-1 1 0,3 2 0,1 0 0,-1-1 0,4 2 0,-3 1 0,3 0 0,2-1 0,-2 1 0,1 0 0,1 2 0,2 0 0,-2-1 0,2 1 0,0 0 0,-1 2 0,1-1 0,0 0 0,0 1 0,0-1 0,4-1 0,0 1 0,0-1 0,2 0 0,0-1 0,2-1 0,0 1 0,5-1 0,-3-1 0,2 1 0,2 1 0,1-2 0,3 0 0,1-1 0,-1 0 1,3 0-1,1-1 0,3-1-1,0 1 1,1-2 0,3-1 0,2 0 0,0-2 1,2-1-1,4-1 0,0-1-1,6-2 1,1 1 0,-1-2 1,2-2-1,3 0 0,-1-3 0,3 1 0,-1-3 0,3 1 0,-1-3 0,1-3-1,4 1 2,1-3-1,1 0-1,2-1 2,0-2-1,-2-3 7,1-2-7,1-1 0,0-2-1,-2 0 1,0-4-1,-1-2 0,1 1 1,-2-2 0,2 0 6,-1-3-7,-1 2 0,0-2 0,-2-1 7,-3 1-1,-1-2-7,-3 1 0,3-2 7,-5 1-8,-2-1 8,0 0-8,-3-1 1,-1-1 0,-4 0 0,0 1 1,-4 1 6,-2 0-7,-5-1 0,1 3 1,-5-1 0,-1 2 0,-3-1 0,-1 2 7,-3 0-1,-2 1-1,-2 1-7,-4-1 1,-2 1 0,0 2 0,-2-1 7,-4 1-1,-1 0-7,-1 2 1,-2 0 6,-3 0 0,-1 2-7,-1-1 1,1 2 6,-3 0-7,-2 2 0,1-1 7,-3 1-7,0 0 1,-4 2 0,0 2 0,-2-1 0,0 1 0,-2 2 1,0 0 0,-2 1 0,2-2 1,-4 4 6,2-1-8,0 0 7,-2 3-7,0-1 1,-1 2 0,-1-1 0,0 2 6,2 1-7,-4 0 0,1 0 0,-3 3 1,2-1 0,-3 1 0,3 1 1,0-1 6,-3 3-1,1 1-7,2-1 0,-1 2 0,1 0 1,0 2 6,0 0 0,-1 2-7,3-1 0,-2 1 0,1 1 1,1 1-1,0 0 0,0 0 1,2 1 0,-3-1 0,3 2 1,0 0 6,0 2-8,4-1 7,-2 2-7,2 0 7,2 0-7,0 2 0,2-1 1,2 1 6,2 1-7,1-1 0,-1-2 7,4 4-7,-1-3 6,1 3-7,5-3 1,-1 4 0,1-2 0,1 1 7,1-1-7,1 1 0,1 0 0,2 0 7,2-1-7,-3 0 0,3 1 1,0-1 0,2 0 0,0 2 0,0-3 0,4 1 0,0-3 1,2 2 0,2-1-1,0 0 1,2 0-1,0-1 0,5 1 1,-3-2 0,4-2 0,1 1 0,1 1 0,1-2 0,3 0 0,-1 0 0,4-1-1,-1 0 1,5-2 0,0-1 0,2 1 0,2 0 0,2-1 0,0-1 0,2 0 0,2-2 0,0 0-1,0-3 1,3 0 0,-1 0 0,2-3 6,0-1-7,3 0 1,-1-2 0,5-3-1,-1 0 7,3-3-7,1 0-1,-1-3 1,1-2-1,-1 0 1,0-3 0,-1 0 1,-1-2 0,-1-2-1,1 1 0,-1-3 0,-1-1 0,-1 0 0,-2 0 1,1-2 0,-1-1 0,0-1 0,-1 2 0,-1-2 0,-4 0 0,-2 0 0,-2 1 0,-2 1 0,-2-2 0,-2 4 0,-2-1 0,-3 1 0,-3 0-1,0 2 0,-3-1 1,-2 1 0,-3 2 0,-1 1 0,-2 0-1,-4 1-1,0 3 0,-2-2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14T06:21:43.9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4416 10160 1,'-2'2'3,"2"-1"0,-2 0-1,0 0 0,2 0 0,-2 0 0,0-1 0,2 0-1,0 0 0,0 2 2,0-2-2,0 0 0,0-2 0,2 2 0,0 0 0,0-1 0,0 0 0,2 0-1,0-1 0,1 0 0,1 0 1,0 1 0,2-1-1,1 0 1,1 1-1,2 0 7,-1 0-1,1 1-7,2-1 0,1 1 0,-1 0 0,5-1 7,-2 1 5,3 0 0,1 0-2,2 1-14,-1-1 7,1 1 6,2-1-1,4 0-13,0 0 7,2 0 6,0 0-14,2 0 14,0 0-1,2 0-7,3 0 6,-3 0-7,2 0 7,0 0-7,2-1 7,-1 2-15,1-1 15,0 1-13,-1 0 13,3 0-13,-2 1 14,3 0-7,-1-1 6,0 1-13,3 1 7,-3 0-6,2-2 14,1 2-14,-1-1 7,1-1-6,-1 2 13,3-1-13,-3 0 7,5-1-7,-3 2 1,3-2 7,1 0 0,3 1 0,-2 0-7,1-1 0,1 0 14,0 1-7,0 1 6,1-2-1,-1 2-14,0-2 14,2 3-1,1-2-14,1 2 1,2-1 8,-2 1-1,2-1-6,0 2 13,-2-2-13,2 2 20,-1-2-21,-1 2 1,2 0 7,-2 0-6,2-1 13,0-1-1,2 2-7,-2-1-7,2-1 14,-2 1-7,0-1 6,2 1-14,-3-1 14,1-1-13,0 2 13,2-2-7,0 1 7,-2 0-7,2-1 6,2 2-7,-2-2 0,0 0 1,0 0 0,-2 0 0,2 0 0,-4-1-7,2 2 21,-2-3-21,-1 1 1,-1-1 14,0 1-8,0-1 7,-1 0-7,-3 1 13,-2 0-8,-3-1 6,1 2-14,-5-2-6,-4 1 14,1 0-7,-5 1 7,-2-1-7,-4 1 7,-1-2-7,-3 2-7,0-1 8,-4 1 7,-3 1-7,1-2-6,-3 1 13,-2-1-6,1 2 6,-3-2-13,-1 0 0,1 0 14,-2-1-13,-2 0 13,3 0-7,-3 0-6,0 0 14,-2 0-1,2-1-7,-2 1 13,1-1-2,1 0-7,0 0-7,0-1-6,0 0 14,5 0-7,-3 1 7,2-2 6,1 1-8,1-2 0,1 3 0,-1-1-1,2 0-6,-1 0 1,-1 1 0,1 0 7,-1 0-1,-2 0-6,1 1 7,-1-1-1,-4-1 0,3 2 0,-3 0 6,-2 0-1,0 2-1,-2-1-20,-2-1 15,2 1 6,-4 0-1,0 1 0,-4 0-15,2-1 16,-2 0-8,1 0-8,-1 0-5,0-1 2,0 1 0,2-1 1,-3 0 1</inkml:trace>
  <inkml:trace contextRef="#ctx0" brushRef="#br0" timeOffset="511.0292">9512 10229 2,'-2'0'3,"0"0"0,-2 0 0,0 0-1,2 0 0,0 0 0,0 0 0,0 0 1,2 0-1,-3 0 0,3 0-1,-2 1 0,4 0 0,-2-1 0,3 3 0,1-1 6,0 0-1,2 2 6,0-1-8,3 1-1,1 2 7,0-2-15,1 1 8,1 1-1,2 0 0,1-1 0,-1 0-1,3 1-6,2 0 0,-3-1 0,3 1 15,-3-1-14,3 0 0,-5-2 13,1 2-13,-1-1 13,-1 1-2,-1 0-7,-4-2 0,3 1 13,-3-1-1,-2 2-2,-2-1-20,0 2 14,-4 1-7,0 1 0,-2 1 7,0-1 6,-6 2-8,0 1 6,-3 0-1,1 2 6,-2 0-8,-1-2-7,1 1 6,-1 1 12,1 0-2,0-3-20,1 3 13,-1-3-7,2 1 0,1-2-6,1 0 14,0 0 4,-1-2-1,3 0-2,0 0-19,2-2 7,0 1 0,0-1 7,0-2 0,-1 0-7,3 0 13,0-1-2,0 0 0,2-1-21,-2 1 2,0-1 14,2 0-19,-2-1 1,2 2-4,-2-1 1,0 0 1,2-1 2</inkml:trace>
  <inkml:trace contextRef="#ctx0" brushRef="#br0" timeOffset="7442.4257">11115 10313 1,'-2'-1'2,"-2"-1"-1,2 1 1,-2-1 0,2 1 0,-3 0-1,3-1 0,-2 1 0,2 0 0,-2 1 0,2-1 0,0 1 0,0 1-1,0-1 1,0 0 0,0 1-1,0 2 0,-3-2 1,3 0-1,0 0 0,-2 0 2,0 2-2,0 0 1,-2-1-1,-1 1 0,1-1 0,-2 2 0,0-1 1,-1 1 0,-1-1-1,0 2 1,-3-2 0,3 2 0,-2 1-1,-1-2 0,1 0 0,1 0 0,-1 1 1,2-1-1,-1-1 0,1 1 0,2 0 0,-3 1 0,5-2 0,-2 1 0,2 0 0,0 1 0,-3 0 0,3 1 0,0-2 0,-2 2 0,-1 1 0,1 0 0,0 1 1,-5 1-1,1 3 0,-3-1 0,-1 0 0,-3 3 1,1 1-1,-3 0 7,2 0-7,1 2 0,-5-1 6,4-1 6,-1 1-1,-1 0-2,2-1 5,1 1-2,1-1 0,1 1-3,-1-1-1,1 2-1,1-1-13,1-2 13,-1 1-7,1 0 14,-1 0-9,1 0-7,-1 2-7,1-2 28,1-1-3,-1 1-1,-1 1-3,3-1-8,0 0 0,1-1 5,-1 1-7,2 1 0,-1-2 7,1 1-9,0 0 0,1-1 0,1 1 0,2 0 0,-2 0 0,1-1 7,3 1-1,-2-1-7,2 0 6,0 1-13,2 0 20,0 0-20,-1 1 19,3-1-7,0 0-1,0 0 0,0 1-7,0 0 7,0 0 0,0 0 0,0-1-1,0-1-8,0 1-4,3 0 20,-3-1-20,2 1 14,0 0-7,-2 0 13,2 2-14,0-2 0,0 0 13,0 0-13,0 0 0,2 0 14,-2 0-15,0 1 1,0-1 14,3 0-8,-3 0-8,0 0-4,2 0 20,0-1-14,0 1 7,0 0-13,-2 0 7,2 1 1,-2-1-6,3-1 7,-3 2-6,2-1 19,0-1-7,0 0-7,0 0 13,2 2-1,-1-1-15,1 2-5,0-1 20,0 0 0,0 2-9,3-1-6,-1 0 7,2 2 6,-1-2 5,-1 2-2,2-1-14,-2 0 1,3 0 6,-1 0 0,-2 0-13,3-1 13,-3 2 7,2-3-8,1 1-14,-1 0 8,0-1 7,1-1-7,-1 0 7,2 0-7,1 0-6,1 1 1,1-1 14,-3 0-1,3-1 6,1 1-20,-1-1 7,1 1 6,1-2-19,-3-1 2,3 0 14,-1 0 0,1 1 12,-1-2-7,-1-2-7,1 1 6,1-1-7,0-2 7,-1 1-14,1-1 8,-1 0 12,1-1-20,-1 0 8,1-2 12,-3 1-20,1 0 14,-1-3 6,3 0-22,-3 1 22,1-1-22,-1-1 15,1-1 0,1 0 0,-1 0-1,-1-1-7,3-1 7,-3-1 0,3 1-1,-3-1-14,3-1 9,-3 1 7,1-1-13,1 1 13,-1-2 0,-1 1 0,3 0-8,-1 1 15,-1 1-15,-1-1-7,3-2 15,-1 2 0,1-1-1,-3 1-8,5-2 2,-4-1 6,1-1-6,1 1 0,-1-1 14,1 1-16,-1 0 9,1-3-9,-1 2 9,1-2 5,-1 0-7,-1 1 6,-1-2-1,1 1-7,-1-1 0,1 0 0,-1 0 6,-1-1-7,1 0-6,-1-1 1,1-1 13,-2 2-20,-1-2 8,3 0 13,-3 0-20,-1 1 14,0-1 0,1-2 6,-1-1-13,0 1 7,-1 0-7,1-1 13,-2 0-1,3-2-13,-3 0 13,0 0-13,0 0 0,1-2 1,-3-2 7,0 0 0,2 0 0,-1-3-7,-1 1 7,0 0-14,-2 0 9,0 1 6,0-2-12,1 1 13,-3 0 7,0-1-15,0 2 7,-2-2 0,0 2-7,0 0-1,0 1 15,-2-1-2,2 2-13,-2 0 13,-3 0-1,3 0-13,0 1 7,0 0 6,-2-1-7,2-1 6,-2 0-20,2 1 15,-2-2-1,2-1-6,-3-2 7,1-1 6,0 1-13,-2-1 7,2-1 0,0 0 6,0 1-13,-1 3 7,1-1-7,0 2 7,-2 1-12,0 1 13,2 3 0,-3 0 0,3 1 0,-2 0-1,0 2 0,0 1 6,2 0-13,-3 0 7,1 2 0,0-1 6,0 0-1,0 1-7,-1 1-12,1-2 14,0 1 0,0 1-13,0-1 14,-1 0 6,-1 1-1,2-1-13,-2 1 7,-1-2 6,1 1-20,0-1 14,-1 1 7,1-1-14,0 0 7,-2 1 0,1 0-6,1-1 6,-2 0-6,-1 3 13,1-2-1,0 1-7,-1 0 6,3 1-13,-2 1 1,1 0 7,1 1 0,0 0 6,0-1-1,1 1-13,-1 1 1,2 0 7,0 2 0,0-1-1,-1-1 7,1 0-7,0 1 0,0-1-7,-3 1 7,1 0 0,0 1 7,0-2-20,1 1 14,-1 0 0,0 0 0,2-1 0,-3 3 0,3-2 6,0 0-14,0 0 1,0 1 7,-1 1-6,-1-1 7,2 0 0,2 3-7,-2-1 1,-1-2 13,3 2-1,0-1-14,0 2 1,0-1 13,0 1-20,0-1 8,1 0-7,-1 1 2,0 0 14,2 0-1,-2-1-6,0 1 0,2-1 0,-4 1 7,1 1-13,1-2 13,0 2 6,2-1-14,-2 0 6,0-1 7,2 2-8,-2 0 0,-1-1-13,3 2 14,-2-1-7,2-1 0,0 2-5,0 0 7,0-1 13,0 1-7,0 0 11,2-1-14,-2 1 0,2-1-13,-2 1 21,0 0-8,2 1 0,0-1 0,-2 0-6,2 0 6,-2 0 0,2 0 13,-3 1-8,1-1-7,0 1 0,0 1-6,0-1 1,0-1 13,-2 2-7,2-1 6,0-1-7,0 0 0,2 1 14,-2 0-9,0 1-20,2-2 21,-2 1-7,2-1-6,-2 0 8,-1 1 0,3-1-13,0 2 2,0-2-19,-2 0-3,2 1 3,-2-1 3</inkml:trace>
  <inkml:trace contextRef="#ctx0" brushRef="#br0" timeOffset="17358.9929">4044 10013 1,'0'0'2,"0"0"0,0 0 0,0-3 0,-2 1 0,2-1 0,0-1 0,2 2-1,-2 0 0,0-1 0,0 2 0,0 0-1,2 0 1,-2 0-1,0 1 2,2-2-1,0 2 0,0 2 0,0-1 0,2 1-1,1 0 0,-1 2 0,0 0 0,2 2 0,0 1 1,0 0 0,5 1 0,-1 1-1,-2 1 0,3 0 1,-1 1 0,5-1-1,-3 2 0,2-2 0,3 2 0,-3 0 1,3-1-1,2 1 0,-1 1 1,1 0 0,4-1-2,-3 1 1,3 0 1,-2 1-1,-1 1 0,3 0 0,0 1 0,0 1 0,-1-1 0,1 3 0,0 0 0,0 2 13,-1 1-2,3 0 0,0 4-9,0-2 6,4 2-1,0 1 0,2 0-1,4 0-14,0 1 20,2 1-7,3 0-8,-1 1 1,2-1 0,1 0 7,-1 0 0,2 0 5,1 1-1,3-1-2,-1 1-7,2 1 0,3-1 7,1 1-14,4 1 14,0 0-8,-3 2 8,3-2-2,0 3-1,0 0 0,0 0 6,-2 1-8,1 0 0,1 0-7,0 1-5,2 1 1,2-1 0,-4 1 16,4-1-16,0 3 9,0-2 6,0 2 0,0-2-8,0-1 1,2 1-14,0-2 29,2-1-9,0-2-7,2 1 7,-2 0-7,2-3-13,-4 2 9,1-2 0,-1-1 1,0 1 7,0-2 0,-2 0-7,0 1 1,0-1 0,0 1 13,0-1-1,-3 0-7,3 3-13,-2-1 21,-2 1-2,2-2-13,-4 1-5,2-1 7,0-2-7,-1 1 22,3-2-2,0-2-1,0-2-20,0 0 21,0-1-20,-2-1 7,0-1 1,-3-3 0,1 2 7,-2-3-7,2-1 7,-3-1-1,-1-1 6,0 0-7,-3 0 6,-1-2-1,-1 0-7,1-1 7,-5 1-9,-2-2-12,-1-1 21,-3 1-1,-4-2 0,-2 2-15,0-2 8,-5 0-6,-1-2 1,-2 1 7,-2-1 0,-3 1 0,1-3 0,-3 2 0,-1-2 0,-3 1-1,0-1 0,3 1 0,-5-1 0,0 0 0,0-1 0,-1 0 0,1 0 0,-2 0-6,-2 0 7,2 0 0,-1-1 6,1 1-1,-2-1 1,-2-1 4,0 0-8,0 0 0,0 0 0,0 0-7,0 1 1,0 0 6,0-1 0,-2 0-1,3-1 0,-3 2-6,2 0 0,-2-1 1,2 0 6,0 0-13,0 0 14,-2 0-7,2 1 7,0-1 0,-2 0-7,2 0 6,0 0-6,-2 0-13,2 0 9,-2 2 7,2-2 6,-2 0 0,0-2-1,0 4 5,2-2-7,-2 0 0,0 0-1,0 0 6,0 0-1,0 0-7,0 1 7,0-1 5,0 0-2,0-1-13,0 1 6,0 0 0,0 1-7,0-1 13,0 0-7,0 0 0,0 0-1,0-1-6,0 1 7,0 0-13,0 0 14,0 0 0,0 0-1,0 0 0,0 0-13,0 0-11,0 0 1,-2 0 3,0-2 1,0 1 1,-2-1 2</inkml:trace>
  <inkml:trace contextRef="#ctx0" brushRef="#br0" timeOffset="18756.0728">9194 12690 1,'0'0'3,"0"-2"0,0 1 0,-4-1 0,-1 1-1,5 0 0,-2-2 0,2 2 1,-2 0-2,0 0 0,0 0 0,0 1 0,2-2-1,0 2 1,0 0 0,0 0-1,0 0 1,0 0-1,0 0 1,0 2-1,0 1 0,2 1 1,2-2-1,3 3 0,-1 0 0,0 1 0,0 1 0,2-1 1,3 1-1,-1 1 0,0 0 0,3 0 0,-3 2 0,3-2 0,-1 0 0,0 0 0,3 0 0,-3-1 0,1 1 0,-1-1 0,-2-1 0,3 1 0,-1-2 0,-1 1 0,-1-2 0,-4 0 0,2 0 0,-1 0 0,-3-1 0,0 1 0,0-1 1,-2 2-1,0 0 0,-2 0 0,-2 2 1,0 0 6,-4 0-8,0 1 7,-3 2-1,-1 0-7,0 1 1,-3-1 0,1 2 6,-1-1-7,1 2 0,0 0 7,-1 0-7,1 0 0,-3-1 7,3 0-7,0-2 0,-1 1 7,3-2 6,-1-2-15,3 1 1,-2-1 0,4-2 14,-1 1-16,1-3 15,2 1-8,-2-1 6,2 1-1,2-2-7,-2 3 6,-1-3-1,3-1 0,0 3 0,0-3 5,0-1-8,0 1 0,2-1 0,-2 0-7,2 1 14,-2-1-2,2 1 7,0 1-15,0-2 12,-2 0-14,2 1-5,0 0 19,0-1-20,0 1 20,0-1-8,0 0 0,-2 1 0,2-1-1,0 0 0,0 0-6,0 0 13,0 0-2,0 0 7,0 0-9,0 0-7,0 0 7,0 0 5,0 0-1,0 0 6,0 0-3,0 0-20,0 0 7,0 0 7,0 0-14,0 0 14,0 0-7,0 0 6,0 0 6,0 0-14,0 0 7,0 0-7,0 0 13,0 0-14,0 0 14,0 0-8,0 0-1,0 0 13,0 0-8,0 0 5,0 0-7,0 0 6,0 0-21,0 0 8,0 0 0,0 0 14,0 0-2,0 0 5,0 0-8,0 1-1,0-1-6,0 0 13,0-1 4,0 1-8,0 0-7,0 0 6,0 0-7,0 0 0,0 0-13,0 0 14,0 0-12,0 0 7,0 0 1,0 0 13,0 0-2,0 0-1,0 0-1,0 0 1,0 0-8,0 0 6,0 0-1,0 0 0,0 0-1,0 0 0,0 0-13,0 0-6,0 0 9,0 0 14,0 0 0,0 0-9,0 0-12,0 0 2,0 0 20,0 0-1,0 0 0,0 0 6,0 0-15,0 0 0,0 0 0,0 0 7,0 0-7,0 0 0,0 0-7,0 0 9,0 0 0,0 0 0,0 0-13,0 0 14,0 0 6,0 0-13,0 0 13,0 0-1,0 0-13,0 0 1,0 0 13,0 0-13,0 0 13,0 0-1,0 0 0,0 0-1,0 0-1,0 0-13,0 0 14,0 0-1,0 0-7,0 0 1,0 0-7,0 0 8,0 0 7,0 0-7,0 0-14,0 0 15,0 0-6,0 0 1,0 0 1,0 0 0,0 0 7,0 0-1,0 0 6,0 0-1,0 0-7,0 0 0,0 0-6,0 0 13,0 0-7,0 0 0,0 0-6,0 0 13,0 0-1,0 0-7,0 0 14,0 0-9,0 0 0,0 0-13,0 0 0,0 0 2,0 0 13,0 0-7,0 0 8,0 0-8,0 0-8,0 0-16,0 0-11,0 0-2,0 0 4,0 0 5,0 0 1,-2-3 2</inkml:trace>
  <inkml:trace contextRef="#ctx0" brushRef="#br0" timeOffset="31881.8235">7459 15356 4,'0'-1'3,"-3"-1"0,1 1-1,0 0 0,0 0 0,0 0 0,0 0 0,2-2 1,-2 3 5,0-1-8,2 0 1,0-1 6,-2 1-7,2-1-1,0 2 0,0-1 7,0 1-7,0-1 0,0 1 7,0-1-8,0 1 0,0 0 1,0 0 7,0 0-8,0 0 1,0 0 6,0 0-7,2 1 1,0 4 6,2 1-7,0-1 0,3 1 1,-3 1 12,0 0-7,2 1 6,-2 0-14,2 2 7,1-1-7,-3 3 13,2-2-14,-2-1 7,2 1-7,0 0 14,-1-1-14,1 1 1,-2-1 7,0-1-1,0 0-7,0 0 8,0-1-1,1-2-6,-1 1 6,-2-1 0,2-2 6,-2 1-13,2-1 7,-2-1-1,0 1 0,0-2 6,5 0-1,-3-2-7,4 0-6,-2-2 7,2 0 7,5-3-1,1-2 6,7-1-22,2-2 15,4-3 0,2 0-1,4-2 5,0 0-1,4-3-7,0-1-13,-2 1 14,3-1 6,-3 0-7,0 3 0,-2-2-6,-2 2 13,0 1-7,-4 1 6,0 1 0,-4 3-22,-1-2 9,-3 2 20,-3 2-21,1 1 14,-5 1-14,-1 1 14,-1 2-7,-2-2 13,1 2-9,-3 0 6,0 1-7,-2 1-13,0 0 20,0-2-14,1 3 13,-1 0-7,-2-2-13,2 2 20,-2 1-7,-2 0-1,2 0-12,-2 1 20,2-1-8,0-1 0,-2 1 0,2 0 0,-2-2 0,0 2-6,0 0 13,0 0 6,0 0-15,0 0 6,0 0-7,0 0-6,0 0 14,0 0-1,0 0-7,0-1-6,0 0 14,0 1-21,0-1-4,0-1 2,0 1 1,-2 0 1</inkml:trace>
  <inkml:trace contextRef="#ctx0" brushRef="#br0" timeOffset="33167.8971">10106 15373 2,'0'0'3,"-2"0"0,2 0 0,-2-1 0,2 0 0,0 1-1,0 0 14,0 0-9,0 0 5,0 0-8,0 0 7,0 0-9,0 0 6,0 0-13,0 0 7,0 0-7,0 0 13,0 0-7,0 0 6,2 0-13,0 2 1,2-1 0,0 3 7,0-1 6,2 3-13,-1 0 13,1 1-14,0 0 7,2 2 6,-2 1-7,1-1-6,1 1 7,-2 2-6,0-2 7,1 1-7,1-1 7,-2 1 6,0-1-7,0 0-7,-1 0 14,1-2-8,0 0 0,0-1-6,-2 1 7,3-2 6,-3-1-7,0 0 6,2-2 0,0 1-1,0-1 0,3-2-1,-3 0-1,4-2 6,1 0-1,-1-1-7,4-4 6,1 0-14,3-2 1,3-1 7,2-3 6,2-1-7,4-2 0,2-1 0,0-2 7,2 1-8,0-2 8,0 1-15,0-1 21,-2 1-15,0-1-13,-2 3 21,0-1 1,-4 1-8,0 1 6,-5 2-1,1 2-13,-4 0 1,-3 2 8,1 1-13,-3 0 21,-2 2-8,-1-1 7,-1 2 0,0 3-2,-4-2-1,2 0 6,-1 1-20,-1 1 8,0 0 12,0 0-1,-2 0-14,0 1 14,0 0-2,0 0 1,0-1-2,0 1-7,-2-1-14,2 1 23,-2 1-16,3-1 16,-1 1-8,-2-1 6,0 1-7,0 0 6,2 0-7,-2 0-6,0 1 14,0-1 5,0 0-1,2 0-7,-2-1 5,0 1 0,0 0-1,0 0-14,0 0 14,0 0-8,0 0 13,-2 0-1,2 0-14,0 0-6,0 0 1,0 0 20,0 0-8,0 0-7,0 0 1,0 0-6,0 0 19,0 0-1,0 0-14,0 0 7,0 0 7,0 0-9,0 0-26,0 0-3,0 0 4,0 0 1,0 0 3,0-4 1</inkml:trace>
  <inkml:trace contextRef="#ctx0" brushRef="#br0" timeOffset="36113.0655">12714 15456 1,'0'-3'3,"0"0"0,-2 1 0,0-2-1,2 2 0,-2 0 0,2-2 0,0 2-1,0-1 2,-2 0-1,2 1-1,-3-1 1,3 2-1,-2-1 0,4 1 0,-2-1-1,0 1 0,0 1 0,0-1 0,0 1 1,5 1 6,-3 0-1,4 2-7,-2 0 0,2 2 7,0 1 5,1 0 0,1 3-15,-2 0 7,0 2 6,0-1-8,3 1 0,-3 1-7,2-1 8,-2 2 0,3-3 6,-3 2-14,0-2 7,2-1 6,-1 1-1,-1-2-7,-2-1-6,2-1 14,-2-2-8,2 0 1,1-1-7,1-2 14,-2-1-14,2-1 14,1-1-1,1-3-7,-2 1 6,5-4-7,1-1 7,1-1-13,3-3 13,3-1-7,0-1 1,1-1 0,3-3 6,0 2-13,2-3 7,-2 0 7,2-1-1,0 2-13,-1-2 13,-1 1-13,2 1 14,-4 1-7,2 0 6,-3 2 0,-1 0-15,-2 2 15,-3 0-13,-1 2 13,-1 2-7,-3 1 7,-3 1-7,2 3 8,-2-1-9,-1 0 1,-1 2-6,0 0 21,-2-1-9,-2 4-1,2-1-6,-1 0 6,1 1 0,-2 0 0,0 1-13,0-2 14,0 1-1,0-1 0,-2 1-1,2 0-6,-2-1 7,2 2-7,0 0 7,-4 0-7,2 0 7,0 0-1,0 0 6,0 0-13,0 0 7,0 0-13,0 0 14,0 0 0,0 0-7,0 0 0,0 0 1,0 0 7,0 0-7,0 0 6,0 0-6,0 0 0,0 0 0,0 0 1,0 0 0,0 0 14,0 0-3,0 0-1,0 0-1,0 0-1,0 0-7,0 0 8,0 0-2,0 0-1,0 0-6,0 0 6,0 0-7,0 0 7,0 0 0,0 0-1,0 0 0,2 0-7,-4 0 1,2 0 6,0 0-6,0 0 6,0 0-6,0 0 12,0 0-1,0 0-7,0-1-13,0 1 14,0 0-19,0 0 2,0 0 2,0 0 1,0 0-1</inkml:trace>
  <inkml:trace contextRef="#ctx0" brushRef="#br0" timeOffset="38484.2011">16008 15372 3,'0'0'4,"0"0"-2,0 0 0,0 0 0,0 0-1,0 0 1,0 0 0,0 0 0,0 2 0,0 3 0,0 1-1,2 2 0,1 0 0,-1 1-1,2 2 0,0 1 1,2-1 0,-2 0 0,2 0-1,-1 1 1,1-2-1,0 1 1,0-1-1,0 1 0,1-2 0,-1-1 7,0 0-8,2-1 1,-2 0 0,1 0-1,1-2 7,-2 0-7,5-2 0,-3-1 1,2 0-1,5-2 0,1-2 0,1-2 1,3-3 0,3-1 0,4-3-1,2-2 7,2-2-7,2-1 0,2-1 1,2-3-1,-1 0 7,1-1-7,0-1-1,0 1 1,1 1 0,-3 2 1,-2-3 0,0 3-1,-4 3 1,-2 0 6,-2 2-7,-7 2 0,3 1 0,-5 1 0,-3 0 0,-1 3 0,1 0 7,-3 1-1,-4 1-7,2-1 1,-3 2 0,1 0-1,-2 0 0,2 1 1,-2-2 0,0 2 0,-2 1 7,1-1-7,-1 1 0,0 1 0,-2-1 7,2 0-8,0 1 0,-2-1 7,2 1-7,0-1 7,0-1-8,-2 2 0,0 0 1,2-1-1,-2 0-1</inkml:trace>
  <inkml:trace contextRef="#ctx0" brushRef="#br0" timeOffset="59181.385">19442 11715 1,'-5'-3'3,"1"-1"-1,-2 1 0,0-3 0,2 0 0,-2 1 0,-1 1-1,1-1 0,0 0 0,-2 1 0,-1-2 0,3 1 0,-2 2-1,2-3 2,-5 1-1,5 1 0,-2-1-1,-2 0 1,-1 1-1,3-1 1,-2 0 0,-1 1-1,-1 0 0,2 0 0,-3 1 0,-1 0 1,-1-1 0,1 3-1,-3 0 0,-4-1 0,1 2 0,-1 1 1,0 0-1,-1 0 0,-1 2 1,-2 0-1,0 0 0,-2 2 0,3 1 0,-3-1 0,0 2 0,-2-2 0,2 2 0,0 0 0,0 0 0,2 3 0,-1-2 0,1 0 0,0 2 0,0 0 0,0 1 0,0 2 0,1 2 0,-1-1 0,0 1 0,0 3 1,0-1 0,1 2-1,-3 1 0,2-1 0,-2 2 0,2 1 1,-2 0-1,2 3 0,-1 0 0,-1 2 0,0 0 0,0 0 0,-2 2 0,2 0 7,0 1-8,0 1 1,0 0-1,0 1 0,3 2 0,1 0 1,2-1-1,1 2 1,1 0 0,2 1 0,3 1 0,-1 1-1,5-1 1,-2 1 0,1-2-1,3 1 1,-2-1 0,4 2 0,-3-1 0,3 0 0,-2 3 0,2-1 0,1 1 0,-1 0 0,2-1 0,0 0 0,0 1 0,2-1 0,0 0 7,0-1 5,0 1-8,4-2-7,0 0 7,0 0 0,2 0 0,-2 2-1,4-3 6,0 1-8,1 0-6,1-1 13,0 1-1,0-1-7,3 1-6,1 0 13,-2-1-1,5-1-1,-1-2-13,1 1 14,1 0-1,1-3-7,2 2 0,-1-3 1,3 0-7,0-1 14,1-1-1,3-2 1,0-1-2,0 1-1,4 0 0,0-3 0,0 0-7,2-2 1,0-1 6,0 0-6,2-2 0,0 0 13,2-2-1,-2 0-2,0-3 0,0 0 0,2-2-8,-1 0 6,-1-2 6,0-2-8,0 0 0,0-1-1,2-3-6,0 1 13,-2-3-8,3 1 0,1-2 6,-2 0-7,2-1-6,0 0 13,1-1-7,-1-2-12,0 1 20,2-3 0,1-1-15,-1-1 1,0-2 7,3-1 0,-3-2 0,2 0 13,3-3-2,-3 0-8,5-4 0,-3-1-1,2-1 0,1 0 6,2-5-14,-1 0-6,1-1 2,-1-2 13,-1 0-13,1-4 1,-1-1 14,-1 0-7,-1 1-7,1-2 2,-1-2 14,-3 1 4,2 0-1,1 0-8,-3 0 0,1-2 6,-5 1-14,2-1 14,-2-1-15,-1 0 8,-3-1 7,-2 1-9,0-2 7,0 0-21,-4-1 22,-1 1-2,-3-1 0,0 2-14,-2 0 8,-3 0-14,-1 0 9,-5 2 14,1-1-15,-3 1 8,-2-1 7,-4 1-9,1 0 7,-3 2-14,-2-1 20,-2-1-21,-3 3 1,-1-1 14,-2 2-14,0 1 14,-3 2-14,1-1 8,-2 2-1,-3 2-13,1 0 22,-3 1-2,0 1-7,-1 0 6,-1 1-7,-1-1-6,-1 1 0,0 1 9,-4-1 5,1 2-7,-1-2 6,0 2 0,-2-1-14,0 2 14,0-1-1,0 0-7,1 0 7,-3 1-7,0-1 6,0 1 0,-2 1-13,2 0 13,-2 2-13,0-1 2,0 3 13,-2-1-1,-1 0 0,3 3-14,0 1 8,-2 1 6,-2 1-7,2 0 1,0 2-13,-2 0 7,0 2 8,-1 0 7,1 1-2,0 2-7,0-1 1,-4 1 6,1 1-7,1 1 6,0 0-7,-2 1-12,-1 0 1,3 2 15,-2 0 0,0 0 7,-1 0-9,3 1 0,2 1 7,0 0-14,2-1 14,2 1-1,2 2-14,0-1 8,2 1 6,0 1-1,0-1-13,4 2 14,-1-1-7,-1 0 6,2 1-13,2-1 7,1 0 0,-1-1 7,2 2-7,1 0 6,-1-1-7,3 1-6,-1-1 1,2-1 7,-1 1-13,4-1 22,-1-1-16,1 2 8,1-2 8,3 0-2,0 0-14,2-1 0,-1 1 9,1-1-1,2 0-20,0-1 3,2 0-6,-2 0 4,2 0-1,0-1 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14T06:24:26.6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16374 5597 2,'36'2'3,"-3"1"0,-4 0-1,2-1-1,0 0 0,2 1 0,2-3 0,0 0-1,2-2 0,1 1 0,1 1 0,0 0 0,0 3 0,-1-1 0,-1 3 0,-4 3 0,0 2 1,-4 3 0,-2 1-1,-2 3 0,-2 3 1,-5 2 0,1 0 0,-5 3 0,1-2 1,-5 1 0,2 3-1,-1-1 0,-3-1-1,0 1 1,1-2 0,1 1 0,2-2 0,1-2-1,1-1 0,5-2 1,2 0-1,1-3 0,3-2 0,6-2 0,0 0 0,2-1 0,5 1 0,-1-1 0,-2 1 0,0 0-1,-4 0-1,-2 2 0,-2-1 0,-6 2 0</inkml:trace>
  <inkml:trace contextRef="#ctx0" brushRef="#br0" timeOffset="1580.0903">15069 1965 1,'-2'1'1,"2"2"0,-2-2 1,2-1-1,0 1 0,-2 0 0,2-1 0,2 1 0,-2 0-1,2 1 1,0 0-1,1 1 0,1 0 1,0-1 0,2 0-1,2 0 0,3-1 1,-1 0 0,4-1-1,3 0 0,0 0 0,1 0 0,3-1 0,2 1 0,1-3 1,1 1-1,6 0 0,0-1 0,4 0 0,3-1 1,3 1-1,5-2 0,1-1 1,5-1-1,4 1 0,-1-1 0,5 1 0,0-1 0,2 1 0,5-1 0,-1 1 0,2-1 1,0 0-1,3 0 0,-1 0 0,0 0 1,1 1-1,-1 2 0,4-1 0,-3-1 0,1 2 0,0-1 0,-1 0 0,-1 1 0,-2-1 0,-1-1 0,-3 2 0,-2 0 0,-2-2 0,-2 2 0,-3 0 0,-1 1 0,-2-2 0,-5 2 0,-1-1 0,-5 1 0,-3-1 0,-3 2 0,-4-2 2,-2 2-2,-4 0 1,-5 0 0,-3 0-1,-3 1 0,-1 0 1,-5 0-1,-2-2 0,-4 2 0,0-1-1,-4-1 0,-2 2 0,-2-1-1,-2 1 1</inkml:trace>
  <inkml:trace contextRef="#ctx0" brushRef="#br0" timeOffset="2436.1393">15407 1770 2,'0'0'2,"0"0"-1,0 0 0,0 0 0,0 0 0,0 0 1,-2 0-1,-3 1 0,1 0 0,0-1 0,-2 1 0,2 3-1,-5-2 0,1 2 0,0 1 0,0 1 0,-3 1 0,-1 1 0,0 2 1,-1-1-1,-1 3 0,-1-1 0,1 1 0,-1 1 1,-1-1 0,-1 2-1,1 0 0,-1-1 0,3 1 0,-3-1 0,5 0 0,-1-2 0,1 0 0,1-2 0,1 0 0,2-2 1,0 1-1,1-2 0,3-1 0,-2 1 0,2-2 0,0 0-1,2 0 1,0-1 0,0-1 0,-1 0 0,3 2 0,-2-1 0,4 1 1,1 1-1,3-2 1,0-1-1,4 3 0,1-1 0,3-1 0,3-1 0,1 1 2,3-1-2,0 0 0,3 1 0,1-1 0,2 0 0,-2 2 0,2-1 0,0 1 0,0-1 0,-1 1 0,-1-1 0,0 1 0,-2-2 0,0 2 0,-5-1 0,1-1 0,-3 2 0,-1-3 1,-3 1-1,1-1 0,-5 1 0,0 0 0,1-1 1,-3 0-1,0-1 0,-2 1-1,0-1 1,0 0 0,-2 0 0,0 0 0,1 2-1,-1-1-2</inkml:trace>
  <inkml:trace contextRef="#ctx0" brushRef="#br0" timeOffset="3168.1812">18141 1648 3,'-4'-5'2,"-3"-1"0,3 0-1,-2 1 1,0-1 0,0 1 0,2 2 0,-1-2-1,1 3 0,2-1 0,-2 3 0,2 3-1,0 1 0,0 3 0,0 5 0,2 3 0,0 2 2,0 4-1,0 4-1,2 4 1,0 1-1,2 3 0,0 2 0,-2-1 0,2 0 0,1 1 0,-1-4 0,-2 1 0,2-3 0,0-5-1,0-2 0,0-3-1,-2-3 1</inkml:trace>
  <inkml:trace contextRef="#ctx0" brushRef="#br0" timeOffset="3570.2042">18044 1719 1,'-5'-14'3,"3"-1"-1,0-2-1,0 0 0,0-1 1,2 0-1,2 0 0,0 2 0,4 0 0,1-2 0,1 2-1,4 0 0,1-1 1,1 5-1,3 0 1,1 3-1,3 3 0,-2 2 1,-1 4-1,-1 4 0,-1 3 0,-1 2 0,-5 2 0,-2 1 0,-1 4 0,-3-1 0,-2 0 0,0-1 0,-2-1 0,0-1 0,0 0 0,-2 0 0,0-3 0,2 0 0,0-1 0,0-1 0,2-1 0,2 1 0,2-1 0,3 0 0,1-2 0,2 2 0,5 0 0,3 1 0,1 0 0,2 1 0,2 3 0,-3-2 0,1 3 0,-2 0 0,0 2 0,-5 1 0,-1 2 0,-5 1 0,-2 0 0,-6 1 1,-2 0 0,-4 1-1,-4 0 0,-5-2 0,-1 0 0,-7 0 0,3-1 0,-3-2 0,-2-1 0,1-2 0,-1-2 0,4-2 0,-2-1 0,3-5-1,-1-2-1</inkml:trace>
  <inkml:trace contextRef="#ctx0" brushRef="#br0" timeOffset="4402.2518">18604 1753 2,'0'0'2,"0"4"0,4-2 0,-2 3-1,2 2 0,3 0 0,-1 2 0,0-1 0,2 2 0,1 1-1,-1-1 1,4-2-1,1 1 0,-1-1 1,2-2-1,1 0 0,-1-2 0,-1-2 1,3-1 0,-1-1-1,1-3 0,-3-1 0,1-2 0,1 0 0,-3-2 0,-1-1 0,-3-2 0,-2 1 0,0-1 0,-2 0 1,0-1-1,1 2 0,-3-1 1,0 3 1,0 1-2,0 2 0,-2 1 0,2 3 0,-2 1 0,0 3 1,0 3 0,0 2-1,2 1 0,0 2 0,0 0 0,2 1 0,-2 0 0,5-1 0,-1 1 0,0-2 0,2 0 0,1-1 0,-1-3 0,2-2 0,0-1 0,3-2 0,-3-1 0,3-2 0,-3-3-1,2-2 1,-1 0 0,-3-1 0,0-1 0,-2-3 0,-1 0 0,-1 0 0,-2-1 0,0 1 0,2 0 1,-4 2-1,0 2 0,0 0 0,2 2 0,0-1 0,0 5 0,-2-1 0,0 3 0,4 4 0,-2 0 0,1 2 0,1 1 0,0 1-1,0 0 2,2 2-1,2-1 0,-1-1 0,1 0 0,0-1 0,2-1 0,1-1 0,1-2 0,1-2 0,-1-2 0,3 0 0,-1-4 0,0 0 0,3-3 0,-2-1 0,-1 0 0,-2-3 0,1 0 0,-3-1 0,0-1 0,1 2 0,-3 0 0,0 0 0,-1 1 0,-3 2 0,0 2 0,0 0 0,0 1 0,-2 4 0,0 0 0,0 3 0,-2 2 0,0 2 0,2 2 0,-2 1 0,0 3 0,2 0 0,3 2 0,-3 1 0,2 1 0,2 0 0,0 3 0,2-2 0,1 3 0,1 0 0,0 1 0,3 1 1,-3 1 0,1 2-1,-3 2 0,0 0 0,-4 2 0,0 1 0,-2 1 0,-4 1 0,-4 1 0,-2 1 0,-7 0 0,1-1 0,-7 1 0,1-3 0,-5 1 0,-2-5 0,0-2 0,-2-2 0,-4-5 0,2-3 0,0-4 0,0-3 0,2-4 0,-2-4 0,4-4-1,0-7 0</inkml:trace>
  <inkml:trace contextRef="#ctx0" brushRef="#br0" timeOffset="4991.2854">19601 1770 3,'2'-3'2,"2"-1"0,4-1-1,3-3 0,1 1 0,3-2 0,1-2 0,1 0 0,3-2 0,1 0 0,2 0-1,-5-1 0,3 0 0,-4 0 1,-3 0 0,-4 2-1,1-1 1,-1 1 0,-6 2 0,0 0 1,-4 5-2,-4 1 0,-2 4 1,-2 4-1,0 1 0,-5 5 1,1 1-1,-3 5-1,1 0 1,1 2 1,3 1-1,0 0 0,1-2 0,3 2 0,0-3 0,2-1 0,2-1 0,2-1 0,2-2 0,2-2 0,0-1 0,2-2 0,3-3 0,3-2 0,-2-2 0,1-2 0,3-2 0,1-3 0,-1 0 0,1-4 0,1 1-1,-1 0 2,1-2-1,-1 0 0,1 2 0,-1 1 0,-3 1 0,0 2 0,1 2 0,-3 2-1,-2 3 2,1 3-1,-1 3 0,-4 4 0,0 1 0,-4 2 1,0 2 0,0 1-1,0-2 0,0 0 0,0-1 0,2-1 1,-2-3 0,2 0 0,-2-2 6,0 0-1,3-3-7,-1-2 7,2-2-1,2-5-7,4 0 0,-1-4 0,3-1 1,0-3 13,1-1-1,1-1-16,1-1 9,1-2 5,-1-1-14,3 0 7,3-1-7,-2 3-1,1 1 2,-5 3 1,-1 2 0,-1 3 0,-1 2 0,-4 5 0,1 2 0,-3 3 0,-2 0 0,0 3 1</inkml:trace>
  <inkml:trace contextRef="#ctx0" brushRef="#br0" timeOffset="5981.3421">20662 1570 1,'4'0'2,"4"0"-1,1 0 1,3 2 0,2 2-1,1 0 1,1 2 0,3 1 0,0 2-1,-3 2 1,3-1-1,-5 2 0,3 1 1,-5-3-2,-1 2 1,-1-3 0,-2-2-1,0 1 0,-1-2 1,-1 0 0,-2-3-1,0 1 1,0-2-1,-4-2 1,2-2-1,-2-2 1,2 0-1,1-4 1,1-1-1,0-2 0,2-2 0,2-1 0,3-1 0,1 0 1,0-2-1,5 1 0,-3 0 0,3 0 0,-3-2 0,1 3 0,-3 1 0,1 1 0,-1 2 0,-4 3 0,-1-1 0,-1 2 0,-2 2 0,-2 0 0,-2 3 0,-4 2 0,0 1 0,-4 2 0,-3 2 0,3 1 0,-2 2 0,-1 1 0,3 1 0,0 0 0,-1 2 0,3 0 0,0 1 0,2-1 0,2-1 0,2 1 0,2 1 0,2-3 0,4 1 0,3-2 0,3-1 0,5-1 0,3-2 0,3 0 0,0-4-1,2-1 0,2 0 0,0-3 0,2-1 1,-2-2-1,0-2 0,0-2 0,0 1 1,-2-1 0,-1-2-1,-3-1 1,0 2 0,-6-2-1,-1 2 1,-1 1 0,-5 1 0,-2 0 0,-4 4 0,-4 1 0,-2 2 0,-6 2 0,0 1 0,-3 1 0,1 0 0,-2 0 0,-1 1 0,1 0 0,1-1 0,1-1 0,2 0 0,2 0 0,-1-2 0,3-1 0,0 0 0,4-2 0,0-2 0,2-1 0,4-1 0,1-1 0,3-2 1,2 1-1,3-2 0,-1 3 0,3 1 0,-1 1 0,-1 2 0,-1 2 0,1 2 0,-1 1 0,-1 4 0,1 2 0,-3 6 1,1 1-1,-2 3 0,1 2 0,-1 5 1,0 3-1,-1 3 0,-3 4 1,2 2 0,0 4-1,-1 5 0,-1 2 0,0 0 0,-2 2 0,4-4 0,-1-1 0,-3-3 1,0-4-1,2-4 1,0-3 0,-4-2-1,2-4 0,-1-3 1,1-2 0,-4-2 0,2-2 0,-4-2-1,0-3 7,-5-2-7,3-1-1,-4-2 0,-2-3 0,1-2 1,-3-1 0,0-3 0,-1-1 0,-1-3 0,1-4 0,-1-2 0,-1-1 0,3-3 6,0-3-7,1-1 0,3 0 0,2 0 1,-1 0-1,5 0 0,2 0 0,0 1-2,2 2 0</inkml:trace>
  <inkml:trace contextRef="#ctx0" brushRef="#br0" timeOffset="6190.354">22002 1437 1,'0'0'3,"-2"0"0,2 0 0,0 0 0,2 4-1,0 0-1,2 3 1,-2 1 0,2 1 1,1 3-2,1 1 0,0 1 0,0 1 0,-2 3 0,0-2 0,3-1-2,-3-1 1,0 0-1,0-1-1</inkml:trace>
  <inkml:trace contextRef="#ctx0" brushRef="#br0" timeOffset="6327.3619">22043 1345 3,'0'4'2,"0"-2"-1,0 2 0,2 0 0</inkml:trace>
  <inkml:trace contextRef="#ctx0" brushRef="#br0" timeOffset="6574.376">22302 1334 3,'-8'1'3,"-5"4"0,1 0-1,-1 1 0,-1 1 0,2 1 0,-1 0-1,1 2 0,1 0 0,3 3 1,0 0-1,2 1 0,2 1-1,1-1 1,3 1 0,3 0-1,1-1 0,0 1 0,2 0 1,4 0-1,-1 0 0,-1-1 0,2 2 0,-2-3 0,-1 0 0,-3 1 0,0-1 1,-4 0 0,-2-2-1,-2 1-1,-5-1 0,3-3 0</inkml:trace>
  <inkml:trace contextRef="#ctx0" brushRef="#br0" timeOffset="7704.4406">22409 1012 1,'0'0'3,"0"1"-1,3 0 1,-3 2-1,2 2 1,0 2-1,0 2 0,0 4 0,0 2 0,0 4-1,2 4 0,-2 5 0,0 3 1,2 3-1,-2-1 0,5-1 0,-3 1 0,0-2-1,4-2 0,0-3 0,3-2 1,-1 0-1,5-4 1,-3-2-1,3-3 0,3-2 1,-1-4-1,-1-2 0,3-2 0,-5-3 0,1-3 0,-1-4 0,-1-2 0,-3-3 0,-2-2-1,1-2 1,-3-2 0,0-1 0,-2 1-1,0 2 1,-2 2 0,-2 1-1,2 3 1,-4 3 0,-2 5 0,-2 4 0,-2 2 0,-1 3 0,1 1 0,0 4 0,2 0 0,2 0 0,-1 0 0,1 0 0,2 0 0,0-1 0,4 0 0,0-3 0,4 1 0,3-1 0,1-2 0,2-1 0,3-2 0,-1-3 0,1-1 0,1-1 0,3-1 0,-2-2 0,-1-3 0,1 0 0,-1-3 0,1 0 0,-3-3 0,1 0 0,-1 1 0,1 0 0,-3 2 0,-2 1 0,-1 1 0,1 2 0,-4 2 0,0 0 0,1 2 0,-1 1 0,0 1 0,0 2 0,-2-1 0,3 0 0,-3 2 0,2-2 0,-2 0 0,2 2 0,1-2 0,-1 1 0,2-2 0,0-2 0,3 1 0,-1-2 0,0 0 0,1-1 0,1-1 0,0-1 0,1 1 0,-1-3 0,1 1 0,-1-1 0,-2 0 0,3 1 0,-5 2 0,0-1 0,-1 3 0,-3 0 0,2 2 0,0 2 0,0-1 0,-2 1 0,1 2 0,1 0 0,-2 0 0,2-1 0,0 1 0,1 0 0,1 0 0,2-2 0,1-1 0,-1 2 0,2-3 0,-1 0 0,3-1 0,-1-2 0,-1 1 0,0-3 0,-1-1 0,3 1 0,-4-1 0,-1 1 0,-1 0 0,0 1 0,1 0 0,-3 2 0,-2 2 0,2 1 0,-2 3 0,2 0 0,-1 2 0,1 1 0,-2 0 0,2 1 0,2-1 0,3-1 0,5 0 0,-1-2 0,5-1 0,1-3-1,2-1 0,2-4 0,2-3 1,2-3-1,0-1 0,-1-5 1,1-2 0,0-4-1,-2 0 0,0-2 1,-2-2-1,0-2 1,-2-1-1,-5-2 1,3 0 0,-3-3-2,3 1 1,2-2 1,0 1 0,-3 4 0,-1 2 1,-3 4-1,-1 4 2,-5 6-1,-1 4-1,-1 4 0,-4 4 1,-2 6 0,0 2-1,-2 6 1,0 3 0,-2 2 0,-2 4 0,2 2 0,0 2 0,0 1-1,2 0 0,0 1 0,2 2 0,0-3 0,-2 1 0,2-3 0,-2-2 0,2-2 0,-2-3 0,2-2 0,0-2 0,-2-4 0,-2 0 0,0-6 0,0 1 0,0-6 0,-2-1 0,2-2 0,-3-2 0,1-2 0,0 2-1,0-1 1,4 2 0,-4 1 0,2 1 0,2 2 0,-2-1 0,2 4-1,-2 4 1,0-2 0,2 4 0,-2-1 0,0 1 0,2 1-1,-3 1 1,1 0 0,0-1-1,0 0 0,-2-1-1</inkml:trace>
  <inkml:trace contextRef="#ctx0" brushRef="#br0" timeOffset="7902.452">22405 1260 4,'-4'-1'3,"0"0"0,0 1 0,2-1 0,0 1-1,2-1 0,2-2 0,2 1 0,6-1-1,7-1 0,4 1-1,3-3 0,9 2-1,3 0-1</inkml:trace>
  <inkml:trace contextRef="#ctx0" brushRef="#br0" timeOffset="21486.2289">18186 2887 1,'6'-1'1,"-1"0"0,-1 1 0,-2-1 0,-2 0-1,-4-1 0,0 1 0,-7 1 1,-1 0-1</inkml:trace>
  <inkml:trace contextRef="#ctx0" brushRef="#br0" timeOffset="22284.2745">14712 2997 1,'-2'-2'2,"0"2"0,2-1 0,-3 1-1,3-1 1,0 0-1,0-1-1,0-1 1,0 1 0,0 0-1,3-2 1,1-1 0,2 2-1,0-2 0,4 1 0,1-1 0,1-1 0,3-1 0,1 3 0,5-2 0,2-1 0,4 1 0,-1-1 0,7 1 0,3-1 0,1 0 0,6 0 0,1-1 0,3 1 0,3 0 0,6 1 0,2 0 0,2 1 0,2-1 0,0 1 1,2 1 0,2 0-1,0-1 1,2 3-1,1 0 0,-1-1 1,4 2 0,3 0-1,1 1 2,-1 0-1,1 0-1,-1 0 1,1 0 0,-1 0 0,-1 1-1,1-1 0,-1 1 0,-1 1 0,-3-1 0,-2-1 0,-2 1 0,-4 0 0,-2 0 1,-4-1-1,-4 1 0,-5 1 1,-3-1 0,-3-1-1,-1 1 0,-9-1 1,0 1-1,-2-1 0,-3 1 0,-5-1 0,0 0 0,-5 1 0,-1 1 0,-3-2 0,-1 1 0,-1-1 0,0 0 0,-2 0 0,1 0 0,-3 0 1,-2-1-1,0 1 0,2-3 0,-1 2 0,-3 0 0,-2-1 0,0-1 0,-2 2-1,-7-2 0,-1 0-1</inkml:trace>
  <inkml:trace contextRef="#ctx0" brushRef="#br0" timeOffset="23103.3214">14751 3100 1,'29'5'2,"2"-2"0,2 2-1,0 1 0,2-2 0,-2 2 0,3-1 0,-3 1 0,0-2 0,0 1 0,-4-1 0,2 0-1,-4-1 1,0 1 0,-5-2-1,-1 2 1,-2-2 0,-5-1-1,1 2 0,-3-1 0,0-1 0,-3 0 0,-1 0 0,0 1 0,-2-1 1,1-1-1,-3 0 1,0 0-1,-2 0 0,2-1 0,-2 1 0,0 0 0,0-2 0,0 1 0,0 1 0,-2 0 0,0-1 0,2 1 2,-2-1-2,3 1 0,-3-1 0,0 2 0,0-1 0,2 1 0,-2-1 0,0-1-2</inkml:trace>
  <inkml:trace contextRef="#ctx0" brushRef="#br0" timeOffset="23785.3604">14879 3033 3,'-8'2'2,"0"-1"0,-1 0 0,1-1 0,0 1 0,0 1 0,-1-2 0,3 0 0,-2-2-1,4 1 1,-3 0-1,3 0 0,0-3 0,2 0 0,0-2 0,4 0 0,2-2 0,5-1-1,1-2 1,0 1-1,5-3 1,1 0-1,3-1 1,4-1 6,3-1-8,3 0 1,2-2 0,0 1 0,-2-1-1,2 2 1,-2 0 0,0 1 0,-4 1 6,0 1-7,-4 1 0,-3 4 1,-3-1-1,-1 1 1,-1 2-1,-3-1 7,0 2-7,-1-1 6,-3 2-7,0 0 0,-4 2 0,0 0 0,0 0 1,-2 1-1,0 0 0,0 1-1</inkml:trace>
  <inkml:trace contextRef="#ctx0" brushRef="#br0" timeOffset="24966.428">18395 2724 2,'-2'-3'3,"-2"-1"0,2 1 0,0-2-1,0 2 1,2-2 0,0-1 6,-2 2-8,2 0 0,-2 1-1,2-1 1,0 1-1,0 2 1,-2-3 0,2 3 6,-3 0-1,3-2-7,-2 2 6,2-1-7,0 1 7,-2 0-7,2-1 7,-2 2-8,0-1 7,2 1 0,0 0 0,0 0-9,0 0 8,0 0 1,0 0-9,0 0 9,0 0-9,0 0 1,0 0 0,0 0-1,0 0 1</inkml:trace>
  <inkml:trace contextRef="#ctx0" brushRef="#br0" timeOffset="25735.4719">18805 2227 2,'0'0'2,"0"0"1,0 0-1,0 0 0,0 0 0,0 0 1,0 0-1,0 3 0,0 8 0,0 1 0,-2 6 0,2 3-1,-3 7 0,3 4 0,0 6 6,0 6 6,0 5-8,0 2 6,-2 6-8,2 1 0,0 3-1,0 3 6,-2 4 5,2 0-1,0 1-1,-2-1 4,2-2-2,0-1-6,0-5 10,0-1-21,0-6 13,0-2-13,2-3 7,-2-4 5,0-3-1,2-5 7,-2-3-15,2-3 0,-2-5 6,0-4-7,0-2 1,0-3 0,0-2 0,0-5-20,-2-3 3,0-4 1,0-3 2,-2-3 1,2-7 0</inkml:trace>
  <inkml:trace contextRef="#ctx0" brushRef="#br0" timeOffset="26524.5171">18937 2122 2,'-2'-3'2,"2"1"0,0 0 0,-2 1 1,0 1-1,0 0 0,0 0 0,-2 1 0,-3 1-1,-1 3 2,0 1-2,-3 3 1,-3 2-1,-1 3 0,-3 2 0,-3 3 0,-2 1 0,-1 5 6,-3 0-7,-4 3 6,-2-1 6,0 2-8,-3 1 13,3 1-3,2-3-8,0-2 6,4 0-2,0-4-20,7-2 0,1-2 9,3-3 6,1-3-13,1-1 13,5-4 7,3-1-2,4-3-8,2-3-13,2-5 8,4-4-7,5-4 2,1 0 1,3-4 1,1-2 7,-1-1-7,3 0 1,3-3 7,2 0-6,-1-1 7,3 1-1,-2-1-7,2 1 8,0 0-1,-3 2-7,3 1 8,-2 1-7,0 2-1,-3 1 2,1 2 0,0 1 1,-1 3 6,-1-1 7,0 3-2,-3 0-1,3 2 11,-3 1-1,1 3-3,-3 0 5,3 2-10,-3 0 5,1 2 6,1 0-4,1 3-14,2 1 6,-3 2 12,3 0-16,-3 1 6,3 2 5,0-1-2,-3 3-15,3 0 0,-1 2 13,3 1 6,-2 2-3,-3-2-8,3 1 5,-3 1-1,1 0-2,-1 1-1,-1 0 5,-1-2 0,3 1-15,-5-2 0,3 0 19,-5 2-2,3-3-7,-3 0 10,0-1-2,-2-1-1,3-2-3,-5 0-1,0-3-2,0-1-6,-1 0 5,-1-1-1,0-1 5,-2-1-1,2-1 0,-2 1-3,0-2 12,0 2-2,0-2-3,0-2-14,-2 2 0,2-1 6,1 1 12,-1-2-9,-2-2-1,0 2-8,0 0 6,0 0 1,0 0 4,0 0-8,0 0 0,0 0-1,0 0 0,0 0-1,0 0 0,0-2 0,0-1 7,0-1-8,0 3 0,0-1-14,0-1-4,0 0 9,-2 2-13,2 0-9,0-3-10,-3 2-27,3-1 1,0 0 8</inkml:trace>
  <inkml:trace contextRef="#ctx0" brushRef="#br0" timeOffset="27640.5809">19208 3127 1,'4'-4'3,"2"0"-1,3-1 0,1-1 0,2-1 0,5 3 0,1-1-1,1 1 0,2 2 0,1 1 0,1 1 0,0 1 0,-2 1 1,-5 3-2,1-1 1,-5 0-1,-6 1 1,1 1-1,-7-1 1,-5 0 0,-1-1-1,-6-1 0,-5-1 0,-1 0 0,-3-4 0,-2 0 0,3-3 0,1 1 0,-4-2 1,7-2-1,-1 0 0,5 0 0,1-2 0,3 0 1,4-1-1,4 1 1,4-2-1,4 3 0,5 0-1,3 0 2,3 4-1,4 1 0,1 3 0,1 2 0,4 5 0,-2 3 1,2 5-1,0 4 0,-2 6 0,2 7 1,-4 4 0,0 7 0,-5 4-1,1 5 0,-5 1 0,-1 4 0,-5 1 0,-1 1 0,-3 1 1,0-3 6,-6-2-1,0-3 5,-2-5 12,-4-2-3,-3-4-2,-1-5-9,-4-3 18,-3-4-4,-2-4-2,1-5-3,-5-4-9,0-2 6,-2-6 4,1-6-15,-1-3 6,0-6-8,2-4 1,1-6-1,3-6-8,0-2-23,5-6 9,1-5-3,7-4 1,2 0 3,6-2 1,4-2 3,3 2 1</inkml:trace>
  <inkml:trace contextRef="#ctx0" brushRef="#br0" timeOffset="28146.6099">19955 3058 2,'8'-2'4,"4"-2"-1,1 3 0,3 0 0,1 1-1,1 0 0,1 3 7,0 2-8,-1 2 6,-1 1-1,-1 4-7,-3 2 7,-3 2-7,-4 3 6,-4 0 6,-4 4-14,-6 0 14,-2 0 4,-7-1-8,-4 0 5,-1-1 0,-5-2-3,-2-3 5,-2-1 6,-2-3-22,2-2 12,0-4 5,2-1-14,2-4 6,4-5 7,2-3-3,3-4-14,1-2-12,5-3 1,1-3-4,7-1 1,4-3 2,9-1 2,5-1 2,5 1 0,1 1 2,5 1 0,2 1 1,0 2 1,-2 4 0,2 1 2,0 3 0,-3 3 0,1 3 1,-2 0 1,0 3 0,-1-2 1,-1 3 0,0 1 1,-1-1 1,-1 2 0,0-1 0,-1 1 0,1 3 1,0-2 0,-1 1 0,3 2 0,0 1-1,-3 0 7,3 1-7,-1 1 6,-3 0-7,2 2 13,-5 1-1,-1-1-2,-5 3 5,-2 1-2,-6 1 0,-6 1-3,-2 1-1,-3-1-13,-5-1 19,-3 0 6,-2-2-4,-1-3-2,-1 0-7,-2-2 5,2-3-2,1-3-7,1-2-1,0-2-12,5-4 13,1-2-12,3-2-6,3-4-6,5-1 4,2-3 0,6-2 2</inkml:trace>
  <inkml:trace contextRef="#ctx0" brushRef="#br0" timeOffset="28969.6569">20517 2527 5,'0'0'4,"-2"1"-1,0 0 0,2-1 13,-2 1-3,2-1-1,0 3 12,0-1-4,4 4-2,0 1 3,4 4-1,-1 3-4,1 5 6,2 1-10,-1 2 5,1 1-21,-2 1 20,0 1-3,1 0-2,-1 1-7,0-2 6,0 0-7,-1-1 5,-1-1-1,0-2-1,-2-3-1,0-1 0,1-2-1,-3-2 7,0 0-9,-4-2 0,0-3 0,-5-1-7,1-3 1,-4 0-13,-3-3 9,1-1-5,-3-4 14,1 0 0,0 1 0,-1-2 0,3 0-14,-1 1 16,3 2-15,0 1 9,-1 0-6,1 4 1,0 3 14,-1 5-1,3 2-19,-2 5 8,1 3 7,-1 2 6,2 1-7,4 2 0,-1 0 12,1-1-1,6-2-1,0-1 4,3-1-1,3-4-14,2-2 0,-2-3 12,5-4 0,1-4-9,1-3-6,1-1 7,3-6-7,-3-1 0,1-3-5,0-2-5,-3 0-6,-2-4-3,1-1 9,-3 0-11,-2 1 10,1 1 7,-5 1-11,2 1 9,-2 3-6,-2 2 2,0 2 3,0 3 1,-4 2 0,2 3 2,0 0 1,0 3 0,0 1 1,2 0 1,5 1-1,-3-1 1,4 1 1,0-2 1,5-3 0,-1 1 0,3-2 1,-1-3 0,3 0 0,-1-3 0,5-1 1,-5-2 0,3-1 0,2 0 0,-3-2 1,1 0 0,-3-4 0,1 1 0,0 0 0,-3-2 1,-2 2 6,-1-1-1,-1 1-7,-2 0 19,-1 2-1,-5 2 3,0 0-15,-2 2 7,-4 3-3,-5 2 12,-1 4 4,-4 1-23,-1 3 13,-4 3-7,1 3 4,-3 1-8,5 1 0,1 2-1,1 0 0,3 1 6,1 1 0,6-2-2,2 1 5,4 0-8,4 1 0,6-2 5,5-1 0,4 0-8,3-1 6,3-2-1,6 1-19,3-2 20,-1 0-1,-2 0 0,2-1-7,-4 0 6,-2-1 7,-4 1-9,-4-1 0,-5 1 5,-4 1 6,-3 0-2,-7 1-1,-10 3-8,-3 0-7,-3 2 13,-3-3-7,-6 2-7,3 0-5,-5-2-19,2 1-9,0-3 4,3-2 4</inkml:trace>
  <inkml:trace contextRef="#ctx0" brushRef="#br0" timeOffset="30091.7211">21934 2734 8,'0'-7'4,"-2"-3"13,0 1 3,2-4 5,0 1-11,0-2 18,0-2-5,0 0-2,2 2 3,-2 0 2,2 2-9,0 1-3,2 2 5,0 3-4,4 2 5,3 4-10,1 5 11,1 4 3,3 4-3,1 6-3,1 4-16,-1 4 12,4 5-9,-5 4 0,3 4-2,-3 3-7,-1 2 0,-3 3 6,-2 3-7,1 0 0,-1 2-6,-2-2-19,-1-1 4,-1-4-3,-2 0-17,2-4-1,-2-5 4,0-4 4,1-3 4</inkml:trace>
  <inkml:trace contextRef="#ctx0" brushRef="#br0" timeOffset="30429.7404">22014 3141 3,'-4'2'10,"2"2"0,0 2-8,-2 3 18,4 1 5,0 3-4,0 2 11,0 4-17,4 0 11,0 3-10,3 3-1,1-1-3,0 4-8,4-1 0,5 0-1,0-3 6,-1 1 6,5-2-15,2-2 6,-1-4-7,3-2-6,2-2-12,2-4-3,0-3 14,0-2-5,2-4 8,-2-4-12,2-4 1,0-2 10,-4-6-6,0-2 1,0-5 1,-3-5 8,-1-1-6,-2-3 1,-3 1 8,1-1 12,-2 3-1,-5 3-8,0 2-7,-1 5 7,-5 0-1,2 4 12,-2 1-8,1 5-1,-5 2-7,2 3-6,-2 3 1,2 2 7,-2 4-6,2 2-6,-2 1-2,2 2 2</inkml:trace>
  <inkml:trace contextRef="#ctx0" brushRef="#br0" timeOffset="31811.8195">22008 3815 6,'0'0'17,"-2"-1"4,-2 0-9,2 0-8,2 1 13,0-2 3,0 2 11,2-1-4,0 2-16,4 1 18,1 1-11,1 1 5,4 3-3,3 3-15,1 2 12,1 2-3,-3 2-1,3 1-2,-5 2-8,3-2 1,-5 1-1,-2 0-7,1-1 0,-1-1 14,0-2-8,-2-1 12,1-3 6,-3 0-4,0-4-2,0 0 0,0-2 3,2-5-2,0-4-8,3-3-13,1-4 14,3-3-8,-1-4 0,4-1-14,1-4 15,0 2-6,1-1 13,3 0-1,-3 3 0,-1 2-15,-5 2 15,3 3-21,-3 3 9,1 2 7,-3 4-7,-2 4-5,1 5 20,-3 3-2,0 3-7,-2 3 6,0 2-19,-2 0 7,2 3 13,-1-1-7,-1 0 6,2-2 0,2 0-8,2-2 7,1-2 5,1 0-14,2-6 1,1 0 6,1-2 0,3-4-1,1-3-13,-1 0 8,1-4-6,-1-3 0,2-2-11,-3-3 9,-1-3 1,1 2-6,-1 1 3,-1-1 8,-1 2-13,-3 1 9,0 1 13,-1 3-13,-1 1 1,-2 0-5,0 2 8,0 2-7,1 2 8,-1 1 1,0 2-6,0 0 7,0 0-6,3 3 1,1-2 7,0 1 0,3-1-13,-1-1 14,3-1-14,-1 0 15,3-1-13,1-1 14,1-2-1,0 1-12,1-2 7,1 0-12,-2 1 8,-1-1 7,-1 1 0,-1 1-14,-1 1 2,-3-1 8,-4 2-6,-1 2 8,-3 1 0,-2 1 0,-6 3-6,-3 0 0,-1 1 8,-2-2-13,-3 2 14,1 2-13,0-4 2,-1 2-7,1-2 3,1 0 8,3-1-6,-2-3 1,4-1 1,1-2 1,3-3 1,2 0 0,2-3 2,3-2-1,1 0 2,2-1 0,2 1 0,3-1 1,1 1 1,1 1 0,3 0 0,-1 2 1,2 3 1,-3-1-1,3 4 1,-3 2 0,-1 1 0,1 3 6,-1 2 6,-1 1-1,-3 3-8,1 0 18,0 1-9,-3 1 0,-1-2-9,0 1 6,1-2 5,-1-3-1,0 2-2,0-4-1,-1 1 5,3-3-1,0-2 3,3-4-1,-1 0-3,5-3-1,-1-2-14,1-1 6,-1-4-13,3 0 8,-1-1-13,-1-1-5,2 1 9,-3-1 8,1 2 6,-3 3-13,-1 0 8,-3 2-7,0 2 8,1 2-14,-5 1 15,2 3 6,0 2-13,-1 0 1,1 0 7,0 3-13,0 0 14,3-1-1,-1 1-6,5-2 7,-1 0-7,3 0 7,-1-2-1,3-1 0,1-2-13,-1 0 8,2-3-6,-3 2-6,3-4 3,-2 1 8,-3-1 6,1-1-6,-3 1 0,1 1 13,-5 1-7,0 1 0,-1 1-13,-3 2 8,-2 2 0,0 3 13,-4 3-14,0 0 7,0 2-7,0 3 13,2-1-1,2 2-1,0-1-7,5-1-6,-1 1 13,0 0 6,3-3-15,3-1-7,1-3 2,1-2 7,3-1 7,-1-3-14,1 0 14,-3-1 0,3-3 4,-2 0-14,-1-2 7,-1-1-7,-3 0 7,0-2-7,-1 0 7,-1 0-7,-2 1 7,-1 1-13,1-1 13,-2 4 6,-2 0-20,-2 1 14,2 4-1,1 3 0,-1 1 12,0 3 5,0 4-3,0 3-8,4 4 0,-1 5 4,3 2-8,0 5-1,3 5 6,-3 5-14,0 3 7,3 4 0,-1 2-1,-1 2 7,-3 1 5,0 0-8,-4 1 5,-4-1 0,-2-1 4,-2-5 4,-4-3 5,-5-2 3,3-5-4,-7-5-2,3-3-3,-5-6-9,1-3 0,-5-6-8,2-5 18,-1-5-14,-1-5 5,0-5-7,2-6-38,3-4-9,-3-8-9,2-5 6,5-5 4</inkml:trace>
  <inkml:trace contextRef="#ctx0" brushRef="#br0" timeOffset="31956.8278">24910 3908 122,'0'0'21,"0"0"5,0 0-5,0 0 5,0 2-10,0 1 5,-2-1-16,-2-1 6,-2 0-8,-5 1-32,-1-2 2,-3 0 0</inkml:trace>
  <inkml:trace contextRef="#ctx0" brushRef="#br0" timeOffset="53703.0716">5494 4299 2,'0'0'2,"-2"-1"0,0 1 0,2 0-1,-2 0 1,-1 0-1,1 0 0,2 0 0,0 0-1,0 0 1,-2 0-1,2 0 0,0 0 0,0 0 1,0 0-1,0 1 1,0-1 0,2 1-1,-2 1 0,2-1 1,1 2 0,-1-1-1,2 0 0,-2 1 0,2-1 2,0-1-2,2 0 0,0 1 0,3-1 1,-1 0 0,2-1-1,3 1 0,1 0 0,3-1 0,1 0 0,3 0 0,-2 1 0,3-1 0,-1 0 0,2 0 0,2-1 0,-5 1 0,5 0 0,0-1 1,-2 0-1,2 0 0,-3-2 0,3 1 1,-2 0-1,-2-1 0,1 2 0,1-2 0,0 0 0,-5 2 0,3-1 0,-4 1 0,-1 0 0,1 1 0,-3-1 0,1-1 0,-3 2 0,1 0 0,-3 2 0,0-1 0,1 0 0,-3 0 0,0 1 0,0-1 0,-1 1 0,-1-1 0,2-1 0,-2 1 0,3-1 0,-1 0 0,0-1 0,2 0 0,3-2 0,1 0 0,-1 1 0,1-1 0,1 0 0,1-1 0,-1 1 0,-1-1 0,1 2 0,-1-2 0,1 2 0,-5 0 0,2-1 0,-3 1 0,1 1 0,-2 1 0,-2-2 0,-1 0 0,1 2 0,0-1 0,-2 1 0,-2 0 0,0-1 0,0 0 0,2 1 0,-1 0 0,-1 0 0,0 0 0,0 0 1,0 0-1,0 0 0,2 1 0,-2 0 0,2-1 0,-2 1 0,2 1-1,1-2 2,-3 1-1,2 0 0,0-1 0,0 1 0,-2 1-1,2-2 1,-2 2 0,0-2 0,0 1 0,1-1 0,-1 0 0,0 0 1,2 1-1,-2-1 0,0 0-1,2 0 1,2 0 1,-2-1-2,1 1 1,-1 0 0,0 0 1,0 0-1,-2-1 1,2 1-1,-2 0 1,0 0-1,0 0 0,-2 0 0,2 0 0,1-2 0,-3 2 0,2 0 1,0 0-1,-2 0 0,0 0 0,0 0 1,0 0-1,0 0 0,0 0 0,0 0 0,0 0 0,0 0 0,0 0 0,0 0 0,0 0 0,0 0 0,0 0 0,0 0 0,0 0 0,0 0 0,-2 0 0,2 0 0,-2 0-1,-1 2 1,1-2-2,-2 1 1,-2-1-1</inkml:trace>
  <inkml:trace contextRef="#ctx0" brushRef="#br0" timeOffset="68366.9103">16978 4120 1,'0'-5'3,"0"0"-1,-2 1 1,2-1-1,-2 1 1,-4-1-1,2 3 0,-2-1-1,-3 3 2,-1 3-1,-2 4 0,-1 3-1,-1 4 0,-1 6 0,-1 1 0,1 3-1,1 3 1,-1 1 0,5 0 0,0 0 0,6-1-1,1-1 0,3-2 7,5 0-7,1-5-1,6-2 1,5-6 6,6-4-1,1-3 0,5-5-7,4-5 6,5-5 0,-1-3 0,2-2-1,0-4-1,-1-2 0,-5-1 0,-4-3-7,-2 0 1,-7-2 7,-3 0-1,-7-1 6,-4-1-7,-4-1 0,-2 1 6,-6 0-1,-2 2-13,-4 2 1,-3 4 0,-4 5 1,-1 4 0,-3 5 0,-2 7 2,2 3 0,-3 6-1,1 6 0,0 2 0,2 4 0</inkml:trace>
  <inkml:trace contextRef="#ctx0" brushRef="#br0" timeOffset="68580.9226">17140 4297 3,'0'0'3,"0"2"0,2 4-1,-2 3 1,0 3-1,2 2 0,-2 5-1,2 6 2,-2 3 5,0 3-7,0 5-1,-2 2 7,2 4-7,-2 0 0,0 0 0,0 0 0,2 0-1,-2-3 1,-3 0 0,3-1-1,-2-3 0,0 0 0,0-3 0,2-1-1,-2-2-1</inkml:trace>
  <inkml:trace contextRef="#ctx0" brushRef="#br0" timeOffset="68776.9338">17043 4921 2,'0'0'3,"0"1"0,-3 1-1,-1 4 1,-2 2-1,-2 3 0,-5 3-1,-1 1 1,-3 5 0,-1 1-1,-1 1 0,-2 2 0,-1 2 0,-1-1 0,2 1 0,1-2-1,1 1 0,2-4 0,3-3 0,2-1-2,-1-4 1</inkml:trace>
  <inkml:trace contextRef="#ctx0" brushRef="#br0" timeOffset="69032.9484">17049 4950 1,'0'0'3,"0"0"-1,2 5 0,2-2 0,0 3 0,2-1 0,0 0 0,1 2 0,-1-1-1,2 2 0,0 0 1,1-1-1,1 0 0,2 0-1,1 2 0,3-4 0,1 1 1,2-2 0,-1-2-1,5 0 0,-2-1 0,1-1 0,1-2 0,2 0 0,0 0 0,0-3 0,-1-1 0,1 1 0,2 0 0,-2 0 0,0 0 0,-3 2 0,-1-1-1,-4 1 1,-1 2-1,-1 1-1</inkml:trace>
  <inkml:trace contextRef="#ctx0" brushRef="#br0" timeOffset="69251.9609">17229 5195 1,'-4'3'3,"-3"0"-1,1 2 0,-2 2 1,-3 2-1,-1 3-1,-2 2 1,-5 2-1,-2 3 0,1 1 0,-3 4 0,-2 1 1,0 1-1,0-1 0,-1-1 0,3-1-1,0-2 0,4-2 0,1-1-1</inkml:trace>
  <inkml:trace contextRef="#ctx0" brushRef="#br0" timeOffset="69793.9919">17187 5321 3,'0'0'3,"0"0"0,0 0-1,0 0 0,0 0-1,0 0 1,2 0-1,2 0 0,3 3 0,1 1 0,4 2 1,1 0-1,1 1 0,1 2-1,1 0 0,1 0 1,1 3-1,1 0 1,-2 0 0,1 1 0,3 0 0,-2 0-2,-3 1 0,-1 0-1</inkml:trace>
  <inkml:trace contextRef="#ctx0" brushRef="#br0" timeOffset="70124.0108">16337 6195 4,'0'-3'4,"-2"-1"-1,2 3 0,-2-1-1,2 1 0,0 2 0,0 1 0,2 3-1,2 5 0,3 3 0,-1 5 0,2-1-1,0 5 1,1 1 0,-1 3 0,2 1-1,1 3 0,-3 0 0,2-1 0,0-1-1,-1-1 0,-1-3-1,0-3 0</inkml:trace>
  <inkml:trace contextRef="#ctx0" brushRef="#br0" timeOffset="70505.0326">16323 6181 3,'4'-10'3,"2"-1"0,2 0-1,3 0 0,1-1-1,5 1 1,-1 2 0,5 1-1,0 1 0,1 1 1,1 2-1,0 2-1,0 1 1,-1 3 0,-1 2 0,-2 2 0,-3 2-1,-3 1 0,-1 3 1,-6 0-1,-2 4 0,-2-1-1,-2 0 2,-2-1-1,0 0 0,-2 0 0,2-3 0,0 0 0,0-1 0,0-1-1,4 0 2,2 0-1,2-1 0,3-1 0,3 1 0,2 0 0,1 2 0,4-1 0,-1 0 0,1 2 0,1-2 0,3 3 0,-2-2 0,-3 2 0,-3-1 0,-1 2 0,-3 0 1,-5 3-1,-2 0 0,-4 0 0,-4-1 0,-4 0 0,-3 1 0,-3-1 0,-3-1-1,-1 1 1,-1-1 0,-2-2 0,1-2 0,-1 0-1,0-2 0,1-2 1,3-4-1</inkml:trace>
  <inkml:trace contextRef="#ctx0" brushRef="#br0" timeOffset="71727.1025">16856 6343 2,'5'1'3,"-1"2"0,2 1 0,-2 1-1,2 2 1,0-1-1,1 1 0,1 1 1,-2 0-1,0 0-1,3 0 0,-3 1 0,2 0 0,-2-2-1,5-3 1,-3 1-1,0-2 0,5-3 1,-3-2 0,0 0-1,3-3 0,-3-2 1,2-1-1,-1-1 0,-3-4 1,0 0-1,1-1 0,-5-1 0,2 0-1,-2 0 2,0 1-1,-2 2 0,0 3 0,0 0 0,0 2 0,0 3 0,-2 3 7,3 6 5,-1 0-8,0 5-6,0 1-1,0 3 1,0-1 0,0 2 1,2 0 6,2 2-1,1-3 0,1-2-7,0-1 0,2-2 1,3-2 0,-1-1 0,1-4 0,1-1 1,3-3 0,-3-1 6,-1-2-6,1-2 6,-4-1-1,3-2-6,-3 0 0,-2-2 6,1 0-7,-3 0 1,0 2 0,-2 0 0,0 3 0,3 1 1,-5 1 0,2 0 0,-2 3 0,2 2 7,0 1-7,-2 2-1,2 0 7,3 1 0,-3 0-7,2 0 0,0 1 7,2-3-7,1 2 6,-1-2-7,2-2 1,1-1 0,1-2 7,0-1-1,1-3-1,-1-1 1,-1 0-9,1-3 2,-2 1 7,1-2 0,-3-2-1,-2 0-1,-2 0 0,0 0 0,1-1 0,-3 1-1,0 2 0,-2-1 6,0 2-13,2 3 7,-2 1 6,0 0-7,0 1 0,0 5-6,0 1 13,0 5-13,0 1 13,2 3-7,2 3-7,0 3 14,2 3-1,3 3-1,1 4 1,0 3-16,3 4 9,3 3 13,-1 2-2,1 3-7,-1 0 12,-1 2-15,1 1 7,-3-1 6,-4-1-9,1-2 0,-3 0-1,-2-2 12,-2-3-20,-4-2 7,-4-1 6,-3-5 6,-3-1 3,0-3-8,-5-4 0,-2-2 4,1-4-8,-5-2 0,2-3-1,-1-5 0,1-2-13,-4-6 1,2-3-19,3-4 4,1-4 1,3-3 3,3-2 2,5-3 2,4-1 2,2-2 1,6 0 2,4-2 1,5 0 1,1-2 1,7 0-1,1 2 3,5 0 1,2 0 1,2 1 0,0-2 0,2 2 1,3 0 0,-1 1 1,2-1 0,-4 3 0,2-2 1,-2 1 0,-4 1-1,0 2 1,-4 1 0,-2 3 0,-5 0 0,-1 4 7,-5 0-8,-3 2 0,-5 1 0,-2 4 7,-2 2-1,-4 2 0,-3 4-1,-3 2 0,0 4-7,-1 3 14,1 2-9,0 3 0,-1 3 0,3 2 6,2 0-1,2 1-7,2 0 6,4-2-1,0-1-7,2 1-6,2-4 20,2-1-7,5-3-1,-1-2-7,1-2 7,3-3-14,1-2 8,-1-2 0,1-4 7,-1-2-13,-1-1 20,1-2-2,3-1-14,-4-2 7,-1-2-7,-2 1 1,-1 0 0,-1 2 0,-2 2 1,1 0 14,-5 3-15,2 1 0,-2 3-1,0 1 9,-2 4 5,-2 4-14,2 1 1,-2 2 12,2 1-13,-2 3 7,3 1 5,1 1-7,0 1 0,2 1 6,2-1-1,-1-1-7,1-3 14,4-1-15,3-3 13,1-1-20,1-3 13,-1-1-13,3-4 14,2-2-7,-1-1 6,1-1-6,-2-1 12,1 0-13,-1 0 6,-3 2-13,1-1 14,-3 0 6,-1 1-14,-1 2 7,-1 0 6,-1 2-14,0 0 7,-1 1-6,-1 1-12,2 0 0,-4 1 2,3-1 1,-3 0 0</inkml:trace>
  <inkml:trace contextRef="#ctx0" brushRef="#br0" timeOffset="73075.1796">19471 4336 1,'-2'0'3,"-1"-1"0,1 0 0,-2 0-1,2-1 0,-2 1 0,0 2-1,0 2 0,0 1 0,-3 3-1,1 3 1,2 2 1,0 4-1,0 2 0,0 3-1,4 0 0,0-1 0,2 0 1,2-3 0,2 0 0,2 0 0,5-2-1,-1-4 0,3-1 1,1-6-1,-1-1 0,3-6 0,1-4 0,0-3 0,-1-2 0,3-2 0,-5-2 0,-1-2 0,-3-2 1,-1-1-1,-3-1 0,-4-3 0,-2 1 0,-2-2 0,-2 1 0,-2-2 0,-2 3 0,-3-1 0,-1 4 0,0 3 0,-1 0 0,-1 5 0,0 3 0,-1 3 0,1 5 0,-1 3 0,1 5-1,-1 4 1,1 4 0,0 2-1,1 4 0,3 3-1</inkml:trace>
  <inkml:trace contextRef="#ctx0" brushRef="#br0" timeOffset="73307.1929">19591 4527 1,'-3'7'3,"3"3"0,-2 2-1,0 4 0,2 2 0,-2 1 0,2 5 0,0 1-1,0 2 0,0 3 0,2 2 1,0 0-1,0 3 0,1 1 0,-1-2 0,0 1-1,0-3 1,0-2-1,0 2 1,0-3-1,-2-2 0,0-2 0,0-2-1,0-3-1,2-4 0</inkml:trace>
  <inkml:trace contextRef="#ctx0" brushRef="#br0" timeOffset="73487.2032">19481 4919 3,'-2'1'2,"-2"3"0,-5 3-1,3 4 1,-4 3-1,-5 1 1,1 2 0,-3 4-1,-3 4 0,-1 0 0,-2 1 0,1 1 0,-1-1 1,2 0-2,2-3 0,3-2 0,-1-2 0,5-3-2</inkml:trace>
  <inkml:trace contextRef="#ctx0" brushRef="#br0" timeOffset="73701.2154">19582 4947 1,'4'4'2,"3"2"1,-1 1-1,2 1 0,0 1 0,3 2 0,-3-1 0,4 1 0,-1-1 0,1 1 0,3-1-2,1 1 1,3-2 0,-1 0 0,3-3 0,2 0 0,0-3 0,1-1 0,1-1-1,0-2-1,-2-1 0,0 0-1,-3 0 0</inkml:trace>
  <inkml:trace contextRef="#ctx0" brushRef="#br0" timeOffset="73859.2245">19642 5331 1,'-14'21'2,"-3"1"0,-1 2 0,-5 1-1,-2 3 1,0-1 0,-2-2-1,-2 1 0,2-2 0,1 0 0,3-3-1,0-2 0,2-2-1</inkml:trace>
  <inkml:trace contextRef="#ctx0" brushRef="#br0" timeOffset="74048.2353">19555 5351 3,'5'4'3,"1"-1"0,-2 3-1,2 0 0,0 1 0,0 2 1,3 2-1,-1 1 1,0 2-2,3 0 0,-1 1 7,0 2-1,3-2-7,-1-1 0,3-2 6,-1 1-7,5-3 0,1-2 0,1-2-1,2-2 0</inkml:trace>
  <inkml:trace contextRef="#ctx0" brushRef="#br0" timeOffset="75021.2909">19442 6029 3,'2'-7'3,"0"0"0,0-1 0,0 0-1,0 0 0,0 1 0,-4 0 0,2 0 1,-2-1-2,0 1 0,0 0 1,-2 2-1,-1 0 6,-1 2-7,0 1 0,0 0 0,-2 2 0,-1 3 0,-1-1 0,2 3 0,-5 2 0,3 1 0,0 0 7,-3 2-1,3 2-7,2 0-1,-3-1 1,3 2 0,2 0 0,0 2 0,-1 0 1,3 1 0,2 2 0,2 0 6,0 3-7,2 0 0,0 1 0,2 2 0,1 0 7,-1-1-7,2-1 0,2 1 6,3-3-7,1 1 0,0-1 1,3-2-1,1-2 0,3-2 0,0-5-1,-1-1 0</inkml:trace>
  <inkml:trace contextRef="#ctx0" brushRef="#br0" timeOffset="76181.3573">19651 6228 3,'0'0'3,"0"0"0,0 2-1,2 3 0,0 1 0,2 2 0,0 1-1,2 0 1,0 2 7,3 1-8,1-1 0,0 1 0,1 1 0,-1-2-1,-4 0 1,0-2 6,-1-1 11,1-1-1,-2-1 3,0 0-15,0-2 7,-4-2-9,2-2 0,-2-3 0,-2-1 12,0-5-1,0-1-23,0-2 2,2-2 8,0-1-7,4-2-6,-2-2 2,6 2 0,1-2 2,-1 3 1,2 2 0,1 1 1,1 2 1,0 1-1,1 2 3,-1 2 0,1 2 0,1-1 0,1 1 1,-1 1 1,-1 1 0,1-2 0,0 1-1,1-2 1,-1 0 0,3 0 1,-3-1-1,-1 2 7,-1-2 0,-1 1-7,-1-1 12,-2 0 6,-2 0-15,1 3 6,-5-1-8,0 2 7,-4 2-14,2 2 14,-4 2-1,-3 4-7,-1 3 6,-2 3-13,1 2 13,3 1-13,0 3 8,2 0-7,2-2 14,0 0-1,2-1-7,2 0-7,4-3 1,2-2 1,1-4 1,7-2 0,-1-5-1,5-3 1,1-5 1,2-5 0,-1-2 0,1-4 0,2-4 1,-2-4 1,0-3 0,-3-4 0,1 0 0,-5-6 0,-1 1 0,-1-3 1,1-1 1,-7 4 1,0 1 0,-1 3 0,-5 3 0,0 3 7,0 4-8,-2 5 7,0 1-1,0 5 5,-2 5 6,2 5-15,-4 5 6,2 5-8,-3 5 7,3 4 12,0 7-16,0 4 13,2 7-9,0 1 7,2 1-3,-2 0-14,4-1 13,1-3-14,-3 0 13,2-3-13,0-4-6,0 0 20,0-4-14,-2-3-6,0-3 27,-2-1-21,-2-3 0,-4-2 13,0-4-7,-2-3 0,-1-2 6,-1-2-14,2-3 13,-1-2 1,-1 0-9,2 1 7,2 2-1,-1-2-1,1 2-6,2 1-13,0 2 15,4 2 6,0 2-1,0 3-13,0 2 0,4 2 16,4 0-2,-1 2-14,1 0-6,2 0-3,3-3 8,-1 2 7,2-3-7,-1 0-4,1-2 14,-3-3-6,3 0 0,1-3 1,-1-3 1,-1 1-7,-3-3 8,0 0 8,-2-4-16,-1 0 9,-1-1 6,0-3-7,-2 0 7,0-1-13,0 1 7,1 1-6,-3 0 13,0 3-1,2 1 0,-2 1-7,0 2 7,0 4-8,-2 3 1,2 3 0,0 2-6,0 2 1,0 0 14,3 2-14,-1 0 1,0 0 13,2-1-1,0 1-7,2-2 7,3-2 6,1-1-2,3-3-1,-1-1-1,1-5-1,3 0-8,1-5-12,-1-1 8,1-3-6,0-1 0,-1-2 3,1-5 1,-5-1 0,1-1 1,-1-4 0,-3-4 0,-1-1 1,-2-2 1,-1-3 0,-3 1 1,0-1 1,0 1 0,-2 0 8,0 3-1,-2 0 13,0 3 9,-2 3-22,0 1 25,0 3 3,2 2-4,-2 3-11,0 2-15,2 2 6,-2 3 13,2 1-23,-2 5 19,2 3-1,0 4-16,0 3 7,0 6-14,2 3 20,2 3-8,2 6-1,0 2-7,2 5 6,1 2 7,-1 3-16,4 3 15,1 1-8,-3 1-26,3 0-11,-1-2 6,-2-2 2,5-3 2,-3-2 3</inkml:trace>
  <inkml:trace contextRef="#ctx0" brushRef="#br0" timeOffset="76337.3662">20984 6001 3,'0'0'4,"0"0"-1,0 0-1,0 0 1,0 0-1,0 0 0,7 0 1,1-2-2,2 0-1,5-2-1</inkml:trace>
  <inkml:trace contextRef="#ctx0" brushRef="#br0" timeOffset="77265.4193">21530 5812 3,'0'0'3,"0"0"0,-2 1 0,-2 1 0,0 0 13,0 2-9,-4 2-1,-1 1 6,-1 2 5,2 1-3,-2 4-8,1 3 6,1 0-14,-2 1 0,1 1 7,3 0 0,2 1-8,-2 0-7,6-3 22,0 0-16,6-1 2,0-1 7,5-4-15,3-1 2,1-3 1,5-3 1,1-3 1,2-2 0,1-2 0,3-3 2,2-2 0,-2-2 0,0-1 1,-2-2 0,0 0-1,-5 0 1,-1-2 0,-2-2 1,-3 1 0,-4-1 0,-1 1 0,-3 2 0,-6 4 1,-4 0 0,-2 3 12,-5 2-7,-1 3-1,-3 5 13,-1 3-15,-1 0 12,1 5 5,-1 1-15,1 0 5,3 1-1,-1-1 5,3 1-6,3-2-2,2 0-14,4-1 15,2-1-1,2-2-1,2-1 6,4-2-14,3-3 7,3-2-7,1-2 1,1-1-6,1-3-6,-1 0 2,3-1 14,-1-2 0,1 0 0,0-1-6,-1 2 0,-3 1-5,-1 1 14,-3 2 5,-1 1-1,0 1-7,-4 5 6,-1 1-13,-1 4 7,-2 1 0,0 3 6,0 1 0,-2 2-2,0 0 6,2 0-8,-4 0 6,2-1-1,2-1-20,2-1 8,-2 0 13,2-2 12,0-3-3,3-2-3,-1 0-7,2-3-2,2-1 6,1-2-2,1-3-13,1-1 6,-3-1 0,2-1 7,-1-1-16,1 0 15,-2 0-8,1 1-6,-3 1-1,-2 2 2,3-1 14,-3 2-8,-2 2-7,2 1 7,0 2 0,-2 1-14,3 2 2,-3-1 20,0 1 0,2-1-8,-2 1-8,2 0-11,3-1 9,-3-3-13,4 0 4,1-3-6,-1-1 3,2-2 3,1-2 1,1-2 2,1 0 2,-3-2 0,3-4 2,-3 0 1,0-3 2,1-1 0,-3-2 0,1-3 2,-1-2 0,0-1 1,1-2 1,-3 2 1,2 0 1,1 1 7,-3 4-1,0 2 19,0 3-3,-4 1-8,3 3-3,-3 3-7,0 3 12,-2 3 5,2 4-16,-2 3 6,0 5 5,0 2-14,-2 5 7,0 3-8,0 0 0,0 2 6,0-1-1,-2 1 0,2 1 5,0-2-14,0 1 13,0-3-19,0-2 7,0-1 13,0-2-1,0-1 0,0-2-9,-2-2 7,2-2-21,0-3 22,0-1-14,0-1 13,-2-2-1,2-1 0,0-3-7,-2 2-7,0 0 14,0 0-7,2 1-26,-2 1 4,0 0 2,0 2 3,-4 3 1,-3 3 2,-1 3 1</inkml:trace>
  <inkml:trace contextRef="#ctx0" brushRef="#br0" timeOffset="77787.4491">19744 6815 2,'-2'0'4,"2"-2"-1,-3-1 0,1 0 0,2-1 0,-2 1 7,4 1-3,-4-1-7,0 2 0,2 0 13,0 0-2,0 1 0,-2 1 4,2 1-8,-2 6 5,-2 2-14,-2 0 14,2 3-3,-1 2-7,1 1-6,2 1 6,0 0 13,2 2 5,0-2-16,2 2 6,-2-2 5,6 1-7,1-1-2,1-2 12,2-2-9,1-2 0,5-3-8,3-4 12,-1-4-8,5-3-13,-2-3 7,4-2 13,-1-4-8,3-3 0,0-1-13,2-2 13,0-1-13,0-2 14,0 0-13,0 0 13,-2 0-7,-2 3 7,0 3-13,-5 0 7,-1 4 0,-1 1 0,-3 3-6,-3 3 7,-3 3 13,-3 3-2,-4 4-7,-2 1-7,-4 3 6,-7 3 0,1 1 0,-4 0-7,-3 2 7,1 0-13,-1-2 14,0-1-13,1 0-5,-1-3-6,5 0-4,0-3 2,1-4 3,1-1 1,4-3 2,4-2 2</inkml:trace>
  <inkml:trace contextRef="#ctx0" brushRef="#br0" timeOffset="78623.497">20279 6686 2,'9'-5'3,"1"2"1,2-1-1,1 3 0,-1 0 7,3 2-2,1 2 11,-1 0-15,-3 3 7,2 2 10,-1 0-1,-1 1 9,-1 3-9,-1-1-16,0-1 12,-1 0-2,-1 0-7,-2-3 5,-2 1-8,2-2-1,-1 0 6,-1-2-7,0-1-7,0-2 14,0-4-14,4 1 14,-1-5-15,1-1 15,2 0-9,3-3 0,-3 1 13,2-2-8,-1 2-13,1 0 13,0 1 0,-1 1-1,-1 1 0,1 2-1,-1 2-6,-2 3 0,0 2 7,1 2-7,-1 0 6,0 1-19,0 2 21,1-1-7,-3 0 7,0-1-1,0 0-13,1 0 14,-3-3-7,2 0 0,0 0 7,4-2-1,-1-4-1,1-1 0,0-3-13,1 2 14,-1-2-7,3-1 7,-3 0-1,0-2-13,1 3 14,-1 1 0,-2 0-1,0 2-13,1 2 14,-3 2 0,-2 1-13,2 1-6,-2 4 9,1 0 7,-1 1-8,0 2 2,0 1-6,0-1-11,2 0 2,0 0 3,3-1 1,-1-1 3,0-2 1,5 1 1,-1-3 2,-2-2 1,3 0 2,-1-2 0,1-1 1,-3-3 0,0 0 1,1-1 14,-1 0-15,-4-2 8,3-1-7,-3 3 7,0 0 12,0 3-8,-2 0 5,-2 1-20,2 0 13,-1 3 0,-1 2 6,4 3 4,0 5-8,2 1-13,-2 5 13,5 4 7,1 4 3,3 2-21,-1 5 13,5 5 13,-1 2-23,1 7 7,-2 4-1,-1 1 6,-1 3-14,1-1 6,-3-2 6,1-4-7,-4-3 7,1-2 10,-1-6-21,-4-5 7,0-3 19,1-5-4,-5-4-9,-2-6-7,-2-4 13,-2-5 3,-5-6-21,-1-5 6,-2-6 0,-3-5 5,-2-8-1,-1-6-1,1-4-8,-1-2-6,1-4 1,3-3 7,-1-1 6,3-5 5,4 0-7,1-1-1,5-1-7,4-1 0,5 3 0,3 2-19,2 4 22,3 3-6,3 3 6,3 4-6,0 5 13,-1 3-13,3 4 0,0 6 7,0 3-6,-3 5 0,1 5 1,-4 5 6,-3 2-6,-4 6 6,-5 5 0,-3 4-7,-9 4 1,-5 4-7,-5-1 16,-1 2-9,-3 0-5,-4-2 7,-2-1-6,3-2-12,1-3-11,0-2-3,2-3 5,5-2 2,-1-3 2,3-2 3,4-6 1</inkml:trace>
  <inkml:trace contextRef="#ctx0" brushRef="#br0" timeOffset="79275.5343">21789 6380 5,'2'-1'4,"0"0"-1,0 0 7,0 1-2,-2 0 12,2 1-2,-4 0-3,0 4-2,-4 1 0,-2 3 3,-1 1-8,-3 4 5,0 1-14,-1 2 14,1-1 4,2-1-3,1-1 0,1-1-3,2-3-1,0 2-2,3-2-7,3-2 7,3-2-21,3-3 8,2-2 14,2-4-8,5-1-6,1-4 0,1-2 1,2 0 13,1-2-7,1 2-1,0-3-6,1 1 1,-3 1-6,0 1 14,-3 1-20,-1 2 27,-5 1-7,2 3 6,-3 2-8,-3 3-6,0 3 6,-4 1 0,2 2 0,-2 1 0,0 0-7,0-1 7,-2 3-7,3-1 14,1 0-8,0-3-12,2-2 20,2 0-8,3-3-6,-1 0-6,4-4 8,1 0 0,-1-3 1,3-2 6,-1-2 0,1 0-7,0-2 7,-1 1-1,-1-1 0,-1 1-1,-2 1 0,1-1 7,-3 2-8,1 2 0,-5 1 6,2 1-1,-4 2-7,0 1 6,3 2 0,-5 2-7,2 2 6,0 2-6,-2 0 6,2 2-7,0 0 1,0 0 6,5-1-13,-3 0 8,2-1 6,4-2-1,-1-3-19,3 0 14,3-3-13,-1-1 15,1-2 1,-1 0-8,-1-3-5,-1-2 8,1 0 0,-1-1 7,-1-1-7,-3 0 7,0 0 5,-1 1 0,-1 2-2,-4 1 12,2 0-9,1 2-14,-1 1 7,0 3 7,-2 2-2,0 4 11,2 3-8,3 4-1,1 4 17,0 5-22,3 3 19,-1 3-10,1 5 5,-3 2-3,0 5 5,-1 3-9,-5 1-8,-2 1 12,-2 1-7,-4 1-22,-5-3 28,-1-1-28,-2-2 2,-3-5-11,-3-1-23,-3-6-3,0-5 6</inkml:trace>
  <inkml:trace contextRef="#ctx0" brushRef="#br0" timeOffset="79417.5424">23096 6437 80,'0'0'1,"0"-1"0,-2 0-7,0 1-1,-2 0-1</inkml:trace>
  <inkml:trace contextRef="#ctx0" brushRef="#br0" timeOffset="79922.5713">18163 7144 3,'-6'5'3,"-4"4"1,-2 2-1,-1 5 7,-1 5 4,-1 2 5,3 5-2,1 3-15,-1 2 0,6-1 18,2 1-21,2-3 14,6 1-3,2-6-7,6-2 12,5-4-1,4-5-3,1-5-14,5-4 1,4-6 12,0-6-13,4-5 13,-1-4-8,-1-5 6,-2-2-1,-2-4-7,-7-3-6,-1-2 7,-7-3-7,-5 3 1,-5-2 13,-8 0-1,-5 4 0,-3 1-21,-7 3 15,-1 7 0,-5 4-7,0 5 7,-2 6-18,-2 6 14,-2 5-13,2 8 3,2 4 1,-2 4 1,7 4 0,3 3 1,3 2 1,3 2 1</inkml:trace>
  <inkml:trace contextRef="#ctx0" brushRef="#br0" timeOffset="80082.5804">18252 7665 3,'2'5'10,"5"3"6,-1 5 4,0 2-9,2 3 6,1 8 9,-1 3-21,0 6 5,-2 4 5,1 5 6,-1 3-23,-2 4 13,2 3-1,-4 4-2,0 2-1,-2 1 1,0-2-16,0-2-4,-2-3-6,0-5 0,0-4 4,0-6 0</inkml:trace>
  <inkml:trace contextRef="#ctx0" brushRef="#br0" timeOffset="80260.5906">18238 8199 4,'-6'1'10,"0"2"0,-3 3-2,-3 2-8,-5 5 1,-3 4 12,-3 3-2,0 6 6,-6 4-3,-2 5-1,0 1-15,-2 1 7,0 3-7,0-2 0,4-2 7,2-3-13,2-5 0,5-3 1,1-4 0,4-4-1</inkml:trace>
  <inkml:trace contextRef="#ctx0" brushRef="#br0" timeOffset="80431.6004">18288 8159 1,'6'3'4,"2"0"0,4 2 6,1 1-7,3 1 18,3 0 4,-2 2-16,1 0 5,1 2-8,-3-1 6,1 3-2,-1-2-1,1 1-20,0-1 0,-1-3 2,-1 0 1,1-3 0,-1-2-1</inkml:trace>
  <inkml:trace contextRef="#ctx0" brushRef="#br0" timeOffset="80559.6077">18453 8481 2,'-14'27'3,"-3"3"-1,-2 4 0,1 3 0,-3 3 0,0-1-1,1 1 0,-1-1 0,2-1-1,-1-3-1</inkml:trace>
  <inkml:trace contextRef="#ctx0" brushRef="#br0" timeOffset="80719.6169">18064 8779 2,'2'-6'4,"4"2"-1,-1-1 0,1 1-1,2 2 0,2 2 8,1 2-9,1 2 0,1 3 0,1 3-1,3 2 1,-1 2-1,3 1 0,-1 1 0,3 2 0,0-1-1,-1 2 0,5-2-1</inkml:trace>
  <inkml:trace contextRef="#ctx0" brushRef="#br0" timeOffset="80958.6305">17870 9364 2,'-4'3'4,"-3"3"6,1 4-7,2 0 13,0 2-9,0 3 11,0 1-1,4 3-9,-2 2 5,4 0-1,4 2-8,0 1-1,2 2 6,3-2-20,1 2 0,3-3 2,-1-2 1,3-1-1</inkml:trace>
  <inkml:trace contextRef="#ctx0" brushRef="#br0" timeOffset="81294.6497">17789 9308 2,'0'-3'3,"0"-2"1,2-1-1,2 0 0,3-2-1,1 0 0,2 1 1,3 0-2,1 1 0,5 1 1,-1 2-1,1 3 0,4 1 0,-3 5 0,3 2-1,-4 4 1,1 2-1,-3 2 7,-5 2-7,-1 1 0,-3 1 0,-2 0-1,-2 0 0,-2-1 1,0-1 0,0-3 0,1-1 6,-1-2-7,2-2 0,4-2 0,0-1 7,5-1-7,1-1 0,5-1 0,-1 1 0,3 0 0,0-1 1,-3 2-1,-1 0 0,-1 1 1,-3 0 0,-1 2-1,-8 3 0,-4 1 1,-4 2-1,-4 1 1,-4 1 0,-7 3 0,0 0-1,-5 0 0,-1 1 0,-2-3 0,-2 0 1,2-1-1,2-2-1</inkml:trace>
  <inkml:trace contextRef="#ctx0" brushRef="#br0" timeOffset="81966.6882">18621 9413 41,'0'0'6,"0"0"-8,0 0 14,-3 1-8,-3 0 0,-2 1-1,-2 1 6,-3 1 11,-3 3 5,-3 2-10,-2 1 11,-3 3-4,1 1-2,2 2-22,0 3 26,3 0-9,1 1-2,3 0-8,4 0-1,1-3 6,5-1-8,4 0 1,2-6-1,6-1-20,3-3 3,3-4 8,3-4-6,1-5 15,5-2-7,0-5 7,2-2-6,0-4-6,-3 0 14,1-1-7,0 0 6,0 1 0,-5 4-7,-1 2-5,-3 3 13,-1 1 0,-5 4-13,0 6 7,-2 4 0,-4 5 7,-4 4-7,2 3-6,-2 4 7,-2 1 0,2 0 7,2 1-7,-2-1 0,2 0 0,2-4 0,0 0 0,2-5 7,0-2-14,3-3-6,1-5 9,2-3-6,3-5-5,-1-3 9,0-4 1,3-3 13,-1-3-14,1-3 14,-1-1-1,3-2 0,-3 2-1,-1 0-14,-1 4 27,-1 2-3,-3 0-1,0 5-2,0 1-2,-1 3-1,-1 6-7,0 3-1,-2 5 8,2 2-2,-2 5-1,1 2 5,-1 2-1,2 1 0,4-1-3,-1 2 0,1-3-8,0 0-12,5-2 1,-1-2-10,3-4 1,1-3 4,1-4-6,2-2 4,-1-4 2,-1-4 1,4-3 3,-5-3 2,1-4 0,-5-2 3,-1-2 0,-1-4 2,1-3 0,-3-2 14,-2-2-1,-2 0-1,1 2-1,-3 3 13,0 3-3,0 4-14,-2 4-7,0 3 20,0 5-14,-2 6 13,2 8-2,-2 3-8,0 3 6,2 3-1,0 3-14,1 4 1,1-1 13,0 0-20,4-1-5,0-1 2,3-2 2,3-2 1,1-2 0,1-5 2,3-4 0</inkml:trace>
  <inkml:trace contextRef="#ctx0" brushRef="#br0" timeOffset="82346.7099">19578 8462 5,'-2'-3'4,"0"1"6,0 0-1,2 0-2,-2 4 6,2 1 5,0 1-9,0 8-1,-2 4 11,2 2-7,-2 7-9,4 2 12,-2 6-2,4 2 0,-2 3-9,4 2 0,-2-1-7,7-1 0,-1-2-13,2-4 2,5-3 2,2-2 0,1-5 3,-1-3 1,2-4 1,-1-7 1,3-3 0,2-5 1,0-3 1,-1-4 8,1-1 5,0-1-1,0-2-1,-2 1 5,-3 2-7,-3 0 0,-1 1-8,-1 3 13,-3 2-1,-1 3 5,-5 4 6,0 4-4,-4 3-2,-4 3-1,-2 3 4,0 2-1,-2 4 3,1 1-2,-1 0 5,2 0-10,-2-1 6,4 0-9,0-2 5,4-3-2,2-1-7,4-3-7,1-3 6,5-2 0,5-3-14,1-5-5,3-3 2,4 0-12,2-4-9,2 1 5,0-3 2,0 0 2,29-8 3,-8 1 3</inkml:trace>
  <inkml:trace contextRef="#ctx0" brushRef="#br0" timeOffset="84051.8074">21460 7747 4,'0'-4'4,"-2"-2"0,0 2 6,0 0-2,0 1-1,0 0 6,0 1-8,2 1 6,-2 2-2,0 4-1,-5 4 5,3 4 0,0 4-3,-2 5-1,0 4-14,0-1 7,3 1 6,3 1 5,3-2-20,1-3 7,4-1 6,2-2 1,3-5-2,1-5 5,3-3-13,3-5 6,1-6 6,0-4-7,-1-4 6,3-4-7,-4-4-7,-1-1 1,-3-4 7,-3-2-7,-1 2 7,-5-2 0,-4 1 0,-2 0-7,-4 3-12,-4 3 0,-1 4 4,-5 3 1,-1 5 0,-3 6 3,-3 4 0,-2 6 2,3 5 0,-3 3 1,2 3-2,0 3 2,3 4 1,1 0 0,3 2 1,3-1 0,3-1 1,2 0 0</inkml:trace>
  <inkml:trace contextRef="#ctx0" brushRef="#br0" timeOffset="84175.8145">21456 8099 2,'4'2'4,"0"3"0,5 1-1,-1 2 13,2 3-2,3 3-2,-1 4-8,2 3 7,-1 3 4,1 3-2,-1 5-1,1 4-16,-3 6 15,-3 3-8,-2 3-13,0 1-1,-2 1 3,-1-1 0,-1-1 1,-2-4-1</inkml:trace>
  <inkml:trace contextRef="#ctx0" brushRef="#br0" timeOffset="84358.825">21520 8486 5,'-4'4'4,"-6"1"-1,-3 7 7,-3 4-8,-3 6-1,-6 3 7,-4 4 5,-4 3-14,2 3 0,-2 1 13,0 3-14,0-3 13,2 2-8,4-2-8,0-3 1,6-3 0,3-4 0,1-4 1,7-5-1,2-4 0</inkml:trace>
  <inkml:trace contextRef="#ctx0" brushRef="#br0" timeOffset="84616.8398">21493 8564 2,'6'2'4,"3"2"-1,3 2 0,3 3 0,-1 1 7,1 3-9,3 3 0,-3 2 0,1 2 0,1 2 0,-1-1 0,-1 1 6,-1-1-7,1-3 0,-1-1-1,1-5 1,-1-1-1,3-4 0,1-5-1,1-3 2,2-4-1,1-4 0,1-5 1,-2-2-1,4-3 0,-5-5 0,3-2 1,-2 1 0,-1-1 0,-1 3 0,-2 2 0,-3 2-1,-2 3 0,-1 4 1,-5 6-1,-2 5 1,-2 6 0,-4 4 0,-2 5 0,-2 5-1,-2 4 0,-3 3 0</inkml:trace>
  <inkml:trace contextRef="#ctx0" brushRef="#br0" timeOffset="84928.8576">21491 9085 4,'-8'5'4,"-2"4"-1,-1 4 0,-3 2-1,-3 3 8,-1 3 4,1 1-2,-2 2-1,1-2-1,1 1-2,1-1-1,1-1-7,5-2-6,0-2 13,3-2-7,3-2 6,2-4-7,4-2-6,4-3 1,3-4 0,3-3 1,5-1 1,-1-1 0,3-2 1,-1-1 0,5-2 1,0 0-1,0 2 1,-1 2 1,3 0-1,0 3 1,-2-1 0,0 3 0,1 2 0,1 2 7,-2-1-7,2 4 6,0-1-7,-1 2 0,3 0-1,0 0 0</inkml:trace>
  <inkml:trace contextRef="#ctx0" brushRef="#br0" timeOffset="85398.8845">21104 9708 2,'-6'1'4,"-2"2"-1,-2 1 0,-3 2-1,-1 3 1,-3 3 13,1 1-15,-3 4-1,0 2 7,3 1-1,-1 3-1,5 2-1,0 1 0,3 2 7,5 1-3,2-1-7,6 0 13,4-1-8,3-3 12,3-1-15,3-2 6,1-1-14,3-1 13,2-2-1,-5-2 6,-1 0-15,-3-2 1,-1 0 12,-5 0-7,-4 1-7,-4 0-6,-4-1-6,-6 3 2,-5-1 2,-1-4 0,-3 0 1,1-3 1,-3-5 0</inkml:trace>
  <inkml:trace contextRef="#ctx0" brushRef="#br0" timeOffset="86180.9292">21053 9557 12,'0'0'10,"0"2"-9,4 1 0,0 1 1,2 4 6,0 3 11,3 2 5,-1 5 10,0 4-5,1 4 3,1 5 3,-2 5-12,0 3-2,3 4-3,-1 0-8,0 1 4,3-2-8,1-1 6,-1-5-14,1-4-6,1-2 20,-3-3-14,3-6 6,1-3 0,-1-5 6,3-3-8,1-8 0,-1-4 12,1-6-14,0-5 6,1-2-7,1-5 6,-2-2 1,1-4-15,-1 4 14,-3 1-7,1 1 8,-5 3-22,1 3 22,-3 4-7,1 4-6,1 6 13,-2 3-13,1 5 13,-1 4 0,0 2-14,1 1 20,1 3-14,-2 0 0,1 0 7,1-1-7,-2 1-6,3-6 1,-1 1 7,1-5 6,1-1-7,1-4 7,1-3-14,1-5 8,-1-2-13,1-2 2,-3-4-6,1-1 3,-1-2 8,-1-1-13,-3 1-3,0 1 8,-1 1-3,-3 0 8,0 2-6,-2 2-4,0 2 9,0 2-6,1 1 2,-5 2 3,2 2 1,0 1 6,0 1-5,2 0 1,-2 1 1,2-1 8,2 1-7,-2-1 1,1 1 0,-1-2 0,0 0 15,2-1-2,-2 0-1,0-2-1,1-1 6,-1 1-7,-2 1 5,2 0-14,-2 0 13,0 0-13,0 1 0,0 1 26,2 3-16,-2 3 13,5 6 3,-3 2-2,4 4-3,2 2-8,-1 6 18,3 3-17,2 4 6,1 2-2,1 3-2,-1 3-1,1 0-2,-1 0-7,-1-1 12,1-4-14,-3-3 6,1-3 6,-3-5-2,-2-3 5,1-3-27,-3-6 27,-2-5-15,-2-6-12,-2-5 14,-4-7 12,0-3-27,0-5 14,-7-8 7,-1-3-1,-3-3 0,-1-6-8,1-3-1,-1-4 1,-1-2 7,3 0-15,1 1 8,3 2-6,0 5 7,4 3 7,-3 6-7,5 4 7,-2 2-15,2 4 8,2 4-13,0 4 14,0 6 0,2 6-6,-3 5 7,1 8-1,0 3-12,-2 4-12,0 1 3,2 2-4,0 1-10,0 2 4,0-2 2,0-1 4,4-4 2</inkml:trace>
  <inkml:trace contextRef="#ctx0" brushRef="#br0" timeOffset="87092.9814">22281 9717 2,'2'2'3,"0"2"1,5 6 19,-1 0-10,2 5 5,4 5 11,1 3-10,-1 5 10,3 3 3,1 4 3,1 4-5,1 3-11,-1 4-8,0 3 12,-1 3-4,3 1-15,-5 0 13,3-2-15,-3-4 0,-1-4-1,-3-5 0,0-5 0,-3-5 12,1-4-14,-6-8 13,-4-4-1,-4-7-8,-3-7 0,-3-6-1,-3-7 6,-1-7 5,-3-6-6,1-4-16,-3-7 9,2-4 0,1-3-7,-1-4 14,3-4-7,1 2-13,3 0 14,3 2-19,3 2 21,4 5-6,2 2 6,4 5-6,3 5-7,-1 3 8,4 5-6,2 4-5,3 6 20,-3 6-7,3 7 6,-1 6 0,1 7-7,-3 7-6,1 4 7,-5 5-7,-2 2 14,-2 3-1,0 0-20,-2-2 15,0 0-26,1-4 10,-3-4-12,2-3 4,0-3-4,0-5 3,2-3 3,0-7 3,0-5 1,2-5 3,1-6 2,1-4 1,-2-4 2,0-6 1,0-4 1,5-2 1,-1-1 1,3 3 1,1 0 7,-2 2-7,3 2 13,-5 4-1,3 2-7,-3 3 12,0 4-8,3 5 13,-3 3-9,0 4 5,1 4 12,-1 5-5,0 4-14,1 1 17,-3 2-2,0 0-16,3 0 6,-1 1 5,0-1-15,3-1 12,-3-2-14,0-2 6,3-3-13,-1-2 13,3-3-7,1-4 7,-1-3-14,1-4-5,1-4 14,-3 0-6,1-1 7,-3-3-8,1 2 9,-1 0-1,-2 1-14,-1 2 15,1 2-13,-4 2 20,2 1-26,-1 1 14,-3 3 1,2 2 6,-2 2-7,2 4 7,1-1-13,-1 3 13,2 0-19,2 1 8,1 0 7,1-2-14,1 1-10,1-2 1,1-2 4,18-1 1,-2-2 3,-9-4 1,5-3 1,-2-2 3,-4-4 0,-11 6 2,0-2 1,-1-1 0,-3-2 0,0-2 2,-2-3 1,0 0-1,-2-1 2,1 2 0,-1-1 1,-2 2 12,0 2-14,0 2 1,2 1 0,-2 3 7,2 3-1,-2 3-7,0 4 7,2 4 13,2 3-3,0 4-2,4 4 0,1 4-3,3 5-7,0 5 0,3 5 12,-1 6-1,3 4-15,-3 0 7,1 3 5,-1-1-7,-1-2-7,-3-2 13,0-1-14,-1-3 1,-3-4 1,-4-1 12,-2-5-1,-4-3-7,-4-4-19,-3-2 9,-5-4-7,-24 10 3,-5-11 0,1-9-1</inkml:trace>
  <inkml:trace contextRef="#ctx0" brushRef="#br0" timeOffset="87232.9894">22751 9297 9,'-2'0'2,"2"0"0,0 0 0,0 2-1,0 0-2,-2 3 0</inkml:trace>
  <inkml:trace contextRef="#ctx0" brushRef="#br0" timeOffset="87659.0138">21555 10706 4,'0'-5'4,"2"-1"6,0-3 6,1 0-3,-1-2-8,0 1 13,0 1 3,2 0-2,-4 2-3,0 4-2,-2 1-8,-2 3 13,-3 5-22,-3 5 19,-2 5-14,-3 4 19,-1 3-28,-1 4 25,1 2-14,1 2-1,1-1 6,3 0 0,3 0-2,6 0-7,4 1 6,2-2-1,6-2 6,5-1-1,4-2-1,3-1-8,1-5 0,2 0-6,-2-2-1,-1-2-4,-3-2 1,-2-1-5,-7 0-6,-2-1-3,-6 0 2,-4 0 3,-6-2 0,-2 1 3,-5-3 0</inkml:trace>
  <inkml:trace contextRef="#ctx0" brushRef="#br0" timeOffset="88785.0782">21537 11023 1,'14'-10'3,"3"-2"0,5-3 0,1-4 0,4 0 0,4-3 0,2-3 0,2 0-1,3-3-1,-3 0 0,0 0 7,0 3-1,-4 2-7,-4 1 6,-4 2-1,-5 3-1,-5-1-6,-5 7 6,-4 2 0,-4 5 0,-4 5 5,-4 3 5,0 3-8,-7 4-13,-2 6 7,5 1 13,-2 4 5,1 2-9,3 0-20,4 2 14,2-1 6,4-3-1,2 0-14,4-3-6,4-3 8,3-4-7,3-3 2,1-3 1,3-5 1,1-4 1,4-3 1,-2-4 1,-1 0 7,1-2 6,-2 2-8,-1-1 0,-3 2-6,-3 1 7,1 2 6,-3 2 5,1 1-1,-3 4 4,0 2-8,-1 1 5,-3 3 0,-2 1-3,0 2-1,0 0-7,-2 1-1,3-2 0,-3-1 0,2-2 13,0-1-22,0-2 2,2-2 1,-2-3 7,5-5-7,-1-1-6,0-5-5,2-2 15,1-3-12,-3 1 7,2 0 7,1-1-12,-3 2 7,-2 3 1,0 1 7,1 3-14,-3 1 21,0 3-14,-2 4 6,0 2 6,0 4 5,0 2 0,0 1-9,2 3 5,-2 1-7,5 1-1,-3 0-6,2 0 0,0-2 7,5 0-6,-1-3 0,0-3 7,5-3-7,-3-1-13,17-6 9,-2-2 7,-2-4-6,-5-5 7,-1-1-7,-2 2 7,-3-1 0,-4 2 6,-3 7-7,-3 1 14,0 2-9,0 0-1,-2 2-7,2 2 20,-2 1 5,-2 4-4,2 3-2,-2 3-15,5 2 0,-3 2 14,2 1-3,0 1 6,4-2-10,3 0-7,-1-1 0,0-2 6,3-2-7,-1-3 0,2-4-6,1-3 0,-1-2 1,1-4 0,-1-2 7,-1-5 1,-3-2-1,0-1-8,-1-4 2,-3-2 1,0-1 12,-4 0 0,2-2-8,-2 3 6,1 2 6,-1 3 5,0 2-15,0 2-7,-2 3 13,0 1-1,2 6-1,-2 2-1,0 3-1,2 4 1,0 2-9,0 3-5,2 0 1,0 1-6,2 1-18,3-2 4,1 0-2,2-1 9,1-2-3,-1-2 1,3-1 4,1-3 1,1-2 3,-1-2 2,3-4 2,0-2 0,-1-4 2,3-1 1,0-2 1,16-18 7,-6-2 13,-6 6-8,-5 6-7,-3 5 6,-3 4 13,-3 5-10,-9 4-1,-4 4 13,-2 3-10,-3 2 12,-1 3 4,-2 2-3,-1 4 3,-1 3-9,0 1-3,1 3-8,3 2 6,0 2-1,2 0 4,1 0-14,5 1 6,0-2-7,2-1 6,5-2-1,1-2-13,15 14 1,4-10-25,2-7 24,-11-13-6,1 0 1,1-4 3,1 0-5,-2-4 1,1-2 7,-3-2-10,0-4-5,-5 0 16,-2-1-6,-1-2 14,-3 1 6,0 0 6,0 4 10,-2 2-21,0 0 13,-2 3-3,-2 4-2,3 4 6,-3 4-15,0 3 6,2 4 5,-2 1-8,2 4-1,2 1 13,0 2-9,0 0 5,4 0-20,1-1 7,3-1 0,0-2-6,3-1-19,-1-3 10,5-3-12,0-2 17,1-2-5,3-5 8,0-1-6,-2-4-4,-1-2-5,1-3 3,-3-3 1,-3-1 1,-1-4 2</inkml:trace>
  <inkml:trace contextRef="#ctx0" brushRef="#br0" timeOffset="88941.0871">23266 10177 155,'-2'0'36,"0"0"-4,2 1-23,0 1 12,-2 1-16,-3 0-26,3-1-4,-2 3 1,2 1 2</inkml:trace>
  <inkml:trace contextRef="#ctx0" brushRef="#br0" timeOffset="114702.5606">5583 5557 1,'0'0'2,"0"0"1,0 0-1,0-1-1,-2-2 1,0 1 0,-1-1-1,-1 0 0,0 1 0,2 0 0,0 1 0,-2-2 0,2 2 0,-2-1 1,0 1-1,-3-2 0,3 2 0,0 0 0,0 0 0,-2 0-1,0-1 1,-3 2 0,3-1-1,0 1 0,0-1 0,-1 1 0,1-1 0,0 1 1,-2 0-1,2 0 1,-1 0-1,1 1 0,0-1 0,0 1 0,2 0 0,-3 1 0,-1-1 0,2 0 0,0 1 0,0 1 0,-1-1 0,-1 1 0,2 1 1,-2-1-1,-1 2 0,1 1 0,0-2 0,-1 2 0,1 0 0,0 0 0,0 0 0,-3 2 0,3-1 0,2 1 0,-2-1 0,-1 0 0,1 1 0,2-1 0,0-1 0,-1 1 0,1 0 0,0 0 0,2 0 0,-2 0 0,2-3 1,-3 2-1,1 1 0,2-1 0,-2 0 0,2 0 0,0 1 0,-3 0 1,1 0-1,0 0 0,0 0 0,-1-1 0,1 1 0,0 2 0,0-1 0,0 0 0,-3 0 0,3 1 7,-2 1-1,2-1-7,-3-1 0,3 1 0,0 0 0,0 1 0,2-2 7,-5 1-1,3 0-1,0-1 7,0 1-2,0 1-1,-3 1-1,1 1-1,0-2-1,0 0 7,-1 1-3,1 1-13,-2-1-6,1 1 20,1 2-1,-2 0-14,-1 0 7,3 0 0,-2 0-1,2 1 0,-1 0 6,1 0 7,-2 1-9,1-1-1,1 0 0,0 1-7,0-1 13,-1 0-8,1 0-12,0-1 20,2 0-8,-1 0-6,1 0 6,0-3-12,2 2 20,0 0-14,-3 1 7,3 0 6,0 1-2,0-1-7,-2 1 0,2 1 0,0 1 0,-1-1-6,3 2 7,-2 0 6,0-1 0,2 3 5,-2 0-2,0 0-1,2-1-20,0 2 20,0-1-13,2 0 0,-3 0 7,3-1 0,0 1-1,-2-1 0,2 1 0,0-2-7,0 1-5,0-1 13,0 1-13,2 0 8,-2-1 13,0 1-14,3-3 0,-3 2 7,0-1-1,2 2 6,-2-2-20,-2 0 14,2-1 0,0-1 6,0 1-20,2 0 7,-2 2 7,0-2-6,0 0-6,0 1 13,0 0 6,0 0-7,0 0 5,0-1-7,0 0 7,-2 2-2,2-3-7,0 1 7,0 0-7,0 1 0,0-1 6,0-1 6,-3 1-1,6 1-14,-3 0 7,0 0 6,0 1-8,0 1 13,2-2-8,-2 2-7,2-1-13,0 1 14,0-2 7,2 2-1,0-1-13,-2 1 19,2-2-8,0 2-6,1-1 13,-1 0-2,0 1-13,0-1 6,0 1-6,2 0 7,0 0 5,1 0-7,1 1 0,-2-1-6,0 0 13,1 1-1,-1 1-20,2 0 21,0-2-8,3 2 7,-5 0-8,2 0-6,0-1 14,1 0-14,1 0 14,0-2-14,-1 2 14,3-1-7,-2-1 6,3 0-20,-3 0 21,3 0-7,-3-2 0,2 0 6,1-1-1,-1 2-13,1-2 14,1-1-1,-2 1-7,1 0-6,1-1 13,-1-1 0,1 1-7,1 0-12,-1-1 14,1 0 0,-3 0-13,3 1 15,-3 0-1,2 0 6,-1-2 0,-1 0-1,3-1-1,-3 0 0,3 1-7,-3 1-1,2-3-5,-1-2 13,-1 2 1,1-1-9,-3 2 1,2-2 0,-1-2 7,1 1-13,-1-2 20,-1 0-8,0 1-7,1 0 7,-1 1-7,0-1-7,-1-2 2,1 2 14,-2-1 6,0 0-8,3 1-1,-3-1-7,2 0 1,1-1 0,-3 1 7,2 0-7,1-1 7,-1-2-7,0 2 7,1 0-14,-1-1 2,2 0 1,1-1 13,-3 0-1,1-1-6,-1 2 0,2 0 6,1-2 0,-3 2-8,-2-1 14,5 0-14,-3 0 0,0-1 0,1 2-13,-1-1 22,2 0-7,1 1 0,-3 0 0,1-1-6,1 1 1,-2-1 13,1 2-7,-1-2 6,0 0-19,3 1 26,-3 0-14,-2-2 13,3 2-27,-3-1 21,0 1 7,3 0-9,-3 0-7,2-1-7,1 1 9,-1-1 0,0 2 0,1-2-6,-1 2 19,0-3 0,3 3-9,-1 0 0,-2-2-7,1 2-7,-1 0 16,2-2-1,1 2-1,-1-2-6,1 2-7,1-2 2,-1 2 1,-1-2 1,0 1 19,5-1-8,-3 0 1,3 0-2,-5 1 0,3-1-1,1 1-7,1-2 7,0 2 6,-1-2-14,1-1 7,1 1 0,-1 1 0,1-2 0,1 0-7,0 1-6,-1-1 21,1-1-2,2 2-13,-1-2 0,-1 0 1,1 0 1,1 0 6,2 0-6,0-2-7,-1 2 8,1-1-6,0-1 21,0 1-9,1 0-7,1 1-7,0-3 3,0 2 13,0 0-1,2 0 7,0-1-9,-3 0 0,3 1-7,2-1 7,0 0-7,-2-1 7,2 1-7,-2 0-6,0-1 8,2 2-6,-2-1 1,-1-1 13,1 2-13,0-1 14,0 0-14,0-2 20,2 1-8,0 0-7,0 0-12,2-1 20,0 0-7,2-2 7,0 0-7,4 0-6,5-1 0,-1 0 8,3-1-1,1 1 7,3-1 5,-1 0-7,3 0-1,1-2-1,3 3-6,0-2 6,2 0 0,2 0 0,-2 0-1,2 0 0,-3-1 6,1-1-1,0 1-20,-2-1 21,0 2-1,-3 0-7,1-2-7,0 2 1,-1-2 7,-1 0-6,4 1 0,0 0 1,1 0 7,3-2-7,0 0 7,0 0 0,0 0-13,2 1 0,-2 1 16,2-1-2,0 1-7,-2 1 1,2 1-1,-2 1 8,2-2-1,-4 2-1,-1 1 0,-1 1-13,-2 0 20,0 1-14,-3-1 7,-1 0 0,-1 2-1,-1-1-6,1 1-13,-1-1 23,-1 1-9,-1-1 8,1 2-15,1-3 15,1 2 0,-1-1-1,-1 1-7,1 1 0,-1-2 7,1 2-7,-3-1 1,1 2-1,-3 0-5,1-1 13,-1 1-7,-2 1-6,0 0 8,1-2-7,-1 2 8,0 2 6,-1-2-7,1 1 6,-2-1-1,-2 1-7,0 0 0,1-1 7,-3 1 0,2 2-7,-4-2 6,2 0 6,0 1-14,0 1 1,-2-1-7,0 1 22,2 1-9,0-1 0,0 1-7,3-2 7,-1 2-1,0-2-6,2 3-6,2-1 14,-1 1-1,-1 0-14,0-1 3,2-1 13,-1 0 1,-1 3-9,0 0-5,0-2 1,-2 1 13,3-2-19,-3 1 7,0-1 14,0 1-14,0-1 7,-2 1 0,3-2 0,-1 2 0,-2-2-13,2 2 14,0-3-14,2 1 16,-1 2-15,-1-2 3,2 0 13,-2 2 0,2-1-7,1-1 6,1 0-7,-2 0 7,2-1-7,1 0-6,-1 0 2,0-1 13,1 2-20,-1-1 8,4-2 7,-3 1 7,1 0-1,0-2-1,1 1-7,1 0-6,-2 0 7,-1-3 0,1 2 0,-2-1 0,3-2 0,-3 0 0,2 0 0,-1-1 0,1 0 0,0 0 6,1-2-1,1-1 0,3-1-1,-1 1-7,5 0 7,0-2 0,-1 0-1,3-1-8,0 0 9,1 0-1,-1-1-1,2 0 0,-2-1 0,55-15 6,-14 3-7,-54 15-1,1-2 0,-1 0 7,0-1-20,-1-2 2,-1 1 6,0-1 2,-2-2-6,-2 1 7,0-2 1,0-1 6,-2 1-19,-2-4 14,0 1-13,0 0 21,-2-2-1,2 1-1,-2-1-1,0 1-1,-2 0-13,2 1 8,0-3 6,-7 3 0,1-1-1,0 0-7,-5-1 7,1 0 7,-3 0-9,1-2-6,-3-2 6,-2 1 6,1-3-13,-3 0 13,2-3-1,-1 1-7,-1-2 0,0-1-13,0 1 8,1 1 7,-3-1 6,2 0-13,-2 3 13,1 2-1,-1-1-7,-2 1-7,0 1 20,0 1-1,-2 0-2,2 0-1,-4 3-8,0-2 6,0 2-13,-2-2 1,0 0 13,0-1-7,-2-2 0,2 1 6,0-1 0,-2 1-2,0-2-7,0 1 7,1 0-1,-1 0-20,-2-2 15,2 2 8,-2 1-2,2-1-14,-3 1 2,1 0 7,0 2 0,0-1 0,0 0 0,-1-1 6,3 3-13,0-2 13,0 1 0,-2 0-1,2-1-7,-3 1 6,-1 1 0,2-3-7,0 0 7,0 1-1,-1-2 0,-3 0-13,2 0 8,-1 1 6,1 1 0,0 1-13,0 0 7,-3 0 13,3 2-27,-2 2 21,1 0-1,-1 1-13,0 1 14,-1 0-1,1 3-13,0-2 7,-3 2 8,3 1-21,-2-1 15,-3 1 14,-1 0-9,-1 1-1,-2 0-20,1-1 15,-5 1 0,-2-1 8,-2 0-2,0-1-14,1 0 15,-3 1-15,-2-1 8,-3 1 8,3-2 4,-2 0-14,2 3 7,-2 0-7,0-1 13,2-1-14,-2 2 7,0-1 0,0 1-1,-2 0-6,0 2-6,-1-1 14,-1 2-1,-2 1 0,-5 1 0,1 0-7,0 2 1,-3 0 6,-1 1 0,1 0-13,1 1 14,-3-1-7,2 0 7,1 0-1,-1 1 0,3 1-19,-2 0 20,-1 0 0,3 0-7,-3 2-6,1-1 8,-3 0 6,3 0-1,-1 2-6,-2-2 0,1 1 6,-3 1 0,-1-2-7,-3 3 7,0 0-13,0-2-6,-2 3 15,-2-1 6,1 0-13,1-1 1,0 1 7,0 0 0,2 1 6,0 0-14,3 0 7,1 0 7,3 0 0,1 0-9,1 1 1,1-1 0,1 0 7,-1 0-15,3 0 2,2 1 7,-5-1 0,5 1 7,0 0-7,-1-1 7,1 1-2,0 0-1,1 1-13,-1-1 7,0 0 8,-2 0-8,-1 0-13,1 0 22,1-1 0,1-1-8,2 1-7,0-1 14,0 0 0,1 0-1,3 0-1,0-1-13,2 1 7,0 0 1,0 0 6,0 1-1,2 0 0,-2 1-13,2-1 13,-2 1 0,0 2-20,0-1 22,0 0-15,-2 2 8,0 0 1,0 0 7,-2-1-2,-1 1-7,3 1 0,-2-2 1,0 3 6,0-3-1,2 3 0,0 0-1,0 0-6,-3-2 0,3 2 7,0-1-1,2 0-19,0-2 15,0 2-1,0-1 1,0 0 0,2-1 7,-2 2-1,0-2-1,0 2-7,0-1 7,0 0 0,0 1-1,0 0-7,0 0 7,2-1 0,0 1-1,2-1-6,-2 1 0,0-2-5,2 2 20,1-2-8,1 2 0,0-1-7,-2-1-12,2-1 7,0 2 16,3-2-16,1 2 9,-2-1 6,0 1-7,3-2 0,-3 1-6,2 1 1,1-2 7,-1 2 6,0-1-13,1 1 7,-1 0 6,-2-1 0,0 0-2,3 2 6,-5-2-8,2 1 0,-2-1-13,3 1 7,-5-1 7,2 1-1,0-1-6,-2 2 0,0 0 7,0-2-7,1 1 0,-1 0 7,2 0 0,0-1-1,0 1 0,2-1-19,1 1 14,-3-2 0,0 0 7,2-1-14,1 2 8,-1-2 0,0 0 7,0-1-1,3 1-14,-1-1 8,0 0 0,1-1 7,-1 1-21,-2-2 9,2-1 13,-1 0-1,-1 1-13,0-2 1,0 0 13,-1 0-1,-1 1-13,0-2 14,0 0-8,0 2-12,1-1 20,-1 1-13,-2-1 7,2 3 0,0-2 6,0 0 6,1 1-22,1 0 8,0 1 8,0-1-2,-1 1-20,-3 0 15,2 1 6,0-1 0,0 0-1,2 0-7,-1 1 6,-1-2 0,2 1-1,-2-1-12,2 2 7,-1 0 6,-1 0-6,0 0 0,2 0 0,1 0 7,1 0-1,2 0 0,3 1-13,-1 0 13,-1 2 0,1-1-1,0 0-13,1 1 8,-3 0 0,3 0-7,-1 0 8,-1 0-6,-1 1 14,2-2 0,-1 2-22,1-1 9,-1 1 7,-3 0 6,2 0 7,-1 0-23,-1 0 2,0-1 14,-1 1-7,1 0 7,0-1-15,0 0 1,1 0 8,-1 0 6,0-1 6,3 1-9,-3 0-13,3 1 8,-3-2-1,0 2 8,0-1-1,1-1-14,-3 1-6,-2-1 16,0 2-7,-1-1 7,-3 0 6,0 1-13,-2 1 7,0-2 6,-3 1-7,1 0-6,0 0 13,0 0-1,0-1-13,2 0 7,-2 1 0,4-2-13,-2 2 15,2-2 6,2 0-1,0 0 0,2 0-22,3 0 9,-1-1-5,2 0-6,1 0 29,1-1-9,-2 2 0,5-1-7,-1-1-13,3 0 9,-1 0 14,1 0-7,-1-1 6,1 1-13,-3 0 1,1 1 7,-1 0-12,-1 0 14,1 0-20,-2 2 22,1-1 0,-1 0-27,-4 3 22,3-2 0,-1 2-6,-2 1 7,3-1-6,-1-1 7,-2 1 6,3-1-19,-1 0 14,0-1-8,1 1 2,-1-2 0,2 1 7,1-1-13,1 0 1,3-1 20,-1-1-7,1 2-1,1-1-6,1-1 0,1 1 7,-1 0-1,0-1-7,-3 1 7,3 0 0,-3 2-7,-1-1-6,-5 2 14,0-1 0,1 0-7,-3 2 7,0-1-7,-2 0 0,3 1 13,-3-2-14,0 0 7,0-1-7,2 0-5,1 1 1,1-1 13,0-1-13,5 2 1,-1-3 14,3 0-8,-1 0-6,5 0 14,-2 0-7,1 0 0,3-2 6,0 1-7,1 0 6,-1-1 0,2-1-7,0 1 6,0 0 0,-1-1-13,1 1 13,0-1-6,0 0 6,0 1 0,-3 0-7,3-1 0,0 1 7,0-2-7,-1 2 13,1 0-8,0 0-6,2-1 7,-2 2-1,4 0-6,-3 0-6,1 1-5,2 0-5,-2 1-4,0 4 1,0 0 3</inkml:trace>
  <inkml:trace contextRef="#ctx0" brushRef="#br0" timeOffset="119508.8355">11996 5629 3,'-2'-5'3,"2"0"0,0 0-1,-2-1-1,0 0 1,2 1 0,-2-1 0,0-1 0,0 2 0,0-1-1,-2 2 0,1 0 0,3 1 0,-2-1 0,0 1-1,2 0 1,-2 1-1,2 2 1,0 0-1,-2 0 0,2 1 0,2 1 0,0 2 0,0 1 0,3 0 1,-1 2-1,-2 0 1,4 0-1,-2 3 0,2-2 1,0 2-1,1 0 1,-3 0-1,2 2 1,-2 0-1,0 1 0,0 0 0,1 1 7,-1 0-8,0 1 7,0-1-7,0 0 6,0-1-7,-2 0 0,5-1 1,-5 0 0,2-2 0,-2 0 0,2-1 0,-2-1 1,2-2 0,0 2 0,0-2 0,-2-1 12,5-1 0,-1 0-9,0-3 6,4-2-1,1-3-1,1 1-7,5-3 6,1-1-1,3-2-7,6-2 0,0-2 7,4-1-7,4-2 14,0 1-9,2-1 0,5-2-7,-1 1 13,5-3-13,-1 3 13,-1-2-2,1 0-20,-4 2 2,1 1 21,-3-1-8,-4 2-6,-2 3-6,-2-2 20,-6 3-14,0 2 7,-6 1 6,-1 0-1,-3 2-20,-1 0 20,-1 1-20,-3 1 8,-2 0 13,0 1-1,-1 0-7,-3 1 0,2 0 6,-2-1-7,0 2 0,-2-1 13,0 1-22,3 0 15,-3 1-1,0-2-7,0 1 0,-2 0-14,2 1 3,0-1 1,-2 2 0,-2 0 1</inkml:trace>
  <inkml:trace contextRef="#ctx0" brushRef="#br0" timeOffset="128062.3247">15247 6047 3,'0'-2'3,"0"0"-1,0 1 0,-2-1 0,2-1-1,0 1 1,0 0 0,0 0 0,0 0 1,0 1-2,0 0 0,0 1 0,0 0 0,0 0 0,0 0-1,0 0 1,0 2 0,-2 2 0,2 3-1,0 1 0,-2 3 0,0 2 0,2 0 1,-2 2-1,0 0 0,0 0 0,2 2 0,-2 0 0,0 0 1,2 1-1,-2-2 0,2 2 0,-2-3 0,2 0 1,0-1-1,0-1 0,0-2 7,0-2-7,0 0 6,2-1-1,-2-2 0,2-2-1,2-3 7,0 1-9,6-4 6,1 0-7,5-4-7,3-2 1,2-1 13,3-2-13,3-1 7,6-1 0,0-2-7,3 0 0,1-1 8,0 0-1,2 1 0,1 0-7,-1 0 7,-2 1 0,-2 0-6,-2 1 0,0 0 13,-2 3-14,-2-1 7,-4 1 6,-2 2-7,-2 1 12,-3 0-1,-1 1-7,-5 0-15,1 2 22,-3 0-15,0 1-7,-1 0 9,-3 1 0,0 0-6,0-1 19,-2 2 0,-2 0-9,3 0 0,-1 0-7,-2-1 1,0 1 6,0 0 0,0 1-7,-2-1-7,2 1 3,0-1 0,-2 1 1,0 0 0,0 0 1,2 0-2</inkml:trace>
  <inkml:trace contextRef="#ctx0" brushRef="#br0" timeOffset="159664.1322">6232 5848 1,'2'4'1,"0"1"0,-2 1 1,0 0 0,0-1 0,0 5 0,0-1 0,0 1-1,-2 2 1,2 1 0,-2 2-1,2-1 0,-2 2 1,2 1-1,0-1 0,0 0-1,0 3 0,0-2 1,0 2 0,0-1-1,0 0 1,2-1-1,-2 2 1,2-1 0,-2 2 0,2-2 0,0 0 0,0 2-1,0-1 1,0 0-1,-2 2 0,0 1 7,0 2-8,3 0 1,-3 2-1,-3 0 7,3 3-7,-2 2 7,2-1-7,0 3 6,0-1-7,-2-1 13,0 1-7,2-1-1,-2 1-7,0 0-1,0 0 2,-2 1 1,2-1 6,0 0-7,-4 1 1,4-2 13,-3 2-15,3 2 8,0-2-8,-2 1 15,2 3-3,0-1-13,-2 2 0,4-4 20,-2 3-8,0-1-1,2 1-7,-2-1 13,0 1-8,2-1-7,-2 2 7,-1-3-1,1 0 6,0-1-1,2-2-1,-4 1-1,2-2-7,2 0 14,-2-1-15,0 0 6,0-2-7,0 0 7,0-2-13,2-2 14,0 2-7,0-2 13,0 2-8,2-1-7,-2 0 1,0-1 13,2 0-8,-2 1-6,0 0 0,0 0 1,0 0 13,0 1-8,0 0 0,0-1-7,0 2 13,0 0-7,0-3 0,0 0 0,2 2-13,-2-2 27,0 1-21,0-2 13,0-2 7,0-2-3,0-1-7,2 0-7,0-2 6,-2-1 0,0 0 0,2 0-1,0 0 6,0-2 0,-2 1-8,2-1 0,-2 0 0,2-2 0,-2 1 6,3 0-20,-3-2 22,2-1-14,-2 1 7,0-1 0,2-2 6,-2 0-13,0-1 7,2-2-8,-2 1 2,2-1 14,-2 0-22,0-1 15,0-1-12,0 0 7,0-1 7,2 1-13,-2-1 7,0 0 13,0 1-2,0 1-1,0-2 0,0 0-8,0 1 0,0-1-6,0 3 7,0-1 0,0 1 6,0-1-21,2 2 15,-2 0 8,0-2-2,0 1-1,-2 0-14,2 0 8,0-1 6,0 0-1,0 0-13,0-2 7,0 1-6,0 0 0,0-2-4,0 1-12,-2-1 2,0-1 3,2-1 0,-2-1 3,2 0 2,-2-2 0</inkml:trace>
  <inkml:trace contextRef="#ctx0" brushRef="#br0" timeOffset="160326.1701">6027 8408 2,'-2'-1'3,"2"-3"0,0 2 0,0 0 0,0 0-1,0-2 0,0 3 0,-2-3 14,2 3-16,0 0 13,0-1-8,0 1-7,0 1 0,0 0 13,0 0-7,2 2 18,-2 0-3,2 2-1,0 2-10,0 3 5,3 1 0,-1 2 4,2 3-3,-2 1 0,2-1-3,0 4-8,3 0 6,-3 0 0,0 1-22,2 0 9,1-1 7,-1 0 6,0 1 0,1-1-2,-1-2-21,0 1 9,-2-3 7,3 0 7,-3-2-16,2-1 8,-2 0 7,0-2-1,-1 0-1,-1-1-14,4-1 8,-4 2 6,2-2-20,-2-3 15,1 2 6,-1-1-1,0-2-13,-2 0 19,2 1-7,0-4-7,-2 2-6,0-2 13,0-1 0,3-1-1,-1-4-7,2-1 1,0-2-6,0-4 19,1-2-14,1-3 7,0-1 0,-2-1-7,3-2 6,1-1 0,-2-2-13,0 1 14,-1 0-1,1 1 0,0 0-7,-2 2-5,1 0 20,-1 2-8,-2 0 0,2 3-7,-2 2 7,-2-1-7,2 3 1,-1 0 12,-1 1-6,0 0 5,-2 3-7,2 0 0,0 2-7,0 0-6,-2 0 22,0 1-2,0 0-14,2 2 1,-2 0-13,0-1 16,0 1 0,0 1-6,0 0 7,0-2 13,0 2-8,-2 0 6,4 1-14,-2 0 1,0 0 0,0 0-6,0 0 14,0 0-1,0 0-19,0 0 21,0 0-27,0 0 10,0 1-12,0-1 2,0 0 2,0 0 1,0 1 2</inkml:trace>
  <inkml:trace contextRef="#ctx0" brushRef="#br0" timeOffset="211761.112">12921 7713 1,'2'-6'3,"-2"0"-1,0 0 1,2-1-1,0 0 0,0 0 0,0 0 0,-2 2-1,0-2 1,2 1 0,-2 0-1,2 1 0,-2 2 0,0-1 0,0 2 0,2 0-1,-2 1 1,0-1-1,0 1 1,0 2 0,0 1 0,0-1-1,2 2 0,-2 3 0,0 0 0,2 2 0,-2 1 0,0 2 0,0 0 0,0 2 0,0 0 0,2 1 0,-2 0 0,2 2 0,-2-1 0,3-1 0,-3 0 1,0 1 0,0-1-1,2-2 1,-2 0-1,0-3 0,0 0 0,2-1 0,-2-1 0,0-1 0,2-1 13,0 1-2,0-4 0,2 2-9,2-1 0,0-2 6,3-1-7,3-1 0,0-2 0,5-1 0,2-1-1,1 1 7,3-2-7,2-1 6,0-1-7,28-9 0,-3 1 6,-4 3 0,-5 3-7,-4-1 14,-4 0-15,-16 6 6,1-1-6,-1 2-7,2-2 15,-3 1-1,1 0-1,1 1 0,1-1-13,-3 1 0,-1-1 9,-1 1 0,1 0 6,-1 0 7,-1 0-15,-1 0 7,-1 1-7,-1-1 7,0 2-7,-1-2 0,-1 2 7,-2-2-7,-2 3 13,2 0-14,-2 0 13,1 0-7,-1 0 0,-2 0-1,0-1-6,0 0 13,0 2-7,0-1 0,0 1 0,-2 0-1,2 0 7,-2 0-14,0 0 7,2 0 0,-2 0-12,0-1 14,0 1-7,0 0 7,0 0 6,0 0-13,0 0 7,0 0-1,0 0-12,0 0 14,0 0 6,0 0-14,0 0 13,0 0-7,0 0-7,0 0 7,0 0-6,0 0 7,0 0 0,0 0-7,0 0-6,0 0 14,0 0-6,0 0 6,0 0 0,0 0-7,0 0-6,0 0 15,0 0-8,0 0 14,0 0-8,0 0-7,0 0-7,0 0 16,0 0-9,0 0-4,0 0 13,0 0-7,0 0-6,0 0 14,0 0-7,0 0 0,0 0 6,0 0-7,0 0 7,0 0 0,0 0-15,0 0 15,0 0 0,0 0-15,0 0 9,0 0 6,0 0-13,0 0 7,0 0-6,0 0 13,0 0-13,0 0 20,0 0-14,0 0 0,0 0 6,0 0-7,0 0 0,0 0 7,0 0-7,0 0-6,0 0 14,0 0-14,0 0 14,0 0-1,0 0-13,0 0 1,0 0 13,0 0-13,0 0 1,0 0 1,0 0 19,0 0-14,0 0-6,0 0 0,0 0 20,0 0-2,0 0 0,0 0-9,0 0 6,0 0-8,0 0 0,0 0 0,0 0 6,0 0 7,0 0-15,0 0 12,0 0-1,0 0-8,0 0-12,0 0 7,0 0 7,0 0-7,0 0 0,0 0 13,0 0-7,0 0-1,0 0-12,0 0 7,0 0 13,0 0-20,0 0 14,0 0 5,0 0-7,0 0 0,0 0-7,0 0 1,0 0 7,0 0-7,0 0 13,0 0-14,0 0 1,0 0 13,0 0-14,0 0 7,0 0-12,0 0 13,0 0 6,0 0-13,0 0 6,0 0-12,0 0 7,0 0 13,0 0-14,0 0 7,0 0 6,0 0-14,0 0 13,0 0-13,0 0 7,0 0-1,0 0-6,0 0-6,0 0 14,0 0 6,0 0-7,0 0 0,0-1-1,2-1 6,-2 2-13,0 2 13,2-2-13,-2 0 7,0 0 0,2-2 0,-2 2-7,0 0 7,0 0 0,3 0 6,-3 0-7,2 0 7,-2 0-1,0 2-1,0-2-7,0 1 7,0-1-7,0 0-6,0-1 7,0 1 6,0 0-7,0 0-13,0-2 15,0 2-6,0 0 1,0 0-12,0 0 1,0 0 1,0 0 2,0 0-1</inkml:trace>
  <inkml:trace contextRef="#ctx0" brushRef="#br0" timeOffset="213789.228">11454 8209 2,'0'0'3,"0"0"-1,0 0 0,0 0 0,0 0 0,0 0 0,0 0-1,0 0 1,0 0-2,0 0 1,0 0 2,0 0-2,2 1 0,-2-1 0,0 0 0,2 0 0,-2 0 0,0 0 0,2 2-1,-2-1 0,3 0 1,-1 2 0,2 1 0,-2 1 6,2 0-7,-2 4-1,0 0 7,0 2-1,-2 1 6,2 1-8,-2 1 7,-2 1-2,2-1-7,0 0 6,0 1-1,0-1-13,0 0 1,2 0 13,-2-1-1,2 1-7,-2-2 7,2-2 6,0-2-2,0 0-14,1-1 13,1 0-1,0-1-14,2-2 20,0-1-7,5-2 4,1-2-1,2-2-8,3-1 6,4-1-7,-1 0 0,5-3 6,0 0-7,2 0 0,0-1 0,4-1 0,0 1 7,2 0-1,2 1-1,-2 0-1,0 1 0,0 0-1,0 0 6,-2 1-20,0 0 20,-2 0-20,-4 0 14,2 2-13,-4 0 8,0 1 0,-3-1 7,-1 1-7,-3 0 6,-1 0 12,-3 1-7,3-1-2,-5 2-1,1-1-7,-1 1 13,-2-1-8,0 1 0,-1 1-1,-1-1-7,0 0 1,0 1-6,-2 0 14,1 0-1,-1 0 6,0 2-8,0-1-6,-2 1 0,2-1 1,-2 0 6,0 1-12,2-1 19,-2 2-7,1-2-13,-1 0 20,0 0-7,0 0 6,0 1-14,-2-1 7,2 0-14,-2-1 15,2 1 7,-2 0-2,0-1-1,0 0-1,2 1-1,-2-1-7,0 0 7,0 0-13,0 0 19,0 0-7,0 0 13,0 0-10,0 0 0,0 0 5,0 0-20,0 0 7,0 0 6,0 0-7,0 0 7,0 0 0,0 0 5,0 0-1,0-1-8,0 1-6,0 1 7,0-1 0,0 0 6,0 0-1,0 0-7,0 0-13,-2 0 8,2 0 1,0 0 0,0 0 7,0 0 6,0 0-20,0 0 7,0 0 7,0 0 0,0 0-1,0 0 0,0 0 6,0 0-20,0 0 21,0 0-8,0 0 6,0 0-19,0-1 8,2 1 0,-2 0 7,0-1-1,0 0 6,0 1-1,2 0 0,-2 0 0,0-1-22,0 1 15,2 0-6,-2 0 7,0 0-6,0 0 7,0 0-1,0-1 0,2-1 6,-2 1 0,0 0 0,2 0-2,0 0-7,-2-2-13,2 1-10,0 0-17,-2-1 6,3 0 3,-1 2 2,-2-3 4</inkml:trace>
  <inkml:trace contextRef="#ctx0" brushRef="#br0" timeOffset="215516.3268">10406 8815 1,'0'-3'3,"2"-1"-1,0-1 0,-2 1-1,0-1 1,2 1 0,-2-1 0,2 1-1,-2 1 1,0-1-1,0 2 0,0 0 2,0-1-2,-2 2 0,2 0 0,0 0-1,0 0 1,0 0 0,0 1 0,0 0-1,0 0 1,0 0-1,0 0 1,0 0-1,0 0 1,0 0-1,0 0 1,0 0 0,0 0-1,0 0 0,0 0 7,0 1-7,0 1-1,2 4 7,-2 1-1,0 1-7,2 1 7,0 2-7,0 0 0,0 2 13,-2 0-14,2 0 7,-2 1 0,2-1-8,-2 2 14,2-3-14,-2 2 7,0-2-1,3 0-7,-3-2 8,2 1 5,0-1-7,-2-2 6,2 0-7,0-1 6,0-1-7,-2-1 1,2-1 6,2 2-1,-2-2 13,2-2-22,2 0 13,1-3-7,1-1 6,6-2-1,3 0 6,6-2-22,2-1 22,3-2-15,4-1 12,1 0-7,0-1 6,4 0-14,2-1 1,1 1 13,1-2-8,0 1-6,1 2 13,-1-2-13,-2 2 13,1-1-14,-3 2 7,-2 0-6,-2 2 0,0-2 14,-2 2-8,-4 0-6,-2 2 7,0 0-7,-5 1 7,-1 0-6,-2 0 13,-3 2-8,-2 0 6,1-1-7,-5 1 7,0 0-1,1 1-1,-3-1-7,-2 1 0,0 1 7,0 0-7,0 0 6,-2-1-6,1 0 6,-1 1 0,0 0-7,0 1-6,0-1 7,0-1 1,0 1 6,0 0-7,-2-1 0,0 1 1,2 0 0,-2 0 6,0 0-7,0 0-6,0 0 8,0 0 6,0 0-13,0 0 13,0 0-7,0 0-7,0 0 15,0 0-8,0 0 7,0 0-1,0 0-13,0 0-7,0 0 23,0 0-8,0 0 6,0 0 6,0 0-14,0 0-6,0 0-7,0 0 29,0 0-9,0 0 0,0 0-7,0 0 12,0 0-7,0 0-7,0 0-18,0 0 2,0 0 3,0 0 0,0 0 1</inkml:trace>
  <inkml:trace contextRef="#ctx0" brushRef="#br0" timeOffset="249344.2616">5514 6492 1,'-2'-4'2,"0"1"-1,0-1 0,0 0 0,-2-1 1,-2 2 0,0 0-1,-3 1 0,3 0 0,0-2 0,-4 2 0,-1 1-1,1-1 1,0 2 0,-3-1 0,1 0 0,-1 1-1,-1-1 0,-1 0 1,1 0-1,-1 1 0,-1 0 2,1-1-2,-1 1 1,-1-2 0,1 2-1,1-2 1,-1 2-1,1-1 0,1 1 0,-1-1 0,1-2 0,-1 2 0,1-1 0,-1 1 0,-1 1 0,1 0 1,-1 0-1,-1 0 0,1 1 0,-3 0 0,1 0 0,-3 0 0,-2 2 0,0 0 0,-1 2 0,-1 1 0,0-1 0,-2 1 1,2 0-1,-4 0 0,2 1 0,-2-1 0,2 0 0,3-1 1,-1 0 0,0 0-1,2-1 0,1 1 0,-1-2 0,0 2 0,2-3 0,1 2-1,1-2 2,-2 3-1,1-2 0,-1 2 0,-2 2 0,3 0 0,-1 1 0,-2 1 0,-4 2 0,2-1 0,-1 3 0,-1 0 0,0 0 0,0 1 0,0 1 0,-2 0 0,2 1 0,0 2 0,0-2 0,0 1 0,1 1 0,-1-1 0,2-1 0,-2 2 0,2-2 0,0 2 0,3-1 1,-1 1-1,-2 0 0,4 1 0,1-1 0,-1 0 0,2 0 0,-1 2 0,-1-1 0,2 1 0,1 2 0,1 0 0,-1 1 0,3 0 0,-1 4 0,1 0 1,1-1-1,-1 2 0,1 1 0,-1-1 0,1 1 0,-1 0 0,1-1 0,1 1 0,3-2 0,0 1 1,-1 0-1,1 0 0,2 0 0,-3 0 0,3-2 0,0 2 0,0 0 1,1 0-1,3-1 0,-2 2 1,-2 0-1,4-1 0,-3 0 7,3 0-1,-2 1-1,2-1-7,-2 0 0,2-2 1,-1 1-1,1 0 0,-2-1 1,2-1 0,0 1 13,0-1-8,0 1 0,2-1-8,-3 1 15,1-2-2,2 2-14,2 0 7,-2-1 6,0 2-1,2 0-7,0 1 6,0 1-13,0 0 1,0 1 13,2 0-1,0 0-7,2-1 7,0 1-7,1-1 0,1-1 6,0-1 7,2-1 4,-2 1-9,3-2-7,-1 1-6,0-3 19,3 0-6,-1 1 4,0-2-1,1 0-2,-1 0-1,2 0 7,3 1-15,-1-1 6,1 0-1,1 2 6,3-3-7,0 1-7,1 1 13,-1 1-14,4 1 14,-1-1-1,1 0-15,0 0 2,0 0 20,1 1-15,-1-2 0,2 1 0,-2 0 12,2-2-1,-1 1-14,-1-1 7,2 0 5,-2-1-6,0 0 11,-1-1-14,1 0 6,0-2 6,2 1-8,-3-2 7,3 1-9,2-1-13,-4-2 8,2 0 7,-1 1-7,3-3 0,0 0 14,2 0-2,-2-1-7,0-2-1,0 1-6,2-3 7,-2-1 0,0 0 6,-3-1-14,3-2 7,-2 0 6,0 0-13,0-1 19,0 0-8,-3-3 0,-1 0-7,2 0 7,-3 0-1,1 0-1,0 0 6,-1-1-20,-3 0 14,2 0 6,-3-2-7,1 0 6,1 1-20,1-2 14,-3 1 0,3 0-7,-2-1 7,1-1 12,-3 0-8,1 1-13,-1-1 7,-3 1 7,1 1-8,-3-1 1,0 1 7,-1 0-2,-1 0-7,-2 2 7,-2-1-7,2-1 0,1 2 7,-3 0-7,0 0 0,-2 1 13,2 0-14,-4 0 6,2-1-12,0 1 7,2 1 0,-4-1-7,2 0 16,-2 0-16,0 0 15,0 0 6,0 0-8,0 0-1,-2 0-19,2-1 15,0 1 12,0 0-14,0 0 1,0 0 6,0 0-6,0 0 0,0 0 6,0 0-13,0 0 14,0 0-1,0 0-13,0 0 8,-2 0-1,0 0-5,0 0-6,0-3-4,-6 3-5,6-1-4,0 0-8,-3 1 2,1 0 4,0 1 4,0-1 2,0 1 2,0 1 2,-2-1 2,4 0 2,-5-1 1</inkml:trace>
  <inkml:trace contextRef="#ctx0" brushRef="#br0" timeOffset="249976.2978">4735 9543 3,'-2'-2'3,"-2"1"0,1-2 0,1 1-1,0 1 0,0-2 0,0 2 0,0 0 0,0-1 0,0 1-1,2 1 7,-2 0-8,0 0 7,2 0-7,-2 0 12,2-2-14,-2 2 0,2 2 13,0-2-7,0 0-7,0 0 14,2 1-9,0 0 0,2 0-7,0 0 1,2 0 13,1 2-1,-1-2-1,2 0-1,0 1-7,1 0 6,3 0-13,0 0 1,3-1 1,-1 2 7,3-2-6,1 1 0,-1-1 14,4 3-8,-3-2 6,1 0-13,0 1 13,-3 0-13,1 1 1,-1-1 6,-1 1-6,-3-1 1,3 2 13,-5-2-8,0 1 0,-2 2 6,-1 1 6,-1 0-1,0 1-2,-4 1-8,0 2 19,-4-1-2,0 2-9,-2 0-2,-2 4-1,-3 0 7,-1 0-3,-2 0-8,1 3 6,-1-2-13,2 0 20,-1 0-9,1 1-14,0-2 8,-1 0 12,3 0-8,-2 0-1,3-5 6,1 1 0,0-2-16,0 0 9,0-2-8,2 1 15,1-2 4,-1 1-14,2-2 6,0 0-7,-2 1 12,2-3-7,-2 1 13,2 0-3,0-2-2,0-1 0,0 1-15,-1 0 13,1-2-14,2 2 13,-2-1-1,2-1-1,-2 0-14,2 1 7,-2-1 0,0 0-6,2 0 13,0 0 0,0 0 0,-2-1-2,2 2-20,0-1-16,-2 0-4,0-1-2,2 1 4,-2-1 3,2 0 4,-2 0 1</inkml:trace>
  <inkml:trace contextRef="#ctx0" brushRef="#br0" timeOffset="262653.0229">11063 9680 2,'-8'-1'1,"0"0"0,-5 0 0,3 0 1,-4 1 0,-3 0-1,-4-2-1,3 1 1,-3 0 0,0 1 0,-1-1 0,-3 1 0,0-1 0,-2 0 0,2-2 0,0 1-1,-1 1 0,1-2 1,-2 2-1,0-2 1,0 0-1,0 0 0,0 0 2,3-1-2,-1-1 0,2 2 0,-2-1 0,2 1 0,-1-1 0,1 3 0,-2-1 0,2 0 1,-4 0 0,3 1-1,-3 0 0,-2-1 1,0 2-1,0-1 0,0 1 0,-2 0 0,0 0 0,0 0 0,-2 1 0,2 0 0,0 0 0,-2 0 0,4 0 0,0 1 0,0-2 0,2 1 0,-2-1 0,2 0 1,2 0-1,-2 0 0,2-1 0,-1-1 0,1 1 0,0 0 0,2-1 0,0 1 0,1-1 0,1 1 0,-2-1 0,3 0 0,-1-1 0,2 1 0,-1 0 0,1-2 0,-2 1 0,3-2 0,-1 2 0,0-1 0,1 1 0,-3-2 0,3 0 0,-3 3 0,2-2 0,3 1 0,-3 1 0,0-1 0,1 1 0,-1 1 0,3-1 0,-3 0 0,3 2 1,-1-1-1,0 1 0,-1 0 0,1 0 0,1 0 0,-1 0 0,1 1 0,-3-1 0,2 2 1,1 0-1,1-1 0,-1 0 0,1 0-1,-1-1 1,1 3 0,-1-2 0,-1 0 0,1 1 0,1-1 1,-3 1-1,1-1 0,-1 0 0,-1 0 0,0 0 0,-1 3 0,-1-2 0,0 0 0,1 1 0,-3 0 0,2 0 0,-2 1 0,3 0 0,-1-1 0,0 0 0,3 0 0,1-1 0,-1 2-1,3-1 1,-1 0 0,-1-1 0,0 1 0,3 0 0,-1 0 1,1 0-1,2-1 0,-3 0 0,3 2 0,-1-1 0,-1 1 0,-1 0 0,3 1 0,-3 0 0,-1 0 0,1 1 0,-1 1 0,-1 0 0,1 1 0,-1 1 0,-1-1 0,1 1-1,1 0 1,-1 1 0,0 0 0,1 0 0,-1 1 0,5-1 0,-3 0 0,3-2 0,4 0 0,-3-1 0,1 2 0,2-1 0,0 1 0,1-1 0,1 0 0,0 0 0,2 0 0,2 0 0,-2 2 0,-1-1 1,3-1-1,-2 2-1,4 1 1,-2 1 0,0-1 0,0 0 0,2 1 0,-2 0 0,2 1 0,2 0 0,0-1 0,0 1 0,0 0 0,2 0 1,1 1-1,3-1 0,0 1 0,0-1 1,3 0-1,1 0 0,-2 0 0,5 0 0,-3-2 0,3 2 0,1 0-1,1-2 1,2 0 0,-3-1 0,3 0 0,1 0 0,1-1 0,2-2 0,0 2 0,-1-2 1,3 0-1,2-2 0,2 1 0,0 0 0,0-1 0,0-1 0,4 1 0,-4 0 0,4-3 0,0 0 0,0 1 0,0 0 0,0 1 0,0 0 0,-2 0 0,3-1 0,-5 1 0,2-1 0,0-1 0,-2 2 0,-1-3 0,3 1 0,1 1 0,-4-2 0,1 1 0,2-1-1,0 1 2,0-1-1,1-1 0,-1 0 0,0 0 0,2 0 0,-4 0 0,2-1 0,-2-1 0,2 2 0,-2 0 0,0 0 0,2 0 0,-3 0 1,4 0-1,-4 0 0,1-1 0,2 1 1,-2 1-1,2-1 0,-2 0 0,4-1 0,-2-1 0,1 1 1,-1 0-1,2-3 0,0 2 1,2-3-1,0 0 0,-2 1 0,2-2 0,0 0 0,-1-1 0,-1 1 0,-2-1 0,2 2 0,-2-1 0,0 0 0,-2 0 0,0 0 0,0 1 1,0 0-1,0-1 0,-3 1-1,1 2 1,0-1 0,-2 0 0,4-1 0,0 1 0,-2-1 0,0 0 1,2-1-1,0 2 0,0-2 0,0-1 0,-3 2 0,1-1 0,0 1 0,0-1 0,2 0 0,-4-1 0,2 1 0,-2-1-1,-1 1 1,-1-1 0,0 2 1,0-1-1,-5-1 0,3 1 0,-5 1 0,5 0 0,-4-1 0,-1 0 0,1-1 0,-1 1 0,1 0 0,-3 1 0,1-2 0,-1 0 0,-1-2 0,-1 1 0,1 0 0,-1-1 0,0 2 0,-1-1 0,-1-2 0,-2 0 0,1 1 0,-1-2 0,0 2 0,-4-2 0,0-1 0,1 0 0,-3 0 0,0 0 0,-2-1-1,2 0 2,-2-1-1,0 2 0,0 0 0,-2 0 0,0-1 0,0 3 0,-1-1 0,-1 2 0,2 0 0,0-1 0,0 2 0,-2 0 0,0 0 0,0 1 0,2-1 0,-5 0 0,3 1 0,0 0 0,-2 1 0,2-1 0,0 1 0,-3 0 0,3 2 7,-2-2-1,0 1-7,0 1 12,0 0 0,-1 1-2,1-1-1,0 1-14,2-1 1,-2 2 7,-1 0 0,1-1-1,0 1 0,2 1 0,-2-2 6,-1 2-14,3 0 2,2 1 0,-2-1 1,0 1 13,0-1-14,0 0 0,2 1-1,-3-2 1,1 1-1</inkml:trace>
  <inkml:trace contextRef="#ctx0" brushRef="#br0" timeOffset="269752.4289">5936 10040 2,'-4'-4'2,"2"1"-1,-2-1 1,0-1-1,2 2 0,-2-2 0,2 2-1,-3-1 0,1 1 1,-2-2 0,2 2 0,-2-2 0,2 0-1,-5 1 1,3-1-1,0 0 0,-2 1 0,1-1 1,-1 3 0,2-2 0,-2 0 0,-1 0 0,1 0-1,-2 0 0,-1 2 0,-1 1 2,0-3-2,-13 1 0,-2-1 0,6 2 1,-4-2-1,5 1 0,9 2 0,-1 2 0,0 0 0,-3 0 0,1 0 0,-1 0 1,1-1-1,-1 2 0,3-1 0,-3 2 0,1 0 0,-1-1 0,1 0 1,-1 2-1,3-1 0,-2 0 1,-1 0-1,1 0 1,-1 1 0,-1-2 0,1 3-1,3 0 0,-3-1 0,1 2 1,-1 0-1,1 0 0,-1 1 0,3-2 0,-3 2 0,3 2 0,-2-2 0,1 1 0,1 0 0,-3 0 0,1 0 0,1 0 1,1 0-1,0 1 0,1-2 0,1 1 0,0 1 0,-3-1 0,3 0 0,1 2 0,1-1 0,-2 0 0,2 2 0,-1-1 0,-1-1 0,2 2 0,2-2 0,-3 2 1,3-1 0,0 1-1,2-1 0,0 2 0,-3-2 0,1 2 0,-2 1 0,4-2 0,0 1 0,-1 1 0,1-2 1,4 2-1,-2 0 7,0-3-1,0 3-8,0 0 7,2 0-7,-2 1 1,0 0 0,2 1 0,0 0 0,-2 0 0,2 0 0,0 0 0,0 0 13,0 0-8,-2 2 0,2-2 7,0 1-15,0 0 13,0 1-1,2 0-14,-2-1 20,2-1-2,-2 2-7,2-2-9,0 1-4,0-2 20,0 1-16,0-1 2,2 1 14,1 2-9,1-4 0,0 0 5,0 1-1,2-1 0,1 0-8,-1 0 8,0-1-22,1 0 16,1 1 6,0 1 0,1-3-2,1 1-1,0 0 0,-1-2-1,1 1-6,1 0 13,1 0-2,3-2-7,-3 1 0,3 0 0,-1-1 0,1-1 0,1 0 0,-1-1-1,1-1 8,1 0-2,0 0-1,-3-2-1,3 2 0,-1-1-7,-1-1 7,0 2-7,1-1 0,-1-2 13,-3 1-13,5 1 0,-3-2 13,-1 1-8,-1-1 0,3-1 7,-1 1-8,-1-2 6,1 1-7,1-1 0,-1 1 0,-1-1-6,1-2-1,-1 1 2,2-2 7,-3 0 7,3-1-8,-3-2 0,0 1-14,1 0 15,2-2 0,-5 0-13,2-1 8,1 0 0,-3 0 13,3 0-1,-3-1-20,-1-1 20,1-1 0,0 1-9,-1 0-13,-1 0 9,-2 2 0,1-2 1,-1 2 6,-2-1 6,0 0-7,-2 0 0,3 0-13,-3 0 1,2 0 1,-2-1 14,0 3-1,-2-3-6,0 1-6,0 0 13,-2 0 0,2 0-1,-2-1-13,3-1 7,-3 1 1,0 0 12,-3-1-7,3 0-7,0-1 6,0 1-6,0-2 6,0 1 6,0-2 0,0 1-15,0 2 8,0-2-7,0 1 7,0-2-7,0 0 7,0 1 0,0 1 0,0 0 7,0 0-2,0 0-1,0-1-13,-2 1 13,2 0-1,-2 1-7,-2-1 1,2 2 0,0-1 0,-2-2-6,0 0 1,2 1-1,-2-1-4,2 1 8,-3-2 0,3 1 13,-2-1-20,2 1 1,0-1 14,-2 0-1,2 1 0,0 1-1,0-2 0,0 2-1,0 0 0,-1 0 0,1 2 0,0-1-1,0-1-6,0 0-6,0 0 8,0 1 13,0-1-8,0 2-19,-2-2 2,2 2 1,0-1 9,0 0 13,-3 0 7,3 1-9,-2 0-1,0 0-1,2 1-7,-2-1 13,0 0-20,0 3 14,0-3 0,-1 1-1,1 0 6,0 2 0,0-1-2,0 0-7,0 0 0,2 2-7,-3-1 8,3 1-8,0 0-4,0 2 7,0-1 1,0 0 0,0 0 1,0 2 0,0-2-6,0 1 7,0 2 0,-2-1 13,0-1-20,1 2 13,1-1-1,-2 1 0,2-2-13,-2 2 14,2 0-1,0-1-1,0 0 6,0 1-7,0 0 0,0 0-7,0 1 7,0-1-6,-3 0 6,3-1 6,0 1 0,2 0-14,0 1 7,-2-1-7,0 0-11,0 0-6,2-1 3,0 1 2,-2 1 0</inkml:trace>
  <inkml:trace contextRef="#ctx0" brushRef="#br0" timeOffset="272664.5955">11876 10262 2,'0'0'2,"0"0"1,-2 0-1,0 0 0,2 0 0,0 0 0,0 0-1,0 0 0,0 0 0,0 0 0,0 0 0,0 0 1,-2 0-2,2 3 0,0-1 1,-2 2 0,2 1-1,0 0 1,0 4 0,0-2-1,0 2 0,0 0 0,0 2 0,2 0 0,0 1 0,0-2 0,0 2 0,0-2 1,2 3 0,3 12 0,1-6-1,0-4 0,0-2 0,1-2 1,3-4 0,3-3-1,-1-4 0,5 0 1,1-2 0,3-1-1,2-2 1,-11 0-1,3 1 0,-1-1 0,3-1 0,2 0 0,2 1 0,-3-2 0,3 1-1,0-1 1,-1 0 0,-1 1 0,2 0 0,-2 1 0,-5 1 1,3-2-1,-3 3 0,-1-1 0,-3 1 0,-2 0 0,1 1 0,-3 0 0,-2 0 0,3 1 0,-5-1 0,0 2 0,0-1 7,-2 0-8,0-2 1,0 2-1,0 1 0,0-1 1,0 1 0,-2-1-1,2 1 1,1-1-1,-3 1-1,0 0-1</inkml:trace>
  <inkml:trace contextRef="#ctx0" brushRef="#br0" timeOffset="285084.3058">5802 10895 1,'-2'-2'3,"0"1"0,0 0-1,0-2 0,0 2 0,-1 0 0,1-1 0,0-1-1,0 1 1,0-1 1,0 0-1,0 0-1,0 0 0,0 0 0,0-2 0,-2 2-1,0-1 1,2 1 0,-3-2 0,1 2 0,-2-1 6,2 0-7,-2 0 6,2 2-7,-3-1 6,1 1 0,0 0-1,0-1-7,-3 1 7,-1 2 7,0 0-15,-1 0 7,1-1-1,0 1 6,-3 0-7,1 0 12,-3 1-1,3-1-7,0 0 5,-3 1-1,3 0 5,-3-1-15,3 0 8,-1 0-9,-1 0 14,2 0-2,1 0-1,-1-1 6,2 0-23,-1 1 2,3 0 1,-2 1 7,1 0 6,-1 1-7,0-1 0,-1 1 13,1-1-9,2-1-13,-3 1 13,1 3 12,0-2-14,-1 2-7,1-1 13,-2 2 0,-3 0-2,3-1-7,-3 2 6,1-1-1,-1 2-7,-1-2 7,-1 2 6,3 0-1,-3 2-8,1-1 6,-3 0-1,2 1-1,1-1-7,-1 0 6,1 1 6,1-1-14,3 0 14,-3 0-15,-1 0 13,3 0-7,1 2 6,2-1-1,-3 0-1,3 0-1,0 1-13,-1-1 1,1 1 13,2 2-7,-3 1 7,3-1-7,0 1 13,-1 1-2,3 0-1,0 2-1,-2 1-8,2-1 14,-1 2-16,1 1 14,0 1-2,2-1-1,0-1-1,0 1-8,2 1 0,-1 1-6,3-2 7,-2 0-6,2 0 0,0 0 7,-2 2 6,2-1-7,0 0 13,0 0-15,2-1 7,0 0-7,3 0 6,-1 0-7,2 1 19,0-1-14,2 1-13,-1-3 20,3 2-8,0-3 7,3 3-8,-1-1 6,5-2-13,-3 1 13,1 0-1,3-1 6,-1 1-8,-1-3-1,1 0 7,1 0-15,3-2-5,0 0 1,-3 1 20,3-2-1,0 0-1,-1-3-8,1-1 6,0 0-7,2 0 6,-1-1 0,1-2-14,2 1-5,0-3 8,0 1 7,1-3 6,1-3-1,0 1-1,2-3-7,0 1 0,0-3 0,0 0 13,2 0-20,-2-3 1,0 0 13,-2-2-7,0 1 6,0-3-13,-5 0 7,3 0 1,0-2 6,-4 1-1,-1-2-13,1 1 1,0 0 7,-1-1 13,-1 1-2,0-1-20,-3 0 13,1 0 0,-1 0-13,-1-1 14,-1 2-1,1-2 0,-3 2-1,1 0-8,1-2 9,-4 2-15,3-1 22,-3 0-8,3 1-7,-5 0 7,0 0 0,-2-1-1,-2 1-6,3-1 6,-3 0 0,-2 1-6,2-1 6,-4-1-13,0 2 8,0-3 1,-2 1 6,0-1 1,-2-1-9,0 2 1,-1-1 7,-1 0-7,0 1 0,0-1 1,0 1 0,-1 0 7,-1 1-14,0 0 8,2 1 6,-3 0 6,1 1-14,0 1 8,0-1 4,-1 2-13,-1-1 0,0 0 7,-1 1 0,-1 2-1,-1-1 0,1 0-13,-2 2 14,-3-1-8,0 2 2,3 0 0,-1 2 7,3 0-13,-2 0 1,1 1 14,1 0-7,-1 0 6,3 1-1,0-1 0,-1 2 0,3 1-1,0-2 0,0 2-7,1 0-13,1 1-17,0 0 12,2 1-11,-2-1-9,-1 1-7,-1 0 5,-4 2 3,3 2 5</inkml:trace>
  <inkml:trace contextRef="#ctx0" brushRef="#br0" timeOffset="287687.4547">13487 11321 4,'-2'-2'3,"2"-1"0,0-1 0,2 0 0,-2 3 7,-2-3-9,0 3 7,2 0 5,0 1-8,0-1 7,0 0 3,0 1-8,0 0-13,0 0 0,0 0 14,0 0 5,0 0-8,0 0 0,0 0-7,0 0 0,0 0 0,0 2 7,0 3 6,0 1-2,2-1-1,0 2-1,-2 2-7,0-1 13,2 2-22,0-1 16,-2 2-8,3-1 12,-3 2-14,2 0 13,-2-1-7,2 1-7,-2 0-6,0-1 27,0 2-2,2-3-8,-2 2 11,2-1-15,0-1 6,-2 2 0,2-3-15,0 0 15,0-1-2,2-1-7,0-1 12,-2 0-1,3-1-20,-1-1 19,0-1-7,2-1 7,0-2-9,2-2 13,3 0-8,-1-2 5,5-1 0,-1-1-9,3-1 6,3-1 6,-1-1-15,6 0 7,0-2-1,-1-1 7,1 1-9,2-1 6,2 2-1,2-2-1,27-10-7,-4 2 6,-5 3-7,-5 3 7,-5 1-8,-8 1-7,-16 8 9,-1-1-13,-1 1 2,-1 0 14,-2 1 12,1-1-1,-3 1-16,0-1 14,-2 2-14,1-1 0,-1 2 6,-2 0 0,0-1-7,-2 1 7,2-1 5,-2 2-1,0 0 7,0-1-3,-2 0-20,3 0 7,-3 1 0,2 0 6,0 0 0,-2 0-1,0 0 6,0 0-20,0 0 1,0-1 7,0 1 7,2-1-7,-2 1 13,2 0-2,-2 0-1,0 0-13,0 1 0,2-1-5,-2 0 7,0 0-25,0 0 4,0 0-23,0 0 5,-2-1 3</inkml:trace>
  <inkml:trace contextRef="#ctx0" brushRef="#br0" timeOffset="327925.7562">2431 12002 1,'0'0'3,"0"0"-1,0 0 1,0 0-1,0 0 0,0 0-1,0 0 1,2 0 0,-2 0 0,2 1 1,2-1-2,-2 2 0,0 0 0,2 0 0,-2 1 0,2 0 6,1 1-7,-3 0 7,4 1-8,-2 0 7,0 0-1,0 1-1,3 1 0,-3-1 7,2 2-9,0-1 6,0 2-1,0 0-7,1-1 0,-1 2 6,0 1 6,2 0-20,-1 0 13,1 0 7,-2 2-15,0-1 13,3-1-8,-3 2 6,2 0 5,0-1 0,-2-1 10,3 1-16,-3-1-7,4 1 14,-1 0-15,1-2 19,-2 1-9,3-2-7,-1 0-7,-2-1 13,0 2 7,5-3-3,-3 2-14,-2-2-6,5 1 7,-3 0 0,3 0 7,-1 1-1,-2-3-1,5 3 0,-3-2 5,3 1-13,-1 0 0,1-1 7,-1-1-7,1 1 13,-1-2-13,1 2 7,-1 2 0,1-4-8,-1 0 21,0 1-15,1 0 6,1-1 5,1 0-8,0 0 7,-1 1-2,1-1-8,-1 1-6,1 0 1,-1 0 13,3 0-14,-3-1 13,3-1-1,-2-1-1,-1 1-19,1-1 8,1 1 19,1-1-14,-3 0 0,3 0 0,0 0 6,-1-1-7,3-1 14,-2 0-9,-1 2 6,3-2-8,0-2 0,-1 2 0,1 0-1,-2 0 0,-1-1 0,3 0 0,0 1 6,-3-1-7,3 1 6,-3-2 1,1 0-22,2-1 15,-3 1 7,1-1 0,0 1-2,-1-2-14,1-1 15,2 1-1,-3-1-7,1 0 6,1-3 6,1 0-7,2 1-1,-2-2 0,1-2 0,1 2-7,2-2 13,-2-1-13,-1 1-6,1-1 14,2 1 0,-2-1-7,-3 1 7,5-2-13,-2-2 14,-2 3-13,1-1 13,-3 1-6,2-1 6,-3 1 6,1 1-8,-3 0 0,-1-1-6,-1 1 13,3 0-14,-5 1 1,1 1 13,-1-1-14,-1 0 1,-1 1 0,0 1 7,1 0 6,-3 0-1,2-1-8,-2 1 0,1 0-6,-1 0-5,0 0 20,1 0-1,-1-1-14,2 1 1,-4-1 7,3 0-1,-1 0 7,0 0-14,-2-1 7,3 0 6,-3 1 0,0-1-1,0 2-7,0-1 0,-1 2 6,-1-1-7,0 1 7,0 0-1,0 2 0,-2 0 5,0 1 0,0-1-8,0 2 0,0-1 0,1 1-14,-3 1 3,2 1-25,-2 1-8,0 1-1,2 3 4,0 0 4,-2 1 3</inkml:trace>
  <inkml:trace contextRef="#ctx0" brushRef="#br0" timeOffset="329475.8449">5529 12750 2,'0'0'3,"0"0"0,2-2 0,-2-1-1,2 1 1,2-1-1,0-3 0,3 0 0,1-1 0,0-2-1,4-1 7,3 0-8,1-3 1,3 0-1,2-2 7,-1-1-7,3 0 6,0-1-1,2 0-1,0-2 0,-3 2-7,1 2 14,0-2-8,-2 2 5,-3 1-7,1 2-7,-5 0 2,1 1 13,-3 3 5,-2 0-2,1 4-1,-5-1-8,0 1 0,-4 4-1,-2 4 0,-2 2 6,-6 3-1,-4 3 6,-3 4 4,-6 1-15,1 4 20,-5 1-4,-2 0-2,-2 2-1,0-1 4,2 0 4,-2 1-16,4-4-1,1 0 6,1-2 6,2-4-4,7-2-1,-1 1-14,3-2 6,1-3 7,1-2-3,6-4-7,2-2 6,2-2-7,6-5-7,4-2-5,7-6 14,4-2-1,1-4 6,7 0-7,0-3-13,0-3 14,2-1-6,0 2 13,0 1-1,-2 2-8,-2 0 7,0 3-20,-4 2 8,-2 2 7,-3 3 0,-1 0 6,-5 3-14,-2 2 7,-1 3 0,-3 4 6,-6 3-1,-4 4-13,-4 3 13,-5 5-7,-3 6 0,-7 1 1,-4 3 0,-2 2-13,-4 2 8,2-1 7,-2-1 6,2 0-14,0-2 7,2-2 6,2-1 0,4-2-14,2-3 14,5-2 0,1-2-16,3-3 15,2-2 6,3-5-14,5-4 6,4-1-20,7-6 15,3-4 0,5-4 14,3-3-9,5-3-13,2-1 14,2 1-1,0-3-13,2 2 8,-2-1-8,-2 3 9,0 2 6,-5 2-13,-1 3-6,-2 1 14,-5 4 0,-1 4 6,-5 3 0,-6 4-14,-2 4 1,-6 5 13,-7 7-13,-5 3-6,-7 5 14,-6 4 0,-4 1 0,-2 4 0,-5 1 12,3-1-1,0-2-9,1-1 6,3-1-7,4-5 19,4-3-22,5-3 12,1-3-1,4-2-20,5-6 19,4-3-1,6-6-7,6-5 7,4-5-22,9-5 21,5-5-6,5-4-1,4-4 6,4-4-13,3 0-7,-1 2 9,0-2 0,-4 3 13,0 2-19,-4 5 7,-4 2 13,-4 4-1,-5 3-8,-5 4-12,-5 5 20,-4 6 0,-8 5-16,-7 2 15,-3 8-1,-11 4-8,-4 4-13,-2 4 22,-5 1-15,1 3 2,0-1 7,2 0-7,0 0 21,4-5-16,2-1 6,4-3 0,2-4 5,5-1-14,1-3 13,5-3-20,-1-1 1,7-5 14,2-1 6,4-4-1,4-5-22,0-2 15,6-2 0,1-3 7,3-2-9,3 0 0,-1 1 6,3-1-7,0 1 0,-3 0 0,-1 3 7,-3 0-14,-2 2 1,-1 0 1,-3 2-1,-2 3 16,0 0-9,-2 1 6,-4 3-1,2 1 0,-2 1-1,-2 3-7,-2-1 0,-3 1-6,1 1 14,0 1-13,0 2 0,-1-2 8,-1 1 6,4 0-7,-3 0-7,3-1-5,0-1-6,0-2-10,2 0-8,0 0-17,-1-1 7,1-2 4</inkml:trace>
  <inkml:trace contextRef="#ctx0" brushRef="#br0" timeOffset="331840.9802">9293 12606 2,'-2'-1'3,"0"-2"1,-2 1-1,2 1 7,0-1-2,0 0-7,-1 0 12,-1 2 5,2-1-14,0 0 18,0-2 4,0 2-4,2 1-8,-2-1-3,0 1-1,2 0 12,0 0-10,0 4 5,0 1 5,0 2-3,2 3-2,0 0-3,0 2 11,-2-1-8,2 3-3,-2-1-8,2 1 12,2 1-9,-2 0-1,1 2-7,1-1 6,-2-1 0,2 1-2,0-1 12,0 0-8,0 1-8,-2-2 6,2-2-13,-1 0 20,1-2-15,-2 0-7,2-2 28,0-2-28,2-2 19,0 0 5,5-3-7,-1-2-8,5-5 0,1-2 12,7-4-2,0-2-7,4-2-1,4-1 0,0-3 0,4 0 0,0-1 5,2 0-7,0 0 6,3 1-7,-3 1 0,-2 0 6,2 2-1,-4 0-6,-4 3 0,0 2-6,-4 1-6,-4 2 1,-1-2 28,-3 2-15,-3 3 12,-1 2-1,-1 0-1,-1 1 4,-1-1-21,-2 3 20,1-2-2,-3 3 6,-2-2-9,2 2-8,-2 0 6,-2 0-1,0 2 7,2 0-9,-1-2-7,-1 1 7,0 1 0,-2-1-7,2 1 0,0-2 13,-2 0-7,0 1-7,2 0 7,-2 0-1,0-2 0,2 2 6,-2-1-7,0 0-13,0 1 20,0 0-7,0-2-12,2 0 1,-2 1-12,0 0-16,0 0-15,0 0-12,0 0 6,-2 0 6</inkml:trace>
  <inkml:trace contextRef="#ctx0" brushRef="#br0" timeOffset="333245.0605">9500 13041 3,'0'0'4,"0"0"0,-2 0 13,0-1-3,0-1 4,2 0-15,0 1 14,-2 0 9,-1 0-8,3-1 10,0 2 2,0-1-3,-2 1-10,2 0 5,0 0-10,0 0 6,0 0 3,0 0-3,0 0-1,0 0 3,0 1-1,0 1-4,0 0-14,0 0 12,0 3-14,0 0 8,0 0 4,2 3-1,1 2-2,-3-1-1,2 3 1,0-1 4,2 1-2,-2 1 5,0 1 0,0-2-22,2 2 1,-2-1 13,0 0-7,2 0 0,-1 0 6,1-2 6,0 2 6,-2-3-4,2 1-1,0-1-2,0 0 0,2-2-3,-1-1 6,3-1-2,0-2-1,0 1-22,5-4 22,1-2-2,3-3-13,4 0 13,3-3-2,7-4 0,5 0-8,3-7 8,2 1-9,3-2 1,3-1 7,-1 0-8,1 0 7,1 1-1,-3-1 0,-1 2-1,-1 2 0,-4-1 0,-3 3-7,-1 2 7,-4 0-7,-2 1 7,-4 2 6,-5 1-1,-1 1 6,0 0-9,-5 1-13,0 2 13,-3-1-13,-3 3 0,2-2 22,-3 2-9,-3-1 6,2 2-8,0-1 13,-4 1-9,2 0 5,1-2-14,-3 2 13,0 0-1,0 1 6,0 0-16,0 0 7,0 0-1,-2 0-1,2 0-1,0 1 0,-2 0-7,2 2 14,0-1-2,-2 1-20,0 0 6,2 1-11,0 0 21,0-1 6,-2 1-14,0-2 8,2 3-9,-2-3 15,3 2-9,-1-1-14,-2 1 23,2-3-9,-2 1-6,2 0 6,0 0-6,-2-1-7,0-1 15,0 0 0,0 1-1,2 0 6,-4-1-14,2 0 7,0 0 0,0 1-7,2-1 7,-2 1 0,0-1-7,0 0-6,-2 2 16,4-2-2,-2-2-8,0 2 15,0 0-2,2 0-7,-4 0-6,2 0 13,0 0-7,0 0-7,0 0 13,0 0-7,0 0-6,0 0 1,0 0 7,0 0-1,0 0-6,0 0 13,0 0-1,0 0-7,0 0 6,0 0 0,0 0-20,0 0-4,0 0-12,0 0-15,0 0 6,0 0-14,0 0-26,0 0 8,0 0 7</inkml:trace>
  <inkml:trace contextRef="#ctx0" brushRef="#br0" timeOffset="347251.8616">10637 13302 2,'-2'0'3,"0"0"0,-2 0 0,2 0 0,2 0-1,-2 0 0,2-1 0,-2 1 1,2 0-2,2 0 1,-2 0-1,0 0 0,0 0 0,0 0 0,0 0 6,0 0 6,0 0-2,0 0-14,0 0 14,2 0-9,-2 1 0,0 0-6,0 1 0,0 1 13,0 1 5,2-1-1,0 2-8,-2 2 0,2 0-1,0 1 5,2 1-7,-2 0 6,1 1-1,-1 1 6,0 0-22,2 0 22,0 1-15,0 0 13,0 1-21,-2-1 20,4 0 5,-1 0 0,-1-2-3,0 1-27,0-1 7,0 0 9,0-3-1,3 2 8,-3-4-2,-2 1 5,2-1-7,-2-1 12,2-1-15,0 0 1,0-2-1,3-1 6,-1 0-1,2 0 6,0-2-2,5-4-14,-1 1 13,3-2 7,1 0-10,3-4-7,-1-1 19,5-1-7,0 0 4,2-2-15,-1 1 0,3 0 0,-2 0 0,0 1-6,2 0 1,-4 2 19,1 0-8,-3 2 0,-2-1-14,-1 2 14,-1 3-13,-3-1 13,3 0-1,-5 0 1,-1 1-9,-3 2-5,-2-1 13,0 1-13,1 1 7,-1-1 0,0 1 7,0 0 6,-4 0-2,2 1-8,1 1 6,-3-1-13,2 0 1,-2 0 6,0 0 6,-2 1-7,2-1 6,-2 1-1,0 0 1,2 0-2,-2-2-1,2 2-13,-2 0-6,0 0 3,0 0 1,0 2-12,0-4-2,-2 2-12,2-1 4,0 1 4,-2-3 3</inkml:trace>
  <inkml:trace contextRef="#ctx0" brushRef="#br0" timeOffset="352980.1893">5581 14631 3,'-2'2'2,"2"-1"1,2 0-2,-2-1 1,0 0-1,2 0 1,2-1 0,0-3-1,2 0 0,4-3 0,5-2 0,2-1 1,1-3-1,5-2 0,0-2-1,4-2 0,-1-1 0,3-1 0,-2 0 0,0 0 0,0 3 0,-2 0 0,-2 2 0,-5 2 0,-1 3 1,-5 1 0,1 3-1,-5 3 0,-6 2 0,-2 6 0,-4 1 1,-5 3 0,-3 6 0,-7 2 0,-5 6 0,-3 3 6,-4 1-1,-2 3 6,0 3-14,-3-2 20,1 0-10,0-1 6,2-2-2,2-1-7,2-3 5,2-3-1,6-4-14,1-1 13,3-2-1,5-4-13,1-3 13,5-4-1,4-3-7,4-5 0,7-3 8,1-4-2,6-4-1,7-4-7,4-2-5,2-4 0,2 0 8,4-1-7,-2 0 1,2 1-6,1 3 15,-5-2-7,-2 6-7,-3 1 3,-1 4 7,-6 2 0,-3 5 6,-3 6-6,-5 3 0,-6 6-6,-4 2 0,-6 6 8,-5 4-1,-3 2-6,-7 3 13,-4 3-7,-2 1 13,-4 1-1,0 0-2,2-2-1,0-2 5,2 0-21,2-4 21,4-4-3,5-2-14,-1-2-6,5-3 20,1-3-7,5-4-13,6-4 7,2-4 0,6-4-7,5-5 9,5-5-7,5-3 7,6-3-12,2-1 14,0-3-7,4 0-6,-2 0 15,2 1-14,-2 2 15,-2 2-8,-2 4 1,-7 2 0,1 4-6,-6 4 7,-3 4-6,-6 4 14,-2 4-14,-6 4 14,-4 3 5,-4 5-20,-9 6 13,-4 3 1,-4 3 4,-2 3-14,-2-1 13,-4 2-7,2-2 0,0-1 0,2-2 6,2 0-14,2-4 13,7-4-1,-1-2 7,4-1-3,3-3-7,6-4-7,-1-3 7,5-4 0,2-3-1,6-4-12,7-4-6,1-4 9,7-3-6,3-4 14,3-3 0,4 0-13,-2-2 8,2 0-6,-2 1 8,-2 3-6,-3 3 1,-1 3 1,-4 3 7,-3 5-7,-4 3 14,-5 5-1,-3 4-7,-6 5 0,-5 4-7,-1 3 8,-9 6-1,-3 2 0,-3 3 7,-2 2-7,-4 0 12,0 1 0,0-1-9,0-2 6,4 0-14,0-3 7,4-2 6,3-3-1,1-4 6,4-2-15,5-2 1,0-6 6,6-3-7,2-3-13,4-4 9,4-3 1,4-5-6,7-5 0,3-3 3,5-2 0,4-5 8,0-1-6,2-1 0,-2 2 7,0 4 0,-2-1-6,-4 4 0,-3 4 1,-3 4-1,-3 2 2,-3 5 1,-7 5-1,-4 6 7,-4 3-7,-7 5 1,1 3 0,-11 5 0,1 2 7,-5 1 6,-2 3-7,0-1-9,0 1 15,2-3-2,3 2-1,-1-5-1,4-2 6,3-2-7,-1-3 5,5-1-1,-1-2-8,7-4 6,2-1 0,2-5-14,4-4 1,4-3 13,0-3-1,7-4 1,1-4-8,5 0 6,4-3-7,-1 0 0,1-1 1,0 1-1,2 1-5,-5 4 7,-1-1 0,-2 6 0,-3 0 0,-4 3-6,-1 5 0,-3 0 14,-6 6-1,-2 0 0,-2 4-2,-5 4-1,-3 0-13,-2 4 8,-1 0-7,-4 2-5,1-1 21,1-1-8,1-1 7,-1 0 0,3-1-2,1-3-14,3 0 8,0-2 7,1-1 5,1-1-14,4-2 13,-2 0-7,4-3-7,0 0 0,2-2 13,2 0-7,0-2-13,4-4 8,2 0 0,-2 2-6,3-2-6,-3 0 9,0 1-6,0 1 1,1 1 2,-3-1 0,0 1 1,0 1 1,-2 2 0</inkml:trace>
  <inkml:trace contextRef="#ctx0" brushRef="#br0" timeOffset="355157.3138">10972 14450 1,'0'0'3,"-2"-2"0,2 2 0,-2-1 0,0-2 0,2 1 0,-2 0 0,2 0-1,-2 2 0,0-1-1,2 0 0,-2 0 0,2 0 0,0 0 0,0-1-1,0 2 1,0 0-1,0 0 7,0 0-7,0 0 0,0 0 0,0 0 19,0 0-15,0 0 0,0 0 5,0 0-1,0 0 5,0 4 0,0 3-3,2-1-1,-2 2-1,0 0-1,2 0 6,-2 3 4,2-1-2,0 0-1,0 2-3,0 0-14,0-1 13,0 2-7,3-1-1,-3 1-6,2-2 13,-2 2 0,2 0-9,-2-3 7,0 1-1,2-1-7,-2 1 0,2-3 6,1 0 6,-1-2 6,-2 0-22,2-2 26,0 0-9,2-3 6,0-1-10,3-2-1,1-3 6,5-1-7,-1-3 4,5-3-7,3-2 6,1-1-14,2 0 7,0-2 0,2-1-1,2-2 7,0 2-8,-3 1 0,1 1 0,-2 1 0,-2 0 0,0 2 0,-3 0 0,-1 3 0,-2-1-6,-3 3 7,-2 0 0,1 2 6,-3 2-13,1-1 0,-5 3 1,2-2 13,-2 2-7,0 0 12,-4-1-6,3 1 4,-1 1-1,0 0-14,-2 1 0,0-2 13,0 2 6,0-1-8,0 1 5,-2 1-2,2 1-1,-2-2-7,0 0 7,2 0-8,-2 0-1,0 1 7,0-1-7,0 1 6,0-1-1,0 1-1,0 0 0,0-1 6,0 0-1,0 0-14,0 1 13,0-1-1,0 2-1,0-2-13,0 1 7,-2 0 6,2 0-19,0 0 14,-2-1 0,2 0 6,-2 0-1,2 3-1,-2-3 0,2 1-13,0-1 1,-2 0 13,2 1-1,0 0-13,0 0 1,-2-1 13,2 0 0,0 2-1,0-2-1,0 0-6,-2 0 0,2 0 6,0 0 0,0 0 0,0 0-1,0 0 0,0 0-14,0 0 8,0 0 1,0 0 6,0 0 1,0 0-2,0 0-14,0 0 2,0 0 8,0 0 0,0 0 6,0 0 0,0 0-7,0 0 0,0 0 0,0 0 1,0 0 0,0 2 6,0 0-1,0-1-13,0 1 14,0 1-1,0-2-19,-2 0 21,2 1-13,0-2 7,-2 0 6,2 2-1,0-1 0,0-1-7,0 0 13,0 0-8,0 2-14,0-2 2,0 0 8,0 0 6,0 1-7,0-2 7,0 1-13,0 0 7,0 0 0,0 0 0,0 0 0,0 0-12,0 0 0,-2 0-10,2 0-23,0 0-7,0 0 4</inkml:trace>
  <inkml:trace contextRef="#ctx0" brushRef="#br0" timeOffset="356581.3952">9322 14907 2,'0'0'2,"0"0"0,0 0 1,2-1-1,0 1 0,0 0 0,0 0-1,2 1 0,1-1 0,-3 2 0,4-1 2,-4 2-1,2 0-1,0 1 0,0-1 0,0 3 0,1-1 0,-1 1 6,0 1-7,0 1 6,0 0-7,-2 0 1,2 1 0,0-1 12,3 2-14,-3-2 13,-2 0-1,2 1-8,0-1 6,0 1 5,-2-2 0,2-1-16,1 3 8,-3-2 5,2 1-1,-2-2-14,2-2 13,0 0-7,0-1 12,2 1 0,3-3-3,1-1-7,0-2-1,5-3 6,-1-2-7,5 0 0,0-2-6,3-3 6,1-1 14,2-2-15,4 0 0,0-1 12,2-1-20,0 0 20,0 0-2,2 0-1,-2 2-8,-2 0 0,0 2-6,-4 0 1,-3 3 0,1-1 7,-6 3-7,1 1 13,-3 2 0,-3-1-8,-1 1 0,-1 2 0,-2-1 6,-2 1-1,1-1-1,-1 2-13,-2-1 1,0 2 13,0-1-7,-2 1 7,0 0-1,3 0-13,-3-1-5,0 0 6,-2 2-4,2-1-12,-2 1 2,2 0 3,-2-1 0,0 0 3,0 1 1</inkml:trace>
  <inkml:trace contextRef="#ctx0" brushRef="#br0" timeOffset="357245.4332">10035 15264 3,'0'0'2,"0"0"1,0 0 0,0 0 0,0 0-1,0 0 0,0 0 0,0 0 0,0 0 0,0 0 0,0 2-1,5 1 7,-3 0-8,0 4 7,0-1 5,2 2-8,0 1-7,-2 1 1,2 0 6,0 2 0,1-1 0,-1 0-1,0 2 6,2-2-1,-2 0-1,2 0-14,1 1 1,-1-2 7,2 0 13,-2-1-2,3-2-1,-3 0 4,2-1-2,0-2 0,3 1 4,-1-4-3,0 0 0,5-2-15,-1-2 12,3-3-14,1-1 1,3-2 12,4-4-1,0 0-7,4-2 13,0 0-9,4 0-1,0-2-13,0 1 14,0-1 5,0-1-1,0 2-14,-2 1 14,0-1-2,-4 1 5,0 1-14,-2 2 6,-2 3 6,-5-2-8,1 3 7,-5 1-2,1 1-1,-3 2-1,1-1-7,-5 1-6,0 1 14,-2 1 5,1 0-7,-3 0 5,2 1-8,-2 0 6,-2 0-1,2-1 0,0 2 0,-2 0-2,1 0-1,-1 2-6,0-4-6,0 2 19,0 0-1,0 2-20,-2-4 20,0 4-1,2-1-1,-2 0 0,0 0-9,2 1 1,-2 1 6,0-1-7,2-1 6,-2-1 0,0 0-1,0 0 6,0 0-8,0 0 0,0 0-7,0 0-24,0 0 9,2 0-10,-2 0-16,-2 0 5,2 0 3</inkml:trace>
  <inkml:trace contextRef="#ctx0" brushRef="#br0" timeOffset="369561.1376">5423 10380 1,'0'0'1,"0"0"0,0 0 0,0 0 0,0 0-1,0 0 1,0 0 0,0 0 0,0 0-1,0 0 0,0 0 0,0 0 0,0 0 0,0 0 0,0 0 0,0 0 0,0 0 0,-2 0 0,2-1 1,0 1-1,0 0 0,0 0 1,0 0-1,0 0 1,0 0 0,0 0 0,0 0 0,0 0 1,2-1 0,-2-1-1,2-1 2,1 0-2,-1-1 0,2 2 1,2-2-1,0 2-1,-2 0 1,0 1-1,3-1 1,-3 0 6,0 1-7,0 0 6,-2 1 0,2-1 5,-2 1-14,0 0 7,3 0 7,-3 1-15,0-1-1,0 0 15,0 0-8,0 0 6,-2 0 5,0-1-8,2 2 0,-2-1 6,0 0 4,2 1-20,-2-1 7,0 0 6,0 0-8,0 0 7,0 0-14,-2 0 21,2 0-22,0 0 14,-2 1 0,0-1-8,0 2 13,0-2-14,-2 2 7,-1-2-7,3 1 0,0-1 7,-2 1-7,2 0 1,-4-1 12,2 0-20,2 0 8,-2 0 13,-1-2-8,1 2-7,0 0 13,0-1-13,0-1-6,0 0 1,0 2 8,-1-1 12,1-1 5,0-1-8,0 2 0,0 0-8,0-1 6,0-1-7,-1 1 0,3 1 13,0-1-27,-2-1 21,2 0-1,0 0 0,-2 1-1,2 1-1,0-1-6,0-1 0,2 2 1,-4-1 6,4 1-19,-2-1 20,-1 1 6,3-1-8,-2 1 0,0 1 0,0-1-7,0-2 7,0 2-7,0 0 1,2 0-6,-2 0 1,0 0 7,0 1 0,0 0 7,0-2 5,0 2-7,2-1-20,-2 1 9,-1 0 19,3 0-14,-2 0-6,2 0 7,-2-1-7,0 1 8,2-1 0,0 1 0,-2 0 0,2-1 0,0 1 8,-2 0-8,0 0 0,2 0 6,-2 0-1,0 0-1,0-1 0,0 1 6,2 0-8,-2 0 7,0 0-22,2 0 9,-2 0-6,0 0 2,-1-2 7,1 1 6,0 1-7,-2 0 7,2-1-7,0 1 0,-2 0 7,2-1 5,-2 1-7,-2 0 6,1-1-8,1 0 0,0 1-6,-2-2 7,0 1 7,-1 0-8,-1 0-1,0 0-7,0 0 8,-1 1-6,-1-2-6,0 1 2,-3 0 7,1 1 6,-3-1-6,1 0 6,-1 1 0,1-1-1,0 1 6,-1 0-14,-2 0 1,1 0 1,-1 1 0,-1-1 7,1 0-7,3 0 6,-3 0 0,1 0 0,1-1-7,1 1 1,-1 0 6,1 0 0,1-2-1,-1 2 6,1-1-13,-1 1 7,2-1 0,-1 1-1,-3-1 0,3 1-6,-1 0 7,-1-1-7,3 0 7,-3 1-6,3-2-6,-3 1 7,3 1 13,-4 0-1,1 0-14,1 0 13,-3 1-7,3-1 1,-1 2-1,-1-2 0,1 0-8,1 2 2,-1-2 1,-1 1 0,-1-1 7,0 1 0,1-1-7,-1 1 1,1-1 6,-3 0-13,1 2 2,1-2 7,-2 0-6,1 0 19,-1 1-14,3-1 1,-5 0 6,0 0-7,1-1 13,-1 1-20,-2 0 1,2 0 7,1 1 0,-3-1 0,0 0 0,3 0 1,-1 0-8,0 1 8,1-1 8,-1 0-8,0-1 6,3 1-13,-1-1 13,-2-1-13,5 1 13,-3 1-7,1-1 0,1 1 7,-2-1 5,3 1-1,-3 0-2,1-1-7,-1 1-6,0 1 0,3-1 14,-5 1-1,3 0-21,-1 0 9,-2 2 0,3-2 7,-5 0-7,4 0 1,-1 0 0,1 1-6,-2-1 8,1 0 0,-1 0 0,2 0 6,-1 0 6,1 1-8,-2 0 0,1 0-1,-1 1 0,2-1 0,-3 0 0,-1 1-1,2 0 0,0-1-6,-1 2 1,-1-1 6,2 1-12,-1-2 7,-3 2-6,2-1 14,-2 1-1,2 0 0,-1 1-1,-3 0 0,2-1-1,0 2-12,-2-1 7,0-1 1,2 2 0,1 0 0,-1-1 7,0 2-14,0 0 8,0-2 6,1 1 0,1 1 5,-2 1-14,-2 0 1,2 2 0,0-1 1,3 0 6,-3-1-13,2 2 8,-2-2 6,1 2-1,1 1 0,-2-2-1,0 3 0,0-1 0,3 0 5,-3-1-7,-2 1 1,2-1-1,-2 2 0,2 0-8,1-1 8,-1 2 8,-2-1-9,0 2 0,2-2 0,-2 1 0,0 0 0,3 0 7,-3 1-8,2-2-6,0 0 0,2 1 2,3-2 1,-3 2 0,0-1-12,2 1 8,1-2-6,-3 1 9,4 0 7,-1-1 0,-1 2-7,0-1 1,1 0 0,-1 1 1,2 0-6,-1 0 26,-3 0-2,0 1-7,0-1-2,1 1 5,-1 2-7,-2-1-7,4 0 13,1-1-8,-1 0-6,2 0 7,-1 1-1,1 1 0,1-1 7,1 0-8,0 0 0,1 0-1,-1 1 0,3-2 0,-3 1 7,3 0-14,-1 0 7,3 1 0,-5 0 0,5 1 7,0-1-21,-3 0 22,1 1-21,-1 1 9,-1-2 6,1 2 0,-1-1 0,1 1-7,-1 0 1,-1 0 7,0-1-7,1 2 1,-3-1 12,3 1-1,-1 0-19,1-1 1,-1 3 14,-1-1-1,-1-1 6,0 0-7,1 1-7,-1 0 13,0 1-6,1 0 5,1 0-1,1-2 0,-3 1-1,3 0-1,-1-1 0,5-2 5,-1 2-13,1-2 7,1-1 0,-1 1 5,2-1-7,-1 0 6,1 0-7,0 1-6,-1-1 13,1 0-1,2 1-1,-3 0 0,3-1-1,-2 2 0,2-1-7,-1 1 6,1 0-6,0 1 0,-1-2-6,-1 0 8,2 1 0,0 0 6,-1-1-19,1 2 14,0-2-6,-1 1 1,1-1 13,0 0-1,2 0-1,-3 1-7,3-1-6,-2 1 7,0 0 6,1-1-7,-1 1 6,2-2 0,0 0-1,0 0 0,-1 2 0,3-1-1,-2 0-1,2 0-20,0 0 10,0 0 20,-1-2-8,1 1-13,2 0 20,-2-1-1,2 2-8,0-2 0,2 0-1,-2 1 0,2 2 0,-2-2 0,2 0 0,-2 1 0,2-1 0,0 2-7,0 0 1,-2-1 7,2 1-7,0 0 7,0 1 0,0-2 0,0 3-7,-2 0 7,2 0-6,0 1 6,0 0-20,-2 1 16,2 0 7,0-1-1,0 0 7,2 0-9,-2-1-14,2 0 3,0 0 7,-2 0 0,2 0 13,0-2 0,0 1-22,0-1 8,2 1 1,0 0 0,0-1 6,-1 0-6,1 0 6,0 0-19,0-1 21,0 2-1,0-1 6,-2 1-28,2 1 9,1-2 8,-1 2 0,0-1 6,0 0-1,2 2-13,0-1 7,1 0 0,-3 0 1,2 2 12,2 0-14,-2 0 0,3 0 7,-3-1 6,2 0-2,0 1-7,1-1 0,-3 1-7,2 0 13,0 0-13,-1-1 13,1 0-20,-2 0 20,2 0-19,-1 0 20,-3 0-14,2-1 13,2 0-1,-2 0-7,1 0 6,-1 0-7,-2 0 7,2-2-7,-2 2 6,3 0 7,-3-2-15,0 0 13,0 0-2,0 1-1,0 0 7,2-1-9,1 2-1,-3 1 6,-2-1-1,2-1-14,0-1 13,0 0-7,0 1 6,1-2 0,-1 1-15,0-1 2,0 2 13,0-2-7,0 1 7,-2-1-1,2 0-14,1-1 14,1 1-13,-2 0-7,0 0 15,0-2-6,0 3 7,0-2-7,1 1-5,-1-2 20,0 1-8,0 0 0,0 0 6,0-1-7,0 0-13,1 0 20,1 2-7,-2-2-6,0 1 7,2 0-1,-2 1-6,0-1 13,3 0-1,-3 1-20,2 1 21,0 1-14,-2-1 14,3 1-14,-3 1 13,2-2 0,-2 2-8,2 0-13,-2 0 21,3-1-7,-1 3-6,-2-1 13,2 0-7,0 0 7,3 0-15,-3 0 16,2 0-2,-2 0-21,5 1 15,-5 0-6,4-1 13,-2 1 1,1-1-16,1 2 2,-2 1 1,1-3 7,1 1-7,-2 0-12,3 0 21,-1 1-7,-2 0-5,3-1 13,-3 2 6,2-2-2,0 1-13,1-1 13,-1-1-8,0 1-12,1-2 7,-1 1 13,1-3-13,-3 1 13,2 1-1,0-3-14,1 1 1,-1-2 13,-2 0 0,5-2-2,-3 0-1,-2 0 0,3 0 5,-1-1-1,0-1 0,3 0-22,-1 0 21,-1-2-13,3 1 7,-1-2 7,3 0-2,-4 1-1,3-1-7,-3-1 6,5 0 0,-3 0-7,3-1 0,-1 2 0,1-2 7,-3 0-1,3 0-7,-2-2 1,1 1 0,-1 1 0,-1-1 1,0 0 12,3-2-14,-2 1 7,-1 0 6,3-1-1,-3 1-21,0-3 15,-1 3 0,1-2-1,-1 2 6,1-1-1,1-1-1,-1 1-13,1-2 7,-3 1 0,3-1 0,-1 0 6,1 0-1,-1 1 6,0-2-26,1 0 14,-3 0 6,3 1 0,-3 0-13,1-1 1,1 0 13,-1 0-1,-1-1 0,0 1-7,1 0 0,-3-1 0,0 2 13,3-2 0,-3 0-22,1 0 8,-3 0 7,2 1-19,1-1 8,-5 0 7,2-1 0,0 1 0,-2 0 6,1 0-1,-3-2 0,2 2-7,-2 0 6,0-1 7,2 1-15,-1 0 7,1 0-8,-2-1 9,2 1 5,-2-1-7,0 1-7,1-1 1,-1 1 7,0 0-1,0-1 0,0-1-13,0 2 20,0 0-7,1 0 6,-1-1-7,2 0-7,-2 1 7,2-1-12,0 1 14,-1-1-1,-1 1 6,2-1-7,-2 1-6,2-3-6,-2 3 14,1-1-7,-1 0 7,0 1-7,0 0 13,-2 0-1,0-1-7,0 0 0,0 1 6,0 0-20,-2 0 21,2-2-1,0 2-7,-2-1 0,0 1-7,0 0 14,0 0-20,0 0 2,0 0 0,-2 1-16,0-1-4,0 0-9,0 0 5,-2 2-8,0-1-1,0 0 4,0 1 5,-1-1 4,1 1 3,0-2 3,2-3 3</inkml:trace>
  <inkml:trace contextRef="#ctx0" brushRef="#br0" timeOffset="370259.1776">1967 16085 3,'0'0'3,"-2"0"0,2 0 0,0 0 0,-2-1 7,0-2 4,0 2-14,0 0 12,2 1-1,-2-1 6,0 1-3,0 0 5,2 0-3,-2 0-2,0 0-14,2 0 6,0 0 13,-2 0-4,2 0-8,0 0 7,0 0-22,0 0 14,0 0 5,0 0-14,0 0 7,0 0 6,0 0-14,2 0 13,2 1 0,0 0-16,0 0 16,2 2-16,1-2 8,1 0 7,-2 0-2,4 2-13,-1-2 0,1 1 15,2 0-14,1 1 7,-3 0 6,3 1-7,-1-1 6,2-1-13,-1 3 7,-1-1 6,1-1 0,-3 2-14,0-2 14,1 0-1,-3-1-7,2 1 0,-1 0 7,-3-1-19,2 0 14,-2 1 0,1-2 6,-3 1-7,0-1 6,0 2 0,0-1-7,-2 0 13,0 1-1,2 0-8,-2 1 12,0 0-2,-2 1-1,3 0 0,-3 2-3,-3 1-7,3-1 6,-2 2-13,-2 0 1,0 1 13,0 0-14,-2 0 1,0 3 7,-1-1 12,1-2-8,0 2-1,0 0 1,-3-2 4,3 1 5,-2-2-8,2 1-1,-2-2-13,1-1 13,-1-2 13,4 1-9,-2-1-8,2 0 12,-1 0-7,1-1-8,0-2-7,0 1 22,2 1-9,0-3 6,0 2-20,0 0 7,0-1 13,0-1-2,0-1-7,-1 0 0,3 1-7,-2 1 7,0-1-6,4 0 0,-4-1 13,2 0 0,0 0-2,0 0-1,0 0-1,0 0 0,0 0-7,0 0 6,0 0-6,0 0-19,0 0 14,0 0-11,0 0-17,0 0 4,0 0-15,0 0 5,0 0 4</inkml:trace>
  <inkml:trace contextRef="#ctx0" brushRef="#br0" timeOffset="394281.5516">5483 17213 1,'0'0'2,"0"0"-1,0 0 0,0 0 0,0 0 0,0 0 0,0 0 0,0 0 0,0 0 0,0 0-1,0 0 1,0 0 0,0 0-1,0 0 0,0 0 1,0 0 0,0 0-1,0 0 1,0 0-1,0 0 0,0 0 0,0 0 0,0 0 0,0 0 1,0 0 0,0 0-1,0 0 1,0 0-1,0 0 1,0 0-1,0 0 0,0 0 0,0 0 2,0 0-1,0 0-1,0 0 0,0 0 0,0 0 0,0 0 1,0 0-1,0 0 0,0 0 0,0 0 0,0 0 0,0 0 0,0 0 0,0 0 0,0 0-1,0 0 1,5 1 1,-3 1-1,0-1 0,0 2 0,-2-2 1,2 0-1,0 1 1,0 1-1,0-1 0,0 2 0,0-1 0,-2 1 0,4-1 0,-2 2 0,0-2 0,-2 1 0,5-1 0,-3-1 0,0 3 0,0-1 0,0-1 0,0-1 0,0 0 0,2 0 0,-2-1 1,0 1-1,0 0 0,0 0 1,3-1 0,-1 0-1,-2 0 0,0 1 0,4-1 0,-2 1 0,0 0 0,2-2 0,1 3-1,-3-2 2,0 0-1,2-1 0,0 1 0,1-1 0,-1 2 1,-2-2-1,2-2 0,2 2-1,1-1 1,-1 0 0,-2 0 0,2 0 0,1-1 0,-3 1 0,2-1 0,0 0 0,1-1 0,-1 1 0,0 1 0,-2 0 0,3-2 0,-3 0-1,0 0 1,2 2 1,1-2-1,-1 0 0,-2 2-1,0 0 2,1-1-1,1-1 0,-2 2 0,2-1 0,-1 0-1,-1 0 2,0-1-1,2 1 0,-2-1 0,3 1-1,-1 0 2,-2-1-1,2 0 0,1 1 0,-3-1-1,0 2 1,2 1 0,-1 0 1,-1 0-1,0 1-1,0 0 2,0 1-1,-1 0 0,1 0 0,0 1 0,0-1 0,-2 0 0,2 1 0,-1-1 0,1-1 0,-2 1 0,0-1 0,2-1 0,-2 0 0,1 2 0,1-2 0,-2-2 0,0 2 0,0-1 0,0 0 0,3 0 0,-3 0 0,2-1 0,-2-1-1,2 2 1,-2-1 1,0 1-1,3-2 0,-3 3 0,0-2 0,0 0 0,2 0 0,1 2 0,-5 0 0,2 0 0,2 0 0,-2-1 0,2 1 0,-2 0 0,1 0 0,1 1 0,0 1 1,0 0-1,2 1 1,1 0-1,1 0 0,0 1 0,-1-2 0,1 1 0,2 2 0,1-3 0,-1 2 0,1 1 0,1-2 0,3-1 0,-3 1 0,3-2 0,-1 1 0,-1 1 0,1-2 0,-1 0 0,1 0 0,-1 1 0,1 0 0,-1-1 0,1 0 0,-1 1 0,-1 1 0,1-1 0,-1 0 0,-1 0 0,1 1 0,-1-1 0,1 0 0,0 0 0,-1-1 0,-1 0 0,1 1 0,1 1 0,-1-2 0,-1 0 0,0 1 0,3-1 1,-3 1-1,1-1 0,-1 0 0,3-1 0,-5 0 0,2 1 1,1 1-1,-1 0 1,-2-2-2,1 0 1,1 0 0,1 0 0,-3 0 0,2 0 0,1 0 0,-1-2 0,1 2 1,-3-1-2,0 0 1,3 1 0,-3-1 0,2 0 0,-1-2 0,-1 3 1,3-1-2,1 1 2,1 0-1,-1 0 0,0 0 0,1-1-1,-1 0 1,1 1-1,1 0 2,1 0-1,0-1 1,-1 1-1,3-1-1,-3 1 1,3-2 1,2 1-1,-3-1 0,1 0 0,1-1 0,-1 0 0,2 0 0,-1 0 0,1 2 0,0-3-1,-1 3 2,1 0-2,0-1 2,0 1-1,-1-1 0,1 2 0,2-2 0,-3 2 7,3-1-8,0 1 0,0-1 0,1 0 7,-1-2-7,0 2 0,2 0 0,-5-3 0,3 2 1,-2 0 0,2-2 0,-3 1 0,1 0-1,0 1 1,-3 0-1,1 1 1,-3-2 0,3 2 0,-2 0 6,-3 0-7,3 0 0,-3 1 0,1 1 1,-3-1-1,2 0 0,-3 1 7,1-1-7,1 2 0,-3-1 0,0 1 0,1-2 0,-3 0 7,0 2-8,0-2 1,1 0 0,-1 1 0,-2-1 0,0 1 1,1-1-1,-3 0 1,2 1-1,-2-1 1,0 2 0,-2-1 0,4 0 0,-3 0 0,1 3 0,0-1 0,0-1 0,0 2 0,0-1 0,2 2-1,-1 0 1,-3-2-1,2 2 1,2-2 0,-2 0 6,0-1-7,0 0 1,0 1 0,-1-1 0,1-1 0,0 1 0,0 0-1,0-1 1,-2-1-1,2 0 1,-2 1 0,0-1-1,1 1 1,-1-1-1,0 0 1,0 1 0,2-1-1,-2 0-1,0 0 1,0 0-1</inkml:trace>
  <inkml:trace contextRef="#ctx0" brushRef="#br0" timeOffset="396258.6647">8408 17258 2,'-2'0'2,"0"1"0,0-1 0,2 1-1,-2-1 0,-1 0 1,3 0-1,0 0 1,0 0-1,0 0 0,0 0 0,0 0 0,0 0 0,0 0-1,3 0 0,-1 0 2,0 0-1,2-1 0,-2 1-1,4 0 1,0 1 0,0-1 0,1 0-1,1 3 1,0-2 0,3 1-2,-3 2 1,2 0 1,1 0-1,1-1 0,-2 2 1,3 2-1,-3-1 1,2-2-1,-1 1 0,1 1 0,-1-1 0,-1-1 0,2 1 0,-1 0 0,-1-1 0,0 0 0,1-1 0,-3 1 0,2-2 0,-1 0 1,1-1-2,-2 2 1,0-2 0,1-1 1,-1 1-1,0-1 0,1 0 0,-1 0 0,-2 1 0,2 0 0,1 1 0,-3-1 0,2 1 0,0-1 0,1 2 0,-3-1 1,2 1 0,0 1-1,-1-1 0,1 1-1,0-1 1,-2 0 1,3 0-1,-1 0 0,-2-1 0,0-1 0,3 1 0,-1-2 0,-2 1 0,2-1 0,1 0 0,-1-1 0,0 1 0,2-2 0,-1 1 0,1-1 0,0-2 0,1 2 0,-1-1 0,0 1 0,1 0 0,-1-1 0,0 2 0,3 0 0,-3 0 0,3 0 0,-1 1 0,0-3 0,3 2 0,-3 0 0,3 1 0,-3-1 0,3 0 0,-3 0 0,0-1 0,3 1 0,-1-2 0,1-1 0,-3 1 0,3-1 7,-3 1-8,3-2 1,-3 2-1,0-1 0,1 0 1,-1-1 0,1-1-1,-1 3 1,-2-1 0,3 1 0,-1-1 0,-1 2 6,1-1-7,-2 2 0,3 0 1,-1 2-1,1 0 1,-1 1-1,0-1 7,1 1-8,1 0 1,-1 0 0,1-1 0,-1 0 7,3 0-7,-1-1-1,-1 0 1,1 0 0,-1 0 1,1-1-1,-1-3 1,0 2 0,-1 0 0,-1-1 0,3 0-1,-3 1 1,3-3 0,-3 2-1,3-1 0,-3 2 1,2-2-1,-1 2 1,1 0 0,1 2 0,-1-2 0,1 2 0,-1 2 0,1 0-1,1 0 1,-3 1 0,1 0 0,1 1 0,-1-1 0,-1-1 0,-1 1 0,2-1 0,-1-1 0,1 1 0,-1-2 0,-1 0 0,-2 0 0,3 0 0,-1-1 0,-1-1 0,1 0 0,0-2 0,-1 1 0,-1-2 0,0 2 0,1-2 0,-1-1 0,0 3 0,-1-3 0,1 1 7,0 0-1,1 2-1,-1 2-7,0 0 7,1 1-7,1 1 0,1 1 0,-3 2 0,2-1 1,1-1-1,-3 3 7,3 0 0,-3-2-8,0 2 7,3-3-6,-5 2 0,2-3 0,1 0 0,-3 1 0,2 0 0,1-2 1,-1 0 7,0 0-7,3-2 0,-5 0-1,2 0 1,-2-2 0,3 1 0,-3 0 0,2 1 0,-1-1 1,-3-2 6,2 1-8,3 2 7,-3 0-6,0-1-1,2 2 1,-3-1 6,3 2-7,0-1 7,1 1-1,-3 1-7,0-1 1,3 0 0,-3-1 0,2 1 1,-2 1 6,1-1-7,-3 0 0,2 0 0,3 0 1,-5-1 6,2 1-7,0-1 0,-2 0 7,1-1-7,-1 2 7,0-1-1,-2 0 0,2 1-7,1-1 7,-1 1 0,-2-1-1,0 1-1,0-1 0,-2 1 0,2-3 0,1 3 6,-3-1-14,0 1 1,2 0 13,-2 0-1,-2 0-13,2-1 7,-2 1 12,0 0 6,0 0-10,2 0-7,0 0 12,-2 0-1,0 0-15,0 0 13,0 0-8,0 0 0,0 0-7,0 0 13,0 0-1,0 0-13,0 0 7,0 0-19,-2 0 8,2 0 7,0 0-13,-2 0 2,0-1 1,2 0-1,-4-1 2</inkml:trace>
  <inkml:trace contextRef="#ctx0" brushRef="#br0" timeOffset="398462.7907">5763 17643 3,'0'-1'2,"0"1"0,0 0-1,0-1 1,0 1 0,2 0-1,0-1 0,0 1 0,-2-2 0,0 4 0,0-2 0,2 0 0,0 0 0,0 1 1,2 0-2,0 0 0,0 0 0,-2 3 1,3-4 0,-1 1-1,0 1 0,0 0 1,0 0 0,0-1-1,0 1 1,3-2 0,-1 1-1,-2 2 1,2-2-1,0 0 0,3 0 0,-3 0 0,0 0 0,2 1 0,-1-1 0,1 1 0,-2-1 0,2 2 0,1-3 0,-1 2 0,0 0 0,0-1 0,1-1 0,-1 0 0,2 3 0,-1-3 0,3 1 0,-4-1 0,5 1 0,-3-1 0,2-1 0,1 0 0,-1 0-1,3-2 1,-1 1 1,1-3-1,1 1-1,1-1 1,-1 0 1,3-1-1,-3 1 0,3 0 1,-2-1-1,-1 2 0,3-1 0,-3 1 0,-1 2 0,1 1 0,1 0 0,-1 1 0,-1 2 0,-3 0-1,3 0 1,-3 1 0,1 2 0,-1-3-1,-2 2 1,-1 0 1,1 0-1,0-1 0,-1-1 0,1 1 0,0-1 0,-1-1 0,-1 2 0,2-2 0,-2 0 0,3-1 1,-3 0 0,2 0-1,-1 0 0,1 0 0,0 0 0,1 0 0,-1-1 0,2 2 0,-1-1 0,1 1 0,1 0 0,-3 0 0,2 1 0,1-1 0,1 0 0,-1-1 0,1 0 0,3-2 0,-3-1 0,5 0 0,-3-1 0,1-2 0,1 2 0,1-2 0,2 1 0,-1 1 0,-1-1 0,2 0 0,-1 1 0,-1-1 0,4 4 0,-3 0 0,1 1 0,0 0 0,2 1 0,-1 2 0,-1 0 0,2 0 0,-1 0 0,1-1 0,0 0 0,0 2 0,-3-3 0,1 1 0,0-1 0,-3-1 0,3-2 0,-2 1 0,1-1 0,-1-2 0,0-1 0,-3 0 0,3-1 0,-5 0 0,3-1 0,-1 0 0,1 0 0,-3 2 0,1 0 0,-1 0 0,1 0 0,-3 2 0,1-1 0,-1 1 1,0 2-1,1-1 0,-1 1 1,1 1 0,1 0-1,-1 0 0,-1 0 0,-2 0-1,3 0 1,-3 0 0,0 0 0,3 0 0,-3 0 1,0 0-1,1-1 0,-3 1-1,2-1 1,-1 1 1,-1-1-2,0-1 1,3 2 0,-3 0 0,0 0 0,0 0 0,1 2 1,1-1-1,-2 0 0,1 3 0,1-1 0,0 1 0,1-1 0,-3 1 0,2 0 0,1 0 0,-1 0 0,-2 0 7,0-1-8,3 0 1,-3-1-1,0 0 0,-1 0 1,1-1 0,-2-1 0,2 0 0,1-1 0,-3 1-1,2-2 1,-2 1-1,0-1 1,1 1 0,-1 0 0,-2 1 0,2-2 0,0 2 0,-1-1 0,-1 1 0,2 0 0,0 1 0,-2 1 0,0-2 0,0 1 0,1 0 0,-1 1 0,0-1 0,0 1 0,0 0 0,0-1 0,0-1 0,1 2 0,-3-2 0,4 1 0,-4 1 0,2-2 0,0 1 0,0 0 0,0-1 0,1 0 0,-3 1 0,2-1 0,-2 1 0,2-1 0,0 1 0,-2-1 0,2-1 0,-2 1 6,3 0 0,-3-1-7,2 2 0,-2-1 0,0 0 0,0 0 0,0 0 0,0 0 0,0 1 7,0-1-8,0 0 1,-2 0 6,2 0 6,0 0-8,0 0-6,-2 0 0,3 0 14,-3 0-8,2 0-7,-2 0 13,2 0-1,-2-1-14,2 2 0,-2-1 1,2 0-1,0 0 1,-2 0 0</inkml:trace>
  <inkml:trace contextRef="#ctx0" brushRef="#br0" timeOffset="403639.0868">11403 17059 1,'0'1'3,"-3"-1"-1,3 0 0,0 2-1,0-1 1,0-1 0,0-1-1,0 1 0,0 0 1,0 0-1,0 0 1,0 1 0,3 1-1,-3-1 0,2-1-1,0 4 1,0-3 0,2 2-1,0 0 1,0 0 0,2 2 0,-1 0 0,1-3 0,-2 3 0,4-1-1,-2 2 0,3-1 0,-3-2 1,4 1-1,-2-1 1,1-1-1,1 2 0,0-1 0,1 0 0,3 0 0,-1-2 0,3-1 0,1-2 7,1 0-1,1 1-7,4-2 0,-1 0-1,3-2 1,2-2 0,2 0 1,4 1-1,0-1 0,4-2 1,5 1-1,-1-3 1,1 2 0,3-2 0,3-1 0,-1 0 0,3 1 0,2-3 0,1 0 0,3 1-1,2-2 1,2 1 0,2 0-1,0-1 1,2 0 0,-2-3 0,2 3-1,3-1 0,1-2 1,-2 2 0,2 0-1,1-2 1,1 1 0,-4 0 0,2-1 0,-2 1 0,3 0 0,-3-1 0,2-1 0,0 2 0,3-2 0,3-1 0,1-2 0,-1 1-1,3 3 1,-3-1 0,3-2 0,-1 0-1,3 0 1,-3 2 0,-1-4 0,-1 4 0,-4-2 0,1 0-1,-1 0 0,-4 1 0,0-1 0,-1 1 1,1-1 0,0 1 0,2-1 0,0 0 0,1 0 0,-1 0 0,-2-1 0,0 1 0,3 1 0,-1-1 0,62-18 0,-12 5 0,-15 2 0,-55 19-1,0-1 1,-1 0 0,1 0 0,-3 1 0,-1 0 0,-1 1 0,-2 1 0,-1 0 0,-1 0 0,-4-1 0,-2 3 0,-2 1 0,-4 1 0,0 0 0,-4 0 0,-3 1 0,1 0 0,-2 1 0,-5 1 0,1 0 0,-1 1 0,-3 0 0,-1 0 0,-2 1 0,0-1 0,-1 2 0,-3 0 0,2-1 0,-4 1 0,2 1 0,0-2 0,-2 2 0,0-2-1,-2 1 0,0 1 0</inkml:trace>
  <inkml:trace contextRef="#ctx0" brushRef="#br0" timeOffset="404985.1638">11698 16795 1,'-2'-1'3,"0"0"-1,2-1 0,-2 2 0,2-1 0,-2-1 0,2 2-1,-2 0 0,0-1 0,0 2 0,0 1 0,0-1 0,0 2 1,-3 2-2,1 1 0,-2 1 1,0 1 0,0 0-1,-3 2 1,-1 2 0,0 1 0,-3 1-1,1-1 1,-3 2 0,1-1-1,-3 1 0,1 0 0,1 2 1,-1 0 0,-1-1-1,1 1 0,1-2 0,-1 1 0,-1-3 1,3 1 0,1-2-1,1-1 1,2-2-1,1 0 0,-1 0 0,4-2 0,0-1 0,-1 1 0,3-1 0,0 0 0,2-2 0,0 1 0,2 0 0,0-1 0,0-1 0,2 1 0,-2 1 0,2-1 0,0 0 0,0 0 0,0-1 0,2-1 0,1 1 0,-1 0 0,0 0 7,0 0-1,0-1 5,0 3-7,0-1-7,5 0 0,-1 1 7,0 0 7,3-1-9,3 2-7,-2 1 14,3 0-14,-1 1 20,3-1-15,-1 2 6,3 0-7,-2-1 7,1 1-1,1 0-7,-1 1 7,-1-2-7,0 0-6,-1 0 7,-1-1-6,1 0 13,-3-1-7,1 0 0,-4-2-6,1 1 1,-1-2 13,-2 1 0,1-2-8,-3 0-6,0 2 14,0-2-14,-2 1 14,0-2 5,-1-1 0,1 1-3,-2 0-1,0-1-1,0 1-13,-2 0 7,2 1 12,-2-2-14,0 1 7,2-2-1,-2 2-1,2-1-7,0 0-13,0 0 3,-2 0 1,0 0 0,0 0 2,-2 0 1,2 0-1</inkml:trace>
  <inkml:trace contextRef="#ctx0" brushRef="#br0" timeOffset="442392.3034">16863 14758 1,'-5'1'3,"-1"-1"0,0 1 0,2-1-1,0 0 1,0 0-1,2 2 0,-1-2 1,3 0-1,0 0 12,3-2 11,1 1-2,2 0-10,6 0 12,3-3-4,5 1-22,5 1 14,2-2 4,4 2-2,4 1 5,-2 1-16,3 2 0,-3 3-1,0 4 6,-2 3-7,-2 3-1,-4 4 7,-7 6 5,-3 3-2,-7 6-1,-6 2 0,-4 4-9,-4 2 13,-5 1-8,-1 0-1,2 0 6,-5-2-2,5-3-1,2-2 12,-1-2-14,7-4 4,0-3-1,4-4-7,2-1-1,5-4 6,3-2 0,5-4-14,3-3 21,1-3-9,4-4 6,2-2-14,2-3-20,2-3 10,2-3-24,-2-2 4,0-1-1,0 0 2,0-2 4,-4-1 3,-2-3 1</inkml:trace>
  <inkml:trace contextRef="#ctx0" brushRef="#br0" timeOffset="442722.3222">17700 14714 4,'-2'-1'4,"0"1"6,0 1 12,-2 1-4,-2 2 18,-3 3-4,1 3-4,0 4-11,-2 5 11,1 4 10,1 5-12,-2 2-3,3 5 3,1 2-2,4 0-4,0 2-8,6-3-2,2-4 5,5-2-8,1-4 6,3-4-15,1-2 0,5-7-13,0-5 3,3-6 14,1-4-1,-2-6 0,0-5 6,-1-3 0,-1-5-14,-2 0-5,-3-3 14,-3-3-19,-5 0 14,-2-1 0,-6 3 1,-2 0-6,-2 4 14,-4 4-1,-1 3 0,-5 5-8,-3 3-6,1 5 8,-5 3-6,3 4 1,-1 2-12,0 0 14,1 2-12,5 2-11,-1-1-2,1-2 2,5 0 5,4 0 1,2 0 2,4-2 1,4-2 2,0-2 2,3-1 1,3-3 2,1-3 1</inkml:trace>
  <inkml:trace contextRef="#ctx0" brushRef="#br0" timeOffset="443009.3386">18141 14716 2,'12'-11'4,"3"-1"-1,-3 3 0,-2 1 7,1 1-8,-3 3 18,0 4 11,-2 4-17,-1 3 18,-5 5 3,-2 3-18,-3 5 11,1 4 2,-4 2-15,-2 2-3,1 1 12,1 3-4,2-3-1,2-3-16,0 1 0,4-2 12,2-4-2,2-3-1,2-5-8,4-3-1,3-6 6,3-4-7,1-5-7,4-5-6,-1-4 14,3-2 6,-2-5-7,-1-1-13,-3-4 8,-3-1 0,-5-1 7,-3-1 5,-4 1-7,-2 2-6,-6 2 0,-3 5-6,-5 5 7,-1 3 8,-1 5-1,-5 5 6,1 5-8,-3 3 0,0 4-26,2 2 10,-1 3-25,3 3 5,0 0 4,5 0 2</inkml:trace>
  <inkml:trace contextRef="#ctx0" brushRef="#br0" timeOffset="443210.3501">19018 14314 24,'-2'1'20,"2"0"-2,2 4 5,-2 2 10,0 2 8,0 5-5,-4 4-5,-5 4 3,1 3-16,-4 6-4,-5 1 11,-2 3-2,-1 2-4,-1 2-27,2-1-12,-1-1-11,3 0-3,1-2 5,1-3 2,3-3 2</inkml:trace>
  <inkml:trace contextRef="#ctx0" brushRef="#br0" timeOffset="443391.3605">18641 14524 7,'2'0'23,"-2"0"3,2 4 4,5-1 9,1 2-5,2 2 2,3 1-5,1 1-16,3 2 10,3-1-15,1 3 12,2 1-4,4 0-21,2 0-6,2 1 1,0-2-25,0 0 5,0-3 2,2 0 3,-2-6 2,2-3 1</inkml:trace>
  <inkml:trace contextRef="#ctx0" brushRef="#br0" timeOffset="443772.3823">19479 14098 2,'0'0'4,"0"3"6,-4 2 12,2 2-3,-2 2 11,-1 4 15,-1 2 1,2 4-6,0 2 8,2 2-12,0 1-11,2 5 8,2 3 4,2-2-5,4 0-17,3 2 11,3-2 10,1 0-24,3-2-2,3 0 12,0-4-3,1 1-8,1-4-8,-2-2 12,-3 1-8,-1-2 5,-5-2-7,-3-1-1,-5 0-7,-6-1-7,-5-1 2,-3 0-11,-6-3-11,-7 1-9,-2-4 4,0-2-14,-4-4-1,0-1 6,0-4 5,-2-5 4,0-5 3,2-6 5,0-6 3,-22-35 3,13-3 1,14 3 4,11 4 2,11 30 2,4 0 2,2-3 2,7 1 1,1-1 2,3-1 1,3-1 0,7 0 1,2-1 7,2 0-7,4 1 7,2-2-7,44-27 6,-7 11 1,-37 28-9,-2 1 2,0 2-1,0 2 0</inkml:trace>
  <inkml:trace contextRef="#ctx0" brushRef="#br0" timeOffset="444651.4326">20010 14235 32,'0'0'19,"0"0"24,5 0 1,-1 0-12,2 0 9,4 1-17,1 3 22,-1 1-13,4 2-10,-3 1 23,3 3-18,-1 1 1,-1 0-8,0 3-10,1-1 5,-1 2 5,1-1-4,-3 1 6,0-2-17,3-2 6,-5-1 6,2-2-16,-1-3 12,-1 0-14,0-4 6,0-4 7,3-3-9,-1-2 6,0-3-14,3-3 7,-5-2-1,5 0 6,-1 0-1,0 0-19,-1 1 7,1 1 7,1 1 6,-1 4-7,13-5 6,-7 8-1,-1 6-13,-3 5 1,3 3 1,-3 5 7,-7-7-1,1 1 6,-2 4-7,2-1-12,3 0 20,-1-2-13,0 0 0,-1 1 13,1-2-1,2-2-1,-1 1-19,1-4 14,-2-1 0,3-2 6,-3-3-1,1-3-13,-1-2 13,0-3-13,1-4 1,-1-1 1,0-1 7,1-1-1,-3 0-12,2 1 14,1 2-1,-3 2-13,0 2 1,2 1 8,-1 5 0,1 1 1,-2 4-6,5 1 13,-3 4-13,0 1 13,1 2 7,-1 0-9,0 1-1,1-1-6,-1 3 0,0-1-7,3 1 2,-3-3 14,3 0-1,-3-2 0,-2 0-8,1-2 8,-1 0-8,0-4 7,0 0-7,1-4 0,-1 0-5,0-3 7,3-1 0,-1-2 6,-2 1 0,0 1 0,3 0-8,-3 1 0,0 0-5,1 2 13,-1 2 1,10-2-2,3 3 0,-2 4-14,-3 4 15,-3 3 5,5 0-1,-1 2-1,-9-5-8,0 0 7,5 1-8,-3-1-6,3 0 14,-3 1-14,0 0 14,1-2 0,-1-2-9,0 0 1,-4-1 7,5-2-1,-3-3-7,0-1 6,1-2 0,-1-1-1,0 0 0,0 0-13,3-1 20,-3 0-20,0 0 1,3 1 8,-1 1-7,-2 1 14,3 2-7,-1 1-6,0 0 7,1 2 6,-1 0 7,2 0-15,-1 2-7,1-2 21,1 1-8,-1 1-7,0-2 13,1 1-1,-1-1-14,1-1 13,-3-1-1,2-1-13,1 0 14,-3 0-8,0-2-7,1-1 15,-3 1-22,0 0 9,-1-1 7,-1 0-13,2 1 14,-4 1-6,2-1-20,-4 0 23,3 2-13,-3 1-12,0-2-2,0 1-23,-2 0-1,0 0 1,-2-1-1,-2 1 6,-1-1 5</inkml:trace>
  <inkml:trace contextRef="#ctx0" brushRef="#br0" timeOffset="444824.4425">21338 13930 6,'-4'0'3,"-2"0"0,-5-1 20,-1 1 2,0-2-8,3-1 3,3 0-8,-2 2 11,6-2-10,-2 1 6,4 0-3,-2-3-15,4 4-12,4 1-6,-4-1 0,4-2 3,2 2 1</inkml:trace>
  <inkml:trace contextRef="#ctx0" brushRef="#br0" timeOffset="445160.4617">21624 14100 4,'4'2'4,"0"2"13,2 0 3,-2 0-2,2-1 11,-1 1 3,1-1-4,0 1 2,2-1-23,-2 0 13,1 0-3,1-2-2,0 2 4,3-2-15,-3 0 6,2-1-8,0-1 14,1 0-22,-1-2 7,3 1-6,16-7-1,-11 3 15,1 2-2,-1 3-1,-3-2 0,-3 3 12,1 2 4,-1-1 4,-2 4-10,-3 2 11,3 1-17,0 3 5,-6-7 12,3 1 3,-1 1-23,0-2 11,0 2 5,3 0-10,-1-1-8,2-3 6,-2-1 6,3 0-9,1-1-1,-2-1-14,3 0 1,-3-3-13,3 1-3,-3-2-17,0 1-7,1-1 5,-3 1-1,-2 1-2,2 1 5,-3-2 3</inkml:trace>
  <inkml:trace contextRef="#ctx0" brushRef="#br0" timeOffset="446094.5151">17731 15388 4,'-6'4'4,"-4"3"0,-1 1-2,1 1 1,4 2-1,0-1 1,-3-3-1,5 2 0,0 1-1,4-3 0,2 1 0,2-1 6,2-4-7,1 1 6,3-1-7,2 2 7,5-2-7,2 2 6,3-3-7,5 1 13,4-2-14,2-2 14,7-2-8,7 1 5,5-3-1,8-1-7,10-3 7,5 0-14,5-1 14,90-12-1,-9 2-1,-82 9 0,6 0-8,6-2 1,101-15 14,-14 0-9,-91 14 6,6-2-8,6-3-6,0 2 13,110-29-13,-114 24 7,5-2-13,1-4 7,2-3 7,102-38-6,-19 4-8,-99 32 9,4-2 0,0-4 1,2-4-7,-2-5 2,87-53 0,-23 7 0,-20 8 2,-20 2-1,-63 46 2,-2-6 0,-1-3 0,-5-4 1,-1-5 0,-6-4 0,-1-4 1,-7-3-1,-3-1 1,-5-4 0,-4-5 0,-7-2 0,-6-4 0,-6-2 0,-19-84 1,-12 17-1,9 86 0,-12-2 1,-7-1 0,-11-1 0,-72-62 0,60 76 0,-15 4-1,-10 4 1,-114-41 0,100 55 0,-13 3 0,-8 7-1,-15 3 0,-8 7 0,-8 5 1,-8 6-1,-11 7 1,-4 5-1,-8 7 1,-5 7-1,-1 4 0,-193 41 1,216-33-1,-7 6 1,0 4 0,-176 58 0,195-50 0,0 6 0,4 6 0,-154 75 0,45-9 0,150-69 0,2 7 0,1 6 0,5 0 0,7 3 0,6 0 0,8-1 0,8 0 1,9-3-1,8 1 1,8-5 0,9 0-1,10-3 0,8-2 0,9-4 0,9 0 0,7-3 0,9-1 0,7-2 0,34 53 0,-19-61 0,6 0 0,11 2 0,5 0 0,12-1 0,69 52 0,2-12 0,-65-51-1,7 1 1,9 1 0,99 37 0,-97-43 0,9-4 0,3-2 0,2-3-1,3-4 0,107 15 0,-116-26 0,2-2 1,1-5 0,-1-2-1,-4-4 0,89-8 0</inkml:trace>
  <inkml:trace contextRef="#ctx0" brushRef="#br0" timeOffset="500031.6001">5541 17441 2,'-2'0'1,"2"-1"0,-4 1 0,4 0 0,-2-2 1,0 2-1,0 0 0,0 0 0,0 2 0,0-1 0,-2-1 0,1 1 0,-3 0 0,2 1-1,0 0 1,-2-1 0,2 0-1,-3 0 0,1 0 0,0 0 1,0 2-1,-2-1 1,1-1-1,-1 3 2,0-2-1,0 0 0,1 1-1,-1-1 0,0 0 0,0 2 0,-3-1 0,3 1 0,0-1 0,-3 3 0,1 0 1,0 0-1,-3 1 0,1 0 1,-1 0-1,1 2 0,0-1 0,-3 0 0,5 1 0,-3 0 1,1-1 0,2 1-1,-1 2 0,1-2 0,2 0 0,-1 0 1,1 2-1,2-2-1,0 3 1,-1 1 0,1-3 0,0 3 1,2 2-1,-2-2 1,0 2 0,1 1-1,-1 2 1,0-1-1,2 3 1,0-2-1,0 1 0,-3 2 1,3 0-1,0-1 0,-2 1 0,2-2 0,0 2 0,-1-1 0,1 0 0,2 0 0,-2-1-1,2 1 2,0-1-1,0-2 0,0 1 0,2-3 0,0 1 0,0-3 0,2 0 0,0-1 0,2 1 0,0 0 0,2-1 0,-1-3 0,1 3 0,2-1 0,0 1 0,1-2 0,1 3 0,0-1 0,1-2 0,-1 4 0,0-1 0,1 0 0,-1 2 0,0-4 0,1 1 7,-1 1-8,0-2 7,3 1-7,-1 1 6,1-2-7,-1 0 0,0-3 0,1-1 7,1 1-6,1-1-1,-1-2 1,3-1-1,-3 1 1,3-1 0,-3-1 1,3-1-1,-1 1 1,1-2 0,2 1 0,-3 1-1,3-1 0,-3 0 1,5 1 0,-2 0 0,1 1 0,-1 1-1,2 1 7,-3-1-7,3-1 0,-3 2 0,3 1 0,0-1 7,0 1-7,-3 0 0,5 0 0,-5 0 0,3 1 0,2-1 1,0 2 6,-1 0-1,1-2-7,0 1 1,0-3 0,1 1 0,-1 1 0,2-1 0,2 0 0,0-1 0,0-2 0,0 1 1,-1-2-1,3 0 7,2 0-1,-2-2 0,0 0-7,0 0 6,2-1-7,0 0 1,0 0 0,2-1 0,-1 1 1,-1-1-1,0 1 1,0 1 0,2-1 0,-2 1 0,2-1 7,-2 1-8,2 1 1,2-1 0,0 0 0,0 0 0,5 0 7,-1 0-8,0 0 1,1-2 6,1-1-7,-2 2 0,3-3 7,-1-1-7,2 1 0,1 0 7,1-1-1,1 0-7,1 0 1,1 0 0,0 0 1,1 1 0,1 0 0,-3 3 0,3 0 6,-2-1 0,-1 2-7,3 0 0,-5 0 0,3 2 0,-1 0 7,-1 2-7,1 0 0,1 0 0,0-1 7,-3 1-7,1-1 7,1-2-7,-1 1 0,-3-1 0,1-1 0,-1-1 1,0-1 0,-1-2 0,-1-1 0,-2-1 0,1-2 1,-1 0-1,-2-1 1,-2 1-1,3-1 0,-1 0 1,-2 1-1,2 0 1,-2 2 0,1 0 0,1 3 0,-2 2-1,0-1 1,-2 1 0,2 1 0,-2 1 0,1 1 0,-1-2 0,-2-2 0,2 1 0,0-2 0,0-2 0,0-1 0,0-3 0,2 0 0,0-4 0,5-2 0,-3 1 0,0-2 0,2-3 0,1 0 0,-1-2 0,0 2 0,1-2-1,-1 1 1,-2 1 0,0 0-1,-1 1 1,-1 1 0,0 0 0,0 2 0,-2 1 0,2 0 0,-2 2-1,0 0 2,1 2-1,1-2 0,0 1 0,0 0 0,2-1 0,-2-1 0,1 1 0,-1-2 0,-2 0 0,0 0 0,-2 0 0,0-1 0,-2-2 0,-4 2 0,0-2 0,-3-1 0,-1 1 0,-2 0 0,-5-2-1,-1-1 1,-1-1 1,-4 0-1,0 0-1,-1-1 0,-3 1 1,-2-1 0,0 0 1,-2 0-1,-2 1 0,0-1 0,-2 1 0,-3 1 0,-1 1 1,2 0-1,-2 0 0,-3 2 0,1-1 0,-2 3 0,-3-2 0,1 2 0,-1 1 0,-1 0 0,-1 1 0,1 0 0,-3 3 0,-2-1 0,1 2 0,-3-1 0,0 0 7,0 2-7,-1 1 0,-3-1 6,0 1-8,0 0 7,-2 1-7,0 0 0,0 2 7,-2-1-7,0 2 7,-4-1-7,2 0 0,-2 0 7,-1 2-8,-1-1 7,-2 1 0,2 1-7,-1 0 1,-1 1 13,0 1-8,0-1-1,1 2 6,-1 2-7,2 0 6,-3 0-1,3 1-7,-2-1 7,2 1-13,-3 1 0,1-1 20,0 2-14,0-1 6,-1 0-7,1 1-6,0 0 1,-3 1 14,5-1-7,-2-1-7,-1 2 1,3-2 14,0 1-8,0 0-6,2-1 13,-3-2-7,1 1 6,2 1 0,0-2-1,2 2 0,-4 0-15,1 0 2,3 0 14,-2 0-1,0-1-7,0 2-6,2-1 1,0 0 14,0 0-7,-1 0-7,-1-1 1,2 1 13,2 0-7,0-1 0,0 0 7,0 1-8,0-1 7,0-2-7,2 2 6,-2-3 1,0 2-16,2-3 3,0 0 13,2-1-7,-2 0 14,0 0-9,2-1-1,1 0-6,-3-1 6,2-1-6,0 0-7,2 0 8,-4 0 7,2-2-13,0 1 13,0 0-13,1 1 13,-1-1 0,-2 2 0,4 0-9,-2-1 15,2 1-14,0 1 6,-2 0-6,3 1 12,1 1-7,-2-2-6,2 1 0,1 0 1,-1 0 0,2 0 7,-2 1-14,1-2 2,-1 1 1,0 0 13,2 0-7,-1 0 14,1 0-9,-2 0 6,1 0-14,-1 0 0,2 0 13,-2 1-13,1-1 7,1 0-1,-2 1 0,0 1 0,-1 1-1,1-1 0,0 0-6,2 0 1,-1 1 0,-1-2 13,0-1-14,0 2 1,3-2 13,-1 0-1,2 1-1,-1 1-13,1-2 7,3 0 13,1 0-9,1 0-1,1 0-6,3 0 12,0 0-1,1 0-1,1-2-1,2 2-7,0 0-6,-1 0 14,5 0-22,-2 0 15,0 0 0,0 0-12,2 0 20,0 0-14,0 0 1,2 0-12,-2 2 7,0-2-5,-1 0 1,1 1-1</inkml:trace>
  <inkml:trace contextRef="#ctx0" brushRef="#br0" timeOffset="508111.0622">10220 17808 2,'0'0'1,"0"0"1,0 0 0,0 0-1,0 0 1,0 0-1,0 0 0,0 0 0,-3 4 1,3-2-1,0 1 0,0 1 0,0-2 0,0 1 0,0-1 1,0 1-1,0-1 0,0 0 0,0 0 0,0 1-1,3 0 1,-3 2 0,0-1-1,0 2 0,0 0 1,0 0-1,2 0 0,0-1 1,-2 2-1,2-1 1,0 1-1,0 1 0,0-1 1,0 1-1,2-1 0,-2 2 0,0-2 0,0-2 0,0 1 0,1 0 0,-1-3 1,0 1 0,0-1-1,0 1 0,0-1 0,0 0 0,0-1 0,0 0 0,0 0 0,-2 0-1,2 0 2,2 2-1,-2-3 0,0 1 0,3 2 0,-3-2 0,2 0 0,0 1 0,-2-1 0,4 1 7,0 1-7,-1-2 0,1 1-1,0-1 0,0-1 1,2 0-1,-1 0 1,-1 2 0,0-2 0,2-1 6,-1 0-7,1 0 0,0-1 7,2 1-1,1-3-1,-1 2 0,0 0 0,3 0-1,-1-1 0,1-1-7,-1 1 7,3 0-8,-1-1 1,1 1 8,-1-3-1,3 2 0,-1-2-1,1 2 6,1-1-7,3 1 0,0-1-7,-3 0 1,3 0 1,2 1-1,-3 0 9,5 0-9,0-2 1,0 2 1,0-2 1,-1 1 0,3 1 7,2 0-1,2-2-7,-2 0 7,2 1 0,2-1-1,0 0 0,5-1-7,-3 2-1,0-1 2,2 0 0,-2 2 7,3-2-1,-1 2 1,0 1-1,0 0-1,3 1 0,-3 0 6,2-1-7,-2-1 6,3 1-7,-1 0-6,2 1 0,3-1 1,1 1 1,-1 0 0,1-1 0,-1-1 15,1 3-9,3 0 0,-3 0-7,3 0 1,-3 0-1,1 0 9,-1 0-8,1 0 8,-1 0-1,1 0-7,1-1-1,1 1 2,-3 0 7,3 0 0,-3 1-9,1-1 2,-3 0 0,3-1 7,-3 1-7,3 0 1,-5 0 6,3 0-7,-3-1 7,0 0 0,-1 1-7,1-1 0,0-2 7,-1 1-1,-1 1 1,0 0-9,-2 0 2,-1-2 0,-3 2 7,0-2-1,-2 0 1,-2 1-9,0 1 9,0 0-8,-4 0 1,-3-1 0,-1 1 1,0 1 6,-5-1 0,1 0 0,-3 0 5,-1 1-7,-3 0-1,-2 0-6,0 0 1,-3 0 0,1 1-1,-2 0 2,-2-3 0,2 2 0,-2 0 1,0-1-1,-2-1 1,0 2-1,-2 0 1,2 0 0,-4-2-1,0 1 0</inkml:trace>
  <inkml:trace contextRef="#ctx0" brushRef="#br0" timeOffset="508724.0973">13525 17628 1,'0'0'2,"-3"0"1,3 0-1,0 0 0,0 1-1,0-1 1,0 1 0,0 0-1,3 1 0,-3-1 0,0 0 0,2 0 0,0 3 1,0-2-1,-2 0-1,2 3 0,2-3 1,0 2 0,2 0 0,0 1-1,3-2 0,-1 3 0,0 0 0,3 0 0,1-1 0,0-1 0,1 3 0,-1-1 0,3 0 0,-1 0 0,1 2 0,-3-4 0,1 1 0,-1 0 0,0-1 0,-1 0 0,-1 0 0,2 2 0,-3-1 0,-1 0 0,0-1 0,-2 1 0,-1-2 0,-1 2 0,-2 0 1,0-1 0,0 2-1,-2-1 1,-2 1-1,0 1 0,-2 1 1,0 0 0,-5 2-1,1-2 0,0 2 0,-1-2 0,-1 1 0,0 1 0,-3-1 0,3-2 0,0 1 0,1-1 0,-1 0 1,0-1 0,4 0-1,-3-2 1,1 2-1,4-1-1,-2-3 1,1 1-1,1-1 0,2-1-1,0-1-1</inkml:trace>
  <inkml:trace contextRef="#ctx0" brushRef="#br0" timeOffset="511566.2599">9748 18234 1,'0'0'3,"0"0"-1,0 0 0,0 1-1,2-1 1,0 1 0,0 0-1,0 0 0,2 1 0,-2-1 0,3 1 0,-1 0 0,0 2 0,0-2-1,0 2 2,2-2-2,3 0 0,-1 2 1,0-2 0,0 2 0,1-1-1,1 1 0,0-1 1,1-1-1,1 1 0,-1 0 0,1 1 0,0 0 0,1 1 0,-1 0 0,3-1 0,-1 1 0,1 1 0,-1 1 0,-2 0 0,3 0 0,-1 0 0,1-2 0,1 1 0,1 0 0,0 0 0,-1 0 0,3-3 0,-3 3 0,3-1 0,-1-1 0,1 1 0,0-2 0,-1 2 0,1-3 0,2 2 0,-3 1 0,3-2 1,0-1-1,-3 2 0,3-1 0,2 0 0,-1-2 1,3-1-1,0 2 1,0 1-1,2-1 0,-2-1 0,1 0 0,1 3 0,0-1 0,0 1 0,0-2 0,2 0 0,-2 2 0,2-2 0,-2 2 0,2-1 0,0-2 0,2 0 0,-2 1 0,-1-1 0,1-1 0,0 1 0,2-1 0,0 1 0,5-1-1,-3 0 1,0 0 0,0 0 0,2 0 0,-2 0 0,2 1 0,-2-1 0,0 0 0,3 0 1,-3 3-1,0-3 0,2 1 0,-2 0 0,0-2 0,0-2 0,0 2 0,0-1-1,1 1 1,1-2 0,0 0 0,2-1 0,-2 1 0,2-1 0,1 1 1,-1-1-1,-2 1 0,2 0 0,1-1 0,-5 2 0,2-2 0,0 2 0,-2 0 0,2 0 0,-2 0 0,0 2 0,0-1 0,1 0 0,-1 1 0,0-1 0,0-1 0,0 4 0,0-5 0,0 2 0,0-1 0,0-2 0,-2 1 0,0 0 0,0 1 0,-2-1 0,2-1 0,-2 2 0,-2-3 0,2 2 0,-2 0-1,-2 0 1,0-1 1,2 1-1,-3-2 0,1 2 0,0 2 0,-2-3 0,-1 1 0,1-1 0,0 1 0,-2-2 0,1 0 0,1 0 0,-2 0 0,0 0 0,-1 1 0,-1-1 0,2 1 0,-3 0 0,3-2 0,-3 2 0,-1 1 0,2-2 0,-1 2 0,-3 1 0,1-2 0,-3-1 0,1 2 0,-1-1 0,-1 2 0,0 0 0,1 1-1,-3-1 1,2 1 1,-1 0-1,-3 1 0,2-1 0,1-1 0,1 0 0,-1 1 0,1-1 0,0 0 0,3-2 0,-1 2 0,3-2 0,-1 1 0,1 1 0,2-3 0,-1-1 0,1 1 0,-1 0 0,1-1 0,0 0 0,1 0 0,1 2 0,0-2 0,-3 0-1,3 0 1,-2 0 1,1 0-1,-3 1 0,1-1 0,-1 1 0,-3 1 0,5-1 0,-2 0 0,-3 2 0,1-1 0,-3 1 0,-2 0 0,1 2 0,-3-1 0,-2 1 0,2 0 0,-1-2 0,-3 2 0,2 0-1,-2 0 1,0 1 0,-2-1 0,2-1-1,-2 1 1,-2 1-1,0-1 0,0 0-1,0-1-1</inkml:trace>
  <inkml:trace contextRef="#ctx0" brushRef="#br0" timeOffset="512132.2922">13965 18067 3,'-2'0'2,"0"0"0,0 0 0,2 2 0,-2-2 0,2 1 0,0 0-1,0 0 1,0 0-1,0 0 0,2 2 1,0-2-2,0 0 1,2 1-1,0 1 0,5-2 1,-3 1 0,4-1-1,-4-1 0,5 2 1,-1 0-1,2-1 1,1 0-1,-3 0 0,3 1 0,-1 0 1,2-1-1,1 1 0,-5-1 0,5 1 0,-3 0 0,1-1 0,-3 0 0,-2 0 0,2 1 1,-1-1-1,-1 1 0,-2 2 0,0-1 0,-1-1 1,-1 2-1,-2 1 1,0 0-1,-4 2 0,0 1 0,-2 1 1,-3 0 0,-1 1-1,0 1 0,-5 0 1,3 2-1,-4-1 0,1 1 0,1-1 0,-1 1 7,1 0-1,0 1-7,1-1 6,1-2 0,0 1-1,-1-1 7,3-2-9,2 0-7,0-2 0,-1 1 2,1-2 0,2 0 7,2-1 0,-2-2-1,4-1-8,-2 2 1,0-2 8,0 0 0,2 0 5,-3 0-14,3-2 7,0 1 0,3-1-7,-1 0 0,-2 1 0,2-2 1,-2 1 0,0 0 0,-2 0-1</inkml:trace>
  <inkml:trace contextRef="#ctx0" brushRef="#br0" timeOffset="538628.8078">14482 18109 2,'-10'4'1,"-1"0"0,3 0 1,2-2 0,2 2-1,-2-3 1,1 1-1,3-1 0,2-1 0,2-1 0,1 0 0,1-2-1,4-3 1,2-1 0,5-1 0,1 0 0,5-4-1,4 0 2,4-2-1,4 0 0,6-1-1,3 0 0,5-2 0,1-1 1,5-2-1,5 2 0,0-1 0,6-2 0,0-1 0,5-1 0,1 2 0,2 1 0,1-2 0,-3 1 0,-2 1 0,-1 2 0,-3 0 0,-4 2 0,-5 1 0,-1 3 1,-6 2-1,-7-1 0,-2 2 0,-3 1 0,-7 1 0,-3 0 0,-3 1 0,-4 0 0,-3 3-1,1-1 1,-5 0 0,1 0-1,-3 1 0,-4 2 0</inkml:trace>
  <inkml:trace contextRef="#ctx0" brushRef="#br0" timeOffset="538999.829">16147 17138 1,'0'-5'2,"0"0"-1,2-2 0,2-1 1,2-4-1,5 1 0,3-3 0,5 0 0,4-1 0,3 1-1,3-2 0,5 1 1,3 0-1,2 1 1,-2 1-1,3 3 0,-5 1 1,-2 2 0,-6 2 0,-2 4 0,-5 1-1,-5 3 1,-7 4-1,-4 4 1,-6 3-1,-6 2 0,-5 3 0,-1 4 2,-5 0-2,-4 4 1,1 1 0,-1 0 0,2 1-1,-1 0 1,1 0-1,2 0 1,5-2 0,-1 0 0,3-1-1,4 0 0,3-2 0,3 0 0,2-1 0,2-2 0,3 0 0,3-2 0,2 0-1,1 0 0,1-2 0</inkml:trace>
  <inkml:trace contextRef="#ctx0" brushRef="#br0" timeOffset="539316.8471">16645 18014 3,'-2'7'3,"2"0"-1,-2 1 0,2 0 0,0 0-1,0-1 0,0 0 0,0-1 0,0-1 0,0-1 0,2 0 0,0-2 0,-2-1 1,2-2-2,1-1 1,-1-4-1,2 0 1,-2 0-1,2-2 1,-2 1 0,2 0 0,-2 2-1,0-1 1,0 1-1,0 3 1,-2-1-1,0 2 0,3 1 0,-1 1 0,-2 1 0,0 0 0,0 0 0,2-1 0,-2 2 0,0-2 0,0-1 0,2 0 0,-2-2 0,0-2-1,0-1 0,-2 1-1</inkml:trace>
  <inkml:trace contextRef="#ctx0" brushRef="#br0" timeOffset="540795.9317">13909 17300 2,'0'1'2,"-2"0"-1,4 2 0,-2 1 1,2 2-1,0 3 1,5 3-1,-1 3 0,0 4 1,2 3-1,3 5 1,1 4-1,2 3 2,5 6-2,2 6 0,4 4 0,4 1 0,-1 5 0,6 0 0,1 2 0,2 2-1,2 3 0,3 1 1,1 1-1,0 0 1,1 1-1,-3 0 0,1-5 0,-1 0 0,0-2 1,-3-4-1,-1-3 1,-4-3 0,-2-5-1,-2-2 7,-4-4-8,-3-3 7,1-5-1,-6-3-7,-1-3 7,-1-4-1,-3-2 7,-4-4-2,1-2-1,-5-2-8,0-7-6,-2-3 1,-4-3 13,-4-4-14,-2-4 14,-3-6-14,-5-5 1,-5-7 1,-2-6 0,-4-5-1,-2-6 1,-2-7 1,-2-4 0,-2-5 1,-2-6 0,-2-3 0,-1-7 0,-1-1 1,0-1 0,-3 0-1,3 2 1,-3 2 0,5 3 0,0 2 0,-1 5 1,5 3 0,0 3 0,4 3 0,0 3 0,2 4-1,2 4 0,2 3 1,3 5 0,3 5 0,3 4 0,-1 4-1,5 4 0,1 5 1,1 3 0,4 7 0,4 8 0,2 6 0,2 6 0,4 9 0,6 7 0,3 6 0,3 7 0,5 7 0,6 6 0,0 4 0,6 3 0,0 2 0,3-1 0,1 0 0,-2-2 0,0 0 0,1-4 0,-3-3 0,-2-1 0,-2-4 0,-4-1 0,-2-5 0,-5-3-1,1-6 1,-5-5 1,-1-6-1,-5-5 0,-4-5 0,-3-7 0,-8-8 0,-1-8 0,-2-6 0,-9-8 0,-5-7 0,-5-6 0,-2-8-1,-2-8 1,-6-5 0,1-2 0,1-1 0,2-1-1,0 2 1,0 2 0,4 5 0,2 5-1,2 5 2,5 7-1,1 6 0,2 7 0,5 8 0,4 8 0,2 8 0,3 8 0,3 9 0,9 10 0,1 7 0,9 7-1,3 6 1,5 3 0,9 4 1,1 2-1,2 1 0,2-1 0,3 1 0,-1-2 0,3-5-1,-3-2 1,-1-4 0,-1-1 0,-2-6 0,-4-1-1,-2-4 1,-2-4-1,-4-3-1,-4-2 1</inkml:trace>
  <inkml:trace contextRef="#ctx0" brushRef="#br0" timeOffset="546296.2463">16856 16507 1,'2'-5'3,"1"1"-1,-1-1 0,-2-1 0,2-1-1,0 0 1,0 0 0,-2 1-1,0 1 0,0-1 0,0 0 0,0-1 0,-2 1 1,-2-1-2,-3 0 0,3-1 1,-4 2-1,2 1 1,-5-1-1,-1 0 0,0 1 1,-3 1 0,-1 0-1,-3 2 0,-2-1 0,-1 1 0,-3 0 1,-2 1-1,-2 1 0,0 1 0,0 2 0,-4 3 0,0 1 0,2 0 0,0 4 1,-2-1 0,0 4-1,2 3 0,0 1 0,-1 2 0,-1-1 1,2 5-1,0-1 1,0 2-1,2 2 0,-2 1 0,2 1 0,0 1 0,3 2 0,-1-1 0,2 2 0,2 2 1,2 0-1,3 3 1,3 0-1,1 2 0,6 0 7,1 2-1,5 0-8,2 1 1,4 1 7,3 1-8,1 0 1,2 0 0,3 2 0,-1 0 13,5 3-8,-1 3-7,3-1 1,-3 3 6,5-2 7,2 1-15,2-1 7,1 0-7,3-1 13,0-1-1,4-2-1,1-3-14,3 2 14,2-5 5,2 0-14,1-3 7,1-4 0,5-4 5,-1-1-1,3-6-8,2-3-6,1-3 7,5-6 0,-2-3-1,0-5-6,0-4 7,2-5-13,-4-4 1,-1-3 2,1-5 7,-4-2 6,-3-4-7,-1-4 1,-3-1 0,-5-4 13,-3-5-8,-6-2-1,0-5-6,-7-6 6,-1-5-6,-6 0 6,-3-6-6,-4-1 0,-4-2-7,-2-1 2,-4-2 8,0-1-7,-4-1 7,-4 0 0,-3 2 0,1 2 0,-5 3-6,1 1 13,-1 3-13,3 4 13,-5 4-7,3 4 0,-1 2 0,-2 4 0,3 3 0,-3 4 0,1 2 0,-3 3-6,-2 2 7,3 2-6,-5 3 6,0 2-6,0 0 7,-2 3-7,2 2 1,1 3 7,-1 0-7,2 2 0,0 0 1,5 1 0,-1 1 7,0 2-7,3-1 0,1 2 1,1-2 0,4 1 7,-1 3-8,3-2 1,2 2 0,0-1 1,-1 0 0,3 2 0,0 0 0,2 2 0,0-2 0,0 0 0,-2 2 1,2-1-1,2 0 0,0-1 1,-2 0 0,2 1 0,0-1 0,-2 0 0,2 1 0,-3-2 0,3 1 0,0 0 0,0 0 0,0 0 0,0 0 0,0 0-1,0 0 1,0 0 0,0 0 0,0 0 0,0 0 0,0 0 0,0 0 0,0 0-1,0 0 1,0 0 0,0 0 0,0 0 0,0 0 0,0 0 0,0 0 0,0 0 0,0 0 0,0 0 0,0 0 0,0 0 0,0 0 0,0 0 0,0 0 0,0 0 0,0 0 0,0 0-1,0 0 1,0-1 0,-2-3 0,2 1 0,-2-1 0,2 2 0,0 1 0,-2-1 0,2 0 0,0 1 0,-2 0 0,0 0 0,2 0 0,0 0 0,0 0 0,-2 1 0,2 0-1,0 0 1,0 0 0,0 0 0,0 0 0,0 0 0,0-2 0,2-1-1,0-1 1,0 0 1,0 0-1,0-2 0,3 2 0,-3 0 0,2 1 0,-2-1 0,0 2 0,-2 2 0,2-1 0,-2 1 0,2 0-1,-2-1 2,0 1-1,2 0 0,-2-2 0,0 1 0,0 0 0,0 0 0,0 2 0,2-2 0,-2 1 0,0 1 0,0-1-1,0 0 1,0-1 1,0 0-1,0-1 0,2 2 0,-2 0 0,0 0 0,0 0 0,2 0 0,-2 0 0,0 0 0,0 0 0,0 1 0,0-1 0,2 0 0,0-1 0,0 1 0,1 0 0,-3 0 0,2-2 0,0 2 0,0 0 0,2 0 0,-2 0 0,2 0 0,2-1 0,-2 0 0,5 0 0,-1 0 0,2 1 0,1-1 0,3-2 0,1 2 0,1-1 0,5-1 0,0 1 0,-1 0 0,5 1 0,2-3 0,0-1 0,2 2 0,0-2 0,0-1 0,2 2 0,2-2 0,-2-1 0,0 0 0,0 1 0,0-1 0,0 1 0,0 2 0,0-1 0,-2 1 0,0 0 0,-2 2 0,0-1 0,-3 3 0,-1 0-1,-2-1 1,0 4 0,-3-1 1,1 1-1,-3 2 0,-1-2 0,-1 2 0,-1 0 0,-3-1 0,0 1-1,-1-1 1,-3-1 0,0 1 0,0-1 1,0-1-1,-1 2 0,-1-2 0,0 1 0,-2-1 0,2 0 0,-2 0 0,0 0 0,0 0 0,0 0-1,-2 1 1,2-1 0,-2 0 1,0 2-1,0 0 0,0 1 0,-2-1 0,2-1 0,0-1 0,-2 1 0,2-1 0,0 0 0,-2 2-1,2-3 1,0 1 1,0-1-1,0-1 0,0 2 0,0-1 0,2 0 0,-2 0 0,-2 0 0,2 0 0,0-1 0,0 0 0,0 2 0,2-1 0,-4-1 0,2 0 0,0 0-1,-2 0 0,2 0 0,-2 0 1,2 0-1,0 0 0,-2-1 0,0-2-1,-2 2 0</inkml:trace>
  <inkml:trace contextRef="#ctx0" brushRef="#br0" timeOffset="546760.2729">17702 16271 1,'0'0'2,"0"0"0,0 0 0,0 0 0,0 0 0,2 0 0,0 0-1,-4 0 0,4-1-1,0 1 1,-2 0 0,3 0 0,1 0-1,0 0 1,2 1 0,2-1-1,3 1 0,1-1 0,0 1 2,5 2-2,0-1 0,1-1 0,-1 3 0,3-1 0,-1 2 0,2-2 1,-3 2 0,1-2-1,-3 3 0,3 0 0,-4-1 0,-1-1 0,-2 2 0,1-4 0,-3 3 0,-2-1 0,1-2 0,-3 3 0,0-1 0,-2 1 0,-2 1 0,-2-2 0,0 2 0,-4-1 0,0 1 0,0 1 0,-2 0-1,0-1 2,1 3-1,-1-1 0,0 1-1,-2-2-2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14T06:35:39.1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7725 7729 1,'-8'2'3,"0"2"-1,-3-1 0,-1 3-1,0 0 0,-3 3 1,-1 1-1,-3 0 0,-2 2 0,-1 3 0,-1 1 0,-4 2 0,0 1 0,-2 2 0,-4 2 1,0 2-1,-4 0-1,-3 2 1,-1 1-1,-2 0 0,-1-1 1,-1 3-1,-3-1 1,3 0-1,-5 3 1,2-2-1,-1 0 0,-1-1 1,-2 1 0,1 1 0,-5 0-1,2 0 1,0 0-1,1-1 0,1-1 0,2 0 0,1-2 1,3-2 0,1 0-1,3-2 7,1-1-8,4-3 0,1-2 1,3-2 0,4-2 0,2 0 0,5-2 0,1 0-1,2-3 1,3-1 6,1 0-7,3-2 0,0-1 0,3 1 0,1-2 0,0 1 1,0-2 0,1 1-1,3-2 0,0 0 0,0 0-1,2-1-1</inkml:trace>
  <inkml:trace contextRef="#ctx0" brushRef="#br0" timeOffset="576.033">6044 8355 1,'0'0'3,"0"0"0,0 0-1,0 0 0,0 0 0,0 0 0,0 0 0,0 0-1,0 1 0,0 3 2,-2 5-2,0 0 0,-4 4 0,1 2 0,-1 3-1,-2 5 1,-4-1 0,1 3 0,-1 3-1,-3 0 0,3 2 0,-3-1 1,1 2-1,-1-2 0,1-1 0,2-3 1,1 1 0,1-3-1,0-1 1,-1-2 0,5-3-1,0 0 0,0-2 0,1-1 0,1-3 0,4 1 0,-2-2 0,4 0 13,-2-1-14,4-2 12,1 1 0,1-2-2,2 1-14,0-1 0,3-3 0,3 2 15,1-2-8,3 0 0,1-1 6,-1-2-1,3 1 5,-2-2-14,1 1 14,1-2-9,0 0 0,-3 0 6,1-1-8,-2 0 7,-1 1 6,1-2-9,-1 2-7,1-1 0,-3 0 13,-1 1-14,1 0 13,-4-1-1,1 2-20,-1 0 1,-4-1 20,3 1-7,-3-1 6,-2 1-8,2 0-6,-2 1 1,0 0 13,-1-1-8,-1 1-6,0 0 0,0 0 14,0 0-2,0 0-13,-2 0 7,0 0-6,2 0 13,-2-1-7,0 1-13,2 0-5,-4 0 1,0 0 2,2 0 1,-2 0 0</inkml:trace>
  <inkml:trace contextRef="#ctx0" brushRef="#br0" timeOffset="3952.2261">826 10121 2,'-4'-4'2,"2"0"0,-3-1 0,1-1 0,0 1 0,0 0 0,2-2 0,-2 2 0,2-1 0,0 3 0,0-3 0,-2 3-1,-1-1 0,3 1 0,2-1 0,-2 2 0,0 0 0,0 0 0,2 1-1,0 0 0,-2 0 0,0 0 0,2 0 0,0 1 0,-2-2 0,2 2 0,-2 0 0,2 0 0,0 0 0,2 0 0,-2 4 0,4 2 1,0 2-1,2 1 0,1 4 0,1 1 0,0 2 0,0 3 1,3 1-1,-3 3 0,0 0 0,1 1 0,1 4 0,-4 1 0,2-1 0,1 0 0,-3 1 0,2 0 0,-2-1 0,3 0 1,-3-2-1,0-2 0,2 1 0,-1-4 0,1-3 0,0 1-1,2-4 1,1-1 0,-1-3 0,2-1 0,3-4 0,-1-5 0,5-2 0,2-5 1,1-1-1,3-6-1,0-3 1,2-2 0,0-2 0,0 1 0,0-2 0,-3 0 0,-1-1 0,-2 1 0,-5-1 0,1 1 0,-5 1 0,-3 0 0,-3-1 0,-4 2 0,-2-1 0,0 2 0,-4 2 1,0 1-1,0 1 0,-1 2 0,1 2 0,0 1 7,0 0-8,2 3 7,2 0-7,-2 3 0,2 3-1,2 4 1,0 2 0,4 4 7,5 3-1,1 2-7,2 4 7,3 0 6,0 2 4,1 4-14,1-1 19,1 2-8,1-2-9,0 1 0,-1 0 0,1-2 12,0 1-8,-3-2 0,1-1 4,-2-2-7,-3-1-7,1-3 0,-3-1 13,-2-1-1,3-3-1,-5 0-14,-2-1 7,2-2-6,-1 0 0,-3-3-12,0 1 0,-2-3 2</inkml:trace>
  <inkml:trace contextRef="#ctx0" brushRef="#br0" timeOffset="4480.2563">1988 9930 3,'-2'-1'4,"-2"0"-1,2 0-1,0 0 0,0 3 0,4 0 0,-2 3-1,4 3 2,6 5-2,5 3 0,1 4 0,5 3 0,4 5 0,4 2 0,2 4 0,0 3 0,4 4 0,0 2-1,2 2 1,3 2-1,-3-2 0,0 0 0,-2 0 0,0-3 0,1-3-1,-5-2 1,-5-4-1,-1-3 0,0-4 0,-6-5-1,-3-3 0</inkml:trace>
  <inkml:trace contextRef="#ctx0" brushRef="#br0" timeOffset="4728.2705">2344 10371 1,'-25'-33'2,"0"-3"1,-2-2 0,5-5-1,-3-2 0,2-1 0,2 1 0,3 0-1,3 2 0,7 1 0,4 1-1,4 3 2,2 2-1,6 3 0,5 3-1,1 3 1,5 6-1,1 5 1,5 4-1,-2 8 0,2 6 0,-2 8 0,-3 9 0,1 5 0,-5 8 0,-3 7 0,-3 5 0,-2 4 0,-5 0 0,-1 2 0,-4-5 0,-1-1 0,1-3 0,0-4 0,-2-5 0,0-6 0,0-2-1,0-7-1,0-5 1,-1-6-1,-1-5 1,2-7-1</inkml:trace>
  <inkml:trace contextRef="#ctx0" brushRef="#br0" timeOffset="4945.2829">2410 9690 3,'10'-10'3,"5"2"0,-1 0-1,5 2 0,0 1-1,-1 3 1,5 1-1,0 3 1,-3 4-1,1 2 1,-2 3-1,-3 3 0,1 3 1,-5 3-1,-4 0 0,-1 1 6,-3 1 0,-4 1-1,-2 0-7,-2-1 6,-5-2-1,1 0 7,-2-3-16,-5-2 15,3-2-2,-3-5-7,-1-1 6,-1-4-7,3-5-6,-5-3 0,5-7 1,-1-4 0,3-4-1,-1-2 1,5-3 0,4 1 0</inkml:trace>
  <inkml:trace contextRef="#ctx0" brushRef="#br0" timeOffset="5198.2974">2720 9452 4,'0'0'3,"0"0"0,0 0 0,0 0-1,0 0 0,0 0 8,0 0-9,-2 0 0,2 3-1,-4-1 1,2 3 0,-2-1 0,0 3-1,2 1 1,0 2-1,0-2 1,4 1-1,-2 2 0,6-1 0,0 1 0,4-1 0,1 0 0,1 1 0,1-1 7,3 0-7,-1 0-1,-1 1 1,-2 0 6,1 0-8,-3-1 1,-2 3 0,1 1 0,-5 1 0,-2 0 0,-4 0-1,0-2 0,-2 0 0,-3-2-1</inkml:trace>
  <inkml:trace contextRef="#ctx0" brushRef="#br0" timeOffset="5493.3142">2892 9328 3,'4'-2'3,"-2"-1"0,0 1-1,0 1 1,-2 0 0,2-1-1,-2 4 1,0 0-1,2 3-1,-2 2 1,0 2 6,0 2-8,0 2 7,0 2-8,2 1 1,1-1-1,-1 0 1,2 0 0,2 0 0,0 0 0,2-1 6,3-2-7,1 0 0,1-1 0,1-2 0,1-1 0,1 1 1,1-3-1,-1 1 0,-1 2 1,-1-1-1,1 0 0,-3 1 1,-2 0 0,1 2 0,-3 1-1,0 0 0,-4 0 0,-2 0 0,1-2-1,-3-1 0,0 1-1</inkml:trace>
  <inkml:trace contextRef="#ctx0" brushRef="#br0" timeOffset="5663.324">3037 9300 1,'2'2'3,"4"1"0,0 0 0,2 3 0,3 1 7,-1 3-9,0 2 1,1 2-1,1 1 7,1 3-8,-1-1 0,0 2 0,-1-2 0,-1 0 0,0 0-1,1-3 0,-3-2-1,-2-1-1</inkml:trace>
  <inkml:trace contextRef="#ctx0" brushRef="#br0" timeOffset="5913.3383">3043 9094 1,'0'0'3,"0"0"-1,0 0 1,0 0 0,0 0-1,2 3 0,-2-2 0,2 0 0,0 2 0,2 1-1,0 0 0,1 0-1,3 1 1,-2 2 1,2-2-1,3 2 0,-1 4 0,0-2-1,3 3 1,-1 2-1,1 1 0,1 1 0,0 3 7,1 0-7,-1 2 0,-1 2 0,1-3 0,-1 1 0,1 0-1,-3-2-1,-1 0 0,-2-4-1</inkml:trace>
  <inkml:trace contextRef="#ctx0" brushRef="#br0" timeOffset="6097.3488">2648 8897 2,'-2'-2'3,"-2"0"0,2 0-1,2-2 0,-2 2 0,4 0 0,0-2-1,2 1-1,2-1-1</inkml:trace>
  <inkml:trace contextRef="#ctx0" brushRef="#br0" timeOffset="7108.4066">2842 8570 4,'-4'-3'3,"0"0"0,0 1 0,0-1 0,-2 2-1,3 0 0,1-1 1,0 0-1,4 2-1,0 3 0,3 0 0,5 4-1,2 4 0,7 3 1,2 3-1,1 3 0,5 2 0,0 2 0,2 4 1,2 3 0,0 1-1,0 3 0,2-1 0,0 1 0,-2 2 1,0-1-1,0 0 13,-2-1-1,0 0-8,-2-4-7,-2-2 7,-4-4 6,-3-3-2,-3-3 18,-1-2-2,-1-3 3,-3-3-4,-4-1-15,-2-3 12,-2-4-10,-2-3-1,-2-5 6,-2-2-15,-2-3 6,0-5 0,2-3-14,0-1 1,2-5 0,2-1-4,2-1 14,6-2-7,2 3 7,3-1-1,3 3-6,3 1-6,1 2 8,1 5-13,-2 1 1,-1 5 9,-1 3 7,-1 5-13,-1 3 2,-3 6 0,-1 4 2,-5 3 1,-2 5-6,-4 2 14,0 2 0,0-1-7,-2 3 7,0-2 0,0-3 6,0 0-14,0-4 7,0-2-6,0-3 13,2-1-1,0-5-1,2-3-7,4-6-12,0-8 8,4-3-6,1-5 0,-1-5 3,2-4 1,1-3 0,1-5 1,-1-2 1,-1-4 1,1-6-2,-5-1 2,-2-2 0,-2-2 0,-4-1 1,-2 2 0,-2 1 1,-6 1 0,-3 1 1,-1 2 0,-1 3 0,-1 6 1,-3 4 0,1 6 0,-1 5 0,2 5 0,-1 7 0,-1 5 0,5 5 0,-1 7 0,7 4 0,2 5 0,4 5-1,2 4 1,4 5 0,4 3 0,4 3 7,3 0-8,4 1 1,5-2 0,1 0-1,4-4 7,2-2-7,0-2 0,4-5 0,0-4 0,1-4 0,1-2 1,-2-7-1,2-1 1,-2-5-1,1-1 1,-5-4 6,-2-2-7,-5-1 0,-3-2 0,-2-4 0,-7 2 7,-4-1-1,-4-1-7,-1 0 0,-6 1 1,1 2 12,-2 0-14,0 3 14,-2 3-2,0 4-1,0 4-7,1 5-7,-1 4 1,4 2 1,0 3 0,2-1 0,4 3 1,2-1 14,3-1-15,1-2 19,2-3-1,5-1-2,4-6-7,-1-3 5,5-3-1,0-6-8,2-3 0,-2-5-6,0-1-6,-3-3 0,1-1 9,0-2-6,-7 0 1,1 0 7,-5 0 0,-3 0 0,-5-1 0,-4 2 6,0 3-14,-2 1 2,-3 2 7,1 3-6,-2 5 19,0 2-20,-2 6 19,-1 5-1,1 2-2,2 5-1,0 4-8,-1 3 0,5 0 6,2 2-13,2-2 1,3 2 13,5-2 5,0-2-20,7-3 20,1-4-15,5-3-13,2-4 2,2-4 1,0-3-1</inkml:trace>
  <inkml:trace contextRef="#ctx0" brushRef="#br0" timeOffset="7642.4372">2067 11142 4,'-11'9'4,"-1"4"-1,2 1 0,-3-1 7,1-2-8,4 0 6,-1-1-1,3-3-8,0-1 7,6-4 5,2-4-13,8-5 0,7-3 0,8-11 13,12-5-1,6-8-14,9-9 13,8-7-8,10-9 7,9-10-8,10-6-6,8-5 7,4-5 6,9-5-7,4-5 0,6-4 6,2-2-13,2-3 13,2 1-13,0 1 14,0-2-8,-6 3 7,-2 2 13,-6 6-10,-7 6-1,-8 5 5,-8 7 6,-6 6-10,-10 9-1,-11 6 6,-9 8 4,-5 5-21,-11 5 13,-4 6-20,-8 5-5,-8 7 7,-7 4-11,-6 7 2,-4 6 0</inkml:trace>
  <inkml:trace contextRef="#ctx0" brushRef="#br0" timeOffset="8520.4874">1606 12483 3,'0'0'3,"0"0"0,0 0-1,4-3 0,0-1 0,2-2 0,4-1-1,-1-1 0,3-2 0,-2 2 1,1 0-1,-1 1-1,0 2 0,-3 2 0,-1 3 0,0 2 0,-4 4 1,-2 2-1,-4 4 0,-2 3 0,-3 1 1,1 3 0,-4 1 0,-3-1 0,1 0 0,-1 0-1,1-3 1,1-1-1,3-1 1,0-2 0,2-3-1,1-1 0,1-3 1,2-3-1,4-3 0,2-5 1,2-4-1,2-4-1,5-5 1,-1-1 0,2-1-1,3 0-1,-1 2 0,-1 0-1</inkml:trace>
  <inkml:trace contextRef="#ctx0" brushRef="#br0" timeOffset="8893.5087">2197 11776 3,'0'-4'4,"-4"1"-1,4-1 0,-2 1 0,-2-1-1,2 2 0,-3-1 1,1 2-2,0 1 0,-2 3 0,2 2 0,-2 4 0,-1 1 0,3 4 0,-2 2 0,2 2-1,2 2 0,0-1 1,4 5 0,2-4-1,4 3 0,3-1 0,1 0 0,5-1 0,3-3 0,3 0 0,4-3 0,2-1 0,4-4 1,0-2 6,0-1-8,2-2 7,-2 2-8,1-1 1,-6 0 7,-1 1-8,-2 1 0,-4 2 0,-7 3 1,-1 2 0,-7 5 1,-4 1-1,-6 2 1,-2 1-1,-7 2-1,-1-2 0,-5 1 0,-2-3 0,-1-3-1</inkml:trace>
  <inkml:trace contextRef="#ctx0" brushRef="#br0" timeOffset="9125.522">2600 11537 1,'0'-2'4,"0"2"0,2 0-1,-2 2 0,-2 2-1,-2 4 0,0 3 1,-2 7 5,0 3-7,-3 3-1,5 4 7,0 2-1,0 3-7,2 0 0,4-2 7,0 0-7,4 0-1,3-2 7,1-5 0,4-3-7,5-2 0,2-7 0,1-4 0,5-4 0,2-6-1,2-4-1,-2-6 0</inkml:trace>
  <inkml:trace contextRef="#ctx0" brushRef="#br0" timeOffset="9945.5689">2979 11616 3,'0'1'4,"-4"1"-2,4 1 1,0-2 0,-2 2-1,2-1 0,0-1 1,0 1 5,2 0-1,2-2 6,0-2-15,2-1 7,2-4-7,1-4 7,1-1-1,0-5-1,1-1-6,1-2 14,-2-3-9,-1-2-6,1 1 13,-4 1-1,0 1-1,-1 1-14,-3 2 1,-4 0 7,-3 3 0,1 2 0,-4 5 6,-2 2-14,-3 5 14,3 4-7,-4 5-7,1 5 1,1 3 1,1 2 7,3 3-7,2 3 7,2 3-6,4-1 13,4 3-14,0-2 7,6-1-6,3 1 6,1-4-6,3-3 7,3-5 6,3-3-14,0-5 0,2-2 1,0-7-1,-3-1 1,3-6 1,-4-3-1,0-2 2,-5-4-1,-1-4 1,-1 0 0,-4-2 0,-1-1 1,-5-2 0,0-1 0,-4 0 0,-2 0 0,-2 1 1,0 1 1,-1 3 6,-1 3-1,2 3-7,0 3 0,0 3 6,0 3-7,4 6 13,-2 4-7,4 6 13,-2 1-16,4 6 12,2 5-7,4 1 6,1 3-2,3-1-14,1 2 7,3 0 6,1-3 5,-3-2 5,1-1-9,2-3 18,-1-2-10,-3-3 11,1-2-17,-3-4 12,1-5-10,-1-5 4,-3-4-7,2-4 4,-3-4-8,-1-4-1,-2-3 6,2-3-8,-4-1-7,1 0-13,-3 1 9,0 2 13,0 2-13,0 3 7,-2 4-12,2 3 1,0 4 7,2 3 1,2 5 0,1 4 1,1 3 6,0 2-6,2 2 6,3 0-7,1 1 1,1 0-6,-1-2 7,1-2 0,1-2 0,1-3-18,-1-2 1,-1-5 9,-1-2 8,1-2-6,-1-4-7,-1-1 15,-3-3-12,0 0-11,-1-4 27,-3 0-20,0-3 15,-2 0-12,0-3 14,0 1-1,1-2-12,-1 1 7,0-1-5,0 2 7,0 3 7,0 0-1,0 5-1,1 2-6,-1 2 0,0 4 7,0 4 6,0 2-8,2 4-6,1 2 6,-3 2-6,0 4 7,0 2-1,0 1-6,0 3 13,-2 0-14,0 2 13,0-1-13,-2 0 20,0 0-3,0-2-20,-2 1-6,2-1 21,-2-3-13,0 0 1,0-2-13,0-2 1,0 0 2,0-2 1,0-3 0</inkml:trace>
  <inkml:trace contextRef="#ctx0" brushRef="#br0" timeOffset="11145.6375">4050 10734 4,'0'-10'4,"4"0"0,-4-2 6,2 1-8,-4-2 18,0 0-2,0 0-1,-4 3-3,0-1-8,-5 4-1,1 3-7,-2 3 0,-3 4 1,-1 4 13,-1 5-8,1 3 12,-3 5-2,2 2-7,5 3-8,0 2 6,1 2 6,5 1-8,4 1 0,0 0-7,4-2 13,4-3-14,0-3 7,7-3-13,1-4 8,3-4 13,1-6-1,3-3-1,0-4-8,-1-4 0,1-4 0,-2-5 0,-1-1-6,-1-5 7,-5-1 0,1-1-6,-3 0 6,-4 0 0,-2 0 6,-2-1-13,1 4 7,-6 1-13,1 2 8,-2 4 1,0 3 13,-2 6-14,0 3 13,2 3-20,-3 5 14,1 0-1,2 3-6,0 0-12,2 3 1,0-1 2,2 0 2,2 0 0,-2-2 2,2-1 1,2-2 0,2-2 1,-2-3 2,3-1-1,-1-4 1,0-3 2,0 0 0,2-3 0,-1-4 0,-1-1 0,0-2 1,2-4 1,1 1 0,1-3 1,0-1 0,5 0 0,-3 0 0,5 1 0,-1 1 0,1 1 0,1 2 0,3 4 0,2 3 0,0 3 0,1 3 13,-1 4 5,2 5-3,-2 1-2,0 4-14,-3 3 13,-3 1-7,1 1 5,-3-2 5,-3-1-8,1 0 19,-3-3 3,-2 0-5,-2-2-15,-1-4 12,-1-2-10,0-2 6,-4-4-15,0-3 12,0-2-21,-2-4 20,-2-4-8,2-3 0,-3-2 6,-1-5-16,2 2 2,0-2 7,2 1 0,2 0-9,0 5 9,0 2-8,2 3 8,2 3-1,0 3-14,7 4 8,-1 3 7,2 4 0,5 1 0,-3 5-1,3 0-1,2 1 0,-1 2-14,1-2 16,-3 1-15,3-1 3,-3-1-6,1 0 1,-5-4-4,1-1-12,-1-1 5,-1-5 2,-3-2 3,0-1 2,-4 0 2,-4-3 2,0-1 1,-4-2 1,-4-1 2,0-1 1,-3-2 1,-1-2 1,-3 2 0,1-1 2,-1 2 0,3 2 1,0 1 0,1 3 0,3 1 1,0 3 0,1 3 0,3 2 1,2 2-1,0 2 1,4 1 0,2 0 1,5 1-1,1-1 0,2-1 0,3-2 0,1 0 0,3-1 1,2-2-1,2-3 1,-1-1 0,-1-2-1,4-1 1,-2-3 0,-3 1 0,-1-3 0,1-2 1,-3 1 0,0 0 0,-5-2 0,0 2 0,-1-1 12,-5 0-8,-2 3 13,-2 2-3,-2 2-2,-2 3-8,-2 5 13,-2 3-3,-3 5-20,1 4 19,-2 3-8,4 3-7,-1 3-6,1 1 7,0 2 13,4 1 4,4 0-8,4 0-1,-2 0 6,5-2-21,-1-2-1,4-1 2,-1-3 1,1-4 1,0-3 6,1-4 0,1-3 0,-1-3 6,-1-4 6,1-2-2,-3-2-8,2-3-1,-1-2 0,-1-3-7,0 2 7,1-3-7,-1 3 1,-2 1 13,1 2-20,-1 4 14,2 0 5,-2 2-7,1 4 0,1 2-1,3 2 0,-3 3-6,-2 1 1,2 2 0,-1-1 7,1 0-19,-2 0 8,1 1-13,-1-2 2,-2-3 2,0 2 1</inkml:trace>
  <inkml:trace contextRef="#ctx0" brushRef="#br0" timeOffset="11298.6463">4534 10006 10,'-2'-1'3,"2"1"0,-2 0-1,2 0 0,0-2 0,-2 2-2,2 2-3</inkml:trace>
  <inkml:trace contextRef="#ctx0" brushRef="#br0" timeOffset="13223.7564">2294 13824 2,'-2'2'3,"-2"1"0,0-3 0,0 2 0,-2 0-1,-1 1 1,3-2 6,0 2-8,0-3 13,2 2-2,0-2-14,2 0 0,-2 0 20,0 1-3,0-1-2,2 1-14,0-2 20,0 1-10,0 0-7,0-2 6,4-5-14,0-1 14,0-2 6,2 0-9,2-3-7,-1 0 0,1-1-7,2 1 22,-1 1-9,-1-1 6,0 2-7,-2 2-7,1 1 13,-3 1-14,0 2 14,-2 2-14,0 3 7,-2 3 0,-2 6-13,-2 2 7,-2 4 7,-5 4 6,1 1-14,0 2 14,-3 0-2,-1-1-7,1 0-6,1-2 1,-1 0-6,3-3 20,0-1-1,-1-2-7,1-2 0,4-3-7,2 0 14,0-2 6,-1-2-3,3-1-14,0-4 7,2-3-7,2 2-6,0-5 2,3-1 7,-1-2 12,2 0-1,-2 1-14,0-1 0,2 2-6,-4 0 14,5 3-1,-5 0-6,0-1-20,-2 3 3,2 0 2,0-1 0,0 2 3,-2 2-1</inkml:trace>
  <inkml:trace contextRef="#ctx0" brushRef="#br0" timeOffset="14647.8378">3148 12828 3,'-6'1'4,"-2"4"-1,-2 2 0,-1 1 0,1 6 0,-3 3 0,1 6-1,2 4 6,1 6-1,3 4-1,2 1-1,2 3 6,4 0-14,2-1 14,2 0-15,5-4-1,3-3 22,3-3-16,4-5 7,-1-4-8,5-6-6,-2-4 1,4-5 0,0-5 0,-1-6 0,3-3 1,-2-6 0,2-1 1,-2-5 0,-2-2 0,-2-1 1,-5-1-1,1 1 1,-3 4 0,-3 0 1,1 4 0,-3 1 0,-3 2 1,2 3 0,1 2 0,-1 1 0,-2 0 1,3-1 6,-3 0-1,0 1 6,2-3-15,-1-1 1,1-4 6,-2-6 7,-1-3-8,1-6 6,-4-6-8,2-3 6,-4-5-13,2-3 13,-2-4-13,-2-3 1,-2-1 0,-2 1 13,-6-1-13,-3 1 7,-1 0-7,-7 1 0,-3 2 0,-5 2 9,-5 5-1,1 2-7,2 6 13,-2 4-14,4 6 1,2 7 7,3 8 0,5 6 5,2 8-13,7 6 7,2 9 6,8 5-1,8 7-7,2 5 12,11 6-7,6 2 5,8 3-7,4 1 12,7 0-27,4-3 20,1-4-7,1-6 6,6-5-7,-2-4 13,2-7-8,0-6-1,-5-4 0,-1-5-1,-4-5-19,-5-5 7,-6-6 2,-4-3 7,-6-5-6,-6-5 1,-7-2 7,-3-2-13,-11-1 8,-4-2-8,-7 1 9,-5-2-6,-5 3 1,-4 0 1,-2 2 1,0 1 0,1 5 14,1 6-8,2 4 6,2 7 6,5 6-1,1 6 10,7 8-15,6 5 13,4 6-10,4 6 5,5 3 5,3 1-9,5 2-2,3-3-7,5-3 7,4-3 4,-2-3-8,4-4-7,-2-4 1,0-6 0,-2-3-6,0-5 1,-2-5-13,-4-2 9,0-6-5,-5-1-5,-3-5 3,-3 0 0,-3 0 2,-5-3 1,-4 2 1,-4 0 2,-1-1 1,-3 2 2,-2 2-1,-3 4 3,1 1 0</inkml:trace>
  <inkml:trace contextRef="#ctx0" brushRef="#br0" timeOffset="14963.8559">4315 12299 3,'2'-15'3,"-2"-2"0,2 0-1,-2-3 1,2 0 0,-2 0-1,-2-1 1,2 0 11,-2 0 5,2 0-8,-2 2 17,0 4-16,-2 2 18,2 3-4,-3 2 3,3 3-3,-2 3-17,0 4 13,-2 5-10,0 5 12,2 4-10,-1 3 4,3 1-7,0 3 4,2-1-2,0 2 5,4 0-3,3 0-2,1-2 6,2-2-16,3-1 12,3-1-8,1-1 7,1-2-22,5-4 14,0-1-7,0-4 6,1 0 0,1-3-20,0 1 1,0-1-4,-2 0-17,-3-1-9,-1 2 5,-3 1 4,-1 2 5,-5 3 3,1 1 2,-7 3 4</inkml:trace>
  <inkml:trace contextRef="#ctx0" brushRef="#br0" timeOffset="15295.8749">4602 11835 1,'0'-8'4,"2"-2"20,0-2-4,1 0 11,-1-1 2,0 2 2,2 1 2,-4 3 2,2 0 15,-2 3-1,0 0-7,0 3-11,-2 2-6,2 5-9,-4 3 23,2 6-5,-3 4-6,3 1-9,-2 2 3,2 0 3,2 2-23,2 0 13,0-2-16,5-2 0,3-2-1,2 0 20,5-3-10,4-4 5,1 0-9,3-3-7,6-3-6,0-2 20,4-1-9,-2 0-1,-2 1 6,0 1-1,-4 1-7,-2 3-21,-4 3-3,-3 2 2,-5 3-29,-5 4-1,-4 2-20,-4 3 2,-4 2 7,-4 1 7</inkml:trace>
  <inkml:trace contextRef="#ctx0" brushRef="#br0" timeOffset="16093.9205">3190 15153 17,'-2'3'10,"0"-2"-9,-5 1 6,5 1 0,-2-2 5,2-1 6,0 2-22,0-4 25,4 2-21,0-5 12,0-1-7,4-5 6,3-3-8,1-3 12,2 0-8,1-3-1,1 2 6,1 0-8,-3 3-13,-4 2 26,3 4-2,-5 1-7,-2 4-2,-2 4-1,-4 3-7,0 5-6,-4 5 7,-2 4 13,-3 3-1,-1 3-8,-1 3-7,-1-1 7,0 2 0,1-1 6,1-4-14,-1-1 14,3-3-2,2-2-13,-1-3 7,5-3 0,0-6 6,4-3-21,0-3 9,0-4 1,2-2 13,2-5-14,3-3 14,-1-1-8,2-1-14,-2 0 9,0 0 13,1 2-7,-1 3 7,-2 1-9,0 4 0,-2 1 7,0 4-1,-2 0-7,2 5 0,-2 0-6,-2 3-13,2-1-3,0 2 2,0-1 2,0-2 0</inkml:trace>
  <inkml:trace contextRef="#ctx0" brushRef="#br0" timeOffset="16785.9601">4191 13628 1,'-13'-7'3,"-1"-1"0,-3 0 0,-1 1 0,-1 0 7,-2 2 4,1 3-1,-3 1 5,2 3 3,3 1-9,-3 4 6,4 1-3,3 3-2,2 3 0,1 2 10,5 3-2,2 2 10,6 3-5,2 1-9,9 2 4,1 3-9,7 1-1,6 1 11,6 2-9,4 0 5,2 1-3,5 0-2,3 0-7,1-1-1,1 1-13,3 1-7,-2 2 3,1-4-18,1 3-3,-4-4-1,-1 1 2,1-3 3</inkml:trace>
  <inkml:trace contextRef="#ctx0" brushRef="#br0" timeOffset="17016.9733">4677 14279 11,'0'1'9,"0"4"0,4 2-9,0 0 1,-2-1 0,2-3 6,2-1-1,-1-3-1,-1-3 6,4-6-8,-2-5 7,3-5-15,-3-4 0,4-5 1,0-5 0,1-3 0,-1-1 0,-2-3 0,-1-1 0</inkml:trace>
  <inkml:trace contextRef="#ctx0" brushRef="#br0" timeOffset="17552.0039">4921 13924 1,'4'5'3,"2"1"0,0-1 1,1-2-1,1-1 7,0-2-2,0-3-1,1-4 5,-3-5-1,0-4-7,0-7 5,-4-4-7,3-4-1,-3-7 0,0-1-6,-2-3 7,-2-2-7,0-2 1,-5-1 7,-3 0-7,-2-3-1,-5 0 2,-4 3 0,-3 0 0,-3 4 1,-2 4 7,2 4 6,-2 6-8,2 6 6,0 6-14,2 8 13,2 5-1,3 9-1,5 3 6,1 6 6,8 5-16,2 3 18,6 3-1,6 4-3,6 3 5,7 1-4,4 2-14,8 0 6,6 0 0,5-2-2,3-3-1,1-3-7,3-2 0,1-4 6,0-5-7,-2 0-6,-3-6 1,-1-3-6,-3-5 9,-2-1-12,-5-3 8,-7-3-6,-3 0 9,-7-3-6,-5-2 8,-3 0-6,-3-2-6,-6-1 9,-6-2-6,-2 0 14,-2-2-13,-5-2 14,1 0 0,-3-1-7,1-4-7,1 1 9,1 0 0,2-2 7,-1 0-13,7 2 7,2-3 6,2 3-7,6-1 7,5 3 0,1 3 5,3 0-1,3 4-8,3 2 13,4 4-1,-1 3-3,-1 6 5,0 5-8,0 2 0,-3 6 11,-3 3-15,-3 6 13,-3 1-8,-3 4-2,-6 1 6,-4 1-2,-2 0-20,-4 1 14,-5-2-7,1-4 1,-3 1-26,-1-5 4,-1-5 1,3-4 3,-3-5 1</inkml:trace>
  <inkml:trace contextRef="#ctx0" brushRef="#br0" timeOffset="18069.0335">5539 13053 2,'4'3'11,"7"-2"12,-1 2-10,5 0 18,1 1 2,1 0-5,1 2 4,-1 1-4,1-1-4,-1-1-2,-1 0 2,1-3 5,0 1-4,-5-2-4,0-1-1,1-1-4,-3-4-8,-2-3 5,1-1-7,-3-4 5,-2-4 5,-2 1-15,0-4 0,-2-2 6,-4-1 0,0-2-8,0-3 1,-2 1-8,1-1 16,-1 2-2,2 4-13,2 4-1,0 0 2,0 5 14,2 4-8,0 4 0,6 3 8,0 6 4,5 1-2,1 5-7,3 1 0,-1 5-1,5-1-6,-1-1 13,3 0-14,2-2 7,-1-2 0,-1-2-1,2-4 0,-2 0 7,-1-4-1,-1-2-1,-1-4-7,-1-2 6,-3-4-1,-1-1-6,-3-2-6,-2-1 1,-1-3 13,-5 2-7,0-2-6,-2-1-6,-2-1 8,-2 2 21,-1-2-16,1 4 7,2 1-1,0 3-7,0 3 6,0 1-1,4 3 0,4 1-1,1 5-12,3 3 13,2 2 0,1 0 5,1 2-13,1-1 7,-1-2 0,3-1 5,1-2 5,-1-1-14,-3-4-6,-1-1 20,-1-1-8,-4-5-1,-1 0 7,-1-4-8,-6-1-7,-2 0-1,-4 1-17,-3-2-11,-3-2 12,-1 3-17,-3-3-2,-1 3-8,-1-3 5,1 3 4,-1 1 4</inkml:trace>
  <inkml:trace contextRef="#ctx0" brushRef="#br0" timeOffset="18668.0678">4580 16587 116,'0'1'15,"-5"1"-1,3 0-1,0-1 10,0-1-2,0-1-4,2-3-1,0-1-3,2-4-1,0-5-14,2-3-6,3-4 1,3-4 19,0-3-7,1 0 5,1 0 0,1 1-22,-3 3 15,0 3 13,-2 3-3,-1 4 5,-3 6-8,-4 5-2,-2 5-7,-2 5 19,-3 5-2,-3 5 3,-2 4 5,-3 3-23,-1 2 0,-1 1 6,3-3 6,-1-1-9,3-3 18,1-2-15,3-3 11,0-4-3,2-4-7,4-2-2,-1-9 11,3-4-7,3-4-3,1-8-21,2-6-4,2-1 2,0 1-11,1-2-16,-1 1-8,0 3 0,1 3 5,-1 2 3</inkml:trace>
  <inkml:trace contextRef="#ctx0" brushRef="#br0" timeOffset="19108.0929">5355 15069 2,'-4'1'11,"0"1"-1,-2 0 4,2 2-8,1-1 6,1 6-14,4 1 20,5 2-10,3 3 6,5 2-15,3 4 7,5 1 6,6 3-22,4 1 2,4 2 1,2 1 0,1-3 0,-1 0 1,-2-4-1</inkml:trace>
  <inkml:trace contextRef="#ctx0" brushRef="#br0" timeOffset="19456.1129">5215 14838 2,'-5'-12'3,"1"-4"0,0 0 0,4 0 0,0 0-1,6-1 1,1 2 0,3 2-1,4 2 6,3 3-7,4 3-1,3 4 0,1 6 0,2 3 1,0 4 12,0 5-8,2 4 6,0 3-14,-4 2 14,1 0-9,-3 3 6,0-2-7,-2 0-6,-1-4 6,1-3-6,-2-3 13,-1-5-7,-1-3 6,1-4-7,1-5 12,2-2-14,-1-5 7,3-3 0,0 0-15,0-1 9,1 3-7,-1 3 20,0 0-14,-2 4 7,-3 4-7,-1 4 0,-3 4-6,-1 6 7,-3 3 7,-2 5-7,-1 4-6,-5 4 13,0 1-7,-4-1-6,0 1 1,-1-2 0,-1-1 0,0-4-1,-2-4 1</inkml:trace>
  <inkml:trace contextRef="#ctx0" brushRef="#br0" timeOffset="20758.1873">6094 15021 28,'2'5'1,"0"0"0,2 0 12,2 1-1,0-1-1,0-2-2,3-3-1,-1-5 11,0-2-13,0-5-2,1-5 6,1-5-2,0-5-13,1-4 7,-3-5-7,2-4 1,-1-3 7,-3-2-1,-2-1 0,-4 0 0,-4 1-7,-2 0 7,-5 3 0,1 2 0,-4 4 6,1 4-14,-3 5 13,3 5 7,-1 7-15,1 5 12,3 7-14,0 5 7,5 6 0,3 6 12,7 5-9,1 1 7,6 2-9,3 2 5,7-1-1,3-1 0,4-2-15,4-3 7,2-4 8,-2-3-2,3-6-8,-3-6-19,0-4 9,-2-4-11,-4-6 2,-2-7 3,-5-3 1,-1-5 3,-5-1 1,-3-2 0,-7-1 3,-2-1 1,-8-1 0,-5 0 2,-5-3 1,-7 1-1,-4-3 2,-8-5 0,0 3 1,-2-1 1,-1 2 1,1 2 20,2 4-4,2 7-2,6 4-1,2 5-7,4 5 5,5 9 5,6 7-15,3 7 14,7 6 4,5 5 4,7 6-2,7 5 10,7 3 2,5 7-10,11 1 16,1 6-11,5 0 3,4 2-3,-1-1 9,-3-1 1,1-4-16,-1-4-10,-2-4 18,-5-5 3,-4-4-17,-4-2 4,-4-8-7,-2-5 10,-6-6-22,-5-7 14,-5-6-3,-3-6-20,-6-5 14,-2-4-1,-2-5-1,-2-2-6,-2-1-6,1-2 7,-1-1-7,2 3-4,0 3-12,2 1-15,0 4 23,2 6-3,4 3 8,0 5 2,6 5-5,-1 5 1,5 2 3,3 5-18,1 1 3,5 4-3,2-2 4,2 1 2,2-1-16,-2-2 12,2-3-4,-3-3 10,1-2 4,0-5-6,-4-3 11,0-3 1,-5-3-6,1-5 3,-3-2 2,-3-4 14,-5-4-6,0-2-6,-5 0 0,-6-4 9,-1 0 6,-2 0 7,-4 0-3,-1 3-1,-1 4 19,-2 4-11,-1 4-8,-1 5 19,-1 7-17,0 5 19,1 8-5,1 4 4,3 6-3,2 5 2,1 4 4,5 3-17,4 1 5,4 1 3,5-1-8,1-2-22,4-5 22,1-2-9,4-4 5,-1-2-7,-1-5-1,3-4-12,-1-5 7,0-5-6,-5-7-6,3-2-3,-5-6 14,-2-3 1,1-2 0,-5-2-6,-2-2-6,-4 1 16,-2 0-1,-2 0 0,-2 0 0,-3 3 0,1 4 7,2 2 0,0 4-2,0 4-7,1 4-13,1 5 21,4 5-7,2 4-6,2 3 14,1 5 6,3 2-2,4 3 4,3 0-8,1-1-13,3-3 1,2-2 13,-3-2 0,5-4 4,-2-3-14,-3-3 0,1-3 1,-1-5 6,-3-3-13,-1-4 0,-1-4 8,-3-2 0,1-3-12,-5-1 7,-2-1 1,-4 0 7,-4-2-13,0 1 1,-7 0 7,1-1-13,0 1 22,-1 2 0,3 3 4,0 4-1,1 1-8,1 4 6,2 3-13,2 6 13,2 3-1,4 3 13,2 2-10,3 4 12,1 3-22,4 1 6,3 1-1,2-3 12,-1 1-21,5-3 13,-2 0-6,1-4 5,-1-1-1,0-4-7,-1-3 0,-3-2 6,0-5-1,-5-1-13,0-3 8,-3-4 6,-3 0-1,-2-2-1,-4-2-13,-4-1 2,-2-1 0,-5 0-12,-1 0 16,-3-2 0,-1 2 0,1 0 7,1 3-1,2 3 0,-1 1-7,5 4 7,0 2-13,1 4 14,5 2 6,2 7 0,4 0-9,3 4 19,5 3-15,3 4 6,1 2 4,5 0-8,-1 0-7,3 0 0,0-1-32,2-2-1,-2-1-17,-1-1 7,1-3-7,0-3 4,-3-4 4</inkml:trace>
  <inkml:trace contextRef="#ctx0" brushRef="#br0" timeOffset="21066.2049">7934 12894 2,'-2'-1'3,"2"0"0,-2-3 0,2 0-1,0-2 1,0-1-1,0 0 0,2-2 0,0-1 0,0 1-1,2-3 0,1 2 0,-1-1 0,2 1 0,-2-2 19,2 3-2,0 1-23,3 0 22,-5 2 3,4 0-8,-2 0 10,5 3 5,-3 2-4,2 1-2,1 1 2,1 2-1,-2 1 2,1 3 4,1 1-10,1 1-1,-1 2-3,-2-1-8,3 0 6,-3-1-2,0-1-2,-1 0 6,1-1-7,-4 0-8,2-1 12,-1 0-7,-3-2-7,0 0-26,0-1-2,-2 1-10,-2-2 6,2-1 3,-4 0 2</inkml:trace>
  <inkml:trace contextRef="#ctx0" brushRef="#br0" timeOffset="21311.219">7729 12697 35,'0'0'13,"0"0"-8,0 0-1,0 0-7,0 0 0,0 0 0,0 0 0,0 0 0,0 0-1</inkml:trace>
  <inkml:trace contextRef="#ctx0" brushRef="#br0" timeOffset="22120.2652">8091 12483 16,'0'0'10,"2"0"4,1-2-2,5-2 12,0-1-16,4 2 5,3-1-8,1-1 7,5 3-9,2 2 6,0 2-1,-1 5 12,1 4-15,-2 2 5,-3 2 5,-1 3 12,-5 2-11,-1 1 18,-5 1-10,-2 0-4,-4 0-9,-4-1 6,0-2 9,-7-2 4,1 0-3,-4-3 2,-1-4-15,1-3-3,-3-2 5,1-5-15,-1-3 0,-2-5-12,3-6-19,1-2 5,1-5 2,4-5-9,1-4 10,5-2-4,4 0 10,0 2-11,4 1 17,3 1 1,1 4-5,2 2 8,5 2-1,1 2 2,1 4-5,3 3 13,3 3 0,0 2 6,4 2 0,0 4-2,0 3-1,-1 1 5,1 2 6,-2 1 10,-4 0-9,2 0-3,-5-1-2,-1 0 12,-3 0-10,-3-4 5,-1 0 9,0-1-15,-4-2-3,-1-2 13,-3-3-17,-2-3 12,0-2-9,-2-3 0,-3-1-16,1-4 9,-4 0-21,2-3 3,-2-2 1,3 0-3,-1-2-12,2 2-9,2 2 6,0 1-3,4 3-3,2 3 5,0 3 5,5 0 2,1 4 3,4 1 3,1 0 3,1 2 1,5 0 2,0 1 2,2-1 0,1-1 3,-1-1 1,0-1 1,0-1 1,-1-3 0,-1 0 2,0-2 1,-3-2 0,-1 1 8,-3-2-1,-1-2-7,-1 1 20,-4-2-3,-1 2 6,-5 0-4,0 0 12,-4 3-4,-2 1 4,-3 4-23,-1 3 18,-2 6-8,-3 2 9,1 6-2,-3 6 10,3 2-17,0 3-2,-1 3 6,3 0 3,2 3-22,4-1 14,-1-2 3,5 0-8,2-3-7,3-1-13,1-4 1,2 0-12,2-5 4,1-1 1,1-4 3,1-4-5,-1-3-5,2-1-9,-1-2 17,-1-1-5,-1-2 4,-1-1 8,2 0 1,-1-2-12,-3 0 3,2 2 15,-1 0-14,-3 1 3,2-1 2,-2 4 14,-2 0-7,3 0 7,-3 1-1,0 4 0,2-1-6,-2 1 0,2 2-7,-1 2 2,-1-1 1,0-1 0,0 1 0</inkml:trace>
  <inkml:trace contextRef="#ctx0" brushRef="#br0" timeOffset="23029.3172">9198 11841 3,'0'0'3,"0"0"-1,0 0 0,0 0 0,0 0-1,0 0 1,-2 0-1,2-5 0,-2 2-1,0-2 0,0-1 0,0-2 0,-1-1-1,-1-3 0,0-3 1,0-1 0,0-1 0,-2-2-1</inkml:trace>
  <inkml:trace contextRef="#ctx0" brushRef="#br0" timeOffset="23228.3286">8797 11072 3,'-19'-23'3,"-2"1"0,-1 2 0,1 4 0,4 2-1,-1 3 0,3 5 1,1 5-1,3 5 12,3 6 5,4 4 5,2 6-11,6 4 19,2 7-12,5 0-14,3 4 11,5 2-8,4 1-7,3 2 13,3 1-3,4 2-8,3 0 12,3 0-7,0-1-8,5-2-8,-3 0-17,2-2 16,-1-3-13,-3-1 3,-4-2 2,0-3 2,-4-4 1,-2-1 0</inkml:trace>
  <inkml:trace contextRef="#ctx0" brushRef="#br0" timeOffset="34448.9704">1630 12062 2,'-4'-7'2,"0"0"0,0-1-1,0 1 1,0-2 0,-3 2 0,1 2-1,0-1 0,-2 1 0,2-1 1,-3 3-1,3-1 0,0 2 1,-4 2-2,1 0 1,1 1 0,-4 3-1,1 0 0,-1 3 1,-3 3-1,-1 1 0,1 3 0,-3 1 0,1 2 0,-3 0 0,1 2 0,-2-1 0,-2 4 0,3-1 0,-3 4 0,0-1 0,1 2 1,-1 0-1,-2 2 0,0 0 0,2 1 0,1 0 0,-1 0 0,0 3 0,0-2 0,5 0 0,-1 1 0,1-1 0,1-1 0,-2 2 0,5-1 0,-1 1 0,1-1 0,-1-1 0,3 1 0,2 2 0,-1 0 0,3 1 0,2-1 1,-2 2 0,1 0-1,3 3 0,0-1 0,2 1 0,0-1 0,0 1 1,2 0-1,0-1 0,0 1 0,2-1 0,0 1 0,2-1 0,0 0 0,3 1 0,-1-1 0,2 3 0,0-1 0,3 2 0,-3-2 0,2 3-1,3-1 1,1 2 0,-1 0 1,1 1-1,3 1 0,-1 2 0,1-1 0,-1 3 0,3-2 0,-1 4 0,1-1 0,2 1 0,-1 0 0,3 0 1,2 0-1,2 0 0,-2-1 0,2-1 0,-1-1 0,3 0 0,0-2 0,2 0-1,0 0 1,3-1 0,-3 0 0,2 1 0,0 0 0,2-1 0,2 1 0,-2-2 0,3 1 0,-1-1 0,2 0 0,0 0 0,3 2 0,-1 0 0,5-1 0,-3 1 0,2 2 0,1-2 0,4 1 1,-3-1-1,1-1 0,1 0 0,3-1 1,-2-1-1,4 0 0,1-2 0,3-1 0,0 0 0,2-3 0,0 0 0,0-1 0,0-2 0,0 0 0,0-4 0,0 1 0,2-1 0,2-1 0,0 0 0,2-2 0,-1-1 0,1 1 0,-2-3 0,2-2 0,-2 0 0,2 0 0,1-4 0,1-2 0,2-1 0,0-1 0,1-2 0,1-2 0,-2-1 0,1-1 0,-1-2 0,2-1 0,1-1 0,1-3 0,1 0 0,-1-3 0,3 0 0,-3-1 0,1 2 0,-1-4 0,1-1 0,1 0 0,-1-1 0,1 0 0,3-1 0,-3-2 0,1 1 0,-1-1 0,1-2 0,-3 2-1,5-2 1,-3 1 0,5-2 0,-2 2 0,-1-2 0,1-1 0,-3-2 0,1 1 0,-1-3 0,1 0 0,1-1 0,1-2 0,-2-1 0,1-2 0,1 0 0,-3-2 0,1-1 0,1-3 0,1-1 0,0 0 0,-3-3 0,5 0 0,-3-2 0,1-1 0,-3 2 0,-1-1 0,-1 0 0,3 0 1,-3-1-1,1 0 0,1 1 0,-3-3 0,-1 1 0,-4-2 0,3-1 0,-5-1 0,0-2 0,0 0 0,-2-3 0,0-1 0,1-1 0,-1-1 0,0 0 0,-2-3 0,0 0 0,-2-3 0,-2-2 0,-2 0 0,-3-2 0,1 0 0,0-1 0,-2 2 0,-3 0 0,1-1 0,-3 3 0,1-3 0,-5 0 0,1 0 0,-1 0 0,-3 0 0,1 1 0,-4-1 0,-2 2 0,-2 0 0,-2 1 0,1-3 0,-6 1 0,1-2 0,-4 0 0,0-2 0,-3 0 0,-1 2 0,0 0 0,-3 0 0,-1 1 0,-5 0 0,0 1 0,-1 1 0,-3 0 0,0 0 0,-2 2 0,-4 0 0,0 1 0,-2 2 0,-2-1 0,-2-1-1,0 3 1,-3-1-1,-1 1 1,0-2 0,-3 2-1,-1-3 1,-1-1 0,-1 0-1,-1 1 1,-3 0 0,-1 2 0,0 0 0,-4 1 0,1 1 0,-3 1 0,-2 1 0,2 1 0,-4 1 0,2 0 0,-4 0 0,0 1 0,0 0 0,-3 2 0,1-1 0,-2 2 1,0 1-1,0 0 0,-3 0 0,1 1 0,-2 0 0,-1 2 0,1 0 0,-3 1 0,3 0 0,0 0 0,-3 2 0,-1-2 0,-1 2 0,1 2 0,-3 3 0,-4-1 0,1 3 0,-3 2 0,-4 1-1,0 3 2,-4 2-1,2 1 0,-4 1 0,0 1 0,-2 2 0,0 1 0,-3 0 0,-1 1 0,0 1 0,-1 2 0,-1 0 0,2 0 0,-1 2 0,1-1 0,0 1 0,-3 1 0,1 2 0,0-2 0,-3 4 0,3-1 0,-1 0 0,1 1 1,0 2-1,-1 2 0,-1 0 0,-1 1 0,1 1 0,-1-1 0,1 1 0,-1-1 0,3 2 0,0 1 0,-1 0 0,1-1 0,2 3 0,-1 0-1,-1-1 1,2 1 0,-1 2 0,1 0 0,2 0 0,-1 1 1,3 0-1,2 1 0,0-2 0,0 2 0,0-1-1,2 0 1,0-1 0,0 0 0,2 0 0,4 0 0,-2-3 1,6 1-1,0 0 0,1-2 0,3-2 0,3 1 0,1-2 0,3-3 0,2 0 0,1-2 0,1-1 0,4 0 0,2-3 0,2 0-1,2-2 1,2 0 0,1-2 1,3-1-1,0-1 0,3 0 0,3-3 0,1 1 0,1-3 0,5-1 0,0-1 0,1-1 0,3-4 0,2 0 0,2-2 0,2 0 0,0-1 0,3 1-1,-1 0 2,2 0-2,0 0 1,2 1 0,-1 1 0,1 1 0,-2 1 1,0 0-1,0 3 0,-1 3 0,-1 0 0,0 2 0,-2 0 0,-2 3 0,-2 2 0,0 1 0,-2 1 0,-3 1 0,3 3 0,-4 0 0,-2 1 0,-3 4 0,-1 0 0,-3 2 0,1 2 0,-5 3 0,-2 1 0,-2 2 0,1 2 0,-3 3-1,-2 2 1,-2 3 0,0 1 0,-2 3 0,-2 2 0,-1 2 0,-1 1 1,0 2-1,-2 2 0,-1-2 0,1 1 0,0 2 0,-3-2 0,1 2 0,0-1 0,1 0 0,-1-1 0,4 1 0,-3 0 0,3 1 0,0-1 0,0 1 0,-3 0 0,3 2 0,0 1 0,0 2 0,0-2 0,-1 1 0,-1 0 0,-2 0 0,3 2 0,-1-2-1,0-1 1,2 0 0,1-1 1,1 0-1,2-2 0,0 1 0,2-2 0,2-3 0,0 1 0,0 1 0,2-2 0,0 0 0,1 0 0,1 1 0,0-1 0,2-1 0,-2 1 0,3-1 0,1 1 0,-2-2 1,-2 3-1,5 0 1,-3-1-1,0 0 0,0 0 0,1 0 0,-3-1 0,2 0 0,-2-1 0,3-1 0,-1 0 0,0 0 0,2-2 0,-1 0 0,1 1 0,0-3 0,1 1 1,1 0-1,0-2 0,1 3 1,1-3-1,-1-1 0,-1 1 0,2 1 0,-1-2 0,1 0 0,-1-1 7,-1-2-8,2-1 7,-1 1-1,1-1-7,1 0 1,-1-2 6,1 0-1,-1-2 0,5-1 7,-1-1-9,1-1 6,4-2-1,-1 0-1,1-1-7,2-2 0,0 0 7,2-1-7,-1 1 6,3-1-7,0 0-6,0-2 8,-2 1 6,2 0-7,0 1-6,0-2 13,0-1-7,0 1 6,0 1 0,0 0 6,0-2-2,2 1-1,-3 0-1,3 1-13,-2-2 0,2 1 1,-2-1 1,0 2 7,2-2-1,0 0 0,0 0 0,0 0-1,0 0 0,0 0 6,0 0 0,0 0 0,0 0-2,0 0-1,0 1 0,0-1-1,0 0-13,0 1 14,-2-1-13,2 0 14,0 0-1,0 0-13,0 1 8,0-1 6,0 0-1,2-1-13,-2 1 8,0 0 6,0 0-20,-2 0 9,2 0 13,0 0 6,0 0-22,0 0 8,0 0 8,0 0-16,0 0 2,0 0 8,0 0-13,0 0 1,0 0 0,0 0 2,0 0-1</inkml:trace>
  <inkml:trace contextRef="#ctx0" brushRef="#br0" timeOffset="73761.2189">2832 12235 1,'-4'0'2,"2"0"1,0-1-1,0 1 0,-3 0 0,3 0-1,2-1 0,-2-1 1,2 2-1,0 0 0,0 0 1,0 0 0,0 0 0,0 0-1,2 0 0,0 0 0,1 0 0,1 0-1,-2 0 1,2 0 0,2 0 0,-4 0-1,2 0 0,3 0 0,1 3 0,0-3 0,0 0 1,1 0-1,1 0 0,0-1 0,1-2 0,1 1 1,0-3 0,3 1-1,-1-3 0,3-2 0,2 0 7,-1-1-8,1-3 0,1 0 1,3-1-1,0-1 7,0-2-7,2-2 7,-1 2-8,3-4 1,0-1 6,2 1 0,0-3-8,2 0 1,0 0 0,2-1 1,0 1-1,0-2 7,0 1-7,3-2 0,-1 1 0,0-1 1,0 1 0,0-1 0,0-1 0,1 1 7,-1 1-1,2-3-7,0 1 0,0-3 1,3 0 0,-1 0 0,-2-3 0,5-1 6,-3-1-7,0 1 0,3-1 1,-1-1 0,0-2 0,1 3 0,-3-1 0,0 1 0,1-1 0,-1 1 1,-2 0 0,-2 1 6,2-1-7,-3 2 0,1 0 0,-2 2 1,0 0 0,0 0-1,-2 2 0,0-1 0,-4 1 0,2 1 1,-4 4 0,2-1 0,-3 2-1,-1 0 1,-2 3 0,-1-1 0,-1 4 0,0 0 0,-1 3 0,-3 1 0,-3 4 0,-1-1 0,-3 2 0,0 4-1,-6 3 1,0 3 0,-6 3-1,-4 4 0,-3 5 1,-7 5 0,-5 4 0,-4 4 0,-2 3-1,-4 2 1,-2 3 0,-2 0-1,-2 2 1,-1 0 0,-3 1 0,1 0 0,-3 2 0,-1-1 0,-1 3 0,-5 1 0,3-1 0,1 5 0,-2-3 0,3 0 0,-1 1 0,1-1 0,-1 1 0,3-2 0,-1 1 0,3-1 0,-1-1 0,1-1 0,1-1 0,3-2 0,2-1 0,2-3 0,2 0 0,-1-3 0,6 0 0,1-6 0,4-1 0,2-4 0,3-2 0,1-2 0,5-2 0,-1-1 0,3-3 0,2-2 0,3-2 0,1-2 0,4-3 0,2-4 0,3-3 0,3-2 0,2-3 0,7-3 0,1-3 0,1-4 0,4 0 0,4-4 0,2 0 0,-1-5 0,4-1 0,1-2 0,4-1 0,0-3 0,2-1 0,7-1 0,-3-2 0,5 0-1,-3 0 1,3 1 0,2 1 0,-5-1 0,3 0 1,-3 3-1,-1 1 0,-1 1 0,-4 1 0,1 3 0,-7 3 0,-2 4 0,-6 4 0,-5 2-1,-1 5 0,-7 6 0,-6 4 0,-3 6 0,-10 5 0,-3 6 0,-7 5 0,-7 8 0,-5 4-1,-9 6 1,-7 5 1,-5 5 0,-3 5 0,-3 4 0,-4 2 1,-4 1 1,-5 3-2,1 3 0,0-2 0,-3 1 1,5-3 0,0-2 0,6-6-1,4-2 1,3-3-1,5-6 0,5-2 0,3-6 1,5-3-1,6-6 0,4-2 1,5-4-1,3-5 0,5-2 1,3-6-1,7-5 0,4-5 0,3-3 0,5-6 1,6-8-1,5-4 0,4-3 0,6-3 0,4-6 0,2-1 0,3-3 0,1-1 0,0 0 1,3-1-1,-1-2 0,1 3 0,-3-1 0,0 2 0,-1 2 0,-3 2 0,-2 5 0,-2 0 0,-2 5 0,0 1 0,-6 3 0,0 3 0,-4 2 0,-5 2 0,3 1 0,-5 1 0,-1 1 0,-3 0 0,0 1 0,3-1 0,-5 2 0,0 1 0,-2 0 0,1 1 0,-1-1 0,0 2-1,0 0 1,0-1 0,1 2 0,-1 0 0,0 0-1,2 0-1</inkml:trace>
  <inkml:trace contextRef="#ctx0" brushRef="#br0" timeOffset="75807.336">5564 10108 2,'0'0'1,"0"0"0,0 0 1,0 0-1,0 0 0,0 0 0,0 0 0,0 0 0,0 0 0,0 0 0,0 0-1,0-1 1,0-3 0,2 0-1,-2-1 0,2 1 1,2-1 0,-2 0 0,0 1 0,1-1-1,-1-1 1,-2 0-1,2-2 0,0 0 0,2 0 0,0 0 0,0-2 0,0 1 0,0 0 0,3-3 0,-3-1 0,4-1 0,0 1 0,1-3 0,-1 0 0,2 0 0,1-2 0,1 0 0,0-3 0,1 0 0,1-2 0,3-1 0,-1 0 0,3-3 0,0-1 0,1-2 0,1-1 0,2-5 0,-1 0 0,3-4 0,2-2 0,0-2 0,0-2 0,2-2 0,0 0 0,2-2 0,2-2 0,2 0 0,2-2 0,3 1 0,1-2 0,-2 0 0,1-2 0,1 1 0,0 2 0,-1-1 0,1 2 0,0 0 0,3 0 0,-1-2 0,1 1 0,1-2 0,5-4 0,1 0 0,3-2 0,2 1 0,2-2 0,2 1 0,0-2 0,2 0 0,2 0 0,0-2 0,4 1 0,1 0 0,1 0 0,0 2 0,1 1 0,-1 3 0,-2 0 0,3 1 0,-1 0 0,2 1 0,-1 1 0,1 0 0,0-1 0,-1 1 0,-3-1 0,0 1 0,-2 2 0,1 0 0,-3 1 0,0 2 0,0 1 0,0 1 0,0 0 0,2 1 0,-4 1 0,0 1 0,-2 1 0,-2 3 0,0 0 0,-4 1 0,0 3 0,-5 1 0,-1 2 0,-1 4 0,-1-1 0,-5 3 0,3 1 0,-1 1 0,-3 3 0,1 2 0,-2-1 0,0 2 0,-1 0 0,-1 1 0,-2 0 0,0-1 0,0 4 0,1-2 0,-1 1 0,-2 0 0,2 0 0,-2 0 0,2 1 0,-4 0 0,2 0 0,0 0 0,-2 1 0,0 3 2,3-3-1,-3 1 0,0 0-1,-2 0 1,2 0 0,0 0-1,0 0 0,0 0 0,0-2 1,-2 0-1,2 2 0,-2 0 0,0 0 0,-3-1 1,3 1-1,-4 1 0,2 2 0,-2-1 0,-2 1 0,-1 0 1,-1 2-1,-2 0 0,-3-1 0,1 2 0,-5 2 0,3 0 0,-5 1 0,0 0-1,-1 2 2,-3 0-2,0 2 1,-2-2 0,-2 3 0,-2 0 0,-2 1-2,0 1 1,-6 1-1</inkml:trace>
  <inkml:trace contextRef="#ctx0" brushRef="#br0" timeOffset="76221.3596">10706 5050 2,'-2'-1'3,"2"1"0,0 0-1,0 0 0,0 0 0,0 0 0,0 0 0,0 0 0,0 0 0,0 0-1,2 0 0,2 0-1,4-1 1,4-2-1,1 2 1,3-1 0,5 1 0,0-2 0,-1 1-1,5 1 0,0 0 0,2 0 0,2-1 0,-2 1 0,2 1 0,-2 0 0,-1 0 0,1 0 0,-2 3 0,0-1 0,0 1 0,-4 0 0,-1 1 0,-3 2 0,-3 2-1,1 2 2,-5 0-1,-6 3 0,0 2 0,-2 1 0,-4 3 0,0 1 0,-2 1 0,0-2 0,-2 2 0,-3-1 0,3 1 0,0-1 1,0-2-1,-2 0 0,1-2 0,1 0 0,0-3 0,2 1 1,0-1-1,-2-2 0,1-1-1,3-1 0</inkml:trace>
  <inkml:trace contextRef="#ctx0" brushRef="#br0" timeOffset="78397.4841">11409 4871 2,'-6'-4'3,"1"1"0,-1-1-1,0-1 0,0-1 0,-2-1 0,1 1 0,1-1-1,0 0 0,-2 2 2,4 1-2,-1 0 0,3 1 0,0 0 0,-2 1 0,4 1 0,0 2 0,2 1-1,0 5 0,4 4 1,3 3-1,1 2 0,2 2 0,1 1 0,1 2 0,1 0 0,-1-1 0,3 0 0,-1-2 0,1-1 0,-3-2 0,3-2 0,0-2 0,-1-3 0,1-2 0,-3-4 0,3-2 0,-3-4 0,-1-2 0,-1-4 0,0-3 0,-3-2 0,-1-3 1,-2-2-1,-2-2 0,-2-3 0,-2-2 0,-2-1 1,-2-1 0,0 1-1,-2-2 0,2 3 0,-3 2 7,1 2-8,2 4 0,0 2 1,2 3-1,0 4 1,0 1 0,2 5 6,2 5-7,0 4 7,4 4-8,0 3 1,3 3 0,-1 1 0,4 2 6,1 2-7,1-2 1,3 2-1,-1 1 1,3-1 0,1-2 0,-1 0 0,2-1 0,-1-1-1,1 0 0,-2-3-1</inkml:trace>
  <inkml:trace contextRef="#ctx0" brushRef="#br0" timeOffset="78737.5036">11905 4412 1,'0'-3'4,"-2"2"-1,2 0 0,0 0 0,-2 0-1,2 1 0,0 0-1,0 0 2,-2 1-2,0 1 0,0 6 0,-4 3 0,-1 2 0,1 3-1,-2 4 1,2-1 0,-1 2-1,3 1 1,2 0-1,0-1 0,4 0 0,2 1 1,3-2-1,1-1 0,6-2 0,3 1 0,4-4 0,1-2 0,5 0 0,-2-1 0,4-3 0,-2 0 0,-2-1 0,0 1 1,-5 0 0,1 0-1,-7 3 0,-3 0 0,-3 3 0,-8 1-1,-2 0 1,-6 2-1,-5-1 0,-1 0-1,-5-3 0,1-1 0</inkml:trace>
  <inkml:trace contextRef="#ctx0" brushRef="#br0" timeOffset="78971.5169">12222 4466 2,'6'-9'3,"0"-1"0,0-3 0,2-1 0,-1 1 0,-1-1-1,-2 2 1,-2 0-1,0 1 0,-2 0-1,-2 1 0,-2 2 6,0 1 0,-2 2-1,-5 2-1,3 2-8,0 3 1,-5 3 0,3 2 7,2 4-7,-1 3 7,1 3-1,4 2 0,0 1 0,6 2-9,0 1 9,6 1-8,1-2 8,3-1-1,7-1 0,-1-3-7,5-3-1,4-2 1,2-5-1,2-5 1</inkml:trace>
  <inkml:trace contextRef="#ctx0" brushRef="#br0" timeOffset="79483.5462">12991 3792 2,'-2'-1'4,"0"0"-1,2-1 0,-4 2 0,2 3 0,-3-3-1,-1 2 1,0 4-2,0 2 0,-2 6 0,1 3 0,1 3 0,2 3 0,0 4 6,2 0-1,4 1-7,0 0 7,4-3-7,2 0 0,3-2-1,3-2 1,3-4 0,3-3 0,3-2 0,4-5 0,0-5 0,4-4 0,2-5 0,0-5 0,4-4 0,-1-5 1,1-2-1,-2-5 0,2-3 1,-4-3 0,-2-1-1,-4-2 1,-2-1 0,-4 0-1,-3 0 1,-7 1 0,-5-1 0,-4 5 0,-4 2 1,-6 6-1,-3 3 0,-3 7 1,-3 5-1,-3 7 1,-3 5 6,0 6-1,0 5-7,1 4 0,1 4 13,2 5-14,3 2 6,3 1 7,5 1 4,2-1-8,6-2 5,2-1 0,6-3 4,3-5-15,3-1 13,7-7-1,1-2-3,5-3-26,0-7 21,2-4-21,2-2 16,-2-4-6,-2-3 0,0 0 1,-2-3-6,-3 0 1,-3-2 2,-2 0 0,-5-1 1,0 2 1,-3-1 1,-3 2-1,-2 4 2,-2 3 0,-2 4 0,-2 3 0,-2 4 1,0 4-1,-2 0 1</inkml:trace>
  <inkml:trace contextRef="#ctx0" brushRef="#br0" timeOffset="79794.564">13841 3245 3,'-4'-5'4,"0"-2"6,0 0-8,-1 1 14,-1 0-9,0 2-1,0 2 5,0 2-7,-1 2 6,-1 5 4,-2 2-1,2 5-8,-3 2 6,3 4-8,2 1 0,2 1 12,1 1-15,3 0 0,0 2 14,5-2-3,1 0 5,2-1-14,2-1 13,1 0-15,3-1 12,3 0-1,-1-3-14,1 0 0,-3 0 7,3-2-7,-1 0 0,-3-1 7,-1 0 6,-1 1-2,-3 2-19,-4 1 14,-4 0-13,-4 3-5,-2-1-6,-3-1 3,-1-1 1,-2-3 2,-1 1 1</inkml:trace>
  <inkml:trace contextRef="#ctx0" brushRef="#br0" timeOffset="80161.585">14122 3353 3,'9'-2'3,"-1"-1"0,0-2 0,2-1 0,1-1-1,1-1 0,-2-1 1,1-3-2,1-1 0,3 1 0,-3-5 0,5 1-1,-3 0 0,1-2 1,-3 1 0,0-2 0,1 2-1,-5-3 1,0 3 6,-3-3 6,-3-1-15,-2 2 13,-2 2-7,-1 1 0,-3 2 11,0 2-2,-6 3-8,-1 3-6,-1 4 6,-3 3 7,-3 5 3,3 5-8,-2 4-1,3 5-13,-1 4 14,5 4-8,-1 3 20,3 1-9,6 1-1,4-1 6,2 0-9,4-2 5,7-3-1,3-4 6,5-3 3,4-5-21,2-2-6,4-5 20,2-4-2,0-1 0,0-4-2,-2-3-27,-2-2-3,0 0-5,-6 1 4,-3-2 1,-3 0 2</inkml:trace>
  <inkml:trace contextRef="#ctx0" brushRef="#br0" timeOffset="82842.7384">12333 5423 2,'0'-4'3,"-2"-1"0,0-2 0,-2-1 0,0-1-1,0 0 0,0 0-1,-3 0 2,1 1-2,0-2 0,0 5 0,0-2 0,-5 5-1,1 4 1,-3 5 0,-1 4 0,-1 7 0,-5 6-1,3 4 1,-3 7 0,3 3 0,0 3 6,1 2-8,4 1 1,3 0 12,3-2-7,2-1 6,4-4-2,4-4-1,2-4-7,5-7 6,1-5 5,0-7 0,3-7-15,1-6-7,-1-7 22,1-5-3,-1-7-1,1-2-13,-1-7 7,-3-1-7,-1-5 1,-3-3-6,0-1 6,-4-2 9,1 1 5,-3 4 5,0 4 5,0 4-9,-2 5 4,2 1 0,-2 7-3,0 8-14,2 4 13,-2 8-14,2 7 13,0 5-14,0 5 7,4 4-13,0 2 7,3 0 13,1 2-14,5 0 13,-1-5-20,3-2 8,1-2 0,1-5-19,4-6 4,-3-4 2,5-6 0,0-3 3,0-7 2,-3-3 0,3-6 2,-2-5 2,0-3 0,-7-3 1,1-6 1,-3-2 0,-1-1 1,-5-1 0,-2 1 2,0 3-1,-3 4 8,-1 4-1,0 5-7,-2 4 14,-2 6-2,0 4-14,-1 6 13,-1 8-1,2 4 12,2 7-8,0 4 11,4 6-8,3 2 3,1 2-8,4 2-1,3-3 6,3-1-3,1-2-7,4-4-13,2-4 7,1-4-6,1-5 0,2-5 8,2-7 0,-2-5 0,0-7-12,0-6-5,-2-4 8,-2-4-6,0-4 3,-5-2 0,-3-1 1,-5-5 3,-3-2 0,-5-4 1,-4-1 1,-2-1 0,-5-3 0,-1 3 3,-2 2 14,0 4-8,-3 6 12,3 6-8,-1 5-1,3 4 6,-2 6-2,2 4-1,1 7-1,3 7 6,4 6-3,2 5-1,0 6 5,7 5-15,3 4 0,2 5 14,5 0-3,4 3-14,2-2 7,4 1-13,2-3 20,2-2-8,4-4-6,-2 0 19,0-6-7,0-1-2,-4-5-1,-2-2-7,-2-3 0,-2-4-13,-4-2 1,-3-3-4,-3-4 3,-5-3 0,-1-4-3,-7-2 1,-2-2 3,0-1 1,-5-1 8,1 2-7,0 1 29,0 2-16,0 1 0,0 3-7,2 0 7,0 7 6,2 0 5,0 7-20,4 2 7,-2 2 0,2 4-12,4-1 14,3 2 6,-1-1-1,2-1 0,3 0-22,-1-2 15,1-2-12,-1-1 0,1-4 2,-1-1 1,1-3 1,-3-4 2,0-1 0,1-3 1,-5-3 0,0-2 1,-1-3 0,-3-1 1,-2-2 0,-2-3 1,0 1 0,-2 2 14,-2 1-8,2 2 7,0 3-3,-1 2-1,3 2-7,-2 4 13,2 4-8,0 3 6,2 5-2,1 0-1,1 7-1,2 1-1,2 2-13,0 0 1,3 0 13,-1-1-1,2 0 0,1-2-15,-1-1 2,3-1 14,-3-1-7,1-3 7,-1-3-2,0-3-7,1-3 0,-1-3-7,-1-3 2,-3-3 1,-2-3 7,0-4-13,0 0 15,-3-2-1,1-3-6,-2 1 7,2 0-1,0 1 0,-2 2-7,2 3 1,0 3 7,0 1-1,3 3-6,1 5 0,2 2 7,1 5-14,1 4 16,0 3 5,1 2-8,-1 2 0,3 2-6,1 0 6,1 3 0,-1-4 0,5-2 6,-2-1-1,1-2-1,1-4 0,0-4-8,-3-2 1,3-6-14,0-6 9,-5 0 7,1-5-13,-3-3 8,-3-2-7,-1-4 2,-4-3 2,-2-3 0,-2-4 2,-6-3 0,0-2 1,-4-1-1,-3 2 2,1-1 0,0 3 1,-1 7 0,1 0 13,-2 4-1,1 6-2,1 4-1,2 4 6,-3 7-8,5 6 0,-2 3 11,4 5-8,2 5-7,6 4 13,0 2-9,4 3-7,5 3 13,1-1-8,3-1 0,3 0 6,3-2-8,2-2-6,2-1 13,0-3-7,0-4-13,4-1 8,-2-3 13,0-3-7,0-3-7,-7-2 1,1-2 0,-2-2 13,-5-3-1,-1-2-7,-5-2-6,-2-1 0,-1-2 13,-5 0-1,-2 1-13,0 1 1,-2 1 13,2 1 0,0 4-8,0 1 6,0 4-1,2 4-13,0 4 20,0 2-8,4 1 6,0 2-1,2-1-14,1 2 14,3-3-8,3 0 6,-1-1-1,5 0-13,-3-3 13,3-3-1,2-1 0,-3-4-13,3 0 1,-3-2 13,1-3-1,-2-1-13,1-1 14,-3-2-1,-3 1-1,0-1-13,-3-1 14,-1 3-1,-2-1 0,0 2-13,-1 0 7,-3 3 0,2 1 7,-2 2-1,0 3 0,0 2 6,-2 3-7,4 1 5,-2 3-1,2 1-1,0 0-1,1 1-13,-1 2 8,2-2 0,2 0 12,-2-1-20,3-1 7,-3-2 6,2 0-6,0-4 12,-1 0-14,-1-3 14,2-2-16,0-2 15,-1-1-8,-3-3-6,2-1 13,-2-1-8,0 1 6,-2-2-13,2 3 13,-2 1-1,3 1-7,-1 2 7,2 3-7,2 2 6,1 2 0,1 4-1,2 2-7,1 4 1,-1 2 6,5 3-14,-3 3 8,3 3 1,-3 4-6,-1 1 13,-1 3-7,-2 3 0,-1 2-19,-3-1 15,-2-2-12,-4 0-10,-2-2-4,0-3 3,-7-1 2</inkml:trace>
  <inkml:trace contextRef="#ctx0" brushRef="#br0" timeOffset="83015.7483">14352 4140 29,'0'-4'7,"2"-2"-7,4-4 6,4-5 6,5-3 6,1-2-3,5-3-15,4-4 0,2-2 0,2 1-6,4 1 0,0-3 1,-2 4 0,4 2-1,-4 5 0</inkml:trace>
  <inkml:trace contextRef="#ctx0" brushRef="#br0" timeOffset="83222.7601">13448 4652 2,'-8'3'17,"2"-1"-8,-1-1 17,1 1-2,0 1 10,2-2-6,2 0-15,0-1 10,4-3-1,0-3-4,4-2-9,6-5-1,3-2-26,3-3-4,5 1 2,2-2 3,-2 1 1,0 1 1</inkml:trace>
  <inkml:trace contextRef="#ctx0" brushRef="#br0" timeOffset="85746.9045">6319 10749 2,'45'-34'2,"3"2"0,0 2-1,-3 4 0,1 1 0,-1 2 1,3 2-1,-3 1 0,1 2-1,1 0 1,1 1 1,-1 1-1,1-1 0,-1-1 0,3-1-1,0-1 1,-1-1 1,1-3-2,4 0 0,0-3 1,1-1-1,3-1 1,4-4-1,0 0 1,-2-5-1,2 1 0,-2 0 1,0-1-1,-2 0 0,2 1 0,-4 1 0,0 0 0,-2 1 1,0 1-1,1 2 0,-1 1 0,0 1 0,-2 1 0,-1 0 0,-3 3 0,-1-1 0,1 1 0,-5-1 0,1 2 0,-3-1-1,1 2 1,-3 1 0,-2-3 0,2 0 0,1 2 0,-1 1 0,2-3 0,3 2 0,-1 1 0,-1 0 0,1 0 0,-2 2 0,3-1 0,-5 1 0,3-1 0,-5-1 0,0 1 0,0-1 0,-2-2 1,3 0 0,-5-2 0,2 0 0,-4-2-1,2 1 0,0-1 0,2-2 0,0 0 0,3 0 0,1-2 0,2 2 0,3 0 0,-1 0 0,-2 4 0,3 0 0,1 1 0,-1 3 1,-1 2-1,-1 1 0,1 0 0,-2 3 0,1 1 0,-1-1 0,3 2 0,-1 1 0,0 0 0,3 3 0,-3-3 0,1 0 0,1 1 0,-1 0 0,1-1 0,-1 0 0,3-1 0,-1 0-1,1 0 1,3-1 1,-2-2-1,3 2 0,-1 0 0,-1-2 0,1 1 0,0-2 1,-1 2 0,-1-2 0,-3 1-1,3-2-1,-2 0 1,-1-1 1,1-1-1,1 1 0,-1-1 0,1 0 0,-1 1 0,1 1 0,-1-1 0,1 2 0,-1-1 0,-3 0 0,1 0 0,-1 1 0,-4-1 0,-1 0 0,-1 1-1,-4 0 1,0 0 0,-2 0 0,0 0 1,-2 0 6,-2-1-8,0 0 1,-2 2 6,-1-1-1,-1-2 6,0 2-7,-2 0 5,-1 0 5,-1 2-2,-3-1 0,3 1-2,-4 2-14,-1 0 13,1 0-1,-1 3-8,-2-1 0,1 2 7,-3-1-7,3 2 7,-3 0-2,0 2-1,1-1-13,-1 1 1,-2 1 14,0 1 0,-1 1-8,-1-1 7,-2 3-7,0 1-7,0-1-5,-4 2 1,-2 0 2,0 3 0,-2 1 1</inkml:trace>
  <inkml:trace contextRef="#ctx0" brushRef="#br0" timeOffset="86126.9262">12503 7093 5,'-2'0'4,"2"0"13,-4 0 3,2 0-1,-1 0-4,1-1-1,0 1 5,2-1 3,0 1-2,0 0-9,0 0 5,0 0-15,2 0 6,3 0-7,1-1 14,6-1-16,3 1 7,3 0 6,3-1-14,4-2 13,0 1-2,1-1-13,1 1-6,2-1 8,2 2 13,-2-2-2,0 1 0,0 1-8,-2-2 7,0 3-1,-4 0-14,-3 1 1,-1 0 14,-2 1-1,-3 1-13,-4 5 1,-1 3 13,-3 2-14,-2 4-6,-4 1 15,-4 3 7,0 2-8,-2 2 0,-1 2 6,-1 1-1,2-1-13,-2 0 1,1-1 13,1 0-7,2-1-7,0-2 14,0 0-21,2-3-10,-2 1 2,1-4 2,3 0 2,0-2 2</inkml:trace>
  <inkml:trace contextRef="#ctx0" brushRef="#br0" timeOffset="87166.9857">14060 6364 1,'0'-5'4,"-2"-2"0,0-1-1,-2 1 0,2-1 13,0 1-3,0 1-8,0 2-6,2 0 12,-2 2 0,-3 2-9,3 6 0,0 3 0,-2 7 0,2 5 12,2 6-2,0 3 0,2 3-3,2 0 5,5 2 6,3-1-10,5-4 5,3-1-1,5-3-15,4-4 7,4-6-7,4-6 6,1-7-1,3-8 6,2-7-20,1-9 14,-3-7-13,3-8 7,-1-5 0,-4-5-6,-4-4 0,1-6-4,-5-4 2,-7-2-7,-5-4 4,-7-1 1,-5 0 2,-7-2 0,-4-1 2,-9 0 1,-1 4 7,-5 2 6,-2 4 6,-1 5-7,-1 7-9,0 7 15,0 5-22,1 6 9,1 8-6,-2 6 13,5 7 7,1 6-9,3 9 0,3 7 0,5 6-1,6 4 0,4 5 0,4 3 6,7 4-14,3 5 1,9 4 13,2 0 5,4 4 0,7-1-9,3 0-7,3-3 7,3-4-1,-1-3 6,1-3 5,1-5 0,-2-5-16,1-2 1,-3-7 12,-3-3-14,-3-6 13,-3-3-1,-2-4-7,-6-4-7,-2-3 1,-4-3-6,-7-5-13,-1-3 11,-9-2-5,-4-2 1,-6-2 2,-7 1 2,-1-2 1,-5 1 2,-1 1 1,-3 2 1,0 4 1,1 2 1,1 4 1,3 1-1,1 5 2,3 3 0,1 4 14,5 6-16,2 3 22,2 4-3,4 3-8,6 1-7,1 2 0,3 2-6,5 0 13,-1-2 7,5-1-9,-1-3-14,3-2 1,0-2 2,2-4 0,0-3 1,-1-3 0,-1-2-2</inkml:trace>
  <inkml:trace contextRef="#ctx0" brushRef="#br0" timeOffset="87541.0071">15477 5507 4,'6'-12'2,"0"0"1,1-1 0,-1 0-1,0-1 1,-2 2 13,0 1-15,0 1-1,-2 3 13,-4 2-2,0 2 0,-4 5-9,-2 3-6,-3 5 19,-1 4-2,-2 2-20,-3 2 7,3 2 13,1 0-8,1 2 0,1-1-1,5 1 5,0-1-1,6-1-7,0-2 6,4-1 6,4-2-8,5-1-7,3-3 0,5-2 7,4-2-7,0-3 12,2 0-13,-1-1 6,3 1 0,-4-1-7,-2 1 7,0 0-13,-5 1 1,-3 1-6,-1 1 2,-3 2 2,-5 0 0,-4 2 2,-4 0 1,0 0 1,-4-1 1,-5 0-2,3-2 1</inkml:trace>
  <inkml:trace contextRef="#ctx0" brushRef="#br0" timeOffset="87966.0314">15791 5267 3,'0'0'24,"0"0"-4,0 0-9,0 0 6,0 0 10,0 0-3,0 0 4,-2 2-5,-4 5-2,0 2-3,-5 4-2,1 2-15,2 2 1,-3 3 5,5-1-1,0 0-7,4 1-6,0-1 20,4 1-2,4-4-1,2 0-20,5-2 20,-1-1 0,7-3-3,0 0 0,3-2-1,1-1-1,4 275 708,-29-282-713,-4 4 0,-9 7 0,-3-2 0,-5-7 0,-2 0 0,0 0 0,-2-3 0,17-2 0,-2-2 0,-1-4 0,3-2 0,-1 0 0,5-7 0,0-1 0,4-6 0,8-4 0,2-2 0,3-3 0,5-7 0,3 1 0,4-8 0,-1-2 0,5 1 0,-2-2 0,0 1 0,4 7 0</inkml:trace>
  <inkml:trace contextRef="#ctx0" brushRef="#br0" timeOffset="89171.1003">16155 5424 1,'0'0'3,"0"0"0,2 0 0,0 0 0,5-3-1,1-2 0,2-2 0,3-4 1,3-3-1,1-4-1,-1-3 0,5-3 0,-2-2-1,1 0 0,-3-2 0,1-1 1,-1 2-1,-5-1 1,1 0 0,-5 4-1,-2 0 1,-4 2 0,-4 4-1,-2 3 0,-4 3 0,-3 4 1,-5 5-1,-1 6 0,-3 4 7,1 6-1,-4 4 5,5 4-7,-1 3 7,5 4 4,-1 3-15,7 2 6,0 1 6,6 0-7,2-2 11,6-3-2,6-2-8,3-6 0,3-5 5,7-5-1,2-7-8,0-4-13,4-8 8,2-6-13,0-4 3,0-7 8,0-4 7,-2-1-1,0-4 0,-2-1-12,-4-1 13,-2-1-12,-3 1 0,-3-1 16,-2 3-2,-3 3-1,-2 4 6,-4 5 5,1 2-20,-5 6 13,-2 5 7,-4 7-9,-1 5 5,-1 5-1,2 5-1,-2 2 0,2 3-2,4 2-7,0 4 0,4-1 0,4-1 7,0-2-1,3-2-1,-1-2 0,5-5 6,-1-3-8,3-3-13,-1-3 14,3-5 0,-1-4-1,-1-4-6,0-3 7,-3-3-13,3-3 14,-3-2-13,-2-2 19,-1-5-13,-3-2 0,-2 0 0,0-3-5,-6 2 13,0 0-1,-2 2-13,-4 2 8,0 5 0,2 4 0,-2 3 0,-3 4 7,1 5 5,-2 7-8,1 5 6,1 4-7,2 5 0,2 3 7,0 2-22,4 2 15,4 1-13,6 0 14,3 3 6,5-2 0,5-1-8,2 2 6,2-2-14,0-1 7,2-2 7,-3-1-7,-1 0-14,-2-1 22,0-1-21,-7 0 2,-1-1-11,-7 3 2,-2 2 2,-8-2 1,-4 2 1</inkml:trace>
  <inkml:trace contextRef="#ctx0" brushRef="#br0" timeOffset="90561.1798">14612 7229 4,'0'-6'3,"0"-1"0,2-2-1,5-1-1,5-3 1,5 1 0,3-1 0,7 2 1,2 1-2,4 5 0,2 2 0,1 4 0,1 5 0,-2 2 0,0 3 0,0 3-1,-4 1 1,-2 1 0,-4 0-1,-2 1 1,-3 0 6,-3-2 5,-2-2 12,-5-1-4,-4-2 5,-2-1-4,-4-3-1,-4-2-23,-2-4 20,-4-5 5,-3-3-10,-1-5-14,-3-3 13,1-5-8,-1-5-19,0-2 8,3-3-6,4-4 9,3-1-6,3 0-5,4 1 0,2 2 3,2 1 1,5 5 1,3 5 2,1 4 1,3 4 0,-1 4 0,1 7 1,1 4 2,-1 3 0,3 4 1,-3 2 0,1 2 1,-1 1 0,-1 1 1,-1 0 0,-1-2 1,-1 0 0,-1-2 0,-3 0 1,0-2 1,-2-2 0,1-1-1,-1 1 1,-2-1-1,0-2 1,2-1-1,0-4 0,3 0 0,-3-1 1,4-3-1,-1-1 1,1-1-1,-2 0 0,0-1 0,1 1-1,-3 1 1,0 0 0,2 0 7,-1 2-7,-3 0 0,0 0-1,0 3 1,0 0-1,0 0 1,5 2 0,-3 2 0,2 0-1,-2-1 1,5 1 0,-1 1 0,0-2-1,1-1 7,-1-1-7,2-3 0,1-2 7,-1-3-7,3-1 0,-5-5 6,2-3-6,1-2 0,-1-3 0,-4-3 0,1-1 6,-5-1 0,0-3-8,-4-2 1,-2 0 7,-2-1-7,-7 0 6,-1-1-6,-2-1-1,-5 0 1,2 3 7,-1 2 6,-3 4-15,3 2 14,-1 5-2,2 2-1,1 6-1,1 4-13,1 6 7,-1 3 7,5 6-8,2 5 1,2 3 6,3 6-13,6 3 7,3 2 6,6 3-7,7 2 6,6 3 0,6 0 0,4-2-15,2 0 2,6-3 14,3-4-14,2-3 8,1-4 0,528-374 931,-577 356-931</inkml:trace>
  <inkml:trace contextRef="#ctx0" brushRef="#br0" timeOffset="90566.1801">16304 6343 1022</inkml:trace>
  <inkml:trace contextRef="#ctx0" brushRef="#br0" timeOffset="91033.2068">16352 5719 72,'12'15'8,"673"481"934,-685-496-942</inkml:trace>
  <inkml:trace contextRef="#ctx0" brushRef="#br0" timeOffset="91037.2071">17049 6230 1022</inkml:trace>
  <inkml:trace contextRef="#ctx0" brushRef="#br0" timeOffset="93228.3324">17394 4964 1,'0'0'3,"0"0"0,0 0-1,0 0 0,0 0 0,0-1 0,2-2 0,2-1-1,0-2 1,5-1 0,-1-2-1,4-2 0,3 0 0,1-2 0,5-3-1,2 0 1,0-1 0,4 0 0,-5-1-1,3 2 0,-2 0 0,-2 0 0,-1 2 0,-1 3 0,-1-1 0,-3 2 0,-1 0 0,-3 1-1,-1 1 0,-2 1-1</inkml:trace>
  <inkml:trace contextRef="#ctx0" brushRef="#br0" timeOffset="93449.345">17698 4543 2,'0'0'2,"0"0"-1,0 0 0,0 0 0,0-1-1</inkml:trace>
  <inkml:trace contextRef="#ctx0" brushRef="#br0" timeOffset="94360.3971">18329 4020 1,'-4'-1'2,"-2"-1"1,1-1-1,-1 2 0,-2 1-1,0 0 1,-1 3 0,-3 4-1,2 3 1,-3 4-1,1 4 2,-3 4-2,1 4 0,2 2-1,-1 2 1,1 0 0,1 3-1,3-3 1,2 0-1,0-3 1,4-3-1,0 0 1,4-6 0,0-3-1,0-3 0,2-5 0,2-4 1,0-3-1,3-4 0,-1-4 0,2-3 0,-2-4 0,1-1 0,-1-4 0,-2-1 0,0-2 0,1-3 0,-3-1 0,0 1 0,0-1 0,0 1 0,0 2 1,-2 1-1,2 4 1,-1 3-1,1 3 1,0 5-1,0 4 7,2 6 5,2 3-14,1 6 0,1 2 20,2 4-15,3 2 6,-1 2-2,1 2 0,4 0 5,1 0-7,1 0-1,0-3-1,1-3 6,-1-2-1,2-5-1,-3-3-1,3-4-19,-4-5 1,1-5 8,-1-4 0,-2-5 1,-3-3 13,-1-5-8,-3-4 0,-2-4-6,-2-5-7,-4-3 1,-2-3 2,-2-2 1,-2-3 0,-2 1 1,-2-2 1,-3 0 0,1 1 2,-2 3 0,1 4 0,-1 6 1,2 5-1,-1 5 1,3 6 7,0 7-7,1 9 1,1 5-1,4 8 13,0 4 0,4 5-2,2 5-8,3 5 0,1 2 6,4 3 0,3-1 5,1 0-1,3 0-2,2-4 5,1-4-14,3-4 6,0-5 7,0-4-21,-3-6 19,3-4-27,-2-6 9,0-7-6,-5-3 15,-3-4-7,-1-3 1,-5-5-6,-1-2 0,-6-2 3,-4-4-1,0-3 2,-6-3 1,-3-1 0,1-5 0,-5-1 0,-1-2 2,-3 3 0,1 2 1,3 6 1,-1 3-1,3 5 1,1 5 0,1 4 0,5 9 0,0 5 0,4 8 7,0 6-7,4 5 20,4 8 3,0 6-16,5 3 0,1 3 6,3 1-2,3 3-20,1 1 20,4 2-1,3-2-14,1-2 13,2-3-1,2-1-20,0-5 2,0-2-1,2-2 3,-4-4 0,0-5 0</inkml:trace>
  <inkml:trace contextRef="#ctx0" brushRef="#br0" timeOffset="94627.4124">19123 3522 2,'2'1'3,"6"3"0,3-1 0,3 2-1,3 2 0,1-1 1,3 1-1,0 2 1,-1 0-2,1 2 1,0-1-1,-3 2 0,-1-1 0,0-2 0,-3 0 6,-2-1 25,-1-2-5,-3 1-2,-2-3 2,0 0-2,-1-3-3,-3-2-4,-2-1-2,0-2-14,-2-3 13,0-2-15,-1-3 12,1-2-1,-2-2-8,2 0-19,2-1 8,-2-1-12,2 0-3,2 1 2,0-2 3,0 1 0,0 0 3,5 1 2,-1 1-1,0-2 2</inkml:trace>
  <inkml:trace contextRef="#ctx0" brushRef="#br0" timeOffset="94774.4208">19491 3281 2,'0'2'3,"2"-1"0,0 2 0,0 2 0,1 1-1,-1 2 0,2 0-1,-2 1 2,2 2-2,0 0 0,0 1-1,-2-2 1,2 3 0,1-1-1,-3-2 0,2 1-1,-2-2-1</inkml:trace>
  <inkml:trace contextRef="#ctx0" brushRef="#br0" timeOffset="95345.4535">19433 2837 2,'0'0'3,"0"0"-1,2 3 0,3 1 0,-1 3 0,2 1 0,0 4 0,2 1 0,3 2 1,1 1-2,1 3 0,-1 3 7,2 0-1,3 3 12,-3 3-15,3 1 6,2 2-8,-3 1 6,1 1 5,-1-1-14,1 1 0,-1-3 13,-3-3-1,1-2-8,-3-1 12,-1-3 5,-2-4-3,0-1 11,-1-2 2,-1-3 4,-2-2-17,0-2-3,-2-3 5,-4-4-8,2-4 4,-2-1-8,0-4-1,0-2-26,0-6 2,-2-1 3,2-4-12,2 1 17,2-1-11,2-3 8,2 2 2,4 2 8,3 0-6,1 2 7,3 2-13,4 3 9,-3 2 7,5 2-19,-2 3 21,1 3 6,-1 3-7,-2 4 6,-3 1-14,-3 7 1,-5 1 1,-2 4-6,-4 3 20,-6 3-8,-2 3 0,-3-2-6,-1 0 0,-4-1-12,1-2 0,3-2 3,-2-3 1,-1-2 0,3-5 1</inkml:trace>
  <inkml:trace contextRef="#ctx0" brushRef="#br0" timeOffset="96279.5069">19955 3057 1,'2'0'3,"2"1"0,0 3 0,0-1 0,2 3 0,0 1 7,1 2 4,-1 1-14,0 0 6,0 2-1,0-2-7,1 3 13,-1-2-14,0 1 7,-2-3-7,2 0 7,-1-4-7,-3 1 7,2-1 0,-2-4-1,4-1 6,0-5-2,0 1-7,-1-3-6,1 0 7,0-4-6,-2 0 0,0-2 13,0 0-13,1-2 7,-1 0 0,-2-3 6,2 2-1,-2 1-8,2 1 7,-2 1-7,2 3 0,0 3-7,1 2 2,-1 2 7,2 3 0,0 3 0,2 2-7,1 2 1,-1 2 1,2 0 13,1 2-2,-1-1-7,2 0 0,1-1 13,3-2-8,-1 0-7,-1-2 0,3-3 7,-3-2-13,3-2 1,-1-3 19,-1-2-6,1-2-2,-1-2-1,-3-2 6,-1-1-20,-3-1 14,-2-1-14,-2-4 3,0-1 1,-4-1 1,-4-2 0,0-2 0,0-3 1,0-2-1,-2-4 2,-1-2 1,-1-1 0,0 2 1,2 3 0,2 1 0,-3 4 0,3 4 0,0 3 0,0 6 1,2 4 1,2 7 0,-2 5 0,2 6 0,0 5 0,0 4 0,2 5 0,0 2 6,2 3-7,-2 0 0,4 1 0,1-1 1,1-2 12,0-1-8,4-1 0,-1-2 7,1-2-3,1-3-7,3-2 0,1-4 6,-3-2-13,3-3 7,1-1 6,-1-4-14,-1-4 14,1-2 5,2-1-14,-3-4 7,1-1 6,-3-2-14,1-3 6,-3-3 0,0-2-1,1-2-12,-3 1 7,1 0 0,-5 5 8,-2 0-8,0 4 7,0 3-14,-4 5 16,-2 6-2,-2 5 6,0 4-8,-2 2 12,-1 5-14,1 4 6,0 1 7,2 2-9,2 0-13,0 0 14,2 0-7,0-2 6,2-1 6,4-2-20,0-2 14,5-2 6,-1-3-8,4-3 6,1-2-7,3-4 0,1-1 7,0-3-22,-3-3 15,5-1-12,-2-4 7,-1 0 1,5-3 0,0-2-13,-1-3 16,1 1-13,-2-2 2,-7-1 14,-1 0-14,-3-1 1,-4 1 2,-4 0 7,0 2 1,-2 4 0,-2 1 0,0 2 6,-4 3-7,0 4 6,0 4 7,-3 6-9,1 2-14,0 3 29,0 3-4,1 2-20,1 3 13,4-1 7,0 2-3,2 1-8,2-3 0,2 2 6,2-1-8,3 0 0,1-2 0,0 0 0,3 1 6,1-2 0,-1 0 5,-1 0-14,-2-2 0,3-1 7,-3 0-20,-4-1-5,1-1 2,-5 2 1,-2-2 1</inkml:trace>
  <inkml:trace contextRef="#ctx0" brushRef="#br0" timeOffset="96445.5164">20542 2684 3,'10'-10'2,"3"0"-1,-1-4 1,5-1 0,1-3-1,3 1 1,2 1-2,-1-2 0</inkml:trace>
  <inkml:trace contextRef="#ctx0" brushRef="#br0" timeOffset="96948.5452">18848 3592 2,'0'0'4,"0"0"-1,0 0 0,0 0 0,0 0 7,0-2-8,0-2 6,0-2-1,0 0-8,2-2 13,2-1 0,2-1-3,1-3-7,1 0 6,2-1-14,1-1 1,1-1 0,3-1 0,1-1 1,1 1-1,-1 2 0</inkml:trace>
  <inkml:trace contextRef="#ctx0" brushRef="#br0" timeOffset="97140.5561">18548 3783 2,'0'0'3,"0"0"0,0 0 0,0 0-1,0-4 0,4-3 1,3 0-1,1-2 1,4-4-2,1 0 0,3-3 1,3 0-1,-1-2 0,5 1-1,0-2 0,-2 3-1,-1 1 0</inkml:trace>
  <inkml:trace contextRef="#ctx0" brushRef="#br0" timeOffset="98642.6421">15529 7070 1,'0'0'3,"0"-1"0,-2 1-1,2-2 0,0 0 0,0 0 0,0-3 0,0-3-1,0-1 0,2-3 0,2-2 1,2 0-1,-4-2 0,2-4-1,0-1 0,0-3 0,-2-1 0,-2-1 0,3-3 1,-3 1 0,-5 0-1,-1 1 0,0 1 0,0 4 0,-2 3 0,-3 2 0,1 4 0,-3 6 0,1 6 0,-2 5 1,1 4-1,-1 6 1,3 5 0,1 3-1,4 2 0,0 3 1,1 2 0,8 2-1,-1-1 1,4 0-1,4 0 0,3-2 0,3-3 7,5-1-1,2-2-7,1-5 0,3-2 0,2-4 0,2-6 7,-2-2-8,0-3 1,0-5 0,0-3 0,-2-1-1,0-3 0,-4 0-1</inkml:trace>
  <inkml:trace contextRef="#ctx0" brushRef="#br0" timeOffset="99182.673">16397 6136 2,'-2'-8'3,"-2"-1"0,2-2 0,-2 1-1,0-3 0,0-1 0,-3 0 0,1 2 1,-2 2-2,-2 1 0,-3-1 0,1 4-1,-5 2 1,1 5 0,-3 4 0,0 5 0,1 5-1,-1 5 0,3 6 1,1 1-1,1 4 0,5 2 1,1 2-1,4-1 0,4 1 0,4-1 0,0-3 1,5-1 0,3-3 0,4-4-1,1-4 0,2-5 0,-1-5 7,5-5-1,-4-6-1,-1-2-7,1-3 7,-1-6-7,-1-2 0,-3-4 13,1-2-14,-3-1 7,-3-1-8,-3 0 8,0 0 0,-4-2-1,0 3-7,-2 1 13,0 4-1,0 3-14,0 1 7,2 5-6,2 3 7,1 5 0,-1 5 6,4 3-8,0 5 0,3-1-6,3 4 7,1 0 6,1 2-13,1 2 0,3 1 1,1-2 0,4-1-1,-2 0 2,-1-3 0,1-3-1</inkml:trace>
  <inkml:trace contextRef="#ctx0" brushRef="#br0" timeOffset="99398.6853">16606 6110 2,'-2'3'4,"2"-3"-1,0 1 0,-2 0 0,2-1 7,0 0 4,2-1-14,0-3 12,4 0-7,1-4 6,1-2-16,4-5 9,1-1-9,1-3 1,3-2 1,1-1-1,1-1 1,-1 0 0,1 1-1</inkml:trace>
  <inkml:trace contextRef="#ctx0" brushRef="#br0" timeOffset="99632.6987">17138 5658 2,'2'-2'4,"-2"-2"-1,2 2 0,2 0-1,0-1 1,2 1-1,3 0 7,1 2-8,0 0 13,3 3-8,-1 2-1,3 2-7,1 1 13,1 2-7,-3 2 5,3 1-14,-1 1 7,1 1-6,-3 0 0,1 0-1,-3 0 1,1-2 0,-1 0 0,-2-2-1</inkml:trace>
  <inkml:trace contextRef="#ctx0" brushRef="#br0" timeOffset="99777.707">17162 5519 3,'0'3'2,"0"1"0,3 0-1,1 1 1,0 0-1,2-1-1,2 0 0,3-1 0</inkml:trace>
  <inkml:trace contextRef="#ctx0" brushRef="#br0" timeOffset="100524.7497">17481 5443 2,'6'1'4,"2"0"-1,3 2-1,-1 0 1,5 2 0,1 2-1,-1 1 1,-1 2 11,1 3-1,-3 2-2,-2 2 6,-1 2-9,-3 2 5,-4 0 6,-2 1-16,-2 2 18,-4-2-15,-1-1 13,-1 0-10,-2-3-1,-1-3 6,-1-1-8,-2-2-1,1-3 5,1-3-1,-3-4-7,5-2-7,-5-3-12,5-3-5,0-3 4,-1-4 2,3-5 0,4-1 2,0-5 2,2-1 1,4-2 2,2 0 0,2 1 2,0 1 1,3 2 0,-1 3 2,2 3 0,1 4 0,1 2 1,-2 6 0,3 2 1,-1 3 1,1 3 0,-1 2 0,3 2 1,-1 3 0,0 0 0,1 2 0,-1-1-1,1 0 1,-3-2 0,1 1 0,-3-2 19,0-1-8,-1-2-8,-1 1 18,0-1-21,-2-3 6,1-1-1,-1-3 13,0-3-3,0-3-2,0-1-1,1-3-2,1-4-1,-2-1-8,0-3 7,1-1-8,1-1-6,0-1 7,2 2 6,-1 0 0,3 1-1,-2 5-14,1 2 8,-1 5 6,0 3-1,3 3-13,-1 4 13,3 3 6,-3 3-8,3 0 0,-1 3 0,-1-1-7,1 1 7,-2-1-1,3-1-6,-1 1-12,-1-3 14,-1 0-19,1-4 3,-3-2 2,0-2 2,1-2 2,-1-3 1,0-2 1,1-4 2,-3-2 1,0-1 1,-2-2 0,1-2 1,-1 0 0,0-3 1,-2 0 0,0-1 1,-2 1 0,0 0 0,1 0 2,-1 1 6,-2 3-7,0 3 13,-2 0-7,-1 2 13,1 4-10,0 1 6,-4 4-8,0 4 13,-2 4-22,-3 4 19,1 2-2,0 4 0,-1 4-3,1-1-1,2 4 6,4 0-9,-1 0-13,5 1 13,0-1 6,7 0-2,-1-2-14,4-2 7,3-1 6,1-2 0,0-2-16,5-1 16,0-1-16,-1 0 9,-1-2-8,-1 2 1,1-2 1,-5 2 0,-1 1 7,-3 2-19,-2-1-5,-4 1 3,-4 1 1,0-1 3,-4 1 1,-2-1-1</inkml:trace>
  <inkml:trace contextRef="#ctx0" brushRef="#br0" timeOffset="101393.7994">18110 4820 3,'0'0'4,"0"0"0,0 3-1,2 3 0,2 1 7,0 1-9,2 1 19,0 3 5,3 1-17,3 1 12,1 3-8,3 1-2,1 4-2,1 2 6,1 2-1,4-1 4,-1 2 5,1-1-23,-2-1 13,2-1 5,-3-3-1,-1-1-16,-3-1 13,1-4-2,-3-1-1,-1-3 6,1-3-3,-3-2-8,-1-5 7,0-5-3,-1-3-1,1-2-7,0-5 0,1-2 6,-1-3-7,-2-1 6,3 1-1,-1-1-19,2 0 20,1 1-7,3 3-12,-1 2 14,1 5-13,-1 2 21,1 2-8,-1 5 13,1 1-15,1 4-6,-1 0 14,-1 2-1,1 2-7,-1 0 6,-1 1-7,-1-2 1,1 1-13,-1-3-4,-3 0-5,0-3-10,1-1 11,-3-2-5,0-2 5,-2-1 1,1-3 3,-3 0 1,0-3 3,-2-2 3,-2 0-1,-2-3 3,2 1 1,-2-1 1,-2-1 1,2 1 1,-2 1 0,1 0 1,1 2 1,0-1 7,-2 2-7,2 0 14,0 3-2,0 1-1,2 1-14,-2-1 1,2 1 1,0 3 19,0 1-2,0 2-14,2 2 6,-2 2 7,2 2 4,0 2-2,0 3-7,4 1-8,-1 1-1,3 1 8,0 2-1,2 2-1,3 2-7,1 2 13,3 0-1,1 4-1,3 1 0,2 0-2,2 3-7,0-1 0,-1 1 0,-1-2-7,0-1 8,0-3 0,-5-1 0,1-4 7,-5-2 5,1-3-2,-3-1 6,-4-2 4,1-3-15,-5-2 5,-4-2 0,0-5-16,-4-4 8,0-3 7,-3-1 5,-3-6-15,-4-5 7,-1-3-7,-1-4-6,-3-5-13,-2-1 16,-1-4-18,3-4 9,-2-1 6,3-2 2,1-1 1,5-1 0,-1 1 1,5 0 6,6 2-19,4 0 1,6 2 3,7 7 2,-1 2 7,5 6 0,4 1 13,-3 7-1,3 3-1,2 6 0,-2 4-2,1 4 6,-1 4-8,-2 5 6,0 4-2,-5 3 0,1 6-2,-7 4 6,-2 3-2,-6 4 0,-4 1-8,-2 1 6,-4 1-21,-3-3-10,-3 0-5,0-1 4,-3-3 1,-4-3 5,3-4 0</inkml:trace>
  <inkml:trace contextRef="#ctx0" brushRef="#br0" timeOffset="101588.8106">18776 4747 3,'0'2'3,"2"2"0,-2 5 0,2 1 0,2 2-1,2 2 0,0 1 1,1 2-2,1 2 0,2 1 0,-2 2 0,5 1-1,-3 0 0,3 2 0,-3-1 0,0-1-1,1-2-1</inkml:trace>
  <inkml:trace contextRef="#ctx0" brushRef="#br0" timeOffset="101764.8206">18542 4709 1,'0'-1'3,"-2"1"-1,4 0 0,-2 0 0,0 0 0,0 0-1,0 0 0,0 2 0</inkml:trace>
  <inkml:trace contextRef="#ctx0" brushRef="#br0" timeOffset="101900.8284">18707 4610 2,'0'2'1</inkml:trace>
  <inkml:trace contextRef="#ctx0" brushRef="#br0" timeOffset="106605.0975">5051 14460 1,'0'0'3,"0"0"-1,0 0 0,0-2-1,0 1 1,0 0-1,0 1 0,2-3 0,-2 1 0,2-1-1,0-1 0,5-2 0,-1-2 1,0-1 0,4-3 0,3 0-1,1-4 1,3-2 0,-1-3-1,5-2 0,0-4 0,3-2 0,3-5 0,2-4 0,4-4 2,5-5-2,1-3 0,4-3 0,3-1 0,1 0 1,3-3 0,2-3-2,-1 1 1,1-3 0,0 1 1,-2-1-1,1 3 0,-1 0 0,2 4 0,-3 1 0,1 6 0,-1 1-1,-3 5 1,-3 3 1,-1 3-1,-5 2 0,-2 4 0,-2 0 0,-2 0 0,0 4 0,-4 0 0,0 1 0,-2-1 0,0 0 0,-3 1 0,3-2 1,-2-1-1,0-1 0,2-2 0,-3-1 1,3 0-1,-4-1 0,2 2 0,-1 3 0,-3 1 0,0 3 0,-3 4 0,-1 1 0,-3 4 0,0 1 0,-1 3 0,-1 1 0,-4 3 0,0 4 0,-1 1 0,-3 2 0,-2 2 0,0 1 0,-2 4 0,-3 3 0,1 0-1,-2 1 0,0 0 0,0 0 0</inkml:trace>
  <inkml:trace contextRef="#ctx0" brushRef="#br0" timeOffset="107860.1693">7111 12213 1,'0'-1'2,"0"-2"0,2 0 0,0-2 0,0-1-1,2 1 1,-2-2-1,5-2 0,-3 1 0,2-1 0,2-1 0,1-1 0,-1-2-1,2 0 0,3-2 1,-3-2-1,4-2 1,1 0 1,3-5-2,-1-1 0,4-3 1,-1-2-1,3-2 0,2 0 1,2-1-1,0-2 0,4 0 0,0-3 0,6 0 0,0-3 0,5 0 0,-1-2 0,2-2 0,3-2 0,-1 0 0,1 1 0,-1 0 0,3 0 0,0 2 0,-1 0 0,1 2 1,1 0-1,1 3 0,2-1 0,-1 1 1,1 0-1,0 1 0,-1 0 0,-1-2 0,0-1 0,1 1 0,-1-1 0,-2 0 0,3 1 0,-1-2 0,2 1 0,1-1 0,1 0 0,2 0 0,0 1 0,-2-1 0,4-1 0,-3 0 0,1 0 0,2 0 0,0-2 0,0 2 0,2 0 0,-2 1 0,4 1 0,-2 2 0,0 1 0,0 1 0,-2-1 0,2 2 0,-2 0 0,0 1 0,0 1 0,1-2 0,-1 0 0,4 1 0,0 0 0,1 0 0,-1 0 0,0 0 0,0 0 0,0-1 0,0 1 0,0 3 0,2-1 0,-2 2 0,2 1 0,0 0 0,0 1 0,2 0 0,-1 4 0,-1-1 0,0 2 0,0 0 0,0 2 0,2 0 0,2 1 0,1 2 0,-1-1 0,2 0 0,1 1 0,-1 0 0,-2-1 0,3 1 0,-3 0 0,0 0 0,2 0 0,1 0 0,1-2 0,-2 0 0,1 0 0,-1 0 0,-2 1 0,0-1 0,1 4 0,-1 0 1,0 2 0,1-1 0,-1 1-1,-2 3 0,0 0 0,-4 2 0,0 2 0,-2 0 0,-2 2 0,-2-1 0,-2 1 0,-3 2 0,-1-1 0,-2 0 0,-1 1 0,-1 0 0,-1 2 0,-1-2 0,-3 2 0,0 0 0,-1 1 0,-3-1 0,-2 2 0,-4 0 1,2 0 0,-4 2-1,-2-1 1,0 0 6,-4 0-1,-1 0-1,3 2 0,-2-2-8,-2-1 1,-1 1 13,1 0-7,-2 0-1,1 0 0,1-1 5,0 0-7,-1 0-6,-1 0 7,0 0 6,1 2-14,-1-2 7,-3 0 0,1 0 0,-1-2 6,-1 4-13,-3-2 7,1-2 0,-1 2-1,-4 2-6,1-2 13,-3 0-13,-2 0 1,0 1 0,-2-1-2,-4 1 2,-2 0 0,0 3-1</inkml:trace>
  <inkml:trace contextRef="#ctx0" brushRef="#br0" timeOffset="108258.192">14300 8272 2,'-2'-1'3,"2"1"0,-2-1 0,0 1 0,2 0 0,0-1-1,0 1 1,0 0 5,0 0-7,0 0 6,0 0-1,4 1-1,0 0-7,7 0 7,-1-1-1,2 1-6,3 2 0,1-2 13,1 1-7,1 2-1,3-1-7,0 2 13,-1-1-14,3 2 7,0 1 0,0 1 0,2 2 6,-3-1-14,-1 1 1,0 1 7,-3 0-7,1 0 14,-3 1-8,-1-1 6,-1 1-1,-1 1 0,-5 1-1,-2 2-7,-4 1 0,-2 1 7,-2 0 0,-4 2-1,-2 0 5,-3 1-7,-1 1 6,-2 0-1,-3 0-1,0-1 0,1 0-15,-1-2 16,1-1-2,1 0-7,1-1 7,1-2-13,1-1 0,2-1-5,1 0 1,-1-3 0,4 1 2,-2-2-1</inkml:trace>
  <inkml:trace contextRef="#ctx0" brushRef="#br0" timeOffset="111201.3604">15324 8088 4,'-4'-1'3,"2"0"0,-2-1-1,-1-1 1,1 1-1,0 0 0,2-1 7,0 0-8,0-1 0,0 3-1,0-1 1,2 1-1,-2 0 7,2-1-8,0 2 1,0 0 13,2 2-15,0 1 7,2 4-7,2 5 13,0-1-7,3 4 11,1 4-14,2 2 6,1 1-7,1 1 12,3 3-14,1 1 20,3 2-3,4 2-8,-2 2-1,2 0 7,-1 0-9,1-2-7,2-2 1,0 1 19,-2-4-9,0 0-13,-1-3 19,-3-2-7,0-1-2,-3-4 0,-1-1-13,-5-1 1,3-2-7,-5-2-4,-2 0 1,-1-1 3,-5 0 1,0-1 0,-4-1 2,-2-1 1</inkml:trace>
  <inkml:trace contextRef="#ctx0" brushRef="#br0" timeOffset="111722.3902">15183 8188 2,'0'0'3,"-2"-1"0,2 1 0,0-3 0,4-1-1,0-3 0,5-4 0,3-2 7,5-6-8,3-5 0,5-4 0,6-3-1,6-4 0,3-5 1,5-1-1,3 0 0,-3 0 0,3 1-1,-5 3-1,-1 6 0,-7 4 0,-2 6 0</inkml:trace>
  <inkml:trace contextRef="#ctx0" brushRef="#br0" timeOffset="111882.3993">15582 8277 2,'-2'2'2,"2"2"0,0-3 0,2-2 0,0-3-1,5-2 1,1-3-1,4-3 1,1-4-2,1-5 1,3-2 0,1-7-1,5-2 0,2-4 1,0-2-1,4 1 0,-4 1-1</inkml:trace>
  <inkml:trace contextRef="#ctx0" brushRef="#br0" timeOffset="112454.4321">16083 8535 2,'2'6'3,"0"1"0,2-3 0,0 1 0,-2-4-1,2-3 0,3-5 0,3-7 0,-2-5-1,5-4 0,1-6 0,1-5 0,3-4-1,1-4 0,0-6 1,-3-3-1,1-2 1,-3-4 0,-6 0-1,-1 0 0,-3-1 0,-6 2 1,-5-1-1,-3 3 0,-2 2 0,-3 3 0,-1 7 0,-1 4 0,-2 4 1,3 9-1,-1 5 0,-1 6 0,1 6 0,3 5 0,-1 7 0,3 5 0,-1 4 0,7 4 0,2 6 0,4 2 0,2 4 0,4 4 1,5 2-1,5 2 1,3 1-1,4 2 0,1-1 0,7 0 1,1-3-2,3-4 1,0-1 0,2-5 0,0-2 0,1-5 1,-1-1-1,-2-5 0,0-4 7,-4-3-8,0-3 7,-2-3-1,-4-3-7,-2-6 0,-3-2 1,-1-3 0,0-6 6,-3-1-7,-1-3 1,-1-4 0,-2-1 0,1-1 0,1-1 0,-1 1 0,3 1 0,3 1 7,0 3-7,3 1 6,1 3-7,2 4 7,0 3-7,2 4 6,-1 4-7,-3 2 1,2 5 0,-2 4 1,-5 4 6,-1 4-7,-5 3 0,1 6 7,-7 4-7,-2 2 0,-4 2 7,-2 2-7,-4-2 6,-5 0-7,-1-1 7,0-2 0,-5-5-7,-2-1 7,-1-4 0,1-2-9,1-5 1,-1-4 0,-2-4 0,5-7 0,-3-3 0,5-6 0</inkml:trace>
  <inkml:trace contextRef="#ctx0" brushRef="#br0" timeOffset="112915.4584">17043 7528 3,'12'-5'3,"4"3"0,1 1-1,0 1 0,1 2 0,3 3 1,-3 2-1,3 1 1,-2 3-2,1 2 1,-1 0-1,0 1 0,-3 0 6,1 0-7,-3-2 7,-1-1-8,-1-2 7,-4 0 5,3-2-7,-3-3 13,0-1-16,3-3-6,-1-4 0,-2-3 20,3-2-15,-1-3-6,-4-1 13,2-2 0,-1-2-8,-3-3 13,0 0-7,-2-1-8,2 3 8,-2 0 5,0 3-14,0 1 7,0 4-13,0 2 0,3 4 15,-1 3-7,0 4-6,2 6 21,2 1-9,1 2-7,3 2 0,0 0-6,1 0 14,1-2 1,1-1-16,3-1 22,1-3-8,0-2 5,3-3-7,-1-3-6,0-4-7,1 0 15,-1-6 5,0 0-7,-3-5 0,1 1-7,-5-2 1,1-1 13,-5-1-1,-3-1-7,-3-1-1,-2 0 7,-2-2-14,-2 0 1,-2 0-5,-3 2 7,1 1 7,0 2 0,2 2-1,0 2 0,-1 1 6,1 4-13,2 1 13,0 3-1,0 2-7,2 1 0,2 4-13,0 0 1,2 2 2,3 0-1,1 2 3,0-3 0,5-2 0,-1-1 1,2-4-1</inkml:trace>
  <inkml:trace contextRef="#ctx0" brushRef="#br0" timeOffset="113479.4907">18341 6833 1,'7'-14'3,"-1"1"0,-2-2 0,0 1 0,-2 1 0,-2 2-1,-2 3 0,-2 4 0,-4 3 0,-3 5 6,-3 3-1,-1 5 5,-1 4-14,1 3 1,-1 2 0,1 1 12,1 1-7,3 0 6,1-3-14,4 0 13,2-3-14,4-2 7,2-2 6,4-4-13,4-2 13,3-5-14,3-4 7,5-3 0,-2-2 6,1-4-1,1-2-7,2-1 7,0-2-14,-3-3 20,-3 1-20,-1-1 13,-1 2-6,-3 1 0,-1 0 6,-1 5-7,-2 0 0,-2 3 7,1 4-13,-1 1 13,0 4-13,2 3 14,-2 1-1,3 0 0,-1 1-8,2 0 8,1-1-15,3-3 15,1-1-14,1-3 2,3-4 1,1-2 13,1-3-7,2-4 6,2-5-14,2-2 1,-3-4 14,1-3-1,0 0-13,0-2 0,-4-1 8,-5-1-7,-1-2 8,-5 0-1,-4-1 0,-2-1-6,-6-1 0,-2-1 1,-2 0 13,-7-2-1,-3 2-1,-3-2-1,-1 3-13,-3 3 13,0 2-1,0 4 7,1 5-9,-1 3 0,0 4 0,2 7 6,1 4 12,3 6-10,1 6-1,1 4 5,5 7-1,6 2-9,4 5 6,4 4 5,4 3-8,2 3-2,7 2 0,2 3-1,3 3 6,1 2-14,4 4-6,0 0 20,0 1-8,2-1-7,-2 2 7,-1 0-25,1-1 2,-2 0-3,0-4 1,-2 0 3,-1-2 1,-1-3 2,-2-4 2</inkml:trace>
  <inkml:trace contextRef="#ctx0" brushRef="#br0" timeOffset="113637.4997">19047 6872 1,'0'-1'3,"0"-1"0,2-1 0,2-1 0,0-2 0,2-1-1,4-4-1,3 0 2,1-3-1,3-1-1,2-4 0,-1-1-2,5-2 0,0-2-1</inkml:trace>
  <inkml:trace contextRef="#ctx0" brushRef="#br0" timeOffset="114942.5744">19706 5500 3,'0'0'4,"0"3"-1,0 2 0,2 2 0,5 4 13,1 3-9,0 3-1,3 4 6,3 3-1,3 5-8,-1 3 5,3 2-1,1 2-7,-1-2 7,0 0-1,1-1-1,-1-4-7,0-2 14,-1-2-22,1-4 22,-1-1-9,-3-4 0,-1-2 5,-3-1-1,-1-3 0,-4-2 0,-2-3-16,-4-3 2,-6-4 1,-4 0 7,-5-3 0,-5-1-12,-7-1 20,-2 0-1,-4 0-8,0 3-6,2 1-5,-3 3 1,3 3 14,3 5-7,1 2 0,2 7 0,2 2 8,2 5 5,3 2-8,3 2-6,5 3 19,2 0-8,4 0 6,4 0-8,4-4-1,2-2 6,4-2-1,5-2-2,1-4 1,5-3-22,0-4 15,3-6 6,1-2-13,0-5 1,2-3 20,0-3-9,0-3-7,-5-1 0,1-4 6,-2-3-13,-2 1 8,-3-5-8,-4 0-10,1 1 14,-5 0 7,-2 3-13,1 1 8,-3 4 0,2 5-7,-2 3 8,2 4 0,-2 7-12,3 2 8,-1 3-6,2 3 8,0 0-7,5 1 2,1-1 14,1-2-14,3-1 14,1 0-13,4-5 1,1-1 7,3-3 6,0-4-14,4-2 14,0-3-1,2-3-1,-2-3-7,0-2 7,0-3 0,-2-2-8,-2-2 7,-4-3-14,-4-1 2,-5 0 14,-4 0-7,-3 2-7,-5 2 8,-6 2 6,-1 3-7,-5 4-7,0 2 8,-3 8 6,-1 2 0,-3 6-7,1 4 0,-1 4 0,3 4 0,-3 4 14,3 2-3,1 0-1,3-1-1,2-1-1,4 0 0,-1 0-2,5-3-1,0-2-13,5-1 7,1-3 8,2-3-8,2-2 1,3-2 6,3-2-1,3-3-13,0-3 0,-1-3 9,3 0 13,-2-1-9,-1-2 6,1 2-7,-1 2-1,-1 0-6,-3 1 7,1 3-1,1 2 0,1 2 0,2 1-13,-3 2 1,3 0 14,-1 1 0,1-3 5,4 2-7,-3-4-7,5-4 1,0 0 7,0-5-1,4-3-6,-2-5 0,0-4 13,-1-2-19,1-2 7,-2-3 7,0-3-7,-2-1-6,-5-3-6,1-2 9,-2-3 13,-5-3-7,-4-2 0,-2-5 0,1-2 0,-3-4-6,-4 0 7,0-1-13,-4 0 8,2 1 0,-5 2-7,3 1 9,-2 4-6,0 4 7,2 5 1,-3 7 0,3 3 6,2 5-13,-2 6 13,2 7-14,0 7 20,0 7-14,2 9 7,0 4-7,2 7 8,0 8-9,4 6 8,0 5-1,3 4-7,3 2 0,5-1 0,1 1 8,7-4 5,4-2-1,2-2-1,4-4-14,0-2 1,1-4 7,1-4-1,-4-4 7,2-3-8,-2-6 0,-2-1 7,-2-6-14,0-4 14,-2-4 6,-4-1-15,-3-7 0,-1-2-7,-5-4 22,-3-3-9,-3-4-7,-6-4 1,-2-2 6,-4-1 0,-4 4-13,-1 0 0,-1 2 8,0 6-6,2 2 7,-3 5 6,-1 3-7,1 6 1,1 3-7,0 5 7,1 2 7,3 3 6,-2 5-22,4 0 8,4 2 7,0 0-1,4 0-7,0 0 6,4 0 0,1-2 6,1 0-14,0-2 13,3-1-14,1-2-5,1-2 13,1-1-6,-1-1 13,1-1-2,1-2-13,1 0 1,-1-1 6,0-2 0,-1 1 0,-1 0-7,-1 0 7,1 2-6,-3-2 13,0 2-1,1 0-14,-3 0 7,0 1-6,-1-2 13,-1 2-7,-2-2-13,2 0 1,-1 1 8,-5-2-13,2 0 2,-2 0 2,0-2-1,-2-1 2,-2 0 0</inkml:trace>
  <inkml:trace contextRef="#ctx0" brushRef="#br0" timeOffset="115159.5868">20941 5371 1,'-4'0'4,"0"-1"13,-2 1-3,1-1 5,1-3-15,0-1 13,4 0-9,0-3 11,4-3-1,7-2-3,1-3-15,7-1 14,1-2-16,5-1-12,4 0 2,2 1 1,4-1-1,0 1 2</inkml:trace>
  <inkml:trace contextRef="#ctx0" brushRef="#br0" timeOffset="116534.6654">17084 8262 2,'-2'0'3,"0"0"0,0-2 0,2 4-1,0 1 0,0 3-1,2 4 1,4 6 0,2 1 1,5 6-2,-1 3 0,5 6 0,-1 2 0,5 2 0,2 1 0,-1 3 0,3-2 0,-2 3-1,2-3 0,0 0 0,-1-2 0,3-2 0,-2-1 0,-2-4-1,-3-3 0,1-4-1</inkml:trace>
  <inkml:trace contextRef="#ctx0" brushRef="#br0" timeOffset="116728.6765">17196 8756 3,'-3'0'3,"1"1"0,2-1-1,-2-1 1,0 1 0,2 0-2,0-3 1,2-2 1,2-3-1,5-5-1,1-4 0,3-5 0,3-2-1,5-4 0,-3-2-2,5-2 0</inkml:trace>
  <inkml:trace contextRef="#ctx0" brushRef="#br0" timeOffset="118086.7542">17344 7994 2,'-4'-2'3,"2"1"0,0 0 0,-2 1-1,2 0 0,0 3 0,2 2-1,0 3 0,2 3 2,4 7-1,0 2 6,5 4-7,1 4 0,5 2-1,-1 3 7,3 2-7,2 1 6,1 1 5,1 1 0,0-1-2,2 1 5,-3-3-2,1-3 6,2-3-22,-4-1 13,-3-2 5,1-4 6,-5-4-16,1-1 18,-3-2-14,1-5-2,-5-3 5,-2-6-14,0-3 20,-2-6-2,1-6-15,-3-2-6,0-2 13,0-2-1,2 1 0,0 1-1,0 3-13,-2 2 13,4 3 6,-1 3-8,3 5-6,0 2 6,2 3-13,1 3-11,1 3 21,-1 3-7,1-1-4,0 3-11,3 2 1,-3-3 3,1-1 1,-1-1 3,-2-2 1,1-4 0,1-3 2,-4-3 1,1-3 2,-3-3 0,0-3 0,-2-2 3,-2-2 0,-2-2 1,-2-2 0,0-1 1,-2-2 1,2 0 0,-2-2 1,2 0 0,0 3 0,2 0 0,2 1 0,0 2 1,2 2 0,2 1 0,0 2 0,5 3 0,3 3 1,-1 2-1,3 4 1,1 2 0,-1 3 0,3 4-1,-3 0 1,-1 2 12,1 1-14,-3 0 13,-1-1-8,-1 1 13,-3-2-9,0 0 11,-2-3 5,1-1-3,-1-2 3,-4 1-2,0-4-10,-2-2-8,-2-4 0,0-1-7,0-4 0,-2-4 19,-3-3-7,1-1-8,2-3 0,-2 0-8,2 1 8,0 0-12,-1 1 1,3 4-12,0 2 10,0 1-5,2 2 8,0 1-6,2 2 9,0 0 7,2 1-6,3 1 1,-1 1 0,4-1 1,-1-1-7,1 0 8,2-1-6,1-1 14,1-1-14,1-3 1,1-1 14,1-3-14,1 0 7,3-2-6,0 1 7,-1-2 6,3 1-7,-2 0 0,4 2 0,-3 1-6,-1 3 7,-2 3-6,-1 4 6,-1 5-6,-3 4 7,-3 3 6,-5 4-7,-2 5 6,-4 1 5,-4 3 0,-2 2-15,-3-1 13,-3 1-14,0-1 13,-3-1-1,1-3-1,-1-1-7,-1-3 6,3-2-7,-1-3-13,1-4 1,1-2 2,2-7 0,1-3 1,3-4 1,4-4 1,4-3 0,0-3 1,2-1 1,0-2 2,5 1 0,1 1 1,0 0 1,1 3 0,1 2 0,1 2 1,-1 3 0,0 2 1,3 2 0,-1 4 0,1 1 0,1 3 1,-1 1-1,1 0 0,1 1 7,-1 2-7,-1-1 0,-1 1-1,-1 0 7,-1 0-7,1-2 7,-1 0-7,-2-2 0,1-2-1,-1-1 7,2-4-7,-1-1 1,1-3 6,1-3-7,-1 0 0,-2-2 1,1-1 6,-1 2-1,0 0-7,1 0 1,-3 3 0,-2 1 0,2 3 1,-1 2 0,1 2 0,-2 4 6,2 1-6,-1 3 0,1 2 6,0 1-7,3 1 0,-3 0 0,0 0 0,2-2 1,1 0 0,-1 0 7,0-3-7,5-2 0,-1-3 0,3-3-1,-3-2 0,3-3 1,-1 0 0,1-5 0,0 0 0,-1-2 1,1-2-1,-1 0 1,1 0-1,-3 1 1,-1-1 0,-3 2 0,0 2 0,1 2 0,-5 2 0,0 2 0,0 1 0,-2 2-1,1 1 1,-3 2 0,-2 3 0,0 2 0,0 1 0,0 0 0,0 1 0,0 1 0,2 1 0,0-2-1,2 0 1,0 1 0,0-1 0,4 1 0,1-1 0,3 3 0,1 0 0,1 2 0,5 0 0,-1 5 0,5 0 0,2 4 0,0 4 0,4 3 0,2 1 0,0 7 0,0 4 0,-2 3 0,0 2 0,-3 3 0,-3 1 0,-2 1 0,-7-3 13,-1-1-2,-7-3 13,-4-3-4,-2-2 4,-4-4-3,-6-4-8,-1-3-3,-5-4-14,-3-5 20,0-4-1,-3-5-16,-1-4-7,-2-7 2,-2-4-12,2-7 0,1-6 3,-1-6 1,0-6 0</inkml:trace>
  <inkml:trace contextRef="#ctx0" brushRef="#br0" timeOffset="118370.7704">19369 7081 2,'2'2'3,"0"-1"1,5 3 6,1 2-1,0 3-2,5 3 6,1 6 12,0 0-4,3 4-2,0 4-9,3 2 5,1 2-9,0 3 7,3-2-15,-1-1 19,2-2-8,0-2 6,0-4-9,-1-1-7,1-5 12,-2-3-7,2-3 5,-2-4-7,-1-4 7,1-3-8,-2-3-8,-1-5 8,-1-1 14,0-3-3,-3 2-14,-1-3 7,-1 1-1,-1 2-13,-1 1 14,-2 2-1,1 1-1,1 1-12,-2 1 13,3 4 0,1 1-1,-1 1-6,-1 2-6,3-1-5,1-1-6,1 1-4,1 0 1,-1-2 3</inkml:trace>
  <inkml:trace contextRef="#ctx0" brushRef="#br0" timeOffset="119258.8212">20745 6905 4,'0'-7'3,"2"-1"0,0-2 0,0 1 0,-2 0 0,0-1 0,-2 1-1,0 0 0,-2 2-1,-5 1 0,1 1 6,-2 2-7,-5 3 0,1 3 13,-3 4-2,-1 3 0,-3 4 10,2 3-9,-1 4 0,1 1-3,2 2-7,3 2 6,-1-2 12,5 1-3,4-2 5,2-2-3,6-1-9,4-3-8,2-2 6,5-5 0,5-5-1,1-3-1,2-5-1,1-1-13,3-5 7,0-2 6,2-3 0,-4-2-20,-1-2 15,-1 0 0,-2-1 6,-3-2-13,-1 1 7,-7 1 6,-2-1-19,0 3 14,-6 4 6,-2 0-21,-2 3 23,-4 5-16,0 2 8,-1 3 7,1 4-2,0 2-20,0 2 3,1 2 13,3 2-6,4-2 13,0 2 0,4-2-22,3 0 9,3-2-6,0-2-12,5-3 16,-1-3-6,5-2 2,-3-2 1,3-3 8,0-1-8,-1-3 2,1-2 14,-3-4-7,1 0 0,-3 0 0,3-3 0,-5 0 0,1-2-7,-1 1 8,-2 0-13,3 3 14,-5 0 0,-2 3-1,3 2 0,-3 2 0,0 2 0,-2 6 6,2 3-1,-1 3 1,1 4 4,0 4-14,0 2 13,0 2-20,3-1 14,1 0-13,-2 0 13,3 0 6,-1-3-14,2-2 13,1 1-7,-1-4 0,5-3-13,-3-3 20,3-1-7,-3-3-7,1-1 1,1-2 13,-1-4-7,-3 1-13,0-2 1,1-1 14,-3-3-7,-1-1-6,-1-2 20,-2 2-7,-2 0 5,2 1-13,-4 3-6,3 2 7,-1 0 13,-2 2-20,2 4 20,-2 2-7,0 3-7,2 2 13,-2 3-13,0 0 13,2 1-8,1 1 6,-1 1 0,0-1-15,4-1 8,-2-1 0,3-1-6,-1 0 13,0-3 0,2-2-15,1-3 8,-1 1-6,0-3 7,1-1-13,-1-2 2,1-2 14,1 2-7,-2 0 7,1-2-13,-3 2 7,2 2-7,-1 0 2,1 2 7,0 3-6,-2 2 13,3 1-20,-1 0 8,0 2 1,-1 0 13,1 1-7,0 2 6,1 1-1,-3-3-20,2 0 14,-1 0 0,1 0-6,-2-2 13,1-2-1,-1-2-20,0-2 20,2-3-7,-1 0 0,-1 0 7,-2-1-14,2-1-6,-3-2 1,1 0 0,-2-2 1</inkml:trace>
  <inkml:trace contextRef="#ctx0" brushRef="#br0" timeOffset="119666.8446">22381 5780 2,'-3'-3'4,"3"-1"-1,0-2 0,-2 1-1,2-1 0,-2 1 0,2-1 0,-2 3 0,-2-1 0,-2 3-1,-2 2 1,-3 5-1,-1 1 0,-3 4-1,1 3 0,-3 1 1,1 2 6,1 1-7,1 0-1,1 2 1,1 0 0,4 2 0,4-1 6,2 0-7,4-2 7,2 1-8,6-1 7,5-3-7,3 2 0,3-3 1,0-3 0,3 1 6,1 0 0,0-1-7,2-2 0,-2 1 0,-7-2 0,3 0 1,-6 2 0,-1-2 6,-6 1 0,1 1-7,-9 1 0,0-2 0,-7 0 0,1 0 1,-2-2-1,-2-2-1,-1-2 0,1-2 0</inkml:trace>
  <inkml:trace contextRef="#ctx0" brushRef="#br0" timeOffset="120081.8683">22623 5733 2,'0'0'3,"0"0"0,0 2 1,4 3-1,-2 3 7,2 0-2,2 1 5,0 2-14,5 0 6,-1 1 6,0-2-14,7 3 0,1-4 7,3 0 0,2-1-7,0-4 14,1-1-3,3-5-13,-2 0 0,0-2 1,-4-3-1,-1 0 2,-3-3 0,-1 0 0,-3-3 1,-5 0 1,-2 0-1,-4-1 1,-2-1 0,-2 1 0,-2 0 0,-2-1 0,-2 3 7,-1-1-8,3 2 1,2 3 0,-2 2 7,2 3-7,0 2-1,-1 3 7,5 4-7,0 2 1,3 4 6,3 3 7,2 3-3,4 6-14,3 2 14,-1 3-14,3 3 7,2 3-7,1 1 7,3 3 0,-4 2 0,1 0 0,-1 0 6,-3 0-14,1 0 7,-5 0 6,-1-4 13,-3-2-10,0-2 5,-4-2-2,-6-2-7,-2-3-7,-4 0 6,-2-4 6,-7-4-2,0-3-20,-3-5 2,-1-3-7,-2-5 2,-1-3 2,-1-5-1</inkml:trace>
  <inkml:trace contextRef="#ctx0" brushRef="#br0" timeOffset="120387.8858">23276 5486 1,'0'-1'11,"-2"1"-8,0-1-1,-2 1 0,-2 1 14,-1 1 3,-3 3 5,-4 2-16,1 2-1,-3 3 5,-1 1 6,3 3-10,1 2-1,1 2 7,1 1-9,3 1-1,4 0-7,2 2 1,4-2 6,2 1 6,4 0-7,7-1-1,-1 0 12,5-1-14,2 0 7,1-2-1,-1-2-1,2 1 6,-2-2-2,-3-2-13,-1 0 13,-3-1-1,-1-2-15,-5 2-4,-2 0 13,-4 0-12,-4-2-5,-4 0-6,0-2 3,-5-2 0,1-3 3,-2-2 1</inkml:trace>
  <inkml:trace contextRef="#ctx0" brushRef="#br0" timeOffset="121095.9263">23309 4949 4,'0'-1'4,"-2"0"-2,2 1 1,0 0 7,0 3 4,2 2 11,2 3-15,0 2 11,1 4-2,-1 5 3,2 4-9,0 5 0,4 5-3,1 3 5,1 1-14,1 1 19,1 1-16,3-3 6,3-3-7,1-1-1,4-3 6,0-4-13,2-3 14,1-2-8,1-4 0,0-5 12,0-3-2,0-4-1,-2-3 0,0-4-15,-2-2 7,-2-4 0,-5-2-1,3-3 7,-5-4-1,-3-1-8,-5-3-6,-2-2 7,-4-1 0,-2 3-6,-2 1 7,-2 3-6,-2 4-1,-2 5 8,-3 4-6,1 5 0,-2 6 7,1 3 0,-1 4-1,2 4 1,-1 0-8,3 0 7,2 2-6,2 0 7,2-1 13,2-1-16,2-2 7,4-3-1,2 0-14,2-3 20,5 0-8,1-5 0,1-2-7,2-2 14,-1-1-8,1-2-7,-1-2 7,3-1-7,0-1 13,-3-2-14,-1-3 7,2 1 0,-5-2-20,1 1 9,-3 0 8,-2-1 12,3 1-7,-5 2 0,-2 3-1,0 0 6,1 1-8,-3 5 0,0 2 0,2 2 0,-4 3 0,2 2 0,0 3 0,3-1 0,-3 3-1,0-1 0,0-1 0,2 1 0,2-2 0,1 1-12,-1-2 8,0-2-13,3-1 9,-1 0 7,0-1 7,3-3-1,-1-2-13,1-1 7,-1 0 0,0-3 13,3-1-8,-3-2 7,1 2-15,-3-4 7,0 1-1,3-2 0,-3 1 6,-2-2-7,-1 3-13,1 1 8,-2 1-1,0 0 15,0 2-8,3 3-6,-3-1 0,2 2 0,3 2 1,-1-2 7,0 1 6,1-1-8,1 0 0,0-1-1,1-1-12,1 0 0,1 0 2,-1-3-11,-1 0 2,1 1-10,-1-2 2,-3-2 3,-2 0 3,0-3 2</inkml:trace>
  <inkml:trace contextRef="#ctx0" brushRef="#br0" timeOffset="121286.9372">23257 5012 4,'0'0'4,"-2"0"-1,2 0 0,2-2-1,3 0 1,1-3 0,6 0-2,5-3 0,3-1 0,5 0-1,6-3-1,0 1-1</inkml:trace>
  <inkml:trace contextRef="#ctx0" brushRef="#br0" timeOffset="160014.1523">6439 15686 1,'-2'0'2,"0"-1"-1,0 2 0,0-1 1,2 0 0,-2 0-1,-1 0 0,3 0 0,-2 0 0,0 0 0,0 0 0,2-1-1,0 1 1,0 0 0,0 0 0,0 0 0,0 0 0,0 0-1,0 0 2,0-1-2,0 0 1,2-4 0,2-1-1,1-2 1,1-1-1,0-3 1,2-1-1,3-2 0,-1-2 0,2-2 0,1-2 0,1-3 0,3-2 0,1-2 0,3-2 0,0-1 0,2-3 0,1-4 0,3-3 0,0 0 0,4-3 0,0 0 0,4-3 0,3 0 0,3-2 0,2-5 1,3 1-1,-1-3 0,3-3 0,0 0-1,-1 3 1,1-3 0,1 2 0,-1 0 0,1-1 0,1 0 0,2 2 0,0-1 0,1-1 0,-1 1 0,2 0 0,-3 1 0,1 2 0,-2-1 0,-1 3 0,-1 1 0,-2 1 0,-1 1 0,1 1 0,-3 2 0,2-1 0,-1 2 0,1 1 0,-3-1 0,-1 4 0,0-1 0,-1 2 0,-1 2 0,-4 2 0,0 1 0,1 2 0,-3 2 0,-2 2 0,0 0 0,-4 3 0,-1 2 0,-1 0 0,-2 4 0,0 0 0,-3 2 0,-3 1 0,0 1 0,-1 2 0,-1 0 0,-3 1 0,0 1 0,-1 3 0,-3 1 0,0 0 0,1 0 0,-3 2 0,-2 0 0,2 1 0,-2 1 0,0-1 0,1 0 0,-3 2 0,2-1 0,0 0 0,0-2 0,-2 2 0,2 0 0,0-2 0,0 1 0,1 1 0,-1-1 0,0 0 0,2 1 0,-2-1 0,0 2 0,-2-1 0,1 1 0,1-2 0,-2 3 0,0-2 0,2 1 0,-2-1 0,2-1 0,2 1 0,1-3 0,-1 1 0,2-1 0,-2-1 0,2 1 0,1-2 0,1-1 0,0 1 0,1-1 0,1 0 0,1 0 0,-3 1 0,2-3 0,-1 1 0,1 1 0,1-1-1,-1 2 1,-2 0 1,1 0-1,-3 0 0,2 1 0,-2 1 0,3-2 0,-3-1 0,2 0 0,1 0 0,-1-2 0,5 2 0,-1-3 0,3-1 0,1-2 0,1-2 0,2 0 0,-1 0 0,3-2 0,0 2 0,-1-1 0,3 1 0,0-1 0,-2 0 0,0 2 0,-1 1 0,1-1 0,-4 3 0,-1 2 0,-3 1 0,-1 2 0,-1 1 0,-5 1 0,0 2 0,-4 2 0,3 1 0,-5 2 0,-2 0 0,-2 0-1,2 0 0,0 2 0,-2 0 0,-1 0-1,1-1 0</inkml:trace>
  <inkml:trace contextRef="#ctx0" brushRef="#br0" timeOffset="160667.1897">9806 12192 2,'-2'-1'1,"2"1"0,0 0 1,0 0-1,0 0 0,0 0 0,0 0 0,0 0 0,0 0 0,0 0 0,0 0 0,0 0 0,0 0-1,0 0 0,0-1 0,0-3 0,2 1 0,0-1 1,-2 1-1,2-2 0,0 1 0,-2 1 0,0-2-1</inkml:trace>
  <inkml:trace contextRef="#ctx0" brushRef="#br0" timeOffset="162060.2693">9603 11740 1,'0'0'2,"0"0"-1,0 0 1,0 0-1,0 0 0,0 0 0,0 0 1,0 0-2,0 0 1,0 0 0,0 0 0,0 0 0,0 0 0,0 0-1,0 0 1,0 0 0,0 0-1,0 0 1,0 0 0,0 0 1,0 0-1,0 0 0,0 0 0,0 0 0,0 0 0,0 1-1,0-1 1,0 1 0,0 0-1,0-1 1,0 0 0,0 0-1,0 1 13,0-1-1,0 1-1,0 1-8,-2-2 6,2 0-14,0 0 7,-2 0-7,2 1 1,0-1 19,2 0-8,-2 2-1,2-1-7,-2 4 0,2 2-6,0 1 14,-2 0 5,2 0-1,1 2-2,-1-1-13,-2 1-6,0-2 7,0 2 0,2-3-5,-2 0 7,0-2 0,0 1 0,0-2 7,0-1-7,0 0 6,0-1-7,0 1 0,0-1 14,0-1-9,2 1 0,-2-1 0,0 0-1,0 2-12,0-2 13,0-1-6,0 2 13,0-2-14,2 1 13,2 1-8,0 2 7,4 0-1,-1 0 0,5 2-16,0 0 2,3 2 1,1 0 7,3 2 0,2 0 0,1 0 6,5 1-19,0-1 7,0 0 1,4 0 7,0 1-1,0-4-6,2 0-6,2 0 7,1-3 8,1 1-1,0-2-7,2 0 6,1-3-6,1 0 6,2-1-6,3-3 13,1-1-2,3 0-1,2-4-7,-3-1-6,5-1 1,0 0 13,0-3-1,2-1-1,-1-3-7,1 1-6,0-2 7,4 1-6,-2-1 7,0 3-7,-2 0 1,0 0 1,-3 1 0,1 0 7,-2 1 0,-5-1-7,3 1 1,-4 1 0,-1 1 13,-2-2-20,1 0 20,-3-1-8,3-1-6,1 1 13,-1 0-1,-1-1-14,1-2 13,1 1-7,-2-3 0,3-1 0,-3-2 0,1 0 7,1-3 0,-1 2-8,-1-3-7,1 0 1,-3 1 14,4 0-14,-3 0 8,1 2 6,-1 1 0,-1 0-9,0-1 8,1 3-8,-3 0 7,2 2-14,-1 0 15,1 2-8,-2-1 1,3 1 0,1 0-1,-4-1 8,5 2-8,-1-3 1,3 1 0,3 0 6,3-1-1,2 1-20,2-3 9,2 0-5,0-1 14,2-2 0,0 2-7,2-2 7,0 0 0,4-2-7,2 0-6,2 0 15,5 0 5,-3 2-13,5-1 0,-3 3 7,3-1 0,-1 3-1,3 1-6,-3 2 6,3 1 0,0 1-6,-3 2 6,1 0-12,-3 1 0,0 2 16,1 0-2,-1 0-7,1 0 7,1-1-1,-1 1-6,1-1-7,-3 2 15,1-1-8,-1-1 1,1-1 7,-4 1-15,5-1 15,-1-1-13,-1 2 7,-1-1 7,-2 1-14,-3-1 1,-1 0 14,-2 1-7,-4-1 6,0 2-13,-2-1 0,-2 1 8,-3 0-7,-3 0 1,0 1 7,-5-2 0,1 1-7,-5-1 1,-2 1 6,-2 0 6,-3 0-13,-1-2 7,-2 2 0,-2-3 6,0 3-8,0-1 0,-5 0 7,1 0-8,-2 2 1,0-3 0,-5 3-7,1 2 7,-3 1 0,1-1 0,-5 1 0,-1 2-6,-3 0 0,-2 2 0,-2 1 0,-4 1 1,0 1 0,-4 1 0</inkml:trace>
  <inkml:trace contextRef="#ctx0" brushRef="#br0" timeOffset="162464.2925">16873 9883 3,'-4'0'2,"0"-2"1,0 1 0,-1 0 0,3 1-1,0-1 0,-2 0 0,2 0 0,0 1-1,2 0 0,0 0 0,-2 1 0,2 0-1,4 0 1,2 0 0,3 0-1,1 1 1,4-1-1,5 1 0,2 0 0,3 1 0,1-2 0,4 2 0,0 0 0,2-2 0,-2 1 0,2 0 0,0 1 0,0 0 1,-2 2-1,0-2 0,-2 2 0,-2 0 0,-2 1 0,-3-1 0,-1 2 1,0 0-1,-5 3 0,-2-1 0,-3 3 0,-3 0 0,-6 2 0,-4 3 0,-2 0 0,-5 0 0,-1 3 0,-5 0 0,1 0 1,-5 0-1,2-1 0,-1 1 0,1-1 0,3-2 0,-1-1-1,3 0 1,1-3-1,3-2-1</inkml:trace>
  <inkml:trace contextRef="#ctx0" brushRef="#br0" timeOffset="169080.6709">17948 9638 1,'0'-5'3,"0"-2"-1,2-2 1,-2-1-1,0 0 1,0 0-1,0 0 0,-2 0 0,-2 1 0,2 1 0,0 1 0,0 1-1,0 0 0,-2 4 6,2 1-7,-2 3 7,2 6-8,-3 4 7,1 5-1,2 7 19,0 6-22,4 5 18,0 6-15,2 3 7,5 2-15,1 3 13,5-2-2,3-1-1,1-3-7,4-2 0,1-5 7,5-7-20,0-6 27,8-5-15,1-8 14,3-6-15,0-10 6,3-6 6,-1-6-14,-1-8-5,-3-8 7,-2-3 7,-2-4-7,-4-2-7,-6-2 2,-4-4-6,-5-1 8,-5-3 7,-5-4-6,-2-3 6,-6 0-12,-2-3 0,-2 1 2,-3 4 7,-1 4 7,-2 2-7,-1 8 0,1 5-7,-1 6 2,1 8 13,-2 4-1,1 8-1,1 9 1,1 10 10,1 9-2,2 9-8,2 5 1,-1 8-2,7 5 6,0 4-8,7 4 18,1 4-14,2 2 11,5 2-2,3 0-1,1-1-16,4-1 1,1-3 6,3-4 5,0-4-7,0-4-1,2-7 0,0-4 7,0-6-15,-2-4 13,0-6-7,-5-3 0,1-9 0,0-3 0,-2-6-1,-5-6-6,1-6-6,-7-4 8,-2-2-18,-3-5 8,-5 0 9,0 1-12,-3 1 8,1 5 14,0 1-7,-2 4-6,2 2 0,-2 6-4,2 3 14,-2 4 0,2 7 6,2 2-8,-2 5-6,4 3 13,0 4-13,2 3 13,0 1 0,0 2-1,7-2-7,-1 2 0,0-2-6,3-3 7,1-2-20,3-3 3,-1-4 1,5-3 3,-3-3 1,3-4 0,0-3 3,0-3 1,-3-3 1,3-5 1,-5-2 0,1-5 0,-3-1 2,1-4 0,-3-2 1,-1-2 0,-5-2 0,0-2 0,-2-1 1,-2 4 1,-2-1 0,0 5 1,-4 3 0,0 4 12,-2 2 6,0 5-9,-5 6-1,1 3-1,-3 8 19,-1 3-5,-3 6-7,3 4-9,-1 3 18,1 3-8,2 2-9,1 4 5,3 1 5,4-2-1,2 0-9,4-3-1,2-2-7,2-3-6,2-1 20,5-5-20,-1-5-13,3-3 16,1-3-11,1-4 2,-1-6-6,1 0 3,2-4 2,-5-4 1,0-2 2,-3-1 1,-3-2 2,0 0 1,-3-1 1,-1 1 1,-2 2 1,0 3 1,-2 1-1,-2 2 2,0 4 0,-2 1 1,-1 4-1,-1 1 1,0 5 0,0 0 0,0 3 0,-1 1 0,3 2 0,0-1 0,2 2 0,2-1 0,0 0-1,0-1 0</inkml:trace>
  <inkml:trace contextRef="#ctx0" brushRef="#br0" timeOffset="169707.7068">18703 9457 1,'0'-1'3,"0"-2"0,0 1 0,0-1 0,-4 0 0,-2 0-1,0 1 0,-7-2 1,-1 3-2,-1 1 0,-5 1 0,-1 3 0,-4 1 0,-2 2 0,0 3-1,-2 1 7,3 2-7,1 0 6,0 1 0,2 0-7,3 1-1,1-2 1,2-1 0,3 1 0,4-1 0,-1-3 0,5 0 0,2 0 0,2-2-1,2-3 0,6 1 0</inkml:trace>
  <inkml:trace contextRef="#ctx0" brushRef="#br0" timeOffset="170136.7313">20064 8688 4,'0'-5'4,"0"-1"6,-2-1-8,0 0 14,0-1-3,-2 1-2,0 1 6,0 1 3,-3 1-8,-1 0 4,-2 2-2,-3 3-20,-3 1 7,-3 4 6,-2 3-7,-1 2 13,-1 2-2,2 1-8,1 0 0,1 2 6,2 1-1,5 1-8,2 0 20,3 0-3,3 0-15,6 1 13,7-2-2,1 1-15,7-2 7,3-1 6,5 0 12,6-3-17,2 0-7,2-1 13,3 0 0,-1-1-9,0-1-14,-2 2 22,-2-1-8,-2 2-1,-6 0 0,-2 0-7,-5 2 1,-3 3 13,-9 2-1,-4 2 5,-6 0-8,-4 1-7,-7-2-6,-1 1-11,-1-1 1,-3-4-9,-1-1-4,-2-1 2,2-5 4,1-2 1</inkml:trace>
  <inkml:trace contextRef="#ctx0" brushRef="#br0" timeOffset="170408.7469">20248 7905 44,'0'0'25,"0"0"-4,-2 0 11,2 0 2,-2 1-11,2 1 4,-2 4 28,2 3-6,0 5 0,2 5-25,0 4 4,2 6 1,0 5 4,3 4-10,1 4 2,2 7 4,1 2-23,1 3 19,5-1-10,-1 1-8,5-3 12,2 0-15,3-3 5,3-4 6,2-2 5,0-4-10,0-3-13,3-4-14,-1-3-9,0-5-10,-2-3-15,0-4-7,-2-4 8,0-4-1,0-2 6,0-5 5,-7-1 3</inkml:trace>
  <inkml:trace contextRef="#ctx0" brushRef="#br0" timeOffset="171177.7908">21100 8476 3,'0'-18'3,"2"-2"0,-2-2 0,0 1 14,-4 2 3,0-1-2,-4 2-3,-3 4 5,-3 3-8,-3 1-3,-1 5 12,-3 5 11,-2 4-10,-1 4 2,-1 5-2,-2 6-3,0 4 4,2 3-3,2 5-2,3 3 3,1 1-9,5 0-14,-1-3 20,7 0-3,4-3-2,4-3-6,2-2-2,2-5-7,6-4 13,1-3-8,1-5 0,5-5-1,-1-4-12,3-6 20,-3-4-14,5-3-6,-2-3-6,-3-6 15,3-2-12,-3-3 8,1-2 7,-3 5-7,1 0 7,-3 4-6,-1 3-6,-3 4 14,0 4-7,0 4-7,1 5 16,-3 8 11,0 6-9,2 4 5,-1 4 0,1 3-9,0 2 0,2-1 5,3-1-1,1-1-7,5-2 6,0-1-7,1-5 0,3-2-6,0-5 7,2-4 7,1-6-2,3-5-7,-2-5-7,-2-4 8,0-7 0,0-4-13,-5-3-10,-1-3 1,-4-5 17,-1-5-20,-4-4-2,-1-5 16,-3-4 0,-2-6 3,-2-1 1,-2-1 1,2 0 0,-4 3-12,2 6 21,0 6-12,-2 6 13,2 6 0,-2 8-1,0 8-6,-2 5-6,2 12 13,-5 6 0,3 8 6,0 10 6,-2 7 9,0 7-8,4 8-9,0 3-1,2 3 12,4 2-9,4-1 11,2-2-8,7-1 4,-1-5 5,7-1-16,2-6 18,2-2-16,2-6 7,0-1 3,2-7-8,4-4-1,-2-6-8,2-3 0,-2-5-6,-2-3 13,0-5-1,-4-3-14,-2-6-5,-2-3 0,-2-4-10,-7-4 22,0-3 0,-1-3-6,-5 0 7,-2 2-1,-2-1-7,-1 5 15,-1 5-15,-2 1 15,0 6-14,-2 5 19,-3 7-1,-1 5 12,-2 7 2,0 5-8,-1 6 3,-1 5-2,2 3-22,4 1 7,2 4 6,4-1-2,0-1 13,6 0-10,4-3 5,3-2-8,3-2 6,3-1-9,4-5-1,2-2-13,2-4-6,0-2 3,0-2-5,0-5 1,-2-2-9,-1-2-11,1-4-8,-2-3-13,-4-2-1,0-2 7,-5-2 6,-4-5 4</inkml:trace>
  <inkml:trace contextRef="#ctx0" brushRef="#br0" timeOffset="171335.7999">21965 8043 3,'0'0'4,"0"0"-1,0 0 0,4-2 0,2-2 0,2-2 6,3-1-8,3-3 0,3-2 0,1 1-1,1-6 0,2 2-1,1-2-1,-1 1 0</inkml:trace>
  <inkml:trace contextRef="#ctx0" brushRef="#br0" timeOffset="171540.8116">20660 8269 10,'-4'4'3,"0"0"0,-1 0 7,3-1-2,0 0 5,2-2 18,2-1-30,5-1 6,1-3 0,4-3 12,5-5-9,3-1-8,5-3-13,4-2 1,2-2 1,0-3 0,2 1 1,-4 1 0</inkml:trace>
  <inkml:trace contextRef="#ctx0" brushRef="#br0" timeOffset="172455.8639">19822 9291 43,'0'-1'12,"0"-3"-1,-2 2-2,0 1-7,2 1 6,0 1-8,2 5 13,2 3 6,2 6-4,3 2 6,1 8-4,2 2-2,5 3-1,0 4-2,3 3-8,1 2-1,-2 3 0,3-2-7,1-2 13,-4-1-7,1-1 7,-1-2-2,-3-3-7,1-3 12,-2-4-14,-3-2 7,-4-3 5,-2-1 0,-4-1-8,-6-2 0,-4-3-7,-6 1 0,-5-2-5,-8-2 1,-4-2 1,-4 0 1,-2-2 7,2 1 7,-1 0-1,1 2-13,4 0 0,2 5 0,2 5 8,5 1 0,3 7 1,4 1-1,5 3-7,6 2-5,2 2 14,6-1-1,4-1 0,5-2 0,3-4-13,7-3 14,2-4-13,2-7 1,2-5 14,-2-5 6,2-6-14,0-5 0,-1-6-6,-1-5 20,-2-3-14,-4-3 13,-5 0-20,-1-3 14,-7-3 6,-2 0-2,-4-2-26,-2 2 15,-2 3 13,0 4-7,-2 4 13,2 2-9,-2 5-8,0 6-6,2 7 7,2 6 7,0 4-1,2 3-1,2 5-13,4 2 7,0 3 0,5-1 13,1 1-2,3-2-13,2-2 0,1-3 7,1-3-13,2-2-12,1-4 14,-1-4 2,2-4-5,-2-3 1,2-1-13,-5-5 17,-3-2-13,-3-2 2,-3-1 2,-5-3 2,-2 1 2,-6-3 0,0-1 2,-2 0 1,-5 1 1,1 0 1,0 2 0,-2 2 0,1 2 1,1 3 1,2 4 0,0 1 0,1 6 0,3 2 0,0 2 0,2 3 0</inkml:trace>
  <inkml:trace contextRef="#ctx0" brushRef="#br0" timeOffset="174329.9711">20759 9705 3,'0'-12'4,"2"-2"-1,-2-1 0,-2-2 7,0-1-2,-2-1-1,0 1-1,-2 3 6,-5 0-8,3 3 7,-5 4-3,1 6 12,-2 4 5,-3 6-4,-2 6-2,1 5-3,1 5-8,1 4 0,1 3-2,3 3-7,4 0 0,3-1 0,3-1 13,2-3-2,2-1-1,5-6-14,3-2 7,2-6-19,3-5-5,1-7 10,3-4 1,0-5 2,3-7-6,-1-5 2,0-5 2,-1-2 0,-1-3 2,2-1 1,-5 0 8,1 0-6,-1 2 0,-1 2 1,-5 3 0,1 4 0,-3 3 2,0 2 0,-2 5 7,0 2-7,1 3 0,-3 4 1,2 4-1,-2 0 1,2 3 1,-1 0-1,1 0 1,0 0 0,0-2 0,0 0 0,3-4 0,-1-1 0,2-1 0,1-4 0,3-2 0,1-3 0,1-4 0,1-3 0,-1 0 1,3-4 0,1-2 0,1-3 0,-2 1 0,1-3 0,-1 1 0,2-2 0,-5 1 0,1 2 0,-3 3 7,-1 2-1,-3 4-1,-2 2 6,-1 4-14,-5 4 7,-2 6 6,-2 3-8,-5 4 6,-1 5-1,0 4-1,-1 2-7,-3 3 13,6 1-1,0 2-8,4 1 12,2 1-2,2 0-1,4 1-21,2 1 14,7 1-7,1 0 7,3 2-1,1 0-1,5 3-6,0 0 0,2 3 13,2 3-7,0 1-1,-2 2-6,0 1 0,-5 2 1,-1-1 13,-2 1-20,-5 0 26,-3 1-15,-5 0 6,-4 0 1,-4-3 4,-2 0 11,-7-4-22,-1-3 20,-5-2 4,-1-5-11,-3-5-14,-2-6 6,1-5-19,-3-9-12,-2-5 4,0-9-5,0-7 3,0-7 3,4-5 3,1-6 1,5-4 2,3-3 0,-1-4 2,7-2 2,4-1 1,2-2 1,2 2 1,4-1 1,2 1 1,2-1 1,3 2 1,3 2 0,-1 0 1,3 4 1,1 4 0,3 1 0,1 4 1,2 4 0,-1 2 0,3 5 13,2 5 5,0 4-3,2 5-2,0 7-8,-2 4 0,-2 5 13,-3 5 3,-3 5-2,0 4 3,-5 2-8,-4 2-3,-1-1 25,-3 1 2,-2 0-6,-2-4 4,-2-4-11,0-3 9,0-2-5,-2-2-15,0-8-9,-4-4 18,0-5-1,-1-5-10,1-6-2,0-5-14,0-6-5,2-5 1,2-6-13,2-2-2,2 0-11,0-1-8,2 0-2,4 3 6,-4 5 4,2 1 4,3 6 2,1 3 4,0 4 4,1 6 2,3 4 0,1 4 4,-1 4 0,3 4 2,1 3 2,1 2 1,2-1 1,-3 3 1,3-1 2,0 0 1,-3-1 1,1-2 1,-1-1 1,-1-1 0,0-2 0,-3-1 1,-2-4 12,1 0 6,-3-5-3,-2 0 4,-1-3-8,-3 1 17,-2-2-3,-4 0-4,-4-1-14,-3 2 5,-1-1 18,0 1-23,-5 4-1,1 1 12,-1 3-2,1 4-21,-1 4 13,1 4 5,-1 4-14,1 4 6,1 5 0,3 1 6,2 1-15,2 1 14,4-2-2,2-1-1,2-3-7,4-2 6,2-2 0,2-3-1,5-5-26,-1-2 22,1-5-13,3-5 1,-1-2 2,2-2 7,-1-3-18,1-2 15,-3-3-13,1 0 3,-3-2 2,-1 1 0,-1 2 3,-1 1 7,-3 1 1,-2 1 0,2 2-6,-1 3 7,-1 4 0,-2 4-7,0 3-4,2 5 20,0 4 6,1 1-8,-1 4 5,0 0-8,0 1 0,3-2 13,-1 1-3,-2-3-8,2-1 12,1-1-14,-1-2 19,-2-2-16,2-1-7,1-4 6,-3-2 13,0-2-15,2-3 5,1-3-1,-1-3 6,-2-1-14,2-2-13,-2-3 8,1 0 14,-1-2-8,-2 1 0,2 0-6,0 1 13,-1 1-1,-1 2 0,2 0-14,-2 3 8,0 4-7,2 3 1,1 1 1,-1 4 13,2 3-7,2 4-6,1 3 6,-3 2-6,2 3-7,1-5 29,1 3-9,1-1-8,-1-1 13,0-3-8,3-2 7,-1 0-3,1-4-20,-1-3 20,3-2-1,-3-3-19,1-4 7,1-1 7,-1-2 6,-1-3-14,3-3 1,-3 0 7,-1-1 5,-1-1-13,1 1 13,-1 1-7,0 3 6,-1 0-1,-1 3 0,-2 3-15,3 2 16,-3 5-16,2 3 9,1 2 0,-1 3 6,-2 4-13,3-1 7,-1 4 6,-2-1-7,2 4-19,1-4-11,-1-1-2,1-1 11,-1-2-11,0-2 5,3-2 2,1-5 3,1-3 3,-1-1 1,-2-3 3,3-3 2,-1-2 0,1-3 3,-3-2 1,3-2 1,-3 1 2,1-4-1,-1 1 2,0-2 2,1 0 0,1-1 2,-1 1 0,-1-2 1,-2 2 0,1 0 1,-1 4 6,-2 1 6,1 1-8,-3 5 7,0 1-15,0 0-1,-2 3 22,1 2-3,-3 1-2,0 4-1,-2 2 11,0 3-16,-2 2 19,0 3-4,-3 4-1,-1 1-16,0 2-1,2 1 0,-2 0 6,2 0 6,1 2-3,3-2-7,0 0 12,3 0-9,1-1-1,2 0 6,4-2-2,3-1 0,1 1-9,3 0-6,1-3 13,3 1-14,2-2 13,-1 1-7,1-1 0,-2 0 6,0-1-1,-5 3-13,1-1 1,-5 1 7,-4 0-13,1 2 8,-7 1-20,-2 1-3,-4 3-2,-7 0 2,-12 19 4,-3-5 0</inkml:trace>
  <inkml:trace contextRef="#ctx0" brushRef="#br0" timeOffset="275720.7704">10135 9303 2,'0'31'4,"-2"4"-1,2 6 0,-2 9 7,0 7-2,-3 7-7,1 6 6,0 3-1,0 4 6,-2 0 5,2 4-3,0 2 5,-3-1-21,3 1 7,-2-3 5,0-2-1,2-1 5,0-4-8,-1-2 6,1 0-8,0-4-1,2-3-13,-2-2 14,2-5-20,2-5 9,0-4-6,0-5 1,0-5 1,2-6 2,0-5 0,0-5 0</inkml:trace>
  <inkml:trace contextRef="#ctx0" brushRef="#br0" timeOffset="280204.0268">9942 9293 2,'-2'-9'3,"0"-2"0,0-2-1,2 2 0,0-2 0,0-1 0,2 2-1,2 0 0,1-1 0,3 1 0,2 1-1,3 0 2,1 0-1,5 0 0,3 1-1,5 0 0,4 1 1,4-1 0,5 0-1,3-1 0,7 0 0,8 0 0,4-1 0,6-1 0,7-1 0,1 0 0,7-1 0,6 0 0,6-2 0,6-1 0,5-1 1,1 0-1,9-1 0,4-1 0,2 1 0,4-1 0,0 0 1,5 3 0,1-1-1,2 2 1,-1 0-1,-3 3 1,0 3-1,-1-1 0,-1 3 0,-6 1 0,-4 1 0,-2 1 0,-7 1 0,-3 3 0,-5 0 0,-6 1 0,-4 2 0,-6 0 0,-6 0 0,-7 3 0,-6 0 0,-8 0 0,-2-1 0,-9 1 1,-1-1-1,-9-1 0,-2 0 7,-4-1-7,-4 0 12,-4 0-1,-2 0-1,-5 0-14,1 1-1,-5-1 15,1 0-8,-3 0 6,-2 0-7,0 0 6,1 1-7,-3 1 6,0 2-7,0 2-7,-2 0 2,3 3 7,-3 1-7,0 3 1,0-1 1,0 3 13,0 0-8,0 1 7,-1 1-8,1 2 7,0-1 5,0 2-7,-2 4 11,2 0-2,0 4-1,0 3 4,3 0 4,-1 4-8,0 2-8,0 1 12,0 1-15,3 1 13,-1 1-15,-2 2 0,2 1-6,1 0 13,-1 3-7,2 1 6,-1 2-1,-1 0 0,2 1 5,-1 1-7,-3-2-1,0 0 7,0-2-8,0-2 0,1 0-14,-1-2 23,-2-3-15,2-1-7,-2-3 22,2-2-14,-1-1 0,-1-2 7,-2-1 0,0 0-1,2-3-12,-2-3 20,2-1-7,-2-1 5,0-2-7,0-1 6,0-2-7,1-2 0,-1 1 6,-2-2-1,0-2-7,2-2 7,-2-1 7,-2 0-9,0-2 6,-3 0-8,-3-1 0,-4 1 6,-3-2 0,-3 1-8,-7-1 1,-4 1-13,-6 0 8,-5 0 7,-3 0-7,-9 2 7,-6 0-14,0-1 9,-2 2-6,-4 0-5,-4 0 21,-2 2-20,-5-2 8,-3 3-1,-5 1-10,-2 0 8,-4 1 7,-2 0 0,-4 0-19,-4 0 22,-5 2-13,3-2 20,-2 2-20,-1-1-5,1 0 9,-1 0-1,5-1 9,0 0 13,4-1-9,4 1 6,2-3-8,4 1 6,2-1-7,3-1 7,1-1-2,3 0-8,3-1 7,3 0-13,2-2 7,3-1 0,5-1 0,3 1 6,5-3-13,2 0 7,5-1 6,3 0-7,5-2 0,2 1-6,4-2 13,2 0-7,2 1 1,2-1 0,3 1 6,-1 2-20,2-1 15,-2 2 6,3 0-14,-1 2 7,0 0 0,-1 2 7,-1-1-7,0 2 0,-2 1 0,3-2-14,-1 1 3,-2-1 14,4 0-1,-1-3 7,-1 0-8,0-1 0,0-1-14,3-2 9,-1 0-6,0-3 14,3-1-1,-3-1 0,2-1-7,1 0 13,1-1-1,1-1-6,-3 2-8,0-1 1,1 0 13,-1 0-7,1 0-6,-5 2 0,2-1 1,0-1 7,1 2-7,-1-2-6,2 0 8,3 1-6,-1 0 13,1-1-13,1 1 8,3-3 0,0 1-8,-1-1 16,1-3-8,3 1-8,-1-2 16,2-2-8,2-2-8,-1-1 16,1-3-8,0-3 6,2-3-1,0-3-13,0-2 0,-1-6 15,-1-3-1,-2-6-7,0-2 6,-1-4-7,-1-2 0,0-2 7,-3-3-13,3-2 13,-4-4 0,3-2-14,-3-3 8,1 1 0,-1 3-7,3 0 8,-1 3-13,2 1-4,1 4 21,3 2-13,-4 3 13,2 2-6,1 3-14,-1 0 9,2 4 14,-4 1-1,3 1-13,1 2-6,-2-1 2,2 2 0,-3 2 2,3 4 2,0-1 0,0 4 1,0 3 1,1 2 1,1 3-1,0 3 1,2 0 1,0 4 1,0 1-1,-2 1 1,2 3 0,0 2 0,0-2 1,0 2 0,2 2 0,0 0 0,2 1 0,2 0 0,2 1 0,2 0 0,3 2 0,3-2 0,5 2 1,3-2-1,3 2 1,6 0-1,2-2 1,3 2 0,5-2 0,2 1 0,7-2 0,4 0 0,8 1 0,4-2 0,6 0 0,3-2 0,3-1 0,5-1 0,2 0 0,6 0 0,0-2 0,2 1 0,0-1 0,0 0 0,2-1 0,-2 2 0,5-3 0,-1 1 0,0 1 0,0-1 0,-4 2 1,0-1-1,-2 2 0,0 0-1,0 1 1,-4 0 0,2 2 0,-4 0 0,0 2 0,-5 1 0,1 1 0,-4 1 0,-3 2 0,-2-1 0,1 2 0,-5-1 0,-4 2 0,-2-1 0,-4-1 0,-4 0 0,-2-1 0,-7 1 0,-1-1 0,-3 0 0,-6 1 1,-2-1-1,0-2 0,-4 1 0,0 0 0,-2-1 0,-2 0 0,-2 1 0,-1-1 7,1 0-8,0-1 1,0 1-1,-1 0 1,1 2-1,0-1 7,2 0-7,-1 1 7,1-2-8,2 3 7,0 0-7,2 0 0,-2 0 0,0 0 0,0 0 1,0 1 0,-1 1 0,1-2 7,0 0 5,-2 0-14,4-3 7,-2 3 7,0-1-15,-2 0 0,1 0 8,-1-2-9,4 1 2,-2 0 14,2-1-2,-2 2-8,2-1 6,-2 1 0,2 0-1,-4-2-7,-3 2-6,1 1 7,-4 0 6,-3 1-13,-1-2 1,-1 1 7,-1 0 6,-5 0-7,2 0-7,-2 1 7,-1 3 0,-1-1 7,0 3-14,-4 1 1,4 2 7,-4 3 0,1 3-6,1 4 0,0 2 7,-2 2 12,2 4-1,-2 2-21,2 2 14,-2 4-1,0 1-7,2 4 7,3 1 6,-1 2-14,0 3 0,0-1 7,3 0 5,1 0 5,0-1-14,-1 0 6,-1 0 1,0-1-2,2 0-1,-3 0-6,1-1 6,-2 1 0,0 1-7,-2 2 13,1-1-2,-3 0-13,0 1 7,-2-1-13,0 0-5,-2 0 27,2-2-20,-2 0 7,-1-5 7,3 0 6,-2-3-14,2-1 6,0-4-13,0 0 1,0 0 8,0-5 7,2 0-15,-2-3 16,0-3-2,0 0-7,0 1 7,0-4-7,0 0 6,0 1-13,3-2 8,-3 0 6,0-2 6,0 1-2,0-3-7,0 2 0,-3-1-1,1-1-6,-2 1 13,-2-3-7,0 2-7,-2-2 1,-7 0 13,-1-1-1,-5-1 0,-4 0-1,-6-1-7,-4 1-6,-4-1 13,-5 0-7,-1 1 0,-3 1 6,-6 0-20,1 1 15,-7 2 0,0 0-6,-2 2-5,-3 1 7,-1 1 7,-4 0-7,0 2 1,-7-1 6,-1 1 0,-5 1-7,-2 2 1,0-3 7,-4 2-7,-2-2 0,-2 1 7,-4-1-13,2-1 0,-2-1 15,2 1-7,1-4 6,1 1-1,2-2 0,2-1-7,0-2 0,7-2 1,-1 0 6,7 0 0,1-1-1,3-1 0,1 1 0,5-1-7,0 2 0,4-1 7,2 0 0,4 1-1,-2 1-12,2-1 13,3 1-12,1 0 0,2 0 15,3-1-8,5 0 1,-1-2 6,4-1-7,3 0 7,3 1-7,2-3 6,2 0 0,2 0-1,5-1 0,-1 0-1,0-1-12,3 0 13,3 1-12,-2-4 7,1 2 6,1 0-6,3 0-7,-1 1 2,3 0-6,-1 0 21,1 0-8,2-2 0,-3 1 0,3 0 0,2-2 7,-3 2 0,1-1-2,0-1-7,-1 2-7,1-2 2,-2 1 1,1-1 7,1 2 6,0-2-1,-3 1 1,1-1-2,-1 2-1,1 0-20,-3 1 15,3-2-6,-2 2 1,-1 0 7,5 1-6,-3-1 0,3 2 1,0-1 7,-1 0-1,3 1 0,0-1 0,-3 1 6,1-1-7,0 1 6,-1 1 0,1-2-15,-2 0 8,-1 0 0,-1-2 6,-1 1 0,1-1-8,-1-1 7,-3-2-1,-1-2-7,0-1 7,-1-3 0,-1-2-13,0 0 13,3-4-20,-1 1 15,1-4 8,1 0-16,1 0 15,1-4-7,1 0 7,-1-2 5,3 0-20,1-2 13,-1-5-13,2-2 14,-3-3 6,3 1-20,-3-4 0,1-1 8,-2-3 7,-1-2-8,-1-3 13,-3-3-7,0-4 5,-3-4-7,-1-2 6,2 1-7,-4-1 0,3 1-7,1 1-5,0 0-6,0 4 2,5 3 3,1 1 1,3 4 0,0 5 2,3 2 1,1 4 1,0 1 1,2 4 1,-1 3 1,3 2-1,0 2 1,2 2 1,-2 3 0,2 2 0,0 1 1,0 2 0,2 0 0,-2 4 1,0 0 0,0 3 0,2 1 0,0-1 0,0 3 0,2 1 0,2-1 0,2 0 0,6 0 1,3 2-1,6-1 1,1-1 0,7 0 0,6 1 0,5-2 0,3 0 0,5 0 0,3-3 0,7 0 0,4 0 0,7-2 0,1-2 0,6 0 0,1-1 0,4 0 0,-1-3 0,7 2 0,0 0 0,4-2 0,-2 2 0,4-1 0,0 0 0,2 1 0,2 0 0,1 1 0,3-2 0,0 2 0,-1 0 0,-1 1 0,2 1 0,1 1 0,-1-1 0,-2 2 0,-2 0 0,3 0 0,-5 2 0,-4 0 0,2 0 0,-4 3 0,-4-1 0,-3 2 0,-3 1 0,-5 1 0,-5-1 0,-3 3 0,-6 0 0,-2 1 0,-5 0 0,-3 0 0,-2 0 0,-3 0 0,-4 0 0,-1 0 0,-1 0 0,-2 0 0,-2-1 0,-4 0 0,1 0 0,-6-1 0,1 1 1,-2-1-1,-2 1 1,-2 0 0,-1-2-1,-1 1 0,-1 1 0,-1 0 0,0-1 0,-1 2 0,3-2 0,-3 0 0,5 1 0,-2 0-1,1-1 1,1 1 0,2 0 0,-3 1 0,3 0 0,0 0 0,-2 0 0,-1 0 0,3 0 0,-4 1 0,3 0 1,-3 1-1,0-4 0,1 4 0,-3-1 0,1-1 7,3 0-1,-2 1-7,-1-1 0,1 0 0,2-1 0,1-3 0,1 4 7,-2-1-1,4-1-7,-3-2 0,3 2 7,-4 0-1,2 0 0,-1 0-7,-1 0 0,0 2 0,-3 0 7,-1 0-6,-1 0-1,-1 1 7,-3 0-7,3 1 1,-3 2 7,-1 1-1,-1-1-7,0 3 0,1 1 7,-3 2-7,0 1 7,0 3 0,-1 4-7,1 0 0,-2 4 7,0 4 7,0 3-9,1 1 6,-3 4-1,0 1-7,-2 4 20,2 1-16,-2 2-1,0 2 12,2 1-8,-2 1-7,1-1 20,1 1-10,0 0-7,0 0-7,0 2 13,2 0 5,-2 1-20,3 1 7,-1 0 0,-2 1-7,0-1 14,-2 0 0,0 0-9,0 0 1,0-1 0,-2-2-8,2 0 16,-2-3-16,0-1 8,-2-2 0,2-3-6,0-1 13,-2-1-7,2-2 0,0-3 8,0-2 4,0 2-14,-2-6-6,2-1-6,-2-2 15,0-4-7,2 0-5,-2-3 14,2-1-1,-2-3 0,2-1-6,-2-1 6,0 0-6,0-1 13,0-2-1,-2-1 0,-1 1-2,1-3-1,-4 2 6,2-2-8,-2 1-6,-5-1 0,1 0 7,-7 1-1,0 1-7,-3 1 1,-5 1 7,-2-1-7,-4 2 0,-2-1 1,-5 1 12,-3-1-20,-1 2 8,-5 0 0,-3 1 0,-4 0 7,-6 2-13,-2-1 1,0 2 7,-6 1-7,-1 0 8,-3 1-1,-5 0-6,-1 2-12,-3-1 2,-4 1 9,-2 1 13,0-2-7,-2 0-6,0 2 1,0-2-6,0 0 14,0-2-13,2 0 15,0-1-7,3 0 0,-1-2 7,4 1-14,-2-1 15,0-1-8,5 0 1,-3 0 0,2-1 0,5 0 7,-1 1 0,5-2 5,2-1-14,1 1 13,1-1-7,4-1 0,2-2-1,0 1 7,2 0-20,4-2 20,0 1-7,4-1-7,3 1 1,3-2 1,5-2 0,2 0-6,3 1 21,1-1-14,4 1 13,0-1-8,2 0 0,0 1 0,0 1-13,5-1 7,-1 2 13,0 1-7,0-1 0,0 2 6,-2 1-14,3-1 7,-1 1-6,-2 2-6,2-2 8,0 1 7,3-2-7,-1 0 6,0-2 0,2 2 0,3-3-13,-1 0 14,1-1-7,1 1-7,-2-2 8,3 1 1,-1-1-7,1-1 20,-1-1-7,3 1-1,-1-1-1,1 0 0,-1-1 0,1 2-1,-1 0 6,3-1-1,-1-1-7,1 1 6,4 1-13,0 0-5,-1 0 1,3-2 14,-2 2 6,2-1-1,1-1 5,1 2-7,-2-2 5,4-2-1,-2 3-8,2-2 6,0 0-1,0 0-13,0 2 0,0-3 7,-1 2 0,1-1-12,2 1 20,-2-2-8,0 3-6,2-2 13,-2 1-13,0-1 13,2 2 0,0 0-8,-2 0 0,0 0 0,2 0-8,0 1 16,-2-1-2,2-1-21,-2 2 9,2-3-12,-2 2 2,0 0 1,0-1 1</inkml:trace>
  <inkml:trace contextRef="#ctx0" brushRef="#br0" timeOffset="317264.1465">11767 10727 1,'0'-4'2,"-3"1"0,1-2 0,0 0 0,-2 1 0,0-1 0,0 1 0,2-1-1,-2 1 0,2 2 0,0-1 0,0 1 0,-1 0-1,1 2 2,2 1-1,0 3 0,0 3 0,-2 3 0,0 4-1,0 5 1,2 2 0,0 5 0,0 7 6,-2 5-7,2 8 6,0 7 0,2 6 5,-2 5-14,2 6 1,0 7 13,0 5-15,3 5 15,-1 3-9,2 3 0,-2 5 0,4 4 12,-2 5-2,1 4-7,-1-1-1,2 1 6,-2-2-8,3 0-6,-1-1 6,-2-3 0,2-3 6,-1-3-1,1-3-7,0-6 0,0-5 0,1-6 0,-5-6-13,2-6 15,0-9 6,0-6 6,1-9 3,-3-4-2,0-9-20,2-7 13,-2-8 6,0-8-9,1-8 6,-3-8-14,2-9-6,0-5 1,0-8 0,0-5 2,-2-6-12,0-7 2,0-3 1,-4-4 3,2-2 0,-2-4 1,-2-2 2,0-3 1,2-3 1,-2-2 1,0-3-2,-3 0 3,1-2 1,0-2 0,-2-4 0,-1-3 1,1-3 0,-2-3 0,2-2 0,1 0 2,-1-1-1,0 0 1,2 1-1,1 2 1,-1 5 0,2 3 0,0 6-1,0 5 0,-2 5 1</inkml:trace>
  <inkml:trace contextRef="#ctx0" brushRef="#br0" timeOffset="318066.1924">11791 10553 1,'-4'5'2,"0"1"0,-2 2 0,0 3 0,-3 0-1,-1 4 0,-2 3 0,-5 2 0,1 0 0,-3 5 0,-4 2-1,0 1 1,-3 2 0,-5 2 0,-5 2 0,1 2 0,-2 1-1,0 2 2,0-2-1,1-2 0,3-2-1,2 0 1,4-3 0,1-4-1,3-3 0,4-2 1,3-4 0,1-1-1,3-4 1,1-1-1,3-3 0,4-3 0,0-4 0,4-2 0,2-4 0,2-2 0,2-5 0,7-4 0,3-3 0,1-3 0,3-1 0,5-1 0,2-2 0,0-1 0,0-1 0,2-1 0,0 0 0,0 0 0,0 0 0,-2 2-1,-1 1 1,-1 0 0,0 2 0,0 0 0,-4 2 0,-1 3 0,-1 1 1,-3 3-1,1 1 0,-3 2 0,-1 2 0,-1 2-1,1 3 2,-3 3-1,0 2 0,1 3 0,-1 3 0,2 2 0,-3 4 0,1 1 0,0 2 1,1 1-1,-1 2 1,3 1-1,-1 1 0,0 0 0,3 2 0,-1-2 0,3 1 0,1 0 0,-1 0 0,0-2 0,1 2 0,1 0 1,-3-2 6,-1-2-8,1-3 1,-3 0 0,-1-2 0,3-3 0,-5 0 0,-2-1 0,3-2 0,-5-2 0,0-1-1,0-2 1,-2-1 0,0-2 0,1-1-1,-5-1 0,0-3 0,0 1-1,0 1 0,0-1-1</inkml:trace>
  <inkml:trace contextRef="#ctx0" brushRef="#br0" timeOffset="318571.2213">11713 10721 2,'0'0'2,"0"0"0,0 0 0,0 0 0,0 3-1,2 3 1,2 2-1,-2 4 1,4 2 0,-2 5-1,3 4 0,-1 5 1,0 4-1,-2 8 0,0 5 0,0 5 0,-2 5-1,3 4 0,-1 5 1,-2 2 0,2 6 0,0 3 0,0 3-1,0 1 1,3 1-1,-3 0 1,2 2 0,0-1 0,0 2-1,3-1 19,1 2-15,0-2 7,1-1-8,1-1-1,-2-2 6,3-1-7,-1-5 0,-1 0 6,-3-5-7,2-3 6,-2-6-1,1-3-7,-1-6-6,-2-6 14,0-5-1,1-5-7,-1-4 1,-2-7 0,0-5 6,-4-6-13,2-7 0,-4-7 1,2-3 1,-2-7 0,-2-4-1,-2-4 1,2-2 1,-5-2 0</inkml:trace>
  <inkml:trace contextRef="#ctx0" brushRef="#br0" timeOffset="319428.2703">11626 11009 2,'0'0'2,"0"0"0,0-1-1,0 0 1,0 0-1,-2 2 0,0 2 0,-2 2 0,-3 4 1,-3 4-1,-4 7 1,-5 4-1,-6 5 0,-2 5 1,-2 6-2,-4 0 1,-2 5-1,2-1 1,0-2 0,0 0-1,4-4 0,0-3 0,4-2 0,4-5 1,1-2-1,1-5 0,7-4 0,-1-3 0,3-3 0,4-5 1,2-6-1,2-7 1,6-3-1,0-4 0,0-5 0,4-6 0,3-3 0,1-3 0,2-3 0,3-4 1,4-1-1,-1 1 0,3-2 0,0 1 0,-2 1 0,3 0 0,-1 2 0,2 3 0,-2-1 0,2 1 0,-3 3 0,3 1 0,-2 0 0,0 3 0,-1 3-1,1 1 1,0 0 0,0 1 0,-1 1 1,-1 2-1,0 0 0,-1 3 0,-1 0 1,0 0 0,-3 0-1,1 1 0,-3 3 0,1 1 0,-1 2 0,-4 0 1,1 3 0,1 0 0,-1 3-1,-3 1 0,2 2 0,1 0 7,-1 4-1,0 1 5,1 3 0,-1 4-15,2 1 0,1 3 1,-1 3 20,3 1-9,-1 3-1,1 2-1,-1-1 7,3 3-9,-1 0-1,1 1 12,-1 3-1,3 1-1,-3 0-3,3 1-1,-2-2-1,-1 1 0,1-2 4,-1 1-14,1-3 13,-1 0-1,1-1-8,-3-3 7,1 0-8,-1-3 0,-1-3 6,-1-1-13,-2-3 13,1 0-7,-3-2-7,-2-3 20,0 0-14,1-2 6,-3-1-7,0-1 13,-2-3-14,0 1 7,-2-3-7,0-1 1,-2 0 12,2 0 0,0-3-16,0 1-4,-2-1 14,0-2-1,0 0-7,0 1 7,0 0 0,-3-1-19,3 1-12,0-1 5,0 2 0,0-1 3,0 1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4-11-14T06:46:42.26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1" timeString="2014-11-14T06:48:22.724"/>
    </inkml:context>
  </inkml:definitions>
  <inkml:trace contextRef="#ctx0" brushRef="#br0">2431 6176</inkml:trace>
  <inkml:trace contextRef="#ctx1" brushRef="#br0">6313 9902 1,'-11'19'3,"1"-3"0,0-1-1,1-1 0,3-3 0,2-3-1,0-2 1,2-2-1,0 0 0,2-3 0,0 1 0,0 1-1,0-2 2,0 1-1,2 3 0,0 1-1,0 1 0,-2 1 0,-2 2 0,0 2 0,0 1 0,-2 1 0,-3 1 0,1 1 0,0-1 0,-2 1 0,0 1 0,-1-2 0,1-1-1,-2-4-2</inkml:trace>
  <inkml:trace contextRef="#ctx1" brushRef="#br0" timeOffset="2028.116">12319 9156 1,'-2'-3'2,"0"2"0,0 0-1,-1-1 1,1 1-1,-2 0 1,2-2-1,2 2 0,-2 1 0,0-2 0,2-1 0,-2 1 0,2 0 0,0-1-1,0-1 0,0-3 1,0-1-1,2-2 1,0 0 1,0-2-2,2-4 1,3-1 0,1-4 0,2-4 0,5-3-1,1-5 1,5-5 0,4-2 0,4-7-2,2-4 1,6-3 0,4-1 0,5-2 1,1-3-1,5-2 0,2-1 0,0-2-1,1 0 1,3 1 0,0 0 0,2 3 0,-2 2 0,0 1 1,0 2-1,-2 1 0,0 2 0,-1 2-1,-1 2 1,-2 0 0,0 1 0,-3 4 0,-3 0 0,1 1 0,-3 2 0,-1 2 0,-1 1 1,-3 5-1,-2 1 0,0 2 0,-4 2-1,-4 5 1,0 0 0,-2 3 1,-2 1 0,-4 3-1,-3 1 0,-1 2 0,-3 1 0,-1 3 0,-3 1 0,0 1 0,-1 1 0,-1 2 0,-2-1 0,-2 0 0,0 2 0,3 0 0,-3 0 0,0 0 0,0-1 0,0 1 0,0 0 1,1 1-1,-3 1 0,0-2 0,0 2 0,0 0 0,0 0 0,-2-1 0,2 2 0,-4 0-1,0 0 0,-2 1 0,-3 2 0,1 3-1</inkml:trace>
  <inkml:trace contextRef="#ctx1" brushRef="#br0" timeOffset="3989.2282">14079 7023 1,'0'0'2,"0"0"0,-2 0 0,2 0 0,0 0 0,-2 0 0,0 0 0,-3 0 0,1-2-1,0 0 0,2-1 2,-2 3-2,2-1 0,-2 0 0,2 0 0,-2 0 0,2-1 0,-1 1 0,3 1-1,-2 0 0,2 0 0,0 0 1,0 0-1,0 0 1,2 0-1,-2 0 1,3 0-1,1 0 1,2 1 0,2-1-2,0 0 1,3 2 0,3-2 1,1 1-1,1-1 0,1 0 0,1 0 0,1 0 0,2 0 0,-3 0 0,3-1-1,-2-1 1,-3 2 0,3 0 0,-5-1 0,1 1 0,-1 1 0,-3-2 0,-1 2 0,-2 1 0,-2 0 0,-2 0 0,1 3 0,-3 1 0,-2 1 0,-2 0 1,0 2-1,-1 0 0,-3 3 0,2 0 0,-2 2 0,0 1 0,0 1 0,1 0 7,-3 2-8,2 0 1,2 0-1,-2 0 7,1-1-7,1 0 0,2 0 7,-2-1-1,2-1-7,0-1 0,0-2 7,0 1-8,0-1 1,0-3 0,2 0 0,0 0 1,-2-2 6,0 0-7,-1-3 7,1 1-7,2-2 0,0 0 7,0-2-7,0 0-1,-2 1 0,2-2 0,0 0-1</inkml:trace>
  <inkml:trace contextRef="#ctx1" brushRef="#br0" timeOffset="6248.3574">14881 6359 2,'0'0'3,"0"0"0,0 0-1,-2 0 0,0 0-1,0 0 1,-4 0 0,0 1 0,2 1 1,-1-1-2,-1 1 0,-2 0 0,0 2 0,1 1 0,1-2 0,-2 3 0,2 1-1,2-1 0,-3 1 0,1 2 0,2 4 0,0 1 0,0-2 0,2 2 0,2 2 1,0-1 0,0 1-1,2 1 0,0 0 0,0-1 0,2 1 0,2 1 0,0-2 0,1 0 0,-1 1 0,2-2 0,0-2 0,1 1 0,1-1 0,0 0 0,1-1 0,1-2 0,1 1 0,-1-3 0,2-1 0,1 0 0,-1-1 0,3-3 0,-1 0 0,-1-2 0,1-1 0,1-1 1,0-2-1,-1-1 0,1-3 0,-1-2 0,-3 0 0,1-2 0,1-1 0,-5-3 0,2 1 0,-3-5 0,-1-1 1,-2-3-1,0-1 0,-4-1 0,2 1 1,-1-3-1,-1 3 0,0-2 0,0 2-1,0 1 1,-2 0 0,2 1 0,0 3 0,-2-1 0,2 1 1,2 3-1,0 1 0,0 0 0,3 0 0,-1 2-1,0 0 1,2 1 0,1 2 0,1 1 0,2-1 1,1 3-2,-1 2 1,5 0 1,-3 3-1,1 0 0,-1 4 0,1 0-1,-1 3 2,-1 1-1,-3 3 0,0 1 0,-2 2 0,-3 1 0,1 2 0,-4 0 7,-2 1-1,0 0-7,-4 2 0,0-2 0,-1 3 0,-1 0-1,-2 0 1,0 0 1,-1-2-1,-3-1 1,0-1-1,-3 1 0,3-4-1,-3 0 0,3-3-1</inkml:trace>
  <inkml:trace contextRef="#ctx1" brushRef="#br0" timeOffset="6865.3927">15582 6078 3,'7'7'3,"-1"2"0,-2 2 0,2 0-1,0 3 0,-2 1 8,3 0-9,-3 2 7,0-1-8,0-1 13,0 0-2,0-1-14,-2-2 7,3-1 13,-1-2-3,-4-2 5,2-3-9,0-1-1,-2-3 5,0-2-1,2-2-15,-2-4 13,0-2-14,-2-1 7,2-4-7,2-2 6,2 0 0,0 1 6,4-2-14,3 3 13,1 0-7,5 2-6,-1 1 13,5 3 0,0 2-2,-1 5-7,1 2-7,-2 3 8,1 2 7,-1 3-8,2-1-7,-5 0 2,5 0 13,-5 0-19,-1-1 14,1-1-1,-1-2-6,-3-2 7,1-2-7,-1-4 1,-2-2 13,1-5-20,1-4 8,-1-3 6,-1-2-12,0-6 0,-2-3-5,-1-4 2,1-3 1,-4-2 0,0-4 3,-4-1 1,2-2 1,0-3 1,-2-2 0,0 0 1,0-2 0,-4 2 0,0 5 1,-6 3 0,1 3 1,-1 6 0,-4 3 7,-1 5-7,-1 8 7,-3 5-1,0 7 0,1 5 6,-1 6 4,3 3-14,-1 6 19,5 4-21,1 4 20,3 4-10,4 1-1,4 2 7,2 1 3,2 1-2,2 2-1,7 1 10,-1-1-15,5 3 12,-1 3-10,7-1-1,0 2 0,2 0 4,4 1-14,2-1 12,2-2-8,-2 2 0,2-3-7,-2-1 14,0 1-2,0-2-14,-2 0-13,-2-3-17,-3 1 5,-1 0 2,-2-4 4,-5 1 1</inkml:trace>
  <inkml:trace contextRef="#ctx1" brushRef="#br0" timeOffset="7421.4245">16290 6224 2,'0'-1'4,"4"-1"-1,2-2 0,0-1 0,5-4-1,1-1 0,2-4 7,3-3-8,0-3 0,3-3 0,1-4-1,0-3 1,1-3-1,-1-1 0,0 1 0,-5-3 0,-3-3 0,-3 0-1,-4-2 1,-2-1 0,-4 0 0,-2-2 0,-4-1 0,-2-3 0,-3 0 0,-1 1-1,0 3 1,1 2-1,-1 4 2,2 5 0,-1 4-1,1 3 0,4 4 7,-1 5-7,1 3 0,2 5 6,-2 7-1,6 7 6,0 5 6,4 4-3,0 8-2,2 5-20,5 2 21,-1 4-16,2 2 21,3 2-3,2 5-1,-1-2-9,3 2-1,-1 1 6,3 0-1,0-3-14,1-3 19,5-2 0,-2-4-9,0-2 5,2-4-13,2-7 13,0-3-8,-2-3 7,-3-6-15,1-4 7,-2-5 0,-4-5-19,-1-4 21,-1-3-12,-7-5 1,-2-3 7,-1-4-13,-5-1-4,0-1 15,0 0 6,-2 3-6,0 4 19,0 3-8,-2 0 6,2 5 3,0 5-8,0 5-7,0 4 25,4 5-23,-2 4 20,4 5-10,-2 4 11,5 3-10,-1 1-8,4 2-7,3 2 12,-1-1 6,3 0-16,3-3 0,-1-4 0,2 0-13,-1-3-12,1-4-2,-2-1-5,-3-6-2,1-4 3,-1-2 4,-1-4 2,-3-3 3,-4-3 1,-1-3 3</inkml:trace>
  <inkml:trace contextRef="#ctx1" brushRef="#br0" timeOffset="7559.4324">17094 5384 2,'0'0'4,"0"0"-1,0 0 0,0 0 0,0 1-1,0 2 0,2 3 1,0 1-1,2 2-1,-1 0-1,1-1 0,2 0-1,2-2 0,3 0 0,-1-3-2</inkml:trace>
  <inkml:trace contextRef="#ctx1" brushRef="#br0" timeOffset="7906.4523">17351 5315 3,'0'0'3,"0"1"1,-2 5 13,2 2-3,-2 4-2,2 4 0,-3 0 3,3 3-1,3 0-2,-1-1-1,2 0 4,2-3-8,0-1-7,5-3 14,-1-1-3,0-6-1,5-1-20,-1-6 7,5-4-14,-1-3 4,1-3 2,0-7 1,-3-2 0,1-3 2,-1-6 1,-1 0 1,-5-4 0,-2-1 0,-1-2 0,-5-2 1,-2-2 2,-5-1 0,-1 0 0,-2 0 1,0 1 1,-3 3 6,3 5-6,-2 4 12,-1 4 0,1 4 10,2 5-15,0 5 6,-1 5 11,3 6 4,0 6-11,2 3 12,-2 6-23,3 3 18,1 5-2,2 4 3,5 3-8,1 4 3,0 1-1,4 6-4,3-1-8,3 2-7,5-2 13,2-2 0,1-2-15,5-4-20,0-1-9,0-3-2,0-3 2,0-3 3,-4-3 3</inkml:trace>
  <inkml:trace contextRef="#ctx1" brushRef="#br0" timeOffset="8061.4611">17535 5245 36,'0'0'0,"0"0"19,0 0 5,0-1-4,0 1-21,2-3 20,2-5-4,2 1-2,5-4 0,1-2-3,0-1-26,7-2 0,0 1 2,1-2 0</inkml:trace>
  <inkml:trace contextRef="#ctx1" brushRef="#br0" timeOffset="8980.5137">18010 4764 4,'7'0'3,"1"0"0,0 0 0,3 3 0,1 2 19,0 2-3,1 2-8,-1 3 10,1 3-9,1 0 12,-2 4-3,3-1-8,-3 2 3,1 0-2,-1 0 12,-1-3-10,-1-2 11,-4-3-10,0-2 11,-2 0-17,1-4 12,-1-4-3,-2-2-14,-2-5 4,0-2-7,0-4 6,0-5-14,0-3 1,2-5-6,0-3-6,4-5 3,4-2-6,3-2-9,5-1 2,1 2 11,2 2-6,4 2 4,-3 3 2,1 4 1,-2 4 3,-1 4 1,-1 2 1,0 5 0,-3 2-4,1 2 2,-1 2 1,-1-1 0,-1 3 2,-1-1 1,1 0 1,-1 0 1,1 0 7,-2-1 0,1 0-7,-1-2 7,1 0 6,-3-1-14,2-2 14,-1 1-7,-1-3-7,-4 1 13,0-1-7,-3 0 0,-3 0-6,-3 0 1,-1 1 0,0 2 7,-4 3-7,0 0 14,-1 3-14,-3 2 7,2 3-6,-1 1 0,3 3 13,0 4-1,2 1-13,-1 4 6,3 2-6,2 2 13,2 2-1,4 2-7,0-3 6,5 0 0,1-3-1,2-1 0,3-2-9,1-3 2,5-3 0,0-1 0,2-7 1,-1-2 6,1-4 7,0-4-3,4-4-20,-2-6 20,-1-1-7,1-3 0,-2-1-7,0-1 7,-5-3 0,-1-1-13,-3 0 0,-3-1 9,-3 1-6,-2 3 7,-4 0 0,-2 4 1,-4 3-7,-2 4 14,-2 1 5,-1 6 6,-3 2 3,-3 5-2,-1 4-15,1 3 5,-1 2-7,-1 4 6,3 1 12,3 3-22,3 3 13,2 0-8,4 2 6,0 1-7,6-2 0,0 1-1,6 1 8,3-1-16,3-1 2,3-1 14,2-1-16,4-2 8,-1-2-6,1 2 14,-2-2-15,-2-1 8,-5-3-13,1 1 1,-5 1-13,-2-2 4,-3 0 1,-3 0 1,-6 9 2</inkml:trace>
  <inkml:trace contextRef="#ctx1" brushRef="#br0" timeOffset="9523.5448">19107 4253 4,'4'-4'4,"0"-2"0,2-1-2,0 0 8,3-1 4,1 1-14,2 0 12,3 0-7,-3 1 6,5 2-2,1 0-1,1 2-7,2 1 6,-1 1-1,-3 2-7,-3 1-6,1 1 7,-5 3 12,0-1-7,-1-1-7,-3 4 0,-2-2 8,-2 1 10,0-1-2,-2-1 0,0 0-3,-2 0-8,0-1 0,0-2 0,-2 0-1,2-1 0,0-2 0,-4-1 13,3 0-15,1-2 0,-2 1 0,2-1-7,0-1 21,0 1-3,0-1-7,0 1-1,2-1-6,0 1 0,0-1 0,-2 1 7,2-1 0,0 1-7,0 0 0,0 0 7,2-2-1,-2 1 0,0 0 6,2 1-8,0-2 0,4 2 0,0-1 1,3 2-1,-1-1 0,2 2-14,3 1 3,1 1 13,3 1 0,1 0 6,3 1-7,-2 2-1,-1 1-6,-1 1 1,-3 2 0,-3 0 7,-3 3 6,-2 0-20,-4 2 7,-2 0-5,-2 1 13,-4 0 0,-4 0 12,-3-2-21,1-1 14,-5-1-8,1-2 12,-1-3-8,-1 0 0,-1-3 5,0-1 0,3-2-8,-5-2-20,0-2-3,3-2-5,-1-1 3,5-2 1,-1-3 3</inkml:trace>
  <inkml:trace contextRef="#ctx1" brushRef="#br0" timeOffset="10865.6215">19719 4320 12,'-2'0'3,"2"0"19,-2-1 3,4 1-2,-2-2-10,0-1-8,0-3 13,2-3-3,0-2-1,4-3-3,0-1-7,3-2 5,1-3-1,2-2-13,3-2 7,-1-4-19,3-4 14,-5-3-13,1-1 3,-1-2 1,-4-2 2,1 1 0,-5 1 2,-2-1 2,-2 4 0,-4 4 1,-1 3 1,-1 6 6,0 3 0,-4 5-6,-1 5 19,1 6-14,-2 5 6,-1 4 12,1 4-9,-1 8-1,3 3-2,2 3 7,0 5-9,3 4 6,5 0-2,2 1 13,5 1-17,3-3 12,4 0-8,5-3 12,2-1-16,2-4 6,3-3 6,3-2-16,-2-4 0,2-3 6,0-4-13,-2-3 13,0-2-7,-2-3 6,-3-3 6,1-4-14,-4-1-6,-1-2 7,-3-5 13,-1-2-14,-3 0 13,-5-3-8,0 2-8,-2 0 15,0 3-14,-1 1 13,-1 3-14,-2 4 13,2 2-1,-4 6-1,0 4-13,2 2 13,-3 4 13,1 4-16,0 1 0,2 0 12,0 1-2,4 0-7,1-2 5,-1 0 5,4-2-21,0-3 13,3-3-1,-1 0 7,2-5-9,-1-2 5,3-2-13,1-3 13,-3-3-2,0-1-6,1-4-1,-1-1-7,-3-3-5,-1-3 8,2-1-6,-2-1 1,3 0 0,-5 2 2,2 4 0,-2 1-5,1 2 1,-1 4-6,0 4 3,0 4 14,0 3-6,-1 3 1,3 3 6,-2 2-12,2 1 7,1 2 7,-1-2-1,4 2 0,3-3 6,-1 1-1,5-3-1,0-4-8,-1-3 1,3-4 7,-1-4-22,1-2 9,0-6 1,0-2-6,-1-4 8,-1-1-7,-1-4-10,-3-2 1,1-3 10,-3-2-5,-3-4-18,1-3 11,-3-3 1,-4-2 4,0-3 8,0 1-6,-4-1-4,2 5 15,0 2-14,-2 8 16,0 2-6,0 6 1,-2 7 13,-2 8-1,0 5-7,-2 7 14,2 8-15,0 4 19,-1 6 5,1 3-3,2 4-9,2 3 12,4 3-3,-2 1 11,7-1 2,-1 2-5,2-2-8,3 1 3,1-1-8,5-3-9,-1-2 6,3-5-8,4 0 0,-2-3-1,-1-5 12,-1-2-20,-2-4 13,1-4-7,-1-3 14,-2-3-16,-3-5-6,1-2 8,-3-4 0,-2 1-20,-4-3 16,1 2-12,-3-1 1,2 2 15,-2 2 0,-2 2 0,0 1-6,0 2-6,0 1 14,0 4 0,-2 2 0,3 3 0,-1 0-7,0 1 1,0-1 0,0 1 13,4-1-7,0-1-7,0 0 1,3-1-6,1-2 7,-2-1 1,5-2 0,-3-3 8,2 0-9,3-2-11,-1-1 8,-1-2 7,1-2-7,1-2 1,-1-1 7,3 1 0,-3-1-7,1 0 13,-3 1-1,3 0-7,-5 3 0,0 1 6,-1 1-13,-3 2 13,2 3 0,0 2-14,-1 2 1,-1 2 14,-2 2-1,2 2-7,-2 1 6,0 2-7,3-1 7,-3 0-7,2-1 0,0 2 1,0-2 13,1-1-15,1-1 13,0-1 5,0-2-8,1-2-1,1-1-7,0-1-6,1-4 21,-3-1-3,2-2-14,-1 0 1,-1-5 0,2 0 6,-2-1-13,-1 0 14,1 2-14,-2 0 8,0 2 7,-2 0 5,-1 3-27,1 1 15,-2 1 7,0 2-1,2 1-21,-2 3 16,0 1 6,0 2-13,0-2 7,2 3 0,1 1 6,1-2-13,2 2 7,0-1 14,1-2-16,-3 1 1,2-2 12,0-1-7,1-1-13,3-1 7,-2-2 7,-1-1-14,3 0-6,-4-5-3,1 1-11,-1-1-10,-2 0 4,4-15 5,1 2 2</inkml:trace>
  <inkml:trace contextRef="#ctx1" brushRef="#br0" timeOffset="11055.6324">20676 3556 15,'-2'0'29,"2"0"-4,0 0-10,0-1 4,2-2 5,2 0-4,3-2 5,3-1-16,4-1-8,5-2-19,4-1 0,4-1 1</inkml:trace>
  <inkml:trace contextRef="#ctx1" brushRef="#br0" timeOffset="11184.6398">21975 3276 26,'0'0'8,"0"0"11,0 0-7,-2 0 3,0 0-8,0-2-13,-4 2 0,-3 2-1</inkml:trace>
  <inkml:trace contextRef="#ctx1" brushRef="#br0" timeOffset="12396.7091">14606 6869 1,'4'-4'2,"-2"-1"0,3-2 0,-1 2-1,2-2 1,0-1-1,2 1 0,1-2 0,-1 2 0,0-1-1,0 4 1,-1-2 0,-3 2 0,-2 4 0,0 0-1,-2 3 0,-2 1 1,-4 3-1,-1 3 0,-1 0 1,-2 2-1,-3 1 0,-1-2 2,2 1-2,-1-1 0,-1-1 1,3-1 0,1-2 0,2 0 0,1-4-1,1 1 1,4-2 0,0-3-1,0-1 0,4-2 0,0-2 1,2-2-1,0 0 0,3-1 0,-1 0 0,-2-1 0,2 1 0,-2 1 0,1 1 0,-1 1 0,-2 1-1,-2 3 0,2 1-1,-4 1 0</inkml:trace>
  <inkml:trace contextRef="#ctx1" brushRef="#br0" timeOffset="13064.7473">15072 7583 3,'0'0'2,"2"-3"0,-2 1 0,2 0 0,2-2-1,0-1 0,2 0 1,-2-1-1,5 0 0,-1-1 0,0 0 0,2 1 0,-1-1 1,-1 1-1,-2 3 0,0-1-1,-1 3 0,-3 1 0,-4 3 1,2-1-1,-5 4 1,-1 1-1,-2 2 0,0 2 0,-5-1 0,1 0 0,-1 1 1,1-2 0,0 2 0,-3-4-1,5 1 0,-1-4 1,5 1 0,0-1-1,0-2 0,4-3 0,2 0 1,0-1 0,2-3 0,2-1-1,4-4 0,3 1 0,-1-1 0,2-2 0,1 0 0,-1 0 0,1 0 0,-1 2 0,0 0-1,-1 3 0,-3 3-1,-2 1-1</inkml:trace>
  <inkml:trace contextRef="#ctx1" brushRef="#br0" timeOffset="15456.8841">15518 7252 2,'0'-2'4,"0"1"-1,0 0 0,2 0-1,0-2 0,5 3 0,1-2 0,4 2 7,5 1-8,4 3 0,1 0 0,5 5 0,2 4 0,2 1-1,0 4 0,0-2 0,0 3 0,0-1 0,-4 0 0,-2 0 0,-2-2 0,-3 1 7,-1-1-7,-5-1 18,-1-2-7,-5-1 16,0-2-8,-3-1-4,-3-3-1,-2-1-7,-5-3-2,1-2 12,-2-2-9,-2-4-1,-2-2 0,-1-3-1,-1 0 5,-3-6-7,5-1-1,-2-5 0,-1-2-1,5-2 0,-2-2 0,5 3-7,1-1-12,0 2 9,2 2-13,-2 3 4,2 2 0,2 3 3,2 3 1,0 0 0,2 4 3,2 1 1,1 3-1</inkml:trace>
  <inkml:trace contextRef="#ctx1" brushRef="#br0" timeOffset="15626.8939">16006 7110 2,'0'-2'3,"2"0"0,0 1 0,1 1 0,3 3-1,2 1 8,0 1-9,3 5 0,-1 0 6,0 4-7,3 2 0,1 1 0,1 1 0,-3-1 0,1 0-1,-1-2 0,0 0 0,1-2 0,-3-2-1,0-3 0,-1-1 0</inkml:trace>
  <inkml:trace contextRef="#ctx1" brushRef="#br0" timeOffset="15776.9024">16015 6910 3,'0'0'2,"0"2"0,2 1 0,0 1 0,2-1 0,0 2-1,2-1 0,3 0-1,-1 1-1,2-3 0</inkml:trace>
  <inkml:trace contextRef="#ctx1" brushRef="#br0" timeOffset="16014.916">16259 6895 1,'0'-5'3,"2"-1"0,-2 0-1,-2 1 0,2 1 1,0-1-1,0 3 1,0 0 0,0 2-1,-2 2-1,2-1 0,-2 5 0,-5 4 0,3 2 13,-2 2-15,2 1 19,-2 0-7,4 0 4,0 1-2,2 1-1,4-1-16,2 0 2,2-1 0,2 0 0,3-1 1,3-2 0,1 0 6,2-1 7,3 0-9,1-1 6,0-1-7,0 1-7,-1 0 7,-3 2 6,0-1-14,-5 3 20,-2 2-27,-3 1 2,-5 2 1,-2-1-1,-4 1 2,-4-2 0,-1-1 0</inkml:trace>
  <inkml:trace contextRef="#ctx1" brushRef="#br0" timeOffset="16232.9285">16302 6528 4,'0'0'4,"0"0"6,2 3 6,0 2-3,0 2 12,5 1-10,1 5 17,0 0-4,2 4-3,1 4-3,3 2-4,1 4-14,1 2 5,1 1-7,-1 3 7,3-2-2,-3 3-13,1-3-13,-2 0-3,1-5 0,-4 0 4,3-4 0,-1-3 3,-1-3 1</inkml:trace>
  <inkml:trace contextRef="#ctx1" brushRef="#br0" timeOffset="16638.9517">16720 6677 4,'2'-3'3,"-2"1"0,0 2 0,0 0 7,0 0-2,0 1 5,0 4 12,0 3-4,0 5-1,0 1 9,0 1-3,0 5-4,-2 1-2,2 1-3,0 1-15,2-1 0,0 0 7,2-2 10,0-1-2,0-2-7,3-2-22,-1-2 2,4-3-5,1-4-5,1-4-4,2-3 2,3-5 3,2-3 2,1-4 2,-1-3 1,4-2 2,-1-6 2,1 0 1,0-2 1,0-2 1,-3 2-1,-1-3 3,0 1 0,-3 1 2,-1 0 0,-3 2 1,-2 1 0,-1 5 1,-5 0 1,0 4 0,-4 3 18,0 3 5,-4 3-10,-3 5-7,-1 4 19,-2 4-4,0 3-2,-1 2-3,-1 2 11,4 3-23,1-1 6,1 4 6,6 0-3,0 0-2,4 1-1,2-2-7,3 0 13,3-2-16,1-2 7,3-1-1,3-2-7,-3-1 6,3 0 6,-1-3-7,-3 0-21,-1 1 3,-1 0-6,-5 0-9,-2 1 2,-2 2 2,-4 0 3</inkml:trace>
  <inkml:trace contextRef="#ctx1" brushRef="#br0" timeOffset="20664.182">15816 8657 3,'0'1'3,"0"-1"-1,0 0 0,0 0 0,0 0 0,2 1 0,0-1-1,0 0 0,2 0-1,1-1 1,-1 0 0,2 1-1,-2-1 2,0 1-1,-2-1 0,2-1-1,-2 2 1,-2 2 0,3 0 0,-3-1-1,0 3 1,-3-2-1,1 1 1,-2 2 0,0 0 0,-2 2-1,0 0 0,-1 1 1,-1 0-1,0 1 1,2-1 0,-3 1-1,3 0 0,0-2 7,0 0-1,0-1-7,2-1 0,-1 1 6,3-2-7,0-1 13,0-2 0,0 2-9,2-2-6,0-2 13,0 0-1,2-1-14,2-2 1,3-2 1,-1 0 13,0-1-8,0 1 6,0-1-7,3 2 6,-3-1-7,0 0-6,0 2 7,-4 1 0,2 2 7,-4 1-7,2 2-7,-4 2 1,0 3 1,-2 1 7,-2 1 0,0 1-7,-2 1 13,-1-2-1,-1 2-7,2-1 0,-1 1 0,1-2-6,2 0 7,0-2-7,-1 0 14,3-2 5,2-2 6,0 0-10,0-1-1,2-2-1,0 0-1,0-2 0,4-2-15,-2 1 16,5-3-16,-1 0 15,0 0-7,2-3 14,1 1-15,-1 0 0,0 0-7,0-1 2,-1 2-6,-1 0 0,0 2 1,-2 0 2,0 1 0</inkml:trace>
  <inkml:trace contextRef="#ctx1" brushRef="#br0" timeOffset="22211.2705">16042 8434 4,'-3'0'4,"1"2"-1,0-1 0,-2 2 0,4 1 7,2 2 4,2 2-8,3 3 5,3 1 0,4 5-9,5 1 19,6 6-9,4 1 6,6 4-3,2 4-21,5 2 13,3 1-7,1 3 0,-1 1 14,1 0-3,1 0-8,-3 1-6,-3-1-13,0-1 15,-4-1-13,-3-2 1,-3-2 2,-2-5 0,-5-2 1,-5-4 0</inkml:trace>
  <inkml:trace contextRef="#ctx1" brushRef="#br0" timeOffset="22444.2838">16174 8545 2,'-8'-12'3,"-1"-6"-1,3 1 0,0-2 0,0 0 0,6-1 0,0-3 0,6 3-1,2-1 1,3 0 0,3 1 0,5 4-1,1 0 0,3 4-1,2 0 1,0 6 0,0 5 0,1 5 0,-3 4-1,0 7 1,-4 5-1,-3 4 0,-4 7 0,-1 2 0,-5 2 0,-2 1-1,-2 1-1,-4-2 1,0 0-1,-2-5 1</inkml:trace>
  <inkml:trace contextRef="#ctx1" brushRef="#br0" timeOffset="22834.3061">16476 8359 1,'10'-6'3,"5"1"-1,3 0 1,1 2 0,4 0 0,4 3-1,-3 3 0,5 2 1,0 5-2,-2 0 0,-2 3 0,0 2 1,-7 2 6,1 0-1,-2 1 5,-5 1 12,0-3-10,-5-1 12,-1-1-5,-2-3-1,-2-3-16,-2-1 18,-2-4-14,0-4 4,-4-2-1,-1-3-14,-1-6 19,0-2-14,2-3-7,-3-3 7,3-3-7,0-3-5,2 1 1,2-1-12,0 1 3,0-1 0,4 3 3,-2 1 2,2 1 0,0 2 3,0 3 1,2 2 0,2 2 2,-2 1 1,1 2 0,1 1 1,0 4 1,-2 0 1,4 3 1,-1 0 0,1 2 1,0 0 0,2 3 1,3-1 6,-1 3-1,3 0-1,-3 1 7,3 1 4,-1 0-8,1 1-7,-3 1 6,2 0-7,-1 2 0,-3-1-6,3 1 0,-5-2 1,2 1 0,-4-1-1,1-1 1</inkml:trace>
  <inkml:trace contextRef="#ctx1" brushRef="#br0" timeOffset="23582.3489">16863 8053 2,'0'0'3,"0"0"0,0 0-1,2 0 0,-2 0 0,2 0 0,0 0-1,4 0 0,0 2-1,0-4 0,5 1-1,-3-1 1,0-1 0,5-1 0,-3-1 0,2 0 0,1-2 0,-3 0 0,3 0 0,-3 1 1,2-1 0,1 1 0,1 0-1,1 0 2,-1 2 0,3 0-1,1 0 0,1 1 0,2 3 0,-3 1-1,5 3 1,-4 3-1,-1 1 1,1 3 0,-5 2 12,-1 3-1,-5 1 5,-2 2-15,-4-1 12,-4 1 12,-2 1-10,-2-2-2,-2 1-7,-3-2 17,-1-2-2,-3-2-10,1-1 4,-1-5-7,-1-1-2,1-3-13,-1-3 7,1-5-20,1-2 3,1-3-5,1-4 3,4-2 1,4-4 4,0-1 1,4-1 1,2 0 1,4-1 2,0 2 1,2 2 1,5 0 0,-1 2 1,5 2 0,1 1 2,1 1 0,4 3 14,-1 0-16,3 2 15,0 5 4,2 2-8,-2 2 0,2 5-1,-5-1 0,1 4-8,-2 0 1,-3-1 14,1-1-9,-4 1 0,-1-1-7,-2 0 7,1-2-1,-5-2 6,0 0-7,-1-3 6,-1-2 7,-2-3-29,0-4 21,0-2-13,-2-2 1,2-6 1,-2 0 0,1-3 14,-1-1-14,2 1 7,0 1-7,0 2 1,2 1 0,0 2-7,3 3 3,-1 4 13,0 2-13,5 3 8,-1 2 6,0 2-7,5 4-6,-3 0 13,1 2-7,1-1 0,1 2-6,-2 0 13,1-3 0,-1 0-7,1-2 0,-4-1-7,3-2 2,-5 0 0,1-3 1,-3-1 0,0-1 0,-2-4 2,1 1 0,-3-1 0,-2-1 1,-2 1 0,0 0 1,0 2-1,-2 1 7,0 2-7,0 0 1,2 3-1,0 0 1,-2 2 6,2 0-7,0 0 1,2 4-1,2-2 0,-2 2 0,2-2 1,0-1-1,2-1 0,-2-2 0,3-3 0,-1-2 0,2-3 0,0-2 0</inkml:trace>
  <inkml:trace contextRef="#ctx1" brushRef="#br0" timeOffset="23930.3688">17793 7090 3,'-8'-16'3,"0"2"0,-1 3 0,1-1 0,0 3-1,4 1 0,-2 2 1,4 5-1,-1 1 6,3 2-7,0 4 18,5 4-15,-1 7 20,6 1-10,0 3-2,5 6 18,1 3-10,3 3-16,2 0 19,1 0-9,3 0-15,0-2 19,2-3-8,2-1-8,-2-4 7,2-2-2,0-3 6,0-2-2,-2-6-8,-1-2 0,1-2-7,-2-5 1,0-1-12,-4-2 2,-1-3 0,-5-1-4,-1-1 9,-5-1 0,-3 0 2,-4-1-6,-2-1 8,0 1 7,-2 2-7,0 0-12,-2 1 1,2 3 9,-3-1 1,3 3 0,0 2 7,0 2 6,0 0-7,2 2 0,2 1 0,-2 0 6,2 0-13,0 0 7,0 0 6,5-1-14,-3-1-5,-2-1 0,4-1 0,-2-2 1,4-3 2</inkml:trace>
  <inkml:trace contextRef="#ctx1" brushRef="#br0" timeOffset="24570.4054">18124 7228 3,'0'1'4,"0"-1"-1,2-1 0,-2 1 0,2-2 7,0 0-9,3 1 7,1 0-8,0-1 0,2-1 0,0 0 0,3-2-1,-1 2 1,3-4-1,-3 0 1,2 1-1,-1-1 0,-1 0 0,2 0 0,-3 0 0,1 1 0,0-1 0,-1 0 1,1 2 0,-2-1 0,3 1 0,-3 2 0,2 0 0,3 1 0,-1 3 1,0-1 0,1 2 6,1 3 0,1 1-8,-1-1 13,1 2-14,-3 1 7,3 2 6,-1 1 4,-4 0-2,3 0-14,-1-1 13,-1-1-1,-3 2-2,2-3-1,-1-1-1,-3-1-1,2 0 0,0-3-1,3-3-13,-3-3-7,2-3 9,-2-3-6,3-3 1,-1 0 9,-2 0-7,3-2 2,-3-2 0,0 1 2,-1-1 0,-1 1 1,2 1-1,-2 1 2,0 2 0,1 0 7,-3 4-7,0 0 1,0 2 13,2 3-8,0 1 6,1 1-8,1 2-6,0 2 1,3 0 19,-3 1-2,2-1-1,3 0-2,-3 0-8,2-3-6,3 0 7,-3-2-7,5-1 13,-3-3-7,1-1-7,-1-2 7,3 1 0,-5-2-13,15-12 8,0 1 6,-11 0-14,1 2 9,-7 0 7,-3 0-1,-7-1-7,-7-1 0,3 2-5,-2-1 7,2 11 0,0 0-6,0 1 1,-1 1 19,1 2-8,-2 2 13,2 3-15,-2 2 5,0 2-1,1 4 7,1 0-3,0 1 5,4 1-8,0 3 6,2-1-3,2-1-13,5 0 6,1-2 0,4 1-1,3-4-13,0-1 1,-1-3-12,3 1 3,-1-4 0,3 0 2,0-4 1</inkml:trace>
  <inkml:trace contextRef="#ctx1" brushRef="#br0" timeOffset="24764.4165">17680 7387 29,'-7'3'7,"1"1"6,-2 1-2,2-2-8,4 1 7,0-3-14,4-1 13,4-2-8,0-3-6,8-3 1,5-3 6,4-5-7,4-6-2,2-2 1</inkml:trace>
  <inkml:trace contextRef="#ctx1" brushRef="#br0" timeOffset="25780.4746">19218 6885 2,'-2'-4'3,"-2"1"0,2-1 0,2-1 0,-4 0 7,0-1-8,0 1 12,-3 0-8,1-1-7,-2 1 6,-5 2 0,1 0-1,0 3 0,-3 3 0,1 1 11,-3 3-2,3 1 0,-3 4 3,1 1-2,1 3-8,3 2 1,-1 1-2,5 1-7,0 0 0,4-3 1,4 0 6,2-3-1,4-2 0,2-2 6,5-4-8,3-4-6,1-3 13,1-4-14,1-3 7,2-3-13,-3-1 8,1-5 13,1 0-2,-1-2-13,0-2 13,-3-1-7,-1 1 0,-3-1-7,-2 4 13,-1 0 7,-1 3-15,-4 2 12,2 3-1,-1 2-14,-3 3 13,2 4 0,-2 3-15,0 4 21,2 0-3,0 3-20,0 2 20,5 0-14,-1 1 12,2-1-13,3 0 13,1-3-7,3-2-15,1-3 15,5-4 0,0-5-13,2-3-5,-1-4-5,3-5-4,0-4 16,2-5-12,0-5 2,-2-1 2,0-6 3,-4 1 1,-1-4 1,-3-1 1,-7-3 2,9-50 1,-13 9 1,-6 6 1,-6 42 1,-4-3 7,-2 2 12,-1 4-2,-3 1 6,-1 5-4,1 6-1,-1 6 18,1 5-11,1 6 3,-1 6 11,4 7-11,-1 6-16,5 6 18,0 4-9,6 5 3,0 3-7,6 5 3,4 0-8,5 2-1,4 0 6,3-2-15,7 0 7,2-3 6,0-1-2,4-3-1,3-5 6,-3-3-15,2-3 0,-4-4 0,0-6 7,-2-4-13,-2-3 13,-2-4 5,-4-5-13,-2-1 6,-3-3 6,-3-2-14,-3-1 7,-2-3-1,-3 1 6,-3 0 0,0 1-15,0 3 2,-2 0 7,2 5-1,0 0 8,-2 5-16,3 1 9,-3 5-8,4 2 8,0 4-1,2 2 7,1 1-8,1 2 13,2 1-14,1 2 0,3-2 6,-1-1-13,1 0 14,1-2-14,1-2 1,1-1 14,0-4-14,1-2 14,-3-2-1,1-3-20,-1-1 7,0-2 8,-3-4 0,1 0 1,-1-2-1,-4-2 0,1-1 6,-3-1-7,0 0 0,1 2 0,-3 0 0,2 2 0,-4 2 0,2 2 0,1-1 6,-1 5-1,0 0-13,2 3 14,0 1-1,3 1-7,-1 1 0,1 0-12,-1 1 7,0 0 9,5 0 5,-3-1-20,0 0 15,1-1-13,-1-2-5,1-1 14,-1-2-25,3-1 4,-1-2-4,-2-1-10,1-2-2,-3-1 4,1-1 4,-3 0 2</inkml:trace>
  <inkml:trace contextRef="#ctx1" brushRef="#br0" timeOffset="25970.4855">19574 6213 2,'0'1'11,"0"0"5,0-1 4,2 0 11,2-1-5,2-1-2,5-3-17,3-2 19,7-2-4,2-3-8,6-2-15,4-1-13,2-4-5,0 1 1,2-4 1</inkml:trace>
  <inkml:trace contextRef="#ctx1" brushRef="#br0" timeOffset="26938.5408">20796 6033 2,'0'0'4,"0"0"-1,0 0 7,0 0-7,0 0 5,4 0 5,3 2-1,-1 0-1,4 3-2,3 0 5,-1 1-2,0 3-14,3 1 1,-5 3-6,3 0 13,-5-1 6,-4 4 11,-2-1-2,-2-1 2,-2 1-9,-4-1 6,0 0-4,-3-3-7,-1 0 17,-2-3-16,-3-1 6,3-2-3,-3-2-1,1-3 12,1 0-4,1-3-15,2-2 13,-3-2-22,5-1 0,0-4-6,4 1-11,-1-2-17,5 0 4,2-1 5,3 1 2,3 0 3,0 1 4,2-1 2,5 2 2,-3 1 2,3 2 2,1 1 1,1 2 1,-1 2 3,3-1 1,0 1 1,1 0 1,-1 1 7,2-1-8,-1 0 15,-1 1 11,0 0-2,1-2 3,-1 2 5,-3-3-5,1 0-1,0 1-23,-1-1 19,-4-1-1,3 0-3,-5 1-1,5-1-2,-5 0 0,-2-1-2,-1 1-1,-1 0-1,0-2-7,0 1 0,0 2 0,3-1-6,-3 1 7,0-1 0,0 3-12,0-1 20,3 3-7,1 0 0,3 1 12,1 1 6,-2 1-4,3 1-14,-1 0 12,3 0 0,-3 0-3,3-1 5,-1 1-20,1-1 19,0-1-21,-3 0 8,3 1-1,-3-2 0,-2-2-18,1 0-12,-3-1-8,1 0 4,-1 1 4,-4-2 1</inkml:trace>
  <inkml:trace contextRef="#ctx1" brushRef="#br0" timeOffset="27683.5835">17074 10048 42,'-3'0'-1,"3"0"13,-2 0-8,2-1 13,-2 1-9,4 0-1,-2-2-7,2-1 0,3-3 6,3-1-7,0-2 7,5-2-14,-1 0 14,2-2-7,1 2 6,1 1-7,-5 1 7,1 2 0,-4 1-9,-1 4 9,-1-1 5,-4 3-1,-4 3-2,-2-1 7,0 4 3,-7 2-2,3 1 6,-4 2-10,-1-1 12,1-1-10,1 1-2,-1-2 13,4-1 2,-1-3-2,3 0-10,0-2 5,2-1-9,2-2 5,4 0-15,0-5 6,4-2 7,5-4-9,1-1 0,2-4-1,1-3-19,1 0-5,-1 0-16,-1 1 11,-1 2-11,-1 2 4,-1 1 3,-3 3 4</inkml:trace>
  <inkml:trace contextRef="#ctx1" brushRef="#br0" timeOffset="64190.6715">17014 8610 3,'-3'-3'4,"1"-3"0,2 2-1,0-2 7,0 2 4,2 2-8,3 1 12,-1 1-8,4 4 17,2 3 4,3 5-10,3 5-10,3 6-1,4 4-8,-1 6 6,3 4 7,2 5-3,2 5-8,2 4 19,0 3-22,2 5 12,2 1 5,3 0-21,1 3 13,2-2-14,-1-3 14,-1-1-16,0-5 2,0-5-6,1-5-11,-5-6-6,2-6 3,-4-7 3</inkml:trace>
  <inkml:trace contextRef="#ctx1" brushRef="#br0" timeOffset="64464.6872">17351 9341 43,'-2'0'-1,"2"0"7,-2 0-1,-1 0 7,3-1-16,0 1 15,3 0-9,-1-4 6,2-1-7,2-3 6,4-2-1,5-5-1,3-4 0,5-1-7,4-2 7,0 0-1,0 1-14,0 1 15,0 3-15,-3 1 9,1 3 13,-2 2-2,0 4-14,-1 5 7,-1 2 6,0 5-7,-3 3 12,1 4-1,-2 3-2,-1 3-8,-1 1 0,-1 2-7,1 1 7,-3-1-19,-2-1 0,1-2 2,-3-2 2,2 0-1,-4-4 2</inkml:trace>
  <inkml:trace contextRef="#ctx1" brushRef="#br0" timeOffset="65175.7279">17692 8895 1,'-4'-5'3,"2"-2"0,2 2 0,-2 1-1,0 2 0,2 2 0,2 1 0,0 0-1,0 4-1,4 2 0,0 1-1,2 3 0,1-1 0,1 1 0,3 1 0,-1 0 0,-2 2 0,5-1 1,-3 1 0,1-3-1,1 2 2,-2 0 0,1-1 0,-1 0 0,1-1 0,-1 0 1,0 1 0,1-1 0,-1 0 0,1 0-1,-1-1 0,1 1 0,1-2 0,-4-1 0,3 1 6,-1-2-1,-4-1-7,3 0 1,-3 0-1,0-3 1,-1 0 12,-1-1-14,-2-3 0,4-4 7,-2-3-7,3-3 7,-1-4-1,0-1-7,3 0 0,1-2 1,0 1 0,1 2 13,1 1-14,-3 1 0,3 4 1,-2 2 6,1 2 0,1 4-8,-1 2 15,1 4-16,-1 2 9,11 14-1,-1-3-1,-2 0 6,-5-2-7,-3-1 0,1-4-6,-1-3 6,-1-3 7,-8-3-8,2-4 7,1 1-1,-1-2-14,2-3 14,0-2-1,1-4-7,-1-1-6,0-4 8,1 1 0,1-4 6,0 1-13,1 0 7,1-1 0,0 2 6,-1 2-7,-1 2-7,2 3 2,-1 1 0,1 3 8,1 3-1,-3 2 0,2 4 0,1 0-6,-1 3 7,-1 0 6,-1 0-14,2 0 1,1-1 13,-1 0-1,3-2-13,-3-1 13,0-2-1,3-1-13,-1-2 7,1-3 6,-1-2-1,-1-1 0,1-2-7,-1-3-6,-1-1 13,-2-2 0,-1 1-13,-1-1 7,-4 2 0,0 1 6,2 3 0,-2 1-14,-1 2 8,1 5 0,-2 1 6,2 3 7,0 5 10,0 3-15,0 3-1,3 3 7,1 1-15,0-1 19,19 15-9,-4-6-1,4-2-7,2-7-6,-3-6-6,-1-4-5,2-8 0,0-5 3,2-7 1,0-4 1,-15 7 2,1-3 1,-1-3 1,1-6 1</inkml:trace>
  <inkml:trace contextRef="#ctx1" brushRef="#br0" timeOffset="65359.7384">19220 7753 7,'-2'-4'10,"0"0"6,2 1-15,0 2 12,0 0-8,-2 4 13,2 1-9,0 5 5,2 5 11,0 7-4,2 5 11,3 6-10,-3 5 3,4 6-10,0 5-13,1 6 11,1 8-1,2 5 6,3 7-10,-1 5-21,3 1 3,-3 4-11,3-1-5,-1-1 4,3-2 1,0-4 3,-1-7 0,1-6 2</inkml:trace>
  <inkml:trace contextRef="#ctx1" brushRef="#br0" timeOffset="65834.7656">19824 8159 2,'0'-11'3,"2"-2"0,-2 0 1,-2 0 6,4 3 4,-2 1-8,-4 3 6,0 2-1,-2 3-2,0 6-13,-5 4 6,-3 7 0,-1 4 0,7-6 0,-4 3-1,1 7 19,-1 5-15,-1 2 7,3 6 3,0 3 6,2 2-10,1 3-1,5 0 5,2 0-7,4-3 4,13 35-8,4-15-13,6-14 8,4-12 12,-15-23-1,3-3-14,1-4-6,3-4 8,0-4 6,0-4-13,1-4 1,1-6 14,0-2-1,-2-7-13,0-2 7,1-6-7,-3-3 8,2-5-6,-2 2-5,1-2 13,-1 1 6,-2 2-1,1 2-7,-1 1 8,-1 4-9,1 4 7,0 3-13,-3 3-7,1 3 22,14-5-8,-4 10 8,-5 13-2,-5 9 5,-7 8-1,-8 5-8,-4-8 0,-6 6 0,-2 2 7,-3 1-2,-3 1-1,-3 2-7,1-2 6,-1-2-13,0-1 14,3-3-7,-1-2-6,3-3 0,1-7-19,3-3 3,0-4 3,1-5 2,5-4 1,0-5 3,4-4-1</inkml:trace>
  <inkml:trace contextRef="#ctx1" brushRef="#br0" timeOffset="66094.7804">20540 8017 2,'8'-5'4,"-4"-1"0,2 3 13,1 1-16,-5 0 6,-2 3 18,0 0-22,2 4 26,-6-1-3,0 2-17,-5 4 11,1 1-14,0 2 11,-3 0-2,1 0-1,2 1 4,4-3-15,-1 2 6,3 0 0,0 0-16,9-2 8,3 2 7,0 0-8,7-2 13,-1 2-14,-5-6 0,1 0 0,3 2 6,1 1-7,-1 1 7,1 2-7,1-1-12,-3 1 14,-1 1 6,-1-2-7,-2 1-6,-1 0 0,-1-1-17,-4-2 9,-2-2-6,0-1 3,-4 1 1,0-3 2,-8-3 1,-1-3 1</inkml:trace>
  <inkml:trace contextRef="#ctx1" brushRef="#br0" timeOffset="66315.7931">20699 7342 22,'0'0'14,"0"0"11,0 0-2,0 3 10,2 4 2,0 3-5,2 2 3,-2 4 15,3 3-6,-1 5 14,0 5-13,2 4-6,2 6-4,1 5-10,1 5 8,2 3-9,3 3-16,-1-2-19,3 2 0,-1-6-3,3-2-12,2-4-2,-1-3-23,1-5 6,22 24 6,-3-15 4</inkml:trace>
  <inkml:trace contextRef="#ctx1" brushRef="#br0" timeOffset="66462.8015">20778 7762 19,'0'0'9,"0"-2"5,2 0-2,0-1-1,0-3-8,4-1 12,2-1-21,5-2 7,1 0 7,5-3-14,2 0 0,1-1 0,28-13-2</inkml:trace>
  <inkml:trace contextRef="#ctx1" brushRef="#br0" timeOffset="67287.8487">18484 9752 1,'-2'-5'3,"0"-1"-1,-2-2 1,-2-1-1,-1 1 1,-1-1-1,-2 1 0,1 2 0,-1 1 1,0 2-1,-1 3 0,1 5-1,-2 4 13,1 5-15,-3 6 13,4 5 0,-1 4-9,1 3 6,4 1-8,-3 1-6,5 0 19,4-3-14,0-1 6,2-4 6,2-4-14,3-3 7,1-7-1,4-2-7,1-7-7,1-5 22,1-7-8,1-4-7,1-6 6,-1-3 0,-1-3 6,-1-3-1,-3-3-7,-1 2-1,-2 1 7,1 4-7,-5 2 0,0 4 0,0 3 7,-2 6-2,0 4-14,-2 7 8,-2 2-6,2 6 13,-2 6-7,0 4-13,2 1 3,2-1 1,2 3 0,0-3 2,2 3 0,3-5 1,-3-2 1,4-4-1,1-3 1,1-4 1,-2-5 0,3-3 1,-1-4 1,-2-5 0,3-2 1,-1-2 0,1-5 1,-1-2 0,1-3 1,-1-1 0,0-1 0,-1 0 1,1 0-1,1 1 0,-3-1 7,0 2 5,-2 2 12,1 3-10,-3 2-1,0 4 5,-2 2 3,-2 3-1,0 4 3,-2 5-2,0 3-10,0 3-1,0 4-8,-2 3 0,2 3 0,0 2 13,2 2-22,3 1 7,1 2 7,0 1-7,4 1 6,1 1-1,1-1 6,0-1 6,-1 1-22,-1-1 7,0-2-1,1 0 0,-3-1-6,-2-2 0,-2 1-18,-4-2-4,-2 1 3,-6-1 1,0-2 3</inkml:trace>
  <inkml:trace contextRef="#ctx1" brushRef="#br0" timeOffset="67608.867">18974 9534 11,'2'-3'23,"4"1"-4,-1 0 11,-1 1 9,0-1-5,-2 1 9,0 1-13,0 3-9,0 0-3,0 3 11,0 3-3,-2 3-5,2 2-8,-2 1-1,0 2-9,-2 3 12,2 2-1,0 0 5,0 2-9,2 0 5,3 0 5,-3 1-10,4-1-7,0 1 6,2-3 0,5 0-2,-1-2 5,3-1-14,1 0-6,3-3 20,-1 1-14,-1-2 0,-3 0-6,1 0 7,-5-1 0,-2 1-6,-1 0 7,-5 0-26,-2 0 11,-4 0-12,-5 1-9,-1-4-8,0 0 5,-5-3 4,1-1 5,-3-2 1,1-2 3</inkml:trace>
  <inkml:trace contextRef="#ctx1" brushRef="#br0" timeOffset="67854.8811">19067 9648 1,'11'-10'4,"1"-1"0,7-4-1,3-2 7,1 1 11,4-1-3,2-1 5,2 1-22,0 3 18,0 2 5,2 4-10,-2 3-14,-2 4 13,-2 5-9,-4 4 0,-5 5-1,-3 3 6,-7 5-1,-2 1 6,-6 5-8,-2 1 5,-2 1 5,-4-1-15,-2 1 8,-3-4-16,3 0 15,-5-7-2,5 0-7,-2-4 7,1-4-13,1-4-19,0-5 16,1-6-12,3-4 3,0-5 2,2-3 0,2-4 3,4-4 0</inkml:trace>
  <inkml:trace contextRef="#ctx1" brushRef="#br0" timeOffset="68299.9066">19615 9394 4,'4'-2'4,"1"0"0,-3 0 13,2 2-10,0 2 12,0 1-15,0 4 26,-2 2-18,-2 5 6,2 5 3,0 1-1,-2 2-10,0 2-1,3 1 6,-1-1 3,0-1-2,4-2-7,2 0-2,0-3-7,3-5 0,-1 0 6,2-3 6,5-6-14,0-3 0,-1-4 0,3-4 0,-3-1 1,3-5-13,-3-3 14,1-3 0,-3-2-7,1-2 8,-3-1-6,-1-2 7,-1 2-13,0 1 1,-1 4 14,-1 1 6,-2 4-8,-2 5 0,2 2-6,-1 3 20,-1 4-9,2 5 5,-2 2 5,0 4-8,2 1-2,-1 2 6,1 0-8,0 0 7,0-1-16,2-1-5,-1-3-12,3-1-11,-2-2 4,3-4 4,-3-2 1,0-2 3,0-4 2,3-2 3,-3-3 2,0-1 1,1-5 1,-5-1 2,-2-3 0,0-4 2,-4 0-1,0 0 2,0 0 1,-2-1 1,-1 5 0,1 2 0,0 1 1,0 5 0,2 3 0,0 2 1</inkml:trace>
  <inkml:trace contextRef="#ctx1" brushRef="#br0" timeOffset="69063.9503">20321 9326 2,'12'-3'3,"2"-1"0,11-9 0,0-2 0,-4-2-1,2 0 0,-5-3 0,3-2 7,-5 1 5,-3 0 4,-7 4-1,-4 1-9,-6-2 5,-6 4-8,3 9 13,-3 2-10,2 1-1,-5 4 19,-3 4-10,-1 4-1,-3 4 3,1 3 5,0 5-3,1 1-3,1 5-7,1 0-9,3 2 19,3-1-9,2-1 6,4-1-22,1-4 20,6-2-15,1-4 0,4-4 0,2-4-26,5-4 17,1-4-5,17-7 2,-4-9 0,2-3-4,-2-7-5,-4-2 10,-12 11 1,-3-4-5,0 1-5,1-3 9,-5-1 2,0 3 0,0 1 2,0 4 7,1 3 14,-3 4-3,-2 3 5,2 4-15,-2 2 0,2 4 14,-2 2 3,4 1-2,1 1-7,-1-2 10,2 0-9,2-2-13,3-1 0,1-3 7,3-5-13,1-3 7,3-6-12,0-2-6,2-3 10,-3-3-5,3-4 1,-2-1 9,1-3 0,-3-4-5,0-1-6,-5-2 2,-1-3 2,-5-3 2,-2-2-1,-2-3 3,-4 2 1,-2 1 1,0 2 7,0 6 13,0 5-2,0 5-1,-2 5-2,0 5-1,-3 6 12,1 7-3,2 5 5,0 7-3,0 6 4,2 6-3,0 5-9,4 5 18,0 5-17,2 4 12,4 1-10,2-1-8,5 2 13,2-2-22,3-3 13,3-3-8,4-4 0,4-2 6,2-4-7,2-4 0,0-4 0,-2-4-13,0-6 14,-2-3-13,-2-3 1,0-4 2,-4-6 1,0-1-12,-4-4 1,-5-3 10,1-3-12,-5-3 2,-1-2 15,-1 1 1,0 2 0,-4 1-6,1 4 1,-1 2 7,-2 4 13,0 4-8,0 4 12,2 7 5,-1 2-16,-1 5 19,0 0-17,2 3 12,0 0-8,3 2-9,-1-2-6,2-1 19,3-1-2,-1-1-7,2-3-9,3-1 1,4-2 7,-1-3-1,3-1-7,4-3-7,25-3 8,-1-4 0,-3 0-12,-25 4 14,2-1 0,-3 0-19,3-1 15,-2 1-20,-2 0-16,-5 0 5,1 0 5,-7 1 1,0 0 1</inkml:trace>
  <inkml:trace contextRef="#ctx1" brushRef="#br0" timeOffset="69244.9606">20850 8792 6,'0'0'10,"0"0"-8,0-1 8,4-2 4,2 1 11,5-3-10,1 0-2,5-4 0,1 0-16,5-1 1,4-2-7,23-14 0,-1 3-1</inkml:trace>
  <inkml:trace contextRef="#ctx1" brushRef="#br0" timeOffset="69537.9774">21772 8847 4,'7'-5'3,"-1"-2"0,10-12-1,3 0 0,0-1 0,1-2 0,-3 0 0,6-2 0,-3 2 0,-1-1-1,-3 2 0,-1 4-1,-3-4 1,-5 4-1,1 1 0,-6-1 1,-2 6-1,0 4 1,-2-4-1,0 5 0,-4 1 0,1 5 0,-3 1 0,0 3 1,0-1-1,1 8 0,-3 0 0,6 2 1,-2 0-1,0 6 0,1-1 0,1 0 0,0 1 0,0-1-2,2 0 0</inkml:trace>
  <inkml:trace contextRef="#ctx1" brushRef="#br0" timeOffset="71080.0656">18881 10833 4,'0'-2'10,"-2"1"6,2 0-9,2 0 6,-2 0 5,2 0 3,2 1 5,3 1-17,-1 1 12,0 3-2,2-1-9,1 3-2,1 3-1,-2 0 0,2 1-1,1 0-1,-3 0-1,2-2 0,-1-1-7,1-1 13,-2 0-8,3-3 0,1-2 0,-2-3 7,3-4-2,-3-2-7,3-2 0,-3-4 6,0-1-7,3-2 6,-5-2-13,4 1 14,-3 1-7,-1 0 0,0 3-12,-2 3 20,1 3-1,-3 3-7,2 4 13,0 2-14,-2 4-6,2 3 1,1 2 1,-3 0 13,2 1-7,2-1 0,1 1-7,-1-2 14,0 0-1,4-3-13,-1-3 13,1-1-1,1-4 6,-1-3-8,3-3 0,-3-1-7,0-5 7,3-3 7,-5 0-16,1-4 2,-1-1 14,-2-1-2,0-4-7,1 0-7,-3 0 7,-2 4 6,0 3-1,0 4 6,0 1-1,-2 4-8,1 2 12,-1 4-8,0 5 5,0 3 0,-2 3-22,2 3 8,0 3-6,0 0 21,0 1-3,2 1-1,0-1-1,0-1-7,3-1 0,-1-2-7,0-2-5,2-1-6,1-4 9,-1-3 1,0-3 1,2-2-6,3-2 1,-3-2 2,1-2 8,-1 0-13,0 1 14,1 0-19,-3 1 22,0 1-1,0 3 1,1 1-1,-1 6-20,2 1 9,1 3 14,1 2 5,3 2-13,-1 0 0,0-2 7,3 0 5,-2-2-13,3-1 7,-1-5 0,1-2-15,-1-5 3,1-3-5,1-3 0,-2-7 9,-1-2 1,1-4 0,-5-4-5,-2-1 7,-1-2-13,-5-3 9,-2-2 1,-2-3-12,-4-2 0,-2-3 16,-3-2 0,1-2-6,-2 0 7,-1 4 7,3 4-7,0 6 7,0 7 4,-1 2-1,3 7 12,2 5-3,0 6-3,2 9-1,0 6-3,2 3 12,2 6-10,2 8 11,4 6 10,2 6-23,3 5-2,3 2 5,1 2-2,4-1 0,-1 0 3,5-4-2,0-4-7,0-1-8,0-7 0,1-3 13,-1-5-8,-2-6-13,0-5 1,-3-6 8,-1-6 0,-2-5-8,-3-6-4,-4-4 8,-1-3 0,-3-6-5,-2-3-7,-2-5-3,-6-5-5,-2-4 10,0-2 8,-3 2 1,-1 3 1,2 4 0,2 3 13,-1 6-1,1 5 5,0 4 6,2 6 3,-2 6-8,1 5 10,3 7-2,0 5 2,2 4-2,2 6 3,2 4-8,3 6-10,-1 5 0,4 4 11,1 1-1,3 3-3,3-1-2,1-1 6,1-2-9,6-3 5,-3-3-7,5-3 4,-2-2-7,2-6 5,-2-3 5,0-7-14,-3-4 7,1-5-15,-2-6 8,-1-3-6,-1-6 13,-2-2 0,-3-5-1,-1-2-1,-1-2-7,0-2 0,-1 1 7,-1 2-7,-2 2 6,-1 4 0,1 1-1,-4 3 0,2 3 0,0 3 6,1 3-14,-1 4-6,0 2 20,-2 2-7,2 3 7,3 0-8,-3 0 0,2 2 6,2-2-1,1 1-7,-3-1 0,4 0 0,-1-1-6,1-3 1,3 1 13,-1-2-1,3-2 0,-1-2 5,5 0-8,-3-3-12,3 1 7,0-2-6,0 0-19,-1-1-15,-1 0 12,-1 0-23,22-6 7,-7 1-7,-12 2 1,-5 2-2,-8 2 6,-6-1 5</inkml:trace>
  <inkml:trace contextRef="#ctx1" brushRef="#br0" timeOffset="71266.0762">19677 10260 2,'-2'4'4,"0"-1"6,2 1 6,0-2-3,4-1 5,1-1-1,7-2-10,2-3 6,7-3-8,4-3-14,2-3 1,6-1 1,2-4 0,0-1 0</inkml:trace>
  <inkml:trace contextRef="#ctx1" brushRef="#br0" timeOffset="72492.1464">19847 11755 24,'0'0'8,"0"0"-7,0 0 6,0-4-1,0-2-7,2-3 0,4-5 6,3-1-6,3-5 19,0-2-3,1-2-2,3-4-14,3-1 0,0-3 13,-1 1 0,-3 0 3,-1-1-1,-4 1 5,-3 2-3,-5 2-1,-2 1-9,-6 4 5,-3 6 5,-3 2 5,-3 7-9,-3 5-2,-3 5 0,-2 4 4,3 7 5,-1 6-2,0 3 3,5 3-7,3 3-3,5 2-7,2 3-7,6 1 7,6 2-1,4-2 6,7-4-1,4-2-7,3-3-6,5-6-12,4-6 2,5-5-4,3-8-11,2-7 4,5-6-2,0-7 9,-1-5-3,5-7 8,0-5-3,-7-2 2,1-5 0,-7-4 3,-4-3 9,-8-1-6,-4 1 0,-5 1 8,-7 4-6,-7 3 14,-4 6 6,-6 6 11,-7 7 10,-3 5-4,-5 10 2,-4 6 3,-2 9-4,-2 7 3,2 4-5,1 5-9,1 7 3,4 1-15,2 3 6,5-1-2,4 1 11,5-3-2,3 0-16,7-5 6,3-2-14,2-6 1,9-4-6,1-7-13,3-4-2,2-7 8,4-5 3,0-5-11,0-6 15,2-6-5,-4-3 8,0-2 1,-3 0-13,-1-2-3,-2 2 28,-5 0-1,-1 5-7,-3 4 6,-1 3-7,-3 4 13,-2 3-14,-2 5 14,0 6-2,-4 6-1,0 5-8,-2 2 0,2 4 0,-2 4 7,2 1-1,2 0-1,0 0 0,0-3-8,3-3 14,3-2-22,0-2-4,3-6-10,1-2 14,0-7 3,3-3 1,-1-4-6,3-6-12,-1-1 17,3-3-13,0-2 10,-1-3 14,1-1 0,-1 1-1,1 0 6,0 2-6,-5 4 11,3 1-1,-5 5 6,1 4 3,-3 3 4,2 4-16,-1 6 5,-1 3-2,0 3-7,1 1 5,-1 2-1,2 0-1,1-1-1,-1 0-7,3-4 0,-1-3-19,5-2 9,-3-5-19,5-4 4,2-4-9,-1-7 3,1-3 18,2-2-6,-4-5-3,-1-2 2,1-3 2,-4-2 2,-5-3 3,-2-4 1,-1-3 0,-5-1 3,-4-1 1,-2-1 8,-2 3-6,-1 4 7,-1 6 12,0 5 12,0 6-10,-2 5 11,1 7 10,1 8-6,0 5-15,-2 8 10,1 7-8,3 8 9,2 4 4,4 4-23,5 6 5,3 2 0,2 1 3,5-1-1,1-1 5,5-4-9,2-4 5,0-3-21,2-6 13,0-2 7,2-6-16,0-4 1,0-5 6,-3-5 6,1-4-8,27-8-13,-6-8 8,-7-1 0,-4-1 13,-22 11-14,1 1 13,1 1-8,-1 2 7,-1 1-2,-1 2-13,1 4 0,-1 3 15,1 0-22,-1 4 15,1 1-25,1 3 2,-1 2-23,-1-1-1,1 3 4,-1 2 3</inkml:trace>
  <inkml:trace contextRef="#ctx1" brushRef="#br0" timeOffset="73379.1971">20043 12241 148,'0'0'19,"0"-1"10,0 1-11,3 0 5,1-3 3,6 1-16,2-2 25,7 0-11,2-3-4,4-1-1,3-1 3,6-1-15,3-2-8,2 1 20,2-1-15,-1-1 12,-1 1-1,-6 0-3,-2-1-8,-4 3-13,-6-2 1,-3 2 0,-5 0 2,-3 2 1,-2 0 0,-3 2-11,-3 0 20,-2 2-6,2 1 0,0 0-7,0 2 8,0 0-6,2 2-5,0-1 14,4 2-13,5-1 1,-1 0 7,5-3-12,1 0 2,5-5-5,0-3 3,4-1 2,0-5 8,6-4-7,0-5 2,0-3 2,39-30 7,-6 6-6,-14 3 1,-6 5 7,-9 4 6,-12 7-1,-13 5-1,-2 5 6,-5 5-1,-7 12-8,-3 4 0,-3 3-1,-2 3 19,-7 3-9,3 4 12,-1 2-3,-1 3-8,3 3-2,3 1-2,2-1-1,2 6 7,1-2-9,5-2 5,2-1 5,7-3-8,1-2-7,7-3-12,1-6-11,5-3-5,0-5-15,4-5 11,0-5 5,1-3-4,3-2 10,-2-3 4,2-1-5,-2-2 3,2 0 15,-4-2-12,-2 3 14,-4 1-12,-3 0 8,-3 4 7,-3-1 13,-5 2-7,-3 2-2,-4 4 12,-4 0-8,-3 6 6,-5 0 3,-3 3 5,1 5-4,-5 0 5,3 2-10,-3 2-2,5 0-1,-1 3 6,3-3-3,4 2-8,1 1 13,5 0-22,2 1 6,6 2-6,3 0 0,3 1 0,7 1-7,-1 3 3,7 1-18,2 1-11,2 1 31,4 1-7,0 3 2,40 22 2,-9-3 1,-8-8 1,-9-3 7,-5-7 6,-7-4-7,-4-5 6,-9-3 5,-5-4-7,-3-4 19,-1-1-10,-3-4 12,-6-3-10,-6-3 11,0-4-4,-2-5-15,-8-8 6,-7-4-9,3-7 12,5 15-14,-1-7 6,-3-7 0,1-1-2,-3-3-14,3-4-17,1 3 9,3 0-5,2 1-16,2 4 4,-1 2-2,3 3 3,-2 3 4,2 3 3,2 5 1</inkml:trace>
  <inkml:trace contextRef="#ctx1" brushRef="#br0" timeOffset="74044.2351">20304 12101 4,'-4'0'4,"2"0"0,-2 0-1,0-1 7,2 0-8,-1 0 12,3 0-8,3-2-7,-1 1 20,4 0-4,0-2-1,4-1-15,5 2 7,1-1 6,3 1 4,0 1-2,-1 0 6,1 5-4,-1-1-14,3 4 13,-4 3-9,1 2-1,-1 1 6,-1 5-2,1 1 7,-1 2-3,-1 0-2,-1 1-1,-1 1-7,1 0-1,-3 0 0,-1-1-1,-2-4 0,-2 1 13,1-5-21,-1-3 20,-2 1-8,-2-4-7,-2-4 13,-2-4-7,-2-3 5,2-4-7,-6-3-7,-3-7 13,3-3-1,0-4-13,-1-4 13,3-4-13,0-1 13,4-3-7,0 0 0,4 1-6,0 5-12,2 0-5,-2 5 4,-2 3-12,0 5 4,0 3 3,2 3 2,2 5 4,0 2 0,1 4 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DCCB-EE02-4BA4-96F8-214A24D2B51B}" type="datetimeFigureOut">
              <a:rPr lang="en-US" smtClean="0"/>
              <a:pPr/>
              <a:t>11/14/2014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50B0-D53F-4459-8D78-0CE7DA098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396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http://www.comsats.org.pk/images/images_r01_c01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aseline="0">
                <a:solidFill>
                  <a:schemeClr val="tx1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endParaRPr kumimoji="0"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Requirements Engineering</a:t>
            </a:r>
          </a:p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pic>
        <p:nvPicPr>
          <p:cNvPr id="11265" name="Picture 1" descr="http://www.comsats.org.pk/images/images_r01_c01.jpg"/>
          <p:cNvPicPr>
            <a:picLocks noChangeAspect="1" noChangeArrowheads="1"/>
          </p:cNvPicPr>
          <p:nvPr userDrawn="1"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0"/>
            <a:ext cx="914400" cy="9525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 userDrawn="1"/>
        </p:nvSpPr>
        <p:spPr>
          <a:xfrm>
            <a:off x="990600" y="228600"/>
            <a:ext cx="768992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2400" b="1" u="sng" kern="12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rPr>
              <a:t>COMSATS Institute of Information Technology</a:t>
            </a:r>
            <a:endParaRPr lang="en-US" sz="2400" b="1" u="sng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914400" y="1752600"/>
            <a:ext cx="7315200" cy="17373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14400" y="1752600"/>
            <a:ext cx="228600" cy="1752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itle 7"/>
          <p:cNvSpPr txBox="1">
            <a:spLocks/>
          </p:cNvSpPr>
          <p:nvPr userDrawn="1"/>
        </p:nvSpPr>
        <p:spPr>
          <a:xfrm>
            <a:off x="1219200" y="2133600"/>
            <a:ext cx="6858000" cy="1371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Requirements Engineering</a:t>
            </a:r>
          </a:p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CSE-305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3733800"/>
            <a:ext cx="6858000" cy="990600"/>
          </a:xfrm>
        </p:spPr>
        <p:txBody>
          <a:bodyPr>
            <a:normAutofit fontScale="90000"/>
          </a:bodyPr>
          <a:lstStyle/>
          <a:p>
            <a:pPr algn="ctr">
              <a:spcAft>
                <a:spcPct val="50000"/>
              </a:spcAft>
            </a:pPr>
            <a:r>
              <a:rPr lang="en-GB" dirty="0" smtClean="0"/>
              <a:t>Requirements Engineering Process Tasks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Lecture-4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077200" cy="510918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300" dirty="0" smtClean="0"/>
              <a:t>Problems with requirements engineering practices</a:t>
            </a:r>
          </a:p>
          <a:p>
            <a:pPr>
              <a:lnSpc>
                <a:spcPct val="90000"/>
              </a:lnSpc>
            </a:pPr>
            <a:r>
              <a:rPr lang="en-US" sz="2300" dirty="0" smtClean="0"/>
              <a:t>Seven </a:t>
            </a:r>
            <a:r>
              <a:rPr lang="en-US" sz="2300" dirty="0"/>
              <a:t>distinct tasks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Inception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Elicitation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Elaboration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Negotiation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Specification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Validation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Requirements Management</a:t>
            </a:r>
          </a:p>
          <a:p>
            <a:endParaRPr lang="en-US" sz="23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323080" y="1720080"/>
              <a:ext cx="6457320" cy="32180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20200" y="1712880"/>
                <a:ext cx="6471360" cy="323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8933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 Tasks (</a:t>
            </a:r>
            <a:r>
              <a:rPr lang="en-US" dirty="0" err="1" smtClean="0"/>
              <a:t>Cont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781800" y="5562600"/>
            <a:ext cx="1540790" cy="5334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Requirements</a:t>
            </a:r>
          </a:p>
          <a:p>
            <a:r>
              <a:rPr lang="en-US" u="none" dirty="0"/>
              <a:t>Management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791200" y="4876800"/>
            <a:ext cx="13716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Validation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14400" y="1447800"/>
            <a:ext cx="1371600" cy="457200"/>
          </a:xfrm>
          <a:prstGeom prst="rect">
            <a:avLst/>
          </a:prstGeom>
          <a:solidFill>
            <a:srgbClr val="FF99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Inception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752600" y="21336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Elicitation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743200" y="28194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Elaboration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733800" y="3505200"/>
            <a:ext cx="13716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Negotiation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724400" y="4191000"/>
            <a:ext cx="1371600" cy="457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Specification</a:t>
            </a:r>
          </a:p>
        </p:txBody>
      </p:sp>
    </p:spTree>
    <p:extLst>
      <p:ext uri="{BB962C8B-B14F-4D97-AF65-F5344CB8AC3E}">
        <p14:creationId xmlns:p14="http://schemas.microsoft.com/office/powerpoint/2010/main" val="9571340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Function Deployment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077200" cy="495678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This is a technique that translates the needs of the customer into technical requirements for software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It emphasizes an understanding of what is valuable to the customer and then deploys these values throughout the engineering process through functions, information, and </a:t>
            </a:r>
            <a:r>
              <a:rPr lang="en-US" sz="2000" dirty="0" smtClean="0"/>
              <a:t>tasks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It </a:t>
            </a:r>
            <a:r>
              <a:rPr lang="en-US" sz="2000" dirty="0"/>
              <a:t>identifies three types of requirements</a:t>
            </a:r>
          </a:p>
          <a:p>
            <a:pPr lvl="1">
              <a:lnSpc>
                <a:spcPct val="90000"/>
              </a:lnSpc>
            </a:pPr>
            <a:r>
              <a:rPr lang="en-US" sz="2000" u="sng" dirty="0"/>
              <a:t>Normal requirements</a:t>
            </a:r>
            <a:r>
              <a:rPr lang="en-US" sz="2000" dirty="0"/>
              <a:t>: These requirements are the objectives and goals stated for a product or system during meetings with the customer</a:t>
            </a:r>
          </a:p>
          <a:p>
            <a:pPr lvl="1">
              <a:lnSpc>
                <a:spcPct val="90000"/>
              </a:lnSpc>
            </a:pPr>
            <a:r>
              <a:rPr lang="en-US" sz="2000" u="sng" dirty="0"/>
              <a:t>Expected requirements</a:t>
            </a:r>
            <a:r>
              <a:rPr lang="en-US" sz="2000" dirty="0"/>
              <a:t>:  These requirements are implicit to the product or system and may be so fundamental that the customer does not explicitly state them</a:t>
            </a:r>
          </a:p>
          <a:p>
            <a:pPr lvl="1">
              <a:lnSpc>
                <a:spcPct val="90000"/>
              </a:lnSpc>
            </a:pPr>
            <a:r>
              <a:rPr lang="en-US" sz="2000" u="sng" dirty="0"/>
              <a:t>Exciting requirements</a:t>
            </a:r>
            <a:r>
              <a:rPr lang="en-US" sz="2000" dirty="0"/>
              <a:t>: These requirements are for features that go beyond the customer's expectations and prove to be very satisfying when present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24445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Elicitation Work Products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00100" y="2355850"/>
            <a:ext cx="7772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000" dirty="0" smtClean="0"/>
              <a:t>A statement of need and feasibility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A bounded statement of scope for the system or product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A list of customers, users, and other stakeholders who participated in requirements elicitation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A description of the system's technical environment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A list of requirements (organized by function) and the domain constraints that apply to each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A set of preliminary </a:t>
            </a:r>
            <a:r>
              <a:rPr lang="en-US" sz="2000" u="sng" dirty="0" smtClean="0"/>
              <a:t>usage scenarios</a:t>
            </a:r>
            <a:r>
              <a:rPr lang="en-US" sz="2000" dirty="0" smtClean="0"/>
              <a:t> (in the form of use cases) that provide insight into the use of the system or product under different operating conditions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Any </a:t>
            </a:r>
            <a:r>
              <a:rPr lang="en-US" sz="2000" u="sng" dirty="0" smtClean="0"/>
              <a:t>prototypes</a:t>
            </a:r>
            <a:r>
              <a:rPr lang="en-US" sz="2000" dirty="0" smtClean="0"/>
              <a:t> developed to better define requirements</a:t>
            </a:r>
            <a:endParaRPr lang="en-US" sz="2000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34971" y="1318217"/>
            <a:ext cx="6934200" cy="711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b="1" u="none" dirty="0"/>
              <a:t>The work products will vary depending on the system, but should include one or more of the following items</a:t>
            </a:r>
          </a:p>
        </p:txBody>
      </p:sp>
    </p:spTree>
    <p:extLst>
      <p:ext uri="{BB962C8B-B14F-4D97-AF65-F5344CB8AC3E}">
        <p14:creationId xmlns:p14="http://schemas.microsoft.com/office/powerpoint/2010/main" val="35245667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705600" y="5410200"/>
            <a:ext cx="1524000" cy="5334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Requirements</a:t>
            </a:r>
          </a:p>
          <a:p>
            <a:r>
              <a:rPr lang="en-US" u="none" dirty="0"/>
              <a:t>Management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715000" y="4724400"/>
            <a:ext cx="13716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Validation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838200" y="12954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Inception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676400" y="19812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Elicitation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667000" y="2667000"/>
            <a:ext cx="1371600" cy="457200"/>
          </a:xfrm>
          <a:prstGeom prst="rect">
            <a:avLst/>
          </a:prstGeom>
          <a:solidFill>
            <a:srgbClr val="FFFF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Elaboration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657600" y="3352800"/>
            <a:ext cx="13716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Negotiation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648200" y="4038600"/>
            <a:ext cx="1371600" cy="457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Specification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57160" y="1432440"/>
              <a:ext cx="7162920" cy="32713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4640" y="1429920"/>
                <a:ext cx="7169760" cy="327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6759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Elaboration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077200" cy="526158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During elaboration, the software engineer takes the information obtained during inception and elicitation and begins to expand and refine it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Elaboration focuses on developing a refined technical model of software functions, features, and constraints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It is an analysis modeling task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Use cases are developed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Domain classes are identified along with their attributes and relationships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State machine diagrams are used to capture the life on an object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 end result is an analysis model that defines the functional, informational, and behavioral domains of the problem  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168692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Use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Step One – Define the set of actors that will be involved in the story</a:t>
            </a:r>
          </a:p>
          <a:p>
            <a:pPr lvl="1"/>
            <a:r>
              <a:rPr lang="en-US" sz="2400" dirty="0"/>
              <a:t>Actors are people, devices, or other systems that use the system or product within the context of the function and behavior that is to be described</a:t>
            </a:r>
          </a:p>
          <a:p>
            <a:pPr lvl="1"/>
            <a:r>
              <a:rPr lang="en-US" sz="2400" dirty="0"/>
              <a:t>Actors are anything that communicate with the system or product and that are external to the system itself</a:t>
            </a:r>
          </a:p>
          <a:p>
            <a:r>
              <a:rPr lang="en-US" sz="2400" dirty="0"/>
              <a:t>Step Two – Develop use cases, where each one answers a set of questions</a:t>
            </a:r>
          </a:p>
          <a:p>
            <a:endParaRPr lang="en-US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956960" y="3313800"/>
              <a:ext cx="6530760" cy="35172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53360" y="3310920"/>
                <a:ext cx="6539040" cy="352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67738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 Commonly Answered by a Use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495678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Who is the primary actor(s), the secondary actor(s)?</a:t>
            </a:r>
          </a:p>
          <a:p>
            <a:pPr>
              <a:lnSpc>
                <a:spcPct val="120000"/>
              </a:lnSpc>
            </a:pPr>
            <a:r>
              <a:rPr lang="en-US" dirty="0"/>
              <a:t>What are the actor’s goals?</a:t>
            </a:r>
          </a:p>
          <a:p>
            <a:pPr>
              <a:lnSpc>
                <a:spcPct val="120000"/>
              </a:lnSpc>
            </a:pPr>
            <a:r>
              <a:rPr lang="en-US" dirty="0"/>
              <a:t>What preconditions should exist before the scenario begins?</a:t>
            </a:r>
          </a:p>
          <a:p>
            <a:pPr>
              <a:lnSpc>
                <a:spcPct val="120000"/>
              </a:lnSpc>
            </a:pPr>
            <a:r>
              <a:rPr lang="en-US" dirty="0"/>
              <a:t>What main tasks or functions are performed by the actor?</a:t>
            </a:r>
          </a:p>
          <a:p>
            <a:pPr>
              <a:lnSpc>
                <a:spcPct val="120000"/>
              </a:lnSpc>
            </a:pPr>
            <a:r>
              <a:rPr lang="en-US" dirty="0"/>
              <a:t>What exceptions might be considered as the scenario is described?</a:t>
            </a:r>
          </a:p>
          <a:p>
            <a:pPr>
              <a:lnSpc>
                <a:spcPct val="120000"/>
              </a:lnSpc>
            </a:pPr>
            <a:r>
              <a:rPr lang="en-US" dirty="0"/>
              <a:t>What variations in the actor’s interaction are possible?</a:t>
            </a:r>
          </a:p>
          <a:p>
            <a:pPr>
              <a:lnSpc>
                <a:spcPct val="120000"/>
              </a:lnSpc>
            </a:pPr>
            <a:r>
              <a:rPr lang="en-US" dirty="0"/>
              <a:t>What system information will the actor acquire, produce, or change?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What </a:t>
            </a:r>
            <a:r>
              <a:rPr lang="en-US" dirty="0"/>
              <a:t>information does the actor desire from the system?</a:t>
            </a:r>
          </a:p>
          <a:p>
            <a:pPr>
              <a:lnSpc>
                <a:spcPct val="120000"/>
              </a:lnSpc>
            </a:pPr>
            <a:r>
              <a:rPr lang="en-US" dirty="0"/>
              <a:t>Does the actor wish to be informed about unexpected changes?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387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the Analysis Model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077200" cy="510918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Scenario-based elements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Describe the system from the user's point of view using scenarios that are depicted in use cases and activity diagrams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Class-based elements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Identify the domain classes for the objects manipulated by the actors, the attributes of these classes, and how they interact with one another; they utilize class diagrams to do </a:t>
            </a:r>
            <a:r>
              <a:rPr lang="en-US" sz="2400" dirty="0" smtClean="0"/>
              <a:t>this</a:t>
            </a:r>
            <a:endParaRPr lang="en-US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650240" y="2321640"/>
              <a:ext cx="7464240" cy="45367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47360" y="2312280"/>
                <a:ext cx="7471800" cy="455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17386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Elements of Analysis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Behavioral elements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Use state diagrams to represent the state of the system, the events that cause the system to change state, and the actions that are taken as a result of a particular event; can also be applied to each class in the system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Flow-oriented elements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Use data flow diagrams to show the input data that comes into a system, what functions are applied to that data to do transformations, and what resulting output data are produced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80480" y="4231080"/>
              <a:ext cx="7878600" cy="20030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7600" y="4221360"/>
                <a:ext cx="7888320" cy="201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6946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Case Example</a:t>
            </a:r>
            <a:endParaRPr lang="en-US" dirty="0"/>
          </a:p>
        </p:txBody>
      </p:sp>
      <p:pic>
        <p:nvPicPr>
          <p:cNvPr id="1026" name="Picture 2" descr="C:\Users\drfatimaashraf\Pictures\UseCas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838199"/>
            <a:ext cx="6019799" cy="574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455120" y="3595680"/>
              <a:ext cx="6046200" cy="20242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52600" y="3592800"/>
                <a:ext cx="6054480" cy="203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0963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Case Example</a:t>
            </a:r>
            <a:endParaRPr lang="en-US" dirty="0"/>
          </a:p>
        </p:txBody>
      </p:sp>
      <p:pic>
        <p:nvPicPr>
          <p:cNvPr id="2051" name="Picture 3" descr="C:\Users\drfatimaashraf\Pictures\use cas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956"/>
            <a:ext cx="59996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20240" y="319320"/>
              <a:ext cx="8847720" cy="65008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3040" y="316440"/>
                <a:ext cx="8860680" cy="650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7434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58000" y="5410200"/>
            <a:ext cx="1676400" cy="5334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Requirements</a:t>
            </a:r>
          </a:p>
          <a:p>
            <a:r>
              <a:rPr lang="en-US" u="none" dirty="0"/>
              <a:t>Management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867400" y="4724400"/>
            <a:ext cx="13716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Validation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90600" y="12954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Inception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828800" y="19812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Elicitation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819400" y="26670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Elaboration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810000" y="3352800"/>
            <a:ext cx="1371600" cy="4572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Negotiation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800600" y="4038600"/>
            <a:ext cx="1447800" cy="457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Specification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75760" y="904680"/>
              <a:ext cx="8577360" cy="50691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2880" y="901800"/>
                <a:ext cx="8584560" cy="507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64765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Negotiation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077200" cy="50329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dirty="0"/>
              <a:t>During negotiation, the software engineer reconciles the conflicts between what the customer wants and what can be achieved given limited business resources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Requirements are ranked (i.e., prioritized) by the customers, users, and other stakeholders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Risks associated with each requirement are identified and analyzed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Rough guesses of development effort are made and used to assess the impact of each requirement on project cost and delivery time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Using an iterative approach, requirements are eliminated, combined and/or modified so that each party achieves some measure of satisfaction</a:t>
            </a: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243944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553200" y="5334000"/>
            <a:ext cx="1676400" cy="5334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Requirements</a:t>
            </a:r>
          </a:p>
          <a:p>
            <a:r>
              <a:rPr lang="en-US" u="none" dirty="0"/>
              <a:t>Management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562600" y="4648200"/>
            <a:ext cx="13716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Validation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85800" y="12192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Inception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0" y="19050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Elicitation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514600" y="25908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Elaboration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505200" y="3276600"/>
            <a:ext cx="13716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Negotiation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495800" y="3962400"/>
            <a:ext cx="1447800" cy="457200"/>
          </a:xfrm>
          <a:prstGeom prst="rect">
            <a:avLst/>
          </a:prstGeom>
          <a:solidFill>
            <a:srgbClr val="CCFF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Specification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875160" y="1178640"/>
              <a:ext cx="7079400" cy="32756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5800" y="1175040"/>
                <a:ext cx="7094880" cy="328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0216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Elaboration</a:t>
            </a:r>
          </a:p>
          <a:p>
            <a:r>
              <a:rPr lang="en-US" dirty="0" smtClean="0"/>
              <a:t>Negotiation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32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2964</TotalTime>
  <Words>812</Words>
  <Application>Microsoft Office PowerPoint</Application>
  <PresentationFormat>On-screen Show (4:3)</PresentationFormat>
  <Paragraphs>106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Origin</vt:lpstr>
      <vt:lpstr>2_Origin</vt:lpstr>
      <vt:lpstr>1_Origin</vt:lpstr>
      <vt:lpstr>Requirements Engineering Process Tasks </vt:lpstr>
      <vt:lpstr>Recap</vt:lpstr>
      <vt:lpstr>RE Tasks (Cont…)</vt:lpstr>
      <vt:lpstr>Quality Function Deployment</vt:lpstr>
      <vt:lpstr>Elicitation Work Products</vt:lpstr>
      <vt:lpstr>PowerPoint Presentation</vt:lpstr>
      <vt:lpstr>Elaboration Task</vt:lpstr>
      <vt:lpstr>Developing Use Cases</vt:lpstr>
      <vt:lpstr>Questions Commonly Answered by a Use Case</vt:lpstr>
      <vt:lpstr>Elements of the Analysis Model</vt:lpstr>
      <vt:lpstr>Elements of Analysis Model</vt:lpstr>
      <vt:lpstr>Use Case Example</vt:lpstr>
      <vt:lpstr>Use Case Example</vt:lpstr>
      <vt:lpstr>PowerPoint Presentation</vt:lpstr>
      <vt:lpstr>Negotiation Task</vt:lpstr>
      <vt:lpstr>PowerPoint Presentation</vt:lpstr>
      <vt:lpstr>Summary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Atique</dc:creator>
  <cp:lastModifiedBy>NTS</cp:lastModifiedBy>
  <cp:revision>81</cp:revision>
  <dcterms:created xsi:type="dcterms:W3CDTF">2012-09-05T05:27:50Z</dcterms:created>
  <dcterms:modified xsi:type="dcterms:W3CDTF">2014-11-14T06:52:00Z</dcterms:modified>
</cp:coreProperties>
</file>