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55"/>
  </p:notesMasterIdLst>
  <p:sldIdLst>
    <p:sldId id="411" r:id="rId4"/>
    <p:sldId id="427" r:id="rId5"/>
    <p:sldId id="426" r:id="rId6"/>
    <p:sldId id="423" r:id="rId7"/>
    <p:sldId id="424" r:id="rId8"/>
    <p:sldId id="425" r:id="rId9"/>
    <p:sldId id="413" r:id="rId10"/>
    <p:sldId id="414" r:id="rId11"/>
    <p:sldId id="415" r:id="rId12"/>
    <p:sldId id="416" r:id="rId13"/>
    <p:sldId id="417" r:id="rId14"/>
    <p:sldId id="418" r:id="rId15"/>
    <p:sldId id="419" r:id="rId16"/>
    <p:sldId id="420" r:id="rId17"/>
    <p:sldId id="421" r:id="rId18"/>
    <p:sldId id="422" r:id="rId19"/>
    <p:sldId id="428" r:id="rId20"/>
    <p:sldId id="430" r:id="rId21"/>
    <p:sldId id="379" r:id="rId22"/>
    <p:sldId id="380" r:id="rId23"/>
    <p:sldId id="381" r:id="rId24"/>
    <p:sldId id="382" r:id="rId25"/>
    <p:sldId id="383" r:id="rId26"/>
    <p:sldId id="384" r:id="rId27"/>
    <p:sldId id="385" r:id="rId28"/>
    <p:sldId id="386" r:id="rId29"/>
    <p:sldId id="387" r:id="rId30"/>
    <p:sldId id="388" r:id="rId31"/>
    <p:sldId id="389" r:id="rId32"/>
    <p:sldId id="390" r:id="rId33"/>
    <p:sldId id="431" r:id="rId34"/>
    <p:sldId id="391" r:id="rId35"/>
    <p:sldId id="392" r:id="rId36"/>
    <p:sldId id="393" r:id="rId37"/>
    <p:sldId id="394" r:id="rId38"/>
    <p:sldId id="395" r:id="rId39"/>
    <p:sldId id="396" r:id="rId40"/>
    <p:sldId id="397" r:id="rId41"/>
    <p:sldId id="398" r:id="rId42"/>
    <p:sldId id="399" r:id="rId43"/>
    <p:sldId id="400" r:id="rId44"/>
    <p:sldId id="401" r:id="rId45"/>
    <p:sldId id="402" r:id="rId46"/>
    <p:sldId id="403" r:id="rId47"/>
    <p:sldId id="404" r:id="rId48"/>
    <p:sldId id="405" r:id="rId49"/>
    <p:sldId id="406" r:id="rId50"/>
    <p:sldId id="407" r:id="rId51"/>
    <p:sldId id="408" r:id="rId52"/>
    <p:sldId id="409" r:id="rId53"/>
    <p:sldId id="410"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00" autoAdjust="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ink/ink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06:59.620"/>
    </inkml:context>
    <inkml:brush xml:id="br0">
      <inkml:brushProperty name="width" value="0.05292" units="cm"/>
      <inkml:brushProperty name="height" value="0.05292" units="cm"/>
      <inkml:brushProperty name="color" value="#FF0000"/>
    </inkml:brush>
  </inkml:definitions>
  <inkml:trace contextRef="#ctx0" brushRef="#br0">9876 9871 97,'-2'35'31,"-12"-1"-17,-1-5 12,1-4-17,3-3 12,3-2-9,-2-3-8,2 0-7,3-3 13,1-3-7,0 1-1,2-2 13,0 0-2,0-2-14,2 0 0,0-1 0,0 0 19,0 0-8,2 0-15,0-1 1,-2 1 20,2 0-3,-2 0-7,0 2 5,2-1 0,-2 0-3,0 2-1,2-1 0,0 0-1,-2 0-1,0 0-7,2-2 0,-2 0 1,0 0 0,2-3 0,-2 0-6,0-1 7,3 1 6,-1-2 7,0 0-15,-2-1 12,2 1 5,0-4-8,0 2 7,2-2-9,0 0-13,-2-2 13,2 1-1,-2-1-6,-2 1 6,2 1 6,-2-1-14,3 1-6,-3 0 1,0-1-5,-3 2-18,3-1-9,-2 1 6,2-1 2</inkml:trace>
  <inkml:trace contextRef="#ctx0" brushRef="#br0" timeOffset="3372.1929">2493 7365 2,'0'0'3,"0"0"0,0 0-1,0 0 1,0 0-2,0 0 1,0 0 0,0 0 0,2-1 1,2 1-2,-2 0 0,2 0 0,0-1 0,3 0 0,-3-1 0,2 2 6,0-1-7,0 1 6,0 0 0,3 0-7,-1-1 6,0 1-7,1-2 0,-1 1 7,2 1-1,1 0-6,1-2 13,-2 2-16,3 0 16,-1 0-16,1 0 8,-1 0-1,0 0 6,5 0-13,-3-1 7,3 0 6,-1 1-8,1-1-6,0 1 20,1-1-2,1 1-14,-3-2-6,3-2 7,0 3 0,-1 1 0,1-1 1,1-2 6,-1 2-13,0 0 7,-1 0 12,1 0-7,-3 0-8,3 1 1,0-2 0,-3 1 14,3 0-22,-3 0 15,3 0-1,-2 0-1,-1 1 6,1-2 5,-1 2-8,1-1-13,-1 1 21,1-1-15,1 1-1,-3-1-5,1 1 13,3 0 0,-4 1-8,5-1 7,-3 1-7,-1-1 7,3 1-1,0 1-1,-3-2 6,3 2-7,-1-2 0,1 1 6,0 0 0,-3 0-8,3 1 0,1-1 0,-1 0 0,0-1-8,1 1 16,-1 0 4,2 0-14,-3 2 13,1-2-8,-1 0 0,-1-1-1,2 2 6,-3 0-7,1 0-12,-1-1 7,1 1 7,-1 1 6,-1-2 0,1 2-9,-1 0 7,-1-1-21,3 1 9,-3 0 7,3 0 7,-1 0-2,1-1-14,-1 0 8,3-1-8,0-1 8,-1 2 7,3-4-21,0 2 8,1-1 14,1 0 6,0 0-16,0-1 1,-1 0 6,1 1-20,2-1 21,-2 1-1,-3 0-7,3-2 6,0 2-13,-2 0 14,1 0-1,-1 0-1,0-1 0,-3 1-1,3 1 0,-2-1 0,1 1-7,-1 0 14,0 0-16,1 0 9,1-2-15,-5 2 15,3 0 7,2 0-8,-1 0-14,1 0 15,-2 0-13,1 0 14,1 0-7,-2 0 0,1 0 1,3 0-12,-2 0 26,2 0-14,-1 1 7,-1 0 5,2-1-13,-3 0 6,3 0 0,-2 0-7,2-1 7,-1 1 7,1 0-2,0 0-7,-2-1-1,-1 1 7,3 0-7,-2 0 6,-1-1-7,1-1 0,2 2 6,-3-1-7,3 0 1,-2 1 6,0-1-1,-1 1 0,1-1-1,2 1 1,-3 0-1,3 0-14,-2 0 8,2 1 7,-1-1-7,1 1 7,2 0 0,-2 0-1,-1 1-8,1-1 9,0 0-1,2 0-7,0 0 7,-1-1-1,1 0 6,2 0-1,0-1-13,0-1-5,0 1 13,0-1 6,-1 0-1,1 1-13,2-1 7,-2-1 0,0 1-6,2 1 6,-4 0 0,2 0-12,0-1 20,0 2-14,-1 0 13,-1 0-1,0 0-1,2 0-7,-2 0 7,0 2-13,1-1 13,-1-1-13,-2 0 7,0 0 0,0-1 6,-1-1-7,1 2 6,0-1-6,0 1 6,-1 0-7,-1 0 8,0 0-2,1 0-1,-3 0-6,2 0-7,-3 0 16,1 1-9,-3-1 8,1 0-1,2 3-7,-3-3 7,-1 1-1,1 0 6,1-1-1,-3 0-1,3 0-7,1 0 6,-1-1 0,2 0-8,-1 1 1,3-3 12,2 1-14,-1-1 7,1 1 6,2-1-8,2-1 6,0 1-7,-3-1 6,3 1 0,0 1-2,0 0-6,0 0-7,0 0 8,2 1-8,-4-1 9,2 1 7,-1 1-2,-1 0-13,2-1 7,0-1 0,0 1 6,0-2 5,0 2-7,2-1-7,0 0 0,0-1 7,0 1 0,-1 0-1,4 0 0,-4 1-7,1 0 1,-2-1 0,2 2-6,-2-1 14,0 1-1,-2 0 6,2-2-14,-2 1 1,-1 1 6,1 0-6,0-1 0,0 0 0,0 1 7,-1-1 6,3 2-8,-2-1 7,0 0-2,0 0-20,0 0 22,2-1-8,-3-2-1,1 2-13,0 1 15,0 0-13,2-1 8,-3 0 6,1-1 6,2-1-7,-4 3 0,2-1 7,-2 1-16,1 0 8,-1-1 7,0 1-8,0 0 6,-3 2-7,1-2-6,2 0 7,-1 0 7,-1 1-14,2 1 0,0-2 15,-1 0-1,-1 0-14,0 0 0,-1 0 15,3 0-2,-2 0-13,0 1 14,-1 0-1,-1 0-14,2-1 14,-3 1-7,1 0 0,-1-1 0,-1 3 0,2-1 7,-1 0-7,1 0-13,-1-1 15,3-1 6,-2 1-7,1-1-14,-1-1 9,2 1 14,-5-1-8,5 1 6,-3-2-7,1 1 6,0 0-1,-1 0-13,-1 1 14,-1-1-7,1 0 6,0-1-1,-3 0-6,0 1 12,1 0-7,-1 0-13,-1-1 20,-1 2-7,1-1-13,-3 0 20,2 0-1,-1-1-28,-1 2 22,-2-2 0,3 2-7,-3-1-5,0-1 1,-2 1 20,1 1-8,1 0-1,-4-1-6,2 1-6,0 0 20,-1 0-8,1 0-13,-4-1 14,2 1-19,-2 0-18,0 0-9,0 1-8,-2 1 5</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36:53.556"/>
    </inkml:context>
    <inkml:brush xml:id="br0">
      <inkml:brushProperty name="width" value="0.05292" units="cm"/>
      <inkml:brushProperty name="height" value="0.05292" units="cm"/>
      <inkml:brushProperty name="color" value="#FF0000"/>
    </inkml:brush>
  </inkml:definitions>
  <inkml:trace contextRef="#ctx0" brushRef="#br0">11808 7549 2,'0'0'3,"-2"0"-1,2 0 0,-2-1 0,0 1 1,-2-1-1,-1-1 1,3 0 0,-2 0-2,2-1 7,-2 2-1,0 0-1,2-1 12,-2 1-8,2-1 5,0 2-9,-1-1 0,1 1 6,2 0-15,-2-1 7,2 1 6,-2-1-2,0 1 6,2 0-15,0 0-6,0 0 14,0 0-14,0 0 21,0 0-3,0 0-1,4 2-1,-2-2-1,5 1 12,-1-1-10,0 2-7,2-2-7,-1 1 13,-1-1 6,2 2-2,2-1-14,1 0 12,-1 1-7,2-1 13,-1 0-22,3-1 13,1 0 5,1 0-14,1 0 13,-1-1-1,-1 1-8,1-1 12,3-1-2,-2 2-8,1-1 0,-1 1-1,3-1-1,-1-1-6,0 1 0,-1-1 13,3 2-1,0-1-14,-1 0 7,-1 0 6,2 1-13,-3 0 6,1-1 7,-1 1-14,1 0 7,0 0 6,-1 0 7,1 0-23,2 0 22,-3 0-22,1-1 15,-1 1-8,3-2 7,-2 2-1,-1-1 0,3 1-7,0 0 7,-3 0 5,3 0-1,0 0-7,-1 0 0,3 0 0,-2 0 0,1 0-1,-1 0-6,2 1 13,-2-1-7,1 2 8,-1-1-9,2 1-7,-3 0 8,3 0 0,0 1-6,-2-1 7,1 1 0,1-1-13,2 2 21,-2-2-8,-1 1 0,3 0 6,-2-1-7,2 1-12,0 0 20,0-1 0,-1 0-15,1 2-5,2-2 20,-2 2-7,2 0 0,-2 0-6,-1-1 13,1 1 0,-2 1-8,2-2-8,0 0 8,-3 1-12,3 1 20,-2-2-1,2 1-7,0 1 0,-3-1-6,1-1 7,2 1 7,0-1-8,-1 1 0,1-1 0,0 0-7,0-1-5,2 0 20,-2 1-19,2-2 20,-3 0-1,3 0 0,0 0-9,0 0 1,2-1 0,0 0-8,-2 0 16,4 0-8,-2 2-8,0-2 8,0 1-12,0-1 14,2 1 0,-4-1-1,2 0-6,-1 0 1,3 1 13,-2-1-20,2 0 7,-2 0 1,2 0 13,-2 0-1,2 0-2,0 0 1,0 0-2,0 0 5,3 0-14,-3 0-12,4 0 1,-2-2 21,2 1 1,-2-1-2,0 1-1,0 0 6,0 0-8,-2-1-13,2-1 8,-1 2 6,-1-1 0,0 0-13,-2-1 7,2 1 6,-3 1 6,4-2-7,-4 2-1,1 0 6,0 0-6,0 1 5,0-2-1,0 0-13,2 2 1,0-1 7,2 0 0,0-1 6,3 1-1,-3-2-7,0 1 6,0 0 0,2 0-1,0 0-7,0 0 1,1 1 6,-3-2 6,4 2-7,-4 1-13,0-1 20,2 0-14,0 0 7,1 1 7,-1-2-15,0 2 0,0 0 7,2-1 1,0 1-1,-1-1-8,1 1 9,-2-1 5,0 1-13,2-1 13,-1 1-7,-1 0 6,2-1-20,0 0 1,-2 1 22,0-2-16,1 1 2,1 1 14,0-1-9,0 1 0,-2-1 0,5 1 6,-5-1-1,2 0-7,2 1-6,-1-2 14,1 2-7,-2-1 6,0 0-7,1-1-13,1 1 15,-2-1 0,0 1-1,1 0 7,1-1-14,-2 1 7,0-2-6,40 0 1,-9 0 13,-37 2-1,0-1-1,2 0-7,0 0-6,0 1 1,1 0 1,-1 0-1,0 0 2,0 0 14,0-1-8,-2 1-1,2 1 0,-2-1 0,0-1 0,0 1 0,2 0 0,0-2 0,0 1 6,0 1-1,32-4-1,-5 3-7,-7-2 0,-28 3-6,0-1 14,4-1-1,-2 2-13,2-1 7,-2 1 7,2-2-1,-2 1-1,-1 0 0,1-1 7,-2 2-3,0-1-19,-2 0 7,-1 0 7,1 0 0,-4 1-1,1 0-6,-1 0 0,-2 1 7,-1-1 0,1-1-7,-3 1-1,1 1 9,-3 0 5,-2 0-7,1 0-1,-1 0-6,-2 0 1,1 0 6,-1 0-6,0 0 7,-2 1-1,3-1 6,-3 0-7,-2 2 0,2-2 0,0 1 0,1-1-7,-3 0 7,0 0 6,2 1 0,2-1 5,-1 0-14,-1 0 7,2 0 5,0 1-14,3-1-6,9 1 15,3 0-7,-6-1 6,-1 0 6,-1-1-8,-1 0 6,3 1-1,-1-1-1,-1 1-7,-3-1-12,-6 1 20,1 0-13,-1 0 7,0 0 0,-2 0 0,0 0 0,0 0 6,0 0-7,-1 0 0,-1 0 0,0 0-7,-2 0 1,2 0 14,-2 0-1,2 0-14,-2 0 7,0 0 7,0 0-14,2 0 21,-2 0-23,0 0 15,0 0-13,0 0 13,0 0-7,0 0 7,0 0-7,2 1 6,-2-1-7,0 0 7,0 0-1,0 0-7,0 0 7,0 0-7,2-1 7,-4 1-7,2 0 13,0 0-14,0 0 7,0 0-7,0 0 7,0 0 0,0 0-13,0 0-13,0 0-28,0 0-20,-2-3 9,-2 2 6</inkml:trace>
  <inkml:trace contextRef="#ctx0" brushRef="#br0" timeOffset="7020.4016">7181 7697 1,'-6'-3'3,"2"1"-1,2 1 1,-2 0-1,0-2 0,2 2 0,0-1 0,2-1-1,-3 1 0,-1 1 0,4 0 1,0 1-1,0-1 0,-2 1 0,2 0 0,0 0-1,0 0 1,0 0 0,0 0 0,0 0 0,0 0 0,0 0 0,0 0-1,0 0 0,0 0 1,0 0 6,0 0-8,4 0 0,-2 1 1,5 0 6,-1-1-1,2 0-7,0 2 0,1-2 1,3 0 6,1 1-6,-1-2 6,0 1 7,3 0-9,1 0 0,1 0 5,-1 0-13,1-1 13,2 0-13,-1 1 19,1-1-14,-1 1 12,3-1-14,-2-2 14,1 2-22,-1 0 8,2 0 0,-1 1 7,1-1 0,0-1-1,-3 1 6,3 1-2,2-1-1,-2 1-13,-1 0 13,1 0-7,0 0 0,1-1 0,-1 1 6,2-1 1,-3 1-16,3 0 2,0 0 1,2-1 7,0-1 6,-1 1-7,1 0-12,2-1 14,-2 1-1,2-3 7,0 2-8,0-2 14,2 2-3,-3 0-1,3-2-1,0 1-8,0 0 6,2 0 0,-2-1-1,0 0-1,2 0-1,-2 0 0,-2 0-7,0 1 7,-2 0-1,0 1 0,-1 0-1,-1-2-6,0 2 0,-2 0 1,-1 0 0,-1 1 1,0 0 0,-1 0 0,-1 0 0,-1 0 7,1-1-1,-1 1 6,1 0-7,-1 0-1,3 0 7,-2 0-15,1-2 1,-1 2 7,1 1-6,1-1 0,0-1 7,-3 0-7,3 1 1,-3 1 0,3-2 1,-1 2 0,-1-1 0,0 0 7,-1-1-7,1 1 6,-1 0-7,1 0 7,-1 0-7,-1-2 1,-1 3 0,1-1 0,-3 0 7,-2 1-1,1-1 0,-1 0-7,1 1 0,-1 0 7,-2 0 6,0-1-2,1 1 0,-1 0-2,0 0-7,-2 1 1,5-1 6,-3 2-7,2-1 6,-1 0 0,1 2-7,0-1 6,1 0-7,-1 1-12,2 0 15,-1 0 0,1 0 0,1 1 0,-1-2-14,0 1 23,1 0-2,-3-1-21,5 0 9,-5 1 7,2-1-7,1-1-5,-3 2 7,0-2 7,1 0 5,-1 1-1,0-2-19,-1 1 13,1 0-6,-2-1 7,1 2-1,-1-2 0,-2 1-13,2 0 8,1-1-6,-1 1 1,-2 0 14,2 0-7,1 1 12,-1-2-7,0 1-7,1 0 7,1 1-7,0-1 0,-2 1 7,1-1 6,1 0-2,-2 0-6,1 1-15,-1 0 9,0-1 7,-2 0 0,1 0-1,-1 0 7,0 0-22,-2-1 9,0 2 13,0-1 0,1 0-15,-1-1 1,0 0 13,-2 0-19,0 0 7,2 0 1,-2 0 13,0 1-2,2-1 0,-2 0-8,3 0 0,-3 0 0,2 0 6,-2 0 0,2 0-1,-2 0-1,2 0 0,0-1-1,0 1 0,3 0 0,-3-1-7,0 1 7,0 0-1,0 0-6,-2-1 7,2 1 0,1 0-1,-1 0 0,0-2 6,2 2-1,-4 0-1,2 0 5,0-1-14,0 1 7,1-1 7,-1 1-9,0-1 0,0 0-6,-2 1 6,2-1-20,-2 1 16,2 0 6,1 0-13,-1 0 8,-2 0 6,2 0-7,-2 0 13,0 0 0,0 0-9,0 0-6,-2-2 0,2 2 19,-2 0-20,0 0 7,2 2 12,-2-2-8,0 0 13,0-2-10,0 2 5,2 0-26,-2 0 20,0 0-7,0 0-1,0 0 7,0 0-7,0 0 7,0 0-15,-2 0 8,2 0 0,-2 0-7,0-1 8,0 0-19,0 0-5,0 1-17,-2-1 5,0 1 3</inkml:trace>
</inkml:ink>
</file>

<file path=ppt/ink/ink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39:47.361"/>
    </inkml:context>
    <inkml:brush xml:id="br0">
      <inkml:brushProperty name="width" value="0.05292" units="cm"/>
      <inkml:brushProperty name="height" value="0.05292" units="cm"/>
      <inkml:brushProperty name="color" value="#FF0000"/>
    </inkml:brush>
  </inkml:definitions>
  <inkml:trace contextRef="#ctx0" brushRef="#br0">7035 3829 4,'0'0'4,"-3"0"6,-1 1-8,2-1 1,-2 1 5,2-1-7,-2 0 12,2 0-8,0 0 0,0 2 6,0-1-2,0-1-7,2 1 6,-2-1-1,2 1 5,0 1 0,0 1-9,0 0 0,0 0-1,0 0 0,0 2-7,0-3 14,2 3-14,-2-1 7,2 1 6,0 1 5,-2 1-1,2 0-2,0 2 5,0 1-1,0 1-2,0-1-14,0 1 6,0-1 6,2 1-14,-2-3 13,3 0 0,-1-1 4,0 0-8,0-2 0,4-3 13,3-1-23,-1-3 15,4-4 4,3-2-2,2-3-14,3-1 7,3-3 6,2-3-22,2-1 22,2-1-8,0-1-7,2-1-7,2 1 15,-2-2 7,2 1-9,-1 1-13,-1 1 2,0 0 7,0 1 13,-2 1-20,-2 1 13,-4 2 7,-3 1-2,-1 1-1,0 3-7,-5-1-1,1 2 0,-5 1-12,1 1 8,-3 1 13,-2 0-8,-2 3 6,1-2-7,-1 3 7,0 0-14,-2-1 20,0 1-1,-2 0-8,1 1-1,-1-1-7,0 1 1,2 1 0,-2-1 13,0 0-1,-2 0-7,2 1 6,-2-1-8,0 1 0,0 0-12,0-2 20,2 2-26,-2-2 8,0 2-11,0-1-17,0 0 4,0 0 3</inkml:trace>
  <inkml:trace contextRef="#ctx0" brushRef="#br0" timeOffset="3990.2282">9212 5603 2,'-2'-1'2,"0"-2"1,-2 1 0,2-2-1,-2-1 0,0 2 0,2-2 0,0 1 0,0-1 0,-3 0 0,3 1 0,2-1-1,-2 1 0,2 1 0,-2 0 6,2-1-7,-2 2 0,0-1 0,0 1 0,2 1 6,0 0 0,0 0-1,2 1-7,-2 0 0,0 0 0,2 2 7,0-1-1,2 3 7,0-1-16,1 2 2,-1 0 0,2 2 7,-2 0-7,0 0 1,2 2 13,1 0-2,-3 1-7,0 1-7,0-1 7,2 1-6,-2-1 6,1 1 0,-1-1 0,0 1 0,0-2-7,0-1 1,0 0 6,-2-1 0,2 1-7,1-2 8,-3 0-7,2-1-1,-2-2 22,2-1-3,0 0-15,0-2 7,0-2-1,5-1 7,-1-3-3,2-1-1,3-2-1,-1-2-1,5-1-7,-1-2 8,3-2-8,-1 0-1,3-2 8,0 0-15,-1 0 2,3-1 13,0 1-7,-2 1 8,-1 0-2,-1 0-14,0 2 2,-1 1 7,-1 1 6,-1 2 7,-3 2-9,-3-1-7,0 3 1,1 0 0,-3 0 6,-2 3-13,0-1 1,1 2 14,-3-1 0,0 1-8,0-1 13,-2 2-1,0 1-14,0 1 13,0-3-1,0 2 0,0 0-2,0 0-1,-2 0 6,0 1-20,0-2 20,2 2-21,-2 0 8,0 0-6,3-1-6,-3 1 15,0-1 0,0 1 0,0 1 13,0-1-29,0 0 16,0-1-1,0 0 8,0 1-8,2 0-8,-2-1 8,0 1 8,0 0-8,0-1 0,0 1 6,0 0-7,0 0-6,0 0 7,0 0 12,0 0-14,0 0 7,0 0-7,0 0 13,0 0-20,0 0 13,0 0-7,0 0-5,0 0 1,0 0 7,0 0-8,0 0 9,0 0-1,0 0-6,0 0 7,0 0 6,0 0 0,0 0-8,0 0 1,0 0-8,0 0 8,0 0-6,0 0 21,0 0-23,0 0 16,0 0-16,0 0 22,0 0-22,0 0 14,0 0-1,0 0 0,0 0 5,0 0-7,0 0-7,0 0 7,0 0-7,0 0 1,0 0 0,0 0 7,0 0-7,0 0-6,0 0 1,0 0 14,0 0-14,0 0-6,0 0-4,0 0 1,0 0 1</inkml:trace>
  <inkml:trace contextRef="#ctx0" brushRef="#br0" timeOffset="21722.2425">11955 7649 1,'-2'-2'4,"2"-1"0,-2 1-1,2-2 7,-2 1-8,2-1 6,-3 1 5,1-1 12,0 1-10,0-1-8,2 1 5,-2 1 6,0-1-16,2 2 0,0 0 0,0 1 6,0-1-8,-2 0 0,2 1 7,0 0 0,0 0-9,0 0 14,0 2 4,2 0-14,0 2 13,0 0-3,2 2-1,-2 1 5,1 0-1,-1 1-3,0 0-8,2 2 0,-2 0 5,2 1-6,-2-1-1,2 1 6,0-1 5,1 2-8,-3-1 0,0 1 6,2-2-16,0 0 2,-2-1 7,4-1-13,-2-1 7,0 0 20,-1-1-3,1-1-2,0-2-1,2-2-8,2-2 5,3-1-7,-1-3 12,7-3-8,-1-2 7,5-3-15,1-2 0,3-2 13,0 0-2,4-3-1,2 0-7,0-1 0,2-1 6,-2 1-13,2-1 7,0 1-7,3 0 1,-5 2 13,-2-1-1,0 2 0,-3 2-15,1 1 15,-2 0-1,-2 1-14,-2 1 14,-3 3-7,1 0 0,-5 3-7,-1-1 15,-1 3-8,0-1 7,-3 1-1,-1 0-1,-2 2 0,0 1-1,1-2 0,-3 3 0,2-1-1,-4-1 7,2 2-8,-2-1 6,0 2-21,-2-1 23,2-1-16,-2 2-4,2-1 7,-2 0 1,3 1 7,-1 0-7,-2-1 6,2 1 6,0 0-7,-2 0 7,0 0-16,0 0-4,-2 0 1,4 0 14,-2 0 0,0 0 5,0 0 0,0 0-22,-2 0 9,2 0-18,-2 0-5,2 0-9,-2 1-9,-1-1 4</inkml:trace>
  <inkml:trace contextRef="#ctx0" brushRef="#br0" timeOffset="30641.7526">14664 9581 3,'-2'-1'4,"0"0"-1,0-1 7,2-1 6,-4 1-10,2 0 6,0-2-8,0 2 13,2 0-9,-3-1 5,1 0 0,2 2-3,0-2-7,0 2-1,-2 0 6,2 0 5,0 1 0,0 0-15,0 0 13,2 0-2,-2 1-1,2 1-7,1 3 7,-3 0 4,2-1-20,0 4 14,0 1-14,2-1 14,-2 1-1,2 0-7,-2 3 19,0 0-1,0-1-3,2 2-14,-1 0 6,1 1 0,-2-1 12,2-1-1,0 1-10,-2-2 6,2-1-8,0 0-13,-2 0 27,0-4-3,3 1-14,-3-3 0,2 0 12,2-2-1,0-3-2,11-3-14,6-4 13,1-3-13,-11 2 0,3 0 13,3-1-7,2-3 6,3-2-7,1-1 13,4-1-16,0 0 8,2-1-1,2 0-1,-2-1-7,0 1 7,2-1-7,-2 2 13,-2 0-14,-2 2-6,0 1 20,-2 0-13,-2 3 13,-1-1-14,-3 3 13,0-1-1,12-6-8,-6 2 8,-3 5-8,-7 2-8,-1 1 8,-3 1 0,-5 1 0,2 1 8,-4 1-22,0 1 3,-2 0 7,3 1 1,-5 0 13,0-1-14,2 1 7,-2 1-1,2-1-6,-2 0 7,0-1-1,0 1 6,0 0-13,0 0 7,0 0 6,0 0-26,0 0 27,0 0-14,0 0 7,0 0-6,0 0 0,2 1-12,-2-1-11,0-1 3,-2 1-9,2 1-4,0-1 4,-4-1 2</inkml:trace>
  <inkml:trace contextRef="#ctx0" brushRef="#br0" timeOffset="77969.4596">17446 11272 3,'-2'-2'3,"0"-1"0,-2 1-1,1 0 1,1-2-1,-2 2 0,2-2 0,-2 2 1,2 0-1,0 1-1,-2-3 0,2 2 0,0 0 13,0 0-15,0 1 13,-1-1 0,1 0-3,0-1-1,2 1 12,-2 0-2,0-1-3,2 0-14,-2 0-1,0 2 14,2 0-3,-2-1 5,2-1-2,0 3 6,-2-1-4,2 0-7,0 0-2,0 0-13,0 1 13,0 0 5,0 0-7,0 0-1,0-1 6,0 1-7,0 1 5,2 0-1,0 0-1,0 0 0,0 2-1,2-1-7,-2 3 6,3-1 7,-1 0-8,0 2-7,0-1 7,0 2 6,0 0-8,0 0-12,3 0 14,-3 0-1,0 1-14,0-1 16,2 2 5,-2-4-21,0 2 16,1 0-8,-1-1 8,2-1 5,0-2 5,0 1-14,1-1 6,-1 0 7,2-3-16,0-3 14,3 1-2,-1-2-13,15-6 13,-2-2-2,-1 0 0,1-4-8,-2 1 1,-9 7 7,3-2-2,-1-2-14,5-1 8,-1-1 8,1 0-16,2 0 9,-1 0 0,3-1-7,-2-1 1,-1 1 13,1 1 0,0 0 0,-3-1-2,1 2-7,-5 1-13,3 2 15,-3 0 0,-1 1 6,-1 1-13,-1 1 7,-1 0-12,0 2 7,-3-1 7,1 1 6,-2-1-19,0 2 7,-2 0 7,0 1 6,1 0-14,-1 1 7,-2 1 0,2 0 6,-2-2-14,0 2 1,0 1 7,0-1 6,0 0-1,0 1-1,-2-1 0,2-1-15,1 2 2,-1 0 14,-2 2 0,2-1-2,-2-1-14,0 1 2,2-1 13,-2 1 0,0-1-7,0 0-8,0 1 9,2-1 6,-2 1-13,0-1 7,0 0 0,0 0 6,0 0 0,0 0-15,0 0 8,2 2 8,-2-2-9,-2 0 1,2 0 7,0 0-1,0 0-13,0 0 13,0 0-14,0 0 2,0 0 7,0 0 6,0-2-13,0 1-12,0 1 2,0 0-23,0 0 5,-2 0 2,0-1 4</inkml:trace>
  <inkml:trace contextRef="#ctx0" brushRef="#br0" timeOffset="143739.2214">19425 13102 4,'-2'1'3,"0"-4"-1,2 2 1,0 0-1,-2 2 1,2-1-1,0 1 1,0 2 5,0-1-7,0-4 6,0 2 5,0 0-7,0-2 6,-2 2-2,4 8-7,-2-8-7,0 0 13,0 0-7,0 0 12,0-3-7,0 2 6,0 1-9,0 0 0,2 0 0,-2 2-1,0 0 0,2 1-6,0 0 6,-2-2 0,2 0 0,0 4 0,0 2-13,2 1 20,1 0-7,-1 0-7,0 3 7,-4-1 0,4 0 6,-2-1-8,0-3 7,-4-2-7,4 3-7,0 0 21,0 2-3,0-1-14,0-1 13,0 0-7,3 1-13,-3-2 20,-2 1-8,2-2-12,0 4 20,0-2-2,0-2-19,0 1 20,0 0-8,0 0 0,-2-2-12,2 2 7,-2-1 13,2 0-7,-2-1-7,2 1 14,-2 0-8,2-1-6,0 0 13,-2-1-7,0-1 0,3 1 7,-3 0-8,2 0 6,0-1-7,-2 0-6,2 1 13,-2-2-1,0 0-13,0 1 0,0-2 16,2 1 4,-2 1-14,0-2 6,0 0-6,2 1 6,-2-1 12,0 0-14,0-1-1,2 1 14,0-2-9,0 0-13,2 0 19,2-4-8,1 0-6,3-2 6,-2-1 6,5-2-14,1 0 7,3-2-7,1-3 14,3-2-8,4-2-8,2 1 2,2-2 14,2-1-16,4-2 2,0 1 7,2-1-7,0 0 7,1-1-19,1 0 21,0 1-1,1-1-1,1 1 0,0 0-13,-1 2 20,-1-2-7,0 2-13,3 0 20,-5 1-8,2 1-6,-4 1 14,0 0-9,-2 2-6,-2 1 7,-2 1 0,-4 1-1,0 2 0,-4 1-6,-3 2 7,-1 1 0,-5 0-1,3 2 6,-5 0-7,-2 1-6,1 1-6,-1 0 14,-2 1 1,-2 0 5,2 1-1,-1 0-13,-1-1 1,-2 2-7,0-1 15,0 1-1,2 1-12,-2-1 20,0 1-20,-2-3 1,2 3 14,-2 0 5,2 0-14,-2 0 7,0 0 7,2-1-16,-2 1 16,0 0-9,0 0 6,3-1-13,-3 1 13,0 0-1,0 0-7,0 0-12,0 0 20,0 0-13,0 0 7,0 0-6,0 0-7,0 0 22,0 0-16,0 0 8,0 0-6,0 1-6,-3-2-5,3 1-13,0 0 5,0 0 1</inkml:trace>
</inkml:ink>
</file>

<file path=ppt/ink/ink4.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43:32.543"/>
    </inkml:context>
    <inkml:brush xml:id="br0">
      <inkml:brushProperty name="width" value="0.05292" units="cm"/>
      <inkml:brushProperty name="height" value="0.05292" units="cm"/>
      <inkml:brushProperty name="color" value="#FF0000"/>
    </inkml:brush>
  </inkml:definitions>
  <inkml:trace contextRef="#ctx0" brushRef="#br0">9874 10516 2,'-12'-3'3,"-1"0"0,1 0 0,2-2-1,-1 1 0,3-1 0,0-1-1,-1 0 0,1 3 2,0-3-2,2-1 0,-1 1 0,1 2 0,2-3-1,0 0 0,2-1 0,0-1 0,0 2 1,2-1 0,-2-1 0,0 0-1,2-1 0,0 1 0,0 0 0,0-1-1,2 2 1,0 0-1,-2 1 0</inkml:trace>
  <inkml:trace contextRef="#ctx0" brushRef="#br0" timeOffset="1887.1079">11756 12226 2,'0'-2'4,"0"1"0,0 0-1,-2-1 0,2 1 7,-2-2 4,2 2-8,0-1-7,0-1 13,2 2 5,-2-1-21,0 1 13,0 0 5,0-1-8,0 1-7,0 0 20,2 1-22,-2 0 6,0 1 6,2 0 5,-2 1-14,2-1 6,0 1-7,0 0 8,3 3 10,-3 0-14,2 1 6,-2-1 6,2 4-16,-2 0 13,2 0-20,0 0 13,1 1-7,-3 0 13,2 1 5,-2-2-14,0 1 7,2-1-9,0 1 0,0-2 0,-2 0 0,2 0 7,1-1 5,-3-1-2,2-1 6,0 0-9,2-2 6,-2-1 5,0-2-9,3 0 5,1-2-20,2-1 19,3-3-1,1-2-2,3-2-1,3 0-8,1-4 7,6 0-1,0-1-14,2-3 14,2 2 0,0-3-8,2 2 6,-2 0 6,0-2-14,-2 3-6,-2-2 14,0 3-21,-5 2 16,1 1 13,-4 0-15,-1 1 7,-1 2-1,-3 1-1,-1 0-6,-1 2 6,-1 0-12,-1 2 13,-4-1-13,0 1 20,1 1-14,-3 1 7,0-1-1,0 1 6,-2 1-13,0-1 0,0 0 7,0 1-1,0 0 0,0 0 6,-2 0-1,2 0-7,-2 1-6,2 0-6,1 0 14,-3-2 6,0 2-7,2 0 0,-2-1 6,0 0-7,2 1-6,-2-1 7,0 1 7,2-1-8,-2 1 6,0 0 5,-2 0-7,2 0 6,0 0-8,0 0-19,0-1-18,-2-1-8,-3 2-1,-1 3 4,-2 0 3</inkml:trace>
  <inkml:trace contextRef="#ctx0" brushRef="#br0" timeOffset="13098.7492">14575 8538 3,'0'-1'4,"0"1"-2,0-1 0,0 0 1,0 1-1,0 0 0,0 0 0,0 1 0,0 0 0,0 0 0,0 3-1,0-2 0,2 3 6,-2 2-7,0 2 7,0 4 5,2 0-8,-2 4 7,2 2-15,0 3 7,1 2 6,-1 4-14,-2 2 1,2 4 7,0 3 12,0 5-2,0 4-1,0 5-15,0 5 19,2 4-8,-2 4-7,2 5 0,-2 3 12,3 6 6,1 6-22,0 5 0,-2 3 1,2 3 19,-2 5-15,1 2 0,-3 5-13,2 4 14,-2 0-1,-2 7 6,-2 2-1,-2 2 1,-1 2-9,-3 3 1,0 2 12,-4 0-8,1-1-6,-3 0 6,-1 0-7,-1 0 1,1-2-6,-1-2 13,1-2-7,3-4 1,-1-4-14,3-3-3,0-5 8,1-5-6,5-6 2,0-7 2,4-5 0,0-9 2,4-6 1</inkml:trace>
  <inkml:trace contextRef="#ctx0" brushRef="#br0" timeOffset="14162.81">14499 9337 1,'2'-6'3,"4"-1"-1,0-2 0,0 1 0,3-1 0,1-2 0,2 0-1,5-3 1,-1-1-1,3-2 0,4-1 0,4-1 1,2-1-1,6-1 0,6-1 0,3-1-1,5-3 0,5-2 1,6-2-1,6-1 1,9-3 0,7-3-1,9-1 0,7-4 1,7-2-1,9-3 0,6 0 0,6 1 1,2-1-1,9 1 0,3-1 0,7 2 0,2 0 0,2 1 1,0 1-1,2 1 0,-2 2 0,0 3 0,-2 1 0,4 1 0,-4 4 0,-4 0 0,-1 1 0,-1 5 0,-4 2 0,-5 4 1,-4 2-1,-3 6 0,-7 0 0,-5 6 0,-5 5 1,-5 4-1,-5 5 7,-5 5-7,-8 6 0,-9 3-1,-3 7 7,-9 4-7,-6 5 0,-6 5 0,-7 6 0,-5 7 0,-5 5 1,-6 3-1,-2 6 0,-6 3 7,-3 4-7,-3 4 0,-1 5 7,-3 2-8,-3 2 1,-2 2 0,-1 6 0,-1 4 0,2 2 0,-2 3 0,-2 4 0,3 1 1,-3 6 0,2 1-1,0 1 1,0 2 0,-2 1 6,3 6-1,-3-3 6,2-1-8,2 2-7,-2-1 8,1-1-7,-1-3 20,2-4-3,0-1-8,1-3 6,-1-2-2,0-2-14,1-1 13,-1-2-1,0-4-7,0-2-6,-1-4 6,-1-1 7,0-3-1,-2-1 0,-2-2-2,-2-4-7,-4-3 7,-2-3-1,-2-2-7,-5-4 1,-3-2 0,-7-3 6,-4-3-13,-35 63 0,-6-16 2,-5-21 8,34-52-7,-9 0-6,-5-4 2,-7 1 0,-71 32 9,3-14-6,62-32 7,-4-3 6,-9 0-7,-6-2 0,-88 14-6,88-20 1,-6-2 7,-6-2-6,-1 0 0,-7-2 13,-3-1-7,-8 0-6,1-3 7,-7 1 6,-124 2-14,132-4 7,-4 0 6,-4-1-7,2 2 6,-4-2 0,-4 1-14,-3-1 8,-1 2 0,2-1-7,-3-1 1,1-1 1,0 1 13,3-1-13,3-1 6,2-2 7,2-2-1,4-2-1,2-3-7,5-4 6,1-3-7,7-3 7,3-4-7,5-2-7,8-7 8,3-1 0,7-4-6,5 0 1,5-2 0,5-1 1,5 1-1,-49-46 1,19 10 0</inkml:trace>
  <inkml:trace contextRef="#ctx0" brushRef="#br0" timeOffset="14908.8527">15223 10619 3,'0'0'4,"0"0"-2,0-2 0,2 0 1,4-3-1,2 0 0,4-3 0,5-3 0,6-2 0,6-1 0,6-3-2,10-3 1,9-2 0,8-2 0,9-2-1,5-2 7,9-1-7,8-4 6,4 1-7,2-2 0,7-2 0,1-1 7,5 0-8,2 2 1,-2 0 7,-5 0-8,-1 3 1,96-31 6,-34 13-7,-98 31 0,-6 2 0,-6 2 1,-6 2 0,-7 3 0,-7 3 0,-10 4 0,16 3 0,-21 5 1,-19-1 0,-8 3-1,-5 3 0,-5 0 1,-7 3 0,-4 1-1,-6 2 1,-2 0 0,-2 2 0,-4 2-1,0-2 1,-1 1-1,1-1 1,-36 18 0,16-7 0,13-5 1,11-6-1,12-4 0,11-2 0,10-9 0,6 1 0,2-1 0,4 0 0,5-1 7,3 0-7,5 0 0,2-1 0,4-1 6,0 1-7,4-1 6,4 0 6,0 0-1,5-1-14,-1-2 13,3 1-1,1-3-1,3 1-14,-1-3 14,1-1-1,-1-2-7,3 1 6,-2-3-13,1 0 14,1-1-14,-1-1 1,-1-1 20,2-2-8,1 2 0,1-1-8,-2 2 8,1-1-15,-3 1 9,2-1 6,-5 1-7,1 0 8,-3 2-16,-2 2 15,-1 1-13,-3-1 7,-2 5-7,-4-1 1,-2 1 1,-6 4 1,0 0-1,-5 1-1</inkml:trace>
  <inkml:trace contextRef="#ctx0" brushRef="#br0" timeOffset="15468.8848">15057 11449 2,'4'0'4,"2"0"-1,5 1 0,3-1-1,3 0 0,1-1 0,5-1 0,2-1 0,2 0 0,2-2-1,2-1 0,2-1 0,2 0 0,2-1 0,3 1 6,1-3-1,2-1-7,3 0 1,1-2 6,1-1 5,2 0-14,-1-1 7,3 1 7,0 1-15,1 0 13,3 0-1,0 2-14,-2 3 7,4 1 7,-2 1 5,2 4-8,-1 3-7,1 0 8,0 0 4,2 1-1,2 1-14,2-1 7,1-1 6,3-3-1,2 0-1,3-4 1,-1-4-8,0-1 0,5-3-1,3-4 1,3-1 7,0-3-1,4-3 5,-4-2-13,1 2 0,1-2 7,0 1-1,-2 2 0,-1 0-13,-3 2 14,-7 2 5,-1 4-7,-7 2-13,-4 3 8,-4 4 6,-5 5 6,-3 2-1,-3 3-7,-3 3-13,-5 2 14,0 0 0,-2 2-13,-2-2 20,5-2-1,-3-1-1,41 4-7,-7-8 7,-9-5-15,-5-3 16,-28 3-9,0-5 1,-2 3-20,-4-4 3,-1 1 1,-5-2 2,-5 2 2,3-6 0,-15 2 1</inkml:trace>
  <inkml:trace contextRef="#ctx0" brushRef="#br0" timeOffset="15921.9107">15541 12222 25,'0'0'8,"0"0"-7,2 0 6,2-1-8,4-1 0,3-2 0,3-1 7,5 2-1,2-1 13,1 2-9,3 1-7,2 1-1,0 1 6,4 3 0,0 0-1,0 2-7,2 2 6,0 0 7,0 2-3,7-1-1,-1-1 5,4-2 6,3-3-22,3-1 13,3-5-1,2-3 6,4-2-9,4-6-7,2-2 6,4-5 12,7-1-8,5-5 6,1-1-15,4-2 12,0-1-8,1 2 0,1-2-7,0 4 7,-2 0-13,-2 2 13,-3 6-6,-3 2 0,-3 6-6,-1 3 13,-7 4 6,0 4-1,0 6-14,-2 3 14,-2 3-2,3 1 5,1 1-2,0 0-14,0-3 7,2-2 7,3-2-2,-1-3-8,73-4 0,-79-6 6,6-3-1,0-5 0,1-4-7,1-1-7,-4-3 1,1-2 8,-5 1-7,-6 0-13,-7 2-9,-5 0-4,-7 2 3,-6 2 4,-10 2 1</inkml:trace>
  <inkml:trace contextRef="#ctx0" brushRef="#br0" timeOffset="16260.9301">16236 12783 36,'0'0'13,"0"0"-14,4-2 6,0 2 7,2 0-9,5 0 0,1 2 5,1-1-7,3 2 6,3 2-13,-1 1 13,3 1 13,2 2-10,2 0-14,1 3 13,3-2 6,2 3-1,3-1-9,3 1-1,2-3 0,9-2 5,3-1-1,5-2 7,8-4-16,5-3 13,3-5-14,81-12 6,-79 7-6,3-2 12,4-1 5,-1-1-13,1-1-1,0-1 6,-5 1-1,-1 0-7,-3 2 13,-4 1-8,-2 3-7,-4-1-6,-2 3-5,-6 1-11,-4 0 10,-3 1-6,-1 1 3,-5 0 1,-4 0 1</inkml:trace>
  <inkml:trace contextRef="#ctx0" brushRef="#br0" timeOffset="49273.8183">14002 8466 2,'0'-1'2,"0"0"0,0-1 0,0-1 0,0 1 0,0 0-1,-2-1 0,2 1 1,0 0-1,0-1 0,-2 0 0,2-1 0,0 1 1,-2-1-1,2 1-1,0-1 0,0 1 1,0-2 0,0 2 0,-2-2-1,2 0 0,-2 2 0,2-2 0,0 2 1,0-2 0,0 3-1,0-2 0,0 1 0,2 2 1,-2-2-1,0 1 0,0 1 0,0 1-1,0-1 1,0 0 0,0-1 0,0 2 0,0 0-1,0 0 1,0 0 0,0 0 0,0 0 1,-2 3-1,2-1 0,0 0 0,0 1 0,0-1 0,0 2 0,0-1 0,0 2 0,0-2 0,0 3 0,2 0 0,-2 0 0,0-1 1,0 4-1,2-2 0,-2 1 0,0 0 0,2 0 0,-2 1 0,0 1 0,0-1 0,0 0 0,-2 2 0,2-2 0,0 1 0,0 1 0,0-2 1,2 0-1,-2 2 0,2-1 1,-2 1-1,0-1 0,-2 0 0,2-1 0,0 0 0,0 1 0,-2 0 0,2-1 0,0 2 0,0-2 0,-2 0 0,2 0 0,0 1 0,0-1 0,0-1 0,0 2 0,0-2 0,0-1 0,0 1 0,0 0 0,0 0 0,2-1 0,-2 1 0,0 1 0,2-1 0,-2 0 0,0 0 0,0 0 0,0 0 0,0 2 0,0-2 0,0 1 0,0 0 0,0 1 0,0-1 0,0 0 0,0 0 0,-2 2 0,0-2 0,2 2 0,0-1 0,0 1 0,0-1 0,0 1 0,0 0 0,0 0 0,2 0 0,-2 1 0,0 0 0,2-1 0,-2 2 0,0 0 0,2 2 0,-4-2 0,2 1 0,2 1 0,-2-1 0,0 1 0,0 0 0,0 0 0,0 0 0,0-1 0,0 1 0,-2 0 0,0-1 0,2 0 0,-2-1 0,2 1 0,-2 1 0,0-1 0,2 1 0,-2-1 0,0 0 0,0 1 0,0-2 0,0 2 0,-1-1 0,-1 0 0,2 0 0,-2 0 0,2-1 0,0 0 0,0-1 0,0 1 0,2 0 0,-2-1 0,0 0 0,2 0 0,-2 0 0,2-1 0,-2 2 0,2 0 0,-2 0 0,2-2 0,-3 3 0,3-1 0,-2 1 0,0 0 0,0 0 0,0 0 0,0 1 0,0 1 0,0 0 0,0 1 0,0-1 0,0 0 0,0 2 0,2-1 0,-2-1 0,2 2 0,-2-1 0,-1-2 0,3 2 0,-2-2 0,2 0 0,-2 1 0,2-1 0,0 0 0,-2 1 0,2-1 0,0 0 0,-2 0 0,2 1 0,0-1 0,-2 2 0,0-1 0,2-1 0,-2 1 0,0 1 0,0-1 0,0 0 0,0 0 0,0 2 0,0 0 0,0 0 0,-3-1 0,3 2 0,0 1 0,0-1 0,0 2 0,0 1 0,0 1 0,0 0 0,0 0 0,0 1 0,-2 1 0,2-1 0,0 2 0,-3-1 0,3 2 1,-2 0-1,2 0 0,-2 1 0,2 0-1,-2-1 1,2 1 0,-2 0 0,-1 1 0,3 0 0,-2 2 0,0 0 0,0 2 1,2-1-1,0 1 0,-2 2 0,2 1 0,0 0 0,-3 0 0,3 0 0,2 1 0,-4 1 0,2 1 0,-2-1 0,2 2 0,0-1 0,-2 2 0,0 1 0,-1 0 0,1-1 0,0 1 0,-2 0 1,2-1-1,0 0 0,0 0 0,-1-1 0,1-1 0,2 2 0,-2-1 0,2-2 1,0 2-1,0-2-1,0 0 1,-2 3 0,2-1 1,0 1-1,-1 0 0,1 1 0,0 1 0,-2-1 0,2 1 0,0-1 0,0 0 0,0-2 0,0 2 0,0-1 0,0-2 0,2 2 0,-2 0 0,0 0 0,2-2 0,0 2 0,2 1 0,-2-2 0,2 1 0,-2 0 0,4-3 0,-2 0 0,0 1 0,0-2 0,0 0 0,0 0 0,0 0 0,0-3 0,0 1 0,0 0 0,1-1 0,-1 0 0,0-3 0,0 2 0,0 0 0,0-1 0,0-1 0,0 2 0,0-3 0,0-1 0,-2 1 0,2-1 0,0-1 0,0 0 0,-2-1 0,2 0 0,-2-2 0,0 0 0,0-2 0,0-1 0,2 0 0,-2-2 0,0-2 0,3-1 0,-3-2 0,2 0 0,-2-1 0,2-1-1,-2-3 1,2 1 0,-2-3-1,0 0 0,0-1 0,0 0 0,0-3 0,0 1 0,0-3-1</inkml:trace>
  <inkml:trace contextRef="#ctx0" brushRef="#br0" timeOffset="51859.9662">14184 8371 1,'2'-2'3,"0"0"0,-2 1-1,2-1 0,1 0 0,1 0-1,0 0 1,2 0 0,0-2-1,7 2 0,-1-4 1,3 0-1,5 1 0,3-4 0,6 0-1,0-3 1,6 1-1,2-3 0,7-1 0,3 0 0,7-2 0,2 0 1,6-2-1,2 1 1,2-3-1,5 1 1,1 0 0,7-1 0,3 0-1,7 0 0,4 1 0,0-3 0,5 4 0,1-2 0,4 2 0,3 2 0,-1 0 0,1 1 0,-1 1 0,1 3 0,3 1 0,1 0 0,1 2 0,1-1 0,-2 0 0,4 1 0,-3 0 0,3-1 0,0 0 0,-3 1 0,1-2 0,2 2 0,-2 0 0,3 0 0,-1 0 0,0 1 0,-2 1 0,-3-2 0,1 2 0,1 0 0,-3-1 0,0 2 0,-3-1 0,-2 0 0,1 0 0,-3 1 0,3 0 0,-3-1 0,-2 0 0,0 1 0,-1-1 0,-5 0 0,0 0 0,0 2 0,-4-1 0,0 0 0,-2-1 0,-3 2 0,-3 0 0,-2 0 0,-3 0 0,-3 2 0,-3-1 0,-2 0 0,-2 1 0,0 0 0,-1-1 0,-5 1 0,-3 1 0,-1-1 0,-2 2 0,-4 0 0,-3 1 0,-1 0 0,-5 0 0,-2 2 0,-3-1 0,-5 3 0,-2-1 0,-3 3 0,-3 1 0,-4 1 0,-3 2 0,-1 0 0,-5 2 0,-2 0 0,-3 4 0,-1 0 0,-2 4 0,-2-1 0,-2 6 0,-2 2 0,-1 3 0,-1 1 0,-2 5 0,0 1 0,-3 4 0,1 1 0,0 1 0,-3 4 0,1 0 0,-1 4 0,3 5 0,-4 2 0,1 2 0,1 2 0,-1 2 0,3 2 0,-2 1 1,1 0-1,1 4 1,0 3 0,-1-1-1,3 2 0,-2 0 0,1 2 0,3-2 0,-2 2 0,0 1 0,1 3 0,-3 2 0,2 0 0,-2 2-1,-1-1 1,1 2 0,0 3 0,1 2 0,-1 0 0,0 1 1,-1 1-1,1-1-1,0 0 1,-1 1 0,1 1 0,0 0 0,-1-1 0,3-1 0,0 0 7,-1-1-8,3-1 0,0 0 0,2-2 7,2-2-7,0 0 0,0-2 1,2-2-1,0-1 0,-2-1 0,2-1 1,2-1 6,0-1-7,0-1 0,-2-1 0,2-3 0,0 0 0,0-2 0,-2-2 1,2 0-1,-2-2 1,2-1 0,0-1 6,0-1-7,-2-1 0,2-2 0,0-2 0,-2-1 0,2-1 1,-2-1-1,0-2 1,0-2 0,2 0-1,1-1 1,-3 0 0,2-2 6,0 0 0,-2-1-7,0 0 6,0-3-7,-2-1 0,0-2 0,2-2 1,-3 1-1,1-3 1,-2 0 0,2-2 0,-2-2 0,0-1 1,0-3-1,-2-1 0,-1 0 1,1-2 0,0-3 0,0-1-1,-2-1 1,-1-2 0,1-2 0,0-2 0,-3-1 0,1-2 0,-2-2 0,-1 1-1,1-2 0,-5 0 1,3-2 0,-3 2 0,-1-2 0,-3 1 0,-2-1-1,0 1 1,-26 10 0,-3-1 0,2-3 0,-1-2 0,24-6 0,-4 1 0,-4 1 0,-3 0 0,-3 1 0,-4 1 0,-3-1 0,-51 12 0,4-1 0,-1-1 1,8-3-1,44-9-1,-6 0 2,-3 1-1,-5 0 0,-4 0-1,-71 10 0,11-2 1,64-9 1,-6-1-1,-2 1 0,-4 1 0,-3-2 0,-78 5 0,9 0 0,78-5 0,-5-2 0,-3 2 0,-2-1 0,-1-1-1,-1 1 1,-80 6 1,14-3-1,74-5 0,-1 1 0,-5-2 0,-3 1 0,1 0-1,-83 3 1,14-3 0,79-2-1,-3 0 1,1-1 0,-2 2 0,-1-2 0,-1 0 0,0 0 0,-1 1 0,-69-1 0,15 0 0,72 0 0,-3 0 0,0-1 0,0 1 0,0 0 0,0 0 0,0 0 0,0 0 0,-2 0 0,-54 1 0,11-1 0,14 2 0,50-1 0,2-1 0,-3 1 0,1 2 0,0-1 0,-1-1 0,1 3 0,2-3 0,0 1 0,-1 1 0,1-1 0,2-1 0,-2 1 0,2 0 0,-1 0 0,3 0 0,-4-1 0,-31 3 0,12-2 0,4 0 0,30-2 0,-1 2 0,-2-2 0,2 1 0,-2-1 0,3 0 0,-3 0 0,2 0 0,0 0 0,1 1 0,1-1 0,-2-1 0,0 1 0,-1-1-1,3 1 1,-4 0 0,2-2 0,1 2 0,-1-1 0,-2 0 0,2-1 0,1-1 0,1 1 0,0 0 0,1-2-1,1 1 1,0-2 0,1 2 0,1-2 0,1-1 0,-1 2 0,-14-8 0,4 3-1,4 1 1,5-1 0,1 2 1,3 0-1,1-1 0,3 0 0,4 4 0,-2-1 0,1 0 0,1-1 0,0 1 0,0-4 0,0 1 0,-1 0 0,1 0 0,0-1 0,0-2 1,2 1-1,-5 0 0,5 0 0,-2-2 0,0 2 0,2-2 1,-3 2-1,1 1 0,2-2 0,-2 3 0,0-3-1,-3 1 1,3 0 0,0 0 0,-2 1 0,2-2 0,-3 2 0,3 0 0,0 0-1,0-2 1,-3 2 0,3-2 0,0 2 0,0 0 0,0-1 0,1 2-1,1-1 1,0 0 1,0 1-2,0-2 2,0 1-1,0 1 0,-1-2 1,1 1-1,0 0 0,0 1 0,0-2 1,0 1-1,2 0 0,-2 0 0,-1 0 0,1 0 0,-2 1 0,2-1 0,0-1 0,0 1 0,0 0 0,-3 1 0,3-1 0,-2 0 0,0 2 0,2 0 0,0 1 0,-1 1 0,-1 0 0,4 0 0,-2 2 0,2-1 0,-2 1 0,2 0 0,0 2 0,2 0 0,-2 0 0,-1 0 0,3 0 0,-2 1 0,0 1 0,2 0 0,-2 1-1,0 1-1,2-1 0</inkml:trace>
</inkml:ink>
</file>

<file path=ppt/ink/ink5.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46:20.183"/>
    </inkml:context>
    <inkml:brush xml:id="br0">
      <inkml:brushProperty name="width" value="0.05292" units="cm"/>
      <inkml:brushProperty name="height" value="0.05292" units="cm"/>
      <inkml:brushProperty name="color" value="#FF0000"/>
    </inkml:brush>
  </inkml:definitions>
  <inkml:trace contextRef="#ctx0" brushRef="#br0">3510 6788 2,'0'0'3,"0"0"0,0 0 0,0 0-1,2 0 0,-2 0-1,0 0 1,0 0 0,0 0 0,2 2-1,1-2 0,3 1 0,-2-1 0,2 1 0,0 0 0,0 0 0,3-1 0,-1 1 0,2 1 6,-1-1-7,1-1 0,2 0 0,-1 0 0,-1 0 6,5 0 6,-3 0-14,2 0 6,3 0 7,-3-3-15,3 2 13,0 0-7,-1-1 6,3 1 5,-1-2-14,-1 1 6,4 0 7,-3-1-2,3 1-8,0 0 0,-3-1-7,3 2 1,-3-1 0,1 2-6,2-1 22,-3 1-3,1 0-7,0 0 0,-1 0 6,3 1-1,0-1-8,-1 1-6,1 0 1,2-1 13,-3 0-13,5 0 1,-2-1 7,2-1-1,2 0 7,-3-1-8,3-1 7,0 1 6,-2-2-9,2 1 0,0-1-1,-2-1-6,2 2 6,-3-2 0,1-1-7,0 1 7,0 1 6,0 1-1,-3-1-14,1-1 13,0 3-7,0-1 8,-3 1-16,3-1 8,-2 2 0,1-2-6,1 2 13,-4 0-7,4 1 7,-3-2-15,1 2 2,0 0 7,-1 0 0,1 1 6,0 0-7,-1 0 0,1 1 0,0-1-6,-1 2 7,1 1 7,-2-1-2,3 1-1,-1 2-7,0-1 7,0 0-13,1 1 7,-1 0-7,0-1 15,-1 2-8,1-1 7,2-1-1,-3 1 5,1-2-7,2 2 0,0-1-1,-1-2-13,3 1 8,0 1 13,0-2-14,2 1 7,0-2-13,-1 0 1,1 0 14,0 1-1,2-2 0,-2 1-1,2-1 6,0 2-7,0 0 0,0-1-1,0 0 0,-2 0-12,0 2 20,2-2-8,-3 0 0,3 1-6,-2 0 7,0-1-1,0-1 8,0 0-2,2 0-14,0 0 14,0 0-8,0 0 7,0 0-7,0-1 6,2 1-13,-2 0 7,0 0 0,2-2-6,-2 2 7,2 0-7,-2 0 15,0 0-8,-1-1 7,4 0-14,-4 1 14,3 0-1,-2 0-14,0-1 8,0 1 6,0 0-7,-2-1-6,2 1 13,0-1-7,0 1 7,0 0-1,2-2-1,-2 2 0,2 0-1,0 0-13,-2 0 8,0 0 6,2 0 0,-2 0-13,0 0 7,0 2 7,0-2-7,2 0 13,-2 1-14,0-1 6,2 1-6,-2 0 6,0 0-13,2 0 20,-2 2-13,2-2 13,0 1-1,-2-1-8,4 2 0,0-1-6,0-1-1,0 2 15,2-2-14,0 1-1,0 0 16,-1 0-9,1 0 0,2 0-14,-2 2 15,-2-3 1,2 1-8,1 2 15,-1-1-15,2-1 13,-2 2-13,0-2-1,2 2-4,1-2 20,-1 2-1,0-2-8,0 1-6,1 1-7,-3-1 15,4 1-7,-4-1 1,2 0 0,-1 0 13,1 1 0,-2-1-2,0 1-1,2 0-1,-1 0 5,-1-1 0,0 1-16,0-2-4,0 2 13,2-2-13,1 0 14,-1-1-20,2 1 15,0-1 0,1 0 0,-1 0 12,-2 0-20,3-1 7,-3 1 0,0 1 7,2-1-1,-4 0-1,3 1-13,-1 0 8,-2 1 12,0 0-13,0 0-6,-2 1 7,5 0 6,-3 0 6,2 0-20,0-1 1,1 2 7,-1-1 0,0-2-6,0 0 7,0 1 6,3-1-7,-3 0 13,0-1-26,0-1 14,1 3 6,-1-2-13,-2-1 7,2 1 0,-2 1-13,1-2 1,-1 1 28,2 1-9,0-1-7,0 1 0,3-1 6,-1 0-7,2 1 1,-1-1 6,-1-1-7,2 1 6,1-1 6,-3 0-20,2 0 13,1-1 0,-1 1 0,3 0 5,-3-1-13,2-1 13,1 2-14,-1 0 1,1 0 6,1 0-13,-1 0 15,1 2-8,-4-1 8,3 0 5,-1 0-13,-1 1 13,1 1-8,-2-1-6,-1 0 13,1 2-7,0-2 0,-1 1-1,3-1-6,-1 0 7,-3 2-6,2-2 13,1 0-7,-3 1 0,2 0-7,-1-2-5,-3 2 14,2-1-1,-2 0 6,1 2-7,-3-2-6,0 0 13,0 0-1,0 0-7,-2-1 6,4 0-1,-1 0-7,-3 2 8,0-3-2,2 1 0,2-1-1,-2 0-7,1 1 7,1-1-6,0 0-7,0 0 8,-2 0 0,1 0 1,1-1 6,0 1 0,-2-1-7,0 1-1,0-3 15,3 3-23,-1-1 9,2 0-6,-2-2 13,5 0-6,1 0 0,1-2 13,1 2-22,1-2 9,-1-1 13,3 2-8,-3-2 5,3 1-1,-1-1-1,-1 2-13,1-2 1,-1-1 6,-1 1 7,1 0-1,4-1 6,-3 0-15,1 1 13,-1 1-2,1-2-13,-1 0 6,-1 1 0,1 0-6,-1-1 0,-1 0 7,1 1-7,-5 0 7,3 1 0,-3 0 6,-2 0-2,-1 1-13,-1-1 13,-4 2-13,0-1 13,0 1 0,-4 0-8,-2 0-7,0 2 2,-2 1 1,0-2 7,-1 2-1,-1-1 0,0 1 6,-2-1 7,1 1-9,-3 0-13,2 0 20,1-1-14,-3 1 6,2 0 6,-1 0-14,-1-1 13,0 1-14,-1 0 14,-1-1-1,-1 1-1,-1 0-1,-1-2-7,-1 2 0,-1-1 0,-2 1 6,1 0 6,-3-1-14,0 1 7,1 0 5,-3-1-13,0 1 20,2 0-15,-4-1 12,0 0-2,1 1-7,-3 0-7,0 0-6,2 0 20,-4 0-7,2 1-1,0-1 0,-2 0-7,2 0 19,-2 0-8,0 0-1,0 0 0,2 0-7,-2 0-7,0 0 1,0 0 14,0-1-1,0 1-7,0 0-12,0 0 7,0 0-12,0 0-3,2-2-11,-2 2-21,0-1-1,-2 0 7,2 0 5</inkml:trace>
  <inkml:trace contextRef="#ctx0" brushRef="#br0" timeOffset="13781.7883">9434 10166 2,'-4'4'2,"-3"-2"0,3 2 1,0-1-1,0 1 0,0-1 0,2 2 0,0-3-1,-3 2 0,5 0 2,-2 0-2,2-1 0,2 2 0,1-2 0,-1 2 0,0 0 0,2-2 0,2 2 0,-2-1-1,2 1 1,1 0-1,1 0 7,0-1-8,2-1 7,1 1-7,1-1 0,1 1 13,1-2-14,1 1 0,-1-2 0,3 0 1,-1 0 6,3 0-7,-1-1 7,1 0-7,2-1 6,-1 1-6,3-1 0,-4 1 13,3 1-1,-1 0-8,2 0 6,0 1-7,-1 0 12,1 0-14,0 2-7,0 0 14,-1-1-7,3 1 13,-2 0-7,2-2-9,0 0-4,-1 1 13,1-1 7,0 0-9,0 2-13,0-3 7,0 1 14,-1 0-2,1-1-1,-2 1-13,0 0-6,1 0 20,-1 0-20,0-1 8,2 3 0,-2-3 7,1 1-1,3-1 0,-2 2-7,0-2 7,0 0 0,2 0-1,-3 0 6,3-1-1,-2 0-1,2 0-7,-2 0 8,0 0-9,-1 0 1,-1 0 7,2 1-8,0 0 1,0 1-1,-3-1 1,3 1 7,-2-1-1,0 3-1,2-2-7,-3 2 1,3-2 6,-2 1 0,2 1-1,-3-1 0,5 2-19,-2-1 7,0-1 8,2 1 0,0-1 0,0-2 1,2 1 0,2-2 0,-2 0 7,-1 0-2,4 0-7,-1-2 7,0 1-21,0 0 16,0 1-7,0-1 1,0 0 7,-2 1 0,2 1 0,0 0 6,-2-1-7,0 1 6,0 0 1,-1 1-16,1 1 2,2 0 7,-2 0 0,2-1 0,-2-1-6,2 1 7,0 1-6,-2-2 13,2 1-7,0-2 6,0 1-7,0-1 13,0 2-9,1-1 0,-1 0-20,0 0 15,0-1 0,0-1 8,0 0-2,0 1-1,0 0 0,0 0-21,0 0 23,2 0-8,0 0 1,2-1 0,0-1-1,0 2 1,5-1-6,-5 1 13,2-1-13,0 0 1,3-1 7,-1-1 6,-2 2-1,2-2 0,1 0-1,1 0 5,0 0-20,1 0 8,1 0 6,1-1-6,1 1 0,1-1 0,-1 2 0,3-2 1,-1 2 6,-1-2-14,1 3 15,-1-1-8,-1 1-7,3 0 9,-3-1 0,1 1 6,2 1 6,-3 0-8,3 0-7,-1 0 13,3 0-20,-3 1 7,3-1 7,-2 0 0,-1 2-20,1-2 8,-3 0 8,3 0 0,-3 0 6,1 0 0,-3 0-15,3 1 16,1 0-2,-3 1-1,1-1 0,1-1-13,-3 2 7,1 0 0,-1-1 13,0-1-20,-1 1 7,1 2 7,-1-1-1,-1-1-13,-2 1 8,3 0 0,-3 0-1,0 0-12,0 1 21,3 0-13,-1-1 7,1 1-7,-1 0 7,0 1 6,1-1-7,-1 2 6,-2-2-13,1 1-5,-1 0 20,2 1-1,-1-1-1,-3-1-19,2 1 20,0-1-1,1 2 0,-3-2 5,2 1-27,-2-1 22,3 1-1,-1-1-13,0 1 0,1-2 8,-1-1 6,0 1 0,-2 1-8,3 0 7,-1 0-1,-2-1 0,0 0-7,3 1 0,-5-1 7,4-1-1,-4 1-6,3-1-6,1 2 14,35 0-7,-5-2-7,-9-2 2,-34 1 13,6 0 0,-1-1-1,4 1-13,-2-1 6,0 1 8,2-2-1,2 2-14,0-3 1,1 0 14,-1-1 0,0 3-15,0-1 16,3 0-8,38-3 0,-5-1 6,-11 1-7,-33 4 7,2-1-13,2 0 6,0 0 1,-2 0 7,2 0-1,0 1-13,0-2 6,0 1 8,0 0-1,0 0-1,-2 0-13,3 0 7,-3 1 7,2 0-1,0-2 0,0 1-7,0 0 0,0-1-13,0 2 16,2-2 0,0-1 0,1 1 0,-1 0 0,2 0 7,-2 0-2,0 1-14,-2 0 8,3-1-6,-3 2 13,2-2 1,-2-1-22,0 2 15,0-1-6,0 1 13,0 0 0,0-1 0,3 0-8,32 0-14,-8-2 9,-33 3 14,4-1-1,2 0-8,0-1 1,2 1-7,-2-2 14,4 2 6,1-3-22,-1 1 8,2 1 7,-2-2-1,5 1-14,-5 1 2,2-1 7,44-3 6,-11 1-7,-6 1 0,-3 0 8,-37 4-8,5 0 6,0-2-1,3 3-6,-1-1 6,0-1-20,2 2 9,0-1 13,2-1 1,1 1-22,-1 1 22,0-1 0,2-1-2,38 1-1,-5 0 0,-6-2-1,-37 3-6,4 1 0,0-1 0,3 0 13,-1-1-13,2 2 0,0-1 7,0 0-20,-1 1 21,1 0-1,-2-1 0,0 0-1,0 1-12,-2-1 7,-2 0 6,0 1 0,-4-2-13,29 0 7,-6 2 7,-9-1-7,-1 0 0,-7 0 7,-2-1-1,-2 1-7,-15 1 1,1-1 6,1-1-7,1 1 7,-1-1 6,1 1-14,-1 0 7,3 0 6,-3 0-1,3 0 0,-2-2-2,3 2 5,1 0-1,0-1-1,-1-1-14,3 1 1,-2 1 6,1-2-6,1 1 13,2 1 0,-2-1-9,2-1 7,-3 2-1,28-3-7,-7 0 6,-3 2 0,-3-1-1,-4 2-1,-2 1-12,-4 0 13,0 1-7,-2-1 7,-3 0-7,-11 0 7,1 2-7,-1-1 13,1-1-14,0 1-5,1 0 13,-3 1-7,0 0 13,-1-1 0,1 0-2,-2 1-1,1 0 5,-1 1-7,0-1-14,0 0 2,1 1 7,-3-1 6,0 0-13,0 0 7,-2-2 6,1 2-7,-1-1 19,-2 0-8,0-1-8,2 0 0,-2 1 0,0 1-1,2-2-6,0-2 26,-2 1-16,1 1 13,-1 0-9,-2 0-14,2-1 1,0 1 13,-2-1-7,2 1 12,-2 0-1,0 0-15,0 0 13,0 0-8,0 0-6,0-1-6,2 0 20,-2 1-8,0 0-13,0 0-6,0 0-3,0 0 2,0 0-11,0-2-9,0 2 3,0-1 4</inkml:trace>
</inkml:ink>
</file>

<file path=ppt/ink/ink6.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48:35.197"/>
    </inkml:context>
    <inkml:brush xml:id="br0">
      <inkml:brushProperty name="width" value="0.05292" units="cm"/>
      <inkml:brushProperty name="height" value="0.05292" units="cm"/>
      <inkml:brushProperty name="color" value="#FF0000"/>
    </inkml:brush>
  </inkml:definitions>
  <inkml:trace contextRef="#ctx0" brushRef="#br0">6375 7700 1,'-2'-2'3,"-2"-2"0,-3-3-1,3 1 0,-2 1 1,4-2-1,-6 0 0,4 0 0,-3 0 1,1 1-2,2 0 7,-2 1-7,2 1 6,0 1 5,1 0-8,1 1 0,2 0 7,-4 1-15,4 2 13,-2 1-7,4-2 6,-2 2-8,0 3 0,0-1 0,2 2-6,-2 3 7,4 2 6,3 0-1,-3 1-7,2 0 7,-4 0-7,2 1-6,0 1 0,5-1 14,-5-1-1,0-2-7,2 2 6,0-3 0,-2 0 6,-1 2-8,1-4 6,0-1-20,2-1 14,-4-2-13,0-3 20,0 1-8,2-1 13,3-2-15,3-2 6,0-3-7,3 0-6,3-3 14,1-3 0,3-1 4,5-4-7,0 0-1,2-2 0,4-1 6,0-1-1,2-1 0,2 0-2,0-1-14,34-21 0,-5 5 9,-6 6-1,-9 3 8,-24 16-16,-2 2 8,0-1-12,1 1 14,1 0 0,-2 0 6,0 0-14,-3 2 1,1 0 7,-2-1 0,-1 3-1,-1 0-12,-3 1 20,-1 1-14,1 1 13,-1 0-13,-3-1 13,0 2-7,-1 1-13,-3 0 14,0 0-13,-2 1 14,2 0 0,-4 1-19,3-1 0,-3 1 3,-2 0 1,0 0-1</inkml:trace>
  <inkml:trace contextRef="#ctx0" brushRef="#br0" timeOffset="701.0401">5266 6138 1,'2'-4'3,"0"-3"0,0 0-1,1 0 0,-3-3 1,2 0-1,0 0 1,0-1 0,-2 2 5,-2 1-7,2 0 12,-2 1-8,0 0 0,-1 1 6,1 1-2,-2 0-13,0 4 19,-2 0-8,0 2-1,-3 4-1,1 0 7,0 2-15,-5 2-7,1 2 8,2 1 7,-1 0-7,-1 1-6,4-1 13,1 1 7,3-1-9,0-1-6,4 0-7,2-1 8,2-2 1,5 1 0,1-2 0,7-2 13,-1 0-8,7-1-1,2-3 6,2 0-7,2 0 0,2-1-1,0 0-6,0 0 7,0 0 0,-4 1-7,-3 0 1,-1 2 0,-2 1 1,-7 1-7,-1 3 22,-5 0-15,-4 3-7,-4 1 8,-6 2 1,-4 0-7,-3 3 14,1-1-14,-7 1 1,3-1 1,-1-5 0,0 1-1,1-3 2</inkml:trace>
  <inkml:trace contextRef="#ctx0" brushRef="#br0" timeOffset="1274.0729">5599 5809 22,'0'1'8,"0"1"-7,0 2 6,4 0-7,0 4 6,3-1-7,-1 2 13,0 4 6,0 0-4,5 2-14,-3 2 19,2 2-21,3 0 7,1-1 5,1 2 5,-1-1-14,1 0-7,-1 0 7,3-2-6,-1 1 13,-3-3-1,1-1-7,-2 0 13,1-1-8,-1-3 5,-3 1-7,1-3-7,-4 0 1,0-1 6,-4-1-6,-2-3 0,-2 1 7,-2-2-7,-2-2 13,-2-1-1,-3-2-14,-1 0 13,-3-3-7,1-2 7,-3-1-8,-1-4-14,-1-2 9,1-3 7,-1-3 6,0-2-1,3-5-7,-1 0-6,3-3 14,1 0-15,5-1 1,0 0 7,4-1-12,0 2 14,4 0 5,2 2-7,4 3-6,2-2 7,2 3-7,3 2 1,-1 1 0,3 3 7,-3 2-13,5 2 8,-5 3 0,3 3 6,-1 2 0,1 3-7,-3 3 7,-2 3-13,-1 3 7,-1 4-7,-4 3 2,0 2 14,-2 2 0,-4 4-8,2 1-1,-4 1 14,2 3-8,-2 2-1,2 0 6,0 1-20,0 1 8,2-1 13,2-1-8,0-2 13,2 1-8,0-3-1,4-2-1,-2-2-13,5-2 7,1-2 13,-1-2-8,3-2-1,0-3 6,5-4-7,-2-1-13,1-3-5,3-1-5,-2-5 3,1-2 1,1-3 2,-2-1 2,1-3-1</inkml:trace>
  <inkml:trace contextRef="#ctx0" brushRef="#br0" timeOffset="1586.0907">6387 5367 3,'-4'-1'3,"2"0"0,-4 0-1,0 1 1,-1 0 0,1 0-1,0 2 7,-2 1-8,-1 1 0,-1 1 0,0 1-1,1 1 7,3 2-7,-2 3 6,0 0-7,2 2 7,-1 0 5,1 1-14,4 1 7,0 0-7,0-1 7,4 1-7,2 1 14,0-1-15,5-1 0,1 0 1,2-1 14,3-1-9,1 1-6,1-3 13,1 1-1,3-2-1,2 0-14,-5-1 14,3-2-7,-2 1 0,-1-1-7,-3 0 1,1 0 7,-3 0 0,-3-1 0,-2 0 0,1 1-7,-7 0 1,-2 1 0,-2 1-1,-7 0 2,-1 4 0,-4 0 0,-1 0 0</inkml:trace>
  <inkml:trace contextRef="#ctx0" brushRef="#br0" timeOffset="2176.1245">5498 6842 2,'0'0'3,"0"0"-1,0 0 0,0 0 0,0 0 0,0-1 0,4-3 0,4 0-1,3-3 0,3-2 0,5-1-1,1-2 2,5-3-1,4-1 0,2-4-1,2-2 0,7-2 1,1-3 0,4-1-1,3-3 0,4-2 0,4 1 0,-1-2 0,7 0 0,-2 0 1,2-2-1,1 1 0,-1 1 0,-2 0 0,0 0 0,-1 0 1,-1 1 0,2 0-1,-2 1 0,2 0 0,-4 0 0,0-1 0,-2 4 0,-3 0 0,-3 2 0,-3 2 0,-3 2 0,-1 3 1,-6 0-1,1 3 1,-8 2-1,-1 1 0,-4 2 0,-2 1 0,-3 2 0,-3 1 0,-1 0 1,-1 2-1,-3 1 0,-2 0 0,-1 1-1,-3 3 0,-2-1 0</inkml:trace>
  <inkml:trace contextRef="#ctx0" brushRef="#br0" timeOffset="5084.2908">2751 8879 2,'-2'-2'2,"0"2"0,-2-1 0,0-1-1,-2 2 0,2 0 0,-3 0 0,1 0 0,-2 0 0,2 2 1,-3-1-1,1 0 0,0 0-1,0 1 1,-3 0 0,3 1 1,0 1-2,-3-1 0,3 2 0,-2-1 0,-3 2 0,3 0 0,-2 1 0,-1 2 0,1 1 0,-3-1 0,1 1 0,-1 2 0,1 1 0,-3 1 1,1 0-1,-3 1 1,3 1-1,-3 0 0,0 3 0,1-2 0,-3 2 0,2 0 1,-1 0-1,1 1 0,3 0 0,-5 2 0,2-2 1,1 1-1,-3 0 0,2 0 0,1-1 0,-1 1 0,3-1 0,1 1 0,1-1 1,-1 1-1,5-1 0,-3-1 0,3 1 0,0 0 0,4 0 0,-3-1 0,3 1 0,0 0 0,0 0 0,2-1 0,-1 1 0,3 0 1,0 1 0,0-2-1,0 0 0,2 1 0,2 0 0,-2 1 0,2-3 0,0 2 0,0-1 0,3 0 0,-1 0 0,2 0 0,0-1 0,0 1 0,3 0 0,-1-2 0,2 2 0,-2-1 0,3 1 0,-1-1 0,3 1 0,-3 1 0,2-2-1,1 1 1,-1 1 0,3-2 0,-3 2 0,2 0 0,-1 1 0,-1 0 0,3 0 0,-3 0 1,3 1-2,-3 1 2,3 0-1,-1-2 0,1 0 0,-1 1 0,0 0 0,3 0 0,0-1 0,-1 1 0,1-2 0,-3 1 0,5 0 0,-3-1 0,1 0 0,-1-1 0,1 1 0,2-1 0,-3-1 0,1 1 0,1-2 0,3 2 0,-2-3 0,-1 0-1,5 1 2,-2 0-1,1-2 0,3 0 0,-2-1 0,2 0 0,0-2 0,-1 0 0,3 0-1,0 0 1,0 0 0,0-2 0,0 1 0,0-1 0,0 0 0,2 1 0,-1-1 0,-1 1 0,0-2 0,2-2 0,-2 2 0,2 1 1,0-2-1,0 0-1,0 0 2,4-1-1,-2-1 0,2 1 0,0 0 0,0 0 0,0 0 0,0-1-1,3 0 2,-3-2-2,0 2 1,0-1 0,2 2 0,0-2 0,0 1 0,-2 0 0,3 0 0,-3 0 0,2-1 0,0 0 0,0-1 0,4-2 1,1 0-1,1-2 0,1 0 0,1-1 0,-2-1 0,3-2 0,-1 1 0,1-2 0,1-1 0,1 1 0,-1-1 0,1-1 0,1 1 0,-1 0 0,3 0 0,1 0 0,-2 2 0,-1-1 0,-1 1 0,1-1 0,-3 0-1,-1 3 1,3-3 0,-3 2 1,0-2-1,-1 2 0,1-1 0,1-1 0,-1 2 0,0 0 0,1-1 0,-1 1 0,3-2 0,-5 1 0,3 1 0,-3-1 0,-2 0 0,3 0 0,-5 0 0,2 0 0,-2 1 0,-1-2 0,1 0 0,-4 1 0,2-2 0,-2 1 0,0 1 0,0-1 0,-2-1 0,5 0 0,-3 0 0,0 1-1,2-2 1,-2 0 0,2 1 1,0 0-1,-2-1 0,0 0 0,3 0 0,-3-1 0,0 0 0,0-1 0,0-2 0,0 1 0,-2-1 0,2 1 0,-4-2 0,2-2 0,0-2 0,-2 1 0,0 0 0,29-21 0,-8 3 1,-5-2-1,-4 4 0,-22 16 0,2-4 0,2-1 0,-1-1 0,1-1 1,0-1-1,0 0 0,1-1 0,-3 1 0,2-2 0,2 1 0,-5 0 0,1 0 0,0 0 0,-3 1 0,1 1 0,-3 0-1,-1 0 1,1 1 0,-1 1 0,-3 0-1,1-1 1,-3 4-1,2-2 1,-1 2 0,-1 2 0,1 1 0,-3 0 0,2 0 0,-2 0 0,3 1 0,-3 2 0,0-1 0,3 1 0,-3 0 1,0-1-1,0 2 0,3-2 0,-3-1 0,-2 2 1,3-2-1,-3-1 0,0 2 0,-2-1 0,0 2 0,2-3 1,-1 1-1,-1-2 0,-2 0 0,0 0 0,0 0 0,-2 0 0,0-1 0,-2 0 0,-2 0 0,-3 0 0,1-2 0,-2 0 0,0-1 0,-3-1 0,1-1 0,-2-1 0,-1-1 0,1-2 0,-1 0 0,-1 0 0,-1-1 0,1-1 0,0 0 0,-1 0 0,1 2 0,-3-3 0,3 1 0,-3 2 0,0 0 0,-1 2 0,-1 0 0,1-1 0,-1 5 0,0-1 0,1 1 0,-5 1 0,-18-17 0,3 6 0,5 7 0,2 2 0,17 11 0,-3-1 0,1 1 0,-3 0 0,3-1 0,-3 1 0,0 1 0,1 0 0,-1-1 0,1 0 1,-3 2-1,2-1 0,-1 1 0,-1 0 0,-2 2 0,2-1 0,-1 1 0,-1-1 0,0 2 0,-2-2 1,-2 1-1,-1 0 0,-1 1 0,-2 0 0,-3 1 0,1-1 0,-2 1 0,-2 1 0,0-2 0,0 2 0,-1-1 0,1 1 0,-2 0 0,-1 1 0,-1-1 0,2 1 0,-3 0 0,1 0 0,0 0 0,-3 0 0,-1 1 0,-1 0 0,1 2 0,-3-1 0,1 0 0,-1 2 0,-2-1 0,1 1 0,-1 1 0,-2 1 0,1 0 0,-3 0 0,-2 1 0,0 0 0,-2 1 0,0 0 0,1 0 0,1 0 0,-2-2 0,2 2 0,0 0 0,2-1 0,-1 0 0,-1 0-1,2-2 2,-2 2-1,4 0 0,-1 0 0,1 0 0,0-1 0,3 2 0,-1-2 0,2 1 1,3-1-1,-1-1 0,3 2 0,2-1 0,-1-1-1,1 0 1,2 0 0,-3-1 0,3-1 0,0 0 0,3 1 0,-1-2 0,2 0 0,0 0 0,2 0 0,2-1 0,0 2 0,0-2 0,0 1 0,2-1 0,0 1 0,0-1 0,2 1 0,2-1 0,-2 1 0,0 0 0,3 1-1,-1-1 1,0 0 1,0 0-1,0 0 0,0 0 1,1-1-1,-1 0 0,0 2 0,0-2 0,2 0 0,1 0-1,1 0 1,0 0 0,1 0 0,1 0 1,0 0-1,1 1-1,1-1 2,1 0-1,3 1 0,-1-1 0,1 1 0,3 0 0,2 2 0,-1-2 0,1 1-1,2 0 0,0 2-1,0-1 1</inkml:trace>
  <inkml:trace contextRef="#ctx0" brushRef="#br0" timeOffset="7752.4434">2604 11594 2,'-2'-1'2,"0"-2"0,-2 0 0,2 1 0,-2-2 0,2 1-1,-2 1 0,0-1 0,0 1 0,-1 1 0,1 0 0,0 1 0,-2 1-1,0 1 0,2-1 1,-3 2-1,1 1 2,0 1-1,0 0-1,0 2 1,-1 1-1,1 1 0,-2 1 1,2 2-1,-3 1 0,1 0 1,0-1-1,0 5 0,-1 1 0,1 0 0,0 2 0,-1 0 0,1 4 0,-2-1 0,0 1 0,-1 2 0,1 0 0,-1 1 0,1 0 0,0 2 0,-1 0 0,1 3 0,-2-1 0,-1 1 0,3 2 0,0 1 0,-1 2 0,-1 2 0,2 0 0,-3 1 0,1 1 0,1 0 0,-1 1 0,2 0 0,-1 1 0,1 0 0,2 0 0,1-1 0,-1 0 0,4-1 0,0-1 0,2 0 0,4-2 0,2 2 0,0-2 0,4 1 0,3-1 0,-1 0 0,5 0 0,-1-1 0,3 0 0,-1 0 0,5-1 0,0 0 0,-1-1 0,3 0 0,0 0 0,2 0 0,1 1 0,-1-1 0,4-2 0,0-1 0,0 2 0,4-1 0,0 0 0,5 1 0,-1-2 0,2 1 0,0 0 0,3 0 0,-1-2 0,-2 1 0,5-1 0,-3-1 0,3 1 0,-1-3 0,3-2 0,1 0 0,1-1 0,1-1 0,3-3 0,0-2 0,1 0 0,1-3 0,0-1 0,0-2 0,2 0 0,-1-4 0,3 1 0,0-3 0,2-2 0,0-1 0,2-1 0,0 0 0,-2-3 0,2 0 0,2 0 0,-1-3 0,-1 1 0,0-1 0,2-1 0,2-2 0,0 0 0,2 1 0,1-1 0,-1-2 0,0 1 0,0-3 0,1 1 0,-1 0 0,2-1 0,1 0 0,1 0 0,0-1 0,1 1 0,-3-3 0,0 1 0,3-1 0,-5 1 0,0-1 0,3 0 1,-3-2-1,2 2 0,-2-2 0,1 1 0,1-2 0,-4-1 0,0 1 0,0-2-1,-1 1 1,-1-1 0,0 0 0,0 0 0,0-1 0,-2-1 0,0 2 0,-2-3 0,0 0 0,-2-1 0,-2-2 0,-2 1 0,-3 0 0,-1-1 0,0-2 0,-5 2 0,1-2 0,-3-1 0,-2-1 0,-1 2 0,-1-2 0,-4 0 0,-2-2 0,0-1 0,-2 1 0,-2 0 0,-2 1 0,-2-1 0,-2-2 0,-1 2 0,-3 0 0,-2-1 0,-1 1 0,-1-1 0,-1-1 0,-1 1 0,-1-2 0,-2 1 0,-1-2 1,1 0 0,-2 0-1,-2-2 0,1 1 0,-1-1 0,-4 1 0,2-3 1,-2 2-1,-2 0 0,2 2 0,-4-1-1,2 1 1,-4 1 0,2 1 1,-2 2-1,-5-1 0,1 1 0,0 1-1,-2 1 1,-13-25 0,0 8 0,0 6 0,-2 5 0,1 5 0,11 15 0,-3-1 0,-3 0 0,0 0 0,-1-1 0,-3-1 0,0 2 0,1 0 0,-5-2 1,0 0-1,0 1-1,-2 0 1,0-1 0,0 1 0,-2 1 0,0 0 0,0 1 0,-33-14 0,8 7 0,6 4 0,3 3 0,26 7 1,-4 0-2,3 1 1,-3 0 1,-2 2-1,2-1 0,-2-1 0,0 1-1,-2 0 1,2 0 0,1-1 1,-3 0-1,2 1 0,0-4 0,0 2-1,-2-1 1,4 1 0,0-2 0,3 0 0,-3-1 0,4 0 0,0-2 0,-1-1 0,3 2 1,0-3-1,3 1 0,-1-1 0,3 1 0,-13-13 0,4 4 0,5 2 0,1 2 0,3 3 0,3 1 0,-1 0 0,-1 3 0,3 0 0,0 2 0,4 4 0,-1 1 0,-1 0 0,-2 1 0,1-1 0,-3 2 0,0-1-1,-1 1 1,1-1 0,-5 0 1,1 1-1,-3 1 0,-2 0 0,-1 1 0,-1 1 0,-2 1 0,-4 1 0,0-1 0,-2 4 0,-2-1 0,-4 2-1,0 0 1,-7 2 1,1 0-1,-3 1 0,1 1 0,-3-1 0,1 2 0,-5 0 0,0-1 0,3 2 0,-5-1 0,0 0 0,0 0 0,0 0 0,-1-1 0,1 1 0,0 1 1,0-2-1,3 1 0,-3-2 0,2 2 0,0-2 0,1 2 0,-1 0 0,0-2 0,-1-1 0,1 2 0,0-2 0,-2 1 0,1 0 0,1-1 0,0 2 0,0-2 0,3 0 0,-3 0 0,2-1 1,1 1-1,-1-2 0,3 0 0,-1-1 0,1-2 0,-3 0 0,6-2 0,-1-1 0,-1 1 0,1-1 0,2-1 0,-1 0 0,3-1 0,1-2 0,3 1 0,-2 0 0,2-2 0,4 2 0,-1-1 0,1 0 0,0 1 0,2-1 0,0 2 0,0 0 0,2 0 0,0 1 0,2-1 0,-2-1 0,3 1 0,-1 1 0,2-1 0,2 0 0,2 0 0,1 0 0,1-2 0,3 0 0,1-1 0,1 1 0,1-2 0,1 1 0,2-2 0,1-1 0,1-1 0,2-1 0,0 3 1,-1-3-1,3 2 0,0 2 0,2-2 1,-2 2-1,2-1 1,0 1-1,0 1 0,2 0 0,0 1 0,-2 1 0,2-1 0,-2 1 0,-1 1 0,3-2 0,0 2 0,-2 0 0,2 1 0,-2-1 0,0 1 0,2 0 0,-2 0 0,0 0 0,-2 0 0,2 0 0,0 1 0,0 1 0,-2 1-1,0-1 1,-1 2 1,-1 0-1,2 1 0,-2 1 0,2-2 0,-5 3 0,3-1 0,0 0 0,-2 0 0,2 0 0,-1-2-1,1 2 1,0-1 1,0-1-1,0 0 0,1-1 0,1 0 0,0 0 0,0 1 0,0-2 0,2 0 0,0-1 0,-2 1 0,4-1 0,-3 0 0,1-1 0,2 1 0,0-1 0,0 1 0,-2 0 0,2-1 0,0 0 0,0 0 0,2 0 0,-2 0 0,0 0 0,0 0 0,2 2 0,-2-2-1,0 0 1,3 0 0,-3 1 1,2-2-2,0 1 1,0 0 0,0 0 0,2 2 0,-2-1-1,2 0-1,-2 2-1</inkml:trace>
  <inkml:trace contextRef="#ctx0" brushRef="#br0" timeOffset="22082.2631">22645 7008 3,'-2'-9'3,"2"-2"0,0 1-1,2-1 0,-6 0-1,2-2 1,-4 0-1,0-1 0,-5-2 0,3 0 0,-2-1 1,-7 0-2,1 0 0,-3-3 1,-2 2-1,-1 1 0,-3-1 0,-4 0 0,-2-1 0,0 1 1,-6-1-1,-3 0 0,1 2 0,-2 1 0,-3-2 0,1 1 0,-7-2 0,-2 3 0,-1 0 0,-1 2 0,-2-1 0,0 1 0,-4 0 0,-2 1 0,-2 1 0,0-1 0,-2 3 1,-3 0-1,-1-1 0,2 1 0,-2 0 0,-3 1 0,-1 1 0,-3 1 0,1 0 0,-3 0 0,-4 0 0,1 0 0,1-1 0,2 1 0,-1 0 0,1 1 0,1 0 0,-3 2 0,4-1 0,-3 0 0,1 1 0,3 1 0,-1 0 0,1 1 0,1 0 0,-1 1 0,-1 1 0,-2 0 0,3 1 0,-1 2-1,3-1 1,-5 0 0,5 2 0,-1-1 0,1 3 0,0 2 0,-1-1 0,3-1 0,-1 2 0,1 0 0,4 2 0,1 0 0,5-1 0,2 2 0,0-1 0,3 2 0,1 0 0,2 2 0,2 0 0,3-1 0,1 3 0,-2 0 0,3 0 0,-1 2 0,5 3 0,-3-3 0,5-2 0,-2 3 0,1 0 0,3 0 1,2-1-1,-1-2 0,3 2 0,-2-1 0,4 0-1,2 0 1,2-1 0,2 0 1,0-1-1,0 0 0,2 1 0,3-1 0,1 1 0,0 0 0,3-1-1,-1 2 1,3-1 0,-1 0-1,0 2 2,-1-2-1,3 1 0,-1 3 0,3 1 0,1-1 0,0 2 0,-3 1 0,5 2 0,-3 1 0,3 3 0,-2 1 0,3 0 0,-1-1 0,0 1 0,1 0 0,-1-1 0,4 2 0,-2-1 0,-1-1 0,5-1 0,0 1 0,2 0 0,2 1 0,4 0 0,-4 1 0,6 1 0,-2 0 0,5 0 0,-1 4 0,0 1 0,1 4 0,-1-3 0,4 3 0,-1-4 0,-1 3 0,2-2 0,1-1 0,-3 2 0,9-2 0,-7 0 0,3-2 0,-1 0 0,3 1 0,1 0 0,3-2 0,4 1 0,-3 0 0,3 0 0,0-1 0,2 2 0,2-1 0,0-1 0,2-3 0,0 1 0,0-2 0,4 0 0,0 1 0,0-5 0,3 1 0,-1 0 0,2 0 0,1-2 0,1 1 0,2-3 0,1 0 0,1 2 0,-1-3 0,-1 0 0,5 0 0,-3 0 0,3 0 0,1 1 0,1-2 0,2 1 0,1-2 0,3 1 0,4 0 0,0-2 0,0-3 0,2 0 0,-2-1 0,0 0 0,2 2 0,-2-5 0,2 0 0,0 0 0,0-1 0,0 2 0,5-1 0,-3-2 0,0 0 0,2-4 1,-2 3-1,0-2 0,2-2 0,-1 1 0,1 0 0,2 0 0,4-3 0,1 2 0,-1-3-1,1 2 1,-1-2 0,0 0 0,1 0 0,3-1 0,1-2 0,1 1 0,1-3 0,0 0 0,-3-3 0,1-1-1,-1 0 2,1-2-1,-5-2 0,0 0 0,5-1 0,-5 0 0,-1-2 0,-1 0 0,-4-1 0,-4 1 0,0-1 0,-2 0 0,-2-1 0,-4 0 0,0-1-1,-1-2 2,1-5-1,-4 2-1,2 0 2,-5 0-1,1 0 0,-3-4 0,-1 2 0,-3-2-1,0 0 2,-3 1-1,-1-3 0,-2 2 0,-4-2 0,2-1 0,-4 0 0,-2-1 0,2-1 0,-6 1-1,-3-2 2,1 0-1,-2-2 0,-1-1-1,-1-3 1,-5 1 0,3 1 0,-7 0 0,-2 1 0,-2 0 0,-2-1 1,0-1-1,-2 1 0,2-2 0,-4 0 0,2 0 0,-4-3 0,0 2 0,2-2 0,-2 0 0,2-1 0,-2 0 0,0 2-1,-5-2 2,1 3-1,0 3 0,-5 1 0,1 3 0,0-2 0,-3 3 0,-1 0 0,-3 2 0,-2-1 0,1 3 0,-5 1 0,-4 0 0,2 3 0,-2 0-1,-2 3 1,-6 0 0,-3 3 0,1 1 0,-2 3 0,-7 2-1,3 3-1,-3 2 0</inkml:trace>
  <inkml:trace contextRef="#ctx0" brushRef="#br0" timeOffset="24748.4155">19423 9645 1,'-19'-5'2,"3"0"0,-5-2 0,0 0-1,1 1 1,-3-1-1,-4 1 0,4-2 0,1 0 0,-5 1-1,-2 0 0,2 0 1,-2 1-1,0 0 0,-2 2 1,-2 0 0,0 0-1,-2 1 1,2 0 0,-3 1-1,1 0 0,-4 1 1,0 2-1,-3 1 0,1 0 0,-2 1 0,-3 1 0,-2 3 0,-3 0 0,1 0 0,-2 1 0,3 0 0,-3 3 0,4-2 0,1 2 0,-1 0 2,7 1-1,2-2-1,1 2 0,5-1 0,2 2 1,2 1-1,-2 1 0,2 0 0,0 4 0,5-1 0,-1 1 0,0 2 0,0 2 1,2 1-1,-1-1 0,-1 0 0,0 1 0,6 1 0,-1-1 1,-1 2-1,2 1 0,1-2 0,1 1 0,1-2 0,1 2 0,1-1 0,1 1 0,5 0 0,-2-1 0,1 1 0,3-1 0,0 1-1,6-1 1,-2 2 0,2 0 0,4 2 0,0 1 0,0 0 0,5 2 0,-1-1 0,2-2 1,5 2-1,-1-2 0,1 0 0,3-1 0,3-2 0,-4 1 0,5 0 0,3-2 0,0 1 0,2-2 0,2 0 0,2 0 0,-2-1 0,4 1 0,2-1 0,-2 2 0,2 1 0,0-3 0,1 4 0,3-1 0,0-1 0,0 3 0,3 0 0,1 0 0,3-3 0,3 1 0,1-2 0,2 1 0,4-1 0,-1-3 0,3 0 0,2-2 0,0-1 0,2-1 0,0-3 0,9 0 0,-3-2 0,2 1 0,5-1 0,-5-2 0,2 0 0,1-1 0,1-1 0,-1-1 0,1 2 0,-2-3 0,9 0 0,-2-1 0,-1 0 0,1-1 0,-1-1 0,1 0 0,0-1 0,-1-1 0,5 0 0,2-1 0,0-1 0,-3 0 0,3-3 0,0 1 0,2 1 0,-2-2 0,1-2 0,5-2 0,-2 1 0,2-2 0,-4-2 0,2 0 0,-2-1 0,0-2 0,-2-1 0,2-1 0,-3-3 0,-1 2 0,-2-2 0,-3-1 0,-5 1 0,1-3 0,1-3 0,-3 2 0,0 0 0,-1-2 0,-3-3 0,-4 2 0,0 1 0,-4 0 0,-2 0 0,0 1 0,-8-1 0,-1 1 0,1-2 0,-7 0 0,-1 1 0,-3 0 0,-2 0 0,-4 0 0,0-1 0,-4 0 0,-2 1 0,-2-2 0,-2-2 0,-3 1-1,-5-2 1,2 1 0,-5-1 0,-2-2 0,1-3 0,-7 2 0,0-1 0,-2 0 0,-2 0 1,-4 2-1,0-1 0,0 1 0,-5-1 0,-1 2 0,0-1 0,-3 2 0,-3 0 0,-1 0 0,-4-2 0,1 1 0,-5 1 0,0-1 0,0 0 0,-4-1 0,0 1 0,-2 3 0,0 0 0,-2 1 0,-2 1 0,-4 3 0,-3 2 0,1-1 0,-4 2 0,-5 0 0,-2 4 0,-2 0 0,1 0 0,-3 3 0,0 0 0,-2 1 0,-4-1 0,0 2 0,0 1 0,-4 1 0,0 1 0,-3 0-1,1 1 1,-4 0 0,1-1 0,1 2 0,2 0 0,-3 1 0,3 1 0,0 0 0,0 1 0,2 0 0,-5 2 0,7 0 0,-2 1 0,2 1 0,2 2 0,-2-2 0,2 1 0,0 0 0,2 2 0,0-1 0,0 1 0,-5 1 0,6-1 0,-1 1 0,4 0 0,-2-1 0,2 0 0,0 0 0,2 2 0,3 0 0,-3 0 0,2-2 0,3 1 0,-1-1 0,0-1 0,3 1 0,1-1 0,1 1 0,1-2 0,3 0 0,2-1 0,1 3 0,3-2 0,2-1 0,2 0 0,2 2 0,0-1 1,0 0-1,4 2 0,3-2 0,-1-1 0,2 2 0,3-1-1,-1 2 0,2-2 1,3 1-1,-1 0 0,3-1-1,0 2 1,1-2 0</inkml:trace>
</inkml:ink>
</file>

<file path=ppt/ink/ink7.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6:54:02.543"/>
    </inkml:context>
    <inkml:brush xml:id="br0">
      <inkml:brushProperty name="width" value="0.05292" units="cm"/>
      <inkml:brushProperty name="height" value="0.05292" units="cm"/>
      <inkml:brushProperty name="color" value="#FF0000"/>
    </inkml:brush>
  </inkml:definitions>
  <inkml:trace contextRef="#ctx0" brushRef="#br0">2838 7347 3,'0'0'3,"0"0"0,0 0 0,0 0-1,0 0 1,0 0-1,0 0 1,0 0 5,0 0-7,0 0 6,0 0-7,0 0-1,0 0 7,0 0-7,0 0 0,0 0 0,0 0 1,0 0 6,0 0-7,0 0 6,0 0 0,0 0-7,0 0 6,0 0-6,0 0 6,0 0 13,0 0-3,0 0-8,2 0-1,4 0 13,1 3-9,1-1 11,-2 1-21,2 0 7,1-1-1,1 1 5,-2-1 12,1 2-22,1-2 20,0 1-4,1 1-1,1-2-2,-2 1-14,3-1 12,-1 1-1,-2 0 0,3-1 4,-1 0-8,1 2 5,-1-2 0,1 0-9,-1 2 6,0-2-1,1 1 6,-1-1-1,3 1-2,-3 0-14,3-2 7,-3 1 6,0 1-14,3-2 13,-3 1-13,3-1 13,1 0-8,-3 2 0,1-2-6,1 1 7,-1 1 6,1-1-1,-1 0-7,1 1 1,1-1 13,3 1-9,-3 0 0,1 0-13,1-2 20,1 3-8,0-3 6,1 0-1,-1 1 0,2 0-22,-1-2 22,-1 0 0,4 0-9,-1 0 1,-1 0-8,2-2 2,0 2 1,-3-1 7,1 0-7,0 1 1,1-1 19,-3 0-8,2 1 0,-1-1-2,-1 1 0,0 0-1,-1 0 6,1-2-8,-1 1-6,1 1 0,2 0 1,-3-1 13,3 1-8,0 0 0,-1-1-6,5 1-6,0-2 14,0 0-7,2 1 6,0-1 0,2 1 0,-3 0-1,3 1 6,-2-1-19,2 1 7,0 0 1,0-2 6,-2 2 0,2 2 6,-2-2-8,0 0-12,0 1 20,0-1-7,-3 1 7,3-1-9,-2 0-7,0 0 2,-2 1 7,1 0 7,-1 0-22,0-1 15,-4 1-7,1-1 14,-1 0-14,-1 0 1,3 0 0,-4 0 13,-3 0-7,-1 0 7,-1 0-16,-2 0 2,-1 0 7,-1 0 7,0 0-2,-2 0-14,1 0 8,-3 0 6,0 0-7,0 0 0,0 0-7,0 0 7,-2 0 0,2 0 0,-1 0 0,1 0 0,0 0 0,0 0 7,2 0-1,0 0-13,1 2 0,-3-2 8,2 1 6,2-2-14,0 1 0,1 0 8,1 0 1,0-2-21,1 2 22,-1-1 0,2 0-1,-1 0-6,1 1 7,-1-1-1,-1 1 6,0-1-6,3 1 5,-5 0-1,2-1-13,1 1 7,-1 0-6,0 0 7,-1 0 0,-1 1 6,-2-1-21,2 1 15,1-1 8,-3 0-22,0 0 9,0 0 6,2 0 0,-1 0-6,1 0 6,0 0 6,-2 0-19,3 0 7,-3 0 13,0-1 0,2 1-15,1-1 7,-1 1 8,-2 0-9,2-2 0,1 1 7,-3 1-14,2-1 14,-2 1-1,1 0-1,-1-1-13,-2 1 7,2 0 6,0 0 0,1 0-1,-3 0-13,0 0 1,0-1 14,0 1-1,0-1-13,0 1 13,-2-2 0,0 1-7,1 1 6,-1 0-6,0 0 6,-2 0 0,2 0-7,-2 0 7,0 0-7,2 0 6,-2 0 0,0 0 0,0 0-7,0 0 7,0 0-7,2 0-6,-2-1 8,0 1 6,0 0-6,0 0-13,0 0 15,0 0-6,0 0 7,0 0-8,0 0-11,0 0-11,0 0-9,0 0-8,0 0 4,0 0 5</inkml:trace>
  <inkml:trace contextRef="#ctx0" brushRef="#br0" timeOffset="2140.1224">8704 7248 3,'0'0'3,"0"1"0,0-1 0,-2 1-1,2-2 0,0 1 0,0 0 0,0 0 1,0 0-2,0 0 1,0 0-1,0 0 0,0 0 0,0 0-1,0 0 7,0 0 6,0 0-2,2 2-8,0-1 7,0 2 4,0 1-8,2 0 0,0 0 6,0 1-2,2 0-1,-1 1-14,-1-1 13,2 1-1,0 1 6,2 0 4,1 1-2,-3-1-1,4 3-22,-2-2 15,1 1 5,1 0-2,0 1-1,3-2 0,-3 1 4,0 0-2,3-1-1,-3 1 6,3-1-22,-3-1 26,2 0-9,1 1-7,-3-2 13,5-1-9,-3 1 5,0 0-1,3 0-15,-1-1 13,1-2-14,-1 1 13,3-2-7,-1 1 6,-1-1-7,1 0 0,1-1 6,0 1-1,-1 1 6,3-2-14,-5 0 12,5 1-20,-5-1 14,3 1-7,-1-1 13,1 1-1,-1-2-1,1 0-7,0 0-1,-1 0 0,-1 0 8,1-1 4,1 1-8,-3 0 0,3-1-1,-3 0-6,3-1 6,-3 1-6,3-1 6,-1 1-6,-1-1 6,1-1 0,3 2 0,-3-2-1,1 1-6,4 0 6,-5 0 0,3-2-6,-1 2 0,1 0 7,0-2-13,-1 2 14,3-2 6,0 2-8,1-2 0,1 1 0,-2-1-1,2 1 0,-1 0-6,1-1 0,2-2 1,-2 3 7,-1-2-1,3-1-6,0 2 7,-2-1-1,2-1 0,-3 1 7,1 0-2,0 0-7,0 0 6,-3-2-1,3 3 0,-2-1-13,1 0 7,-1 1 6,-2-1 0,-1 2-1,1-2 0,0 2-13,1-2 7,-1 0 6,0 2 0,-1-1-1,1-2-25,1 2 22,3-2 6,0 1-1,-2-1-13,-1 1 7,1-1 7,2 1-1,-3-1-13,-1 1 13,2-1 0,-1 2-1,-1 0-13,0 1 14,-1-1-1,-1 0-19,-3 1 14,3-1 0,-5 3 0,3-2-6,-3 1 0,1 0 2,-3 0 7,0 1 7,1-1-9,-3 0 0,0 1 7,-2 0-14,3 0 7,-3 1 7,0 0-7,-2-3 0,2 3 0,-2 0 0,1-1 6,-1 2-13,0-2 7,-2 0 6,2 1-1,-2 0-13,2-1 7,-2 2-6,0-1 0,0 0 9,1-1-15,-1 2 15,-2-1-6,2-1 0,0 1 7,-2 0 0,2-1-7,-2 1 1,2 0 6,-2 0-6,2 0-6,-2 0 7,0 0 13,2 0-1,-2 0-14,0 0 0,0 0 13,0 0-7,0 0 0,0-2-7,2 2 7,-2 2 7,0-2-2,0 1-1,0 0-1,0-1-6,0 1 0,0-1 0,-2-1 6,2 1-7,0 0 1,0 0 12,0 0-7,0 0-13,0 0 19,0 0-7,0 0 7,0 0-16,0 0 15,0 0-8,0 0-6,0 0 13,0 0-14,0 0 14,0 0-8,0 0 0,0 0 0,0 0 0,0 0 0,0 0-6,0 0 13,0 0-7,0 0-6,0 0-13,0 0-16,0 0 5,0 0-24,0 0 8,-2 0 4</inkml:trace>
  <inkml:trace contextRef="#ctx0" brushRef="#br0" timeOffset="4524.2588">8761 10814 1,'0'0'3,"0"0"-1,0 0 0,0 0 0,0 0 0,0 0-1,0 0 1,0-1-1,0-2 0,-4 1 0,2 0-1,0-1 1,-2 2 0,2-1-1,0 1 0,0-1 2,0-1-1,0 1-1,0 2 0,0-1 1,0 0-1,2-1 1,-3 1 0,3 0-1,-2 0 0,2 1 1,0-1 0,0 1-1,0 0 1,0 0-1,0 0 0,0 0 1,0 0 0,0 0 0,0 0 0,0 0-1,0 0 0,0 0 7,0 0-1,0 0-1,0 0 0,0 0-1,0 0-1,0 0-6,0 0 6,0 0 7,0 0-14,0 0 0,0 0 0,0 0 21,0 0-9,0 0-1,0 0 5,0 0-1,0 0-8,0 0 12,0 0-14,0 0 12,0 1-1,2 1 4,1 1-8,-1-2 6,2 2-2,-2 0-14,2 0 0,0 0 13,0 1-14,0-2 19,0 2-1,1 0-3,-1 1-1,2-1-8,-2 0 0,2 0 7,1 0-3,-1 0-7,0-1 13,0 2-8,2 0-7,-1-2 20,1 1-16,-2-1 6,2 1-13,1-1 13,-3-1-1,2 2-1,0-1 7,1 1-9,-1-2 6,0 2-8,0-2 0,1 2 12,-1-2-8,0 1-13,1 1 21,-1-2-9,0 0 5,2 1-1,-1 0-1,-1 0 6,2 0-2,-1-1-2,-1 1-1,2-2-14,-2 1 13,3 1-6,-3-1 5,2-1-7,1 1 6,-5 0-7,2 0 0,3 0 1,-3 1 6,2-2-13,-2 0 7,1 1 6,-1-1-13,2 2 13,-1-1-13,1 0 7,0 1 6,3-2-7,-3 1 7,2-1-7,1 0 6,-1 2-7,3-2 7,-3 0-7,3 1 6,-3 1-7,3-1-5,1-1 19,-1 0-14,-1 1 1,1-1-6,-1 0 13,-2-1-7,5 1 1,-3-1 6,1 1-1,1-1 0,1-1-1,-3 1 0,5-1 0,-2 1-1,-1-2 1,1-1-8,1 2 1,1-1-6,-2-1 20,3 2 0,-1-1-22,1-2 3,1 2 19,0 0-7,0-1-7,-1 0-5,3-1 7,-2 2 0,-3 0 13,3 0-14,-2-1 7,-1 1-7,1 1 13,-1-2-14,1 1 7,0 2-1,-3-1-6,1 0 7,-1 0-7,1-1 7,-1 1-7,-1 0 1,1 1 6,1-1-13,-3 0 8,3 1-6,-1-1 20,-1 1-21,-1-2 20,1 1-7,1 0-1,-1 0 0,1 0-1,-1 0 1,-1-2-1,1 1-8,-1 1 16,3 0-9,-3-2 6,3 1-7,0 1 0,-1-3 0,1 3 0,-3-2 0,3 2 6,1-2-7,-1 1 7,-1-2-13,1 2 7,-1-1 0,1 0 6,-3 1-1,3-2-7,-5 2 7,3 0-1,-3 1 0,1-2-13,-1 2 7,1-1 7,-3-1-1,0 2-13,3-1 1,-3 0 14,0 0-7,1 0 6,-1 0 7,0 1-23,1-2 9,-1 1 0,0 1 7,1-1 6,-3-1-15,2 2 1,-1-1 8,-1 1-15,-2-2 2,0 2 13,0 0 0,1-1-7,-3 0 0,0 1 6,0 0-6,0-1-6,-2 2 19,2-1-7,-2 1 0,1-2 5,1 2-13,-2 0 13,0-1-20,0 0 14,-2 1-7,2-1 13,-2 1-7,0-1-7,2 1 13,-2 0-13,0 0 7,0-1-7,2 1 7,-2 0-7,0 0 7,2 0 0,-2 0 0,0 0 0,0 0-1,0 0 6,0 0-7,0 0 7,0 0-8,0 0 1,2 0-13,-2 0 20,0 0-13,0 0 7,0 0 6,0 0-13,0 0 1,0 0 13,0 0-1,0 0-7,0 0 6,0 0-1,0 0 0,0 0-8,0 0 8,0 0-15,0 0 15,0 0 0,0 0-1,0 0 5,0 0-13,0 0 7,0 0-7,0 0 7,0 0 6,0 0-2,0 0-13,0 0 13,0 0-1,0-2 1,0 2-16,0 0 15,0 0 0,0 0-1,0 0-7,0 0 0,0 0 13,0 0-14,0 0 0,0 0-6,-2 0 14,2 0-7,0 0-7,-2 0 22,2 0-9,0 0 0,-2-1-7,2 1 6,0 0 0,0 0-13,0 0 20,0 0-7,0 0-1,0 0 6,0 0-1,0 0-19,0 0 20,0 0-7,0 0-13,0 0 2,0 0-13,0 0-2,0 0 2,0 0-10,0 0-1,-2 0-17,2-2-5,-4-2 5,0 1 5</inkml:trace>
  <inkml:trace contextRef="#ctx0" brushRef="#br0" timeOffset="6019.3443">14588 10650 1,'0'0'3,"-2"0"0,2 0 0,0 0 0,0 0-1,0 0 0,0 0 0,0 0 1,0 0 5,0 0-8,0 0 7,0 0-7,0 0 6,0 0-7,0 0 0,0 0 1,0 0-1,0 0 7,0 0-7,0 0 0,0 0 0,0 0 19,0 1-1,2 1-3,0 1 5,2 0-9,-2 0-1,0 1 5,2 0 5,-2 0-16,2 2 13,0 0-9,1 0-7,-1 0 20,2-1-10,0 1 6,0 1-3,3-1-1,-1 0-2,2-1-7,-2 0 13,3 0-3,1 0-14,3-2 13,1 2-8,1-2 7,-1 0 4,3-1-2,0 0-14,1-1 6,1 1 7,0-1-9,1-1 12,1-1-8,0 1-13,2-3 13,-1 3-1,3-1 0,-2 0-8,2-3 7,0 2 12,0 0-9,0-1 7,2 0-9,-2 0-1,4-1-20,0 1 15,0-1 12,0-1-14,4 2 1,0-2 0,0 1 6,2 0 6,1-1-20,-3 1 13,0-1 0,-2 1-1,2-1 6,-4 3-20,2-2 20,-2 1 0,-2 0-8,0-1 0,0 1 6,-2 1-7,0 1 6,-2-2-7,0 1 6,-3 0-13,-1 1 1,0-1 7,-3 1 7,3 1-7,-2-2-7,-3 2 14,-1-1-7,1 0 6,-3 1-7,1-2 6,-4 1 0,1 1-1,1 0-1,-4 0-19,3 0 21,-3 0-1,0-1-13,-2 1 14,1 0-13,-1 0 1,0 0 7,0 1-13,-2-1 22,1 0-16,-1 0 16,0-1-2,-2 1-14,0 0 20,0 0-14,0 1-6,-2-1 13,2 0-1,0 0-13,-2 0 20,2 0-2,-2 0-20,0 0 20,0 0-7,2 0-7,-2 0-6,2 0 20,-2 0-7,0-1-7,0 1-18,-2 0 8,2 0-16,0 0-16,0 0-1,0 0 5,0 0 4</inkml:trace>
  <inkml:trace contextRef="#ctx0" brushRef="#br0" timeOffset="7080.405">14952 14237 3,'-2'0'3,"2"0"0,0 0-1,0 0 1,0 0-1,0 0 0,0 0 0,0 0 1,0 0-1,0 0-1,0 0 0,0 0 0,0 0 0,0 0 0,0 0 0,0 0 6,0 0-7,0 0 0,0 0 0,0 0 0,2 0 0,-2 0 6,4 0-7,4 0 7,0 3-1,3 0-1,1-1-7,2 1 1,3-1 6,2 0 7,1 1-16,3-2 9,2 1-1,2-1-1,2-1 6,2 1-1,4 1-13,2-4 13,5 1-14,1-1 8,2 0-7,3-1 8,0-1-7,-1 0 13,3 0-14,-1 0 14,-1-1-7,0 2 6,-1-1-14,-3 1 14,1-1-1,-2 3-13,1-1 13,-3 0 7,-1 0-3,-3 2-1,-2-1-1,-4 2-1,-2 1-14,0-2 1,-6 2 7,-1-1 6,-1 1-7,-2 1 6,-3-2 1,-1 1-8,-3 1 6,-2-2-1,1 1-6,-1-1 12,-2 0 5,-3-1-8,1 2 7,-2-2-3,0 0-8,0 1 6,0-1-26,-2 1 9,0-1 1,1 0-1,-1 0 9,0 1-1,-2-2-6,2 1-12,0 0 2,-2 0 3,2 0 1,-2 0 0,2 0 1,-2 0 1</inkml:trace>
  <inkml:trace contextRef="#ctx0" brushRef="#br0" timeOffset="8114.4641">20461 14210 1,'-4'0'4,"-2"0"-1,2 0 0,0 0 0,-1 0 0,1 0-1,2 0 1,0 2-2,0-2 7,-2 0-7,2 0 0,2 0 0,-2 0-1,2 0 0,4 0 7,2 0-8,2 0 7,5-2-1,3 2-7,5-1 1,4-1-1,4 1 1,6-3 0,4 1 0,7-2 0,1 2 0,7-2 1,6-1 6,2 0-7,2 1 6,5-2-7,-1 1 1,0-2 0,0 1-1,1 0 1,-1 0 0,-2 0 0,-2 0 0,0 1 1,0 0-1,-4 0 7,-2 2-1,-2-1 0,-4 2 6,0-1-16,-3 1 15,-3 0-2,-3 2-7,1 0 12,-7 1-7,0 0-7,-4 0 6,-2 2-7,-2 1 0,-4-2 14,-2 1-9,-3 0 6,-1 0-13,-5 0 6,-1-1 13,-3 0-15,0 0 14,1 1-9,-5-2 6,0 0 4,0 1-8,1-1 13,-3 0-10,-2 0 6,0 0-9,-2-1-7,2-1-6,-2 2 13,0-1-13,0 1 13,-2-1-7,2 0-14,-2-3 3,2 3-12,-2-1 2,0 1 3,0 0 0</inkml:trace>
  <inkml:trace contextRef="#ctx0" brushRef="#br0" timeOffset="12364.7072">14292 4353 4,'-2'-3'4,"0"0"0,2 0-2,-2 2 0,2-1 0,0 1 0,0-1 1,0 4 5,0 1 5,2 2-8,0 4 13,2 5-3,2 5-2,0 4 0,3 8-16,1 5 8,-2 6-1,3 5 5,1 1-1,-2 6-1,5 3-7,-3 2 6,5 3-7,-3-1 8,3 2-2,1-1-7,3-4 0,-2-3-13,1-5 2,-1-5 3,0-5-1,1-7 2,-1-6 1,-3-5 0,1-8 0</inkml:trace>
  <inkml:trace contextRef="#ctx0" brushRef="#br0" timeOffset="12592.7203">14246 4369 2,'-6'-5'4,"0"-1"-1,-2-1 0,1 0 0,1-2 7,0 0-2,2-2-7,0-2-1,4-1 13,4-2-2,2-3-7,2-3 13,9-3-16,2-4 6,5-4-1,5-3 0,4-1-7,3-3-7,3 0 8,4-1 6,1 0-13,3 2 7,1 2-7,-3 2 2,1 4-1,-5 6 1,-4 4-1,-6 5 1</inkml:trace>
  <inkml:trace contextRef="#ctx0" brushRef="#br0" timeOffset="12772.7306">14203 4676 3,'-4'7'4,"2"-2"-1,2 2-1,0-2 1,4 0-1,2-4 0,2-4 1,3-2-2,5-7 0,3-5 1,6-7-2,4-4 1,4-4 0,4-4 0,4-3 0,3-1-1,1-1 0,1 4 0,1 1 0,-1 4-1,-3 6 0,-4 4-1</inkml:trace>
  <inkml:trace contextRef="#ctx0" brushRef="#br0" timeOffset="13569.7762">14991 4419 2,'0'0'3,"2"1"0,0-1-1,2 1 1,0-1-1,5-1 0,-1 0 0,4 1-1,3-2 1,1 1 0,3 0-1,-1 1 7,3 2-8,-2 1 1,-1 1-1,-1 5 7,-3 2-7,-1 3 0,-5 4-1,-2 4 1,-6 1 12,-2 3-14,-6 1 13,-2 0 0,-3 1 4,-3-1-2,-3 0-1,0-2-2,-3-2 5,-3-2-1,2-2-9,0-3-1,1-2 0,1-2 6,2-4-2,1-3-13,3-4 7,-1-5-13,3-4-5,5-7 1,4-4 2,2-7 2,8-6 0,2-4 2,3-1 1,5 0 1,3 0 1,1 2 1,1 1-1,0 3 2,0 2 0,-1 2 0,1 4 1,0 0 1,-1 6 0,1 1 1,0 4 0,-3 3 0,1 3 0,2 2 1,-1 6 6,-1 1-7,-1 5 0,1 2 0,0 2 1,-3 5 12,3 1 0,-1 1-16,-3 1 15,-1-1-9,1 0 6,-5-2-13,1-3 13,-1 0 11,-2-2-1,-2-2-3,3-1 11,-5-2-16,0-2 12,0 0-4,-2-2-8,0-3-20,-2-2 7,2-5-12,0-3 1,-2-2 3,2-4-6,5-3 1,-1-1 3,0-2 1,2-1 0,3-1 3,1 0 1,0 2 1,1 3 0,-1-1-1,3 2 3,-3 2 1,1 2 0,-1 1 0,-2 3 2,1 2 0,-1 1 0,0 1 0,1 2 2,-1 2 0,-2 1-1,3 2 0,-1 1 8,0 3-1,3 1-8,-3 2 1,5 1 13,-3 2-1,0 0-2,1 1 5,-1 1-2,1 0 0,-1-2-15,-2 2 7,1-2-14,-3-1 15,0-1 5,0-1-1,-1-2-14,-1 1 7,-2-1 12,0-2-1,0-1-15,0 1 13,1-2-1,-3-2-14,2-2 13,0-3 12,0-2-22,0-1 7,0-3-7,0 0 18,3-1-8,-1-1-7,-2 3 7,2-1-16,0 2 8,1 2 1,-1 0-15,0 2 22,2 3-14,-2 2 14,267 2 778,-273-2-787</inkml:trace>
  <inkml:trace contextRef="#ctx0" brushRef="#br0" timeOffset="13616.7789">16283 4281 1022</inkml:trace>
  <inkml:trace contextRef="#ctx0" brushRef="#br0" timeOffset="16848.9637">16844 4013 1,'-2'-3'4,"0"1"-1,-2-3 0,-3 3-1,-1-1 0,-2-1 0,-3 3-1,-3-1 0,-1 1 2,-1 2-1,-3 1-1,-2 3 0,1-1 0,-1 3 0,0 1-1,2 2 1,1 0 0,-1 1 0,2 1 0,3 1-1,1 0 1,1-2 0,4-2-1,-1-1 7,5-1-1,2-1-7,0-2 0,4 0 0,4-4 0,2-4 0,2 0 0,3-3 1,1-1 0,3-4 0,-1-1 0,3 0-1,-1 1 1,1-1-1,-3 0 1,1 4 0,-1 1 6,-4 1-7,1 3 0,1 2 7,-3 3 5,1 2-8,-2 3 7,0 2-14,-1 2 6,1 1 6,-2 1 6,0 0-8,3-1-1,-3 0 0,4-2-8,0-2 8,3-2-8,1-4-7,1-2 9,3-4 0,3-4 0,4-4 6,2-6-13,0-3 1,0-3 1,2-3 7,-3-3-7,3-1 2,-2-2 0,0-3 13,-2 1-7,-2-2-1,-1-2 7,-5-1-8,0 3 7,-3-2 5,-4 2-7,-1 0 11,-5 0-8,0 4 5,-2 2-14,-4 4 14,0 5 3,-2 2-14,0 2 0,-3 7-1,-1 2 7,2 5 18,-2 2-10,-1 4-15,1 6 20,0 4-10,0 4-7,3 6-1,1 3 13,2 4 4,4 2-9,0 2 0,7 3-3,-3-2-1,6 5-1,3-3-7,1-1-6,3 0-11,4-2 13,-1-3-17,3 0 2,2-4 3,0 0-11,2-4 3,2-4 2,-2-2 2</inkml:trace>
  <inkml:trace contextRef="#ctx0" brushRef="#br0" timeOffset="18002.0297">18097 3405 86,'0'0'19,"-2"0"-1,2 1-3,0 0-1,2 4-3,-2 0 5,4 2-8,3 3 0,1 1-2,2 3-1,1 3 6,1 0 5,0 2 5,3 2-22,-1 1 12,1 0-7,-1 0 6,-1 0-2,-1 0 5,-2-1-7,1-1 19,-3-3-4,-2-1-8,1-2-9,-3-1 24,0-2-2,-2-3-10,0-1 5,-2-3 3,-2-2-15,0-5-2,-2-3-7,-3-3 6,3-5 6,-2-3-2,2-5-14,0-3 1,2-3 7,0-3-13,2 0 1,2-3 7,2-1-12,2 0 0,0-1-23,1 3 5,-1 2 3,2 3-3,2 3 11,-1 1-11,1 5-2,0 2 5,1 6 2,-1 1 4,0 3 14,3 3 2,-1 4-11,-2 2 14,-1 0-6,1 2 0,0 0 9,1 1 6,-1 0 0,0-2 5,3 0-2,-1-1-7,1-2 0,1-2 6,1-2 0,-1-2-22,3-1 22,-3-2-14,3 0 7,-3-2 13,-1-2-8,-1 2-1,0-2 5,-3 0-7,-3 2-7,0-1 7,-4 0 13,0 2 4,0 2-22,-4 1 7,-2 3 12,-2 4-14,-2 3-1,-3 4 12,1 3-8,-3 5 12,1 5-14,-2 4 11,3 3-2,1 3 0,2 2-16,4-1 8,-1-1-1,5-1 5,2-1-13,5-2 0,1-2 7,2-3-7,1-3 1,3-3-13,1-5 9,3-2-19,-1-4 17,3-4-5,-1-2 8,2-4-7,-3-2 9,1-5-6,-3 0-5,1-4 14,-3-2-13,-1-2 9,-1-3 7,1-2 0,-5-3-1,-2 2-6,0-2 20,-1 1-2,-1 3-8,0 1 5,-2 6 6,-2 0-3,2 4-1,0 4 6,0 1-10,-2 4 19,2 5-4,0 2-22,0 5 6,0 7 7,-2 1 3,4 4-8,-1 1-1,1-2-14,0 1 13,2 2-13,2-4 21,5 1-9,-3-2 5,2-1-1,3-3-2,-1-1-19,1-4 14,4-2 5,-3-3 0,3-2-8,-3-4 0,3-3 0,-3-3 0,1-2-7,-3-5 9,1 1-8,-3-5 1,-1-3 1,-1-1 7,-2-1-7,-2-2 7,-1 0-7,-1-1-12,0 1 21,0 2-1,-2 4 6,0 2-20,0 4 14,-2 2-7,2 3 7,-2 2 5,2 5-19,-2 4 13,0 4 0,0 6-13,2 4 8,-2 3 6,0 3-13,5 1 20,-5 1-1,4 0-8,0 1 0,0 0-7,0-2-5,0-2-19,4 0 5,1-5-11,-1-3-8,2-1 5,1-4 3,1-4 5</inkml:trace>
  <inkml:trace contextRef="#ctx0" brushRef="#br0" timeOffset="18174.0395">19351 2794 82,'-5'0'27,"3"1"-4,0-1 10,-2 0 2,0 2-5,2-1-3,0 0-3,-2-1-16,4 0 11,-2 0-1,0 1-16,2-1-6,0 0-19,2 0-4,0 0-3,2-1 2,2-1 1</inkml:trace>
  <inkml:trace contextRef="#ctx0" brushRef="#br0" timeOffset="18584.063">19367 3060 4,'-2'-2'18,"0"0"3,0 1 4,0-3 3,2 3-9,-2 0 3,0 0-2,2 1-3,0 0 5,0 0-10,2 3-8,-2 3 12,2 2-1,2 0-9,-2 4-7,2 0 13,-2 0-8,2 2 6,-1 3-14,1-2 7,0 1-7,0-1 7,-2 1-7,2-1 7,0-1-13,0-1-11,1-1-5,1-2 2,-2-2 3,4-2 2</inkml:trace>
  <inkml:trace contextRef="#ctx0" brushRef="#br0" timeOffset="19443.1121">19560 3076 53,'-3'1'18,"3"0"-16,-2 0 6,2 0-1,0-1 13,0 0-4,0 1-2,2-1 6,3 0-10,-1-1 5,4-1-27,2-3 21,3-1-8,1-1 0,1-1-6,3-2 0,1-2-5,0-1 1,1-1 7,-1-1 1,-1 0-7,3 0 1,-4 0 1,-1-1 1,-3-1 7,-1 1 12,-6 0-1,0 1-8,-3 0 5,-3 2-1,-3 1 5,-1 3-7,0 2 11,-6 3-2,2 3 5,-5 4-16,1 2 6,-3 6-1,3 3 11,-1 3 4,1 3-16,0 2-1,1 3-1,1 3 5,2-2-7,1 2-8,5-1 7,2-2-14,0-1 2,5-2 14,5-4-7,-2 0 0,5-3 0,1-5-19,3-1 9,1-6-6,3-2-3,-3-3 8,3-3-10,-2-4 15,1 0-13,1-4 10,-2-1 1,-3-2 7,3-4 7,-5-1-13,1-1-6,-1-3 15,-3 2 13,-1-2-15,-2 1 13,1 2 12,-1 2-4,-2 4 4,-2 2-10,2 3 11,-4 1 4,1 5-10,-1 2 3,0 6-9,-4 2 0,2 3-9,0 4 6,-2 2-1,-1 2-2,3-1-7,0 2 20,3 0-16,-1-2-7,0 0 13,4-2-1,0 0-20,0-3 14,3 1 0,-1-4-1,4-4-6,-1-1-12,3-2 8,-2-3 7,3-3-7,-1-1-4,-1-2 8,1-1 6,-1-4-6,1-3 7,-3 0-1,-1-3-6,0-1 0,-2-3 1,1-1 13,-1 2 5,-4 3-8,2 2-8,1 3 13,-3 3-1,-2 2-2,0 3 0,0 5 4,-2 6 5,2 3-15,-2 6-6,2 3 20,0 1-3,0 3-2,2 0-1,0 1-2,3 0-1,1-1-7,2-2 6,1 1-7,3-4 6,1 0-19,1-3 14,1-3-19,-1-3 1,3-3 9,-1-3 14,1-1-7,0-5-6,-3-2 1,1-1 0,-5-3 14,1-3-8,-1-2-12,-4-2 20,1-3-7,-3-2 6,0-2-1,-2-1-13,-2 3 13,-2 1-7,2 2 19,0 4-1,-4 2-9,2 1 5,0 5-1,0 1-2,0 2-8,-2 4-12,0 2-19,2 1-3,-2 4-2,0-1-21,2 2 0,0 0 5</inkml:trace>
  <inkml:trace contextRef="#ctx0" brushRef="#br0" timeOffset="20536.1746">14505 5899 43,'0'0'12,"0"0"-14,0 0 14,0 0-9,0 0 12,0 0-21,0-1 14,4-3-8,2 1 19,0-1-7,5 0 3,1-3-1,5-2 5,3 0-16,3-1 6,2-1 5,4-2-7,6 1-1,-2-5-1,4 2 5,3-2-7,1-2 6,5-2-8,3-1-6,3-1 7,2-3 7,4 0-16,6-2 2,4-3 13,2 0-6,5-3-8,3-2-5,3-2 1,4-2 14,4 0 0,4-1-1,0-2 0,2-1 6,4-2 0,5 0-22,3-3 2,5 0 14,4-1 6,4-1-7,4-2-1,2-2 0,2-1 0,2 0 7,5 2-2,-1-1 0,7 0-1,0 1-7,-1-2 7,3 4-14,2-2 2,-3-1 13,1 3-7,0 1 0,-5 1 13,1 1-14,-3 3 12,-3 0-7,-3 3-13,-2 1 14,-4 2-1,-2 1-6,-2 2 6,-4 1 0,-2 1 0,-4 1-7,-7 3 7,-2 1-1,-3 0 1,-5 2-8,-4 1 1,-5 2 7,-1 1 7,-4 2-9,-7 0-13,-2 2 15,-3 2-7,-5-1 0,-5 0 1,-3 4-6,-4 0 14,-5 1-1,-1 1 0,-7 2 6,-2-1 4,-4 2-1,-2 0-14,-4 2 0,-4 0 6,-1 0-1,1 1 0,-4 1-1,-3 1 7,1 1 4,-5 0-8,0 2 13,-1-2-16,-1 2 0,-2 0-7,0 1 13,0-2 6,-1 1-1,-1 2 3,-2-1-21,0 1 7,0 0 0,0-1-7,0 0 7,0 1 6,-2 0-1,2 0-14,-2-2 13,2 4 7,-2-2-22,2-2 14,-2 1 5,0 1-7,2 0-19,-2 0-6,0-1-16,0 1-9,-2 0 5,0 0 3</inkml:trace>
  <inkml:trace contextRef="#ctx0" brushRef="#br0" timeOffset="26524.5171">16856 4967 4,'0'0'4,"0"0"-1,0 0 0,0 0-1,0 0 0,0 0 0,2-1 1,-2 1 5,0-1-1,0 1 5,0 0-1,0 0 0,3 1-9,1 3 0,0 2 0,2 1 6,0 2-8,0 2 13,3 5 5,-1 0-9,0 5 11,3 3-7,1 3-3,-2 2-1,3 2-1,-1 2 6,3 2-15,-3 1 13,2 0-14,-1 1 12,-1 0-1,3 1-7,-3-1-1,1-2-6,-3-2 14,2 2 4,-1-1-7,-1-3-1,-2-3 5,3-2 0,-5-3-2,0-1-1,0-3-7,0-3 6,1-1-1,-3-3 6,0-2 0,-2 0-3,2-1 6,-2-2-15,0-1 7,2 1-1,-2-3 7,-2 0-15,3-1 19,-1-1-15,0-1-6,0-1 19,0 0-14,2-3 14,0 0-9,0-1-7,2 0 6,1-1-6,1-2 6,0 1 0,3-2-7,1 0 7,-2-2-7,5-1-6,-1 1 0,3-1 16,-1-2-8,3 2-8,2-3 22,-3 1-15,1 0 0,-1 0 13,3 2-7,0-1-7,-3 2 6,-1-1 0,2 1-7,-1 0 13,-1 2-13,-1 0 7,-3 1 5,-1 1-13,1 2 7,-1 0 6,-4 0-14,1 0 1,-3 1-6,0-1 8,-2 2-13,0 1-3,0-2 2,-2 2-11,0 0 3,1 1-9,-1 0 3,-2 0 4,2 0 4,-2-1 1,0 1 3,0 0 0</inkml:trace>
  <inkml:trace contextRef="#ctx0" brushRef="#br0" timeOffset="26859.5363">17568 5385 18,'-2'0'10,"0"1"4,-2 0 4,-1 0-21,-1 2 27,2-1-11,-2 2 6,4-2 3,-2 0-2,2 0 3,2 0-15,-2 1 6,4-1-15,0 2 0,2-1 6,4 1 12,0-2-14,3 1 13,1-1-9,1 0 5,3-1-1,-1 2-14,3-2 6,3 0-13,-3-1 20,1 2-20,0 1 8,-3-1 0,1 2 0,-3-2 1,1 2 0,-3 2 0,-2 1 6,-1 0-7,-1 4 7,-4 0 6,0 3-8,-4 1 0,0 3 0,-2 0 5,-2 0-1,-2 2-7,0-2-12,-1 1-6,-1-2-10,2 1 3,2-3 2,0-1 3,2-1 3,2-2-1</inkml:trace>
  <inkml:trace contextRef="#ctx0" brushRef="#br0" timeOffset="27108.5505">18019 5160 89,'-2'2'20,"0"-1"-4,0-1-8,-1 0 19,3 0-4,0 0-16,0-3 13,3 1-16,1-6 6,8-1 6,3-3-3,3-3-8,5-1-7,6-4 0,2-1-6,6-1 1,2-1-19,1-1 4,-1 2 3,-2 1 2,-2 2 0,-4 1 3,-2 2 0</inkml:trace>
  <inkml:trace contextRef="#ctx0" brushRef="#br0" timeOffset="27287.5608">18381 4921 2,'-2'3'4,"-3"3"-1,1 1 0,0 3 14,2 2-16,0 2 12,4 4 5,-2 1 5,2 5-16,2 0 5,3 2 12,1-1-4,2 3-7,0 0-3,3 1-7,-1-1 5,3-1-1,1 0-25,-1-3 2,1-2 0,1-1 3,-1-1 1,-1-4 1,1-2 1,1-4 1,-3 0 0</inkml:trace>
  <inkml:trace contextRef="#ctx0" brushRef="#br0" timeOffset="27465.571">18745 5129 14,'0'0'2,"0"0"8,0 0 4,0 1 12,0 0-4,2 2-2,-2 1 3,2 3-22,2 0 12,-2 3-6,2 1-2,0 1 12,0 0 5,3 1-30,-3-1 8,2 1-6,0-3-12,-2 1 2,2-3 2,-1-1 1,-1-1 1,0-2-1</inkml:trace>
  <inkml:trace contextRef="#ctx0" brushRef="#br0" timeOffset="27631.5805">18703 4958 2,'-2'-1'11,"2"0"-8,-2 0-1,2-1 0,0 1 1,0 1-2,0-1 0,0 0 0,2 0-1,0 0-1,2 0 0,1 1 0</inkml:trace>
  <inkml:trace contextRef="#ctx0" brushRef="#br0" timeOffset="28845.6499">18809 4987 4,'2'3'4,"2"1"0,-2 2-1,4 1 13,0 1 4,1 0-9,-1 3-1,2 0 11,0 2-9,1 1 6,-1 1 3,0 0 4,0 2-4,1-1 5,-3-2-10,2 0 11,-2-1-17,1-3 19,-3-1-11,0-2 5,0 1-4,0-2 5,0-1 4,-2 0-11,0-3 5,-2-1-16,3-1-1,-3-2 0,2-3 5,-2-2 6,-2-1-15,4-1 6,-2-3 5,2-2-7,0-1-1,2 0 0,2-3 6,-2 2-15,2 0 7,1 1-12,-1 2 1,0 0 7,-2 3-6,2 2 8,3 1-7,-1 2 20,0 3-2,3 0-1,-3 4 0,2 2-9,-2 3 0,1 3 6,1-2-7,-2 0 0,1 1 6,-3-1-7,0 2 7,0-2-1,0 0-1,1-2 0,-1-2-7,0 1-6,-2-2 8,0 0 6,0-3-1,3-1-13,-3-2 14,0-1-7,0-5-6,0 0-5,-2-1 1,0-2-4,2-1 14,-4-1 0,5 0-12,-3 0 14,-2 2 0,2 0 0,0 0-7,0 4 8,-2 0-6,2 3 0,0 2-11,0 2 14,0 1-6,2 1 0,0 2-4,3 1 1,-1-1 14,2 2-7,0 0 7,3-2-13,1 0 8,1-3 0,-1 0-13,0-2 3,5-1 1,-3-2 0,1-2-4,1-1 9,-1-1 0,-1-3-5,3 1-6,-3-3 15,1 1-6,-3-2 8,-1 0 0,-1-1-13,-4 0 14,-2 0-6,0 0 13,-4 1-1,0-1-1,-2 5-1,0-1 0,-2 3-7,-2 1 6,0 4-13,0 2 20,-3 3-7,3 3 6,-2 3 5,2 2-2,-1 4 5,1-2-22,4 3 13,-2 0-1,4 0-13,2 1 13,0-2-7,4 0-19,3-3 1,1 0 3,0-5-12,7 0-2,-1-5 3,3-2-3,2-3 3,1-2 2,1-2 4,25-13 2,-7-4 1,-4-1 3,-4 1 1,-18 11 0,-3-4 3,3-1 0,-5-3 2,2-3 1,-3 0 0,-1-2 2,0-5 0,-4 2 1,1-3 1,-1 0 7,-2 1 7,2 1 10,-2 3-3,-2 3 11,0 3-10,0 2 3,0 4 4,2 2-16,-2 2 12,2 1-23,-2 7 7,2 2 17,-2 6 5,2 2-4,-2 5-10,4 2 4,-2 4-7,3 2-3,-1 3 5,2 0 0,0 1-3,0-2 5,3 0-8,-1-1 0,0 0 4,-2-3-20,1-1 7,1-2 0,-2-1 0,-2-3-7,0-1-4,-2 0 8,0 1 6,-4-4-6,-2 0-6,-2 0 1,-2-4-12,-5 0 16,-1 1 1,-3-1-6,-1-1 14,-1 0-7,3 2-7,-3 1 8,0 2 14,3-1-9,-1 5 6,3 0-7,1 4 6,-1-1-7,1 4 12,3 0-7,2-1-8,2 1 1,2 1 6,1-2-1,3 0 0,0-2-7,5-2 7,-1 0-1,4-3-6,2-1 12,1-3-7,1-1 6,-2-1 6,5-2-9,-1-1 0,3-1-1,-5-2-13,3-1 1,-1 2 8,-3-1 6,1 1-7,-4 1-14,3-3 3,-3 1-5,-2 1 2,0 0 2,-2-1-18,5 1 5,-3-1-11,0-3 5,2 1 4,3 0 4,-1 1 1,3-1 4,-1-2 1,2 1 3,3-3 3,0 2 1,1-2 0,-1-1 3,3 0 1,1 0 1,-2 1 1,3-2 1,-1 2 7,0-2 12,-1 2-2,1 0 6,-2 1-4,-1 1-2,-1 0 6,-1 1-16,-3 0 6,-1 2-13,-1-1-12,-3 3 0,-4-1 2,0 2 0</inkml:trace>
  <inkml:trace contextRef="#ctx0" brushRef="#br0" timeOffset="29588.6924">20449 3667 3,'-2'-1'4,"-2"1"0,2 1-1,-3 1-1,1 2 1,0 2 13,-2 2-3,2 5-2,0 3 6,0 5-3,1 6-2,1 6 6,4 4-3,3 6-2,-1 4-14,4 7 20,2 5-16,3 6 12,-1 6-14,5 3 26,5 5-23,1 4 12,2 3-1,0 0-3,0 3-2,-1-2-7,1-1 7,0-2-16,0-3 2,-2-4 0,-1-4-5,-1-4-6,2-6-11,-5-5 4,1-7 1,-2-6 3,-1-6 1,-1-8 2</inkml:trace>
  <inkml:trace contextRef="#ctx0" brushRef="#br0" timeOffset="31875.8232">20807 4257 31,'0'0'7,"0"0"-1,0 3 6,2 3-14,2 4 13,-2 2-8,4 7 6,-2 7-8,5 4 13,-3 7-14,0 5 0,2 4 0,0 6-7,1 0 14,1 4-7,0-1 6,3 1-7,-3 0 6,-2-4-7,3-3 14,-5-5-15,0-4 13,0-6-1,-1-5 5,-1-4-1,-2-5-9,-4-6 0,-2-8 6,-5-7-2,1-6-7,-4-6 0,-3-7 0,1-7-6,-5-4 20,0-7-15,3-6 0,-3-5-8,5-6 16,-1-1-16,5-2-4,2 0 14,1 0 6,7 2-7,0 1 7,5 5-8,1 3 6,0 4-7,4 2 0,3 5 0,-1 6-13,3 2 9,-3 7 0,3 5 7,-1 6-6,0 6 7,-1 7 5,-3 4-19,1 8 14,-3 5-7,-2 4 7,-4 5-1,0 3-19,0 5 15,-4 3 0,2 0-7,0-1 16,-2-1-2,2-4-14,0-2 22,0-4-3,2-5-14,2-2-5,0-4 13,3-7 0,-1-4-7,2-6 7,7-7-13,-1-7 7,3-8-7,3-5-4,3-4 1,2-6 1,4-4 1,0-3 2,0-5 1,-2-5 1,2-1 0,-3-8 1,1 0-1,-4-1 2,-2-1 0,-5 0 1,-1 0 1,-3 3 0,-6 4 7,1 4-1,-5 7 7,-4 5-2,0 5-14,-3 6 7,-1 7-6,-2 7 6,-2 5 13,-3 7 4,1 8 5,-3 5-23,3 6 13,0 4-7,1 7 17,3 5-16,2 6-1,4 5 13,4 3-4,2 4-1,4 0-2,2 2-14,3-1 6,3-1 12,3-4-8,2-2 5,1-4-2,3-3-14,2-5 0,2-2 13,0-6-14,0-3 7,2-5-7,-2-5 0,2-3 7,-2-5-13,0-3 7,-2-5 1,-2-3 6,-1-2-1,-1-3-6,-4-2-13,-5-2 15,-1-2-20,-5 0 23,-4-1-15,-2 3 9,-2 1-12,-2 1 8,-4 3 13,0 3-13,-3 3 7,-3 2 6,2 5-13,-3 3 14,-1 5-1,-1 2-14,1 4 14,1 2-13,1 1 13,0 2-13,1-1 7,3 2 6,0-1-7,4 0 0,-1-1-6,3-2 7,0 1 0,4-4-19,0 0 15,3-4 1,-1-1-12,2-2-6,2-3 4,0-2 8,3-2-6,1-3 3,1-1 1,1-3 1,1-1 1,-3-2 2,0-2 0,1-1 1,-1 0 1,1-2 0,-1 2 1,0 1 1,-3 3 7,-1 0-7,0 2 0,-2 1 7,-1 2 7,1 0-3,2 4 6,-4 2-2,2 2-7,1 3 11,-3 1-2,2 1-14,0 1 0,-2 1 13,3 0 4,-3 1-2,0-1-7,0-1 4,0-1-1,-2-1-8,2 0 0,0-2 13,-2 1 3,1-3-21,1 0 0,0-2 13,-2-4-1,2-1 0,2 0 4,-2-5-15,1 0 7,-1-3-1,0-1-1,0-2 0,2 0-1,-2-2 1,2 1-15,-1 0 9,1 2 0,0 2 0,0 2 0,0 2 1,-1 3 6,1 2-1,0 4 7,0 3-8,2 4 6,-1 2-2,1 1 0,-2 2-1,2 1-1,-1 1-7,-1-2 8,0 1 4,2-1-14,-2-2 7,1 0 0,1-1 12,-4-2-2,2-2-7,1-2 11,-3-1-21,2-3 7,2-2-7,-2-3 1,1-3 0,-1-3 7,0-1-13,0-2 13,2-1-6,-1-2 12,-1 0-7,-2-2-13,2 1 1,0 1 14,3 3-14,-5 2 22,0 1-15,2 2 6,-2 3 0,0 1-7,3 2 6,-1 4 0,0 2 6,2 2-1,1 3 0,-1 1-8,-2 1-8,4 0 2,-1 1 14,-1 0 0,0-1-2,0-1-7,3 0-6,-1-1 13,-2-2-1,3-1-7,-3 0 7,2-4-1,-1-1-13,-1-2 1,0-1-6,0-2 15,1-2 0,-3-1-13,-2-2 2,0-1 1,0 0 14,0 0-1,-1-1 0,1 0-1,0 2-6,0 0 6,0 2-13,0 1 20,2 1-13,-1 1 6,1 4 6,2 0-14,-2 2 7,3 0 0,1 2-6,-2 0 0,2 2 13,3-2-7,-3 0-7,3 1 7,-3 0-6,0 1-6,3-2 1,-1-2-6,1 0-4,-1-1-4,0-3-3,3 1 15,-3-4-10,3 0 8,-1-2-11,-1-1 10,-1 0-6,0-2 10,-1-1-12,1 1 9,-4-2 15,3 0-7,-1-1-12,0 2 15,1 0 0,-3 1-7,-2 3 16,3 2-2,-3 0-1,2 2-7,-2 3-13,0 2 9,1 1 14,-1 2-14,0 0 1,0 2 7,3 1 6,-1-2-19,0 2 8,0-1 0,3-2 7,-1 1-13,2-2 0,-1-2 2,3 0 8,-1-1-7,-1-3 1,3 1 0,-1-2 2,-2-2-2,-1 0 10,1-2-9,-1 0 2,-5-3 7,2 0-7,-4 0 0,2-1 1,-1-1 20,-1 2-4,0 1 5,0 0-1,0 2-4,-2 1 0,0 2-9,0 1 5,0 3 5,0 2 0,0 1-3,1 4 5,1-1-8,0 3-2,0 3-7,4-1 0,0 0-6,3 1 13,1-2-13,3 0-7,1-4-4,3 0-5,4-2 4,-1-2 2,5-3 0,-2-2 2,2-3 2,-2-1 1,0-4 1,-3 0 2,1-4 1,0-2 1,-5-1 0,1-2 1,-4-2 1,-3-4 0,0-4 1,-1-1 0,-5-2 1,2-4 1,-4 1 0,-2 0 13,3 1-7,-3 0 19,0 4-4,-2 3 17,2 3-11,-2 4-16,2 2 18,-2 3-10,0 3 5,2 2-17,0 6 6,-2 3-8,2 4 6,0 3 12,0 4-10,2 5-1,0 2-1,1 1 5,-1 2-9,2 2 13,-2-1-9,2 2-14,3 0 13,-3 0-14,0 0 20,0-3-1,0 0-15,-2 0-14,-1-3 22,-1-2-7,-2 0 13,-5-1-9,-1 0 0,-4-2-1,0 1-6,-5-2 6,-1 0-12,-3-2 7,0 1 0,1 0 7,-3 0-1,2 0 0,1 1-13,1 1 7,1 2 6,-1 0 0,5 2-7,-1 1 7,1 0-1,4 1-13,1-1 8,5 0 0,0-1-7,2-2 16,4 0-8,3-2-1,3-3-5,2 0 1,1-3-6,1-2 2,3-2 0,-1-1 2,1-2 7,2 0 7,-1-4-20,1 2 21,-1-2-1,-1 2-14,-1-1 8,-3 2 0,-1 1 0,1-1-7,-5 3 8,2 1-13,-1-1 8,-3 4 0,0 1-7,0 0 22,0 2-8,1 1-8,-3-1 15,0 0-8,0 2-7,0-1-25,2 0 4,1 0-2,-1-3 0,0 0 4,2-2 3</inkml:trace>
  <inkml:trace contextRef="#ctx0" brushRef="#br0" timeOffset="32061.8339">24250 3359 37,'0'0'0,"0"0"25,0 0-15,0 0 11,0 0 11,0 0 2,0 0-5,0 0-3,0 0-10,0 0 5,0 0-16,0 0 6,0 0 6,0 0-22,0 0 0,0 0-11,0 0-13,0 0 5,0 0 1,-2 0 2</inkml:trace>
  <inkml:trace contextRef="#ctx0" brushRef="#br0" timeOffset="39475.2579">17357 7023 24,'0'0'2,"0"-2"6,0 0-8,0-2 7,-2 1-7,2-1 6,-2-1-1,0 2 13,0 0 3,0 0-15,-3 2-1,-1 1 7,0 4-9,-2 1 12,-5 3 6,1 3-4,-5 3-8,1 3 6,-5 3 3,0 2-2,1 1-1,1 4-3,5 0-1,-1-1-1,3-1-14,1 1 14,3-2-2,4-1-1,2-1-1,6 1-1,4-3-1,3-1 0,1-1-7,5-1 7,1-2 0,3-1-1,2-2 0,-1 0-7,1-1 7,0 1-7,-2-2 7,-3 3-1,-1-2-6,-5 2-7,1 2 15,-5 2-7,-4 0 7,-4 0-7,-2 3-6,-2 0 1,-4 0 8,-3-2-13,1 1-6,-3 0 4,3-3-12,2-2 4,0-3 1,-1 0 3</inkml:trace>
  <inkml:trace contextRef="#ctx0" brushRef="#br0" timeOffset="40364.3087">17646 7041 11,'0'0'9,"0"0"0,0 1 5,0 2-2,3 2-1,-1 1 4,0 3-2,-2 3 19,0 3-4,0 3-5,2 5-2,0 3 3,0 5-15,0 1 0,2 2 10,2 2-15,3-1 13,-1 1-3,2-1 5,0-2-8,1 1 4,-1-1-2,1-4-8,1-1 7,-2-3-2,1-3-14,-1-2 13,-4-1 5,0-4-1,1-4-2,-1 0 5,-4-3-9,0-3-7,-2-5 7,-2-1-15,2-4 16,-4-2-16,0-4 16,-3-1-9,-1-3 7,-2-4 5,-1-3-7,-1-4 5,-2-4-13,-1-4 0,1-2 7,-1-6-7,-1-1 7,3-2-6,3 0-6,2 0 1,-1 4 7,7 1 0,0 3 7,0 3-7,4 3-7,4 1-6,1 3 15,1 2 0,2 3-6,0 4 13,3 1-20,-3 6 14,3 3-6,-1 2 6,0 5-6,-1 3 13,-1 4-20,-4 3 20,1 4-13,-3 4 13,-2 3-14,-2 3 13,-2 4-13,-2 2 6,-1 1 7,1 2-8,0-2 8,0-1-16,-2 0 16,4-2-9,0-2 1,0-1 0,4-3-14,-2-2 15,4-1 0,2-3 6,0-2-7,5-3 7,-1-3-8,4-2-13,1-3 15,3-3 0,1-1-25,4-4-11,0-3 18,1-1-5,3-2-10,0-4-2,2 0 4,0-1 3,4-2 3,-4-1 2,0-1 3,2 0 1,-2 1 3,-2-1 2,-2-2 1,0 1 2,-3-1 2,1-1 1,-2-1 2,-3 0-1,-3-1 3,1-1 0,-1 1 1,-3-1 0,-1 0 7,-3 3-1,0-1 13,-4 3 3,0 1-1,-4 3-16,0 1 12,-2 2 6,-2 4 2,-2 1 5,-2 3-11,-3 4 11,-3 3-10,-1 3 11,-3 4-11,-1 4 12,-4 4-18,1 4 12,-1 1-16,2 4 13,1 0-23,1 2 19,7-1-14,-1 1 6,7-2 6,2 2-3,6-2-2,2 0-7,6-3 6,5 1-8,6-3 14,3-1-15,5-2 6,2-1 5,4 0-7,1-2-1,1-1 7,0-2-2,-2 1-1,-2-1-1,-4 1-13,-2-1 7,-4 1 6,-4 0-7,-7 2 7,-2 1-20,-6 0-5,-6 1-10,-2 1 9,-6-1 4,-3 2 2,-3-1-18,-3 0 3,-3 0-2,-3 1-9,-2-2 5,0 0 3,0 0 3</inkml:trace>
  <inkml:trace contextRef="#ctx0" brushRef="#br0" timeOffset="41420.3691">17055 8248 37,'-4'1'6,"-4"3"6,-3 2-14,1 1 14,-3 0 3,1 1 11,0-1-2,-1 0-10,3-1 11,2 0-4,-1-1-7,5-3 3,4 1 5,2-3-10,9-1-7,5-3 5,5-5-7,8-1 19,6-5-16,8-1-7,7-6 13,4-3-1,10 0-8,4-5-14,7-1 22,3-1-2,5-3-2,4 0-13,0 0 13,6-1-1,2 1-7,2-1-6,0 2 1,-2 0 13,1 2-7,-1 0 7,-4 2-8,-4 1-6,-5 4 14,-5 1-1,-7 3-7,-6 2 0,-8 1-6,-4 4 19,-7 1-14,-5 2 1,-5 3 6,-6 0 0,-2 2-1,-7 0-1,-1 2 0,-3 0-7,-1 0-6,-3 1 15,-3-1-7,-1-1 6,-2-2-20,0-2 15,-2-2 0,1-2 0,-1-6 7,0 0-7,0-6 0,-2-3 0,2-2 0,-2-4 0,-2-2-6,0-2 1,0-4-5,-4-2 13,0-3 0,0-3-14,-2-2 9,-1-5-6,-3-1-5,0-1 2,-1 0-12,-1 0 29,0 2-13,-3 3-6,-4 0 15,3 2-1,-3 3-7,1 4 2,-3 3 7,0 2 0,1 4-7,-3 4 1,0 1 13,-2 6-8,-2 1-6,1 5-6,-1 2 14,-2 3-13,0 4 14,0 3-7,-4 4-6,0 1 8,-3 6 0,-5 2-7,0 3 2,-5 4 7,1 3-7,-7 3 1,-2 2 1,-4 2-13,-6 4 15,-2 3-7,-6 4 2,-7 0 1,0 4 7,-1-1-13,-3 1 15,-2 1-1,0-2 0,1 0 0,-3-1-1,2-1-6,2-1 13,5-3-7,-1 0 6,5-1-7,1-4 0,3-1-6,6-1 13,2-3-1,6-1 0,4-2-15,3 0 2,7-3 21,3-2-9,4 0-1,6-4-6,4 0 6,2-2-13,5 0 14,1-1-1,3 1 6,1 0-8,3 0-6,4 0 13,-1 0-1,3 1-14,0 1 7,2 3 14,2-1-3,-2 1-8,4 2-7,0 1 13,2 4 6,0-1-15,3 4 6,1 2 5,4 0-1,1 3-8,1 2 13,3 0-9,1 2-1,3 3-7,0 1 7,4 1-14,-3 4 14,1-1-1,0 3-13,0 2 14,1 2 5,-3 0 0,2 2-9,-2-1-6,-3 1-7,3-3 8,-3 1 14,-1-2 4,2-2-2,-1 0-20,-1-3 13,-1-3 0,3 0 6,-3-1-15,1-3 7,2-2 6,-3-1-8,1-4 6,-3-1-7,3-1 12,-3-2-7,1-1-7,-1-4 6,-4-1 6,1-2-21,-3-1 20,0-2-7,1-2 0,-3 0 5,0-2-7,-2 0-6,0-1-6,0-2-12,1-1-2,-3 0-11,0-2-3,0-2 4</inkml:trace>
  <inkml:trace contextRef="#ctx0" brushRef="#br0" timeOffset="49140.8107">19531 5937 10,'0'0'3,"0"-3"26,-3-1-11,1 0 11,-2-3-9,0 0 9,0 0 10,-2 0-11,2 0 3,-3 1-5,3 0-2,0 3-4,2-1 4,-2 2-16,2 1 12,0 2-8,0 2 4,-2 4 17,0 4-17,-3 5 5,3 0-3,-2 5-21,-2 2 19,-1 2 5,1 2-16,-2-1 6,-3 2 6,3 1-16,-2-1 6,-1 1-13,1-1-7,-3-1 3,3-1-11,-3-1-11,3-3-3,0-2-14,1-1 6,1-4 4,2-3 4,1-1 5,-1-3 2</inkml:trace>
  <inkml:trace contextRef="#ctx0" brushRef="#br0" timeOffset="49377.8243">19216 6026 6,'0'-2'4,"0"2"-1,0 0 20,0 0-4,0 0-1,0 0 9,2 0 4,-2 0 2,4 3-11,5 1 5,-1 2 3,0 0-11,5 2 5,-1 3-4,3-1 4,-1 2 3,3-1-3,3 1-16,-1 1 13,2-2-10,1 3 5,-1-1-9,4 1 7,-2-1-9,-1 0 6,1-1-8,-2 0-19,-1 0-5,-1-2-9,0 1-4,-3-3 4,-1 1-9,-3-2 4,0-1 5,-3 0 3,-3-2 2</inkml:trace>
  <inkml:trace contextRef="#ctx0" brushRef="#br0" timeOffset="49970.8582">19173 6210 10,'-4'3'17,"-3"0"-9,1 1 11,0 0 5,-2 0-4,2-1-8,1 1 10,-1-2-1,2 1 15,2-1-10,0 0-3,2-1 3,2 2-9,2-3 3,4 0-8,3 0 5,1-3 4,5 0-8,3-2 10,3-2-9,2-1-1,4 0 10,4-1-16,0-1 7,0 0-9,4-1 6,1 1-8,-3-1 6,2 0 12,2 2-10,-1-2-7,1 2 13,-4-1-9,0 1-8,-2 1 13,-2 0-2,-2 1-6,-2-1-9,-4 2 15,-2 1-3,-3 1-1,-1 0-7,-5 1 7,1-1-8,-3 2 7,-2 0-13,-2-1 13,1 2-7,-3 0 0,0 0 6,0 1 0,-4-1 0,0 2 5,0-1-8,0 0 6,-2 0-7,2 0 0,-4 2 6,2 0-1,-2 0 1,-1 1-8,-1-1 6,-2 2-1,-2 1-6,-1 0 6,-1 1 0,-3 1-1,3 0-13,-5 1 8,1 0-7,-1 2 2,1-2 7,-3 0 6,1 1-7,1-2 7,-2 1-21,3-1 22,-1-1-14,3 1 1,-1-1 1,1 0 0,-1-2 7,3 1-6,0-1 7,1 0 5,1-1-1,2-1-13,-1 0 13,3 1-13,0-2 1,2-1 13,0 1-14,0-1 7,-1 0 0,3 0 0,0 0-13,2 0 14,0-1-6,0 0-13,0-2-16,2 0 10,0-1-10,3 1-15,-3-1 0,0 1-1,0-1 5,2 1 5,-4-1 4</inkml:trace>
  <inkml:trace contextRef="#ctx0" brushRef="#br0" timeOffset="50487.8878">19520 5902 1,'0'-1'3,"0"0"1,0-1-1,0-2 0,0 3 7,0-1-8,-2-1 12,2 1-8,-2 1 5,2 0-7,0 1 13,0 0 3,-2 0-8,2 3 4,-2 4-8,-4 5 12,0 3-9,-3 4 11,1 3-8,-2 2 10,-3 5-8,1 4-3,-5 2-14,1 2 6,-3 2 12,1 1-8,-3 2-14,0 0 7,3-2 12,1 0-20,0-3 19,1-2-8,3-1-7,1-4 7,0-2-1,1-4-19,3-3 8,0-2-5,2-4 0,-1-2-4,1-3-12,2-2 5,2-2 1,0-5 3,0-2 1,2-2 3,0-3 0</inkml:trace>
  <inkml:trace contextRef="#ctx0" brushRef="#br0" timeOffset="50882.9104">19342 5916 5,'0'-2'10,"-2"0"6,2-2-3,-2 1 5,2 0-1,-2 1-3,2 0-8,0-2 12,0 2 10,0 0-15,0 0 4,2 1-3,-2 1 0,4 1 3,0 2 12,1 3-11,1 2-9,0 1 13,2 3-4,1 3-7,-1 1 10,2 1-2,3 4 3,-3 1-9,2 2 12,3 0-10,-3 1-7,5 0 4,-3 0-1,3-1 5,-1 0-14,1 0 11,-3-1 5,3-1-8,-3-1-7,3-1 5,-5-2 5,3 0-8,-1-2 0,-3-1-13,1-1 7,-4-1 6,1-3 0,-3 0-7,2-2 14,-4 0-23,0-3-10,0-1 8,-1 1-10,-3-2-4,-3 1-2,1-3-16,-2-1-2,-2 0 7,0-1 3,-2-1 4,-1-2 3</inkml:trace>
  <inkml:trace contextRef="#ctx0" brushRef="#br0" timeOffset="51689.9565">19063 6230 2,'0'0'4,"0"0"0,0 0 6,0 0-1,0 0 5,0 0-8,0 0-1,0 0 6,0 0 11,0 0-3,0 0-14,2 0-1,2 1 12,0 2-2,5-2 5,-1 1-9,4-1 18,1 1-4,1-2-15,3-2 4,4 1-1,1-1 6,3-2-10,4 0-1,2-1 6,0 0-2,2 0-7,0-1 11,2 0 5,1-1-15,1 1 13,0-1-10,-2 0-13,2 0 13,1 1-7,-1-1 12,-4 1-1,0 0-2,0 1-1,-4-1 6,-2 2-15,0-2 0,-4 1 6,-1 3-13,-3-2 19,-4 1-1,-1 0-14,-2 1 13,1 1-8,-5 0-6,0 0 20,-1-2-9,-1 2-1,0 0-7,-2 1 0,-2-1 0,2 0 0,-2 1 7,0 0-1,1 0-7,-1 0 0,0 0 13,0 0-1,-2 0 0,2 0-9,0 0 0,-2 0 0,2 0 0,-2 0 0,2 0 0,-2 0-1,0 0-6,0-1 1,0 1 13,0 0-1,0 0-7,0-2 6,2 2-1,-2 2 6,0-2 0,0 0-9,0 0-6,0 0 0,0 0 7,0 0-14,0 0 9,0 0 6,0 0 1,0 0-2,0-2 0,0 2-1,0 0-13,2-1 8,-2 1 7,0 0-13,0 0 1,-2 0 7,2 0 0,0 0 7,0 0-1,0 0-13,0 0 7,0 0 0,0 0 6,0 0 0,2 0-13,-2-1 7,-2 1 6,2 0 0,0 0-1,0 0 1,0 0-2,0 0-14,0 0 2,0 0 8,0 0 6,0 0 0,0 0-1,0 0 7,0 0-9,0 0-20,0 0 10,0 0 1,0 0 0,0 0 8,0 0-1,0 0 0,0 0 7,0 0-14,0 0 7,0 0-19,0 0 3,0 0 14,0 0-19,0 0 3,0 0 9,0 0-12,0 0-9,0 0-16,0-1 5,-4-3 4,0 0 4</inkml:trace>
  <inkml:trace contextRef="#ctx0" brushRef="#br0" timeOffset="56673.2415">3603 6056 4,'-4'-6'3,"0"0"0,-2 0 7,2 1-7,-2-2 5,-1 0 5,3 0-14,-2 0 7,0-1-1,2 2 6,0 0 4,-1 1-8,3 2-7,-2-1 13,2 2-8,0-2 6,2 3-2,0 1-7,0 0 12,2 1-8,4 5 7,-2 2-3,5 2-1,1 1-1,-2 3 0,3 0-2,-1 3-13,0 1 7,1 1 0,-1-1 6,0 1 5,1 0 5,-1-2-14,3 0 7,-5 1-16,2-3-4,-2 0 14,1-1-1,-1-1 0,-2-2 0,2-1-7,-1-2 21,-1 0 3,0-2-15,0-1 0,5-4-1,-3-2 13,4-4-3,3-4-7,3-5-7,5-5 6,2-2 7,4-6-9,4-2 6,4-6-1,9-3-14,-1-2 13,7 0-7,2-1-6,-1 2 20,3-1-1,0 0-9,0 3-7,0 2 0,-4 0 14,-1 3-8,-1 2 0,-3 2-7,-3 1 0,-1 3 1,-3 2 7,-1 1-1,-6 3 0,-4 2-1,-4 2-6,0 1 0,-5 2-6,-3 1 21,-1 1-8,-3 1-7,-1 2-6,-1 0 8,-1 1 7,-4 2-1,2 0-7,-4 0 1,3 0 6,-3 2-7,0-2 7,-2 1-1,2 1-13,-2-2 15,0 2 5,0 1-8,0-1-6,-2 0 7,2 0-1,-2 1-6,3-1 7,-3-1-1,2 2-13,-2-1 14,0 1 0,0 0-7,0 0-19,0 0 4,0 0 1,0 0-3,0 0-11,0 0 3,0 0 5,0 0 1</inkml:trace>
  <inkml:trace contextRef="#ctx0" brushRef="#br0" timeOffset="62037.5484">1417 10878 4,'-4'1'4,"-2"-1"-1,2 1 0,-2-1-1,-1 0 1,3 0 0,2-1 5,-2 0 5,2-3-14,0 2 13,2-1-8,0-2 7,0 0-2,0-1-8,2 1 0,0 0 6,0 0-1,0 2-13,0-2 7,0 4 0,-2 0-6,0 0 7,0 1 0,0 0 6,0 0-13,-2 2 7,0 2 0,-4 0-1,2 2 13,-4 0-8,1 0 7,-1-1-3,2 0-7,0 0 12,2-3-1,-3 0-15,1 0 13,2-1-1,2-1-8,-2-1 13,0-2-15,2 1 0,2-2 7,0 0 5,2-1-8,2-1 6,0-1-8,0 2 0,2-1 0,-2 1-7,5 0 14,-3 2-20,0 1 14,-2 0 5,0 2 0,3 0-8,-3 0 0,-2 0 0,2 2 7,-4-2-8,2 1 7,0-1-7,0 1 0,-2 0 0,2-1 6,0 0 0,0 0-20,-2 0 21,0 0-7,0 0-6,2-2 1,-2 1 13,3-2-1,-3 1-13,0-2 7,0 1 0,0-1-20,2 1 10,-2 1-13,2-1 4,-2 0 2,2 2 2,0 0 1,2 1 2,0 1-1,0 1 3</inkml:trace>
  <inkml:trace contextRef="#ctx0" brushRef="#br0" timeOffset="62495.5746">1570 11306 2,'0'0'4,"0"0"0,0-1 6,-2-1-8,2 0 0,-2-1 0,4-2 6,0 0-1,3 1-8,-1-3 7,2-1-7,2 1 0,0-2 13,3 5-1,-1-1-16,-2 2 9,3 2 5,-3 2-14,0 1 14,-2 3-8,1 2 6,-3 1-13,0 1 7,-2 2-6,0 0 19,-2 2-8,-2-1-1,0-1 1,-2 1-2,2-3-7,-2 0 13,-1-2 5,1 0-8,-2-1-1,0-2-7,2-2 20,0-1-10,-3-2-1,3-1-1,0-2 0,2-2-8,0-1 1,0 0-8,2-1 8,0 0-6,0-2 1,2 0 1,0 2 19,0 0-7,0 1-2,-2 1-1,2 2 6,0-1-8,-2 2 0,0-1-1,0 2 0,0 1-6,0-2 6,0 2-12,0 0 20,0 1-2,0-1 0,0 0-8,-2 1-13,2 0-4,0-2-5,-2 2 3,2 0 2,0 0 0,2 2 3,0 0 1</inkml:trace>
  <inkml:trace contextRef="#ctx0" brushRef="#br0" timeOffset="63257.6182">1934 11963 2,'0'-1'4,"0"-1"-1,-2 0 7,0-1 6,0-2 3,0 0-15,0 1 13,0-2 3,2 0-7,0 0 3,2 2-2,0-2-14,4 1 14,-4 0-3,5 4-1,-3-1-8,2 2 0,-2 0 0,2 2-13,0 3 14,1 1-1,-3 0 6,0 1-7,-2 1-6,0 1 7,2-1 6,-4 0 0,0 2 4,-2-3-1,0 0-2,0-3 0,-2 1 4,0 0-1,2-3-8,-5-1 13,3-1-3,-2-1-14,0-1 12,2-3-1,0-1-1,0 1-8,-1-3 0,3 0-13,-2-1 14,4 1-1,-2 0 6,2 1-1,2 0-19,0 1 20,0 0-20,-2 2 14,2 2 0,0 1 6,1 1-7,-3 0 0,4 2 0,-2 1-1,-2 0 0,2 1-6,0 0 7,-2 1 0,0 0-6,0-2 13,2 1-7,-2-2-7,0 0 13,0-1 0,0 2-8,0-2-6,0 0 20,0-1-14,-2-1 13,2 0-2,0 1-20,0 0 8,-2-3 12,2 0-1,-2-1-20,0 1 14,0 1 6,2-1-1,-2 2-7,2 0-1,0-1 7,0 0 0,-3 1-2,3 1-1,-2-1-13,2 1 14,0-1-1,0 0 0,0 0-1,0 1-6,0 0 0,0 0 7,0 0-20,0 0 9,0 0 13,0 0-19,0 0 14,0 0 0,0 0 6,0 0 6,0 0-22,0 0 15,0 0-15,0 0 8,0 0 1,0 0 7,0 0-15,0 0 8,0 0 6,0 0-13,0 0 13,0 0 0,0 0-1,0 0-1,0 0-7,0 0 7,0 0-27,0 0-2,0 0 8,0 0-9,0 0-11,0 0 5,0 0 3,0 0 4,0 0 0</inkml:trace>
  <inkml:trace contextRef="#ctx0" brushRef="#br0" timeOffset="64025.6621">1839 9942 1,'2'-2'4,"-2"-2"0,0-2-1,2 0 7,-2-2-2,2-2 5,1-2 5,-3 1-14,0 0 5,0 1-1,0 0 5,0 0-8,0 2 13,-3 1-15,3 1 24,-2 1-15,0 3 4,0 1-2,-4 1 0,0 4-16,0 6 13,-3 3 5,1 3-14,0 2-1,-3 3 7,3 0-1,0 0-8,2 1 7,0-1-13,3 0 0,1-2 0,4-1 16,1 0-2,3-3-1,2-1-7,2-2 6,1-2-7,3-2 7,-1-2-1,1 0 6,3-3 0,-1 2-9,1 0 0,-3 0-6,1 1 13,-3 1-7,0 2-13,-3 2 14,-3 3-8,-2 1-10,-2 0 14,0 1-12,-4 1-6,0-2-3,0-1 2,0 0 3,0-3 1,0-3 2,0 1 2,0-4-1</inkml:trace>
  <inkml:trace contextRef="#ctx0" brushRef="#br0" timeOffset="64833.7083">2056 9772 3,'2'0'4,"-2"0"-1,0 0 7,0 0 6,0 0-10,0 4 6,3 1-1,-3 2 4,4 2-1,-2 2 5,4 2 3,2 0-21,0 2-1,3 0 0,-1 2 14,3 1-3,-3-1-1,2 0 5,-1 0-14,-1 0 7,0 0 4,-1-1-14,-1-2 7,0 0-7,-2-1 12,-1-1-7,-1-1 0,-2-2-1,-2 1 7,-2-3-8,-5-2 19,1-1-15,0-2-7,-4-1 6,-3-3 13,-1-3-15,1-2-8,-3-3 2,1-4 7,-3-3 6,-1-6-2,1-2-13,1-4 7,0-1 0,3-4-14,2-1 15,3 0-12,1-1 13,2 0 0,4 2 0,2 1 0,2 2-15,0 2 15,4 2 0,2 4 0,1 3-13,1 4 13,0 3-12,3 4 1,-3 4 13,0 7 0,1 3-1,-3 7-1,0 4 0,-2 5-7,-1 2 1,-3 4-12,0 2 20,0 2 0,0 0-20,0 0 21,0 0-13,0-4 7,0 0-6,2-1 13,0-3-7,3-3 12,-3-3-7,2-3-1,2-3-1,1-3-12,1-5 1,2-3 1,1-4-7,1-6-10,3-5 2,-1-3 3,3-3 2,-1-3 3,-1-1 1,4-2 2,-5-3 0,3 1 2,-1-3 2,-1-1 0,0 0 1,-1-2 1,-1 0-1,-3-1 2,0 1 1,1-1 0,-5 2 1,2 0 0,-1 2 1,-1 4 0,-4 5 0,-2 2 13,-2 4-8,0 4 7,-4 5-2,-2 4 11,0 3-15,-3 5 0,-1 4 5,0 2 5,-1 2 6,-1 2-4,2 0-15,1 2 13,1-1-7,2 0-2,2 2 5,2-1-7,2-1 5,4-1 0,0 0-8,4-2 12,5-1-1,-1-1-2,2-2 0,5-2 4,0-1-14,-1 0 0,5-2 0,0-1 0,-2 0 0,1 0-6,-3 1 0,-1 0 7,-1 1 6,0 0 0,-5 4-1,-4 1-20,-2 2 21,-1 3 5,-5 1-20,-5 3 7,1 0-6,-2 1 1,-2 1 7,-2-2 6,-1 1-7,1-4 0,-1 2-6,3-4-13,-2 0-3,2-3-5,-1-3 3,1 2 2,0-5 4,2 2 0</inkml:trace>
  <inkml:trace contextRef="#ctx0" brushRef="#br0" timeOffset="65575.7507">2199 10477 1,'-2'-5'3,"0"-2"0,-2 0 14,0-2-9,-3 1-1,1 1 5,-2 0-7,2 1 12,-2 4 4,-1 2-9,-1 4-7,0 6 5,-1 6-1,-1 5 5,1 9-7,-1 6-8,0 4 12,3 4-1,1 1-1,2 2-8,6-1 0,0 1 0,6-3 6,4 0 7,3-4-9,-1-6 5,5-4-1,1-6-7,-1-4 7,4-8-2,1-5-1,1-5-7,0-7-13,0-4 21,-3-4-13,1-6 13,-2-3-1,-3-5 5,1-3-7,-3-1-13,-1-3 20,-5-1-8,-2 0-13,-4 0 8,-2 2 0,-2-3 0,-6 4-6,0 2-6,-5 2 16,-1 5-15,-3 3 9,1 4-12,-3 4 1,-2 5 3,3 5-5,-1 5 1,0 3 3,3 4 1,1 1 1,1 2 2,4 2 0,1 1 1,3-1 1,4 2 0,4-3-1,0 0 2</inkml:trace>
  <inkml:trace contextRef="#ctx0" brushRef="#br0" timeOffset="66135.7828">2317 10723 3,'6'-3'4,"2"-2"-1,1-1 7,1 2-7,5-2 11,-1 0-1,1 1-2,1 1 0,1-1-3,-3 3-1,1 1 6,-1 1-8,1 1 6,-5 0-8,0 2 12,1 1-14,-3 1 19,0-2 3,-2 1-15,-2 0 12,1 0-16,-3-1 0,0-1 19,-2 0-10,0-1-8,0-2-13,-2-2 14,2 2-7,-2-7-6,-1 0-13,1-3-4,2-3 3,0 0 3,2 1 1,1-4 3,1 1 1,2 0 1,0 1 2,2-1 2,1 3 0,1-1 1,-2 1 1,1 1 0,1 2 1,-2-1 1,2 2 2,1 0-1,-3 0 1,2 1 1,-1-1 0,-1 1 0,0-1 7,3-2-8,-1 1 13,0-4 0,3 1 4,-1-1-8,1 0-7,-1 0 12,-4 2 0,3 2-3,-3 2-7,-2 0 6,-2 1-13,-2 1 6,0 1 13,-2 2-14,-4 0 0,2 2 0,-4 2 7,0 2 4,-3 0-14,3 2 7,-2 0 0,0 0-1,1 1 6,1 0-14,4 0 1,-2 2 7,4 1-13,0-2 14,4 3-13,2-1 0,3 1 8,1 2 7,2 0-8,3 1 7,1 0-1,1 4 0,4-1-1,-3 1 0,3 3 0,0 1-7,-3 1-6,3 0 14,-5 0 6,-1 2-8,-1-4-13,-3 3 21,-1-4 5,-2-1-8,-1-1 11,-1-1-15,-4 0 0,2-1 13,-4-3-9,-2-1-1,-2-2 6,0-1-8,-3-2-7,1-2-12,-4-2 1,0-3-10,-1-4 2,1-3 2,-3-4 3,3-4 0</inkml:trace>
  <inkml:trace contextRef="#ctx0" brushRef="#br0" timeOffset="66286.7914">3128 10220 2,'2'0'4,"-2"1"-1,2-1 0,0 1 0,-2-1-1,2 1 8,-2-1-9,0 0 6,0 1-7,2 1 7,-2 0-8,0 0 0,0 1-1,0 0 0,0-1-1</inkml:trace>
  <inkml:trace contextRef="#ctx0" brushRef="#br0" timeOffset="66612.8101">3421 9734 37,'0'0'19,"0"0"5,-2 1-4,2-1 5,0 1-11,-4 1 6,-2 3-10,0 2 5,-2 2-8,-1 3 6,1 2-2,-2 2-1,1 2-2,1 0-6,2 1-8,0-2 8,4 2 7,-3-2-2,5-2-14,3 1 14,-1-4-1,4 1-7,2-1 6,0-2-1,5-2-13,1-1 2,1-1 0,1 0 8,-1-1-1,1-1 7,-1 2-14,-1-1 0,1 1 15,-5-1-15,0 1 9,1 1-1,-3-1-14,-2 1 3,0-1-13,-1 0 4,-3-1 2,0 0 1,-2-1 2,0-2 1</inkml:trace>
  <inkml:trace contextRef="#ctx0" brushRef="#br0" timeOffset="67427.8567">3413 9614 22,'-2'0'14,"2"0"-1,0 0 5,2 0-15,-2 0 12,0 0-8,0 1-7,2 3 6,0 1 6,4 4-2,-1 0-8,1 2-6,4 3 13,0 3-7,3 2 12,1 1-7,1 0-2,1 0-14,1 0 22,-1-3-9,1-1-7,2-2 7,-1-2-7,1-3 0,-3-2 13,1-2-1,2-4-7,-5-1-1,1-2 7,-3-5 6,0-1-9,-3-2-1,1-1 0,-4-1 6,2 0-8,-3 0-6,-3-1 6,-2 0 14,0 1-10,-2 3 12,0 0-15,-1 2 14,1 1-10,0 2 6,-2 0-8,2 3-1,-2 2-7,0 2 14,0 2-8,0 1-1,1 2-6,1 0 13,0 0-20,2 0-6,0 0 16,0-1-6,2-1 7,3-1-13,-1 0 14,0-3 0,0 0-6,2-1 7,0-2-1,3-1-6,-3-3 7,2 1 0,0-5-8,1 0 2,-1 1-6,0-2 1,0 0 8,1 0-6,-1 0 13,-2 2-1,3 0-19,-5 2 14,2 2 0,-4-1 6,2 0 0,0 3-14,-2 1 8,2 0 6,1 1-1,-3 1-7,2 1 7,0-1-13,0 3 13,-2-3 6,2 0-14,0 0 6,3 1-6,-3-1 6,0-1-19,0 0 21,0-1-7,2-2 7,1 0-7,-1-1-6,0 0 20,-2-2-8,2 1-19,0-1 20,-1 2-7,1-2 1,-2 1 6,2 1-7,-2 0 7,0 1-1,1 0-13,1 1 7,-2 1 1,0 0 6,0 1-7,0 1-12,0-1 8,3 0-7,-1-1 3,2-1-5,-2 1-6,3-3 4,-1-2 0,0-1 3,0-2 2,3-2 0,-1-1 2,3-2 1,-3 1 2,-2-4 0,0 1 1,1-1 0,-5-1 2,0-1 0,-2-1 2,0-3-1,0 0 1,-2-1 0,-2-2 1,0 2 0,-2 1 7,2 0-1,-2 4 13,0 2 16,-1 2-10,1 2 3,2 3-4,0 1-2,0 1-16,0 2 12,0 1-1,2 4-3,0 2 5,0 3-8,0 0-2,2 4-1,2 2-7,2 1 0,1 1-20,1 0 16,2 0-18,-2 1 2,3-1-4,-1-1 1,-2 1 4,1 0 1</inkml:trace>
  <inkml:trace contextRef="#ctx0" brushRef="#br0" timeOffset="67637.8687">3328 9991 86,'-2'0'26,"0"-1"-4,2-1-15,0 2 13,0-1-16,0-2 5,2-4 6,4 0-1,1-5-15,5-2 12,5-6-7,3-1-13,3-2-13,4-1 3,2-1 0,2 0 3</inkml:trace>
  <inkml:trace contextRef="#ctx0" brushRef="#br0" timeOffset="68880.9398">2648 11241 2,'-4'-5'11,"0"-1"-1,-3 0 4,-1 2-1,0 1 5,-2 2-15,1 4 18,-1 2-21,0 7 12,-1 8 6,3 5-16,0 7 12,4 6-20,1 4 13,3 5-7,5 1 0,3 1 6,2-1 7,5-2-15,1-3 0,5-4 7,2-5 5,4-8-1,-1-4-1,5-5 0,-2-8-2,0-7-7,-2-5 0,0-8-7,-2-3 8,-4-5 0,-3-6 20,-1-2-16,-5-4 12,-3-3-7,-3-2 4,-4 0-8,-4-1 6,-4-1-8,-3 0-13,-5 2 14,-5 1-7,1 3-12,-5 4 8,0 4 0,-2 5-11,2 5 3,-1 5-6,3 6 4,-2 6 0,3 6 3,1 4 2,2 4 1,5 4 0,4 1 2,-1 0 1,7 2 1,2-1 0,2-1 0,7 1 2,-1-3 0,2-3 2,5 0 0,-1-3 1,5-4 1,-1-2-1,3-2 1,0-2 1,2-2 0,-1-3 0,1 0 6,0-3-7,0-1 13,-1 0-14,1-1 13,-4-1-1,-1 0-8,-1 1 6,-3 0 5,1 3 0,-5-1-16,1 1 1,-3 0 14,-2 1-15,0 0 19,-2 1-8,0-1 6,1 0-3,-1 1-1,0 0-1,-2-1-20,2 0 1,-2 1 8,0 0 6,2-1 0,-2-1-13,3 0 7,-1-2-14,0 1 4,4-2 1,-2 0 0,3 0 2,-1 0 1,0 1 1,0-2 1,3 1 1,-1-1 0,2 1-1,1 0 2,-3-1 1,3 1 0,-3 1 0,2-2 1,-1-2 0,1 0 1,-2-1 0,3-1 0,-3 1 0,1-3 0,-1 1 1,-2-2 0,0 2 6,-1-1 0,-3 1 5,0 2 6,0-1 3,-4 1-15,0 0 13,0 1-3,-2 2-2,-2 0 6,0 0-10,0 3-7,-1 0 0,-1 2 13,0 1-15,0-2 6,0 6 5,-1-2-1,3 2-8,2 1-6,-2 0 0,4 6 7,0 0 6,4 3 0,2 0-22,3 2 9,1 0 0,5 2 1,1 2 0,3 1 1,3 1 6,5 2-13,-2 1 8,4 1-7,0 2 0,0 0-4,-2 4 2,76 384 868,-103-415-858</inkml:trace>
  <inkml:trace contextRef="#ctx0" brushRef="#br0" timeOffset="68885.9401">3661 11920 1022</inkml:trace>
  <inkml:trace contextRef="#ctx0" brushRef="#br0" timeOffset="69030.9484">3742 11079 1022,'0'0'0</inkml:trace>
  <inkml:trace contextRef="#ctx0" brushRef="#br0" timeOffset="69034.9486">3742 11079 1022</inkml:trace>
  <inkml:trace contextRef="#ctx0" brushRef="#br0" timeOffset="69233.96">3651 10579 6,'0'0'3,"2"-1"7,-2 1-1,0 0 11,2 1-9,201 278 952,-203-279-963</inkml:trace>
  <inkml:trace contextRef="#ctx0" brushRef="#br0" timeOffset="69412.9702">3955 10913 42,'14'-18'-2,"-1"-3"0,-1 0 1,1-2 0,-3 1 0,0-1 1,1 0-1,-3-1 1,0 3 0,-2 2 7,1 4 5,-1 2 0,-2 2 3,-2 1-1,0 3-2,0 2-14,-4 3 0,0 3 8,0 5-2,-2 3-1,-2 4 6,2 1-1,-3 2-7,3 2 0,-2-1 0,-4 2 886,10-19-887</inkml:trace>
  <inkml:trace contextRef="#ctx0" brushRef="#br0" timeOffset="69415.9704">4036 10748 1022</inkml:trace>
  <inkml:trace contextRef="#ctx0" brushRef="#br0" timeOffset="69496.975">4036 10857 79,'8'-12'-6,"0"1"1,-2-2-1,3 0 1,-1 0 1,-2 2 0,-2-1 0,0 0 0</inkml:trace>
  <inkml:trace contextRef="#ctx0" brushRef="#br0" timeOffset="72485.1459">4104 10590 1,'-2'1'4,"2"-1"-1,0 2 0,-2 2 0,0 1 0,0 3-1,-3 3 1,-1 4 5,0 1 5,-2 4-14,0 3 0,-3 2 7,3 0-1,0 1-1,-1 0 0,3-1-1,0-2-6,0-2 14,4-1 4,-2-5-2,1-1-8,6-2 7,1-3-9,-2-3 6,4-4-8,2-2 7,5-2-14,-1-6 1,3-3 7,1-2-1,5-2-6,-3-4-6,5 0 1,0-3 2,0 1 0,-3-1 1,3 0 1,-4 0 1,-1 2-1,-1-1 2,-1 0 0,-1 0 0,-3 3 1,-1 1 1,-3 2 0,0 0 1,-2 3 0,1 2 7,-3-1-1,0 3 7,0 1-9,-2 2 12,0 0-14,0 0 0,0 2 6,0 0 5,2 3-7,-1 2 5,-1 2-1,2 2-8,-2 0 13,2 2-1,-2-1-2,2 2-8,-2-1-7,2 1 7,-2-2-13,3-2 8,-1 0 12,-2-2-1,0 1-1,2-3-7,-2-2 0,2-1 7,0-3-16,0-2 9,1-2-1,1-4 0,-2 0 0,2-1-12,-2 1 8,0 1 6,1-1 0,-1 2 0,0 2 0,0 1-1,0 2-18,0 3 27,0 0-8,0 4 0,1 2-7,1 1-5,0 2 14,0 1-1,3 1-13,-3 2 14,2-2-1,0 1-12,1-2 19,1-2-1,-2-1-7,2-1-7,1-3 13,-1-1-19,3-4 14,-1-2-7,-2-2 0,3-2-5,-1-1 7,-2-1 7,1-3-7,-1 1-7,1-1-5,-3 0 2,0 1 8,-2 0-6,-2-1 7,-2 2-5,1 0 7,-3 2 6,0 1-7,0 2 1,0 1 6,-3 2-13,1 4 13,-4 2 0,2 3-7,-4 4 7,2 2-8,-3 3-5,1 2 13,2 1 1,-2 1-2,1 3-1,1-3-6,0 1 0,2-3 7,2-2 6,0-1-20,2-2 7,0-1 7,2-3-1,0-4-14,4-4 2,2-2 1,1-4 2,1-3 0,0-2 1,-1 0 0,1-2 0,0-2 1,1 0 1,-3 0 0,2 0 1,-4 0 0,3 1 1,-3 3 6,-2 2-7,0 2 7,-2 2-1,2 2-7,-4 2 1,-2 3 20,2 5-10,0 1 12,-2 5-15,0 3-7,0 0 14,0 4-3,2-2-1,0 0 13,0 0-23,2 0 7,2-2 6,-2-4-8,4-1 6,1-2-1,-1-3-20,2-3 14,0-4-7,1-3 7,1-2 6,0-3-1,-1-2 0,1-1-1,0-2-14,-3-1 8,-1 1-8,-2-2 16,0 2-16,-2-2 9,0 2-7,0 2 13,-2 2-7,0 1 0,0 3-6,0 2-5,2 1 26,-2 5-14,2 2 13,0 4-15,0 2 12,-2 2-1,3 3-1,-3 0-8,4 0 8,-2 1-16,2 0 2,0-3 14,0-1-2,2 0-7,1-2-6,-1-3 7,-2 0-8,2-4-11,2-1 15,3-4 1,-3-1-20,2-1 16,-1-2 7,1-2-12,-2 0 7,3-1 7,-3 0-7,0 1 1,0 0 6,-1 2 0,-1 1-13,0 1 1,0 0 14,-2 1-7,0 1 0,1 0 13,-1 1-7,-2 1 5,0-2-7,0-1 6,-2 0 6,2-1-28,-2-1 22,0-1-15,2-3 1,-2 0 14,-2-1 6,-2-2-3,2 1-1,-2-3-1,0-1-14,-3 0 14,1-1-2,-2-1-1,2 2-7,-1 1 7,1 2-1,-2 2-20,4 3 21,0 0-7,0 6 0,1-1 0,1 5 0,2 3 7,0 6-7,0 3 6,2 7-7,5 2 1,-1 2 6,2 3-1,0 1-6,3-1 0,3 1-12,-1-3 14,1 1-14,5-5 15,-3-2 0,3-3 7,0-2-15,-1-5 15,1-2-14,-1-2 13,1-4-1,0-5-13,-5-1 1,3-2-7,-5-4-3,0 0 20,-1-4-13,-3 0 2,-4-1-1,0-2 2,-2-3-11,-4 0 0,-2-3 3,0-1 9,-4-2-6,-3-2 0,-1-1 2,0 0 1,-3 1 2,3 0 0,-3 0 1,3 3 0,-3 0 1,5 1 8,0 4 5,-1 2-7,1 3 6,4 1 5,-2 3-1,1 1-8,3 4 5,2 1 6,0 4 5,2 0-10,0 6 12,2 0-8,0 3-3,4 4 12,1 3-10,1 2-2,0 3 6,2 0-15,3 2 12,-1 0-8,3 0 6,-1 1-1,1-2-2,-1 1-20,1-4 14,-1-1-1,1-1-6,-3 0-7,-2-2 9,1-2-19,-3 0 15,-2-3-6,0 0 2,-1-3-18,-3 0 4,-2-2 9,-5 1 7,-1-2-4,-2-1 2,0 0 1,-3 1 13,1 0 6,0 1-1,1 0-1,-1 0-7,2 0 7,2 2-2,-3 0-1,5 3-7,0-1 0,2 0-6,2 0 0,2 1 16,0-3-16,4-1 2,1-1-11,1-1 0,2-2 3,3-1 1,-3-2 0,4-3 3,1-1 2,-1-1 1,1-1 1,-1 0 0,1 0 0,-1-2 1,-3 1 1,-1 2 1,-2 0 1,0 1 1,-1 0 6,-3 1-7,0 0 13,0 1 6,-2 1-10,0 2 0,0-1-1,-2 2 12,0 0-3,2 0 6,0 1-16,-2 1 12,3 1-9,-3 4 6,2 2-15,2 3 13,0 2-2,4 4-13,0 3 13,3 3-8,1 2 0,5 3 7,-3 1-2,5 2-1,-1 2-13,3 0 1,0 1 13,-1-1-1,1 1 5,0-2-7,-5 1-1,1-4-13,-5-2 2,1-1 7,-3-3 13,-2-3-8,-1-4 6,-3-3-1,-4 0-8,0-4 6,-4-1-1,-3-3 0,1-3-1,-4-5-7,-1 0 6,-1-4-6,-2-4-6,-1-1 13,3-4-7,-1-1-6,1-2 1,-1 0 7,3-1 0,4 0-6,0 0 13,2-1-7,-1 1 0,5 1 0,0-2 0,0 1 0,5 0-6,-3 1-6,2-2 14,0 1 1,2-1-1,2 0-8,-1 1 2,-1 0-6,-2 1 8,0 2 6,2-2 0,-4 3-1,0-1 0,0 3-7,-2 0 7,-2 2 0,0 3 7,0 2-3,-2-1 0,0 5-8,-2 3 13,0 3-8,-1 3-6,3 0 6,-2 6 7,2 0-2,2 2-2,0 2 6,2 0-1,0-1-2,4 0-27,0-2 22,2-3-1,3 2-14,-1-3 2,2-2-5,0-2-18,3-1-3,-3-4 5,3 1 3,-1-4 3,0-1 2,1 1 2,-5-2 1</inkml:trace>
  <inkml:trace contextRef="#ctx0" brushRef="#br0" timeOffset="77668.4424">3059 15150 3,'0'0'4,"0"0"0,0 0-2,0 0 0,0 0 0,0 0 8,0 0-2,0 0-1,0 0-8,0 0 7,3 0-1,-3 0 6,4-2-14,0-2 0,2 1 1,-2-1-1,0 1 1,0 2 0,1-2 7,-1 2-1,-2 1 7,0 0-2,2 1 5,-4 0-14,0 2 12,0 1-7,-4 3 5,2 4 5,-2-1-8,-3 2-1,-1 0-7,0 0 14,0 1 4,-1-1-3,3-2-14,-2-2 7,4 0-8,-2-1 7,1-1-1,3-1 12,0 0-8,0-2 6,0 1-16,2-3 7,2-2-1,0-2-1,2 0 0,1-2 6,3-2-1,0-1-8,0-1 0,1-2 6,-1 1-1,0-1 0,2-2-1,-1 2 6,1-2-8,-4 1 0,3 1 5,-3 0-7,0 2 6,0 1-13,-2 1 7,0 0-13,1 2 14,-3 1 0,2 1 0,-2 0-7,0-1-6,-2 2-4,2 0-12,-2 1 4,0-1-5,0 4 4,0 1 1,0 3 4</inkml:trace>
  <inkml:trace contextRef="#ctx0" brushRef="#br0" timeOffset="78091.4666">3392 15822 7,'0'0'10,"0"0"0,0 0 10,0 0-1,0 0-4,0 0-14,0 0 12,0 0 6,0 0-3,0 0 5,0 0-10,3 0-1,-3 0 5,2-2-7,0-3-2,2 2-13,2-2 13,2 0-21,1 1 23,-3-1-2,0 2-1,0 0-7,-2 0 7,-2-1-1,2 3 0,-1-1-1,-3 2-6,2 0 0,-2 0 0,0 2 13,0 0-1,-2 2 0,-1-2 4,3-1-8,-2 2-7,2-2 1,0 1 0,-2 1 6,2-3 6,0 0-2,2 0-6,-2 0-8,0-2 1,2 0 7,1-3-19,-1 2-5,0-3 8,2-2-3,0 0-7,2 0 3,0 0 3,-1 1 2,1-2 1,0 4 0</inkml:trace>
  <inkml:trace contextRef="#ctx0" brushRef="#br0" timeOffset="78489.4894">3759 16298 5,'0'0'4,"0"0"-1,0 0 0,0 0 0,0 0-1,0 0 1,0-3 11,2-1-1,0-3 5,2-1-3,2-1-8,-2 0 5,4 0-14,-1-2 14,1 1 4,0 1-8,0 0-1,1 2 0,-3 1-2,0 1-1,0 1 0,1 3 6,-3 2-14,-2 3 13,0 2-14,0 2 1,-2 2 0,-2 3 13,0 0-7,0 2-6,-2 0 13,1-1-2,-1-1 1,2 0-2,-2-3 5,2-1-1,0 0-1,0-2-8,2-2 7,-2 0-2,2 0 0,-2-3-1,2-1-1,0-3-6,0-1 6,2 0 0,0-4-20,0-1 15,4 0 0,-2 0-20,3-1 4,-1 1-6,0 0 3,0 0 2,2 1 1,1 1 2</inkml:trace>
  <inkml:trace contextRef="#ctx0" brushRef="#br0" timeOffset="78821.5084">4166 17019 15,'0'0'10,"0"0"4,0 0 5,0 0-8,0-3-2,0-1 11,2-1-15,0-1 7,0-1 16,2-1-15,-2-1 4,5-2-2,-1 0-1,0-1-9,2-1-7,1 2 19,1-1-1,0 2-15,-2-1-8,3 2 22,-1 1-3,-4 1-14,3 1 6,-3 0 6,0 3 0,-2 1-8,0 2-20,0 4 15,1-2-6,-5 3-19,2 1 5,-2-1 1,-2 2 2,0 2 2</inkml:trace>
  <inkml:trace contextRef="#ctx0" brushRef="#br0" timeOffset="81041.6353">3634 14550 2,'-6'-2'3,"0"-2"0,-2 1 0,-1-1 0,-1 1-1,0-3 0,-3 0 0,3 0 1,2 0 5,-1 2 5,-1-1-14,2 2 13,2-2-14,-1 2 0,3 0 13,0 2 6,2 2-16,4 4 6,4 2 12,1 6-1,3 5-22,4 4 6,-1 5 13,3 3-21,-1 2 13,1 1-1,-1 2-7,1-2 14,-3-2-2,1-2-2,-1-2-7,-3-4 6,0-2 12,-1-3-3,-1-3-15,-2-2 14,-4-4-16,2-4 25,-4-3-8,0-4-3,-4-4-2,0-4-14,-2-5 20,-2-3-22,-3-6 7,1-2 6,-2-2-8,-3-5 0,3 0 6,-1-4 0,1 3 5,1 0-20,3 1 20,0 3-14,2 5-1,2 1 1,2 3 0,2 5 1,2 2 13,4 2-8,2 5 5,4 5-13,3 2 0,1 4 1,5 1 6,0 5 12,4 1-20,-1 3-6,1 0 1,2 3-11,0-1-4,0 2-9,0-1 2,0 0 4,-2 1 3,-3-2 2</inkml:trace>
  <inkml:trace contextRef="#ctx0" brushRef="#br0" timeOffset="81225.6459">3715 14737 3,'-2'-2'4,"0"1"-1,0-3 0,0 1 7,0-4-8,2 0-1,2-1 7,0-3 5,2-2-8,2 1-7,5-4 0,-1 1 7,0-2-7,5-2 7,-1 2-7,1 2 0,1 1 0,-1 2 0,-1 3 0,3 3 0,-5 3 0,3 4-1,-3 2-1</inkml:trace>
  <inkml:trace contextRef="#ctx0" brushRef="#br0" timeOffset="81710.6736">3961 15013 1,'2'4'3,"4"3"0,-1 3 0,3-1-1,0 3 0,0 2 0,3 0 0,-1 1 0,5 1 1,-3 0-2,2 3 0,1-2 0,1 0 0,1-1-1,0 0 0,-3-2 0,-2 0 0,1-2-1,-3-2 1,-2-3-1,-1-1 0,-1-4 0,-2-1 0,-4-2-1,0-3 2,-2-1 0,-2-2 0,-4-2 0,-3-3 0,1-2 0,-3-1 2,1-1-1,2-1 0,-5-2 0,5-1-1,-3 0 0,3-2 1,0 1-1,2-2 1,-1 1 0,3 0 0,2 1 0,0 1 0,2 1 6,0 4-7,2 0 6,0 3 6,2 3-1,0 1-16,2 2 2,0 4 0,2 1 20,0 3-9,3 4 5,-1 3-20,0 2 13,3 1-7,-3 1 1,2 2 0,3 2 0,-3-3 0,0-2 0,5-1 6,-3-2-1,1-1-13,1-4 1,3-3 7,-3-3-6,3-4 13,-1-4-7,3 1 12,-3-2-7,3 0 6,-2 1-14,-5 0 0,0 3 13,1 2-8,-5 0 0,0 3 19,-1 0-8,-1 5-3,-4 3-1,0 3-7,-2 2-1,0 3-6,-2 3-6,-2-1-6,0 1 3,-3 2 2,3 0 0,-2-3 0,0 2 1</inkml:trace>
  <inkml:trace contextRef="#ctx0" brushRef="#br0" timeOffset="82132.6977">4615 15436 16,'0'0'3,"-2"0"6,-2 0 11,-1 1-15,1 0 13,-2 3-3,0 2-8,-2-1 12,1 4-3,-1 1-2,0 2-8,0 2 0,1 2-15,1 0 22,2-1-21,2 0 19,2 1-7,0-2-7,2-1 0,2-1 13,2-1-1,3-2-20,-1-2 8,4-2-6,1-4 7,1-1-13,5-4 2,-1-2 1,3-1 1,-2 0 1,3-1 1</inkml:trace>
  <inkml:trace contextRef="#ctx0" brushRef="#br0" timeOffset="82605.7248">5018 15947 36,'0'1'13,"-2"2"-8,0 1 6,0 0-8,2 0 6,0 3-8,4 1-6,0 4 7,2-1-7,5 3 7,-1 2-6,7 1 7,-1 1-1,1 2 0,5 1 0,-1-1 6,0 1-14,-1-2 7,1 0-7,0-3 1,-3-1-1,-3-2 1,1-1 1,-3-3 0,-3-2 0,1-2 0,-5-2 1,-2-3 0,-2-3 0,-2-1 1,-2-2 1,-2-4 0,-7-2 0,1 0 0,-2-4 1,-5 1-1,1-2 0,-3-2 1,-2 1 0,-1-2 1,1-1-1,0 1 1,0-1-1,3 0 0,-1 0 1,3 2 0,-1-3 0,5 1 6,1 1-7,5 0 6,0 0 0,4 2 5,4 1-8,0 0 1,4 1-9,5 2 15,-1 2-2,4 3-7,1 1 0,1 3 6,1 4 5,4 3-7,-3 5 6,1 3-2,-3 3 5,1 5-8,-3 3-7,-1 3 14,-3 3-9,-2 2 6,-1 2-20,-3 1 7,-2 0-13,-4 1 3,0-2 1,-2 2 0,-3-2 2,-3-2 1,0-1 1,-1-1-1</inkml:trace>
  <inkml:trace contextRef="#ctx0" brushRef="#br0" timeOffset="83373.7687">3279 15028 1,'-13'-9'2,"-1"-2"0,1-3-1,-1-2 1,-1-4-1,1 2 0,2-5 0,-1 1 0,1-1 0,1 0-1,3 1 0,-2 1 1,4 0-1,-3 1 0,3 3 0,0 0 0,0 2-1,2 1 0</inkml:trace>
  <inkml:trace contextRef="#ctx0" brushRef="#br0" timeOffset="83681.7863">3012 14687 3,'0'1'3,"4"2"0,0 3-1,2 0 0,3 5 0,3 3-1,0 3 1,7 3-1,2 6 2,4 3-2,4 3 0,6 6 0,4 5 0,6 4 0,5 3-1,4 5 1,2 3 0,4 1 0,2 3 0,2-2-1,4 2 0,5 0 0,5-1 0,1 2 0,1-2 0,1 0 0,2 0 0,-3-2 0,3 1 0,2 0 0,-2 0 0,-3-3-1,1 0 0,-7-3 0,-5-6-1,-5-1 1,-4-6 0,-6-5 0</inkml:trace>
  <inkml:trace contextRef="#ctx0" brushRef="#br0" timeOffset="84368.8256">3097 14702 2,'-7'-4'4,"1"-3"-1,0 0-1,0-4 0,0-2 0,-1-4 0,3-5-1,0-5 0,4-5 0,4-3 1,3-4-1,3-4 0,2-5 0,9-5 0,2-6-1,4-4 0,8-3 0,4-3 1,7-1-1,3 0 1,5-1 0,2 0-1,2 2 0,0 5-1,0 4 1,4 4 1,-5 6-1,3 7 0,-2 6 0,2 6 0,-2 9 0,-2 6 0,0 9 1,-2 6-1,-3 8 1,1 7-1,0 7 0,-3 4 1,-1 8 0,0 3 12,-1 5-8,-1 4 0,1 4-7,5 1 0,0 2 20,1 2-9,3 0-2,0 1-7,4 0 0,0-1 7,6 1-1,0-1-1,5 2 0,1-2 5,3 0-7,-1 0 5,-2-1-13,1 1 7,-1-2 0,-4 1-1,1-3 6,-1 1 0,-4-4-14,-2 1-5,-2 0 14,-2-2 0,-4 0 6,0-1-8,-5-2 7,-1 2-8,-7 0-6,-2-2 21,-5 0-9,-3 0-1,-7-3 0,-1 2-7,-8 0 1,-3-2 0,-4-1 6,-6 2 6,-4-2-1,-4 4-14,-6 0 13,-5 0-13,-8 3-6,-4 0 14,-4 2-7,-4 1 1,-4 1 0,-7 1 13,-4 1-7,-1 1 6,-3-1-14,-2-2 13,-2 0 6,0-2-15,2-2 7,4-3-7,-2-3 6,7-4 6,-1-3-14,5-2 0,1-3 7,5-4 5,4-2-1,2-2-6,4-3-15,2-2 9,2-1-6,4-2-5,3-3-5,1 1 3,5-5 1,-1 1 2,1-2 1,4-3 1,-1-5 2</inkml:trace>
  <inkml:trace contextRef="#ctx0" brushRef="#br0" timeOffset="89591.1243">3665 13107 1,'0'0'2,"0"0"0,0 0 0,0 0 0,0 0-1,3 3 0,-1 1 1,2 3-1,0 0 0,2 2 0,0 2 0,3 1 0,-1 2 0,2 0 0,0 3 1,1-1-1,-1 1-1,3 1 1,-3-2-1,2 0 0,1 1 0,-1-2 1,1 1 0,-1-2-1,0 1 0,1-2 0,-1 0 0,-1-2 0,1 1 0,-2 0 0,-1-2 0,-1-1 0,0 1 0,0-1 0,-1-1 0,-1 0 0,-2 0 0,2 2 0,-2-1 0,-2 1 1,0 3 0,0 2 0,-4 5-1,-2 2 0,-2 6 0,0 2 0,-4 4 0,-1 4-1,-3 3 2,-1 1-2,1 0 2,-3 1-1,1 0 0,-1-1 0,-2-3 0,3 0 0,-1-2 0,3-3 0,-1-2 0,1-3 0,2-3 0,-1-3 0,3-3 0,2-3 0,1 0 0,1-5 0,0 1 0,0-2 0,2-2 0,-1-1 0,1-2 0,2 0 0,0-1 0,-2 0 0,2-1 0,2-1 0,-2-1 0,0 1 0,2-1 0,0 0-1,0 1 1,-2-3-1,2 0 0,0 0 0,0 0-1</inkml:trace>
  <inkml:trace contextRef="#ctx0" brushRef="#br0" timeOffset="89992.1473">3597 14069 2,'0'0'3,"0"0"-1,0 0 0,0 0 0,2 1-1,-2 0 0,2 0 1,2 3 0,-1 0-1,3 1 0,-2 2 0,4 2 1,0 2-1,1 1 0,-1 2 0,0 4-1,1-1 1,-1 3 0,0 1 0,0 0-1,1 0 0,-1-1 1,-2 1-1,2-3 0,-1 0 0,1-3 0,-2 0 0,0-4 0,3 2 0,-3-2 1,2-3-1,0-1 1,3-3-1,-3-1 0,4-3 0,-1-3 0,3-2 0,1-4 1,1-1 0,1-4-1,1 0 0,1-2 0,2 0 0,-3-2 0,1 2 0,1-3 0,-1 3 0,2 0 0,-3 1 0,1 2 0,-2 2 0,-3 1-1,1 2 0,-3 3 0,0 2-1</inkml:trace>
  <inkml:trace contextRef="#ctx0" brushRef="#br0" timeOffset="90819.1946">4654 13579 2,'-2'-1'3,"0"1"-1,2 0 0,-2-1 0,2 0 0,-2 1 0,2 0-1,-2 0 0,2 0 0,0 0 0,0 0 0,0 0 1,0 0-2,0 0 1,0 0 0,0 0-1,0 0 0,2 4 1,0 0-1,2 2 1,0-1-1,0 1 0,0 2 0,3 0 0,-1 2 1,2 0 0,0 1 0,3-1-1,-1 3 0,2 0 0,1 2 0,1 0 0,-1 1 0,3 2 0,1-1 0,1 1 0,-1-1 0,2 2 0,-3-2 0,1 0 0,1 1 0,-3-2 0,-1 0 0,1 0 0,-3 0 0,-2-1 0,1 1 0,-5 2 0,-2 0 0,-2 2 0,-2 2 0,-4 1 0,-2 3 0,-4 1 0,-3 2 0,-1 3 0,-1 2 0,-3 2 0,-1 3 0,0 2 0,-1 2 0,-3 0 0,2 2 1,-2-1-1,3-1 0,-1-2 0,3-3 0,-1-2 0,0-2 0,3-4 0,1-2 0,3-4 0,2-2 0,-1-3-1,3-3 0,0-4 0,1-2-1,3-3 1</inkml:trace>
  <inkml:trace contextRef="#ctx0" brushRef="#br0" timeOffset="91056.2081">4606 14494 3,'0'0'3,"0"0"-1,0 1 0,0 3 0,3 5 0,-1 2 0,2-1 0,0 3-2,0 2 1,0 2 0,2 1 1,1 0-2,-1 1 1,0 1 0,2-2 0,1 1 0,-1 0-1,4-2 0,-1-1 0,3-1 0,-2-1 0,7-2 0,0-1 0,1-2 0,3-1 0,2-1 0,4 0 0,-2-1-1,4-2 0,-2 1 0,2 0 1,0-1-1</inkml:trace>
  <inkml:trace contextRef="#ctx0" brushRef="#br0" timeOffset="91382.2268">5438 14516 3,'-4'-4'4,"2"-2"-1,-2-1 0,1 1 0,-1 3 0,0-1 0,0 1-1,2 0-1,0 1 0,0 0 0,2-1 0,-2 3 0,2 3 0,0 1 0,2 2-1,0 5 1,0 2-1,2 3 0,2 1 0,1 2 0,-1-1 0,0 1 0,0 1 1,2-3 0,-1 2-1,-3-2 0,2 1 0,-2-3 0,0 2 0,0 1 0,1 0 0,-5 3 0,0 0-1,-3 2 1,-1 2 1,-2 1-1,-2 3 0,-5 3 0,1 2 0,-2 2 0,-5 0 0,2 1 0,-1-1 0,-1 1-1,-2-1 1,1-1 0,-1-2 0,-2-2 0,3-2-1,1-3-1,0-2 1,3-4-1</inkml:trace>
  <inkml:trace contextRef="#ctx0" brushRef="#br0" timeOffset="91609.2398">5082 15226 3,'-2'8'4,"0"5"-1,-2 3-1,0 4 0,-2 2 0,1 1-1,-1 2 0,0 1 1,2 0 0,0 0-1,0 0 0,2 0 0,2-1 0,2 0-1,2-1 1,2-2-1,2 0 0,0 0 0,3-3 0,3-2 0,1 0-1,3-2 0,1-1 0,4 0 0</inkml:trace>
  <inkml:trace contextRef="#ctx0" brushRef="#br0" timeOffset="91973.2606">5930 15505 1,'-2'0'3,"2"-2"0,0 2-1,0-1 1,0 1-1,0-1 0,0 1 0,0 0 0,0 0 0,-2 0-1,2 0 0,0 1 0,2 0 0,0 1 0,0-1 0,2 2 0,0 1 0,3-1-1,1 2 0,-2 0 1,2-1-1,1 1 0,1 1 0,-2-2 0,1 1 0,-1 1 0,0 0 1,0-2-1,3 2 0,-3 0 1,0 1-1,1 1 1,-1 1-1,2 4 0,-2 2 0,1 3 0,-3 0 7,0 4-1,-2 3-8,-2-1 7,0 3-7,-2-1 7,-2 0-1,2 0-6,-4-1-1,0 0 1,-2-3 0,-2-2 0,-3-2 0,-1 0 0,-1-2 0,-1-2 0,-3-1 0,1 0 0,-5-4 0,3 0 0,-3-1 1,2-2-1</inkml:trace>
  <inkml:trace contextRef="#ctx0" brushRef="#br0" timeOffset="92117.2688">5758 16084 3,'0'2'2,"0"2"1,0-1-1,-2 1 0,0 0 0,2 2-1,-2-1 0,0 0 0,2 0 0,-2 0-1,0-1 0,2 0 0,0-2 0,-2 1 0,2-2 0</inkml:trace>
  <inkml:trace contextRef="#ctx0" brushRef="#br0" timeOffset="92349.2821">5777 15929 2,'0'2'3,"0"1"0,0 1 0,2 2-1,4 1 1,-2 0-1,5-1 0,-3 0 1,2-2-2,3-2 0,1-1 0,0-4-1,3-1 0,-1-6 0,5-1-1,-2-4-1</inkml:trace>
  <inkml:trace contextRef="#ctx0" brushRef="#br0" timeOffset="93272.3349">4050 9347 2,'-18'-11'3,"-5"-1"-1,-4 1 0,-2-1-1,-4-1 1,-2-1-1,-5 0 0,-1 2 0,-4 0 0,-3-1 0,0 2 0,-3-1-1,-1-1 1,0 0-1,-4 1 1,-1-1-1,-3 0 0,-3 0 0,-1 0 0,0 0 0,0-3 0,0 1 0,-2 0 0,2 0 0,-2 0 0,-1 0 0,1 1 0,-2 1 0,0 3 2,-5 0-2,5 2 1,-2 5 0,-1 3 0,1 2-1,-2 4 0,-1 3 0,-1 5 0,-1 5 0,1 3 0,0 6 0,-1 4 0,3 4 1,1 4-1,5 3 0,0 3 0,4 4 0,2 3 0,4 4 0,2 3 0,9 5 0,1 4 0,7 2 0,6 2 0,6 3 0,9 0 0,1 6 0,9 1 0,8 6 0,4 2 0,7 0 0,3 4 1,9 1-1,4 3 1,8 1-1,7 1 0,10 0 1,3 0-1,12-1 1,3-2 0,7-4-1,8-3 1,8-6 0,6-4-1,5-5 0,3-8 1,9-4-1,6-8-1,2-7 1,5-8 0,1-8 0,6-7 0,3-10 0,-2-9 0,1-10 0,1-10 0,2-11 0,-3-12 0,-3-10 0,-1-12 0,-1-8 0,-3-13-1,-2-8 1,-3-9 0,-5-6 0,-5-9 0,-5-5 0,-6-6 0,-7-2 1,-4-4 0,-8-5-1,-11 1 0,-7 0 0,-9 3 0,-13 1 0,-10 0 0,-10 4 0,-12 4 0,-11 4 0,-12 7 0,-11 4 0,-12 7 0,-12 6 7,-15 9-7,-8 7-1,-7 11 0,-8 11 0,-5 11 1,-7 12-1,-7 10 0,3 12 0,0 9-1,0 9 1,2 7-1,1 9 0,3 6 0</inkml:trace>
  <inkml:trace contextRef="#ctx0" brushRef="#br0" timeOffset="93889.3702">5285 11698 1,'-6'-5'3,"-1"-2"0,1-2 0,-2-1-1,0 0-1,-1 0 1,-1-2-1,2 1 1,0 1-1,1 1 2,-1-1-2,2 2 0,2 1 0,-2 1 0,3 2-1,-1-2 1,0 1-1,4 3 1,0-2 0,4 3 0,3 1-1,1 0 0,6 1 1,3 3-1,3 1 0,7 3 0,6 2 0,5 4 0,5 5 0,7 2 0,1 4 0,1 4 0,4 4 0,0 3 0,-2 5 0,-1 2 0,1 3 0,0 2 0,-4 2 0,-1 3 0,-3 2 0,-3 4 0,1 3 0,-7 2 0,-2 1 0,-6 4 0,-6-1 0,-5 3 1,-1 1-1,-7 3 7,-4-2-8,-6 0 1,0 0 0,-4 1 6,-4-3-7,-2-2 7,-5-1-1,-1-2-7,-1-3 6,1-4 0,-3-2-1,2-6 7,1-3-2,1-7-13,3-4 0,0-6 13,-1-4 6,5-4-15,0-3-6,-1-5 1,1-4 0,0-3 1,2-6-2,-1-3 2</inkml:trace>
  <inkml:trace contextRef="#ctx0" brushRef="#br0" timeOffset="94285.3928">5862 13393 4,'0'0'3,"0"0"0,0 1 0,0-1 0,0 1-1,2-1 0,-2 2 7,2 1-8,0-1 6,2 4 12,0 2-8,0 3 4,5 3-14,-3 3 6,0 4 5,0 2-14,3 5 20,-3 2-15,0 2 12,-2 3-21,2 0 20,1 0-27,1-1 20,-2 0-7,2-2 14,1-3-15,-1-4 6,2-2-7,1-2 7,1-3 5,0-3-1,3-3-1,1-3-14,1-3 21,2-3-9,3-3 5,-1-2-1,4-4-1,0-1 0,-1-2-16,1-3 2,2 0 7,-2 0-13,-2-2 8,-1 0 12,1 1-13,-2 1 0,-2 1 7,-1-1 0,-3 3 6,1 1-14,-3 0 1,-1 2 0,-2 1-12,1 0 15,-5 1-14,2 0-3,-2 2 2,1 0 1,-3 3 1,2 1 2,-2-1-1</inkml:trace>
  <inkml:trace contextRef="#ctx0" brushRef="#br0" timeOffset="120372.885">16352 9436 3,'0'0'3,"0"0"0,0 0 0,0 0-1,-2 0 0,2 0 0,0 0 0,0 0 1,0 0-2,0 0 0,0 0 0,0 0 0,0 0 0,0 0 0,0 0 0,0 0 0,0 0-1,0 0 0,0 0 0,0 0 0,0 0 0,0 0 0,0 0 0,0 0 0,0 0 0,0 0 1,0 0 0,0 0 6,0 0-8,0 0 1,0 0 0,0 0 0,0 0-1,0 0 7,0 0-7,0 0 0,0 0 0,0 0 13,0 0-14,0 0 0,0 0 1,0 0 6,0 0-1,0 0-6,0 0 0,0 0 0,0 0 0,0 0 1,0 0 0,0 0 6,0 0-7,0 0 0,0 0 1,0 0 0,0 0 0,0 0 0,0 0 0,0 0 0,0 0 0,0 1 1,-2 3-1,0 0 0,2 1 0,0 0 0,0 0 0,-3 1 7,1 0 6,0 0-14,2-1 13,0 0-7,2 0-9,-2 1 2,0-2 0,0 1 7,0 0-7,2-1 1,-2 1 0,3-1 6,-3-1 0,0-1 0,0 1-1,2-1 6,-2-1-8,0 0 0,0 1 0,2-1 0,0 0-6,0-1 0,2 0 1,0-1-1,0-2 9,0 1-8,0 0 1,3-2 7,3 0 0,-2-1-1,3-2-1,-1 1 0,4-1 0,1-1 0,4-1-1,-1-2 0,3 1-7,0-2 14,1 1-7,3-2-7,2 0 7,-2-1 0,0 1 0,4-1 0,-3 0 6,3-1-7,-2 1-6,0 3 1,0-2 6,0 0-6,-4 3 1,-1 0 6,-3 1 0,0 0 6,-3-1-13,1 3 13,-1 0-7,-3 2 6,-1-1-1,1 1-7,-5 2 13,0-1-15,-2 2 14,1-2-14,-1 3 12,-2-1-7,0 0 0,-2-1 6,0 1-7,0 1-7,2 0 7,-2-1 6,0 2-7,1 0 0,-1 0 14,0-1-15,0 1 6,-2-1 6,2 1-14,-2 0 6,0 0-6,0 0 0,2 0 13,-2-1-1,0 1-8,0 0 0,0 0 0,0-1-6,0 1 7,0 0 6,0 0-8,2 1-6,-4-1 7,2 0-6,0 0 7,0 0-7,0 0 1,0 0 13,0 0-20,0 0 7,0 0 7,0 0-13,0 0 2,0 0-7,0 0 2,0 0 1,-2 0 0</inkml:trace>
  <inkml:trace contextRef="#ctx0" brushRef="#br0" timeOffset="121643.9577">17005 12669 1,'0'0'3,"0"0"0,0 0 0,0 0 0,0 0 0,0 0-1,0 0 0,0 0 0,0 0 0,0 0 0,0 0 6,0 0-8,0 0 0,0 0 0,0 0 0,0 0 0,0 0 0,0 0 0,0 0 0,0 0 0,0 0 0,0 0 0,0 0 0,0 0 13,0 2-2,0 3-14,2 0 7,0 2 7,0 0-9,3 1-6,-1 1 13,-2-1-1,2 1-1,0 0-7,-2 1 6,2-1-7,0 0 6,1 1 1,-1-1-16,0 0 2,0-1 14,0-1-7,0 1-6,0-2 0,3 0 8,-3-1 12,2-1-20,0-1 20,4-1-1,-1-2-9,3-1 0,1-3 6,-1 0-1,7-4-1,-1-1-7,5-1 7,2-2-9,0-2 8,2 0 5,1-1-14,3 0 0,1-1 13,-4 0-7,3-1-1,3 0-6,-1 1 13,-2 1-8,-2-1-12,0 1 7,-5 1 13,1 4-1,0-1-1,-4 0-19,-1 1 20,-3 1-7,0 0 0,-3 3 7,0-1-8,-1 1-8,-3 2 16,-2 0-2,1-1-21,-1 3 23,-2-1-8,-2 0 0,3 0-8,-3 2 2,0 0 14,-2-2-8,0 3-12,-2-1 1,0 1-6,0-1 3,0 1 2,-2-2 1,0 0 0,-2 1 2,0 0 1,2 1 1,-5 0-1,1 0 0</inkml:trace>
  <inkml:trace contextRef="#ctx0" brushRef="#br0" timeOffset="127171.2738">18360 11036 1,'0'0'3,"-2"0"0,2 0 0,-2 0-1,0-1 0,-2 1 0,2-2 0,-3 2 0,1-2 1,0 4-2,-4-2 0,2 2 1,-1 0-1,-1 4-1,-2 1 1,0 2 0,-1 3 6,-1 3-7,1 0 6,-1 1-7,4 2 0,-1 2 7,1-1-7,2 1 0,2 1 6,2 0 0,2 0-1,4-1-7,2-2 7,2 1 7,5 0-3,1-1-13,7-2 0,2 0 1,2-2 0,3-1 1,1 0 0,0 0 1,0 0 6,-4 0-7,0-2 1,-6 1 0,-1 0 0,-5 0 0,-5 2 1,-4 1 0,-8 0 0,-4 1 7,-5 0-8,-5 1 0,-3-2 0,-4 2 1,0-2-1,0-1 0,3-3 0,-1-1-1</inkml:trace>
  <inkml:trace contextRef="#ctx0" brushRef="#br0" timeOffset="127957.3188">18722 11063 4,'0'1'3,"0"0"0,0 4 0,0 3 0,0 1-1,0 5 0,0 2 7,0 3-2,0 4-7,-2 2 0,2-1 6,0 3 0,-2 0-8,4-2 1,-2 2 6,0-1-7,2-3 0,-2 0 0,0-2 1,0-4 0,2 0 0,-2-3 1,0-2 6,0-1-1,0-3 13,-2-2-9,0-3 5,-2-3-2,-3-2-1,1-4-14,-2-3 0,0-4 7,-3-2 12,-1-5-27,2-3 26,-1-4-2,1-5-14,2-3 0,-3-1 8,5-3-2,0 0 5,4-1-20,2 3 1,0 1 15,2 1-15,4 4 8,0 1 0,3 2-12,-1 3 14,0 4 0,3 3-13,-1 4 8,0 2 7,3 5-13,-1 2 7,0 5 1,-1 5-6,1 4 1,-1 3 13,-1 4-7,-4 3 7,0 3-7,-2 5 0,-2 2 0,-2 2 0,-2 1-6,2 0 7,-2 1 0,0-1 6,0 0-13,0-3 7,2-1 6,-2-2-13,4-1 13,0-3-13,0-2 14,2-2-1,3-3-7,1-3-6,4-4 7,1-2-7,1-5 1,3-4 1,1-3 1,1-5 0,4-4-1,-1-2 2,3-5-1,0-3 1,2-3 1,0-1 0,-2-1 0,2-1 0,-3-2 1,1 1 0,-2-1-1,0 0 1,-3 1 1,-1 1 0,0-1 0,-5 2 0,-2 1 6,1 2 0,-5 3 5,0 0 6,-1 5-9,-3 0 5,0 4 6,-2 2-10,-2 2 5,0 1-8,-2 4-13,-2 4 7,0 2 14,-5 2-9,1 5-13,0 2 19,0 2-1,-1 4-1,3 2-14,2 2 13,0 1-7,2 1 0,4 1 7,0 1-8,2 1 0,2 0-7,5 0-5,1 2 8,5-2 7,-3 2 5,7 1-1,-3-2-7,1 1 0,0-2 0,-1 0 0,1-3 0,-5-1 0,1 3 0,-5-4 0,-4 1-6,-4 0-12,-6 1 2,-4 0 2,-5 0 2,-3 0 0,-7-2 1,-4 2 2,-4-1 0,-2-1 0</inkml:trace>
  <inkml:trace contextRef="#ctx0" brushRef="#br0" timeOffset="128487.3491">17922 11910 2,'0'2'3,"0"-2"-1,0 0 1,2 1-1,2-1 0,0 1 0,2-1 0,2 0 0,3-1 0,3-2 0,3 1 0,1-3-1,3 2 0,6-2 0,2-2 0,4-2 0,6 1-1,5-1 0,3-2 13,3 0-8,4-2 0,4-1-7,4-1 0,4-2 0,4 0 7,7 0-1,1-2 7,5 0-16,2 0 15,2 0-8,-1 0-7,1 1 1,0 0 0,0 0 14,-2-1-8,-2 3-6,-5-2 6,-3 3 13,-3 0-2,-4 1-1,-4 1 4,-8 1-21,-4 0 1,-5 1 13,-5 1-1,-7 2-20,-4 0 14,-4 2-7,-2 1 7,-5 1-12,-3-1 0,-7 3 1,-6-1 2,-6 2 0,-6 3 0,-8 2 1,-7 3-1,-6 1 1,-8 4 0</inkml:trace>
  <inkml:trace contextRef="#ctx0" brushRef="#br0" timeOffset="129169.3881">18461 11949 1,'-4'0'4,"0"0"-1,-2 0 0,0 0 0,-1 0 7,1 0-9,-2 0 1,2-1-1,2 1 6,-3 0 6,5 0-2,-2 0-14,2-1 1,0-1 13,2 2-8,2 0 0,2 0 5,5-2-1,5-1 0,5-2-14,5-1 7,7-2 7,5-1-8,5-3-6,4-1 7,5-2 0,4 0 7,6 0-7,2-1 0,2 0 6,2 0-7,2 1 6,-1-1-7,-1 1-6,-2 0 1,0 2 7,-2-1 0,-2 1-6,-4 3 13,-6-2-7,-1 3-6,-5-1 7,-5 2-7,-8 2 1,-2 1 7,-4-1 0,-5 2-6,-5 2 6,-7 0-7,-6 2 0,-6 2 1,-8 3 0,-7 2 1,-10 3 0,-8 3 1,-9 2 0,-7 4 1,-9 4-1,-5 1 1,-3 3 0,-4 2 0,-5 1 0,-2 2 0,-1-1 1,-1 2 0,-2-2-1,4 0 1,3 0 0,5-3 0,5-2 0,4-1 0,6-3-1,4-2 1,9-3 0,6-2-1,3-1 1,5-2 0,5-3 1,3 0-1,2-2-1,7-1 2,1-1-1,7-3 0,4-1 0,6-2 0,6-4 0,5 1 0,8-6 0,8 1 7,4-2-8,6-3 1,5-2 0,3-1 6,5 0-7,4-2 0,2 0 0,4 0 0,0-1 7,0 0-7,3-1-1,-1 1 0,0 2 1,-2-1 0,0 2 1,-4 2 0,-2-2-1,-2 2 0,-2 2 1,-5 1-1,-1 1 1,-5 1 0,-1 2-1,-5 1 1,-2 0-1,-2 0 1,-4 1 0,-2 1-1,-6 3 1,-5-2-1,-1 2 1,1 0 0,-5-1 0,-3 2 0,-6 1 0,-4 1-1,-6 2 1,-1 3-1,-5 2 0,-5 0 0,-4 1 0,3 3-1</inkml:trace>
  <inkml:trace contextRef="#ctx0" brushRef="#br0" timeOffset="130419.4596">19851 10714 1,'0'-1'4,"-2"0"-1,2-1 1,-2 2 6,2-1-2,0 0-7,-2 0 0,2-1 6,2-1-1,-2 1 6,0 0-14,0 1 0,0-1 6,0 0 7,2 2-8,-2 0 5,0 0-7,2-1-6,-2 1 13,0 0-1,2 0-7,0 0 12,-2 0 0,2 0-15,-2 0 13,2 0-1,3 0-2,-1 1-7,0 0 0,0 0 7,2 2 0,0-1-16,1 0 15,1 3 0,-2 0 5,2-1-14,1 1 13,-1 2-20,0 0 1,-2 2 20,3-1-8,1 2-6,-2-1 6,0 1 6,1 0-20,-1 1 2,0 0 7,1-2 13,-1 0-8,0 1 6,0-2-14,-1 0 7,1-1-6,-2 0 7,2-1-7,-1 0 7,-1-2 6,2 1-14,2-3 13,-1-1-7,3-1 13,3-3-15,3-3 6,1-3-13,4-3 14,1-3-7,5-4 12,6-3-1,5-3-1,5-4-14,3-3 7,1 0 7,3-2-8,2 1 6,0 0-21,-3-1 15,1 3 0,0 0 7,-5 2-8,-3 3 0,-1 0 7,-3 3-14,-3 1 14,-4 2-8,-2 2-6,-4 2 14,-2 2-1,-3 3-7,-5 0 12,-1 1 6,1 1-9,-5 2-7,-1 1 0,-1 1 0,-4 0 6,0 1-14,1-1 14,-1 3-7,-2-1 0,0 1 0,-2 0-13,2 0-12,-2 1 17,3-1-6,-3 1-11,0 1 2,-4 0 3,2 1 3,-5 0 0</inkml:trace>
  <inkml:trace contextRef="#ctx0" brushRef="#br0" timeOffset="142686.1612">16073 12665 2,'-7'-1'3,"-3"0"-1,-4-2 0,-1 0-1,-4-1 0,1 1 0,-5 0 0,-2-1 0,-2 1 0,-2 0 0,-2 0 0,-2-2-1,0 2 1,-4-2-1,0 1 1,-5 0-1,3 0 1,-2 1 1,-3-1-2,3 2 0,-5 0 1,-1-1-1,1 0 0,-3 2 0,-1 0 0,0 1 0,-1-2 0,-3 2 0,2 2 0,-2-2 1,1 1-1,-1 1 0,2 0-1,-2 2 1,3-1 0,-1 2 0,-2 1 1,3-2-2,-3 2 1,2 0 0,-2 2 0,5-1 0,-1 2 0,0 0 0,3 0 0,1 3 1,1-2-1,-1 2 0,3-1 0,-1 3 0,3 0 0,2-1 0,2 2 0,-3 0-1,5 1 1,0 1 0,2 0 0,2-1 0,0 3 0,0 0 0,0-1 0,4 1 0,2 2 1,2 0-1,1 0-1,1 2 1,2 1 0,3 1 0,-1-1 1,3 1-1,1 0 0,3 1 0,0-1 0,1 1 0,3 0 0,0-1 0,2 2 0,2-2 0,4 0 0,0 0 0,2 0 0,0 0 0,2 0 0,3 0 0,1 1 0,2 0 0,-1 0 0,1 1-1,3 0 1,-1 2 1,3 0-1,-1 0 0,3 0 0,-3 1 0,3-1 0,2 2 0,-1-2 0,1 1-1,2 0 1,2-1 0,-1 0 0,1 0 1,2-1-1,2 0-1,-2 0 1,6-1 1,-2 0-1,4-2 0,5 2 0,-1-3 0,2 1 0,3-2 0,1 1 0,1-1 0,1 1 0,1-2 0,1-1 0,3 0 0,0-1 0,2-1-1,1 0 1,3-2 0,0 1 0,0-2 0,0-1 0,0 2 0,2-2 0,-2-1 0,4 0 0,-2-2 0,2 1 0,2-2 0,4 0 0,-2 0 0,1-2 0,3 0 0,-2-2 0,3-1 0,-1-2 0,2-1 0,1-1 0,-1-2-1,2-1 1,1-1 0,-3 0-2,-1-3 2,1-1-1,-2-2 0,-1 1 0,-1-3 1,4 0 0,1-2 0,-3-1 0,0-2 0,-2-2-1,1 1 1,-1-1-1,-4-2 1,0 0 0,62-20 0,-18 4 0,-17 2 0,-6 3 0,-48 15 0,0-1 0,2-3 0,-1 1 0,-1-3 0,-2-1 1,0-1-1,0 0 0,-4 0 1,0-3-1,0 0 0,-2-1 1,-2-1-1,-2-2 0,0 0 0,-4-2 0,-1 1 0,-3-1-1,-1 0 2,-1 0-1,-5 0 0,1-1-1,-5 2 1,0-1 0,-2 0 0,-2-1 1,-2 1-1,-4-2 0,0 0 0,-2-1 0,-3 1 0,-3-1 0,0-3 0,-5 2 0,1 0 0,-5-1 0,0 2 0,-4 0 0,-28-33 1,3 10-1,0 9 0,25 27 0,-3 0 0,-6 0 0,-1-2 0,-2 2 0,-4 0 0,-1 0 0,-5 0 0,-1 1 0,-4 1 1,-1-1-1,-3 2 0,0-1 0,-4 1 0,0 1 0,2-1 0,-4 2 0,0-1 0,0 1 0,0 0 0,-2 2 0,-2-1 0,2-1 0,-5 1 0,3 0 0,0 2 0,-2 1 0,1-1 0,-1 3 0,0-1 0,-4 2 0,1 2 0,3 1 0,-2 1 0,1 1 0,1 0 0,2 2 0,0 2 0,2 0 0,0 1 0,2 2 0,-3-1 0,3 3 0,0 0 0,0 2 2,2 1-2,0 0 0,5 0 0,-3 2 0,4 2 0,2-1 0,0 1 0,3-1-2,1 2 2,3-2-1,1 1 0,5 0 0</inkml:trace>
  <inkml:trace contextRef="#ctx0" brushRef="#br0" timeOffset="177215.1361">22449 12640 2,'0'0'3,"0"0"-1,0 0 1,0 0-1,0 0 0,0 0 0,0 0 0,0 0 0,0 0 0,0 0 0,0 0-1,0 0 0,0 0 0,0 0 0,0 0 0,0 0-1,0 0 0,0 0 1,0 0-1,0 0 1,0 0-1,0 0 0,0 0 0,0 0 0,-2 0 0,2-2 0,0 2 0,0 0 0,0 0 1,0 0 0,0-1-1,0-1 1,0 1-1,0 0 0,0-2 0,0 2 0,0-1 0,-2-1 0,4 2 0,-2-1 0,0 0 0,2-2 0,-2 2 0,2-3-1,0 2 1,2-1 0,0 1 0,-2 0 0,0 0 1,0 1-1,3 0 0,-3 1 0,0 0 0,-2 0 0,2 0 0,-2 1 0,2-1 0,-2 1 0,0-2 0,0 2 0,0 0 0,0-1 0,0 1 0,0 0 0,0 0-1,0 1 1,0 2 0,0-2-1,-2 0 0,2 0 0,0 0 0,0 2 0,2-2 1,-2 0-1,0 0 0,2 0 0,-2 1 1,2 0-1,-2-2 0,2 0 1,-2 1-1,2-1 1,-2 1 0,0-1-2,0 1 2,2-1 0,-4 0 0,4 0 2,-2 1-2,0 1 0,0-1 0,0 0 1,-2 0 0,4 0 0,-2-1 0,0 0-1,0 0 1,0 0-1,0 1 1,0-1-1,0 2 1,-2-1 0,2-1 0,2 0 0,-2 0-1,0-1 0,-2 1 0,2 0 1,0 0-1,0 0 1,0 0-1,0 0 7,0 0-1,0 0-1,0 0 6,0 0-15,0 0 1,0 0 14,0 0-2,0 0-7,0 0 6,0 0-1,0 0-14,0 0 7,0 0-6,0 0 7,0 0 0,0 0 0,0 0 0,0 0 6,0 0-14,0 0 8,0 0-1,0 0 7,0 2-14,0 1 7,2 2 7,-2 2-14,0 0 7,2 1 7,-2 1-7,2 2 0,-2-1-7,0 2 14,0 1-14,0 0 14,0 1-7,0-2 0,-2 1-7,2 0 20,0 1-14,2 0 6,-2-1-13,0-2 14,0 0 6,2-2-2,-2 0 5,0 1-15,0-2 14,2 0-23,0 1 22,1-1-9,-1 1 0,2-3 6,-2 0 5,0-1-7,0 1 4,0-3-8,0 1 12,2-2-7,0-2-2,3 0 5,1-1-7,2-3-7,7 1 0,-1-5 13,7-2-1,4 0-2,2-2-7,4-2 0,4-1-7,0-2 7,3 1 0,1-3-6,0 3 13,1-2-7,-1 1-7,1 1-6,-3-1 2,0 1 20,-2 1 0,-1 1-16,-3 1 16,-2 0-3,-2 3 0,-3-2-8,-1 2 1,-2-1 6,0 2-7,-3 1-6,-1 1-6,0 0 21,-3 1-1,-1 0-1,-3 2-7,1-1-6,-3 2 1,0 0 7,1 0-13,-3 0 20,0 1-1,-2 0-7,1 1 6,-3-1-7,2 1-6,-4 1 7,2-2 0,0 1-12,0 0 20,-2 1-7,0-2 6,3 1-1,-3-1-1,0 2 0,0 0-7,2 0-6,0 0 20,2-1-8,0 0 7,1-2-9,-1 2 0,0 0 6,0-1-1,1-1 5,-1 1 0,0-2-3,-2 2-7,2 1 6,0-2-7,-1-1-13,-1 3 20,-2 0-13,2-2 13,-2 2-7,0 0 6,0 0-1,0 1-13,-2-2 13,2 2 7,-2 0-9,0 0 6,2 0-14,-2 0-6,2-2 20,-2 4-14,0-4 13,0 1-13,0 1 13,0 0-14,0 0 7,0 0 6,0 0-20,0 0 14,0 0-6,0 0 6,0 0 0,0 0 6,0 0-7,0 0 6,0 0-7,0 0 0,0 0 7,0 0-15,0 0 8,0 0 0,0 0-12,0 0 7,0 0-5,0 0-6,0 0-10,0 0-16,0 0 4,0 0 4,0-2 4,0-2 4</inkml:trace>
  <inkml:trace contextRef="#ctx0" brushRef="#br0" timeOffset="185839.6294">9512 16135 4,'-4'-5'4,"-2"1"0,-2-1-1,-1-1-1,1-1 14,-2 0-3,-1 1-2,1 1 6,2-1-9,-3 1 12,5-1-14,0 2-9,0 0 21,2 1-16,0 0 19,-1 0-15,3-1-1,-2 2-7,2 1 6,0 0-6,2 0 0,-2 1 13,2-2-8,0 2-13,0 0 20,2 2-7,0-1-7,-2 1 1,2 0 12,-2 2 6,0-2-8,2 2 5,-2-1-14,0 1 0,-2-1 7,2 1 5,0-1-13,-2-1 6,2 2-6,-2-3 12,2 1-1,0 0 7,0-1-9,-2-1-1,2-1 5,0-1-7,-2 0 0,2 0 0,0-2 5,0 0-7,0 1 0,0 0 0,0-1-7,2 2 14,-2 0-1,0-1-8,0 3 7,0-1-1,0 0-7,0 0-6,0 1 14,2 0-14,-2 2 8,0-1 0,0 0 6,0 2-7,2-2 0,-2 1-6,0 1 13,0-2-7,0 0 0,0 1-6,0-1 7,0 1-6,0-2 1,0 1 13,0 0-1,0-1-1,0 0-7,0 0 0,0 0-12,0 0 1,0 0 2,0 0 1,0 0 1,0 0-18,0 0 4,-2 0 1,2 0 3,0 0 1,0 0 3,0 0 1,0 0 0,0 0 2</inkml:trace>
</inkml:ink>
</file>

<file path=ppt/ink/ink8.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7:04:51.723"/>
    </inkml:context>
    <inkml:brush xml:id="br0">
      <inkml:brushProperty name="width" value="0.05292" units="cm"/>
      <inkml:brushProperty name="height" value="0.05292" units="cm"/>
      <inkml:brushProperty name="color" value="#FF0000"/>
    </inkml:brush>
  </inkml:definitions>
  <inkml:trace contextRef="#ctx0" brushRef="#br0">4904 11795 1,'-8'-17'1</inkml:trace>
  <inkml:trace contextRef="#ctx0" brushRef="#br0" timeOffset="1108.0634">5306 11240 1,'-3'-9'3,"-1"2"-1,2-2 0,0 1 0,-2-2 0,0-1 0,2 2 0,-2-1 0,0 1 0,2 2 0,-1 0 0,1 0 0,0 1-1,0 2 0,0-1 0,0 2 6,2-1 6,0 2-8,-2-1 6,2 2-2,0 1 5,0 1-1,2 3-8,0 2 6,0 1-2,0 1-1,2 2-1,1 3-7,-1 1 13,0 1 4,0 1-2,0 2-21,2 1 1,1-1 7,-1 1 0,-2-2 6,2 1-8,2-2 8,-1 0 4,1-1-14,-2-2 7,2-1 5,1-3-7,1 0 6,4-3 6,-1-2-16,5-4 13,1-3-1,6-1-1,2-6-15,2 0 1,4-5 7,-2 0 7,4-4 4,0 0-14,-2 0 0,0 0 12,-2 0 0,0 0-16,-2 1 8,-2 3 5,-2 0-13,0 1 6,-2 0 6,-3 2-13,-1 1 7,-3 2-7,1 0 1,-3 1-1,1 2 2,-5 2 14,1-2-9,-1 1-6,-2 1 6,0-1-13,-1 2 8,-1 0 7,-2 1 0,0-2-1,0 3 0,-2-1-1,0 1-14,1-2 3,-1 1 7,0 1-6,0 0 7,0 0-12,-2 1 1,2-2 2,-2 2 1,0 0-5,2-2 1,-2 1 2,0 1 8,0-1-12,0 0-5,-2 1 9,2-2 2,0 2-8,0 0 3,0 0 2,-2 0-1,0 2 3,0-1 2,-2 2 0</inkml:trace>
  <inkml:trace contextRef="#ctx0" brushRef="#br0" timeOffset="11887.6799">4112 6786 2,'0'0'2,"0"0"1,0 0-1,0 0 0,0 0 0,0 0-1,0 0 1,0-1 0,-2-4 0,0 2 0,0-1-1,0 0 0,0 0 0,0 2 0,0-2 0,2 1 0,-2 0-1,2 0 1,0 1 0,-2-1-1,2 1 1,0 1 0,0 0-1,0 0 0,2 1 1,-4-2-1,2 2 0,0 0 0,0 0 0,0 0 0,0 0 0,0 0 0,0 0 0,0 0 1,0 0-1,0 0 7,0 2 5,2 0-14,2 0 7,-4 2-7,2 0 6,0 1 7,0 0-9,0 0-6,0 0-1,2 1 9,0 0-8,-2 0 14,1-1-14,1 2-1,-2-1 9,2 0 5,0-1-1,0-1-14,0 1 14,-2-2-14,2 0 7,-1-1 6,-1 0 6,2-2-8,2-1-13,2-1 13,0-3 7,5-3-3,1-2-7,5-2 0,4-3-1,-1-3 0,3-1 6,2-3-13,2-3 1,0 1 13,0-2-14,0 1 1,2 0 13,0 0-1,-2 0 7,0 2-29,-2 1 22,-2 0 0,2 3-22,-5 1 15,1 0 14,-4 3-9,-1 0-7,1 2 0,-5 1 13,3 1-1,-3 1-1,-1 1-8,-3 2 6,1-1 7,-3 2-3,0 0-1,-2 2-14,0 0-6,-1 1 8,1-1-6,-2 2 13,0 0 0,-2 1 5,-2-2-7,2 2 6,0-1 6,0 1-16,-2-1 7,2 1-7,-2 0 12,2 1-1,-2-1 0,3 1-2,-3-1-1,0 1-1,0 0-7,0 0 6,0 0-7,0 0 1,0 0-7,2 0 8,-2 0-13,0 0 14,0 0 6,2 0-19,-2-1 14,-2 1 0,2 0-1,0 0-13,0 0-4,0 0 8,0 0-12,0 0-4,0 0 2,0 0 3,0 0 1,0 0 2</inkml:trace>
  <inkml:trace contextRef="#ctx0" brushRef="#br0" timeOffset="15736.9001">10468 6847 3,'0'0'3,"0"0"0,0 0 0,0 0-1,0 0 0,0 0 0,0 0 0,0 0 1,0-2-2,-2 0 0,2 0 0,-2 1 0,2-1 0,-2 1 0,2 1 0,0-1-1,0 0 0,0 0 0,0 1 1,-3-1-1,3 1 0,0 0 0,0 1 0,3 1 0,-3 0 0,2 1 0,0-1 0,-2 3 7,2-2-8,0 2 0,0-2 7,0 2-7,0 0 0,-2-1 7,2 2-7,0-1 0,-2 1 0,2-2 7,0 1-7,0-1 0,0 0 0,0 1-1,-2-2 1,3 2 7,-1-2-1,0 1-1,-2-1 0,2 1 0,-2-2-1,2 2-1,-2-3-7,2 1 14,-2 0-7,0 0-1,2-1-6,-2 0 1,0 0 6,2-1-6,-2 1-1,0-1 9,0 1-9,0 0 2,0 1 0,2-2 7,0 1-7,0-1 7,2 0 7,-2-1-15,5-2-1,1 1 15,2-1 5,3-2-2,1-1-14,3-1 0,-1-1 13,3-1-22,4-2 9,-3 0 13,5-2-2,2 0-1,0-2-2,4 0 0,-2-2 0,0 0-2,0 2-7,0-1 7,0-1-1,-2 2-1,-1 0 0,-1 0-7,0 1 7,-2 1 0,-2 0-1,-1 1-6,1-1-6,-5 2 14,3 1-1,-2 1-12,-3-1 0,-2 2 2,1 1 20,-1 0-8,1 1-1,-5 1-7,0 0 1,3 0 6,-3 1 0,0 0-7,0 2-6,-1 0 7,1-2 7,-2 1-1,0 1 6,-2 1-14,1 0 7,-1-1 0,0 1 5,-2-1-13,0 1 7,0-1 0,0 1-1,0-2-6,-2 2 13,2 1-7,0 0 0,0-1-7,-2 2 7,0-1 0,0 0-6,0 0 7,0-1-7,2 1 1,-2 1 7,0-2-13,0 1 1,-2 0 7,2 0-7,0 0 9,0 0 0,0 0 7,0 0-9,0 0 1,0 0 7,0 0-8,0 0 1,0 0 12,0 0-1,0 0-14,0 0 13,0 0-13,0 0 0,0 0 13,0 0-14,0 0 14,0 0-2,0 0-7,0 0 0,0 0 0,0 0 0,0 0 0,0 0 0,0 0 0,0 0-12,0 0 14,0 0 0,0 0-7,0 0 1,0 0-6,0 0 7,0 0 13,0 0-13,0 0 0,0 0 13,0 0-1,0 0-8,0 0-6,0 0 13,0 0-7,0 0-7,0 0 7,0 0 6,0 0 1,0 0-9,0 0 1,0 0 12,0 0-1,0 0-8,0 0 0,0 0 5,0 0-7,0 0-6,0 0 7,0 0-7,0 0 1,0 0-6,0 0 8,0 0 6,0 0-13,0 0 1,0 0 14,0 0-7,0 0 12,0 0-1,0 0-8,0 0 6,0 0-19,0 0 14,0 0 5,0 0-7,0 0-6,0 0 7,0 0-1,0 0-6,0 0-6,0 0 8,0 0 0,0 0 7,0 0 0,0 0 5,0 0-13,0 0 0,0 0-6,0 0 8,0 0 13,0 0-2,0 0-7,0 0 0,0 0-7,0 0-5,0 0 7,0 0 13,0 0-20,0 0 14,0 0-1,0 0 6,0 0-14,0 0 7,0 0 0,0 0-6,0 0 0,0 0 1,0 0 0,0 0 0,0 0 1,0 0-6,0 0 13,0 0-7,0 0 13,0 0-20,0 0 20,0 0-20,0 0 13,0 0 0,0 0-1,0 0 0,0 0 6,0 0-8,0 0 0,0 0-6,0 0 1,0 0 0,0 0 1,0 0 12,0 0-19,0 0 13,0 0 6,0 0-7,0 0 7,0 0-8,0 0-1,0 0 7,0 0-7,0 0-7,0 0 7,0 0-7,0 0 8,0 0 1,0 0-8,0 0 8,0 0-1,0 0-12,0 0 7,0 0 1,0 0-12,0 0-6,0 0 4,0 0 0,0 0 3,0 0 0,0 0 2</inkml:trace>
  <inkml:trace contextRef="#ctx0" brushRef="#br0" timeOffset="19635.1231">5401 13669 27,'0'-2'0,"0"4"1,0-2 0,0 1 0,0 2 0,4 3-1,-2 1 7,2 1-7,0 4 0,0 2 0,2 1 6,3 2-1,-1 5-6,2 4 12,3 3-14,-1 2 14,3 4-8,-1 4-7,3-1 13,-1 2-7,1 1-1,1 1-6,-1 0 7,2 1 6,-1-1 5,1 0 0,-1-3-3,-1 1-7,-1-4-1,-1-2-6,2-4-6,-5-3 0,0-4 1,1-1 1,-5-6 1,0-3-1</inkml:trace>
  <inkml:trace contextRef="#ctx0" brushRef="#br0" timeOffset="19850.1354">5332 13648 1,'-2'-1'3,"0"-2"0,2 1 0,-2-2 0,2 0-1,0-3 0,4-3-1,0-1 1,3-3 1,1-2-2,4-2 0,1-3 0,5-1-1,1-1 1,6 0 0,2-3-1,0 0 0,2 1 0,0 2-1,-3 1 0</inkml:trace>
  <inkml:trace contextRef="#ctx0" brushRef="#br0" timeOffset="20060.1474">5539 14230 8,'2'0'4,"-2"0"-1,0 0 0,4 0-1,5-2 1,-3-2 11,2-3-8,3-1 6,1-4-8,4-5 7,1-4-9,4-3 6,1-5-7,3-1 0,0-6 0,2-1-7,2 3 7,-2 0-6,0 4 0,-2 3-1,-1 4 1,-3 5 1,0 5-1</inkml:trace>
  <inkml:trace contextRef="#ctx0" brushRef="#br0" timeOffset="20569.1765">5914 14594 2,'0'-1'4,"0"1"-1,0 0 7,0 0-7,2-1-1,0-3 6,2 0-8,4-3 1,-2-1 12,3-4-8,1 0-7,2-2 13,3-1 0,-1-1-9,3-1 6,-1-3-13,1 0 7,-1 0-8,3-1 1,-4-1-1,1 0 1,-1 1-1</inkml:trace>
  <inkml:trace contextRef="#ctx0" brushRef="#br0" timeOffset="20785.1888">4580 14276 28,'-2'2'14,"-3"0"-2,-1 5-1,2 1-2,-2 3-7,2 2 0,4 1-7,0 3 1,4 3 0,2 3 19,2 4-8,5 3-1,3 1 6,5 3-14,0 2 0,3 4-6,3-2 1,0 0 1,2 0 0,0-3 1,0-3-1,-4-3 1,0-4-1</inkml:trace>
  <inkml:trace contextRef="#ctx0" brushRef="#br0" timeOffset="20982.2001">4342 14206 15,'-2'-3'10,"-2"1"4,1-1-8,-1-1-7,2-2 13,0-1-8,2-1-1,2-3-6,0-3 6,2-3 1,7-1 11,-1-3-14,5-1 6,3-4-14,3 1 1,4-1 1,-2 2-1,3 2-1,1 4 2</inkml:trace>
  <inkml:trace contextRef="#ctx0" brushRef="#br0" timeOffset="21153.2099">4791 15293 32,'2'6'7,"4"3"-7,4 3 0,3 2 0,3-1 0,1-2 19,1-2-15,3-3 6,2-3 11,4-7-9,4-5-1,0-6 4,4-10-1,2-6-7,4-5-16,1-8-5,1-4 2,5-6 0,1-4 1</inkml:trace>
  <inkml:trace contextRef="#ctx0" brushRef="#br0" timeOffset="21373.2225">6553 13085 103,'0'3'12,"-2"6"4,0 3-2,-3 5 5,3 6-9,-2 2 5,2 4-15,0 3 26,2-1-16,0 4-2,4 1 13,2 3-10,1 0-14,3 3 1,2 0-19,1 0 8,1-2-4,-1-2-6,-1-5 3,0-5 1,1-1 3</inkml:trace>
  <inkml:trace contextRef="#ctx0" brushRef="#br0" timeOffset="21575.234">6313 12997 43,'-2'0'18,"0"-2"-7,2 2 10,2-1-2,-2 0-9,0-1-2,2-2 6,0 0-1,4-3-3,2-3-1,5 0-7,5-3-7,5-1 1,2-2-6,4 0-6,2-2 2,0 3 2,0 1-1,0 4 2</inkml:trace>
  <inkml:trace contextRef="#ctx0" brushRef="#br0" timeOffset="21739.2434">6604 13460 44,'0'0'5,"0"0"0,0 0-7,0 0 20,0 0-3,0 0-2,0-2 6,4-6-4,3-2 6,1-7-10,4-3 5,5-3-15,2-4-6,3-4-6,1-1-6,2 0 3,2 1 2,0 2 0,-3 3 0,1 3 1</inkml:trace>
  <inkml:trace contextRef="#ctx0" brushRef="#br0" timeOffset="21925.2541">6913 13874 39,'-3'3'12,"3"3"-1,0-2-14,0 2 26,3 0 4,-3-3-11,2 1 12,0-2-5,0-2-1,2-2-10,2-4 4,4-4-1,1-6-21,3-5-13,5-3-3,2-5 1,1-2 4,1-3 0,2-4 3,-2-2 0,1-4 0</inkml:trace>
  <inkml:trace contextRef="#ctx0" brushRef="#br0" timeOffset="22101.2641">7334 12687 17,'0'0'10,"-2"0"4,2 0-2,0 1 6,0 1-3,0 3-2,0 5-8,0 2 13,2 6-3,0 4-1,-2 5 16,5 4 3,-3 5-10,2 5-4,0 2 5,2 2-10,2 3-8,1 0 6,-1-2-14,2 1 0,1-4-25,-1-4-4,0-3 4,1-4 4,-1-4 1,0-5 4,1-3 0,-3-5 1</inkml:trace>
  <inkml:trace contextRef="#ctx0" brushRef="#br0" timeOffset="22299.2754">7192 12772 15,'-4'-2'16,"-1"-1"-9,1 0 18,-4-1-2,2 1 10,2-3-12,-3 0-1,3 1 3,2-4-2,0 0-10,4-4-1,2-3-8,5-4 0,5-3 7,3-5 4,5-2-2,5 0-20,0-2 1,4 2 1,0 0-6,0 1-10,2 1 2,-2 3 3,-2 6 0,0 2 3,-2 6 1</inkml:trace>
  <inkml:trace contextRef="#ctx0" brushRef="#br0" timeOffset="22508.2874">7444 13202 48,'0'0'5,"0"1"13,0-1 3,0 2 5,2-2 9,-2 0 1,2-2-10,0-1 3,2-3-23,3-5 18,1-5-14,2-2 10,5-4-15,1-3-1,3-1 0,4-2 0,-1 0-8,3-1 8,-2 1-8,2 1-18,0 0-4,-1 5-2,1 1 2,-2 4 4,-2 4 1,-5 5 3,1 4 1,-3 7 3,-3 4 0</inkml:trace>
  <inkml:trace contextRef="#ctx0" brushRef="#br0" timeOffset="22692.2979">7820 13400 1,'-2'3'4,"2"2"0,-2 1-1,2-1 7,0-1 4,0 1-1,0-3 24,0 1 2,0-2-5,2-1-11,0-3-2,5 0 3,-1-4-2,4-4 2,3-2-8,1-4-3,3-1 6,1-3-4,3-3-1,-2 2-21,1 0-5,1 1-6,-2 2-16,-1 1 3,-1 3 3,-1 5 4,-3 0 2,-3 7 3,-4 5 0</inkml:trace>
  <inkml:trace contextRef="#ctx0" brushRef="#br0" timeOffset="22880.3087">7901 13605 2,'0'0'11,"0"0"5,0 0 4,0 0 5,0 0 9,0-2-18,4 1 5,0-1 4,1-3-10,3 0 5,2-6-3,3-1-1,1-3-9,3-2 11,3-1-1,1-2-3,2-3-2,1 1-20,1-1 20,0 0-8,0 2-13,0 0-17,0 1 2,-5 3-4,-3 2 4,-1 1 2,-1 2 2</inkml:trace>
  <inkml:trace contextRef="#ctx0" brushRef="#br0" timeOffset="25445.4554">4960 16012 10,'-4'2'10,"-6"3"-1,-1 3-8,-1 2 0,-3 3 6,1 0-1,-1 2-7,3-1 0,-2 0 0,1 0 7,3-3-7,2-1 6,1-2 6,3-1 6,2-1-3,4-2-2,4-1-1,7-5-14,8-3 19,5-7-2,8-4-7,7-9-2,9-7 6,3-10-20,11-8 19,9-7-20,10-6 8,8-8 13,6-9-8,6-6-7,11-7 7,10-4-6,4-5 0,5-7 7,9-4 5,9-2-13,2-3 0,7-1 1,3-3 6,4 1 0,-1 0 0,1 4 12,-1 6-7,-5 3-9,-4 4 7,-8 6 5,-6 7-1,-9 6-8,-7 8 6,-12 5-7,-11 9 7,-9 7-14,-12 7 13,-9 6-1,-10 6 0,-8 3-1,-6 7-7,-9 1 13,-4 4 6,-4 2-3,-6 4 11,-4 1-4,-2 3 5,-5 2-4,-1 0-8,-3 3-15,-4-1 12,-1 1 5,-3 1-8,-2 1 6,-2-1-22,0 1 15,-2 2-8,0-2 13,2 0-14,-2 2 0,0-2 7,0-1-7,-3-1-6,3 0 13,-2-2 0,2-2-7,-2-2 6,0-4-13,2-1 8,-2-3-7,2-3 0,-3-4-4,1-3-5,-2-4 15,-2-4-20,0-4-2,-5-5 2,1-3 3,-7-4 8,-2-3-4,-3-3 2,-5-4-6,-2-4-9,-7-3 9,-1 1 3,-4 0 1,-5 0-3,-6 2 14,-2 2-12,-3 0 1,-4 1 9,1 3-5,-4 0 7,0 2 1,-4 3 0,-1 3-7,3 3 2,2 4 1,0 5 1,2 3 1,0 3 0,6 5 0,0 4 2,0 5 0,2 2 0,0 6 1,-2 3-1,0 5 1,0 5 0,-2 3 1,3 7 0,-3 3-1,0 6 2,-2 6-1,-1 5 0,-1 6 1,-4 2-1,-2 5 1,-5 4 0,-3 3 0,1 4-1,-3 4 0,-1 2 1,-4 4 0,-2 1-1,-2 1 1,-4-1 0,2 4 0,-2-1-1,2 3 1,-4 2 0,-2 1 0,-4 2-1,-3 0 1,3 0 0,-1 0 0,-1 2-1,2-1 1,-5 6 0,1-1 0,1 1-1,3 1 1,2-2-1,4-1 1,1-1-1,6-3 1,-1 0 0,4-3 0,2-1 0,7-3 0,1-1 0,7-6 0,2-1 0,8-6 0,0-1-1,6-6 1,3 0-1,3-5 1,3-4 0,5-2 0,3-3 0,4-4 0,4-4-1,0 0 1,5-6 0,3-1 0,0-2 0,5-2-1,2-2 1,1-2 0,1 0-1,0-2 1,3-1 0,3 0 0,0 0 0,2-2 0,0 1 0,2 1 0,2-1 0,2 1 0,0 0 0,0 1 0,3 1 0,1 3 0,0 1 0,2 3 0,3 4 1,1 4-2,3 5 2,2 5-1,3 3 1,3 5 0,2 4 0,4 2 0,4 6 0,0 4 0,3 2 0,-1 7-1,0-1 0,2 1 0,1 1 0,-1-2 0,0-1 0,0-2 0,3-2 0,-3-2 1,2-5 0,1 1 0,1-5-1,1-1 0,-1-4 0,1-2 0,-3-2 0,0-3 0,1-2 0,-3-3 7,0-2-7,-1-2 0,-1-1-1,-2-2 1,-2-2 6,-2-2-1,-2-1-7,-4-2 1,0-2 6,-5 0-1,1-3-7,-2-2 1,-3-1 0,-3-1 13,1-3-7,-4 2-1,-1-4-8,1 0 15,-4 0-2,0-1-13,1-1 13,-3-1-14,-2 1 1,2-1-1,-4-2 1,2 0 0,-4-2 1,0 1 0,2-1-1</inkml:trace>
  <inkml:trace contextRef="#ctx0" brushRef="#br0" timeOffset="26961.5421">5161 15679 1,'0'-8'2,"-2"-1"-1,2-1 0,0 0 0,0-2 0,0 1 0,0-2 0,0-1 0,0-1-1,0 0 0,2-2 1,0 0-1,0-1-1,0 1 1</inkml:trace>
  <inkml:trace contextRef="#ctx0" brushRef="#br0" timeOffset="37358.1368">1541 7913 1,'0'8'3,"2"0"-1,3 1-1,-3 2 0,2 2 0,0-2 0,0 3 0,2-1 0,-2 0 1,1 1-1,1 1 0,0-1 0,2 1 0,3-1-1,-1 1 1,4 0 0,1 1-1,-1-2 0,3 1 0,2 2 0,1-2 0,-1 0 0,4-1 0,-1 0 2,3 1-1,0 0-1,2-2 1,2 1-1,4-3 0,-2 2 0,4-1 0,2-2 0,1 2 0,1-3 0,2-1 0,1 1 0,1-4 0,0 1 0,3 0 0,-1-2 0,3 0 0,2 0 0,-1-2 0,7-1 0,0-1 0,0 0 0,0 0 0,2-1 0,-3 1 0,3-2 0,0-1 0,-2 1 0,0-1 0,0 0 0,2 1 0,-5 0 0,3-1 1,-4 1-1,0-2 0,-3 2 0,-1 0 0,-1-3 0,-1 0 0,-3 1 0,-1-2 0,-3 0 1,-2-1-1,0 0 0,-3-1 0,-3 1 0,-2-1 0,-1 1 0,-3 1 0,-2-2 0,-2 2 0,-3 0 0,1 1 0,-5-1 0,1 0 0,-5 2 0,-1 0 1,-1-2-1,-2 1 0,-4 1 0,2-2 0,-4 1 0,0 2 0,0-1 0,-2 0 0,0 1 0,0 1 0,0-2-1,0 3 0,-2-1 0,2 1 0</inkml:trace>
  <inkml:trace contextRef="#ctx0" brushRef="#br0" timeOffset="38731.2153">8608 6684 1,'-8'8'1,"-4"3"0,-1 1 0,1 1 0,-3 1 0,-1 1 0,-3 0 0,1 1 0,1 1 0,-4 0 0,1 2-1,-1-1 0,0 1 1,-1 1 0,1-1-1,0 1 0,1 0 0,1-1 0,-2 0 0,5 2 1,-1-1-1,1 1 0,1 1 0,1 0 0,-1 1 1,1 2-1,-1-1 0,1 4 0,-1-1 0,1 2 0,-1 1 0,3 0 0,-5 1 0,5 0 0,-2 0 0,-3 1 0,3 0 1,-1 0-1,3 2 1,-1-1-1,1 1 1,-1 0-1,3 1 0,2-3 0,0 2 0,-1 0 0,5 0 0,-2 0 0,2 0 0,2 0 0,0-2 0,2 1 0,0-2 0,2 1 0,0-1 0,2 1 0,2-1 0,0 0 0,1-2 0,3 1 0,-2-1 0,2 1 1,3 0-1,-3-1 1,5 0-1,-1 0 0,3-2 0,1 1 0,3-2 0,-2 0 0,3-2 0,1 0 0,2 0 0,0-2 0,2-1 0,2-1 0,2-2 0,0 0 0,2-1 0,0 0 0,2-1 0,0-2 0,0 0 0,3-1 0,-1-1 0,0 0 0,2-2 0,1 0 0,-1-2 0,4 0 0,-1-2 0,1 0 0,5-3 0,-1 0 0,3-1 0,2-1 0,-1-1 0,3-1 0,2-1 0,-2-1 2,-1 0-2,3-1 0,-2 1 0,2-2 0,0 0 0,0 0 1,2 0 0,-3-1-2,1-1 1,-2 1 0,0-1 0,0 2 0,-3-2 0,-1 0 0,-3 1 0,1 0 0,-5-2 0,1 1 0,-3 0 0,-1-1 0,-1 2 0,-2-2 0,0 1 0,-4 0 0,0 1 1,-2-1-2,-2 0 2,-2 1-1,-2 0-1,-2 1 0,-2 1 1,-3 1-2,-1 1 1</inkml:trace>
  <inkml:trace contextRef="#ctx0" brushRef="#br0" timeOffset="40093.2932">3767 13560 3,'-11'7'3,"1"2"-1,-4 1 0,-1 3-1,3 2 0,-5 2 0,3 2 0,-3 2 0,1 2 0,-3 3 0,5 2-1,-3 2 0,3 2 0,-1 2 1,1 1-1,-1 1 1,3 1-1,-1 2 0,3 1 0,2 1 0,1 2 0,1 1 0,4 3 0,0 0 1,6 2-1,0 1 0,3-1 0,1 2 0,4-1 0,3 1 0,1 1 0,1-2 0,6 2 0,-1-1 0,5-1 0,0 0 0,4 0 0,2-1 0,4-1 0,1-3 0,3-1 0,5 0 0,1-2 0,7-3 0,2-1 0,2-1 0,0-3 0,6-2 0,-2-1 0,4-3 0,4 0 0,3-5 0,3 0 0,5-3 0,-1-3 0,3 0 0,0-4 0,2-1 0,6-1 0,0-3 0,0-1 0,2-2 0,2-2-1,0-2 1,0-2 0,4-2 0,1-1 0,-1-3-1,0-1 1,1-3 0,-3 0 0,2-3 0,2-3 0,1-1 0,-1-3 0,2-2 0,-1-4 0,-1-1 0,0-3 0,1-3 0,1-3 0,1-3 0,-3-1 0,0 1 0,-1-4 0,-1-2 0,0 0 0,-2-2 0,1-2 0,-5-2 0,0-3 0,-4-1-1,0-3 1,-5 0 0,3-2-1,-4-1 1,2 0 0,-5-2 0,-1 0 0,-5-2 0,-1-4 0,-5 0 0,-2 0 0,-4 0 0,-6 1 0,0-2 1,-6 0-1,-3 0 1,-5-5-1,-3 2 0,-4 1 1,-2-1 0,-4 1-1,-4 0 0,-2 1 0,-5 0 0,-1-2 0,-3 1 0,-3-1 0,-3-1 0,-4 2 0,-2 2 0,-2 1 0,-4 2 0,0 0 0,-7 3 0,1 1 0,-4 1 0,-5 2 0,-2 2-1,-3 2-1</inkml:trace>
  <inkml:trace contextRef="#ctx0" brushRef="#br0" timeOffset="40326.3065">6606 11769 1,'-53'19'2,"-5"6"-1,-4 2 1,-7 2-1,1 1 0,-6 4 0,-5 2 0,-2 1-1,3 2 1,-5 3-1,0 1 1,1 4 0,-1 3 0,-2 1 0,2 1-1,1 3 0,1 1 0,0 1 0,5 1 0</inkml:trace>
  <inkml:trace contextRef="#ctx0" brushRef="#br0" timeOffset="42141.4104">9206 5801 1,'0'-2'3,"0"-2"0,2 0-1,2-3 0,5-4 0,1-2 0,7-2 0,1-2-1,5-5 0,6-3 0,2-1 1,4-3-1,2-3 0,3 0 0,3-4-1,2 1 1,3-1 0,0 0-1,-1 2 0,-3 2 0,-3 3-1,-2 4 0,-6 3-1</inkml:trace>
  <inkml:trace contextRef="#ctx0" brushRef="#br0" timeOffset="42285.4186">9731 5445 1,'-2'12'3,"0"2"-1,2 3 1,2 4-2,-2 4 1,2 1-1,1 4 1,1 1-1,2 1 0,0 2 0,2 3-1,3 1 0,-1-1 0,2 1-1</inkml:trace>
  <inkml:trace contextRef="#ctx0" brushRef="#br0" timeOffset="44153.5254">10129 6027 2,'0'-3'4,"0"2"0,2-1-1,0-2 0,0 0-1,4-3 0,0-2 0,5-5-1,-1-3 1,4-2-2,3-2 1,1-5 0,5-1 0,-2-1 0,4 0 0,-5-1 0,3 0-1,-4 3 0,-1 0 0,-5 2 0,-5 1 0,-2 4 1,-4 0-1,-2 4 0,-2 2 0,-6 5 0,0 3 0,-5 4 1,-1 5-1,-1 2 0,1 3 0,-3 5 0,3 2 0,-3 2-1,3 2 0,4 1 1,-1 1 0,3 1 0,2-3 0,-1-1 1,5-1-1,4-5 1,1 0-1,1-3 0,2-5 0,4-3 0,1-6 0,3-2 0,1-3 0,-1-3 0,3 0 0,-1-4 1,3-1-1,-1-2-1,1 1 1,0-2 1,-1 1-1,-1 2 0,-1 1-1,1 2 1,-5 2 0,1 3-1,-3 2 1,0 3 0,-1 4 0,-3 5 0,0 1 0,-2 4 0,-2 2 1,2 2-1,-2-1 1,0 1-1,1-2-1,1 0 2,0-3-1,0 1 0,0-3 0,4-3 0,-1 0 0,-1-5 7,2-3-7,2-2-1,3-4 0,-1-2 7,1-2-1,1-1-7,1-4 7,-1 0-7,1-2 0,-1 0 0,0 0 1,-1 0-1,-1 1 1,1 3 7,-5 3-1,0 1-7,-2 3 6,3 3-6,-3 2 13,0 5-8,0 2 6,1 2-14,-3 2 13,2 1-7,0 1 6,0 0-13,0 0 7,1 0 6,1-1-7,-2-1 0,5-3 0,-3 1 12,2-2-6,3-2-9,-1-1 8,0-2-9,5-3 2,-3-1 7,3-3-8,-1 0 8,1-2 5,0 0-8,-3-1-13,3 0 14,-5-1 0,2 1-7,-3 0 7,-1 2-14,-2 2 9,-1-2-7,1 2 14,-4 1-6,2 1 0,-2-1 6,-2 2 0,1-1-15,-1 1 2,2 0 8,-2 0 0,0 0 0,2-2 0,-2 1-6,2-2 7,0 1-1,0-1-6,3-3 1,-1 2 1,0-1 0,0 1 7,-2-1-1,3 4 0,-3 0 0,0 1-7,0 2 7,0 3 0,0 4 0,3 4-7,-3 5 13,0 3-13,-2 6 1,-2 4 13,0 4-14,0 5 1,-2 4 6,2 2 6,-4 3-1,2 2-7,-3 1 6,1-1-13,2 0 14,2-3 5,-2-3-1,0-6-8,2-2 18,0-6-1,0-4-16,0-2 12,-2-7-1,2-2-9,0-7 5,-2-4-1,2-6-14,0-5 13,0-4-7,2-5 0,-2-4 7,2-4-2,0-4-8,2-4-13,0-4 9,3-3 14,1-3-2,-2-3-7,4 3 6,-1 0-19,1 5 20,0 3-7,1 5-6,-3 4 7,2 6-8,-1 5 16,-1 4-16,0 5-4,0 8 7,-1 6 13,1 4-13,0 3 6,-2 6-6,1 0 0,3 2 13,-2-1 0,1-3-15,3-1 8,0-2 7,3-5 4,-1-3-8,5-6-1,0-6-6,3-5 0,3-6 6,2-6-25,2-3 15,2-5 0,-2-3-5,4-5-5,-4-2-5,0-5 3,-4-2 1,-3-4 3,-1-5 2,-4 0 1,-5-1 0,-4-1 3,-3 3 1,-1 3 1,-2 4 1,-2 5 0,0 6 0,-2 6 2,-2 8 0,-1 5 0,-3 6 1,-2 8 0,1 5 7,-1 8-1,-2 6 7,3 8-9,-1 6-6,0 7-1,4 2 2,-1 3 14,3 2-15,4-1 13,2 0-14,2-2 7,5-3 6,1-2-1,5-4-13,1-2 1,3-5 0,1-4 13,5-4-7,0-4-6,2-4 0,0-4 14,0-3-8,0-4 6,-5-5-1,1-1 0,-2-4-1,-3-1 0,-1-2-8,-3-2 8,-3 1-1,-5-1-7,0 1 6,-2 4-6,-2 2 6,0 1 0,-4 7 0,0 4-1,-4 3 6,0 5-13,0 2 13,-1 3-1,-1 5-13,2-1 0,2 1 7,0-1-6,2 0 1,0-1 0,4-1 13,0-1-1,2-2-20,2-2 8,2-2 7,5-3 6,-3-1-2,5-2 0,-1-3 0,3 1-2,-1 0-1,3-2-6,-3-1 6,1 2-13,1-2 7,-1 2 1,0-3-1,-1 1 1,1-2-6,-1 0 7,1-1 0,-1-1 0,1-4 6,1-3 0,1-2-1,2-2-7,-3-4-7,3-2 8,-2-2-6,-1-4 1,1-1 7,-3-5-13,-1-1 14,-1-4 0,-1-3-6,-1 1 6,1-3 0,-3 2 0,0 1 0,1 2-7,-5 3 1,0 5 6,-2 5-6,0 2-6,0 6 14,-2 4-7,1 6 0,-3 3 1,-3 8 7,1 5-1,-2 5-1,0 6-6,0 5 6,2 3-6,0 5 0,-2 2 7,2 4-1,2 1 0,0 1-1,2 0 0,4-1 6,0-1-7,2-4-6,5-1 6,-1-2 7,5-4-8,-1-3 7,3-3-14,0-2 14,1-4 0,3-2-8,-4-2 6,1-3 6,1-4-2,-2 0-13,-3-3 13,1-1-8,-3-2 0,-1-2-6,-1 1 13,-2-1-7,-1 1 7,-1 0-16,-2 2 2,0 0 14,0 2-14,-1 2 13,-1-1 0,0 4 5,2 1-2,0-1-1,0 3 0,1 0 4,-1-2 5,2 2-9,0-2-13,1 0 7,1 0 0,-2 1 5,5-3-13,-3-1-1,2-1-23,-1-1 3,-1 0 3,-2-1 2,1 0 3,-5 0 0,0-2 2</inkml:trace>
  <inkml:trace contextRef="#ctx0" brushRef="#br0" timeOffset="44337.536">12648 4309 2,'-7'3'3,"-3"0"14,0 1-9,-1 0-7,-1-1 12,4 0-1,-1 1 12,3-3-4,0 0 5,2 0-11,2-1 12,4-2-17,0-2 6,6 0-1,7-3-9,3-3-1,3 1-13,4-3-12,2 2 3,2-3 0,2 1 3,2 1 2,0-1 0</inkml:trace>
  <inkml:trace contextRef="#ctx0" brushRef="#br0" timeOffset="44446.5422">13324 4107 1,'0'0'4,"0"0"-1,0 0 0,0 0-1,0 1 0,0 1-1,0 2 1,0-1-1,2 3-2</inkml:trace>
  <inkml:trace contextRef="#ctx0" brushRef="#br0" timeOffset="45389.5961">15543 6007 2,'-4'-7'4,"0"0"0,0 0-1,-3-1 0,3 2 7,0 1 10,0 1-21,2-1 13,-2 0-8,0 1 13,2 2 3,0-1-8,0 0-8,-1-1 12,1 3-21,2 1 13,0 1 5,0 0-14,0 6 8,2 1-2,3 5 5,-1 0-7,-2 3 0,2 3-1,2-2 0,0 3 6,1 0-7,-1 0 19,2-1-3,-2 0-1,2-1-16,1-1 7,-3-2 5,4-1-8,1 0 6,-1-4 12,2 1-10,-1-4-7,3-2 13,3-3-10,1-3-1,5-5 6,4-3-1,4-4-2,6-6-14,3-3 13,7-3-8,5-3 7,0-5-1,5-1 0,1-1-2,0 1-1,0-1-13,0 1-6,-4 0 22,0 3 0,-1-1-9,-3 3 8,-4 3-8,-1 0 7,-6 3 5,-1 2-13,-5 1 13,-2 4-14,-2 1-6,-5 1 8,-5 1-6,-2 4 13,-1-1-1,-1 2 0,-3 2-7,-2 1 7,-1 0-7,-1 0 7,-2 2-21,0 0 29,1 1-8,-3 1-7,0 1-6,-2 1-18,0-1-3,0 4-10,2 1 4,-4 2 4</inkml:trace>
  <inkml:trace contextRef="#ctx0" brushRef="#br0" timeOffset="76244.3609">20918 6723 1,'-2'-2'4,"0"-2"-1,0 1 0,0-2 0,-2 2-1,2-1 0,-2 0 8,0-2 4,1 2-8,-1 0 5,0-1 0,2 0-9,0 2 0,2-1-7,0 1 1,0 1 13,-2-1-1,2 1-1,0 1-13,0 0 13,0-1-1,0 2-13,0-2 13,0 2-1,0 0 0,0 0 0,0 2-9,2 0 2,0 2-7,0 2 2,2 0 20,0 2-15,1 1 20,-1 1-9,0 1-7,0 1-1,0 0 13,2 2-7,-1-2-9,1 2 8,-2-1-8,2 0 7,-2 1-1,0-1 6,0-2-1,3 0-1,-3-1-8,0-1 0,0 1 14,0-3-9,0-1 6,0-1 12,3 0-10,-1-4 4,0-1-14,2-1-1,5-4 1,14-10 5,4-3-13,-2-3 13,6-3 5,-17 10-2,5-1-7,4-3 6,2-4-14,2-2 13,4 0-1,0-2-14,3 0 7,-1-1 0,2 1 0,-2 2 0,-2 0 0,38-22-7,-15 10 14,-11 5-8,-1 7 7,-11 6-8,-4 0 7,-4 3-13,-4 4 0,-7 0 14,1 3-1,-1 1-7,-3 2 6,-3 1-13,-4 0 7,0 2 7,-1 1-13,-1 1 7,-2 0-13,0 0 8,2 0 7,-4 0-14,-2 0 9,4 2 6,-2-2-12,-2 1 7,0 3 13,2-3-20,-2 2 1,0 0 13,0-1 6,2-1-1,2 2-14,-4-1 7,2-1 5,-2-1-13,4 1 7,-2 0-13,-2-1 7,0 0-24,2 0-4,2 0 4,-4-1 4,-1 1 1,3 0 3</inkml:trace>
  <inkml:trace contextRef="#ctx0" brushRef="#br0" timeOffset="91875.255">19214 10541 1,'0'2'3,"2"3"0,-2 2-1,0 1 1,2 2-1,2 3 0,-2 1 0,3 2 0,-3 3 1,2 2-2,2 2 0,-2 3 0,2 3 0,1 1 0,1 5 6,-2 2-7,2 5 0,1 2 0,-3 5 0,2 1 7,0 5-8,1 0 0,-1 2 0,0 3 1,-2 0 0,3 4 12,-3 4-1,-2-1-14,0 2 0,-2 2 7,0-2-7,-2 1 7,2-1-7,0-1 14,-2 0-15,5-1 7,-5-1 0,2 0-1,0-4-6,0-2 0,2-5-1,-2-1 1,4-4 0,-2-5 1,0-4 0,1-4 0</inkml:trace>
  <inkml:trace contextRef="#ctx0" brushRef="#br0" timeOffset="93205.331">19150 10555 3,'0'-7'3,"2"-1"0,2-2-1,2-1 0,3-1 0,1-1-1,5-1 0,1 1 1,7-1 1,4 1-2,2-1 0,6 0-1,4 0 1,5 0-1,3 1 1,9 1-1,4 1 0,6-1 0,4 2 0,7 0 1,2 0-1,5 1 1,9-2 0,7 2-1,3-2 0,3 2 0,3-1 0,7 0 0,2 0 0,2 0 0,2 1 1,2 0 0,2 1-1,0 0 0,0 1 0,1 0 0,-1 1 0,0 0 0,0 1 0,0 2 0,0-1 0,-4 3 0,0-1 0,-2 1 0,-4 0 0,-2 1 0,-2 0 0,-5 1 0,-1 0 0,-3 1 0,-4-1 0,1 3 0,-5-2 0,0 2 0,-4-1 0,-2 1 0,-4 0 0,-5 1 0,-3 0 0,-7-1 0,-4 2 0,-2 0 0,-6 1 0,-6 0 0,-4 1 0,-3 1 0,-8-1 0,-2 3 0,-3-1 0,-8 2 0,1 0 0,-2 0 0,-4 2 1,-1 0-1,-3 3 0,-1-1 0,-2 0 0,-1 3 0,1 0 0,-3 1 0,-1 1 0,-2 1 0,0 2 1,-2 0-1,0 0 1,-1 3-1,-3 0 0,2 1 0,-2 0 0,-2 2 0,-1 1-1,1 1 1,0 0 0,-2 3 1,2 0-1,-2 2 0,0 2 7,2-1-7,0 2 0,0 3-1,2 0 0,0 0 1,2 1 0,0 1 0,2 0 0,0 2 0,2-2 0,3 3 0,-1-1 0,2-1 0,0 2-1,3-2 1,-1 2 0,1-2 6,-1 0-7,1-1 0,-1-1 0,0 0 0,1-1 0,-1-2 0,-1-1 7,-1-2-7,0-1 7,-4 1-7,1-2 0,-3-3-1,-2 1 1,-2-3 0,-2 0 7,0-2-8,-2-3 0,-3 0 1,-1-3 0,-2-1 0,-15 21 0,-4-8 1,0-6 0,10-18 0,-3-1 0,-1 0-1,-2-1 1,-4-1-1,-4 0 0,-2 1 7,-4 0-7,-3-2 0,-3 1 0,-53 7 1,7-1-1,46-8 1,-5-1-1,-3 1 1,-5 2 0,-2-1 0,-4 1-1,-75 9 0,73-10 0,-7 1 1,-3 0 0,-5 1 0,-6 1 0,-2-1 0,-6 0 0,-2 1-1,-2-1 0,-2 0 1,-3 2 0,-6-3 0,-1 1 0,-1 0-1,0-1 1,1 2 0,-1-2 0,0 0 0,1 0 0,1 0-1,0 0 1,1-1 0,3 2 0,3-1 0,-3 0 0,5-1-1,0 0 1,2 0 0,3 0 0,3-1 0,4-1 0,3 2 0,3-1 0,2 0 0,3-1 0,1 0 0,5-1 0,3 1 0,3-3 0,2 0 0,6-1 1,4 1 0,5-2-1,5 0 0,5-2 0,6 1 0,2-2 1,2 2-1,2-2 0,6 1 0,1-2 0,3 2 7,1 0-8,1 0 1,3-1 0,-1 2-1,5 0 0,-2-1 1,1 0 0,3 1-1,0 0 1,0-1 0,0 2 6,2-1-7,-3 1 7,3-2-1,0 1-7,0 0 7,-2-1-1,2-1-1,-1 2-6,-1 1 14,2-1-15,0 0 7,-2 0 6,0 0-2,-1-1 6,3 1-8,-2-1-7,0 0-6,0-1 14,-1 0 6,1-2-2,0 1-2,0-2-1,-3-2-13,3-1-5,0-1 1,0-1 0,0 1 2,-1-3 0,-1 0 1,2-2 0</inkml:trace>
</inkml:ink>
</file>

<file path=ppt/ink/ink9.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2-24T07:09:30.926"/>
    </inkml:context>
    <inkml:brush xml:id="br0">
      <inkml:brushProperty name="width" value="0.05292" units="cm"/>
      <inkml:brushProperty name="height" value="0.05292" units="cm"/>
      <inkml:brushProperty name="color" value="#FF0000"/>
    </inkml:brush>
  </inkml:definitions>
  <inkml:trace contextRef="#ctx0" brushRef="#br0">19775 5245 81,'-38'0'13,"5"4"6,2-1 3,2 3-9,4-2 6,3-1-10,1 1-1,2-1-1,3 1 0,1-1-15,5-1 8,0 2 0,-1-1-6,5 0-6,0 0 2,2 1-6,2-1 2,2-2 2,2 0 1,2-1-1,2-1 2</inkml:trace>
  <inkml:trace contextRef="#ctx0" brushRef="#br0" timeOffset="1269.0726">16612 4962 2,'-2'-6'4,"2"0"6,-2-2-7,0-1 19,0-1-4,2 1 5,0 1 10,-2 1-5,0 0-9,2 2 3,0 1 5,0 1-11,0 3-1,2 3 4,-2 4 5,2 3-23,2 4 19,0 2-22,-2 6 13,0 3 0,1 4 4,1 2-2,-2 3-8,2 2 7,0 0-15,2 2 0,-2 0 1,3-1-26,-3-2 9,2-2-9,2-1 3,-2-3-3,-1-4 3,-1-4 2,0-1 4,0-5 2,0-3 2,-2-5 2,-2-4 2,0-3 0,0-5 2,-2-4 1,0-3 1,-2-7 1,-2-5 1,-1-4 0,-1-4 1,-2-3 0,2-4 1,-3-3 0,1-3 2,2-4-1,-3-2 1,3-3 0,2 0 0,2-2 7,2 0-1,2 1 6,2 3-14,0 3 14,4 3-9,2 4 6,0 2 5,5 4-1,1 5-7,1 4 11,1 4-14,1 5 12,4 6-14,-3 2-7,3 7 14,0 5-7,-5 7 0,1 6 7,-3 5-9,-4 6 14,-3 4-2,-3 5-1,-6 3-8,-2 5 0,-5 3 0,-1-1 6,0 0 0,-1 2 5,-1-3-14,0-1 13,1-3-2,1-3 0,2-2-8,1-4 12,1-2-8,2-2 6,2-3-8,0-2-12,4-2 7,2-4 0,0 0-12,4-4-6,3-1 16,-1-3 1,3-1-20,1-2 4,3-3 2,-3 0 0,1 1 3,1-2 2,-1-1-1</inkml:trace>
  <inkml:trace contextRef="#ctx0" brushRef="#br0" timeOffset="1926.1102">17047 5286 3,'0'0'10,"-2"0"6,2 0-9,0 0 6,0 0 12,0 0-4,0 0 4,0 0-23,0-2 19,2-3-2,2-2-9,4-1-1,0-3 6,3 0-9,-1-3-1,-2 1-1,3-2-6,-1 0 12,0 0-20,1 0 14,-3 1 6,-2 0-8,-2 0 6,2 0-6,-3 1 11,-1 1-7,-2 2-1,-2 2-13,-1 1 19,1 1-7,-2 4-1,-2 2-6,2 4 6,-4 3 0,-1 5-7,1 3 14,0 4-15,2 3 1,-1 1 1,1 3 6,4 0 7,0 0-8,4-2 12,0 0-14,2-3 6,3-3-7,1-2-6,0-2 13,5-3 0,-1-5-20,4-5 8,1-5 7,2-4-20,3-5 16,1-5-6,0-4-5,2-5 1,0-2 2,-1-4-5,1 0-5,-2-5 10,-2-2 1,-3-2 1,-1-4-6,-5-1 9,-1-3-6,-3-3 1,-2 3 3,-4 2 0,-2 1 20,-2 3 0,-2 4 10,0 7-22,-2 2 14,-1 7 4,-1 4-15,0 5 19,-3 5-10,3 5-7,-2 6-1,2 7 12,-1 5-7,3 7-2,0 4 11,2 5-1,0 7 3,2 5-21,2 2 19,2 5-8,0 2 5,4 1-21,-2 0 7,4-3 12,1-3-20,3-3 7,0-1 13,3-4-1,-1-4-2,3-4-2,1-4-13,1-3 0,-2-4 1,1-6-13,1-1-3,-1-5 1,1-5 4,-2-3-12,-3-3 4,1-2 2,-1-3-3,-4-3 2,-1-2 4,-3-2 2,-2 1 1,-2-1 3,0-1 1,-2 2 8,-2 1-1,2 3-5,-2 2 8,0 2 6,2 1-13,-4 2 1,0 3 14,0 3-1,-1 1-7,3 3 0,-2 1-7,2 1 1,0-1 1,0 1 0,2 0-1,0 0 2</inkml:trace>
  <inkml:trace contextRef="#ctx0" brushRef="#br0" timeOffset="2903.1661">17719 4862 2,'0'-2'4,"0"-1"0,0 1-1,0-1 0,0 2 7,0 0 4,0-1-8,0 2-7,-2 0 0,2 1 6,0-1-7,2 3 1,4 3 0,-2 1-1,0 1 0,5 0 1,-3 2-1,2-1 0,2 0 1,1-1 0,1-1 0,-2-1 0,5-1 0,-3-2 1,1-1 0,-1-2-1,3 0 1,-3-3 0,0 0 0,1-3 0,-1-1 1,-3 0 12,1-2-8,-2 1 0,0-2 6,-3 2 17,-1 0-3,-2 0-4,0 1-1,-4 2 3,0 1-2,-2 2-16,-5 4 18,1 2 4,-2 2-10,-3 4-1,1 2 3,-3 3-1,3 1-3,-2 2-15,3 1 0,1-2 0,4-1 0,-1 1 6,3-2 0,2-3-7,2 0 0,2-3-13,5-1-4,-1-4 7,2-3-16,2-1 9,1-3-4,1-2 8,0-2-3,3-1 8,-3-3-12,3 2 3,-3-1 1,1 0 10,-3 1 7,0 2-6,-1 0 0,-1 2-5,-2 2 14,0-1-7,1 2-7,-3 0 9,2 2 0,0-1 7,0 1 0,0 0-8,-1-2 7,1 1-7,0-1-7,0-1 9,0-2-7,3-2 1,-1-2 1,0-3 1,1-2 1,-1-2-2,2-3 3,-2-1 0,1-3 0,1-4 1,-4-1-1,0-2 0,1-1 1,-3-3 1,-2 0 0,0-2 1,-4 3 0,2 0 6,-2 2-1,0 3 19,0 2-4,0 4-1,-1 5-3,1 2-2,0 2-1,-2 6-9,2 2 12,-2 5-8,2 6 12,0 3 3,2 6-2,-2 5-3,2 5-8,2 4 11,0 2 4,2 4-4,-2 2-1,2 0-16,0 0 12,3-2-8,-3-1-1,2-1 0,0-4 4,0-1-1,1-3-8,-3-4 0,0-1-6,2-5 13,0-1-2,0-5 1,1-2-9,1-4 1,4-5-26,1-2 22,1-4-5,3-3 7,1 0-7,1-2-4,2-1 1,-1 1 14,1 0-6,0 2 0,-3 1 1,-3 1 0,-1 1 0,-1 3-12,-3 4 2,-4 1 8,0 2 7,-3 5-20,-6 3 29,-1 1-8,-4 2-1,0 1-6,-3 1-1,1 1 2,-2 0-6,1 0-5,3-2-6,-2-1-3,1-3-5,3 0 5,0-3 2,2 0 3,2-3 1,2-1 2,2-1 2,4-4 0,-2-1 3,2-2 1,1-1 1,1-1 1,0-1 0,0 0 2,3-2 1,1-1 2,1 0 0,-1 0 0,-2 1 7,3 0 0,-1 1 6,-1 2-16,-1 0 22,0 1 3,-1 2-2,1 0 4,-2 2-16,0 1 7,-1 0-3,-1 1-1,0 0-7,0 0-1,-2 0-18,0 0 0,1 0 2,-3 0 2,2 0-1</inkml:trace>
  <inkml:trace contextRef="#ctx0" brushRef="#br0" timeOffset="3927.2246">18854 4838 11,'0'0'3,"0"0"13,0 0 10,0 0 4,0-1-17,2-1 12,0-4-11,5-2 12,-1-3-10,0-1-8,4-5 12,1 0-22,3-3 6,1-1 6,1-3-7,1-3-1,1-1-12,-1 0 7,-1-1 7,-1-1-7,-3 0-6,-1 0 7,-3-2 7,-2 0-7,2 0 0,-3 0 1,-1 3-14,0 3 23,-4 3-8,2 2 0,-4 4-8,0 5 8,-2 2 0,-3 6 0,1 5 14,-2 5-9,-2 4 12,-1 6-8,3 5 12,-2 6-10,-1 5 6,5 5-3,0 3-14,2 3 12,2-1-14,2 0 13,2-2-8,4-3 7,0-3-8,2-3 6,1-4-7,3-3 0,1-4-1,-1-5-6,2-4 7,1-3-6,-1-5-7,1-4 16,-3-4-21,3-3 9,-1-5-11,-1-3 7,-1-4-4,-2-4-5,1-2 10,-3 1 1,2-1 2,-1 4 7,-1 4-14,-2 1 23,0 4-2,-2 5 12,1 5-2,-3 5 5,0 6-10,-2 3-8,-2 5 20,0 4-23,-1 0 13,1 2-8,2 0-1,2-1-13,5-2 20,-1 0 0,2-1-15,3-5-13,1-1 16,2-4-13,3-3-18,-1-4 18,5-3-6,0-4 3,2-3-5,-1-3 10,1-4-5,0-4 1,0-3 2,-3-5 1,1-2 2,-2-4 1,-1-5 0,1-2 3,-5-4 1,-1 0 0,1 0 2,-1 1 0,-3 2 8,-2 6 0,-2 4 0,1 4 5,-3 5 5,-2 3-2,0 5-6,-2 6 10,-2 5 12,-2 7-11,0 4 4,-3 5-7,1 7 3,2 2-1,0 6 3,0 3-2,2 4-1,0 1 3,4 2-8,0-2-1,2 1 4,0-3-14,2 0-6,2-4 19,3-1-14,1-4-12,1-2 2,3-4 0,-1-2 15,1-4-7,1-2-6,-3-4-5,3-1 8,-1-5 1,1-1 7,-1-4-14,1-2 15,-3-2-1,3-1 1,-3-1 5,1-1-1,-5 3-7,1 2 0,-3 2 6,0 1-13,-2 2 20,1 5-2,-3 1-14,0 4 7,-2 3 0,2 1 11,-2 2 5,0-1-22,0 3 14,0-1 4,0 0-14,3-2 6,-1-1-14,2 0 13,2-1-7,2-5 0,1 1-6,1-2-6,3-3 14,-1-2-6,1-1 7,1-2-13,1-1 7,-1-2-7,-1 0 15,1-4-13,1 0 13,-3-2-19,1 2 8,1-2 20,-3-1-1,-1 4-9,1 1-7,-3 1 13,-2 1-14,0 3 20,-1 3-9,-1 3 7,0 3 10,0 4-2,0 2 2,-1 3-8,-1 4 3,0 3 5,0 3-10,-4 4-8,2 4 19,-4 2-10,-2 2-2,-2 4-1,-5 1-22,1-3 9,-2-1-6,-3-1-12,3-4-5,-5-3-10,1 0-8,-3-5-7,-2-3-1,-1-4 5,-3-4 4</inkml:trace>
  <inkml:trace contextRef="#ctx0" brushRef="#br0" timeOffset="4106.2349">19613 4333 68,'4'-3'15,"3"-3"12,5-1-5,0-1-9,5-3 12,2-2-4,3 0-1,3-2 4,2 0-11,0 0-14,0-2-19,0 2-3,-2 0 1,-1 2 2</inkml:trace>
  <inkml:trace contextRef="#ctx0" brushRef="#br0" timeOffset="4270.2442">19611 4290 114,'0'0'22,"0"-2"17,2 1-17,0 0 9,-2 0-3,2 0-11,-2 0-7,2-1-15,3 1-19,-3 0-3,0 0 3,0 2 0</inkml:trace>
  <inkml:trace contextRef="#ctx0" brushRef="#br0" timeOffset="4572.2615">18774 4452 13,'0'0'10,"0"0"4,0 0 5,0 0-15,0 0-1,0 0 7,0-1-14,2-2 0,0 0-2,0 2 1</inkml:trace>
  <inkml:trace contextRef="#ctx0" brushRef="#br0" timeOffset="5331.3049">17121 6067 5,'-2'3'4,"2"0"-1,-2 4 0,-2 3-1,4 3 0,-2 3 1,2 3-1,0 5 6,2 1 11,2 3-8,0 5-1,2 2-2,3 5-13,-1 1 13,4 3 5,1 0-8,-1-1-7,5 0 1,-3-3 0,1-3 13,-1-4-8,-2-4-1,-1-4 0,-1-3 0,-2-3-7,-1-5 7,-1-4-13,-4-6 14,-4-5 5,0-5-1,-2-6-13,-7-6 7,1-7-13,-5-5 14,-1-5-7,-1-4-7,-1-6 9,-1-5-6,1-5 13,-1-6 0,4-4 0,1-4 5,6 0-8,4-1 0,4 5 6,4 2-7,6 5 0,2 3-7,3 6 7,4 6-6,1 5 1,3 5-6,2 7 7,2 5 7,-2 6-14,-1 5 2,1 7 14,-2 5-1,-2 7 0,-5 8-9,-1 5 9,-5 8-1,-6 7-1,-2 9-13,-6 4-1,-4 4 2,-3 3 2,1 1 0,-2 1 1,1-2-1,1 1 2,0-5 0</inkml:trace>
  <inkml:trace contextRef="#ctx0" brushRef="#br0" timeOffset="7357.4208">17444 6601 4,'4'-3'18,"2"-1"9,2-2-9,3-1-9,-1-2 5,5 1-2,1-4 6,1 2-3,1-4 5,1-1-3,-1 0-8,-1-2-2,0 1 1,1-1-9,-1-1 19,-3 1-21,-3 1 13,-3 0 6,0 2-9,-4 0 5,-4 3-20,0 0 14,-4 3-7,-4 2 6,0 3-7,-1 2-6,-1 4 1,-2 3 0,1 2 2,-1 4 0,1 2 1,1 2-6,2 0 8,2 3 0,-1-2 7,5 2 5,0-2-7,2-1-1,4-2-6,1-2-12,1 0 1,0-3 15,4-4 7,5-4-8,-1-1 0,5-3 1,-3-4 0,5-4 12,-2-2-8,1-2 6,1 0-1,-2-2-8,1 0 8,-3 2-2,-1 1-1,-1 2-14,-3 1 14,-1 2-1,-1 2-13,-2 1 14,-2 4-1,1 2-7,-1 4 6,0 4-6,-2 4 0,0 2 0,1 0-6,-1 1 14,0 0-1,-2 0-7,4-1 13,-2-2-8,2-2-19,1-1 15,3-7 6,0-2-7,3-4 0,1-5-12,3-5 1,1-6 9,3-2 6,0-5-6,1-3 0,1-5 1,-2-2 0,0-4 1,1-4 0,-3-3-6,0-3-6,-1-2 8,-1-1 7,-1-2 7,-3 3-14,-1-2 7,-4 2 0,-1 4 6,-3 3 13,-2 5-4,-2 4-7,-2 4-8,0 6 12,-5 5 5,1 7-21,-2 3 20,-2 9-16,-1 4 0,3 5 13,0 7-8,-1 5-1,3 4 13,0 8-3,2 3-15,4 8 13,0 5 5,4 7-15,0 3 12,4 4-8,1 4-1,3 3 0,1 3 5,3 0-14,1-1 7,1-3 5,1-5-20,2-2 2,-1-6 7,1-5-13,0-5-10,-1-5 2,1-4-2,-2-7 8,-1-4 3,-1-7 2,-1-4-6,-1-5-10,-1-6 23,-3-6 1,-1-5 0,-2-4-6,0-6 2,-1-3 1,-1-4-7,0-3 9,0-2 19,-2-1-7,5-2-1,-3 0 11,4-1-8,1 1 0,-1 3 10,4 0-8,-1 3-2,3 1 13,1 4-10,-1 3-1,3 3-2,2 4 5,-1 5-8,1 4 13,0 5-16,-1 5-6,-5 3 19,-1 5-8,-3 2-1,-3 3 0,-4 4-8,-6 1 12,-2 3-14,-2-1 7,-5 1 0,-1-2-13,2-2 7,-3-2 0,1-3 0,-1-1 1,1-6-20,2-4 4,-3-4 7,3-2-10,2-5 8,1-4-5,3-4 3,2-1-12,4-3 16,2-3-5,3-3 9,1 0-1,4-1 2,3 0-12,-1 2 2,5 0 7,2 3 9,-3 3-7,3 3 1,2 4 7,1 3 19,-1 4-9,2 2-2,0 4 6,0 2 3,-3 2-8,-1 2 6,0 0-3,-3 2-8,1-1 5,-2 1-7,-1-2 6,-1 1-8,-5-3 6,0-1-7,3-1 6,-5-2 19,0 0-4,3-4-8,-3-1 3,2-3-2,0-3-7,1-2-15,-1-3 21,-2 0-9,3-2 0,-1 0-1,-2-1-7,3 1 1,-3 0-6,2 1 13,-1 2-13,-1 2 7,0 2 0,0 1 0,1 4 1,-3 2-14,2 2 15,0 3 0,1 0 0,-1 0-13,-2 2 2,0 0 14,1 0-1,1 0-19,-2-2 14,0 0 1,0-1-7,1-1 8,-1-1 0,0-2 0,2-2 0,-1-3 6,1 0 6,0-2 4,0-2-8,1 0-7,-3-3 13,2-1-2,-2 1-8,1-1 6,1-1-8,-2 2-6,0 1-6,-2-1-5,3 3 14,-3 2-13,0 0 9,-2 2-6,2 4 8,2 1 0,-2 1-13,3 3 15,-1 0-6,2 1 1,2 1-12,1-1 2,1 1-4,3 1 2,1-2 9,3 0-11,1-3 1,3-1 10,2-1 1,0-2 1,0-1 1,2-2-7,2-2-4,-3-2 9,-1-1 7,0 0-7,-4-2 2,-1-2 1,-3-1 0,-5-1 7,-1-2 6,-3 2 6,-2 0-2,-4 2-2,-2 1-7,-4 2 13,-4 2-9,-2 3 11,-1 4-8,-5 4-8,1 3 14,-3 3-10,3 2 6,-4 3-14,3 2 0,3-1 7,1 1-1,4 1-7,4-1 7,2-1 7,4-2-9,2-1-6,0-2-13,6-1 9,1-2-12,1-2 2,3-3-3,1-4-5,1-1 4,1-2 8,-1-2 9,1-3-12,1 0 21,-2-2 0,-1 1 5,1 0-7,-3 0 6,1 0 6,-3 2 4,0 2-15,-3 0 0,-1 3 13,0 0-15,-2 3 12,1 3 5,-1 3-8,0 0-2,0 2-1,0 3 5,-1 1-1,-1-1-7,2 0-1,-2-1-1,4 1-6,1-4 13,-1 0-20,0-3 20,5 1-7,-3-5-20,2 0 15,3-2 7,-1-2 0,3-1 0,-3 0-1,3-3-7,-1 0 0,1 0 1,-3-1 0,1 2 1,-1-2 6,-1 2-7,1 0 1,-3 1 0,-1 1 0,0 2-6,-4 0 8,3 3-7,-3 1 7,2 1 0,-2 1 7,1 1-1,-1 2-1,0-1-7,-2 3-6,2-1 1,1-1 14,1 1-14,-2-2 7,2 0 7,1-2-1,1-1-7,-2-1 0,5-2 0,-3 1-6,2-2 1,1-1 13,-1-2-13,1 1 0,-3-1-6,0 0 15,1 0-1,-1 0-6,-2-1 0,1 1 14,-3 0-2,-2 1-7,2 2-6,-2 0 13,0 2-20,3-2 20,-3 4-13,0 3 7,-2-2-1,0 2 6,2 1 0,0 0-1,0 3-7,3-2-13,-1 0 8,2-1 1,-2 0-7,5-1 3,-1-2-19,2 1 17,1-4-5,-1 1-5,1-2 3,-1-1 2,2 0 3,1-2 1,1 1 1,-1-2 1,-1 0 2,-1-2 1,1-1 7,3 0 0,-5 1 7,1 0 5,-3 0 6,0 1-10,3 1-1,-3 0-7,0 3 6,3 0-7,-3 1 14,3 0-9,-1 1-13,2 1 8,-1 0-7,1 0-5,-1 1 1,1 0 0,1 1 0</inkml:trace>
  <inkml:trace contextRef="#ctx0" brushRef="#br0" timeOffset="7779.445">16434 5478 17,'-2'-2'2,"0"-1"14,-2 0-9,2 0 5,-2 1 6,2 1-3,0 0-9,2 0 6,-2 1-1,2 1 4,0 1-14,0 4 6,2 2-20,-2 4 8,2 0-6,0 1 1,2 1 1,-2-1 1,2 0 1,0-2 0</inkml:trace>
  <inkml:trace contextRef="#ctx0" brushRef="#br0" timeOffset="8096.4631">16178 5266 10,'-12'8'17,"-1"5"-16,-3 5 0,1 3 0,-1 3 6,3 4-1,1 2 0,-1 3 19,7 3-11,2 0 6,4 1-10,4-1 5,4-1-2,7-4-7,6-3 5,6-6 5,6-4-1,4-5-3,4-8-1,5-5-2,1-5-7,-1-5 0,1-6-1,1-3 0,-3-3 14,-3-3-9,-3-3 5,-2-2 6,-6-1-15,-6-1-7,-4-1 0,-9-2 1,-4 2-12,-5 0 2,-10 2 7,-5 0-4,-7 6 1,-3 2-5,-5 3 7,-4 5-4,-4 5-6,-5 6 2,-1 5 3,2 7 1,-5 6 0,3 6 2,1 4 1,3 3 1</inkml:trace>
  <inkml:trace contextRef="#ctx0" brushRef="#br0" timeOffset="8380.4793">16530 6324 26,'0'3'8,"0"0"-8,0 2 0,2 0 7,-2 2-7,2 1 6,-2 3-7,0 1 12,-2 4 0,0 3 4,0 2-2,-3 1 6,1 3-10,-2 2-13,0 2 19,0 0-14,2 2 6,-1-4 6,1-1 4,2-3-2,0-2-1,0-2-3,4-3-7,0-2-7,2-4 13,3-1-8,1-6 0,4-1 0,3-4-13,1-3-5,1-2 1,3 1-4,-1-4 2,0 0 0,-1 0 3,-1-1 2,-1-1 0</inkml:trace>
  <inkml:trace contextRef="#ctx0" brushRef="#br0" timeOffset="8742.5">16681 6374 4,'-13'-14'3,"-1"-2"0,-1-1 0,-1-4 0,-3-1 0,-2 0 6,1 0 5,-1 1-2,0 1 6,-1 2-16,-1 3 19,-2 5-2,0 1-3,-2 4-2,2 4-7,1 5-8,-3 6 12,0 4-1,2 5-8,0 7 6,3 4-13,3 6 27,0 6-4,7 5-2,2 4-8,3 2 11,7 4-9,7 3-13,3-1 6,6-1-25,7-1 15,4-4-6,4-5 15,2-6 0,4-8-7,1-8-6,3-6-4,0-7 26,1-8-13,-1-8-6,0-6 19,1-8-7,-1-6 12,-2-6-1,3-5-9,-7-6-1,-4-4-7,-4-4 0,-4-3 13,-11-1-8,-4-2 7,-10-2-2,-4 2-1,-6-2-1,-7 5-7,-4 2 7,-4 6-1,-2 6-7,-6 6-12,0 8 8,-6 8 1,-3 7-7,-5 8-4,1 6-12,1 5 4,-1 7 2,2 3 3,7 3 0</inkml:trace>
  <inkml:trace contextRef="#ctx0" brushRef="#br0" timeOffset="9260.5297">16770 7978 63,'-3'-1'23,"3"-2"-4,0 1 5,0 1-3,0 0-3,3-2-3,-1 2-1,0-1-22,2 0 2,0 0 20,2 1-2,0 2-14,5 2 13,-1 1-2,0 1 6,1 3-2,-3 3 4,2 1-14,1 4 0,-3 1 5,0 0-1,0 3 6,-1 0-15,-1-1 13,0-1-14,2-1 1,1-1 0,1-2-12,2-3 8,5 0 7,2-5-7,1-2 14,3-3-8,2-1-6,2-1 1,-3 0-1,1 0 8,-2 1 1,-2 1-1,-5 0 0,1 3-1,-5 2 13,-1 1-2,-5 3-8,-4 3 7,-4 2-2,-6 2-8,-3 2 0,-1 0 0,-5-1-13,-1 0-5,-1-2-10,-4-2 3,3-4 3,-3-2-5,0-1 3,0-4 3,1-4 3,-1-4 0,2-3 3,0-4 0,1-2 2,-1-3 1</inkml:trace>
  <inkml:trace contextRef="#ctx0" brushRef="#br0" timeOffset="9586.5483">16697 7840 5,'-2'-14'17,"0"-2"10,-2 1 4,0 4 2,0-1-11,-1 4-2,-1 2-3,-2 4-8,-2 4 6,-3 6-3,-1 9-2,-1 5-1,-1 6 13,1 6-10,-1 7 18,3 4-17,5 5-2,2 5 12,4 6-16,6 3-1,4 2 7,7 2-3,3 1-7,9-3-13,6-3 7,9-5-7,5-5 3,7-9 0,4-7-5,4-8 8,0-8-1,2-9-11,2-9 2,0-10 8,3-10 1,-1-9-7,-4-8 15,0-7-6,-6-6 13,-6-4-7,-9-7-1,-6-4-8,-8-4-4,-8-4 13,-11-3-12,-10 1 1,-8 0 1,-10 2 7,-7 4 6,-6 4-13,-4 7 13,-5 5-13,-3 8 13,-3 8 0,-3 4-14,-1 8 8,2 6-7,1 4 0,1 8-17,3 3 2,4 2 3,6 3 2,6 3 1,4 2 2,10 0-1</inkml:trace>
  <inkml:trace contextRef="#ctx0" brushRef="#br0" timeOffset="9878.565">17855 7263 43,'0'0'25,"0"0"9,0 0 3,0 0 8,-2 0-12,2 0-10,-4 1 2,-2 2 4,-4 4 3,-1 4-11,-1 2 5,-3 5-11,-1 3-2,-1 6-14,-1 2 20,3 1-9,1 4 12,5 1-10,3 2-1,4 3-2,4 1 6,6 4-2,5-2-2,3 2-20,5-1 7,0-1 7,4-2 5,-1 0 0,5-4-2,0-1-14,-2-2-6,0-2-4,-2-3-5,-4-1-3,-1-1-17,-5-2-1,-3 1 5,-4-3-2,-5 2 4,-6-3 6,-3-1 2,-6 0 3,-3-4 3,-1-3 2</inkml:trace>
  <inkml:trace contextRef="#ctx0" brushRef="#br0" timeOffset="11496.6576">17984 7991 5,'4'-4'4,"4"0"13,2-5 3,7-2-9,1-2 13,3-2-11,0-1-1,4-1-1,-1-1 17,3-2-3,0-1-4,2 0-8,-2-1 4,2 1 5,-2 0-16,-2 1 12,-5 2 5,-3 0-4,-3 2-15,-3 2 7,-7 2-8,-2 3-1,-6 2 6,-2 4 5,-5 3 0,-1 3-3,-3 5-7,-3 4-1,1 4 6,-1 4-7,-1 3 6,5 4-7,-3 3 6,5 4 1,-1 0-16,5-1 2,2 2 14,4-2-14,2-3 8,4-1-19,4-2-5,7-5 10,1-2-6,7-4-3,4-4 3,2-5-11,2-4 3,2-4 5,0-4 1,2-3 3,0-3 1,0-5 3,-4-2 2,-2-3 0,-2-2 2,-6-2 2,0-3 1,-7 2 1,1-4 1,-7 3 7,-4-1-6,-2 2 19,-2 1-14,-2 4 6,-2 1 19,-2 4-17,-1 3 19,-1 2-5,0 5-9,0 4-7,-1 4 5,1 5 5,2 5 5,2 2-10,0 2 6,4 3-16,2 3 6,2 1 11,4-1-21,2 2 1,3-3 12,1-1-20,1-2 7,3-3 1,1-3 0,2-2 0,-1-3 0,1-5 0,0-3-6,-1-3 7,1-3 0,0-5-6,-1-3 7,-1-4-6,-2 1 6,-1-4 0,-1-1 0,-1 0 6,-2 0 6,-3 0-8,-1-1 13,-2 2 3,-2 3-15,3 1 6,-5 3-8,0 2 12,4 3-2,-6 2-7,0 2-2,2 5-1,-2 3-7,0 4-5,2 1 19,0 3-1,0 3-1,2 0-1,5 1 0,-1 0-16,2-1 8,3-3-6,-1 0-5,3 0 7,-3-3-12,2-4 1,3 0 9,-3-2-12,3-4 8,-3 0 2,1-3-11,-1-1 7,-1-2 9,-1-3-12,-1 1 8,-3-2 7,-2-2 0,-2-2-13,0 2 15,0-1-14,1 2 15,-1 1-1,-2 3 1,0 0 5,0 2-13,0 4 13,0 0-14,0 4 13,2 3-7,0 0 13,5 2-8,-3 2-7,2 0 13,0 1-20,3 0 21,-3-1-9,2 1-8,3-2 22,-1 0-10,1-2-7,-1-1 13,5-2-1,-3-4-9,1 1-6,1-1-7,-1-3 16,-1-2-2,0 1-1,-1-3 0,-3 0-13,1-2 0,-3 1 9,0-2-6,-2 0 1,1 0 7,-3 2-7,0-1 1,-2 2 1,0 3-7,0-2 8,0 4 1,0 1-6,-2 3 7,2 2 6,0 3-7,2 0 13,1 4 0,-1 1-15,2 0 0,0 0 1,2 0 0,-1 1 1,3-2-13,0 0 2,3 0-5,1-2 9,1-2 1,1-2-6,-1-1-10,1-1 9,1-2-5,-1-3 3,-1-1 15,1-1 0,-5-1-13,1-2 9,-4-2-6,1 0 14,-1-2-6,-2 3 0,-2-3 1,-2 2 0,2 2 13,-2 2 5,1 1 6,-1 0-4,-2 2-2,2 4-1,0 1-15,0 1 0,2 1 0,0 2 0,2-1 7,1 2-7,-1-2 6,6 1-13,1-2-6,3-2-4,3-1 2,-1-2 1,5-4 3,0-5 0,0-1 1,1-3 2,3-2 1,-4-4 1,2 0 1,-4-4-1,-1-1 2,-3-2 1,-3-1 0,-1-4 0,-5-1 1,-4-2 0,-4-4 1,-2 0 1,-2-2 0,-2-1 14,-1 2-8,-1 2 19,0 5-16,2 3 5,-1 4-1,1 5-8,0 6 5,0 3 19,2 6 2,0 6-3,-1 5-10,3 6-2,2 5 10,2 6-15,3 4-1,-1 5 11,4 3-15,2 3-1,3 2 13,3 0 3,1 1-27,6-2 7,-1 0 6,5-3-13,0 0 1,0-4-6,2-4 1,0-3 8,-2-3-18,0-6 15,-5-2 1,1-5 0,-2-2-5,-3-4 7,-3-5-6,1-3-5,-5-3 15,-1-4-14,-2 0 15,-1-1 13,-3 0-21,0 0 19,0 2-1,-2 3 12,0 0-17,0 2 6,-2 2-2,0 2 0,0 2-3,0 3-1,0 0 6,0 2-1,0 4-2,0 1-2,0 1-7,2-1 0,2 1 0,-1 0 6,1-1-13,0 0 7,2-1 6,0 0-1,0-2-13,3-2 7,-1-1-6,2-2 0,-1 0 1,-1 0 1,0-3 0,0 1 7,3 0 6,-5 0-1,2-1-20,-2 1 14,3 2 6,-3 1 5,2 2 0,3 3-3,-3 2 5,2 3 5,0 3 3,1 2-8,1 4-9,-1 1 6,1 5 5,-4 2 4,3 1-3,-5 2-14,0 1 11,-2 1-1,-2-1-15,-2-1 0,-2-1 1,-4-1-13,0-2-6,-7-2-15,-1-1-3,-5-4-14,-1-3-2,-7-3 6,-37 8 5</inkml:trace>
  <inkml:trace contextRef="#ctx0" brushRef="#br0" timeOffset="11642.6659">20033 6776 121,'2'-4'27,"4"-3"4,3-3-10,3-2 3,3-3-8,3-3-16,3 2 19,2 0-15,-3 0-32,-1 2 2,0 0 2</inkml:trace>
  <inkml:trace contextRef="#ctx0" brushRef="#br0" timeOffset="11792.6745">19988 6927 38,'0'0'19,"0"0"11,0 0-4,0 0-10,0 0-15,0 0 0,0 0-13,0-3 1,4 2-1</inkml:trace>
  <inkml:trace contextRef="#ctx0" brushRef="#br0" timeOffset="12522.7163">17202 9331 66,'-4'0'28,"-1"0"-3,-1 0-10,2 2-2,0-2 18,0-2-16,2 2-3,2-1 11,-2 1-8,2 0 4,0-1-2,2-2-9,2-3-1,2 0-1,0-1-7,3 1 7,-1 2-14,0-2 14,-2 1-7,1 3 6,-1 1 0,-2-2-7,-2 2 13,2 2-8,-2 2 12,0 1-21,0 3 20,-2 2-2,0 3-7,-2 3 5,0 3-1,-2 0-7,2 3-1,0 1 6,0 3 0,0 0 0,2 3 4,2 1 5,0 0-14,2 2 6,2-1 6,0 0-15,5-1 6,1-1 6,3-5-8,1-2 6,1-5 0,1-2-8,3-3-1,0-5-7,2-6-11,-1-3 9,-1-2 1,2-5 0,-3-1 2,-1-3-6,-5-1 8,1-3 7,-5 1-7,1 0 7,-3 0-7,0 1 13,-4 1 6,0 1-8,1 3 5,-3 2-14,2 1 6,-2 3 6,0 3-14,0 4 7,-2 4 0,2 6-7,0 3 1,2 6 13,2 3-20,1 4 7,1 3 0,4 5-19,1 4 16,1-1-24,1 1 3,3-2-16,1-2 5,0-3 4,-1-3 5,-1-3 1</inkml:trace>
  <inkml:trace contextRef="#ctx0" brushRef="#br0" timeOffset="12936.7399">17096 8917 74,'-8'3'21,"-4"3"-16,-9 3 0,0 3 6,-4 4-8,-1 6 18,-1 5-15,-2 5 19,2 7-3,2 4-10,2 2 5,5 6 5,3 3-10,7 5 5,6 5-15,8 6 7,6 5-8,7 2 6,10 3-1,8 3-19,9-1 8,5-1-7,7-2 3,9-5-6,7-8 1,5-9-3,1-8 14,5-9-6,-2-10 8,-1-9-6,-3-12 13,-2-11-1,-3-9 6,-2-8-8,-5-9 20,-3-8-10,-6-7 4,-7-9-1,-7-6-15,-7-6 0,-10-2 12,-6-6-14,-13-2 0,-8-7 0,-8-1-6,-9-2 1,-8 1 7,-8 2-14,-4 3 15,-7 5-12,-5 5 13,-1 7 0,-6 6-7,1 9-5,-3 8 1,0 8 1,0 9-7,2 7 9,2 7-18,2 7 2,5 5 2,6 4 1,5 4 2</inkml:trace>
  <inkml:trace contextRef="#ctx0" brushRef="#br0" timeOffset="13560.7756">18618 9023 5,'-2'-8'4,"2"-2"19,-2-3-10,2 0 12,-2 0 9,-2 3 3,2 1 1,-2 0 2,0 1-11,2 4-5,0 1-14,-2 3 4,1 7-8,1 7 5,0 8 0,0 7 4,4 9-14,2 5 12,3 4-1,1 6 11,4 0-2,3 3-4,1-3-8,5 1-8,0-4 7,4-5 12,-1-3-3,3-5-15,0-3 13,0-6-2,4-6-2,-2-7-14,2-6 20,-2-5-3,0-9-8,-2-4 6,-2-7-14,-5-5 6,-3-5 0,-3-3-20,-5-5 15,-5-5 0,-2-4-6,-4-5-5,-4-1 14,-5-1-1,1-1-13,-3 2 2,-1 4 27,0 3-3,1 6-8,3 5 6,-1 3-14,1 4-12,2 5 20,4 4-13,-3 6-13,3 7 16,2 7 1,4 3 6,0 7-13,3 6 8,1 6 6,4 3 6,5 6-7,-1 2-7,5 3-6,-1 0-18,5 2-2,0-3-10,4 0-1,0-2-2,-1-4 18,1-2-10,0-3 5,0-4 2,0-5 4,-2-4 2</inkml:trace>
  <inkml:trace contextRef="#ctx0" brushRef="#br0" timeOffset="13864.793">19555 9233 80,'0'-3'33,"-2"2"-5,-2-1 17,2-1-6,0 1 2,-2 1-18,2 1 10,0-1-5,0-2-9,0 3 3,2 2-21,-2 0 19,-1 4-3,1 4-9,0 2 7,-2 3-3,2 1-8,-2 3 6,2-2-8,0 2 6,0 2 0,4-3-8,0 2 0,0 0 7,2-1-14,4-2 7,1 0 7,3-1-14,1-1 14,3-1-14,-1-3 7,1 1-13,1 0 22,-1-2-2,-1-1-7,-1 2-6,-1-2-7,-3 2 9,-2 1-6,-2 1-5,-6 0-5,-2 3-3,-2 0-11,0 2 4,-6-1-9,-3 0 5,1-2 4,-5-2 3,3-3 1</inkml:trace>
  <inkml:trace contextRef="#ctx0" brushRef="#br0" timeOffset="14283.817">20101 9090 84,'0'-3'33,"2"1"2,-2 0-11,0-3 16,0 1 2,-2-1-5,0-1 1,-2 0-4,0 0-12,-4 2 11,-1-1-17,-1 0 5,-2 3 3,-3 1-9,1 3-2,-3 2-2,1 3-1,-3 2 6,-2 2-22,5 3 7,-1 5 12,3 2-20,1 2 13,3 4 0,2 1-1,2 0-1,4 0 0,2 0 0,2-3-15,2-2 9,4-2 14,2-1-9,1-4-7,3-2 0,1-3 8,1-2-14,1-3 8,1-4 14,-1-2-16,-1-1 8,1-4 5,-3 1-13,-1-2 13,-1-1-1,-1-1-20,-1 1 14,-4 1-7,0 1-19,1 1 4,-3 0 8,-2 1-17,2 0 3,-2 3 10,0 2-5,-2 2 4,0 2-18,0 1 18,-2 1-18,0 1-2,2 2 5,0-2 5,0 1 1,2-1 2,0 0 4,2-1 1,0-1 3</inkml:trace>
  <inkml:trace contextRef="#ctx0" brushRef="#br0" timeOffset="14764.8445">20074 8665 36,'0'-3'25,"0"-2"11,-2-1-5,2 0 3,0 1 2,-2-1-6,2 0-2,0 1-17,0 2-2,0-1 7,0 3-3,0 0-2,2 4 6,3 6-16,1 2 19,2 5 5,0 7-4,5 2-8,-1 5 10,3 4-8,1 4 3,1 7 12,-1 4-18,3 1-1,-3 1 18,1-1-17,-1-3-1,1-1 6,0-3 3,-3-5-15,-2-1 0,-1-3-1,-1-6 6,0-2-2,-1-4 6,-3-4 11,2-2 4,-4-3-17,3-3-8,-3-7-1,2-4-6,2-6 6,0-5-13,1-3 8,3-5-12,3-1 0,1-4-9,3 0 14,-1-1 2,3 0 1,2 2-6,-2 0 2,1 4-12,-1 2-3,0 3-4,-3 2 17,-1 4-6,-1 2-3,-1 3 8,-5 4-10,0 5 21,-5 4 1,-5 4-14,-2 2 16,-3 3-1,-5 2-12,0 0 1,-1 1-5,-3 0-4,2-1-17,-3-1 4,1-3-1,1-1 2,3-3 4,2-3 3</inkml:trace>
  <inkml:trace contextRef="#ctx0" brushRef="#br0" timeOffset="14926.8538">20755 9074 43,'0'0'18,"0"0"-1,0 2 9,2 1-2,0 2 3,2 1-4,-2-1-15,2 0 19,-2 2-11,1 0-7,-1-2 10,2 2-8,-2-2-27,0 1 9,0-2-20,2-2 4,-2 0 1,2-2 2</inkml:trace>
  <inkml:trace contextRef="#ctx0" brushRef="#br0" timeOffset="16036.9173">20869 8917 18,'0'4'2,"-2"3"7,0 1 5,2 3-15,-3 0 13,6 0-14,-1-1 20,0 2-9,4-4-2,0 0-13,4-2 13,3-2-14,-1-4 1,5-1 1,-1-3 1,3-5-1,2-2 2,-3-4 0,1-3 1,-1-3-1,3-2 1,-2-2 0,-3-5 1,1 0 0,-5-2 0,-1-6 0,-1-1 1,-4-3-1,-2-1 1,-4-2 0,-2 1 12,0-1-8,-4 5 20,2 2 2,-2 5-8,-1 2 10,-1 6-17,2 4-8,0 4 19,-3 4 4,-1 6-16,2 6 12,-3 3-4,3 7-1,2 5-3,0 4 5,4 5-8,0 6-2,4 3 11,2 6-8,2 1-8,4 2-1,3 1 12,1-2-2,5 0 0,0-4-15,1-1 13,3-4-8,0-3 12,-1-3-21,3-3 14,0-5 6,-2-3-21,0-5 19,-3-3-8,1-5 0,0-2-1,-3-5-6,-1-2 0,-3-4 1,-1-4 0,-3-3 0,-2-3 0,1-3 1,-3 0-14,-2-1 15,0 0 0,-2 3 14,2 3-9,-2 4 12,-2 1-8,2 2-8,-2 4 7,0 5 5,0 7-8,0 3-1,0 5 6,2 3 0,3 4 4,-1 0-14,0 2 6,4 1-7,0-1 0,3-2 0,-1 0-12,5-1 20,-1-3-13,5-2 7,1-3-20,3-3 9,0-3-5,2-4 1,0-4 3,1-3-5,1-3 1,0-2-4,-4-5 3,0 0-5,-3-5-3,-3-5-4,-1-5 9,-1-3-15,-7-2 9,0-4-3,-3-3 17,-5-4-11,0-4 21,-5 0 7,-1 1 11,2 0-1,-2 4 4,0 2 4,0 7-4,-1 4-2,1 3-1,0 7-3,0 4-2,-1 3 6,3 9-3,0 6-1,0 7 10,0 7-10,2 4 6,2 5-4,2 4-7,2 5 4,2 5-7,3 1-1,1 1 5,4 2-13,1 1 6,1-2 7,3 0-8,2-1-8,-1-2 15,5-2 5,0-3-8,-2-1 5,2-6-6,-1-1-9,-1-3 8,2-3-14,-2-5 2,-1-2 1,-3-2 13,2-5-7,-5-2 0,1-3 0,-5-3 7,-1-3-1,-3-2-7,-2-2 7,-2 0-1,-2 1 13,2 0-16,-2 3 7,-2 1 5,3 1-1,-3 2-15,0 2 7,0 2-1,0 3 6,0 0-13,0 3 13,-3 3-1,3 2-20,0-1 8,0 1 13,0 0-14,3-1 13,-3 1-1,2-4-7,0 1 6,0-1 0,-2 0-15,2-2 9,0-1 7,-2 2-9,2-4 8,0-1-15,2-2 8,-2-1 0,2-1 1,1-1 7,-3 0-15,2 2 8,0-2 6,-2 2-13,4 2 13,0 1 0,3 2-8,-1 3 13,2 1-1,3 4-1,-1 2-2,3 7 7,1 3-3,1 3-7,-1 3 12,1 1-14,1 3-1,1 2 0,-5 2 0,3 1 0,-7 1-1,-1 0-7,-1 1-17,-4 1 9,-2-4-24,-4-3-1,-2-2-2,-4-3-14,-5-2 1,1-2 0,-7-5 7,1-1 4,-5-6 5</inkml:trace>
  <inkml:trace contextRef="#ctx0" brushRef="#br0" timeOffset="16213.9274">21942 8279 90,'2'-3'20,"4"-3"9,1-1-9,1-3-10,4-1-1,3-2-1,1-1 0,3-1 4,2-1 5,-1 1 5,5-2-22,-2 2-7,0 2-19,-1 1 2,-3 0 3</inkml:trace>
  <inkml:trace contextRef="#ctx0" brushRef="#br0" timeOffset="16391.9376">21787 8247 73,'0'0'27,"0"0"10,0 0 2,0 0-11,0 0 3,0 0-24,0 0-1,0 0-7,0 0-13,0 0-10,0 0 1,0 0 3,0 0 1</inkml:trace>
  <inkml:trace contextRef="#ctx0" brushRef="#br0" timeOffset="16586.9487">20939 8748 120,'0'0'41,"0"0"-5,0 0 8,0 0-19,0 0 11,0 0-17,0-3-4,2 1-14,0 0-20,0-2-3,0 0-11,0 1 3</inkml:trace>
  <inkml:trace contextRef="#ctx0" brushRef="#br0" timeOffset="17433.9972">18343 11005 10,'0'0'17,"0"0"-9,0 0 5,0 0-2,0 0-7,0 0 0,-4 4 17,0 1-15,-2 2 0,0 3 6,-3 3 4,1 2-2,-4 4-14,1 0 13,1 1-9,0 1 6,4-2-7,-1 0 12,3-3-15,4 0 14,2-1-3,2-1-14,5-2 7,3 1 6,5-3-1,3 2-1,5-2-8,2-1 13,4 2-8,4-2-1,0 1 6,3 0 6,-1 2-15,-2-1 0,0 3 6,-2 1-7,-2 2 6,-6 1 5,-2 1-26,-5 2 14,-3 0-12,-5 0 1,-4 1-4,-6 1-5,-2-3 2,-6 1-3,-2-4 1,-3-3 3,-1-1 1,-5-5 3,-1-3 1,-1-4 0,-2-5 2</inkml:trace>
  <inkml:trace contextRef="#ctx0" brushRef="#br0" timeOffset="17575.0052">18457 11034 1,'6'-8'3,"5"-1"0,3-1 0,1 0 0,3-2 0,1-1 0,2 1 0,-1 2-1,-1 1-1,-3 1 0,1 2 0,-3 1-1,-1 2 0,-1 0 0,-1 1-1,-3 1 0,-2 0-1</inkml:trace>
  <inkml:trace contextRef="#ctx0" brushRef="#br0" timeOffset="17999.0295">18310 10408 3,'-6'1'4,"-6"3"0,-3 2-1,-1 3 7,-7 5-2,-2 4-1,-6 7 5,-4 5 6,-4 8-3,-5 6 4,-3 6 5,-1 4-4,-4 9-1,3 6 3,-1 5 4,5 5-3,3 1-4,7 4-14,8 1 12,7 3 4,7-1-9,11 1-1,10-3-15,11-2-12,10-4 15,6-2-12,11-5 20,14-4-13,14-6-19,11-5 10,6-8 2,4-8 7,4-11 7,3-11-18,1-9 14,0-9-6,-1-8 8,-5-10 0,-2-9 12,-4-8-13,-4-7 12,-4-8-13,-9-6 12,-6-3-1,-6-2 7,-10-4-9,-9-4-7,-7-3 6,-9-4-7,-9-2 13,-8 0-14,-7-1 7,-8 2-1,-7 1-13,-5 2 1,-9 1 2,-5 1 0,-9 1-6,-1 3 9,-9 6-6,-1 7 1,-5 5 1,-2 5 0,-2 6 9,0 8-1,-2 6-12,0 6 8,0 7-12,0 6 7,4 4-4,2 7 1,2 2 1,7 3 0,5 5 1</inkml:trace>
  <inkml:trace contextRef="#ctx0" brushRef="#br0" timeOffset="19056.0899">20501 10513 1,'-3'-6'4,"1"0"-1,-2-2 0,0-1 0,2-2 0,0 0-1,0-2 1,2 1 11,-2 1-14,-2 0 6,2 2-7,0 2 1,-3 1 6,-1 4-1,0 2-7,-6 6 13,-1 5-14,-3 3 14,-5 7 4,0 3-8,-4 4 5,1 4 0,-1 1-9,-4 1 6,4 3-1,2-1-7,3-1 6,3 0 6,5-1-15,3 0 7,7-4-7,4-1 12,7-1-13,5-3 0,7 0-6,4-3 14,8-3 5,4-1-13,6-2 13,3 0-14,1-1 0,1-1 13,0 1-13,-5 0 13,0 1-1,-7 0-20,-3 1 14,-8 2-7,-5 1 7,-7 3-6,-5 2 13,-8-1-14,-6 3 13,-7 0-13,-5 1 7,-7 0-13,-4 0 20,-4-3-14,-2 1 13,-3-3-7,1-3-19,2-4 2,0-3 2,2-4 1,4-4 0</inkml:trace>
  <inkml:trace contextRef="#ctx0" brushRef="#br0" timeOffset="19697.1266">21173 10617 13,'0'-1'10,"0"1"-8,-4-1 6,-3 1 5,1 0-8,-4 2 6,-5 3-1,-1 2-8,-3 1 6,-2 4 5,-1 1 6,-1 2-10,-2 0-1,2 1-1,1 2-7,1-2 6,2 0-7,3 0 8,3 0-9,3-3-5,4-1 7,2-1 13,2-3-8,6-4-1,2 0-7,2-5 7,3-3-1,3-3 0,1-1 0,1-1-1,3-1 0,-3 0 0,3 2-1,0 1-6,-3 2 13,1 3-1,-3 3-13,1 4 13,-1 3-20,1 4 8,-5 0-5,-2 5 20,-2 0-8,1-1-13,-1 2 8,0-2-6,0-1 0,0-2-4,1-1 1,1-3 0,-4-3 3,4-3 0,1-5 1,1-4 1,-2-3 1,2-6 0,1-3 1,-1-5 1,-2-3 1,3-4 0,-1-6 0,-2-3 1,3-6 0,-3-2 0,2-5 1,-1-2 0,-1-3 1,-2-4 0,0 0 0,-2-3 0,-4 1 0,0 1 7,-2 4 5,-2 4-1,-4 5-2,-2 6 12,-1 3-8,-1 9 10,-1 3-9,-3 7-7,-1 5 4,-1 6 17,-3 6-15,2 4-2,1 7 5,1 4 5,3 4 3,1 6-8,3 4 9,4 2-2,4 4-10,2 4 6,2 2 3,4 4-2,4 1-22,5 4 19,1 3 11,3 2-4,4 3-22,0 3 20,3 2-17,3 1 0,2 3 5,0 1 0,-2 1-2,2 3-7,-2-1 6,0 1-7,-4-2 6,2-1-7,-2-2-19,-2-5 2,-3-1-9,-1-5-24,0-4 0,-3-5 5,-1-5 4</inkml:trace>
  <inkml:trace contextRef="#ctx0" brushRef="#br0" timeOffset="20317.1621">21491 10933 59,'0'0'11,"0"0"-9,0 0-6,0 0 19,2-3-8,2 1-1,3-3-1,3-2 0,0-1 0,7-3-8,1-3 0,3-2 1,2-2-6,2-2 1,2-2 0,-1 1 1,1-1 1,-2 0 0,-2 0 0,-2 0 2,-1 0 1,-5 2-1,1-1 1,-5 2 0,-3 2 1,-2 1-1,-4 0 1,0 2 0,-2 3 0,-2 2 13,0 2-8,0 1-7,-4 3 14,4 3-2,0 3-1,-4 4 19,3 3-5,1 3-9,0 3 6,2 2-16,0 4 12,2-1-8,0 1 0,5-1 5,1-3-2,2 0-1,3-4-13,1-3 6,5-1-12,-1-6 7,1-4 0,4-3-19,0-6 10,1-5 1,3-6-5,0-5 2,0-4 2,0-2 2,-2-2 0,0-3 1,-3-1 2,-1-1 1,-2-3 0,-3-1 1,-1-2 1,-5-4-1,-2-2 2,-4-2 0,0-4 0,-4 0 1,-2 1 0,-2-1 13,-2 2 0,0 3 10,-4 3-1,-1 4 9,1 6-15,2 3 9,-5 6-1,5 3-4,0 5-9,-1 3 13,1 6-10,2 4 12,0 5-4,-1 5-15,5 4 13,2 5-3,2 6-2,1 4 6,1 6-10,2 5 11,2 5-1,2 5 3,3 4-14,1 4 4,3 5 11,-1 3-2,1 4-22,2 3 0,1-1 6,1-2 12,0-3 5,-1-3-9,5-5-2,0-4 0,0-3-15,2-6 7,0-4-21,4-6-3,-2-5-17,4-5-22,-2-4 9,0-4 5,0-5 3</inkml:trace>
  <inkml:trace contextRef="#ctx0" brushRef="#br0" timeOffset="21001.2012">22459 10550 92,'-2'0'6,"0"1"19,-2 0 3,2 0-4,-2-1-2,4 0-4,0-2-15,0 0 0,4-3 0,2-5 5,4-4-26,17-19 3,8-3-6,-2 0 3,-14 19 2,2-3 2,-1-1 3,1-1 0,-2-1 1,-1 1 2,1-2 8,-2 2-7,-3 0 1,-4 2 1,1 2 20,-3 1 4,0 2 5,-2 1-3,-1 4-10,1 2 11,-2 1-15,0 2 25,-2 5-4,2 4-10,0 3 5,1 3-10,-1 4 5,2 1-9,0 3 11,0 0-1,3 1-3,1-1-9,2-1-1,3-1 7,-1-1 4,1-4-9,1-3-13,3 0 0,-1-5-5,1-2 7,0-2-13,-1-2 9,-1-3 1,-1-3 1,1-2 1,-3-3 0,-1 0 1,-3-1 0,1-2-7,-5-2 8,0 1 1,-4-2 0,0-1 6,0 1 7,-2-1-3,-2 3-1,0 0 6,2 2 5,-2 2-9,2 2-14,-2 2 13,0 0-1,2 5 6,-2 2-15,0 5 12,2 1-7,0 4 6,0 5-2,0 0 0,2 6-14,2 2 7,0 3 6,2 2-1,2 3-1,1 5 6,5 2-8,-1 4 0,22 46 0,-4-3-1,-2-7 7,-15-39-14,1 4 19,1 0-14,-3 1 6,1 1-7,-3 0 7,-1-3-1,-2 1-7,-2-2 14,-4-2-16,-6 34 8,-6-11-8,-2-9 1,3-31 14,-5-2-2,-3 1 5,-1-4 5,-5-2-3,0-3 4,-2-2-1,0-5-22,-3-3 0,-1-4 7,0-4 6,0-5 5,0-3-7,2-3-2,4-3-21,0-4 3,3-2 1,3-3-5,3-3-16,1-2-4,5-1-1,2-4-15,4-2 0,2-3 7,2 0-3,4 0 6,-2-1 4</inkml:trace>
  <inkml:trace contextRef="#ctx0" brushRef="#br0" timeOffset="21401.2241">22079 10083 61,'-5'0'11,"1"1"16,-2 0-2,2 1 9,-2-1 9,0 1-13,1 0 4,1-1 2,0 0 2,2-1-11,0 0-5,2-1-9,2 0 6,0-1 10,4-4-17,7-2 5,1-3 5,3 1-3,3-4-2,5-3 3,4-1-2,4-2-14,2-3-1,3 0 6,1-2-1,4 1 5,1 0-21,-1 1 14,-1 1-13,-3 2 7,-2 2 0,-4 1 12,-4 3-14,-2 3 1,-6 0 6,-3 1 0,-1 2-1,-5 3-14,-3 0-11,-3 4-17,-6 2-20,-2 3 0,-4 1 6</inkml:trace>
  <inkml:trace contextRef="#ctx0" brushRef="#br0" timeOffset="30430.7405">17547 14735 2,'0'0'1,"0"0"0,0 0 0,0 0 0,0 0 0,0 0 0,-2 0 0,2 0 0,-2-1-1,2 1 0,0 0 0,-2 0 1,0 0 0,0 0 0,2 0-1,0-1 1,-2 1 0,2 0-1,0 0 1,0 0 0,0 0-1,0 0 0,-2 0 1,2 0-1,0 0 0,0 0 0,0 0 0,-2 0 1,0-2 0,-1 0-1,-1 1 0,2 0 0,0 0 0,0-2 0,0 1 0,0 0 0,0-1 0,2 1 0,-2 1 0,0-2 0,0 1 0,0-1 0,2 0 0,-4 1 0,1 0 0,1-1 0,-2 0 0,2 2 0,0-2 0,-2 0 0,2 1 0,2 0 0,-2 0 0,0 1 0,0-1 0,0 0 0,0 1 0,0-1 0,2 1 0,0 0 0,-3-2 0,3 2 0,0 0 0,-2 0 0,2-2-2</inkml:trace>
  <inkml:trace contextRef="#ctx0" brushRef="#br0" timeOffset="56630.2391">20548 4123 4,'0'-1'3,"0"-1"-1,0-1 1,0 1-1,0 0 0,0 1 0,0-2 0,-2 1 1,2 1-2,2-2 0,-2 1 0,0 0 0,0 0-1,0 0 1,2 0 0,-2 1 0,0 0 0,0 1-1,0-1 0,0 1 0,2-2 0,-2 2 0,2-1 1,-2 0 0,0 1 0,0 0-1,0-1 0,0 1 0,0 0 0,0 0 0,0 0 0,0 0 0,0 0 0,0 0 0,0 0 0,0 0 0,0 0 7,0 0-7,0 0-1,0 0 1,0 0-1,0 0 1,0 0 6,0 0-7,0 0 0,0 0 0,0 0 7,0 0-7,0 0 0,0 0 0,0 0 0,0 0 0,0 0 0,0 0 0,0 0 0,0 0 0,0 0 0,2 0 1,-2 2 6,2 1-7,1-1 0,-1 1 7,0 0-7,2 1 0,0 1 0,-2 0 0,0-1 0,0 2 0,2 0 0,-2 2 7,2-1 5,-1 1 0,-1-1-15,2 1 7,-2 0 0,0 1-7,0-1 7,0 0-1,0-1-6,0 1 7,-2-1-1,2-1 0,0 1 0,0-3-1,-2 1 0,2-1 6,0-1 0,1 0-1,-1 0-7,0-2 13,0-1-2,4-1-8,0-2 0,5-1 6,1-3-1,2 0-13,5-2 7,2-2 0,1-1 6,5 0 6,-2-2-9,4 0 0,0 0-1,0 0-6,0 0 0,2 0 7,-2 1 6,0 0-2,0 2-7,-2 0 6,0 1-13,-5-1 7,1 2 0,-4 1-13,-1 2 8,-3 0-6,-3 3 20,-1-2-20,-1 2 8,-2-1 6,-2 2 0,3 0 5,-5 0-7,2 1-13,-2 0 20,-2 2-13,-2 0 6,0 2-6,0-1 0,-2-1 7,2 0-13,-2 2-6,2-1 3,-4 1 1,2 1 1,0 1 2,-2-2 0,2 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12/24/2014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val="3052040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http://www.comsats.org.pk/images/images_r01_c01.jpg" TargetMode="External"/><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Atique Ahmad </a:t>
            </a:r>
            <a:r>
              <a:rPr kumimoji="0" lang="en-US" dirty="0" err="1" smtClean="0"/>
              <a:t>Zafar</a:t>
            </a:r>
            <a:endParaRPr kumimoji="0" lang="en-US" dirty="0"/>
          </a:p>
        </p:txBody>
      </p:sp>
      <p:sp>
        <p:nvSpPr>
          <p:cNvPr id="9" name="Subtitle 8"/>
          <p:cNvSpPr>
            <a:spLocks noGrp="1"/>
          </p:cNvSpPr>
          <p:nvPr>
            <p:ph type="subTitle" idx="1" hasCustomPrompt="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Lecture-1</a:t>
            </a:r>
            <a:endParaRPr kumimoji="0" lang="en-US" dirty="0"/>
          </a:p>
        </p:txBody>
      </p:sp>
      <p:sp>
        <p:nvSpPr>
          <p:cNvPr id="17" name="Footer Placeholder 16"/>
          <p:cNvSpPr>
            <a:spLocks noGrp="1"/>
          </p:cNvSpPr>
          <p:nvPr>
            <p:ph type="ftr" sz="quarter" idx="11"/>
          </p:nvPr>
        </p:nvSpPr>
        <p:spPr>
          <a:xfrm>
            <a:off x="2898648" y="6355080"/>
            <a:ext cx="3474720" cy="365760"/>
          </a:xfrm>
        </p:spPr>
        <p:txBody>
          <a:bodyPr/>
          <a:lstStyle>
            <a:lvl1pPr algn="ctr">
              <a:defRPr/>
            </a:lvl1pPr>
          </a:lstStyle>
          <a:p>
            <a:r>
              <a:rPr lang="en-US" dirty="0" smtClean="0"/>
              <a:t>Requirements Engineering</a:t>
            </a:r>
          </a:p>
          <a:p>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pic>
        <p:nvPicPr>
          <p:cNvPr id="11265" name="Picture 1" descr="http://www.comsats.org.pk/images/images_r01_c01.jpg"/>
          <p:cNvPicPr>
            <a:picLocks noChangeAspect="1" noChangeArrowheads="1"/>
          </p:cNvPicPr>
          <p:nvPr userDrawn="1"/>
        </p:nvPicPr>
        <p:blipFill>
          <a:blip r:embed="rId2" r:link="rId3"/>
          <a:srcRect/>
          <a:stretch>
            <a:fillRect/>
          </a:stretch>
        </p:blipFill>
        <p:spPr bwMode="auto">
          <a:xfrm>
            <a:off x="0" y="0"/>
            <a:ext cx="914400" cy="952500"/>
          </a:xfrm>
          <a:prstGeom prst="rect">
            <a:avLst/>
          </a:prstGeom>
          <a:noFill/>
        </p:spPr>
      </p:pic>
      <p:sp>
        <p:nvSpPr>
          <p:cNvPr id="14" name="Rectangle 13"/>
          <p:cNvSpPr/>
          <p:nvPr userDrawn="1"/>
        </p:nvSpPr>
        <p:spPr>
          <a:xfrm>
            <a:off x="990600" y="228600"/>
            <a:ext cx="7689926" cy="461665"/>
          </a:xfrm>
          <a:prstGeom prst="rect">
            <a:avLst/>
          </a:prstGeom>
          <a:noFill/>
        </p:spPr>
        <p:txBody>
          <a:bodyPr wrap="none" lIns="91440" tIns="45720" rIns="91440" bIns="45720">
            <a:spAutoFit/>
          </a:bodyPr>
          <a:lstStyle/>
          <a:p>
            <a:pPr algn="ctr"/>
            <a:r>
              <a:rPr kumimoji="0" lang="en-US" sz="2400" b="1" u="sng" kern="1200" cap="none" spc="0" dirty="0" smtClean="0">
                <a:ln w="18000">
                  <a:solidFill>
                    <a:schemeClr val="accent2">
                      <a:satMod val="140000"/>
                    </a:schemeClr>
                  </a:solidFill>
                  <a:prstDash val="solid"/>
                  <a:miter lim="800000"/>
                </a:ln>
                <a:solidFill>
                  <a:schemeClr val="accent2">
                    <a:lumMod val="50000"/>
                  </a:schemeClr>
                </a:solidFill>
                <a:effectLst/>
                <a:latin typeface="+mj-lt"/>
                <a:ea typeface="+mj-ea"/>
                <a:cs typeface="+mj-cs"/>
              </a:rPr>
              <a:t>COMSATS Institute of Information Technology</a:t>
            </a:r>
            <a:endParaRPr lang="en-US" sz="2400" b="1" u="sng" cap="none" spc="0" dirty="0">
              <a:ln w="18000">
                <a:solidFill>
                  <a:schemeClr val="accent2">
                    <a:satMod val="140000"/>
                  </a:schemeClr>
                </a:solidFill>
                <a:prstDash val="solid"/>
                <a:miter lim="800000"/>
              </a:ln>
              <a:solidFill>
                <a:schemeClr val="accent2">
                  <a:lumMod val="50000"/>
                </a:schemeClr>
              </a:solidFill>
              <a:effectLst/>
            </a:endParaRPr>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customXml" Target="../ink/ink6.xml"/><Relationship Id="rId4" Type="http://schemas.openxmlformats.org/officeDocument/2006/relationships/image" Target="../media/image8.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emf"/><Relationship Id="rId5" Type="http://schemas.openxmlformats.org/officeDocument/2006/relationships/customXml" Target="../ink/ink7.xml"/><Relationship Id="rId4" Type="http://schemas.openxmlformats.org/officeDocument/2006/relationships/image" Target="../media/image10.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emf"/><Relationship Id="rId5" Type="http://schemas.openxmlformats.org/officeDocument/2006/relationships/customXml" Target="../ink/ink8.xml"/><Relationship Id="rId4" Type="http://schemas.openxmlformats.org/officeDocument/2006/relationships/image" Target="../media/image12.wmf"/></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5.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6.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7.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8.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3733800"/>
            <a:ext cx="6858000" cy="990600"/>
          </a:xfrm>
        </p:spPr>
        <p:txBody>
          <a:bodyPr>
            <a:normAutofit/>
          </a:bodyPr>
          <a:lstStyle/>
          <a:p>
            <a:pPr marL="0" indent="0">
              <a:spcAft>
                <a:spcPct val="50000"/>
              </a:spcAft>
            </a:pPr>
            <a:r>
              <a:rPr lang="en-GB" dirty="0" smtClean="0"/>
              <a:t>Requirements </a:t>
            </a:r>
            <a:r>
              <a:rPr lang="en-GB" dirty="0" smtClean="0"/>
              <a:t>Specification</a:t>
            </a:r>
            <a:endParaRPr lang="en-GB" dirty="0"/>
          </a:p>
        </p:txBody>
      </p:sp>
      <p:sp>
        <p:nvSpPr>
          <p:cNvPr id="2051" name="Rectangle 3"/>
          <p:cNvSpPr>
            <a:spLocks noGrp="1" noChangeArrowheads="1"/>
          </p:cNvSpPr>
          <p:nvPr>
            <p:ph type="subTitle" idx="1"/>
          </p:nvPr>
        </p:nvSpPr>
        <p:spPr/>
        <p:txBody>
          <a:bodyPr/>
          <a:lstStyle/>
          <a:p>
            <a:pPr algn="ctr"/>
            <a:r>
              <a:rPr lang="en-US" sz="2400" dirty="0" smtClean="0"/>
              <a:t>Lecture-22</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a:t>
            </a:fld>
            <a:endParaRPr lang="en-US" dirty="0"/>
          </a:p>
        </p:txBody>
      </p:sp>
      <p:sp>
        <p:nvSpPr>
          <p:cNvPr id="4" name="Content Placeholder 3"/>
          <p:cNvSpPr>
            <a:spLocks noGrp="1"/>
          </p:cNvSpPr>
          <p:nvPr>
            <p:ph sz="quarter" idx="1"/>
          </p:nvPr>
        </p:nvSpPr>
        <p:spPr/>
        <p:txBody>
          <a:bodyPr/>
          <a:lstStyle/>
          <a:p>
            <a:r>
              <a:rPr lang="en-US" dirty="0" smtClean="0"/>
              <a:t>Specifying NFRs</a:t>
            </a:r>
          </a:p>
          <a:p>
            <a:pPr lvl="1"/>
            <a:r>
              <a:rPr lang="en-US" dirty="0" smtClean="0"/>
              <a:t>Deriving NFRs</a:t>
            </a:r>
          </a:p>
          <a:p>
            <a:pPr lvl="2"/>
            <a:r>
              <a:rPr lang="en-US" dirty="0" smtClean="0"/>
              <a:t>Concern decomposition</a:t>
            </a:r>
          </a:p>
          <a:p>
            <a:pPr lvl="2"/>
            <a:r>
              <a:rPr lang="en-US" dirty="0" smtClean="0"/>
              <a:t>Goal decomposition</a:t>
            </a:r>
          </a:p>
          <a:p>
            <a:pPr lvl="1"/>
            <a:r>
              <a:rPr lang="en-US" dirty="0" smtClean="0"/>
              <a:t>Specifying NFRs for safety critical systems</a:t>
            </a:r>
            <a:endParaRPr lang="en-US" dirty="0"/>
          </a:p>
        </p:txBody>
      </p:sp>
    </p:spTree>
    <p:extLst>
      <p:ext uri="{BB962C8B-B14F-4D97-AF65-F5344CB8AC3E}">
        <p14:creationId xmlns:p14="http://schemas.microsoft.com/office/powerpoint/2010/main" val="4283231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3</a:t>
            </a:fld>
            <a:endParaRPr lang="en-US" dirty="0"/>
          </a:p>
        </p:txBody>
      </p:sp>
      <p:sp>
        <p:nvSpPr>
          <p:cNvPr id="4" name="Content Placeholder 3"/>
          <p:cNvSpPr>
            <a:spLocks noGrp="1"/>
          </p:cNvSpPr>
          <p:nvPr>
            <p:ph sz="quarter" idx="1"/>
          </p:nvPr>
        </p:nvSpPr>
        <p:spPr/>
        <p:txBody>
          <a:bodyPr/>
          <a:lstStyle/>
          <a:p>
            <a:r>
              <a:rPr lang="en-US" dirty="0" smtClean="0"/>
              <a:t>Specifying NFRs</a:t>
            </a:r>
          </a:p>
          <a:p>
            <a:pPr lvl="1"/>
            <a:r>
              <a:rPr lang="en-US" dirty="0" smtClean="0"/>
              <a:t>Specifying </a:t>
            </a:r>
            <a:r>
              <a:rPr lang="en-US" dirty="0" smtClean="0"/>
              <a:t>NFRs for safety critical </a:t>
            </a:r>
            <a:r>
              <a:rPr lang="en-US" dirty="0" smtClean="0"/>
              <a:t>systems</a:t>
            </a:r>
          </a:p>
          <a:p>
            <a:r>
              <a:rPr lang="en-US" dirty="0" smtClean="0"/>
              <a:t>Requirements validation</a:t>
            </a:r>
            <a:endParaRPr lang="en-US" dirty="0"/>
          </a:p>
        </p:txBody>
      </p:sp>
    </p:spTree>
    <p:extLst>
      <p:ext uri="{BB962C8B-B14F-4D97-AF65-F5344CB8AC3E}">
        <p14:creationId xmlns:p14="http://schemas.microsoft.com/office/powerpoint/2010/main" val="355418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defRPr/>
            </a:pPr>
            <a:r>
              <a:rPr lang="en-US" smtClean="0">
                <a:cs typeface="+mj-cs"/>
              </a:rPr>
              <a:t>NFRs for critical systems</a:t>
            </a:r>
          </a:p>
        </p:txBody>
      </p:sp>
      <p:sp>
        <p:nvSpPr>
          <p:cNvPr id="73731" name="Rectangle 3"/>
          <p:cNvSpPr>
            <a:spLocks noGrp="1" noChangeArrowheads="1"/>
          </p:cNvSpPr>
          <p:nvPr>
            <p:ph type="body" idx="1"/>
          </p:nvPr>
        </p:nvSpPr>
        <p:spPr/>
        <p:txBody>
          <a:bodyPr>
            <a:normAutofit lnSpcReduction="10000"/>
          </a:bodyPr>
          <a:lstStyle/>
          <a:p>
            <a:r>
              <a:rPr lang="en-US" dirty="0" smtClean="0"/>
              <a:t>A failure of a critical system may result from a failure to meet a functional requirement but, more often, it results from a failure of the system to satisfy some non-functional constraint on its operation.</a:t>
            </a:r>
            <a:endParaRPr lang="en-GB" dirty="0" smtClean="0"/>
          </a:p>
          <a:p>
            <a:pPr algn="just">
              <a:defRPr/>
            </a:pPr>
            <a:r>
              <a:rPr lang="en-GB" dirty="0" smtClean="0"/>
              <a:t>The principal non-functional constraints which are relevant to critical systems:</a:t>
            </a:r>
          </a:p>
          <a:p>
            <a:pPr lvl="1">
              <a:spcBef>
                <a:spcPts val="600"/>
              </a:spcBef>
              <a:spcAft>
                <a:spcPts val="600"/>
              </a:spcAft>
              <a:defRPr/>
            </a:pPr>
            <a:r>
              <a:rPr lang="en-GB" dirty="0" smtClean="0"/>
              <a:t>Reliability  </a:t>
            </a:r>
          </a:p>
          <a:p>
            <a:pPr lvl="1">
              <a:spcAft>
                <a:spcPts val="600"/>
              </a:spcAft>
              <a:defRPr/>
            </a:pPr>
            <a:r>
              <a:rPr lang="en-GB" dirty="0" smtClean="0"/>
              <a:t>Performance</a:t>
            </a:r>
          </a:p>
          <a:p>
            <a:pPr lvl="1">
              <a:spcAft>
                <a:spcPts val="600"/>
              </a:spcAft>
              <a:defRPr/>
            </a:pPr>
            <a:r>
              <a:rPr lang="en-GB" dirty="0" smtClean="0"/>
              <a:t>Security </a:t>
            </a:r>
          </a:p>
          <a:p>
            <a:pPr lvl="1">
              <a:spcAft>
                <a:spcPts val="600"/>
              </a:spcAft>
              <a:defRPr/>
            </a:pPr>
            <a:r>
              <a:rPr lang="en-GB" dirty="0" smtClean="0"/>
              <a:t>Usability  </a:t>
            </a:r>
          </a:p>
          <a:p>
            <a:pPr lvl="1">
              <a:spcAft>
                <a:spcPts val="600"/>
              </a:spcAft>
              <a:defRPr/>
            </a:pPr>
            <a:r>
              <a:rPr lang="en-GB" dirty="0" smtClean="0"/>
              <a:t>Safety </a:t>
            </a:r>
          </a:p>
          <a:p>
            <a:pPr>
              <a:defRPr/>
            </a:pPr>
            <a:endParaRPr lang="en-US" dirty="0" smtClean="0">
              <a:cs typeface="+mn-cs"/>
            </a:endParaRP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897480" y="2608920"/>
              <a:ext cx="2658240" cy="1103760"/>
            </p14:xfrm>
          </p:contentPart>
        </mc:Choice>
        <mc:Fallback>
          <p:pic>
            <p:nvPicPr>
              <p:cNvPr id="2" name="Ink 1"/>
              <p:cNvPicPr/>
              <p:nvPr/>
            </p:nvPicPr>
            <p:blipFill>
              <a:blip r:embed="rId3"/>
              <a:stretch>
                <a:fillRect/>
              </a:stretch>
            </p:blipFill>
            <p:spPr>
              <a:xfrm>
                <a:off x="894960" y="2599200"/>
                <a:ext cx="2664720" cy="1121400"/>
              </a:xfrm>
              <a:prstGeom prst="rect">
                <a:avLst/>
              </a:prstGeom>
            </p:spPr>
          </p:pic>
        </mc:Fallback>
      </mc:AlternateContent>
    </p:spTree>
    <p:extLst>
      <p:ext uri="{BB962C8B-B14F-4D97-AF65-F5344CB8AC3E}">
        <p14:creationId xmlns:p14="http://schemas.microsoft.com/office/powerpoint/2010/main" val="4099245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en-US" smtClean="0">
                <a:cs typeface="+mj-cs"/>
              </a:rPr>
              <a:t>Reliability</a:t>
            </a:r>
          </a:p>
        </p:txBody>
      </p:sp>
      <p:sp>
        <p:nvSpPr>
          <p:cNvPr id="74755" name="Rectangle 3"/>
          <p:cNvSpPr>
            <a:spLocks noGrp="1" noChangeArrowheads="1"/>
          </p:cNvSpPr>
          <p:nvPr>
            <p:ph type="body" idx="1"/>
          </p:nvPr>
        </p:nvSpPr>
        <p:spPr/>
        <p:txBody>
          <a:bodyPr>
            <a:normAutofit fontScale="92500" lnSpcReduction="20000"/>
          </a:bodyPr>
          <a:lstStyle/>
          <a:p>
            <a:pPr algn="just">
              <a:defRPr/>
            </a:pPr>
            <a:r>
              <a:rPr lang="en-GB" dirty="0" smtClean="0"/>
              <a:t> Constraints on the run-time behaviour of the system</a:t>
            </a:r>
          </a:p>
          <a:p>
            <a:pPr algn="just">
              <a:defRPr/>
            </a:pPr>
            <a:r>
              <a:rPr lang="en-GB" dirty="0" smtClean="0"/>
              <a:t> Can be considered under two separate headings:</a:t>
            </a:r>
          </a:p>
          <a:p>
            <a:pPr lvl="1">
              <a:spcBef>
                <a:spcPts val="600"/>
              </a:spcBef>
              <a:spcAft>
                <a:spcPts val="600"/>
              </a:spcAft>
              <a:buFont typeface="Symbol" charset="0"/>
              <a:buChar char="·"/>
              <a:defRPr/>
            </a:pPr>
            <a:r>
              <a:rPr lang="en-GB" dirty="0" smtClean="0"/>
              <a:t>Availability - is the system available for service when requested by end-users.</a:t>
            </a:r>
          </a:p>
          <a:p>
            <a:pPr lvl="1">
              <a:spcAft>
                <a:spcPts val="600"/>
              </a:spcAft>
              <a:buFont typeface="Symbol" charset="0"/>
              <a:buChar char="·"/>
              <a:defRPr/>
            </a:pPr>
            <a:r>
              <a:rPr lang="en-GB" dirty="0" smtClean="0"/>
              <a:t>Failure rate - how often does the system fail to deliver the service expected by end-users.</a:t>
            </a:r>
          </a:p>
          <a:p>
            <a:r>
              <a:rPr lang="en-US" sz="2800" dirty="0" smtClean="0"/>
              <a:t>Reliability requirements can often be expressed quantitatively. </a:t>
            </a:r>
          </a:p>
          <a:p>
            <a:pPr lvl="1"/>
            <a:r>
              <a:rPr lang="en-US" sz="2500" dirty="0" smtClean="0"/>
              <a:t>Availability may be specified in terms of the time when the </a:t>
            </a:r>
            <a:r>
              <a:rPr lang="en-US" sz="2800" dirty="0" smtClean="0"/>
              <a:t>system is unavailable for service (e.g. 3 minutes in 24 hours) </a:t>
            </a:r>
          </a:p>
          <a:p>
            <a:pPr lvl="1"/>
            <a:r>
              <a:rPr lang="en-US" sz="2500" dirty="0" smtClean="0"/>
              <a:t>The acceptable failure rate may be specified in terms of the rate of occurrence of failures in a given time period (ROCOF) or the mean time between system failures (MTTF).</a:t>
            </a:r>
          </a:p>
        </p:txBody>
      </p:sp>
    </p:spTree>
    <p:extLst>
      <p:ext uri="{BB962C8B-B14F-4D97-AF65-F5344CB8AC3E}">
        <p14:creationId xmlns:p14="http://schemas.microsoft.com/office/powerpoint/2010/main" val="2078490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a:defRPr/>
            </a:pPr>
            <a:r>
              <a:rPr lang="en-US" smtClean="0">
                <a:cs typeface="+mj-cs"/>
              </a:rPr>
              <a:t>Performance</a:t>
            </a:r>
          </a:p>
        </p:txBody>
      </p:sp>
      <p:sp>
        <p:nvSpPr>
          <p:cNvPr id="75779" name="Rectangle 3"/>
          <p:cNvSpPr>
            <a:spLocks noGrp="1" noChangeArrowheads="1"/>
          </p:cNvSpPr>
          <p:nvPr>
            <p:ph type="body" idx="1"/>
          </p:nvPr>
        </p:nvSpPr>
        <p:spPr/>
        <p:txBody>
          <a:bodyPr>
            <a:normAutofit fontScale="92500"/>
          </a:bodyPr>
          <a:lstStyle/>
          <a:p>
            <a:pPr algn="just">
              <a:defRPr/>
            </a:pPr>
            <a:r>
              <a:rPr lang="en-GB" dirty="0" smtClean="0"/>
              <a:t>Constrain the speed of operation of a system </a:t>
            </a:r>
          </a:p>
          <a:p>
            <a:pPr algn="just">
              <a:defRPr/>
            </a:pPr>
            <a:r>
              <a:rPr lang="en-GB" dirty="0" smtClean="0"/>
              <a:t>Types of performance requirements:</a:t>
            </a:r>
          </a:p>
          <a:p>
            <a:pPr algn="just"/>
            <a:r>
              <a:rPr lang="en-US" sz="2300" b="1" dirty="0" smtClean="0">
                <a:solidFill>
                  <a:schemeClr val="tx2"/>
                </a:solidFill>
              </a:rPr>
              <a:t>Response requirements </a:t>
            </a:r>
            <a:r>
              <a:rPr lang="en-US" sz="2300" dirty="0" smtClean="0">
                <a:solidFill>
                  <a:schemeClr val="tx2"/>
                </a:solidFill>
              </a:rPr>
              <a:t>which specify the acceptable response of the system to end-user input: for example, it might be specified that the system should respond to a user request for service within 2 seconds.</a:t>
            </a:r>
            <a:endParaRPr lang="en-GB" sz="2300" dirty="0" smtClean="0">
              <a:solidFill>
                <a:schemeClr val="tx2"/>
              </a:solidFill>
            </a:endParaRPr>
          </a:p>
          <a:p>
            <a:pPr algn="just"/>
            <a:r>
              <a:rPr lang="en-US" sz="2300" b="1" dirty="0" smtClean="0">
                <a:solidFill>
                  <a:schemeClr val="tx2"/>
                </a:solidFill>
              </a:rPr>
              <a:t>Throughput requirements </a:t>
            </a:r>
            <a:r>
              <a:rPr lang="en-US" sz="2300" dirty="0" smtClean="0">
                <a:solidFill>
                  <a:schemeClr val="tx2"/>
                </a:solidFill>
              </a:rPr>
              <a:t>which specify the amount of data which must be processed in a given time: for example, it might be specified that the system must process at least 10 transactions per second.</a:t>
            </a:r>
            <a:endParaRPr lang="en-GB" sz="2300" dirty="0" smtClean="0">
              <a:solidFill>
                <a:schemeClr val="tx2"/>
              </a:solidFill>
            </a:endParaRPr>
          </a:p>
          <a:p>
            <a:pPr algn="just"/>
            <a:r>
              <a:rPr lang="en-US" sz="2400" b="1" dirty="0" smtClean="0">
                <a:solidFill>
                  <a:schemeClr val="tx2"/>
                </a:solidFill>
              </a:rPr>
              <a:t>Timing requirements </a:t>
            </a:r>
            <a:r>
              <a:rPr lang="en-US" sz="2400" dirty="0" smtClean="0">
                <a:solidFill>
                  <a:schemeClr val="tx2"/>
                </a:solidFill>
              </a:rPr>
              <a:t>which specify how quickly the system must collect input from sensors before it is overwritten by the next input value, or which specify how quickly outputs must be produced for processing by other systems: for example, it might be specified that the system must poll sensors at least 6 times per second.</a:t>
            </a:r>
            <a:endParaRPr lang="en-GB" sz="2400" dirty="0" smtClean="0">
              <a:solidFill>
                <a:schemeClr val="tx2"/>
              </a:solidFill>
            </a:endParaRPr>
          </a:p>
          <a:p>
            <a:pPr>
              <a:defRPr/>
            </a:pPr>
            <a:endParaRPr lang="en-US" dirty="0" smtClean="0">
              <a:cs typeface="+mn-cs"/>
            </a:endParaRPr>
          </a:p>
        </p:txBody>
      </p:sp>
    </p:spTree>
    <p:extLst>
      <p:ext uri="{BB962C8B-B14F-4D97-AF65-F5344CB8AC3E}">
        <p14:creationId xmlns:p14="http://schemas.microsoft.com/office/powerpoint/2010/main" val="1012868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defRPr/>
            </a:pPr>
            <a:r>
              <a:rPr lang="en-US" smtClean="0">
                <a:cs typeface="+mj-cs"/>
              </a:rPr>
              <a:t>Security</a:t>
            </a:r>
          </a:p>
        </p:txBody>
      </p:sp>
      <p:sp>
        <p:nvSpPr>
          <p:cNvPr id="76803" name="Rectangle 3"/>
          <p:cNvSpPr>
            <a:spLocks noGrp="1" noChangeArrowheads="1"/>
          </p:cNvSpPr>
          <p:nvPr>
            <p:ph type="body" idx="1"/>
          </p:nvPr>
        </p:nvSpPr>
        <p:spPr>
          <a:xfrm>
            <a:off x="381000" y="1143000"/>
            <a:ext cx="8382000" cy="4648200"/>
          </a:xfrm>
        </p:spPr>
        <p:txBody>
          <a:bodyPr>
            <a:normAutofit lnSpcReduction="10000"/>
          </a:bodyPr>
          <a:lstStyle/>
          <a:p>
            <a:pPr>
              <a:defRPr/>
            </a:pPr>
            <a:r>
              <a:rPr lang="en-GB" sz="2600" dirty="0" smtClean="0"/>
              <a:t>Security requirements are included in a system to ensure:</a:t>
            </a:r>
          </a:p>
          <a:p>
            <a:pPr lvl="1">
              <a:defRPr/>
            </a:pPr>
            <a:r>
              <a:rPr lang="en-GB" dirty="0" smtClean="0"/>
              <a:t>Unauthorised access to the system and its data is not allowed </a:t>
            </a:r>
          </a:p>
          <a:p>
            <a:pPr lvl="1">
              <a:defRPr/>
            </a:pPr>
            <a:r>
              <a:rPr lang="en-GB" dirty="0" smtClean="0"/>
              <a:t>Ensure the integrity of the system from accidental or malicious damage </a:t>
            </a:r>
          </a:p>
          <a:p>
            <a:pPr>
              <a:defRPr/>
            </a:pPr>
            <a:r>
              <a:rPr lang="en-GB" sz="2600" dirty="0" smtClean="0"/>
              <a:t>Examples of security requirements are:</a:t>
            </a:r>
          </a:p>
          <a:p>
            <a:pPr lvl="1">
              <a:spcBef>
                <a:spcPts val="600"/>
              </a:spcBef>
              <a:spcAft>
                <a:spcPts val="600"/>
              </a:spcAft>
              <a:defRPr/>
            </a:pPr>
            <a:r>
              <a:rPr lang="en-GB" dirty="0" smtClean="0"/>
              <a:t>The access permissions for system data may only be changed by the system</a:t>
            </a:r>
            <a:r>
              <a:rPr lang="en-GB" altLang="en-US" dirty="0" smtClean="0"/>
              <a:t>’</a:t>
            </a:r>
            <a:r>
              <a:rPr lang="en-GB" dirty="0" smtClean="0"/>
              <a:t>s data administrator</a:t>
            </a:r>
          </a:p>
          <a:p>
            <a:pPr lvl="1">
              <a:spcAft>
                <a:spcPts val="600"/>
              </a:spcAft>
              <a:defRPr/>
            </a:pPr>
            <a:r>
              <a:rPr lang="en-GB" dirty="0" smtClean="0"/>
              <a:t>All system data must be backed up every 24 hours and the backup copies stored in a secure location which is not in the same building as the system</a:t>
            </a:r>
          </a:p>
          <a:p>
            <a:pPr lvl="1">
              <a:spcAft>
                <a:spcPts val="600"/>
              </a:spcAft>
              <a:defRPr/>
            </a:pPr>
            <a:r>
              <a:rPr lang="en-GB" dirty="0" smtClean="0"/>
              <a:t>All external communications between the system</a:t>
            </a:r>
            <a:r>
              <a:rPr lang="en-GB" altLang="en-US" dirty="0" smtClean="0"/>
              <a:t>’</a:t>
            </a:r>
            <a:r>
              <a:rPr lang="en-GB" dirty="0" smtClean="0"/>
              <a:t>s data server and clients must be encrypted</a:t>
            </a:r>
            <a:endParaRPr lang="en-US" dirty="0" smtClean="0"/>
          </a:p>
        </p:txBody>
      </p:sp>
    </p:spTree>
    <p:extLst>
      <p:ext uri="{BB962C8B-B14F-4D97-AF65-F5344CB8AC3E}">
        <p14:creationId xmlns:p14="http://schemas.microsoft.com/office/powerpoint/2010/main" val="3304006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defRPr/>
            </a:pPr>
            <a:r>
              <a:rPr lang="en-US" smtClean="0">
                <a:cs typeface="+mj-cs"/>
              </a:rPr>
              <a:t>Usability</a:t>
            </a:r>
          </a:p>
        </p:txBody>
      </p:sp>
      <p:sp>
        <p:nvSpPr>
          <p:cNvPr id="77827" name="Rectangle 3"/>
          <p:cNvSpPr>
            <a:spLocks noGrp="1" noChangeArrowheads="1"/>
          </p:cNvSpPr>
          <p:nvPr>
            <p:ph type="body" idx="1"/>
          </p:nvPr>
        </p:nvSpPr>
        <p:spPr>
          <a:xfrm>
            <a:off x="381000" y="1066800"/>
            <a:ext cx="8382000" cy="4343400"/>
          </a:xfrm>
        </p:spPr>
        <p:txBody>
          <a:bodyPr/>
          <a:lstStyle/>
          <a:p>
            <a:pPr>
              <a:defRPr/>
            </a:pPr>
            <a:r>
              <a:rPr lang="en-GB" dirty="0" smtClean="0">
                <a:cs typeface="+mn-cs"/>
              </a:rPr>
              <a:t>Concerned with specifying the user interface and end-user interactions with the system </a:t>
            </a:r>
          </a:p>
          <a:p>
            <a:pPr>
              <a:defRPr/>
            </a:pPr>
            <a:r>
              <a:rPr lang="en-GB" dirty="0" smtClean="0">
                <a:cs typeface="+mn-cs"/>
              </a:rPr>
              <a:t>Well structured user manuals, informative error messages, help facilities and consistent interfaces enhance usability </a:t>
            </a:r>
          </a:p>
          <a:p>
            <a:pPr>
              <a:defRPr/>
            </a:pPr>
            <a:endParaRPr lang="en-US" dirty="0" smtClean="0">
              <a:latin typeface="Times" charset="0"/>
              <a:cs typeface="+mn-cs"/>
            </a:endParaRPr>
          </a:p>
        </p:txBody>
      </p:sp>
    </p:spTree>
    <p:extLst>
      <p:ext uri="{BB962C8B-B14F-4D97-AF65-F5344CB8AC3E}">
        <p14:creationId xmlns:p14="http://schemas.microsoft.com/office/powerpoint/2010/main" val="2282717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defRPr/>
            </a:pPr>
            <a:r>
              <a:rPr lang="en-US" dirty="0" smtClean="0">
                <a:cs typeface="+mj-cs"/>
              </a:rPr>
              <a:t>Usability metrics</a:t>
            </a:r>
          </a:p>
        </p:txBody>
      </p:sp>
      <p:sp>
        <p:nvSpPr>
          <p:cNvPr id="78851" name="Rectangle 3"/>
          <p:cNvSpPr>
            <a:spLocks noGrp="1" noChangeArrowheads="1"/>
          </p:cNvSpPr>
          <p:nvPr>
            <p:ph type="body" idx="1"/>
          </p:nvPr>
        </p:nvSpPr>
        <p:spPr/>
        <p:txBody>
          <a:bodyPr>
            <a:normAutofit lnSpcReduction="10000"/>
          </a:bodyPr>
          <a:lstStyle/>
          <a:p>
            <a:pPr>
              <a:defRPr/>
            </a:pPr>
            <a:r>
              <a:rPr lang="en-GB" sz="2600" dirty="0" smtClean="0"/>
              <a:t>Measurable attributes of usability requirements include:</a:t>
            </a:r>
            <a:endParaRPr lang="en-GB" dirty="0" smtClean="0"/>
          </a:p>
          <a:p>
            <a:pPr lvl="1" algn="just">
              <a:defRPr/>
            </a:pPr>
            <a:r>
              <a:rPr lang="en-GB" dirty="0" smtClean="0"/>
              <a:t>Entry requirements Measured in terms of years of experience with class of applications or simply age</a:t>
            </a:r>
          </a:p>
          <a:p>
            <a:pPr lvl="1" algn="just">
              <a:defRPr/>
            </a:pPr>
            <a:r>
              <a:rPr lang="en-GB" dirty="0" smtClean="0"/>
              <a:t>Learning requirements Denotes the time needed to learn the facilities of the system. This could be measured in terms of speed of learning, say hours of training required before independent use is possible</a:t>
            </a:r>
          </a:p>
          <a:p>
            <a:pPr lvl="1" algn="just">
              <a:defRPr/>
            </a:pPr>
            <a:r>
              <a:rPr lang="en-GB" dirty="0" smtClean="0"/>
              <a:t>Handling requirements Denotes the error rate of the end-users of the system. This could be measured in terms of the errors made when working at normal speed</a:t>
            </a:r>
          </a:p>
          <a:p>
            <a:pPr lvl="1" algn="just">
              <a:defRPr/>
            </a:pPr>
            <a:r>
              <a:rPr lang="en-GB" dirty="0" smtClean="0"/>
              <a:t>Likeability Denotes </a:t>
            </a:r>
            <a:r>
              <a:rPr lang="en-GB" altLang="en-US" dirty="0" smtClean="0"/>
              <a:t>‘</a:t>
            </a:r>
            <a:r>
              <a:rPr lang="en-GB" dirty="0" smtClean="0"/>
              <a:t>niceness</a:t>
            </a:r>
            <a:r>
              <a:rPr lang="en-GB" altLang="en-US" dirty="0" smtClean="0"/>
              <a:t>’</a:t>
            </a:r>
            <a:r>
              <a:rPr lang="en-GB" dirty="0" smtClean="0"/>
              <a:t> to use. The most direct to measure user satisfaction is to survey actual users and record the proportion who </a:t>
            </a:r>
            <a:r>
              <a:rPr lang="en-GB" altLang="en-US" dirty="0" smtClean="0"/>
              <a:t>‘</a:t>
            </a:r>
            <a:r>
              <a:rPr lang="en-GB" dirty="0" smtClean="0"/>
              <a:t>like to work with the product</a:t>
            </a:r>
            <a:r>
              <a:rPr lang="en-GB" altLang="en-US" dirty="0" smtClean="0"/>
              <a:t>’</a:t>
            </a:r>
            <a:endParaRPr lang="en-US" dirty="0" smtClean="0"/>
          </a:p>
        </p:txBody>
      </p:sp>
    </p:spTree>
    <p:extLst>
      <p:ext uri="{BB962C8B-B14F-4D97-AF65-F5344CB8AC3E}">
        <p14:creationId xmlns:p14="http://schemas.microsoft.com/office/powerpoint/2010/main" val="50588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defRPr/>
            </a:pPr>
            <a:r>
              <a:rPr lang="en-GB" dirty="0" smtClean="0">
                <a:cs typeface="+mj-cs"/>
              </a:rPr>
              <a:t>Safety</a:t>
            </a:r>
            <a:endParaRPr lang="en-US" dirty="0" smtClean="0">
              <a:cs typeface="+mj-cs"/>
            </a:endParaRPr>
          </a:p>
        </p:txBody>
      </p:sp>
      <p:sp>
        <p:nvSpPr>
          <p:cNvPr id="81923" name="Rectangle 3"/>
          <p:cNvSpPr>
            <a:spLocks noGrp="1" noChangeArrowheads="1"/>
          </p:cNvSpPr>
          <p:nvPr>
            <p:ph type="body" idx="1"/>
          </p:nvPr>
        </p:nvSpPr>
        <p:spPr/>
        <p:txBody>
          <a:bodyPr/>
          <a:lstStyle/>
          <a:p>
            <a:pPr>
              <a:defRPr/>
            </a:pPr>
            <a:r>
              <a:rPr lang="en-GB" dirty="0" smtClean="0"/>
              <a:t>No consensus in the system</a:t>
            </a:r>
            <a:r>
              <a:rPr lang="en-GB" altLang="en-US" dirty="0" smtClean="0"/>
              <a:t>’</a:t>
            </a:r>
            <a:r>
              <a:rPr lang="en-GB" dirty="0" smtClean="0"/>
              <a:t>s engineering community about what is meant by the term </a:t>
            </a:r>
            <a:r>
              <a:rPr lang="en-GB" altLang="en-US" dirty="0" smtClean="0"/>
              <a:t>‘</a:t>
            </a:r>
            <a:r>
              <a:rPr lang="en-GB" dirty="0" smtClean="0"/>
              <a:t>safety requirement</a:t>
            </a:r>
            <a:r>
              <a:rPr lang="en-GB" altLang="en-US" dirty="0" smtClean="0"/>
              <a:t>’</a:t>
            </a:r>
            <a:r>
              <a:rPr lang="en-GB" dirty="0" smtClean="0"/>
              <a:t> </a:t>
            </a:r>
          </a:p>
          <a:p>
            <a:pPr lvl="1" algn="just">
              <a:defRPr/>
            </a:pPr>
            <a:r>
              <a:rPr lang="en-GB" dirty="0" smtClean="0"/>
              <a:t>Sometimes considered to be all requirements (functional and non-functional) on safety-related systems </a:t>
            </a:r>
          </a:p>
          <a:p>
            <a:pPr lvl="1" algn="just">
              <a:defRPr/>
            </a:pPr>
            <a:r>
              <a:rPr lang="en-GB" dirty="0" smtClean="0"/>
              <a:t>Sometimes the sub-set of these requirements which are directly related to ensuring safe operation and sometimes requirements on protection systems which are designed to protect against accident </a:t>
            </a:r>
          </a:p>
          <a:p>
            <a:pPr algn="just">
              <a:defRPr/>
            </a:pPr>
            <a:r>
              <a:rPr lang="en-GB" dirty="0" smtClean="0"/>
              <a:t>Usage of the term often depends on the culture and practice of the organisation</a:t>
            </a:r>
          </a:p>
          <a:p>
            <a:pPr>
              <a:defRPr/>
            </a:pPr>
            <a:endParaRPr lang="en-US" dirty="0" smtClean="0">
              <a:latin typeface="Times" charset="0"/>
              <a:cs typeface="+mn-cs"/>
            </a:endParaRPr>
          </a:p>
        </p:txBody>
      </p:sp>
    </p:spTree>
    <p:extLst>
      <p:ext uri="{BB962C8B-B14F-4D97-AF65-F5344CB8AC3E}">
        <p14:creationId xmlns:p14="http://schemas.microsoft.com/office/powerpoint/2010/main" val="1601912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a:defRPr/>
            </a:pPr>
            <a:r>
              <a:rPr lang="en-US" smtClean="0">
                <a:cs typeface="+mj-cs"/>
              </a:rPr>
              <a:t>Safety requirement definition</a:t>
            </a:r>
          </a:p>
        </p:txBody>
      </p:sp>
      <p:sp>
        <p:nvSpPr>
          <p:cNvPr id="82947" name="Rectangle 3"/>
          <p:cNvSpPr>
            <a:spLocks noGrp="1" noChangeArrowheads="1"/>
          </p:cNvSpPr>
          <p:nvPr>
            <p:ph type="body" idx="1"/>
          </p:nvPr>
        </p:nvSpPr>
        <p:spPr/>
        <p:txBody>
          <a:bodyPr/>
          <a:lstStyle/>
          <a:p>
            <a:pPr>
              <a:defRPr/>
            </a:pPr>
            <a:r>
              <a:rPr lang="en-GB" dirty="0" smtClean="0">
                <a:cs typeface="+mn-cs"/>
              </a:rPr>
              <a:t>Informal definition:</a:t>
            </a:r>
          </a:p>
          <a:p>
            <a:pPr>
              <a:spcBef>
                <a:spcPts val="300"/>
              </a:spcBef>
              <a:spcAft>
                <a:spcPts val="300"/>
              </a:spcAft>
              <a:buFont typeface="Monotype Sorts" charset="0"/>
              <a:buNone/>
              <a:defRPr/>
            </a:pPr>
            <a:r>
              <a:rPr lang="en-GB" dirty="0" smtClean="0">
                <a:cs typeface="+mn-cs"/>
              </a:rPr>
              <a:t>	Safety requirements are the </a:t>
            </a:r>
            <a:r>
              <a:rPr lang="en-GB" altLang="en-US" dirty="0" smtClean="0">
                <a:cs typeface="+mn-cs"/>
              </a:rPr>
              <a:t>‘</a:t>
            </a:r>
            <a:r>
              <a:rPr lang="en-GB" dirty="0" smtClean="0">
                <a:cs typeface="+mn-cs"/>
              </a:rPr>
              <a:t>shall not</a:t>
            </a:r>
            <a:r>
              <a:rPr lang="en-GB" altLang="en-US" dirty="0" smtClean="0">
                <a:cs typeface="+mn-cs"/>
              </a:rPr>
              <a:t>’</a:t>
            </a:r>
            <a:r>
              <a:rPr lang="en-GB" dirty="0" smtClean="0">
                <a:cs typeface="+mn-cs"/>
              </a:rPr>
              <a:t> requirements which exclude unsafe situations from the possible solution space of the system</a:t>
            </a:r>
            <a:endParaRPr lang="en-US" dirty="0" smtClean="0">
              <a:cs typeface="+mn-cs"/>
            </a:endParaRPr>
          </a:p>
        </p:txBody>
      </p:sp>
    </p:spTree>
    <p:extLst>
      <p:ext uri="{BB962C8B-B14F-4D97-AF65-F5344CB8AC3E}">
        <p14:creationId xmlns:p14="http://schemas.microsoft.com/office/powerpoint/2010/main" val="4122001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defRPr/>
            </a:pPr>
            <a:r>
              <a:rPr lang="en-US" smtClean="0">
                <a:cs typeface="+mj-cs"/>
              </a:rPr>
              <a:t>Examples of safety requirements</a:t>
            </a:r>
          </a:p>
        </p:txBody>
      </p:sp>
      <p:sp>
        <p:nvSpPr>
          <p:cNvPr id="84995" name="Rectangle 3"/>
          <p:cNvSpPr>
            <a:spLocks noGrp="1" noChangeArrowheads="1"/>
          </p:cNvSpPr>
          <p:nvPr>
            <p:ph type="body" idx="1"/>
          </p:nvPr>
        </p:nvSpPr>
        <p:spPr/>
        <p:txBody>
          <a:bodyPr/>
          <a:lstStyle/>
          <a:p>
            <a:pPr>
              <a:defRPr/>
            </a:pPr>
            <a:r>
              <a:rPr lang="en-GB" dirty="0" smtClean="0">
                <a:cs typeface="+mn-cs"/>
              </a:rPr>
              <a:t>The system shall not permit operation unless the operator guard is in place</a:t>
            </a:r>
          </a:p>
          <a:p>
            <a:pPr>
              <a:defRPr/>
            </a:pPr>
            <a:r>
              <a:rPr lang="en-GB" dirty="0" smtClean="0">
                <a:cs typeface="+mn-cs"/>
              </a:rPr>
              <a:t>The system shall not allow the sedative dose delivered to the patient to be greater than the maximum value which is determined by the patient</a:t>
            </a:r>
            <a:r>
              <a:rPr lang="en-GB" altLang="en-US" dirty="0" smtClean="0">
                <a:cs typeface="+mn-cs"/>
              </a:rPr>
              <a:t>’</a:t>
            </a:r>
            <a:r>
              <a:rPr lang="en-GB" dirty="0" smtClean="0">
                <a:cs typeface="+mn-cs"/>
              </a:rPr>
              <a:t>s physician</a:t>
            </a:r>
          </a:p>
          <a:p>
            <a:pPr>
              <a:defRPr/>
            </a:pPr>
            <a:r>
              <a:rPr lang="en-GB" dirty="0" smtClean="0">
                <a:cs typeface="+mn-cs"/>
              </a:rPr>
              <a:t>The system shall not operate if the external temperature is below 4 degrees Celsius</a:t>
            </a:r>
            <a:endParaRPr lang="en-US" dirty="0" smtClean="0">
              <a:cs typeface="+mn-cs"/>
            </a:endParaRPr>
          </a:p>
        </p:txBody>
      </p:sp>
    </p:spTree>
    <p:extLst>
      <p:ext uri="{BB962C8B-B14F-4D97-AF65-F5344CB8AC3E}">
        <p14:creationId xmlns:p14="http://schemas.microsoft.com/office/powerpoint/2010/main" val="3784325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Non-functional Requirements Checklist</a:t>
            </a:r>
            <a:endParaRPr lang="en-US" dirty="0"/>
          </a:p>
        </p:txBody>
      </p:sp>
      <p:sp>
        <p:nvSpPr>
          <p:cNvPr id="3" name="Content Placeholder 2"/>
          <p:cNvSpPr>
            <a:spLocks noGrp="1"/>
          </p:cNvSpPr>
          <p:nvPr>
            <p:ph idx="1"/>
          </p:nvPr>
        </p:nvSpPr>
        <p:spPr>
          <a:xfrm>
            <a:off x="457200" y="1295400"/>
            <a:ext cx="8077200" cy="5032987"/>
          </a:xfrm>
        </p:spPr>
        <p:txBody>
          <a:bodyPr>
            <a:noAutofit/>
          </a:bodyPr>
          <a:lstStyle/>
          <a:p>
            <a:r>
              <a:rPr lang="en-US" sz="2000" b="1" dirty="0"/>
              <a:t>Availability:</a:t>
            </a:r>
            <a:r>
              <a:rPr lang="en-US" sz="2000" dirty="0"/>
              <a:t> A system's availability, or "uptime," is the amount of time that it is operational and available for use. This is specified because some systems are designed with expected downtime for activities like database upgrades and backups.</a:t>
            </a:r>
          </a:p>
          <a:p>
            <a:r>
              <a:rPr lang="en-US" sz="2000" b="1" dirty="0"/>
              <a:t>Efficiency:</a:t>
            </a:r>
            <a:r>
              <a:rPr lang="en-US" sz="2000" dirty="0"/>
              <a:t> Specifies how well the software utilizes </a:t>
            </a:r>
            <a:r>
              <a:rPr lang="en-US" sz="2000" dirty="0" smtClean="0"/>
              <a:t>limited </a:t>
            </a:r>
            <a:r>
              <a:rPr lang="en-US" sz="2000" dirty="0"/>
              <a:t>resources: CPU cycles, disk space, memory, bandwidth, etc.</a:t>
            </a:r>
          </a:p>
          <a:p>
            <a:r>
              <a:rPr lang="en-US" sz="2000" b="1" dirty="0"/>
              <a:t>Flexibility:</a:t>
            </a:r>
            <a:r>
              <a:rPr lang="en-US" sz="2000" dirty="0"/>
              <a:t> If the organization intends to increase or extend the functionality of the software after it is deployed, that should be planned from the beginning; it influences choices made during the design, development, testing, and deployment of the system.</a:t>
            </a:r>
          </a:p>
          <a:p>
            <a:r>
              <a:rPr lang="en-US" sz="2000" b="1" dirty="0"/>
              <a:t>Portability:</a:t>
            </a:r>
            <a:r>
              <a:rPr lang="en-US" sz="2000" dirty="0"/>
              <a:t> Portability specifies the ease with which the software can be installed on all necessary platforms, and the platforms on which it is expected to run</a:t>
            </a:r>
            <a:r>
              <a:rPr lang="en-US" sz="2000" dirty="0" smtClean="0"/>
              <a:t>.</a:t>
            </a:r>
            <a:endParaRPr lang="en-US" sz="2000" dirty="0"/>
          </a:p>
        </p:txBody>
      </p:sp>
    </p:spTree>
    <p:extLst>
      <p:ext uri="{BB962C8B-B14F-4D97-AF65-F5344CB8AC3E}">
        <p14:creationId xmlns:p14="http://schemas.microsoft.com/office/powerpoint/2010/main" val="144845553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Non-functional Requirements</a:t>
            </a:r>
            <a:endParaRPr lang="en-US" dirty="0"/>
          </a:p>
        </p:txBody>
      </p:sp>
      <p:sp>
        <p:nvSpPr>
          <p:cNvPr id="3" name="Content Placeholder 2"/>
          <p:cNvSpPr>
            <a:spLocks noGrp="1"/>
          </p:cNvSpPr>
          <p:nvPr>
            <p:ph idx="1"/>
          </p:nvPr>
        </p:nvSpPr>
        <p:spPr>
          <a:xfrm>
            <a:off x="457200" y="1143000"/>
            <a:ext cx="8077200" cy="5109187"/>
          </a:xfrm>
        </p:spPr>
        <p:txBody>
          <a:bodyPr>
            <a:noAutofit/>
          </a:bodyPr>
          <a:lstStyle/>
          <a:p>
            <a:r>
              <a:rPr lang="en-US" sz="1900" b="1" dirty="0"/>
              <a:t>Performance:</a:t>
            </a:r>
            <a:r>
              <a:rPr lang="en-US" sz="1900" dirty="0"/>
              <a:t> The performance constraints specify the timing characteristics of the software. Certain tasks or features are more time-sensitive than others; the nonfunctional requirements should identify those software functions that have constraints on their performance</a:t>
            </a:r>
            <a:r>
              <a:rPr lang="en-US" sz="1900" dirty="0" smtClean="0"/>
              <a:t>.</a:t>
            </a:r>
            <a:endParaRPr lang="en-US" sz="1900" b="1" dirty="0" smtClean="0"/>
          </a:p>
          <a:p>
            <a:r>
              <a:rPr lang="en-US" sz="1900" b="1" dirty="0" smtClean="0"/>
              <a:t>Reliability</a:t>
            </a:r>
            <a:r>
              <a:rPr lang="en-US" sz="1900" b="1" dirty="0"/>
              <a:t>:</a:t>
            </a:r>
            <a:r>
              <a:rPr lang="en-US" sz="1900" dirty="0"/>
              <a:t> Reliability specifies the capability of the software to maintain its performance over time. Unreliable software fails frequently, and certain tasks are more sensitive to failure (for example, because they cannot be restarted, or because they must be run at a certain time).</a:t>
            </a:r>
          </a:p>
          <a:p>
            <a:r>
              <a:rPr lang="en-US" sz="1900" b="1" dirty="0"/>
              <a:t>Reusability:</a:t>
            </a:r>
            <a:r>
              <a:rPr lang="en-US" sz="1900" dirty="0"/>
              <a:t> Many systems are developed with the ability to leverage common components across multiple products. Reusability indicates the extent to which software components should be designed in such a way that they can be used in applications other than the ones for which they were initially developed.</a:t>
            </a:r>
          </a:p>
          <a:p>
            <a:r>
              <a:rPr lang="en-US" sz="1900" b="1" dirty="0"/>
              <a:t>Robustness:</a:t>
            </a:r>
            <a:r>
              <a:rPr lang="en-US" sz="1900" dirty="0"/>
              <a:t> A robust system is able to handle error conditions gracefully, without failure. This includes a tolerance of invalid data, software defects, and unexpected operating conditions.</a:t>
            </a:r>
          </a:p>
          <a:p>
            <a:endParaRPr lang="en-US" sz="1900" dirty="0"/>
          </a:p>
        </p:txBody>
      </p:sp>
    </p:spTree>
    <p:extLst>
      <p:ext uri="{BB962C8B-B14F-4D97-AF65-F5344CB8AC3E}">
        <p14:creationId xmlns:p14="http://schemas.microsoft.com/office/powerpoint/2010/main" val="24283914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Non-Functional Requirements</a:t>
            </a:r>
            <a:endParaRPr lang="en-US" dirty="0"/>
          </a:p>
        </p:txBody>
      </p:sp>
      <p:sp>
        <p:nvSpPr>
          <p:cNvPr id="3" name="Content Placeholder 2"/>
          <p:cNvSpPr>
            <a:spLocks noGrp="1"/>
          </p:cNvSpPr>
          <p:nvPr>
            <p:ph idx="1"/>
          </p:nvPr>
        </p:nvSpPr>
        <p:spPr/>
        <p:txBody>
          <a:bodyPr>
            <a:noAutofit/>
          </a:bodyPr>
          <a:lstStyle/>
          <a:p>
            <a:r>
              <a:rPr lang="en-US" sz="2400" b="1" dirty="0"/>
              <a:t>Scalability:</a:t>
            </a:r>
            <a:r>
              <a:rPr lang="en-US" sz="2400" dirty="0"/>
              <a:t> Software that is scalable has the ability to handle a wide variety of system configuration sizes. The nonfunctional requirements should specify the ways in which the system may be expected to scale up (by increasing hardware capacity, adding machines, etc.).</a:t>
            </a:r>
          </a:p>
          <a:p>
            <a:r>
              <a:rPr lang="en-US" sz="2400" b="1" dirty="0"/>
              <a:t>Usability:</a:t>
            </a:r>
            <a:r>
              <a:rPr lang="en-US" sz="2400" dirty="0"/>
              <a:t> Ease-of-use requirements address the factors that constitute the capacity of the software to be understood, learned, and used by its intended users</a:t>
            </a:r>
            <a:r>
              <a:rPr lang="en-US" sz="2400" dirty="0" smtClean="0"/>
              <a:t>.</a:t>
            </a:r>
          </a:p>
          <a:p>
            <a:r>
              <a:rPr lang="en-US" sz="2400" b="1" dirty="0"/>
              <a:t>Integrity:</a:t>
            </a:r>
            <a:r>
              <a:rPr lang="en-US" sz="2400" dirty="0"/>
              <a:t> Integrity requirements define the security attributes of the system, restricting access to features or data to certain users and protecting the privacy of data entered into the software.</a:t>
            </a:r>
          </a:p>
          <a:p>
            <a:endParaRPr lang="en-US" sz="2400" dirty="0"/>
          </a:p>
          <a:p>
            <a:endParaRPr lang="en-US" sz="2400" dirty="0"/>
          </a:p>
        </p:txBody>
      </p:sp>
    </p:spTree>
    <p:extLst>
      <p:ext uri="{BB962C8B-B14F-4D97-AF65-F5344CB8AC3E}">
        <p14:creationId xmlns:p14="http://schemas.microsoft.com/office/powerpoint/2010/main" val="412994363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defRPr/>
            </a:pPr>
            <a:r>
              <a:rPr lang="en-US" smtClean="0">
                <a:cs typeface="+mj-cs"/>
              </a:rPr>
              <a:t>Key points</a:t>
            </a:r>
          </a:p>
        </p:txBody>
      </p:sp>
      <p:sp>
        <p:nvSpPr>
          <p:cNvPr id="93187" name="Rectangle 3"/>
          <p:cNvSpPr>
            <a:spLocks noGrp="1" noChangeArrowheads="1"/>
          </p:cNvSpPr>
          <p:nvPr>
            <p:ph type="body" idx="1"/>
          </p:nvPr>
        </p:nvSpPr>
        <p:spPr>
          <a:xfrm>
            <a:off x="381000" y="1143000"/>
            <a:ext cx="8382000" cy="4419600"/>
          </a:xfrm>
        </p:spPr>
        <p:txBody>
          <a:bodyPr/>
          <a:lstStyle/>
          <a:p>
            <a:pPr>
              <a:defRPr/>
            </a:pPr>
            <a:r>
              <a:rPr lang="en-GB" sz="2400" dirty="0" smtClean="0">
                <a:cs typeface="+mn-cs"/>
              </a:rPr>
              <a:t>Non-functional requirements define the overall qualities or attributes of the resulting system </a:t>
            </a:r>
          </a:p>
          <a:p>
            <a:pPr>
              <a:defRPr/>
            </a:pPr>
            <a:r>
              <a:rPr lang="en-GB" sz="2400" dirty="0" smtClean="0">
                <a:cs typeface="+mn-cs"/>
              </a:rPr>
              <a:t>Non-functional requirements may be classified into three main types; product, process and external requirements</a:t>
            </a:r>
          </a:p>
          <a:p>
            <a:pPr>
              <a:defRPr/>
            </a:pPr>
            <a:r>
              <a:rPr lang="en-GB" sz="2400" dirty="0" smtClean="0">
                <a:cs typeface="+mn-cs"/>
              </a:rPr>
              <a:t>Product requirements specify the desired characteristics that the system or subsystem must posses</a:t>
            </a:r>
          </a:p>
          <a:p>
            <a:pPr>
              <a:defRPr/>
            </a:pPr>
            <a:r>
              <a:rPr lang="en-GB" sz="2400" dirty="0" smtClean="0">
                <a:cs typeface="+mn-cs"/>
              </a:rPr>
              <a:t>Non-functional requirements tend to conflict and interact with other system requirements</a:t>
            </a:r>
          </a:p>
          <a:p>
            <a:pPr>
              <a:defRPr/>
            </a:pPr>
            <a:r>
              <a:rPr lang="en-GB" sz="2400" dirty="0" smtClean="0">
                <a:cs typeface="+mn-cs"/>
              </a:rPr>
              <a:t>The principal non-functional constraints which are relevant to critical systems are reliability, performance, security, usability and safety</a:t>
            </a:r>
            <a:endParaRPr lang="en-US" dirty="0" smtClean="0">
              <a:cs typeface="+mn-cs"/>
            </a:endParaRP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573280" y="2697840"/>
              <a:ext cx="4332240" cy="73440"/>
            </p14:xfrm>
          </p:contentPart>
        </mc:Choice>
        <mc:Fallback>
          <p:pic>
            <p:nvPicPr>
              <p:cNvPr id="2" name="Ink 1"/>
              <p:cNvPicPr/>
              <p:nvPr/>
            </p:nvPicPr>
            <p:blipFill>
              <a:blip r:embed="rId3"/>
              <a:stretch>
                <a:fillRect/>
              </a:stretch>
            </p:blipFill>
            <p:spPr>
              <a:xfrm>
                <a:off x="2570400" y="2687040"/>
                <a:ext cx="4347000" cy="86760"/>
              </a:xfrm>
              <a:prstGeom prst="rect">
                <a:avLst/>
              </a:prstGeom>
            </p:spPr>
          </p:pic>
        </mc:Fallback>
      </mc:AlternateContent>
    </p:spTree>
    <p:extLst>
      <p:ext uri="{BB962C8B-B14F-4D97-AF65-F5344CB8AC3E}">
        <p14:creationId xmlns:p14="http://schemas.microsoft.com/office/powerpoint/2010/main" val="1920983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990600"/>
          </a:xfrm>
        </p:spPr>
        <p:txBody>
          <a:bodyPr/>
          <a:lstStyle/>
          <a:p>
            <a:pPr algn="ctr"/>
            <a:r>
              <a:rPr lang="en-US" dirty="0" smtClean="0"/>
              <a:t>Requirements validation</a:t>
            </a:r>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17</a:t>
            </a:fld>
            <a:endParaRPr lang="en-US" dirty="0"/>
          </a:p>
        </p:txBody>
      </p:sp>
    </p:spTree>
    <p:extLst>
      <p:ext uri="{BB962C8B-B14F-4D97-AF65-F5344CB8AC3E}">
        <p14:creationId xmlns:p14="http://schemas.microsoft.com/office/powerpoint/2010/main" val="446853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18</a:t>
            </a:fld>
            <a:endParaRPr lang="en-US" dirty="0"/>
          </a:p>
        </p:txBody>
      </p:sp>
      <p:sp>
        <p:nvSpPr>
          <p:cNvPr id="6" name="Rectangle 2"/>
          <p:cNvSpPr>
            <a:spLocks noChangeArrowheads="1"/>
          </p:cNvSpPr>
          <p:nvPr/>
        </p:nvSpPr>
        <p:spPr bwMode="auto">
          <a:xfrm>
            <a:off x="6858000" y="5410200"/>
            <a:ext cx="1600200" cy="533400"/>
          </a:xfrm>
          <a:prstGeom prst="rect">
            <a:avLst/>
          </a:prstGeom>
          <a:solidFill>
            <a:srgbClr val="FFCC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dirty="0"/>
              <a:t>Requirements</a:t>
            </a:r>
          </a:p>
          <a:p>
            <a:r>
              <a:rPr lang="en-US" u="none" dirty="0"/>
              <a:t>Management</a:t>
            </a:r>
          </a:p>
        </p:txBody>
      </p:sp>
      <p:sp>
        <p:nvSpPr>
          <p:cNvPr id="7" name="Rectangle 3"/>
          <p:cNvSpPr>
            <a:spLocks noChangeArrowheads="1"/>
          </p:cNvSpPr>
          <p:nvPr/>
        </p:nvSpPr>
        <p:spPr bwMode="auto">
          <a:xfrm>
            <a:off x="5867400" y="4724400"/>
            <a:ext cx="1371600" cy="4572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Validation</a:t>
            </a:r>
          </a:p>
        </p:txBody>
      </p:sp>
      <p:sp>
        <p:nvSpPr>
          <p:cNvPr id="8" name="Rectangle 4"/>
          <p:cNvSpPr>
            <a:spLocks noChangeArrowheads="1"/>
          </p:cNvSpPr>
          <p:nvPr/>
        </p:nvSpPr>
        <p:spPr bwMode="auto">
          <a:xfrm>
            <a:off x="990600" y="1295400"/>
            <a:ext cx="1371600" cy="457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Inception</a:t>
            </a:r>
          </a:p>
        </p:txBody>
      </p:sp>
      <p:sp>
        <p:nvSpPr>
          <p:cNvPr id="9" name="Rectangle 5"/>
          <p:cNvSpPr>
            <a:spLocks noChangeArrowheads="1"/>
          </p:cNvSpPr>
          <p:nvPr/>
        </p:nvSpPr>
        <p:spPr bwMode="auto">
          <a:xfrm>
            <a:off x="1828800" y="1981200"/>
            <a:ext cx="1371600" cy="4572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Elicitation</a:t>
            </a:r>
          </a:p>
        </p:txBody>
      </p:sp>
      <p:sp>
        <p:nvSpPr>
          <p:cNvPr id="10" name="Rectangle 6"/>
          <p:cNvSpPr>
            <a:spLocks noChangeArrowheads="1"/>
          </p:cNvSpPr>
          <p:nvPr/>
        </p:nvSpPr>
        <p:spPr bwMode="auto">
          <a:xfrm>
            <a:off x="2819400" y="2667000"/>
            <a:ext cx="1371600" cy="4572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Elaboration</a:t>
            </a:r>
          </a:p>
        </p:txBody>
      </p:sp>
      <p:sp>
        <p:nvSpPr>
          <p:cNvPr id="11" name="Rectangle 7"/>
          <p:cNvSpPr>
            <a:spLocks noChangeArrowheads="1"/>
          </p:cNvSpPr>
          <p:nvPr/>
        </p:nvSpPr>
        <p:spPr bwMode="auto">
          <a:xfrm>
            <a:off x="3810000" y="3352800"/>
            <a:ext cx="1371600" cy="457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dirty="0"/>
              <a:t>Negotiation</a:t>
            </a:r>
          </a:p>
        </p:txBody>
      </p:sp>
      <p:sp>
        <p:nvSpPr>
          <p:cNvPr id="12" name="Rectangle 8"/>
          <p:cNvSpPr>
            <a:spLocks noChangeArrowheads="1"/>
          </p:cNvSpPr>
          <p:nvPr/>
        </p:nvSpPr>
        <p:spPr bwMode="auto">
          <a:xfrm>
            <a:off x="4800600" y="4038600"/>
            <a:ext cx="13716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Specification</a:t>
            </a:r>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2521440" y="1271880"/>
              <a:ext cx="4946400" cy="3546720"/>
            </p14:xfrm>
          </p:contentPart>
        </mc:Choice>
        <mc:Fallback>
          <p:pic>
            <p:nvPicPr>
              <p:cNvPr id="5" name="Ink 4"/>
              <p:cNvPicPr/>
              <p:nvPr/>
            </p:nvPicPr>
            <p:blipFill>
              <a:blip r:embed="rId3"/>
              <a:stretch>
                <a:fillRect/>
              </a:stretch>
            </p:blipFill>
            <p:spPr>
              <a:xfrm>
                <a:off x="2517120" y="1265400"/>
                <a:ext cx="4957200" cy="3558960"/>
              </a:xfrm>
              <a:prstGeom prst="rect">
                <a:avLst/>
              </a:prstGeom>
            </p:spPr>
          </p:pic>
        </mc:Fallback>
      </mc:AlternateContent>
    </p:spTree>
    <p:extLst>
      <p:ext uri="{BB962C8B-B14F-4D97-AF65-F5344CB8AC3E}">
        <p14:creationId xmlns:p14="http://schemas.microsoft.com/office/powerpoint/2010/main" val="42240820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a:ln/>
        </p:spPr>
        <p:txBody>
          <a:bodyPr/>
          <a:lstStyle/>
          <a:p>
            <a:r>
              <a:rPr lang="en-GB" dirty="0"/>
              <a:t>Validation objectives</a:t>
            </a:r>
          </a:p>
        </p:txBody>
      </p:sp>
      <p:sp>
        <p:nvSpPr>
          <p:cNvPr id="4099" name="Rectangle 3"/>
          <p:cNvSpPr>
            <a:spLocks noGrp="1" noChangeArrowheads="1"/>
          </p:cNvSpPr>
          <p:nvPr>
            <p:ph type="body" idx="1"/>
          </p:nvPr>
        </p:nvSpPr>
        <p:spPr>
          <a:noFill/>
          <a:ln/>
        </p:spPr>
        <p:txBody>
          <a:bodyPr/>
          <a:lstStyle/>
          <a:p>
            <a:r>
              <a:rPr lang="en-GB" dirty="0"/>
              <a:t>Certifies that the requirements document is an acceptable description of the system to be implemented</a:t>
            </a:r>
          </a:p>
          <a:p>
            <a:r>
              <a:rPr lang="en-GB" dirty="0"/>
              <a:t>Checks a requirements document for</a:t>
            </a:r>
          </a:p>
          <a:p>
            <a:pPr lvl="1"/>
            <a:r>
              <a:rPr lang="en-GB" dirty="0"/>
              <a:t>Completeness and consistency</a:t>
            </a:r>
          </a:p>
          <a:p>
            <a:pPr lvl="1"/>
            <a:r>
              <a:rPr lang="en-GB" dirty="0"/>
              <a:t>Conformance to standards</a:t>
            </a:r>
          </a:p>
          <a:p>
            <a:pPr lvl="1"/>
            <a:r>
              <a:rPr lang="en-GB" dirty="0"/>
              <a:t>Requirements conflicts</a:t>
            </a:r>
          </a:p>
          <a:p>
            <a:pPr lvl="1"/>
            <a:r>
              <a:rPr lang="en-GB" dirty="0"/>
              <a:t>Technical errors</a:t>
            </a:r>
          </a:p>
          <a:p>
            <a:pPr lvl="1"/>
            <a:r>
              <a:rPr lang="en-GB" dirty="0"/>
              <a:t>Ambiguous requirements</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3505680" y="2710080"/>
              <a:ext cx="4249440" cy="2623320"/>
            </p14:xfrm>
          </p:contentPart>
        </mc:Choice>
        <mc:Fallback>
          <p:pic>
            <p:nvPicPr>
              <p:cNvPr id="2" name="Ink 1"/>
              <p:cNvPicPr/>
              <p:nvPr/>
            </p:nvPicPr>
            <p:blipFill>
              <a:blip r:embed="rId3"/>
              <a:stretch>
                <a:fillRect/>
              </a:stretch>
            </p:blipFill>
            <p:spPr>
              <a:xfrm>
                <a:off x="3502800" y="2707200"/>
                <a:ext cx="4255200" cy="2629080"/>
              </a:xfrm>
              <a:prstGeom prst="rect">
                <a:avLst/>
              </a:prstGeom>
            </p:spPr>
          </p:pic>
        </mc:Fallback>
      </mc:AlternateContent>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r>
              <a:rPr lang="en-GB"/>
              <a:t>Analysis and validation</a:t>
            </a:r>
          </a:p>
        </p:txBody>
      </p:sp>
      <p:sp>
        <p:nvSpPr>
          <p:cNvPr id="5123" name="Rectangle 3"/>
          <p:cNvSpPr>
            <a:spLocks noGrp="1" noChangeArrowheads="1"/>
          </p:cNvSpPr>
          <p:nvPr>
            <p:ph type="body" idx="1"/>
          </p:nvPr>
        </p:nvSpPr>
        <p:spPr>
          <a:noFill/>
          <a:ln/>
        </p:spPr>
        <p:txBody>
          <a:bodyPr/>
          <a:lstStyle/>
          <a:p>
            <a:r>
              <a:rPr lang="en-GB"/>
              <a:t>Analysis works with raw requirements as elicited from the system stakeholders</a:t>
            </a:r>
          </a:p>
          <a:p>
            <a:pPr lvl="1"/>
            <a:r>
              <a:rPr lang="en-GB"/>
              <a:t>“Have we got the right requirements” is the key question to be answered at this stage</a:t>
            </a:r>
          </a:p>
          <a:p>
            <a:r>
              <a:rPr lang="en-GB"/>
              <a:t>Validation works with a final draft of the requirements document i.e. with negotiated and agreed requirements</a:t>
            </a:r>
          </a:p>
          <a:p>
            <a:pPr lvl="1"/>
            <a:r>
              <a:rPr lang="en-GB"/>
              <a:t>“Have we got the requirements right” is the key question to be answered at this stage</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1263600" y="2398680"/>
              <a:ext cx="6732000" cy="1385280"/>
            </p14:xfrm>
          </p:contentPart>
        </mc:Choice>
        <mc:Fallback>
          <p:pic>
            <p:nvPicPr>
              <p:cNvPr id="2" name="Ink 1"/>
              <p:cNvPicPr/>
              <p:nvPr/>
            </p:nvPicPr>
            <p:blipFill>
              <a:blip r:embed="rId3"/>
              <a:stretch>
                <a:fillRect/>
              </a:stretch>
            </p:blipFill>
            <p:spPr>
              <a:xfrm>
                <a:off x="1261080" y="2393640"/>
                <a:ext cx="6742800" cy="1395000"/>
              </a:xfrm>
              <a:prstGeom prst="rect">
                <a:avLst/>
              </a:prstGeom>
            </p:spPr>
          </p:pic>
        </mc:Fallback>
      </mc:AlternateContent>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GB"/>
              <a:t>Validation inputs and outputs</a:t>
            </a:r>
          </a:p>
        </p:txBody>
      </p:sp>
      <p:graphicFrame>
        <p:nvGraphicFramePr>
          <p:cNvPr id="6147" name="Object 3"/>
          <p:cNvGraphicFramePr>
            <a:graphicFrameLocks/>
          </p:cNvGraphicFramePr>
          <p:nvPr/>
        </p:nvGraphicFramePr>
        <p:xfrm>
          <a:off x="774700" y="2400300"/>
          <a:ext cx="7691438" cy="2476500"/>
        </p:xfrm>
        <a:graphic>
          <a:graphicData uri="http://schemas.openxmlformats.org/presentationml/2006/ole">
            <mc:AlternateContent xmlns:mc="http://schemas.openxmlformats.org/markup-compatibility/2006">
              <mc:Choice xmlns:v="urn:schemas-microsoft-com:vml" Requires="v">
                <p:oleObj spid="_x0000_s119819"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00" y="2400300"/>
                        <a:ext cx="7691438"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715680" y="1931040"/>
              <a:ext cx="7739280" cy="3201120"/>
            </p14:xfrm>
          </p:contentPart>
        </mc:Choice>
        <mc:Fallback>
          <p:pic>
            <p:nvPicPr>
              <p:cNvPr id="2" name="Ink 1"/>
              <p:cNvPicPr/>
              <p:nvPr/>
            </p:nvPicPr>
            <p:blipFill>
              <a:blip r:embed="rId6"/>
              <a:stretch>
                <a:fillRect/>
              </a:stretch>
            </p:blipFill>
            <p:spPr>
              <a:xfrm>
                <a:off x="712800" y="1928520"/>
                <a:ext cx="7745040" cy="3206520"/>
              </a:xfrm>
              <a:prstGeom prst="rect">
                <a:avLst/>
              </a:prstGeom>
            </p:spPr>
          </p:pic>
        </mc:Fallback>
      </mc:AlternateContent>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r>
              <a:rPr lang="en-GB"/>
              <a:t>Validation inputs</a:t>
            </a:r>
          </a:p>
        </p:txBody>
      </p:sp>
      <p:sp>
        <p:nvSpPr>
          <p:cNvPr id="7171" name="Rectangle 3"/>
          <p:cNvSpPr>
            <a:spLocks noGrp="1" noChangeArrowheads="1"/>
          </p:cNvSpPr>
          <p:nvPr>
            <p:ph type="body" idx="1"/>
          </p:nvPr>
        </p:nvSpPr>
        <p:spPr>
          <a:noFill/>
          <a:ln/>
        </p:spPr>
        <p:txBody>
          <a:bodyPr/>
          <a:lstStyle/>
          <a:p>
            <a:r>
              <a:rPr lang="en-GB"/>
              <a:t>Requirements document</a:t>
            </a:r>
          </a:p>
          <a:p>
            <a:pPr lvl="1"/>
            <a:r>
              <a:rPr lang="en-GB"/>
              <a:t>Should be a complete version of the document, not an unfinished draft. Formatted and organised according to organisational standards</a:t>
            </a:r>
          </a:p>
          <a:p>
            <a:r>
              <a:rPr lang="en-GB"/>
              <a:t>Organisational knowledge</a:t>
            </a:r>
          </a:p>
          <a:p>
            <a:pPr lvl="1"/>
            <a:r>
              <a:rPr lang="en-GB"/>
              <a:t>Knowledge, often implicit, of the organisation which may be used to judge the realism of the requirements</a:t>
            </a:r>
          </a:p>
          <a:p>
            <a:r>
              <a:rPr lang="en-GB"/>
              <a:t>Organisational standards</a:t>
            </a:r>
          </a:p>
          <a:p>
            <a:pPr lvl="1"/>
            <a:r>
              <a:rPr lang="en-GB"/>
              <a:t>Local standards e.g. for the organisation of the requirements document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r>
              <a:rPr lang="en-GB"/>
              <a:t>Validation outputs</a:t>
            </a:r>
          </a:p>
        </p:txBody>
      </p:sp>
      <p:sp>
        <p:nvSpPr>
          <p:cNvPr id="8195" name="Rectangle 3"/>
          <p:cNvSpPr>
            <a:spLocks noGrp="1" noChangeArrowheads="1"/>
          </p:cNvSpPr>
          <p:nvPr>
            <p:ph type="body" idx="1"/>
          </p:nvPr>
        </p:nvSpPr>
        <p:spPr>
          <a:noFill/>
          <a:ln/>
        </p:spPr>
        <p:txBody>
          <a:bodyPr/>
          <a:lstStyle/>
          <a:p>
            <a:r>
              <a:rPr lang="en-GB"/>
              <a:t>Problem list</a:t>
            </a:r>
          </a:p>
          <a:p>
            <a:pPr lvl="1"/>
            <a:r>
              <a:rPr lang="en-GB"/>
              <a:t>List of discovered problems in the requirements document</a:t>
            </a:r>
          </a:p>
          <a:p>
            <a:r>
              <a:rPr lang="en-GB"/>
              <a:t>Agreed actions</a:t>
            </a:r>
          </a:p>
          <a:p>
            <a:pPr lvl="1"/>
            <a:r>
              <a:rPr lang="en-GB"/>
              <a:t>List of agreed actions in response to requirements problems. Some problems may have several corrective actions; some problems may have no associated actions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a:lstStyle/>
          <a:p>
            <a:r>
              <a:rPr lang="en-GB"/>
              <a:t>Requirements reviews</a:t>
            </a:r>
          </a:p>
        </p:txBody>
      </p:sp>
      <p:sp>
        <p:nvSpPr>
          <p:cNvPr id="9219" name="Rectangle 3"/>
          <p:cNvSpPr>
            <a:spLocks noGrp="1" noChangeArrowheads="1"/>
          </p:cNvSpPr>
          <p:nvPr>
            <p:ph type="body" idx="1"/>
          </p:nvPr>
        </p:nvSpPr>
        <p:spPr>
          <a:xfrm>
            <a:off x="457200" y="1143000"/>
            <a:ext cx="7772400" cy="4114800"/>
          </a:xfrm>
          <a:noFill/>
          <a:ln/>
        </p:spPr>
        <p:txBody>
          <a:bodyPr/>
          <a:lstStyle/>
          <a:p>
            <a:r>
              <a:rPr lang="en-GB" dirty="0"/>
              <a:t>A group of people read and analyse the requirements, look for problems, meet and discuss the problems and agree on actions to address these problems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GB"/>
              <a:t>Requirements review process</a:t>
            </a:r>
          </a:p>
        </p:txBody>
      </p:sp>
      <p:graphicFrame>
        <p:nvGraphicFramePr>
          <p:cNvPr id="10243" name="Object 3"/>
          <p:cNvGraphicFramePr>
            <a:graphicFrameLocks/>
          </p:cNvGraphicFramePr>
          <p:nvPr/>
        </p:nvGraphicFramePr>
        <p:xfrm>
          <a:off x="800100" y="2095500"/>
          <a:ext cx="7670800" cy="3238500"/>
        </p:xfrm>
        <a:graphic>
          <a:graphicData uri="http://schemas.openxmlformats.org/presentationml/2006/ole">
            <mc:AlternateContent xmlns:mc="http://schemas.openxmlformats.org/markup-compatibility/2006">
              <mc:Choice xmlns:v="urn:schemas-microsoft-com:vml" Requires="v">
                <p:oleObj spid="_x0000_s120843"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2095500"/>
                        <a:ext cx="76708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344160" y="968760"/>
              <a:ext cx="8386200" cy="5158440"/>
            </p14:xfrm>
          </p:contentPart>
        </mc:Choice>
        <mc:Fallback>
          <p:pic>
            <p:nvPicPr>
              <p:cNvPr id="2" name="Ink 1"/>
              <p:cNvPicPr/>
              <p:nvPr/>
            </p:nvPicPr>
            <p:blipFill>
              <a:blip r:embed="rId6"/>
              <a:stretch>
                <a:fillRect/>
              </a:stretch>
            </p:blipFill>
            <p:spPr>
              <a:xfrm>
                <a:off x="341280" y="957600"/>
                <a:ext cx="8395560" cy="5172840"/>
              </a:xfrm>
              <a:prstGeom prst="rect">
                <a:avLst/>
              </a:prstGeom>
            </p:spPr>
          </p:pic>
        </mc:Fallback>
      </mc:AlternateContent>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p:spPr>
        <p:txBody>
          <a:bodyPr/>
          <a:lstStyle/>
          <a:p>
            <a:r>
              <a:rPr lang="en-GB"/>
              <a:t>Review activities</a:t>
            </a:r>
          </a:p>
        </p:txBody>
      </p:sp>
      <p:sp>
        <p:nvSpPr>
          <p:cNvPr id="11267" name="Rectangle 3"/>
          <p:cNvSpPr>
            <a:spLocks noGrp="1" noChangeArrowheads="1"/>
          </p:cNvSpPr>
          <p:nvPr>
            <p:ph type="body" idx="1"/>
          </p:nvPr>
        </p:nvSpPr>
        <p:spPr>
          <a:xfrm>
            <a:off x="304800" y="1219200"/>
            <a:ext cx="8458200" cy="4419600"/>
          </a:xfrm>
          <a:noFill/>
          <a:ln/>
        </p:spPr>
        <p:txBody>
          <a:bodyPr/>
          <a:lstStyle/>
          <a:p>
            <a:r>
              <a:rPr lang="en-GB" dirty="0"/>
              <a:t>Plan review  </a:t>
            </a:r>
          </a:p>
          <a:p>
            <a:pPr lvl="1"/>
            <a:r>
              <a:rPr lang="en-GB" dirty="0"/>
              <a:t>The review team is selected and a time and place for the review meeting is chosen.</a:t>
            </a:r>
          </a:p>
          <a:p>
            <a:r>
              <a:rPr lang="en-GB" dirty="0"/>
              <a:t>Distribute documents </a:t>
            </a:r>
          </a:p>
          <a:p>
            <a:pPr lvl="1"/>
            <a:r>
              <a:rPr lang="en-GB" dirty="0"/>
              <a:t>The requirements document is distributed to the review team members</a:t>
            </a:r>
          </a:p>
          <a:p>
            <a:r>
              <a:rPr lang="en-GB" dirty="0"/>
              <a:t>Prepare for review  </a:t>
            </a:r>
          </a:p>
          <a:p>
            <a:pPr lvl="1"/>
            <a:r>
              <a:rPr lang="en-GB" dirty="0"/>
              <a:t>Individual reviewers read the requirements to find conflicts, omissions, inconsistencies, deviations from standards and other problems.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a:lstStyle/>
          <a:p>
            <a:r>
              <a:rPr lang="en-GB"/>
              <a:t>Review activities</a:t>
            </a:r>
          </a:p>
        </p:txBody>
      </p:sp>
      <p:sp>
        <p:nvSpPr>
          <p:cNvPr id="12291" name="Rectangle 3"/>
          <p:cNvSpPr>
            <a:spLocks noGrp="1" noChangeArrowheads="1"/>
          </p:cNvSpPr>
          <p:nvPr>
            <p:ph type="body" idx="1"/>
          </p:nvPr>
        </p:nvSpPr>
        <p:spPr>
          <a:noFill/>
          <a:ln/>
        </p:spPr>
        <p:txBody>
          <a:bodyPr/>
          <a:lstStyle/>
          <a:p>
            <a:r>
              <a:rPr lang="en-GB"/>
              <a:t>Hold review meeting  </a:t>
            </a:r>
          </a:p>
          <a:p>
            <a:pPr lvl="1"/>
            <a:r>
              <a:rPr lang="en-GB"/>
              <a:t>Individual comments and problems are discussed and a set of actions to address the problems is agreed.</a:t>
            </a:r>
          </a:p>
          <a:p>
            <a:r>
              <a:rPr lang="en-GB"/>
              <a:t>Follow-up actions  </a:t>
            </a:r>
          </a:p>
          <a:p>
            <a:pPr lvl="1"/>
            <a:r>
              <a:rPr lang="en-GB"/>
              <a:t>The chair of the review checks that the agreed actions have been carried out.</a:t>
            </a:r>
          </a:p>
          <a:p>
            <a:r>
              <a:rPr lang="en-GB"/>
              <a:t>Revise document  </a:t>
            </a:r>
          </a:p>
          <a:p>
            <a:pPr lvl="1"/>
            <a:r>
              <a:rPr lang="en-GB"/>
              <a:t>The requirements document is revised to reflect the agreed actions. At this stage, it may be accepted or it may be re-reviewed</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p:spPr>
        <p:txBody>
          <a:bodyPr/>
          <a:lstStyle/>
          <a:p>
            <a:r>
              <a:rPr lang="en-GB"/>
              <a:t>Problem actions</a:t>
            </a:r>
          </a:p>
        </p:txBody>
      </p:sp>
      <p:sp>
        <p:nvSpPr>
          <p:cNvPr id="13315" name="Rectangle 3"/>
          <p:cNvSpPr>
            <a:spLocks noGrp="1" noChangeArrowheads="1"/>
          </p:cNvSpPr>
          <p:nvPr>
            <p:ph type="body" idx="1"/>
          </p:nvPr>
        </p:nvSpPr>
        <p:spPr>
          <a:xfrm>
            <a:off x="428596" y="1357298"/>
            <a:ext cx="8458200" cy="4495800"/>
          </a:xfrm>
          <a:noFill/>
          <a:ln/>
        </p:spPr>
        <p:txBody>
          <a:bodyPr>
            <a:normAutofit fontScale="85000" lnSpcReduction="20000"/>
          </a:bodyPr>
          <a:lstStyle/>
          <a:p>
            <a:r>
              <a:rPr lang="en-GB" dirty="0"/>
              <a:t>Requirements clarification </a:t>
            </a:r>
          </a:p>
          <a:p>
            <a:pPr lvl="1"/>
            <a:r>
              <a:rPr lang="en-GB" dirty="0"/>
              <a:t>The requirement may be badly expressed or may have accidentally omitted information which has been collected during requirements elicitation. </a:t>
            </a:r>
          </a:p>
          <a:p>
            <a:r>
              <a:rPr lang="en-GB" dirty="0"/>
              <a:t>Missing information </a:t>
            </a:r>
          </a:p>
          <a:p>
            <a:pPr lvl="1"/>
            <a:r>
              <a:rPr lang="en-GB" dirty="0"/>
              <a:t>Some information is missing from the requirements document. It is the responsibility of the requirements engineers who are revising the document to discover this information from system stakeholders. </a:t>
            </a:r>
          </a:p>
          <a:p>
            <a:r>
              <a:rPr lang="en-GB" dirty="0"/>
              <a:t>Requirements conflict </a:t>
            </a:r>
          </a:p>
          <a:p>
            <a:pPr lvl="1"/>
            <a:r>
              <a:rPr lang="en-GB" dirty="0"/>
              <a:t>There is a significant conflict between requirements. The stakeholders involved must negotiate to resolve the conflict.</a:t>
            </a:r>
          </a:p>
          <a:p>
            <a:r>
              <a:rPr lang="en-GB" dirty="0"/>
              <a:t>Unrealistic requirement </a:t>
            </a:r>
          </a:p>
          <a:p>
            <a:pPr lvl="1"/>
            <a:r>
              <a:rPr lang="en-GB" dirty="0"/>
              <a:t>The requirement does not appear to be implementable with the technology available or given other constraints on the system.   Stakeholders must be consulted to decide how to make the requirement more realistic.</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p:spPr>
        <p:txBody>
          <a:bodyPr/>
          <a:lstStyle/>
          <a:p>
            <a:r>
              <a:rPr lang="en-GB"/>
              <a:t>Pre-review checking</a:t>
            </a:r>
          </a:p>
        </p:txBody>
      </p:sp>
      <p:sp>
        <p:nvSpPr>
          <p:cNvPr id="14339" name="Rectangle 3"/>
          <p:cNvSpPr>
            <a:spLocks noGrp="1" noChangeArrowheads="1"/>
          </p:cNvSpPr>
          <p:nvPr>
            <p:ph type="body" idx="1"/>
          </p:nvPr>
        </p:nvSpPr>
        <p:spPr>
          <a:noFill/>
          <a:ln/>
        </p:spPr>
        <p:txBody>
          <a:bodyPr/>
          <a:lstStyle/>
          <a:p>
            <a:r>
              <a:rPr lang="en-GB"/>
              <a:t>Reviews are expensive because they involve a number of people spending time reading and checking the requirements document</a:t>
            </a:r>
          </a:p>
          <a:p>
            <a:r>
              <a:rPr lang="en-GB"/>
              <a:t>This expense can be reduced by using pre-review checking where one person checks the document and looks for straightforward problems such as missing requirements, lack of conformance to standards, typographical errors, etc.</a:t>
            </a:r>
          </a:p>
          <a:p>
            <a:r>
              <a:rPr lang="en-GB"/>
              <a:t>Document may be returned for correction or the list of problems distributed to other reviewers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GB"/>
              <a:t>Pre-review checking</a:t>
            </a:r>
          </a:p>
        </p:txBody>
      </p:sp>
      <p:graphicFrame>
        <p:nvGraphicFramePr>
          <p:cNvPr id="15363" name="Object 3"/>
          <p:cNvGraphicFramePr>
            <a:graphicFrameLocks/>
          </p:cNvGraphicFramePr>
          <p:nvPr/>
        </p:nvGraphicFramePr>
        <p:xfrm>
          <a:off x="304800" y="2247900"/>
          <a:ext cx="8534400" cy="2447925"/>
        </p:xfrm>
        <a:graphic>
          <a:graphicData uri="http://schemas.openxmlformats.org/presentationml/2006/ole">
            <mc:AlternateContent xmlns:mc="http://schemas.openxmlformats.org/markup-compatibility/2006">
              <mc:Choice xmlns:v="urn:schemas-microsoft-com:vml" Requires="v">
                <p:oleObj spid="_x0000_s121867"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47900"/>
                        <a:ext cx="853440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554760" y="1422720"/>
              <a:ext cx="8422920" cy="4398480"/>
            </p14:xfrm>
          </p:contentPart>
        </mc:Choice>
        <mc:Fallback>
          <p:pic>
            <p:nvPicPr>
              <p:cNvPr id="2" name="Ink 1"/>
              <p:cNvPicPr/>
              <p:nvPr/>
            </p:nvPicPr>
            <p:blipFill>
              <a:blip r:embed="rId6"/>
              <a:stretch>
                <a:fillRect/>
              </a:stretch>
            </p:blipFill>
            <p:spPr>
              <a:xfrm>
                <a:off x="552240" y="1418760"/>
                <a:ext cx="8428320" cy="4406400"/>
              </a:xfrm>
              <a:prstGeom prst="rect">
                <a:avLst/>
              </a:prstGeom>
            </p:spPr>
          </p:pic>
        </mc:Fallback>
      </mc:AlternateContent>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31</a:t>
            </a:fld>
            <a:endParaRPr lang="en-US" dirty="0"/>
          </a:p>
        </p:txBody>
      </p:sp>
      <p:sp>
        <p:nvSpPr>
          <p:cNvPr id="5" name="Content Placeholder 4"/>
          <p:cNvSpPr>
            <a:spLocks noGrp="1"/>
          </p:cNvSpPr>
          <p:nvPr>
            <p:ph sz="quarter" idx="1"/>
          </p:nvPr>
        </p:nvSpPr>
        <p:spPr/>
        <p:txBody>
          <a:bodyPr/>
          <a:lstStyle/>
          <a:p>
            <a:r>
              <a:rPr lang="en-US" dirty="0" smtClean="0"/>
              <a:t>Specification</a:t>
            </a:r>
          </a:p>
          <a:p>
            <a:pPr lvl="1"/>
            <a:r>
              <a:rPr lang="en-US" dirty="0" smtClean="0"/>
              <a:t>Specifying NFRs for critical systems</a:t>
            </a:r>
          </a:p>
          <a:p>
            <a:pPr lvl="1"/>
            <a:r>
              <a:rPr lang="en-US" dirty="0" smtClean="0"/>
              <a:t>NFRs checklist</a:t>
            </a:r>
          </a:p>
          <a:p>
            <a:r>
              <a:rPr lang="en-US" dirty="0" smtClean="0"/>
              <a:t>Requirements validation</a:t>
            </a:r>
          </a:p>
          <a:p>
            <a:pPr lvl="1"/>
            <a:r>
              <a:rPr lang="en-US" dirty="0" smtClean="0"/>
              <a:t>Inputs/outputs to validation process</a:t>
            </a:r>
          </a:p>
          <a:p>
            <a:pPr lvl="1"/>
            <a:r>
              <a:rPr lang="en-US" dirty="0" smtClean="0"/>
              <a:t>Requirement review process</a:t>
            </a:r>
          </a:p>
          <a:p>
            <a:pPr lvl="1"/>
            <a:endParaRPr lang="en-US" dirty="0"/>
          </a:p>
        </p:txBody>
      </p:sp>
      <mc:AlternateContent xmlns:mc="http://schemas.openxmlformats.org/markup-compatibility/2006">
        <mc:Choice xmlns:p14="http://schemas.microsoft.com/office/powerpoint/2010/main" Requires="p14">
          <p:contentPart p14:bwMode="auto" r:id="rId2">
            <p14:nvContentPartPr>
              <p14:cNvPr id="6" name="Ink 5"/>
              <p14:cNvContentPartPr/>
              <p14:nvPr/>
            </p14:nvContentPartPr>
            <p14:xfrm>
              <a:off x="5780880" y="1434960"/>
              <a:ext cx="2635200" cy="3870000"/>
            </p14:xfrm>
          </p:contentPart>
        </mc:Choice>
        <mc:Fallback>
          <p:pic>
            <p:nvPicPr>
              <p:cNvPr id="6" name="Ink 5"/>
              <p:cNvPicPr/>
              <p:nvPr/>
            </p:nvPicPr>
            <p:blipFill>
              <a:blip r:embed="rId3"/>
              <a:stretch>
                <a:fillRect/>
              </a:stretch>
            </p:blipFill>
            <p:spPr>
              <a:xfrm>
                <a:off x="5776920" y="1430280"/>
                <a:ext cx="2649600" cy="3877200"/>
              </a:xfrm>
              <a:prstGeom prst="rect">
                <a:avLst/>
              </a:prstGeom>
            </p:spPr>
          </p:pic>
        </mc:Fallback>
      </mc:AlternateContent>
    </p:spTree>
    <p:extLst>
      <p:ext uri="{BB962C8B-B14F-4D97-AF65-F5344CB8AC3E}">
        <p14:creationId xmlns:p14="http://schemas.microsoft.com/office/powerpoint/2010/main" val="1894225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a:lstStyle/>
          <a:p>
            <a:r>
              <a:rPr lang="en-GB"/>
              <a:t>Review team membership</a:t>
            </a:r>
          </a:p>
        </p:txBody>
      </p:sp>
      <p:sp>
        <p:nvSpPr>
          <p:cNvPr id="16387" name="Rectangle 3"/>
          <p:cNvSpPr>
            <a:spLocks noGrp="1" noChangeArrowheads="1"/>
          </p:cNvSpPr>
          <p:nvPr>
            <p:ph type="body" idx="1"/>
          </p:nvPr>
        </p:nvSpPr>
        <p:spPr>
          <a:noFill/>
          <a:ln/>
        </p:spPr>
        <p:txBody>
          <a:bodyPr/>
          <a:lstStyle/>
          <a:p>
            <a:r>
              <a:rPr lang="en-GB"/>
              <a:t>Reviews should involve a number of stakeholders drawn from different backgrounds</a:t>
            </a:r>
          </a:p>
          <a:p>
            <a:pPr lvl="1"/>
            <a:r>
              <a:rPr lang="en-GB"/>
              <a:t>People from different backgrounds bring different skills and knowledge to the review</a:t>
            </a:r>
          </a:p>
          <a:p>
            <a:pPr lvl="1"/>
            <a:r>
              <a:rPr lang="en-GB"/>
              <a:t>Stakeholders feel involved in the RE process and develop an understanding of the needs of other stakeholders</a:t>
            </a:r>
          </a:p>
          <a:p>
            <a:r>
              <a:rPr lang="en-GB"/>
              <a:t>Review team should always involve at least a domain expert and an end-user</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p:spPr>
        <p:txBody>
          <a:bodyPr/>
          <a:lstStyle/>
          <a:p>
            <a:r>
              <a:rPr lang="en-GB"/>
              <a:t>Review checklists</a:t>
            </a:r>
          </a:p>
        </p:txBody>
      </p:sp>
      <p:sp>
        <p:nvSpPr>
          <p:cNvPr id="17411" name="Rectangle 3"/>
          <p:cNvSpPr>
            <a:spLocks noGrp="1" noChangeArrowheads="1"/>
          </p:cNvSpPr>
          <p:nvPr>
            <p:ph type="body" idx="1"/>
          </p:nvPr>
        </p:nvSpPr>
        <p:spPr>
          <a:noFill/>
          <a:ln/>
        </p:spPr>
        <p:txBody>
          <a:bodyPr>
            <a:normAutofit fontScale="92500"/>
          </a:bodyPr>
          <a:lstStyle/>
          <a:p>
            <a:r>
              <a:rPr lang="en-GB"/>
              <a:t>Understandability</a:t>
            </a:r>
          </a:p>
          <a:p>
            <a:pPr lvl="1"/>
            <a:r>
              <a:rPr lang="en-GB"/>
              <a:t>Can readers of the document understand what the requirements mean?</a:t>
            </a:r>
          </a:p>
          <a:p>
            <a:r>
              <a:rPr lang="en-GB"/>
              <a:t>Redundancy</a:t>
            </a:r>
          </a:p>
          <a:p>
            <a:pPr lvl="1"/>
            <a:r>
              <a:rPr lang="en-GB"/>
              <a:t>Is information unnecessarily repeated in the requirements document?</a:t>
            </a:r>
          </a:p>
          <a:p>
            <a:r>
              <a:rPr lang="en-GB"/>
              <a:t>Completeness</a:t>
            </a:r>
          </a:p>
          <a:p>
            <a:pPr lvl="1"/>
            <a:r>
              <a:rPr lang="en-GB"/>
              <a:t>Does the checker know of any missing requirements or is there any information missing from individual requirement descriptions? </a:t>
            </a:r>
          </a:p>
          <a:p>
            <a:r>
              <a:rPr lang="en-GB"/>
              <a:t>Ambiguity</a:t>
            </a:r>
          </a:p>
          <a:p>
            <a:pPr lvl="1"/>
            <a:r>
              <a:rPr lang="en-GB"/>
              <a:t>Are the requirements expressed using terms which are clearly defined?  Could readers from different backgrounds make different interpretations of the requirements?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GB"/>
              <a:t>Review checklists</a:t>
            </a:r>
          </a:p>
        </p:txBody>
      </p:sp>
      <p:sp>
        <p:nvSpPr>
          <p:cNvPr id="18435" name="Rectangle 3"/>
          <p:cNvSpPr>
            <a:spLocks noGrp="1" noChangeArrowheads="1"/>
          </p:cNvSpPr>
          <p:nvPr>
            <p:ph type="body" idx="1"/>
          </p:nvPr>
        </p:nvSpPr>
        <p:spPr>
          <a:xfrm>
            <a:off x="500034" y="1357298"/>
            <a:ext cx="8229600" cy="4572032"/>
          </a:xfrm>
          <a:noFill/>
          <a:ln/>
        </p:spPr>
        <p:txBody>
          <a:bodyPr>
            <a:normAutofit fontScale="92500" lnSpcReduction="20000"/>
          </a:bodyPr>
          <a:lstStyle/>
          <a:p>
            <a:r>
              <a:rPr lang="en-GB" dirty="0"/>
              <a:t>Consistency</a:t>
            </a:r>
          </a:p>
          <a:p>
            <a:pPr lvl="1"/>
            <a:r>
              <a:rPr lang="en-GB" dirty="0"/>
              <a:t>Do the descriptions of different requirements include contradictions? Are there contradictions between individual requirements and overall system requirements?</a:t>
            </a:r>
          </a:p>
          <a:p>
            <a:r>
              <a:rPr lang="en-GB" dirty="0"/>
              <a:t>Organisation</a:t>
            </a:r>
          </a:p>
          <a:p>
            <a:pPr lvl="1"/>
            <a:r>
              <a:rPr lang="en-GB" dirty="0"/>
              <a:t>Is the document structured in a sensible way? Are the descriptions of requirements organised so that related requirements are grouped?</a:t>
            </a:r>
          </a:p>
          <a:p>
            <a:r>
              <a:rPr lang="en-GB" dirty="0"/>
              <a:t>Conformance to standards</a:t>
            </a:r>
          </a:p>
          <a:p>
            <a:pPr lvl="1"/>
            <a:r>
              <a:rPr lang="en-GB" dirty="0"/>
              <a:t>Does the requirements document and individual requirements conform to defined standards? Are departures from the standards, justified?</a:t>
            </a:r>
          </a:p>
          <a:p>
            <a:r>
              <a:rPr lang="en-GB" dirty="0"/>
              <a:t>Traceability</a:t>
            </a:r>
          </a:p>
          <a:p>
            <a:pPr lvl="1"/>
            <a:r>
              <a:rPr lang="en-GB" dirty="0"/>
              <a:t>Are requirements unambiguously identified, include links to related requirements and to the reasons why these requirements have been included?</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a:lstStyle/>
          <a:p>
            <a:r>
              <a:rPr lang="en-GB"/>
              <a:t>Checklist questions</a:t>
            </a:r>
          </a:p>
        </p:txBody>
      </p:sp>
      <p:sp>
        <p:nvSpPr>
          <p:cNvPr id="19459" name="Rectangle 3"/>
          <p:cNvSpPr>
            <a:spLocks noGrp="1" noChangeArrowheads="1"/>
          </p:cNvSpPr>
          <p:nvPr>
            <p:ph type="body" idx="1"/>
          </p:nvPr>
        </p:nvSpPr>
        <p:spPr>
          <a:xfrm>
            <a:off x="457200" y="1295400"/>
            <a:ext cx="8153400" cy="4267200"/>
          </a:xfrm>
          <a:noFill/>
          <a:ln/>
        </p:spPr>
        <p:txBody>
          <a:bodyPr>
            <a:normAutofit fontScale="92500" lnSpcReduction="10000"/>
          </a:bodyPr>
          <a:lstStyle/>
          <a:p>
            <a:r>
              <a:rPr lang="en-GB" dirty="0"/>
              <a:t>Is each requirement uniquely identified?</a:t>
            </a:r>
          </a:p>
          <a:p>
            <a:r>
              <a:rPr lang="en-GB" dirty="0"/>
              <a:t>Are specialised terms defined in the glossary</a:t>
            </a:r>
          </a:p>
          <a:p>
            <a:r>
              <a:rPr lang="en-GB" dirty="0"/>
              <a:t>Does a requirement stand on its own or do you have to examine other requirements to understand what it means?</a:t>
            </a:r>
          </a:p>
          <a:p>
            <a:r>
              <a:rPr lang="en-GB" dirty="0"/>
              <a:t> Do individual requirements use the terms consistently</a:t>
            </a:r>
          </a:p>
          <a:p>
            <a:r>
              <a:rPr lang="en-GB" dirty="0"/>
              <a:t>Is the same service requested in different requirements? Are there any contradictions in these requests?</a:t>
            </a:r>
          </a:p>
          <a:p>
            <a:r>
              <a:rPr lang="en-GB" dirty="0"/>
              <a:t>If a requirement makes reference to some other facilities, are these described elsewhere in the document?</a:t>
            </a:r>
          </a:p>
          <a:p>
            <a:r>
              <a:rPr lang="en-GB" dirty="0"/>
              <a:t>Are related requirements grouped together? If not, do they refer to each other?</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lstStyle/>
          <a:p>
            <a:r>
              <a:rPr lang="en-GB"/>
              <a:t>Requirements problem example</a:t>
            </a:r>
          </a:p>
        </p:txBody>
      </p:sp>
      <p:sp>
        <p:nvSpPr>
          <p:cNvPr id="20483" name="Rectangle 3"/>
          <p:cNvSpPr>
            <a:spLocks noGrp="1" noChangeArrowheads="1"/>
          </p:cNvSpPr>
          <p:nvPr>
            <p:ph type="body" idx="1"/>
          </p:nvPr>
        </p:nvSpPr>
        <p:spPr>
          <a:noFill/>
          <a:ln/>
        </p:spPr>
        <p:txBody>
          <a:bodyPr/>
          <a:lstStyle/>
          <a:p>
            <a:r>
              <a:rPr lang="en-GB" dirty="0"/>
              <a:t>“4. EDDIS will be configurable so that it will comply with the requirements of all UK and (where relevant) international copyright legislation. Minimally, this means that EDDIS must provide a form for the user to sign the Copyright Declaration statement. It also means that EDDIS must keep track of Copyright Declaration statements which have been signed/not-signed. Under no circumstances must an order be sent to the supplier if the copyright statement has not been signed.”</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a:lstStyle/>
          <a:p>
            <a:r>
              <a:rPr lang="en-GB"/>
              <a:t>Problems</a:t>
            </a:r>
          </a:p>
        </p:txBody>
      </p:sp>
      <p:sp>
        <p:nvSpPr>
          <p:cNvPr id="21507" name="Rectangle 3"/>
          <p:cNvSpPr>
            <a:spLocks noGrp="1" noChangeArrowheads="1"/>
          </p:cNvSpPr>
          <p:nvPr>
            <p:ph type="body" idx="1"/>
          </p:nvPr>
        </p:nvSpPr>
        <p:spPr>
          <a:noFill/>
          <a:ln/>
        </p:spPr>
        <p:txBody>
          <a:bodyPr/>
          <a:lstStyle/>
          <a:p>
            <a:r>
              <a:rPr lang="en-GB"/>
              <a:t>Incompleteness</a:t>
            </a:r>
          </a:p>
          <a:p>
            <a:pPr lvl="1"/>
            <a:r>
              <a:rPr lang="en-GB"/>
              <a:t>What international copyright legislation is relevant?</a:t>
            </a:r>
          </a:p>
          <a:p>
            <a:pPr lvl="1"/>
            <a:r>
              <a:rPr lang="en-GB"/>
              <a:t>What happens if the copyright declaration is not signed?</a:t>
            </a:r>
          </a:p>
          <a:p>
            <a:pPr lvl="1"/>
            <a:r>
              <a:rPr lang="en-GB"/>
              <a:t>If a signature is a digital signature, how is it assigned?</a:t>
            </a:r>
          </a:p>
          <a:p>
            <a:r>
              <a:rPr lang="en-GB"/>
              <a:t>Ambiguity</a:t>
            </a:r>
          </a:p>
          <a:p>
            <a:pPr lvl="1"/>
            <a:r>
              <a:rPr lang="en-GB"/>
              <a:t>What does signing an electronic form mean? Is this a physical signature or a digital signature?</a:t>
            </a:r>
          </a:p>
          <a:p>
            <a:r>
              <a:rPr lang="en-GB"/>
              <a:t>Standards</a:t>
            </a:r>
          </a:p>
          <a:p>
            <a:pPr lvl="1"/>
            <a:r>
              <a:rPr lang="en-GB"/>
              <a:t>More than 1 requirement. Maintenance of copyright is one requirement; issue of documents is another</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lstStyle/>
          <a:p>
            <a:r>
              <a:rPr lang="en-GB"/>
              <a:t>Prototyping</a:t>
            </a:r>
          </a:p>
        </p:txBody>
      </p:sp>
      <p:sp>
        <p:nvSpPr>
          <p:cNvPr id="22531" name="Rectangle 3"/>
          <p:cNvSpPr>
            <a:spLocks noGrp="1" noChangeArrowheads="1"/>
          </p:cNvSpPr>
          <p:nvPr>
            <p:ph type="body" idx="1"/>
          </p:nvPr>
        </p:nvSpPr>
        <p:spPr>
          <a:noFill/>
          <a:ln/>
        </p:spPr>
        <p:txBody>
          <a:bodyPr/>
          <a:lstStyle/>
          <a:p>
            <a:r>
              <a:rPr lang="en-GB"/>
              <a:t>Prototypes for requirements validation demonstrate the requirements and help stakeholders discover problems</a:t>
            </a:r>
          </a:p>
          <a:p>
            <a:r>
              <a:rPr lang="en-GB"/>
              <a:t>Validation prototypes should be complete, reasonably efficient and robust. It should be possible to use them in the same way as the required system</a:t>
            </a:r>
          </a:p>
          <a:p>
            <a:r>
              <a:rPr lang="en-GB"/>
              <a:t>User documentation and training should be provided</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GB"/>
              <a:t>Prototyping for validation</a:t>
            </a:r>
          </a:p>
        </p:txBody>
      </p:sp>
      <p:graphicFrame>
        <p:nvGraphicFramePr>
          <p:cNvPr id="23555" name="Object 3"/>
          <p:cNvGraphicFramePr>
            <a:graphicFrameLocks/>
          </p:cNvGraphicFramePr>
          <p:nvPr/>
        </p:nvGraphicFramePr>
        <p:xfrm>
          <a:off x="685800" y="2463800"/>
          <a:ext cx="7762875" cy="2336800"/>
        </p:xfrm>
        <a:graphic>
          <a:graphicData uri="http://schemas.openxmlformats.org/presentationml/2006/ole">
            <mc:AlternateContent xmlns:mc="http://schemas.openxmlformats.org/markup-compatibility/2006">
              <mc:Choice xmlns:v="urn:schemas-microsoft-com:vml" Requires="v">
                <p:oleObj spid="_x0000_s122891"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463800"/>
                        <a:ext cx="7762875" cy="233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p:spPr>
        <p:txBody>
          <a:bodyPr/>
          <a:lstStyle/>
          <a:p>
            <a:r>
              <a:rPr lang="en-GB"/>
              <a:t>Prototyping activities</a:t>
            </a:r>
          </a:p>
        </p:txBody>
      </p:sp>
      <p:sp>
        <p:nvSpPr>
          <p:cNvPr id="24579" name="Rectangle 3"/>
          <p:cNvSpPr>
            <a:spLocks noGrp="1" noChangeArrowheads="1"/>
          </p:cNvSpPr>
          <p:nvPr>
            <p:ph type="body" idx="1"/>
          </p:nvPr>
        </p:nvSpPr>
        <p:spPr>
          <a:xfrm>
            <a:off x="357158" y="1357298"/>
            <a:ext cx="8458200" cy="4572032"/>
          </a:xfrm>
          <a:noFill/>
          <a:ln/>
        </p:spPr>
        <p:txBody>
          <a:bodyPr>
            <a:normAutofit fontScale="85000" lnSpcReduction="20000"/>
          </a:bodyPr>
          <a:lstStyle/>
          <a:p>
            <a:r>
              <a:rPr lang="en-GB" dirty="0"/>
              <a:t>Choose prototype testers  </a:t>
            </a:r>
          </a:p>
          <a:p>
            <a:pPr lvl="1"/>
            <a:r>
              <a:rPr lang="en-GB" dirty="0"/>
              <a:t>The best testers are users who are fairly experienced and who are open-minded about the use of new systems. End-users who do different jobs should be involved so that different areas of system functionality will be covered. </a:t>
            </a:r>
          </a:p>
          <a:p>
            <a:r>
              <a:rPr lang="en-GB" dirty="0"/>
              <a:t>Develop test scenarios  </a:t>
            </a:r>
          </a:p>
          <a:p>
            <a:pPr lvl="1"/>
            <a:r>
              <a:rPr lang="en-GB" dirty="0"/>
              <a:t>Careful planning is required to draw up a set of test scenarios which provide broad coverage of the requirements. End-users shouldn’t just play around with the system as this may never exercise critical system features.  </a:t>
            </a:r>
          </a:p>
          <a:p>
            <a:r>
              <a:rPr lang="en-GB" dirty="0"/>
              <a:t>Execute scenarios  </a:t>
            </a:r>
          </a:p>
          <a:p>
            <a:pPr lvl="1"/>
            <a:r>
              <a:rPr lang="en-GB" dirty="0"/>
              <a:t>The users of the system work, usually on their own, to try the system by executing the planned scenarios. </a:t>
            </a:r>
          </a:p>
          <a:p>
            <a:r>
              <a:rPr lang="en-GB" dirty="0"/>
              <a:t>Document problems  </a:t>
            </a:r>
          </a:p>
          <a:p>
            <a:pPr lvl="1"/>
            <a:r>
              <a:rPr lang="en-GB" dirty="0"/>
              <a:t>Its usually best to define some kind of electronic or paper problem report form which users fill in when they encounter a problem.</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GB"/>
              <a:t>User manual development</a:t>
            </a:r>
          </a:p>
        </p:txBody>
      </p:sp>
      <p:sp>
        <p:nvSpPr>
          <p:cNvPr id="25603" name="Rectangle 3"/>
          <p:cNvSpPr>
            <a:spLocks noGrp="1" noChangeArrowheads="1"/>
          </p:cNvSpPr>
          <p:nvPr>
            <p:ph type="body" idx="1"/>
          </p:nvPr>
        </p:nvSpPr>
        <p:spPr>
          <a:noFill/>
          <a:ln/>
        </p:spPr>
        <p:txBody>
          <a:bodyPr/>
          <a:lstStyle/>
          <a:p>
            <a:r>
              <a:rPr lang="en-GB"/>
              <a:t>Writing a user manual from the requirements forces a detailed requirements analysis and thus can reveal problems with the document</a:t>
            </a:r>
          </a:p>
          <a:p>
            <a:r>
              <a:rPr lang="en-GB"/>
              <a:t>Information in the user manual</a:t>
            </a:r>
          </a:p>
          <a:p>
            <a:pPr lvl="1"/>
            <a:r>
              <a:rPr lang="en-GB"/>
              <a:t>Description of the functionality and how it is implemented</a:t>
            </a:r>
          </a:p>
          <a:p>
            <a:pPr lvl="1"/>
            <a:r>
              <a:rPr lang="en-GB"/>
              <a:t>Which parts of the system have not been implemented</a:t>
            </a:r>
          </a:p>
          <a:p>
            <a:pPr lvl="1"/>
            <a:r>
              <a:rPr lang="en-GB"/>
              <a:t>How to get out of trouble</a:t>
            </a:r>
          </a:p>
          <a:p>
            <a:pPr lvl="1"/>
            <a:r>
              <a:rPr lang="en-GB"/>
              <a:t>How to install and get started with the system</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r>
              <a:rPr lang="en-GB"/>
              <a:t>Model validation</a:t>
            </a:r>
          </a:p>
        </p:txBody>
      </p:sp>
      <p:sp>
        <p:nvSpPr>
          <p:cNvPr id="26627" name="Rectangle 3"/>
          <p:cNvSpPr>
            <a:spLocks noGrp="1" noChangeArrowheads="1"/>
          </p:cNvSpPr>
          <p:nvPr>
            <p:ph type="body" idx="1"/>
          </p:nvPr>
        </p:nvSpPr>
        <p:spPr>
          <a:noFill/>
          <a:ln/>
        </p:spPr>
        <p:txBody>
          <a:bodyPr/>
          <a:lstStyle/>
          <a:p>
            <a:r>
              <a:rPr lang="en-GB"/>
              <a:t>Validation of system models is an essential part of the validation process</a:t>
            </a:r>
          </a:p>
          <a:p>
            <a:r>
              <a:rPr lang="en-GB"/>
              <a:t>Objectives of model validation</a:t>
            </a:r>
          </a:p>
          <a:p>
            <a:pPr lvl="1"/>
            <a:r>
              <a:rPr lang="en-GB"/>
              <a:t>To demonstrate that each model is self-consistent</a:t>
            </a:r>
          </a:p>
          <a:p>
            <a:pPr lvl="1"/>
            <a:r>
              <a:rPr lang="en-GB"/>
              <a:t>If there are several models of the system, to demonstrate that these are internally and externally consistent</a:t>
            </a:r>
          </a:p>
          <a:p>
            <a:pPr lvl="1"/>
            <a:r>
              <a:rPr lang="en-GB"/>
              <a:t>To demonstrate that the models accurately reflect the real requirements of system stakeholders</a:t>
            </a:r>
          </a:p>
          <a:p>
            <a:r>
              <a:rPr lang="en-GB"/>
              <a:t>Some checking is possible with automated tools</a:t>
            </a:r>
          </a:p>
          <a:p>
            <a:r>
              <a:rPr lang="en-GB"/>
              <a:t>Paraphrasing the model is an effective checking technique</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p:spPr>
        <p:txBody>
          <a:bodyPr/>
          <a:lstStyle/>
          <a:p>
            <a:r>
              <a:rPr lang="en-GB"/>
              <a:t>Data-flow diagram for Issue</a:t>
            </a:r>
          </a:p>
        </p:txBody>
      </p:sp>
      <p:graphicFrame>
        <p:nvGraphicFramePr>
          <p:cNvPr id="27651" name="Object 3"/>
          <p:cNvGraphicFramePr>
            <a:graphicFrameLocks/>
          </p:cNvGraphicFramePr>
          <p:nvPr/>
        </p:nvGraphicFramePr>
        <p:xfrm>
          <a:off x="800100" y="1892300"/>
          <a:ext cx="7377113" cy="3517900"/>
        </p:xfrm>
        <a:graphic>
          <a:graphicData uri="http://schemas.openxmlformats.org/presentationml/2006/ole">
            <mc:AlternateContent xmlns:mc="http://schemas.openxmlformats.org/markup-compatibility/2006">
              <mc:Choice xmlns:v="urn:schemas-microsoft-com:vml" Requires="v">
                <p:oleObj spid="_x0000_s123915"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1892300"/>
                        <a:ext cx="7377113" cy="351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GB"/>
              <a:t>Paraphrased description</a:t>
            </a:r>
          </a:p>
        </p:txBody>
      </p:sp>
      <p:graphicFrame>
        <p:nvGraphicFramePr>
          <p:cNvPr id="28675" name="Object 3"/>
          <p:cNvGraphicFramePr>
            <a:graphicFrameLocks/>
          </p:cNvGraphicFramePr>
          <p:nvPr/>
        </p:nvGraphicFramePr>
        <p:xfrm>
          <a:off x="1000100" y="1285860"/>
          <a:ext cx="7588250" cy="4673600"/>
        </p:xfrm>
        <a:graphic>
          <a:graphicData uri="http://schemas.openxmlformats.org/presentationml/2006/ole">
            <mc:AlternateContent xmlns:mc="http://schemas.openxmlformats.org/markup-compatibility/2006">
              <mc:Choice xmlns:v="urn:schemas-microsoft-com:vml" Requires="v">
                <p:oleObj spid="_x0000_s124939"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00" y="1285860"/>
                        <a:ext cx="7588250" cy="46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GB"/>
              <a:t>Requirements testing</a:t>
            </a:r>
          </a:p>
        </p:txBody>
      </p:sp>
      <p:sp>
        <p:nvSpPr>
          <p:cNvPr id="29699" name="Rectangle 3"/>
          <p:cNvSpPr>
            <a:spLocks noGrp="1" noChangeArrowheads="1"/>
          </p:cNvSpPr>
          <p:nvPr>
            <p:ph type="body" idx="1"/>
          </p:nvPr>
        </p:nvSpPr>
        <p:spPr>
          <a:noFill/>
          <a:ln/>
        </p:spPr>
        <p:txBody>
          <a:bodyPr/>
          <a:lstStyle/>
          <a:p>
            <a:r>
              <a:rPr lang="en-GB"/>
              <a:t>Each requirement should be testable i.e. it should be possible to define tests to check whether or not that requirement has been met.</a:t>
            </a:r>
          </a:p>
          <a:p>
            <a:r>
              <a:rPr lang="en-GB"/>
              <a:t>Inventing requirements tests is an effective validation technique as missing or ambiguous information in the requirements description may make it difficult to formulate tests</a:t>
            </a:r>
          </a:p>
          <a:p>
            <a:r>
              <a:rPr lang="en-GB"/>
              <a:t>Each functional requirement should have an associated test</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GB"/>
              <a:t>Test case definition</a:t>
            </a:r>
          </a:p>
        </p:txBody>
      </p:sp>
      <p:sp>
        <p:nvSpPr>
          <p:cNvPr id="30723" name="Rectangle 3"/>
          <p:cNvSpPr>
            <a:spLocks noGrp="1" noChangeArrowheads="1"/>
          </p:cNvSpPr>
          <p:nvPr>
            <p:ph type="body" idx="1"/>
          </p:nvPr>
        </p:nvSpPr>
        <p:spPr>
          <a:noFill/>
          <a:ln/>
        </p:spPr>
        <p:txBody>
          <a:bodyPr/>
          <a:lstStyle/>
          <a:p>
            <a:r>
              <a:rPr lang="en-GB"/>
              <a:t>What usage scenario might be used to check the requirement?</a:t>
            </a:r>
          </a:p>
          <a:p>
            <a:r>
              <a:rPr lang="en-GB"/>
              <a:t>Does the requirement, on its own, include enough information to allow a test to be defined?</a:t>
            </a:r>
          </a:p>
          <a:p>
            <a:r>
              <a:rPr lang="en-GB"/>
              <a:t>Is it possible to test the requirement using a single test or are multiple test cases required?</a:t>
            </a:r>
          </a:p>
          <a:p>
            <a:r>
              <a:rPr lang="en-GB"/>
              <a:t>Could the requirement be re-stated to make the test cases more obvious?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lstStyle/>
          <a:p>
            <a:r>
              <a:rPr lang="en-GB"/>
              <a:t>Test record form</a:t>
            </a:r>
          </a:p>
        </p:txBody>
      </p:sp>
      <p:sp>
        <p:nvSpPr>
          <p:cNvPr id="31747" name="Rectangle 3"/>
          <p:cNvSpPr>
            <a:spLocks noGrp="1" noChangeArrowheads="1"/>
          </p:cNvSpPr>
          <p:nvPr>
            <p:ph type="body" idx="1"/>
          </p:nvPr>
        </p:nvSpPr>
        <p:spPr>
          <a:xfrm>
            <a:off x="357158" y="1428736"/>
            <a:ext cx="8458200" cy="4495800"/>
          </a:xfrm>
          <a:noFill/>
          <a:ln/>
        </p:spPr>
        <p:txBody>
          <a:bodyPr>
            <a:normAutofit fontScale="85000" lnSpcReduction="20000"/>
          </a:bodyPr>
          <a:lstStyle/>
          <a:p>
            <a:r>
              <a:rPr lang="en-GB" dirty="0"/>
              <a:t>The requirement’s identifier </a:t>
            </a:r>
          </a:p>
          <a:p>
            <a:pPr lvl="1"/>
            <a:r>
              <a:rPr lang="en-GB" dirty="0"/>
              <a:t>There should be at least one for each requirement.</a:t>
            </a:r>
          </a:p>
          <a:p>
            <a:r>
              <a:rPr lang="en-GB" dirty="0"/>
              <a:t>Related requirements </a:t>
            </a:r>
          </a:p>
          <a:p>
            <a:pPr lvl="1"/>
            <a:r>
              <a:rPr lang="en-GB" dirty="0"/>
              <a:t>These should be referenced as the test may also be relevant to these requirements.</a:t>
            </a:r>
          </a:p>
          <a:p>
            <a:r>
              <a:rPr lang="en-GB" dirty="0"/>
              <a:t>Test description </a:t>
            </a:r>
          </a:p>
          <a:p>
            <a:pPr lvl="1"/>
            <a:r>
              <a:rPr lang="en-GB" dirty="0"/>
              <a:t>A brief description of the test and why this is an objective requirements test.  This should include system inputs and corresponding outputs.</a:t>
            </a:r>
          </a:p>
          <a:p>
            <a:r>
              <a:rPr lang="en-GB" dirty="0"/>
              <a:t>Requirements problems </a:t>
            </a:r>
          </a:p>
          <a:p>
            <a:pPr lvl="1"/>
            <a:r>
              <a:rPr lang="en-GB" dirty="0"/>
              <a:t>A description of problems which made test definition difficult or impossible. </a:t>
            </a:r>
          </a:p>
          <a:p>
            <a:r>
              <a:rPr lang="en-GB" dirty="0"/>
              <a:t>Comments and recommendations </a:t>
            </a:r>
          </a:p>
          <a:p>
            <a:pPr lvl="1"/>
            <a:r>
              <a:rPr lang="en-GB" dirty="0"/>
              <a:t>These are advice on how to solve requirements problems which have been discovered.</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GB"/>
              <a:t>Requirements test form</a:t>
            </a:r>
          </a:p>
        </p:txBody>
      </p:sp>
      <p:graphicFrame>
        <p:nvGraphicFramePr>
          <p:cNvPr id="32771" name="Object 3"/>
          <p:cNvGraphicFramePr>
            <a:graphicFrameLocks/>
          </p:cNvGraphicFramePr>
          <p:nvPr/>
        </p:nvGraphicFramePr>
        <p:xfrm>
          <a:off x="1928794" y="1393825"/>
          <a:ext cx="4762500" cy="4854575"/>
        </p:xfrm>
        <a:graphic>
          <a:graphicData uri="http://schemas.openxmlformats.org/presentationml/2006/ole">
            <mc:AlternateContent xmlns:mc="http://schemas.openxmlformats.org/markup-compatibility/2006">
              <mc:Choice xmlns:v="urn:schemas-microsoft-com:vml" Requires="v">
                <p:oleObj spid="_x0000_s125963"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794" y="1393825"/>
                        <a:ext cx="4762500" cy="485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r>
              <a:rPr lang="en-GB"/>
              <a:t>Hard-to-test requirements</a:t>
            </a:r>
          </a:p>
        </p:txBody>
      </p:sp>
      <p:sp>
        <p:nvSpPr>
          <p:cNvPr id="33795" name="Rectangle 3"/>
          <p:cNvSpPr>
            <a:spLocks noGrp="1" noChangeArrowheads="1"/>
          </p:cNvSpPr>
          <p:nvPr>
            <p:ph type="body" idx="1"/>
          </p:nvPr>
        </p:nvSpPr>
        <p:spPr>
          <a:xfrm>
            <a:off x="428596" y="1214422"/>
            <a:ext cx="8229600" cy="4572032"/>
          </a:xfrm>
          <a:noFill/>
          <a:ln/>
        </p:spPr>
        <p:txBody>
          <a:bodyPr>
            <a:normAutofit fontScale="92500" lnSpcReduction="20000"/>
          </a:bodyPr>
          <a:lstStyle/>
          <a:p>
            <a:r>
              <a:rPr lang="en-GB" dirty="0"/>
              <a:t>System requirements </a:t>
            </a:r>
          </a:p>
          <a:p>
            <a:pPr lvl="1"/>
            <a:r>
              <a:rPr lang="en-GB" dirty="0"/>
              <a:t>Requirements which apply to the system as a whole.  In general, these are the most difficult requirements to validate irrespective of the method used as they may be influenced by any of the functional requirements.  Tests, which are not executed, cannot test for non-functional system-wide characteristics such as usability.  </a:t>
            </a:r>
          </a:p>
          <a:p>
            <a:r>
              <a:rPr lang="en-GB" dirty="0"/>
              <a:t>Exclusive requirements </a:t>
            </a:r>
          </a:p>
          <a:p>
            <a:pPr lvl="1"/>
            <a:r>
              <a:rPr lang="en-GB" dirty="0"/>
              <a:t>These are requirements which exclude specific behaviour. For example, a requirement may state that system failures must never corrupt the system database. It is not possible to test such a requirement exhaustively.</a:t>
            </a:r>
          </a:p>
          <a:p>
            <a:r>
              <a:rPr lang="en-GB" dirty="0"/>
              <a:t>Some non-functional requirements </a:t>
            </a:r>
          </a:p>
          <a:p>
            <a:pPr lvl="1"/>
            <a:r>
              <a:rPr lang="en-GB" dirty="0"/>
              <a:t>Some non-functional requirements, such as reliability requirements, can only be tested with a large test set.  Designing this test set does not help with requirements validation.</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a:lstStyle/>
          <a:p>
            <a:r>
              <a:rPr lang="en-GB"/>
              <a:t>Key points</a:t>
            </a:r>
          </a:p>
        </p:txBody>
      </p:sp>
      <p:sp>
        <p:nvSpPr>
          <p:cNvPr id="34819" name="Rectangle 3"/>
          <p:cNvSpPr>
            <a:spLocks noGrp="1" noChangeArrowheads="1"/>
          </p:cNvSpPr>
          <p:nvPr>
            <p:ph type="body" idx="1"/>
          </p:nvPr>
        </p:nvSpPr>
        <p:spPr>
          <a:xfrm>
            <a:off x="357158" y="1285860"/>
            <a:ext cx="8382000" cy="4495800"/>
          </a:xfrm>
          <a:noFill/>
          <a:ln/>
        </p:spPr>
        <p:txBody>
          <a:bodyPr>
            <a:normAutofit fontScale="92500" lnSpcReduction="10000"/>
          </a:bodyPr>
          <a:lstStyle/>
          <a:p>
            <a:r>
              <a:rPr lang="en-GB" dirty="0"/>
              <a:t>Requirements validation should focus on checking the final draft of the requirements document for conflicts, omissions and deviations from standards.  </a:t>
            </a:r>
          </a:p>
          <a:p>
            <a:r>
              <a:rPr lang="en-GB" dirty="0"/>
              <a:t>Inputs to the validation process are the requirements document, organisational standards and implicit organisational knowledge. The outputs are a list of requirements problems and agreed actions to address these problems.</a:t>
            </a:r>
          </a:p>
          <a:p>
            <a:r>
              <a:rPr lang="en-GB" dirty="0"/>
              <a:t>Reviews involve a group of people making a detailed analysis of the requirements.</a:t>
            </a:r>
          </a:p>
          <a:p>
            <a:r>
              <a:rPr lang="en-GB" dirty="0"/>
              <a:t>Review costs can be reduced by checking the requirements before the review for deviations from organisational standards. These may result from more serious requirements problems.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p:spPr>
        <p:txBody>
          <a:bodyPr/>
          <a:lstStyle/>
          <a:p>
            <a:r>
              <a:rPr lang="en-GB"/>
              <a:t>Key points</a:t>
            </a:r>
          </a:p>
        </p:txBody>
      </p:sp>
      <p:sp>
        <p:nvSpPr>
          <p:cNvPr id="35843" name="Rectangle 3"/>
          <p:cNvSpPr>
            <a:spLocks noGrp="1" noChangeArrowheads="1"/>
          </p:cNvSpPr>
          <p:nvPr>
            <p:ph type="body" idx="1"/>
          </p:nvPr>
        </p:nvSpPr>
        <p:spPr>
          <a:xfrm>
            <a:off x="533400" y="1295400"/>
            <a:ext cx="7772400" cy="4114800"/>
          </a:xfrm>
          <a:noFill/>
          <a:ln/>
        </p:spPr>
        <p:txBody>
          <a:bodyPr>
            <a:normAutofit fontScale="92500" lnSpcReduction="10000"/>
          </a:bodyPr>
          <a:lstStyle/>
          <a:p>
            <a:r>
              <a:rPr lang="en-GB" dirty="0"/>
              <a:t>Checklists of what to look for may be used to drive a requirements review process.</a:t>
            </a:r>
          </a:p>
          <a:p>
            <a:r>
              <a:rPr lang="en-GB" dirty="0"/>
              <a:t>Prototyping is effective for requirements validation if a prototype has been developed during the requirements elicitation stage.</a:t>
            </a:r>
          </a:p>
          <a:p>
            <a:r>
              <a:rPr lang="en-GB" dirty="0"/>
              <a:t>Systems models may be validated by paraphrasing them. This means that they are systematically translated into a natural language description.</a:t>
            </a:r>
          </a:p>
          <a:p>
            <a:r>
              <a:rPr lang="en-GB" dirty="0"/>
              <a:t>Designing tests for requirements can reveal problems with the requirements.  If the requirement is unclear, it may be impossible to define a test for it.</a:t>
            </a:r>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3042</TotalTime>
  <Words>3125</Words>
  <Application>Microsoft Office PowerPoint</Application>
  <PresentationFormat>On-screen Show (4:3)</PresentationFormat>
  <Paragraphs>275</Paragraphs>
  <Slides>51</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51</vt:i4>
      </vt:variant>
    </vt:vector>
  </HeadingPairs>
  <TitlesOfParts>
    <vt:vector size="55" baseType="lpstr">
      <vt:lpstr>Origin</vt:lpstr>
      <vt:lpstr>2_Origin</vt:lpstr>
      <vt:lpstr>1_Origin</vt:lpstr>
      <vt:lpstr>Document</vt:lpstr>
      <vt:lpstr>Requirements Specification</vt:lpstr>
      <vt:lpstr>Recap</vt:lpstr>
      <vt:lpstr>Today’s lecture</vt:lpstr>
      <vt:lpstr>NFRs for critical systems</vt:lpstr>
      <vt:lpstr>Reliability</vt:lpstr>
      <vt:lpstr>Performance</vt:lpstr>
      <vt:lpstr>Security</vt:lpstr>
      <vt:lpstr>Usability</vt:lpstr>
      <vt:lpstr>Usability metrics</vt:lpstr>
      <vt:lpstr>Safety</vt:lpstr>
      <vt:lpstr>Safety requirement definition</vt:lpstr>
      <vt:lpstr>Examples of safety requirements</vt:lpstr>
      <vt:lpstr>Non-functional Requirements Checklist</vt:lpstr>
      <vt:lpstr>Non-functional Requirements</vt:lpstr>
      <vt:lpstr>Non-Functional Requirements</vt:lpstr>
      <vt:lpstr>Key points</vt:lpstr>
      <vt:lpstr>Requirements validation</vt:lpstr>
      <vt:lpstr> </vt:lpstr>
      <vt:lpstr>Validation objectives</vt:lpstr>
      <vt:lpstr>Analysis and validation</vt:lpstr>
      <vt:lpstr>Validation inputs and outputs</vt:lpstr>
      <vt:lpstr>Validation inputs</vt:lpstr>
      <vt:lpstr>Validation outputs</vt:lpstr>
      <vt:lpstr>Requirements reviews</vt:lpstr>
      <vt:lpstr>Requirements review process</vt:lpstr>
      <vt:lpstr>Review activities</vt:lpstr>
      <vt:lpstr>Review activities</vt:lpstr>
      <vt:lpstr>Problem actions</vt:lpstr>
      <vt:lpstr>Pre-review checking</vt:lpstr>
      <vt:lpstr>Pre-review checking</vt:lpstr>
      <vt:lpstr>Summary</vt:lpstr>
      <vt:lpstr>Review team membership</vt:lpstr>
      <vt:lpstr>Review checklists</vt:lpstr>
      <vt:lpstr>Review checklists</vt:lpstr>
      <vt:lpstr>Checklist questions</vt:lpstr>
      <vt:lpstr>Requirements problem example</vt:lpstr>
      <vt:lpstr>Problems</vt:lpstr>
      <vt:lpstr>Prototyping</vt:lpstr>
      <vt:lpstr>Prototyping for validation</vt:lpstr>
      <vt:lpstr>Prototyping activities</vt:lpstr>
      <vt:lpstr>User manual development</vt:lpstr>
      <vt:lpstr>Model validation</vt:lpstr>
      <vt:lpstr>Data-flow diagram for Issue</vt:lpstr>
      <vt:lpstr>Paraphrased description</vt:lpstr>
      <vt:lpstr>Requirements testing</vt:lpstr>
      <vt:lpstr>Test case definition</vt:lpstr>
      <vt:lpstr>Test record form</vt:lpstr>
      <vt:lpstr>Requirements test form</vt:lpstr>
      <vt:lpstr>Hard-to-test requirements</vt:lpstr>
      <vt:lpstr>Key points</vt:lpstr>
      <vt:lpstr>Key points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83</cp:revision>
  <dcterms:created xsi:type="dcterms:W3CDTF">2012-09-05T05:27:50Z</dcterms:created>
  <dcterms:modified xsi:type="dcterms:W3CDTF">2014-12-24T07:15:49Z</dcterms:modified>
</cp:coreProperties>
</file>