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 id="2147483672" r:id="rId3"/>
  </p:sldMasterIdLst>
  <p:notesMasterIdLst>
    <p:notesMasterId r:id="rId35"/>
  </p:notesMasterIdLst>
  <p:sldIdLst>
    <p:sldId id="258" r:id="rId4"/>
    <p:sldId id="499" r:id="rId5"/>
    <p:sldId id="498" r:id="rId6"/>
    <p:sldId id="460" r:id="rId7"/>
    <p:sldId id="463" r:id="rId8"/>
    <p:sldId id="467" r:id="rId9"/>
    <p:sldId id="469" r:id="rId10"/>
    <p:sldId id="473" r:id="rId11"/>
    <p:sldId id="474" r:id="rId12"/>
    <p:sldId id="475" r:id="rId13"/>
    <p:sldId id="476" r:id="rId14"/>
    <p:sldId id="477" r:id="rId15"/>
    <p:sldId id="478" r:id="rId16"/>
    <p:sldId id="479" r:id="rId17"/>
    <p:sldId id="480" r:id="rId18"/>
    <p:sldId id="481" r:id="rId19"/>
    <p:sldId id="482" r:id="rId20"/>
    <p:sldId id="483" r:id="rId21"/>
    <p:sldId id="485" r:id="rId22"/>
    <p:sldId id="486" r:id="rId23"/>
    <p:sldId id="500" r:id="rId24"/>
    <p:sldId id="487" r:id="rId25"/>
    <p:sldId id="488" r:id="rId26"/>
    <p:sldId id="489" r:id="rId27"/>
    <p:sldId id="490" r:id="rId28"/>
    <p:sldId id="491" r:id="rId29"/>
    <p:sldId id="492" r:id="rId30"/>
    <p:sldId id="493" r:id="rId31"/>
    <p:sldId id="494" r:id="rId32"/>
    <p:sldId id="495" r:id="rId33"/>
    <p:sldId id="49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54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4-12-20T07:34:48.461"/>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1" timeString="2014-12-20T07:34:50.273"/>
    </inkml:context>
  </inkml:definitions>
  <inkml:trace contextRef="#ctx0" brushRef="#br0">9153 10517,'-99'-25,"99"25,0-24,0 24,0 0,0-25,0 25,0 0,0-25,0 25,0 0,25-25,-25 25,0 0,25-25,-25 25,24 0,-24 0,0-24,25 24,-25 0,25 0,-25 0,0 0,0-25,0 25,25 0,-25 0,0 0,0 0,0 0,0 0,0 0,0 0,0 0,0 0,0 0,25 0,-25 0,0 0,0 0,0 0,0 0,0 0,0 0,0 0,0 0,0 0</inkml:trace>
  <inkml:trace contextRef="#ctx1" brushRef="#br0">2942 12095 2,'-2'-2'4,"2"0"-1,-5-3 0,1 0 0,2 0 0,-2 0 19,0-1-10,0-1 12,0 1-4,-1 1 5,1-1 10,2 1-12,0 2-2,0 0-3,0 1-15,0 1 6,0 1 6,0 0 3,0 2-8,4 5 6,0 4-3,4 1 6,0 7-10,3 3 5,1 2-1,2 4-15,3 5 14,-1 3-2,3 2-14,1 3 13,1 2-1,2 0-7,-1-1 6,3 0-7,0-4 6,-2-2-13,3-2 20,-1-4-8,0-3-1,-2-3-7,1-4 7,1-4-7,-4-4-6,1-4 20,-3-3-1,0-5-8,-1-6-6,1-6 6,-5-3 6,-2-5-13,-1-5 13,-5-4-13,-2-5 0,0-2 1,-4-4 0,0 0 1,-4-4 6,-3-2 0,1-1-19,-4-3 21,-1 0-7,-3 0 0,1 1-7,1 2 8,-1 4 0,1 4 8,1 5-2,1 4-14,2 3 15,1 4-15,3 4 9,0 4-7,0 6 14,2 4-14,2 7 14,2 4 0,2 5-9,-2 4 8,6 5-15,0 3 22,2 2-15,3 4-7,-1 2 15,4 2 5,1 2-14,1 0 13,3 1-1,-2 0-8,3-1 6,3-1 1,0 0-9,0-2 7,-3 0-13,-1-2 13,2-2-7,-3-3 0,1 1 0,-1-3-13,-3-2-24,1-1 12,-3-4-17,-1-2 6,-1-2 4,-3-2 3,0-3 3</inkml:trace>
  <inkml:trace contextRef="#ctx1" brushRef="#br0" timeOffset="330.0189">3696 12170 2,'-2'-1'4,"0"-2"13,0 1-9,2 0 12,-2-1-2,0 2 9,2-1-14,-2 1 3,0-1 5,0 2-2,0 0 3,0 2-8,-2 1 4,2-1 5,-3 4 2,1 2-16,-2 2 0,2 1 5,0 2-8,0 1-1,2 1-1,2 0 0,0 0-7,2 2 0,0 1 20,2 0-21,2-1 19,2 2-8,3-2-7,-1 0 6,2-1 6,3-2 4,-1 0-14,3-3 6,0 0-14,-3-1 14,3 0-1,-3-2-8,-2 1 8,1 0-2,-5-1-1,0 3 0,-3-1-1,-3 0-12,-2 1 0,-2 1 2,-3-2-12,-1 1-17,0-2 4,-2-1-2,-1-2 4,1-2 2,0-4 4,-2-3 0</inkml:trace>
  <inkml:trace contextRef="#ctx1" brushRef="#br0" timeOffset="875.0501">3847 12363 2,'3'-4'4,"-1"1"-1,2-4 7,2-1 12,0-3-10,0 0-8,1-2 0,-1-1 19,2 0-22,0-2 12,1-1-1,-1 1-8,-2-1 18,0 0-2,0 1-9,-1 1-2,-1 0 13,-2 2 2,-2 0-2,0 3-10,-2 2 5,0 1-7,-2 1 4,-3 1-8,3 4-13,-4 3 13,2 2-7,-1 2 6,1 2-7,0 2 13,2 2-20,2 1 14,-2 1 6,4 1-8,0 0 6,0 0-14,2 0 1,2-1-13,0-1-17,2 0 5,0-3 2,1-1 4,-1-2 2,2-1 3,3-2 1,-3-2 4,0-1 1,0-2 0,1-1 3,-3-2 1,-2-2 1,2-1 1,-2-1 1,0-1 0,-2-1 1,-2-2 1,5-1 1,-3 0 0,0-1 13,0 0-1,2 0-14,0 0 19,0 3-2,0-1 6,3 3-16,1 0 18,-2 3-7,2 1 9,1 3-9,1 2 6,2 2-10,9 7 6,2 3 4,-3 2-3,-3 1-15,0 1 1,-3 0 11,-4-2 11,-3-2-2,1 0-4,-2-3-14,2-1 5,-4-3 18,-1 0 3,-1-4-3,-2-1 3,0-1-11,-2-3-3,-1-4-1,3-2 3,-2-3-21,-2-5 0,2-1 13,0-4 6,0 1-9,-2-2 5,4-2-1,-2 1-14,4 0-7,-4 2-5,2 1-18,-2 3-15,2 2 0,0 1-7,-2 4 6,0 4 5</inkml:trace>
  <inkml:trace contextRef="#ctx1" brushRef="#br0" timeOffset="1341.0767">3756 13085 35,'-2'0'13,"0"1"5,-2-1 10,2 4-9,-2 1 3,-2 1 5,2 3 2,-1 2 9,1 3-10,0 1-11,2 4 11,0 0-3,4 3-4,0 1-9,2-1 6,3-1 3,1-2-2,2 0 3,1-4-21,3-1 13,0-5-2,3-1 12,2-5-17,-1-4 6,1-4 4,-1-3-7,-1-5-2,2-3-1,-5-3 5,1-1-8,-3-3-6,-2-2 6,-1 0-7,-3 0 7,-4-1 0,-2-1 5,-2 3-21,-4-1 3,-3 2 7,-3 2 20,0 3-9,-5 1-14,2 2-6,1 4 2,0 2-12,-3 5-10,3 3-3,-1 4-15,1 4 6,-1 2-1,5 3 5,1 2 3,1 3 4</inkml:trace>
  <inkml:trace contextRef="#ctx1" brushRef="#br0" timeOffset="1555.089">3932 13401 37,'0'1'25,"0"2"-2,2 1 3,2 2 9,1 1 3,1 1 1,0 3-4,0 1 2,5 4-18,-3 0 4,2 1-16,3 4-1,1 1 19,-2 3-4,3 0-8,-1 3 10,3 2-9,12 32 0,-4-8-16,-3-7-25,-3-4 4,-4-8-24,-3-3 7,-4-5 4,-2-3 4,-1-2 3,-3-5 4,-2-4 2,-4-2 2</inkml:trace>
  <inkml:trace contextRef="#ctx1" brushRef="#br0" timeOffset="1749.1001">4038 13824 6,'-2'-2'10,"2"-1"6,-2-1 10,0 1 4,-1 1-10,3 2 3,0 2 10,-2-2 9,2 3-5,-2 3-12,2 6 4,0 3 3,-2 3-11,2 6 4,-4 2-4,0 3-8,0 3-8,0 0 12,0 2 5,-1 1-16,1-1-7,0-1-7,0-1 0,0-3-10,2-4-18,-2 0-8,2-5 5,0-3 4,2-3 6,-3-4 2,3-1 1</inkml:trace>
  <inkml:trace contextRef="#ctx1" brushRef="#br0" timeOffset="2098.12">4096 13859 26,'0'0'8,"2"-1"17,2 0-2,10 0 10,3 0-17,1-1-2,3 4 5,2-1 10,-2-1-4,-11 0-2,4 1-4,3-2 5,-3 1-4,3 1-9,2 1 0,-3-1-9,3-1-6,-3 0-7,1-1-16,-3-1 2,1 0 4,-1-2 2,1 1-4,-3-2 2,-1-1 3,-1-1 2,0-1 2,-4 0 2,1-1 1,-3 1 2,0 1 1,-4-2 1,0 4 1,0 0 1,-2 1 1,0 4-1,-2 2 2,-1 2 0,-1 4 0,0 3 1,0 3 0,2 2 0,-5 4 0,3 4 1,0 2-1,0 2 1,-2 3 1,1 2-1,1 3 0,0 1 0,0 1 1,-3 1 0,3 0-1,0 2 0,0-3 1,-2 0-1,1-5 0,1 0 0,-4 26 0,2-11 0,-1-12-1</inkml:trace>
  <inkml:trace contextRef="#ctx1" brushRef="#br0" timeOffset="2411.1379">4205 14464 2,'0'-15'3,"4"-4"1,5-2-1,-3 0 7,2-3-2,0 2 5,3-1-7,3 1-7,-1 4 6,-7 10-7,2 1 0,2 2 0,1 2 7,-1 2-7,0 2 0,1 2 1,-3 3-1,2 2 0,-1 2 0,-1 0 1,0 2 0,-2-1 0,1 1-1,-1-3 1,2 1 0,-2-4 0,1-2 1,1-1 0,0-1 0,0-5 0,3-1 1,-3-4-1,2-2 7,1-1-7,-1-2 18,0-1-7,3-1 4,-1 1 4,1 0 5,-1 1-23,0 0 13,3 2 5,-1 1-9,1 1 12,-1 1-10,1 2-1,-1 0-14,1 0 13,-1 3-2,-1-1-7,18-1-19,-7 2-6,-5 1 4,-4 1 1</inkml:trace>
  <inkml:trace contextRef="#ctx1" brushRef="#br0" timeOffset="3699.2116">3622 15449 3,'0'0'3,"-2"0"0,0 0 0,2 1 0,-2-1 0,2 1 13,-2 0 3,2-1-1,-2 1-3,2-1 4,-2 2-14,2-2 11,0 0-2,-2 1-14,2 0 6,0-1 0,0 0-1,0-1 5,2-2-1,4-1 5,2-2-7,4-3-8,5-3 7,6-5-1,4-2 6,4-3-8,6-7-7,6-4 1,5-4 6,8-5 6,6-4-13,6-4 6,2-4 0,5-3 7,84-60-8,-84 59 0,5-3 0,7-2 6,2-2-14,2-1 0,93-70 8,-14 14 0,-90 68 1,3-4-8,0-1 1,4-1 13,82-60 0,-18 14-15,-16 14-4,-17 12 13,-7 9 6,-61 38-13,-1 2 14,1 0-8,0-1 12,-5 4-8,-1 2 0,-7 1-1,0 3 6,-6 2 0,-4 2-15,-2 3 13,-4 1 5,-5 2-8,1 3-6,-3-1-7,-1 2 8,-3 1 0,-2 1 6,-2 2-1,1 0-7,-5 2-18,0 0-5,-2 2-4,-4 2 4,-1 0 1,-11 12 3</inkml:trace>
  <inkml:trace contextRef="#ctx1" brushRef="#br0" timeOffset="21949.2554">4627 12953 1,'0'0'3,"0"0"-1,0 0 0,0 0 0,0 0 0,0 0 0,0 0 0,0 0-1,0 0 0,0 0 0,0 0 0,0 0 1,0 0-1,0 0 0,0 0 0,0 0-1,0 0 1,0 0-1,0 0 1,0 0-1,0 0 1,0 0 0,0 0-1,0 0 0,0 0 1,0 0 0,0 0-1,0 0 0,0 0 0,0 0 1,0 0 0,0 0 0,0 0-2,0 0 2,0 0-1,0 0 0,0 0 0,0 0-1,0 0 1,0 0 0,0 0 1,0 0-1,0 0 0,0 0 0,0 0 7,0 0-8,0 0 1,0 0-1,0 0 0,0 0 7,0 0-7,0 0 0,0 0 0,0 0 7,0 0-1,0 0-8,0 0 1,0 0 1,0 0 6,0 0-7,0 0 0,0 0 0,0 0 0,0 0 1,0 0 0,0 0 1,0 0 0,0 0 0,0 0 6,0 0-7,0 0 6,0 0-7,0 0 7,0 0 6,0 0-2,0 0-7,0 0 0,0 0-1,0-1 6,0 1-7,4-1-6,0-2 1,1-2 7,1 0-1,-2 2 0,2-1-6,0 0 7,1-1 0,-1 0-1,2 0 0,0 0 0,-2-1-7,3 2 1,-1-2 7,0 0 0,1 0 0,-1 0-7,2-1 7,-2 0 0,3 1 0,-1 0 6,0-1-1,3 0-14,-1 0 1,1-2 1,1 1 0,3 0 7,-1-1-6,1-2 7,4 1 6,-1-1-2,1 0-7,2-2-6,-1 0 7,3 0-7,2 0 8,0 0-7,0-2 7,4-2-7,-2 0 7,4-1 6,0 0-1,2-1-7,40-20-6,-7 4 1,-35 19 13,4-2-14,5 1 7,1-3 13,2-1-14,3 1-7,2-2 1,1 1 13,5-2-7,54-21 0,-7 3 7,-53 22-14,4 0 14,2-1 12,1-1-22,5 0 7,1-1 6,3 1-14,64-24 13,-10 9-1,-6 2-8,-58 19-6,1-2 20,5 0-21,3 0 7,1-1 7,74-19 0,-13 7-2,-7 2-14,-65 15 15,5 0-8,4 0 1,5 1 6,-1-1-7,75-14 13,-9 4-14,-74 12 7,6 1-7,3-2 7,1 1-1,4-1 0,1 0-1,80-12-12,-85 12 13,5 0-13,3-1 14,1-1 0,4 1-7,-3 0 13,88-15-1,-19 5-14,-79 11 7,2 2 6,3-2-7,-1 0 7,1 0-16,1 0 16,77-12-2,-22 3-1,-14 2-13,-61 10 7,-2 2-7,4-2 2,0 1 13,-2 0-13,2-1 13,-3 2-13,-3 0 0,2 2 7,-4-1-6,47-4 7,-17 1-7,-11 2 7,-13 4 6,-9-1-19,-8 2 13,-8 1 6,-4 2-7,-8-1 0,-3 1 6,-1 0-7,-5 2 7,-3-2-1,-1 0-7,-2 0 0,-2 0 0,0-3-6,0 4 13,-2-1-20,2 1 22,0-1-8,-2-1 6,-2 1-14,0 0 2,2 0 14,-2-1-8,-2 1-14,-2-1-3,2-1 0,-3 2 3,-1 3 1,-2 0 1,1 1 0</inkml:trace>
  <inkml:trace contextRef="#ctx1" brushRef="#br0" timeOffset="22719.2995">11115 11053 3,'-2'0'4,"0"0"-1,0 0 7,0 2-7,0-4 5,0 1-1,0 2 5,2-1-7,-2 2-1,2-2 7,0 0-2,0 0-2,0 1-7,-3 0-6,3-1 7,0 0 6,0 0-1,3 1 0,-1 0-1,0 2 0,4-1 5,-2 0-1,2 2-1,2 0-1,1 1-20,-1 1 8,13 4 7,4 1-1,-7 2 13,1-2-14,1 1 0,1-3 7,-2 0-9,-1 2 8,3-2-15,-4 2 16,-9-7-2,2 1-7,1 1-7,-1 1 8,-2-1 14,2-1-3,-1 1-13,-1-1 6,-2 1 0,0 0-1,1-1 6,-3 0 7,-2 1-9,0 1-7,-4 0 12,0 1 5,-4 1 5,-1 2-9,-15 8-2,1 1-7,-4 0 7,0-1-9,0-2 13,3-1-8,9-9-1,-1 4-1,-1-2 0,3-1 0,-3 3 5,3-2-1,-2 0-7,3-1 6,-1 1-1,2-1-1,1-1 1,1 0-2,2-2 6,0 1-8,-1-1 6,3 0-1,0-2-7,2-1 0,0 1 6,-2-1-7,2-1 0,0 0 1,2 0 7,0 1-15,-2-1 8,0 0-7,2 0 8,0-1 13,0 1-16,-3-1 8,3 0-8,0 0-13,0 0 9,0 0-18,0 0 2,0 0-16,0 0 4,0 1 5,3 1 1,-3-1 3</inkml:trace>
  <inkml:trace contextRef="#ctx1" brushRef="#br0" timeOffset="28330.6204">12410 10698 5,'0'-5'4,"-2"-1"-1,2 0 0,0-3 7,0-1-2,-2-2-7,2-2 12,-2 0 6,-1 0-10,1-1-1,-2 1-1,0 1 13,-2 0-4,-2 2-8,-1 2-1,1 2-1,-4 1 7,-3 2-22,1 3 14,-5 5 12,-2 3-2,-3 3-7,-1 3 4,-2 4-8,-2 4-7,2 5 20,0 2-8,2 3-2,1 4-1,-1 2 0,4 3-7,2 4 12,5 2-7,2 3 13,3 2-3,3 3-21,6-1 20,2 0-8,9 0 6,1-3-2,4 0-7,5-3-13,4-1 14,2-4-8,4-2-4,0-3-18,0-2 2,2-4-4,2-2 5,-2-4 1,2-3 3</inkml:trace>
  <inkml:trace contextRef="#ctx1" brushRef="#br0" timeOffset="28617.6368">12360 11484 31,'-2'-3'7,"0"1"5,-2-1-1,-2-1 0,2 1 10,-1-2-15,1-1 12,0-1-15,4 0 12,0-1-2,2-1-1,4-1-8,1 1-7,3-1 13,0-1-8,5 3 6,-1 0 7,3 2-3,-1 1-2,3 4 5,0 1 0,-3 5-3,3 3 6,-5 3-10,3 4-1,-5 2-1,1 4 0,-3 3-14,-2 2 14,0 2-13,-1 1 13,-1-1-13,-2 0 7,0 1 0,0 1 0,2-2-20,-1-2 10,1-2-12,0-2-5,0-2 5,0-3 1,3-2 3,-1-4 1,0-3 1</inkml:trace>
  <inkml:trace contextRef="#ctx1" brushRef="#br0" timeOffset="30941.7698">12780 11590 13,'0'0'3,"0"0"0,0 0 13,0 0-16,0 0 7,0 0-8,0 0 13,0 0 6,0 0-3,2 0-15,2 0 19,0-2-8,3-1-2,1-2 5,0-2-8,2-2 1,1-3-8,1-2 12,3-1-7,-3 0 5,0-1-7,1 0-7,-3-1 14,-2 2-8,1-1 14,-3 1-3,-4 2-8,0-1 0,-2 4 5,0 0 0,-4 3 4,0 0-7,-2 5 11,-1 1-14,1 4 7,0 4 4,-2 4 4,-3 3-1,3 3-9,0 2-14,2 2 20,-1 1-8,5 0-1,-2 2 0,4 0-21,0-4 3,2 1 20,0-2-19,2 0-6,1-4 9,1-1 1,0-3 1,-2 0-25,2-4 11,1-1 8,-1-4-10,0-1 8,0-3 3,0-2 2,1-2-6,-1-2 3,-2-2 1,0-3 1,0-2 1,-2-3 2,2 0 7,-1-1-6,1 0 7,0-1 0,0 0 13,0 3-1,2 0-8,-2 3 5,3 3 12,-1 1-2,0 6-9,0 0 5,0 5-1,1 3 16,1 2-9,0 4-16,-2 3 12,1 1-8,-1 1-2,2 2-7,-2 2 0,0-3-6,3 2 20,-1-3-2,-2-2-1,2-1-2,-1-1-1,1-2-1,-2-2 5,0-1-6,3-4-2,-1-2-7,-2-2 1,2-3 6,-1 0 0,1-5 5,0-1-7,-2-1 0,-2-2 6,1-2-8,-3-2 0,2 2 7,0 0 0,-2 2-2,2 0-1,-2 2-20,-2 2 16,2 2 7,0 2-9,0 2 8,3 2-1,-1 1-7,0 3 0,0 1-7,2 1 2,0 3 1,1-2 1,1 1 0,0-2 1,0 0 0,5-1 7,-1 0 0,3-3-1,-1-2 6,3 0-1,-1-3-7,-1-3 6,1 0-13,-1-2 7,-1-2-6,1-1 1,-3-1 7,-2 0-13,-1-1-6,-1-2 16,-4 1 6,-4-2-7,2 2-6,-2 1 1,-2 1 1,-4-10-6,-2 6 8,-1 6-7,1 5 3,2 7 13,-2 7-13,1 4 14,3 4-1,0 6-1,4 1 0,0 2-7,4 0 0,3 1 7,-1 1-1,-2-14-6,4 2 6,-2 0 1,3-1-1,-1 0-1,2 0-13,1-2-4,-1 0 20,2-3-7,-3-1 7,1-1-13,-2-2 13,0 0 6,-1-3-27,-1-2 27,0-3 0,0-1-16,-2-2 9,1-2-1,-1-1-1,-2-2 6,0 0-13,0-2 0,0 0 7,0 0-13,0 0 15,2 1 5,-2 0-7,0 3-7,3 0 7,-3 3-14,2 2 9,0 0-6,0 3 14,2 2-1,0 3 0,1 1 6,1 1-28,0 2 16,3 2 0,-3-1 7,2 0-1,3 1 0,-1-2-7,2 0-6,1-2 7,1-2-6,1 0 8,0-2-7,-3-2 7,3-3-6,-1-2 1,1-1-13,-3 0 22,1-2-1,-3-3-6,2-2 6,-3 0-12,-1-1 1,-2 0 7,1-1 6,-3 0 6,-2-1 12,-2 3-10,0 3 6,-2-1-4,0 4 5,0 1-15,-4 1 6,0 5-2,-2 1-13,0 4 19,-1 3-1,1 1-16,2-1 1,0 3 7,0-1-1,2 2-13,2-3 19,0 1-1,2 0-8,0-4 6,4 1-7,0-2-6,2-2-12,1-2 1,-1-1 15,4-3-18,9-2 21,0-3-7,-5 2 7,3 0 0,-7 3 0,1 1 0,-3 1-1,0 3-19,1 3 21,-3 1 0,2 4 6,1 0-1,1 4-1,1-2-7,-3 1-7,2 0 1,3-3 7,-3-3 0,5-3 6,-7-3-1,0-2 1,5-2-16,-1-2 2,5-2 8,0-3-1,1-4 0,1-3-6,0-4-5,1-1 14,-1-4-7,0 1 0,-3-3 7,1-1 0,-5 0-1,1-3 6,-5 0-7,1 0-12,-3-2 1,-4-1 14,-2 0-1,-2 1 6,0 2-1,-2 0 5,0 4 6,-4 3-10,2 4 5,-1 5-7,1 2 11,0 5-2,0 6-7,-2 5 16,0 5-2,-3 5-3,3 6-9,0 2-1,2 5 5,0 4-2,4 2-8,0 3 13,4 2-10,0 4 6,2-3-1,2-1-3,3 0 5,1-2-20,1-4 13,1-1-20,1-2 8,-1-5 7,1-3-1,1-3 6,-4-2-7,1-3-13,-1-5 8,-1-2-6,-3-4 2,8-6-13,-3-6 10,-5-3-6,-4-4-3,0-1 1,-2 1 10,-2 0-12,3 4 15,-6-1 7,3 1-6,0 4 7,0 2-14,0 2 9,3 1 0,-1 3 7,-2 0-19,4-1 14,0 4 0,0 0-6,2-1 1,2 2 0,5 1 7,-1 1 8,1 1-9,1-2 0,1 2 7,1 2-1,1 2-7,-5-2 0,-1 2 0,1 1-12,-4 0 20,-2 2-7,3 2-14,-5 0 15,0-1 0,-2 4 0,0-1 1,0-1-1,-2-3 0,2-1 0,0-4-8,-2 1 8,2-1 0,2 0-19,1-3 3,1-2 8,2-4-7,0-1 9,5-6-5,-1-2-19,-6 7 17,3-3-6,-1 0 10,0-2 1,0 1-12,3 1 15,-5-2-1,2 3-11,1 0 15,-3 1-6,-2 1 13,2 3-13,-2-1 7,0 2 13,1 2 5,1 0-3,-2 1-14,2 2 18,0 1-14,0-1 5,1 1-1,1-1-7,-2 2-1,2-3 13,1 2-15,-1-3 14,2 0-9,1-2 6,-1-1-14,2-3-5,3 0 7,-1-3 0,-1-1-7,-1 0 16,1-2-8,-3 0-1,0-1 1,-4 0 0,1 2-12,-3 1 20,0 0-7,0 2 0,-2 2 6,0 0 7,-2 1-9,2 3 12,-4 2-8,2-1 0,0 5 4,0 1-8,0 1 0,0-1 6,2 2-2,-2-1 0,4 1-28,-1-1 16,1 0 1,2-1-12,2-2 1,13 2-10,2-5-5,-1-2-9,1-2-2,2-4 5,0-3 6,-3-1 2,3-2 4,-2 0 3,0-1 2,-5-1 2,-1-2 3,-3-2 1,-1-2 1,-5-3 2,-2-2 1,-4-3 1,0-3 8,-2-3 0,-4 1 12,0-1 6,-2 5 3,2 2 17,0 2-5,4 7 8,-4 1-5,-1 5-4,3 4 1,0 3 3,2 3-11,0 4 3,0 1-4,0 4-10,0 7 0,-6 5-16,2 5 13,-4 0-2,1 2 0,-1 3 4,2 0-14,0-1 6,0 0 6,-1-2-1,1-1-22,0-2 9,0-4-12,2-3-6,-3-1 16,3-2-6,0-4-5,0 0 1,2-2 3,0-1-5,0-4-5,-2-1 9,-3 0-4,5-2 14,-2-2-13,2 2 15,4-1-6,-2 2 7,-4-1-13,4 0 8,0 0 7,2 4-20,-2-2 15,0 2-6,2 0 14,2 3-7,3 0 0,-5-1-6,2 1 7,-2-1-19,2 2-11,2-1 3,0 0-2,-1 0 1</inkml:trace>
  <inkml:trace contextRef="#ctx1" brushRef="#br0" timeOffset="32241.8441">13094 12029 83,'-2'0'13,"0"2"-8,2 3 7,0 2 10,0 5-2,2 4 3,0 5-2,0 4 3,0 5 4,3 3-4,1 4 4,0 5 3,2 4-17,1 0 12,-1 1-11,2-1-8,1-2 19,1-1-17,0-4-1,3-4 13,-3-4-4,1-3-14,-1-5 13,0-3-9,1-4 5,-1-4 5,-1-5-8,1-5 5,0-5-2,3-4-14,1-6 0,1-5 13,2-1-14,-1-3 14,1-2-9,2 1 6,-3 1-13,3 3 0,-3 3 7,1 2 0,0 4-20,-1 4 16,-3 4 6,1 3 0,1 3-7,-3 5 8,-1 1-9,1 2-11,1 2 2,1-2-6,-1 1-3,1 0-11,3-1 4,-1-3-2,3-2-3,0-4 4,2-4-2,1-3 4,-1-3 3,2-6 4,2-2-5,25-24 17,-11-1-6,-4-2 9,-6 1-6,-6 0 21,-6 3-2,-3 1 1,-10 3-2,-4 5 18,-4 5-15,-4 14 17,-2 1-9,0 3-3,-7 4-8,1 3 12,-5 4-1,-2 3-9,-1 3 5,-3 7-1,0 3-15,2 1 13,3 3-7,-1 1 12,4-2-2,5 1-1,2-4-14,3 0-6,3-4 13,4-1-1,4-3-6,3-5-14,3-4 10,0-5-12,5-5 1,-1-2 3,5-4 2,-1-3 0,20-19 3,-5 5 13,-4 4-13,-4 3 1,-7 3 1,-1 6 1,-7 5 14,-2 4 5,1 4-2,1 5 12,0 6-3,-4-4-2,1 4-3,1 3 5,0 1-3,3 2-2,1-1-21,2 0 7,3-2 6,0-2 7,1-4-9,5-4-13,-2-2 7,3-6 0,1-4 0,2-5 7,-2-4-7,2-5-14,0-4 15,0-2 0,-3-4-12,-1-3 8,0-2-6,-2-3 1,-3-2 8,-3-2-8,-3-1 15,-4-3-20,-1 0 15,-3 2-13,0 2 8,-4 3 13,-2 5 18,2 4-10,-2 6 5,0 2-4,0 6 5,-3 6-3,3 4 4,-2 8-3,2 7-3,-2 6 5,4 8-4,-2 4 11,4 6-3,0 3-17,6 4 5,1 1-7,5 0-2,17 37-1,0-13 6,6-13 5,-18-30-27,0-2 20,3-1 0,-1-3 4,2-4-2,-3-2-7,3-2-7,-4-4-12,-1-2 8,-1-2-13,-3-3 22,-1-3-19,-1-2 3,-3-2 0,-3-3-17,0-1 11,-4 0-5,0-3 4,-2-1-4,0 3-2,-2-2 2,0 4-16,2 1 11,-2 2-1,2 3-10,0 2-1,-2 3 5,2 2 4,0 4 4,0-2 4,0 3 2,0 2 3,2-1 1</inkml:trace>
  <inkml:trace contextRef="#ctx1" brushRef="#br0" timeOffset="32405.8535">15115 11799 22,'0'0'14,"-2"0"-8,2 0 0,-2 0-8,2 0 1,0 0 6,2 1-7,-2 0 0,2 3 0,0-3 1,2 2-1,2 1 0,1-1-1</inkml:trace>
  <inkml:trace contextRef="#ctx1" brushRef="#br0" timeOffset="32646.8673">15316 11805 2,'0'-3'11,"2"1"-8,0-1 7,-2-1 4,0 2 12,2-2-11,-2 3 18,-2 1-11,2 0 4,0 0 3,0 0 3,-2 2-10,0 5 16,0-1-12,-1 3-2,-1 1 10,2 1-18,0 2 4,2 0-1,0 0-3,2-2-1,4 2 3,-1 0-2,3-1-7,2-1 16,5 1-2,14 11-10,0-3 6,-5-3-10,-1 0 5,0-2-14,-4-1 0,-5 0 6,-2-2-13,-3-1-19,-5-3-2,-2 0-10,0-2-14,0-3-1,-2-1 7,-2-4 5,0-2 5</inkml:trace>
  <inkml:trace contextRef="#ctx1" brushRef="#br0" timeOffset="33193.8986">15460 11426 54,'2'-4'24,"-2"-1"-4,5 1 17,-5 3 2,2-1 2,0 2-18,0 4 29,4 3-13,-2 5-5,-2 5 15,6 4-12,1 3-6,1 7 3,-2 1 3,3 4-5,1 3-11,5-1-2,-1 4 3,-8-22-9,3 0 6,3 3-3,-1-2-1,1-2 3,3 0-8,-1-4-2,1-1 0,-1-4 5,1-1-8,1-4 6,-1-2-8,0-2 0,-1-3 6,-1-4-8,-1-2 0,-2-3-6,1-2 7,-3-1-14,-1-1 15,1 0 7,-4 0-9,2 1-6,-4 1 7,3 3-20,-3 1 22,0 2-1,0 0-7,0 4 7,0 1-6,3 4 0,1 3 7,-2 2-7,0 1-6,0 1 1,5-1 7,-3 2-6,2-2-6,3 0-16,-1-2 15,1-2-16,1-1-10,19-3 11,-4-5-9,0 1 11,-2-5-2,-4-1-4,-3-5 10,1 1-15,-4-2 10,-3-1 11,-1 0 1,-5-2 9,2 1 1,-6-1-19,2 3 10,-3 1 9,1 2 13,-4 2 5,-2 4-8,2 3 13,-2 1 4,-1 2 4,6 1-10,-3 3-8,0 5 19,2 1-4,4 5-15,0 0 11,0 0-15,3 0 20,3 0-16,2-1 11,-7-8-8,3 1-1,2-1 5,1 0-8,1-1-1,3-2-1,1 1-13,-1-4-25,2-2-1,-3 1 4,-1-3-9,1 0-1,-3-2-3,-1-2 6,-2 0 3</inkml:trace>
  <inkml:trace contextRef="#ctx1" brushRef="#br0" timeOffset="33337.9068">16209 11374 92,'-6'3'12,"-2"-1"12,-1 0-16,1 2 6,0-2 4,2 2-21,-1-3 12,3 0-26,-2 0 15,4-1-14,-2 1 2,2-1 0</inkml:trace>
  <inkml:trace contextRef="#ctx1" brushRef="#br0" timeOffset="33558.9195">15421 11701 156,'0'0'43,"0"0"1,-2 1-13,2-1 4,2 0-5,-2 0-11,2-1 5,2-2 4,11-8-5,5 0-2,1-3-16,4 1 0,0-1-1,-11 7 6,3 0-14,1-1-18,-1 0-5,2 1-15,-3-1-2,3 2 5,-3 1 4</inkml:trace>
  <inkml:trace contextRef="#ctx1" brushRef="#br0" timeOffset="36085.064">16985 11597 51,'4'4'5,"4"4"-1,2 3 7,1 2-9,3 1 19,3 1 4,-3-1-16,-6-7 18,1 0-23,-1 2 6,0-1 11,3 0-7,-3 1-3,0 0-1,-2-2-2,1-2 13,-1 1 4,-2-1-23,0-1 6,0-2 11,-2-2-1,0-4-3,0-2-8,0-3 5,1-3-14,1-2 8,-2-3-9,2-2 8,2-3 5,0 0-1,5-1-20,-3-1 20,4 0-7,1 1-1,1 1-19,3 2 15,-3 3 1,3 2-1,-1 2-5,3 2-5,0 4 1,-3 4-6,5-1 22,-5 4-6,22 0 6,-5 5 0,0 0-13,-8-2 7,-1 0-12,-1-1 14,-2-2-6,-3 0 7,1-4 6,-4-1-14,-1 1 1,-6-2 1,1 2 7,-5-1 0,-4 0 12,-4 2-14,-1 0 12,1 2-1,-8 2-1,-3 4-8,-1 4 0,-3 3 12,1 3-2,1 1-14,9-6 8,0 1 4,1 1-13,1 1 0,2 1 7,4 0-7,2 0 6,4 11 6,7-3-7,5-7 0,9-4-19,2-6 1,4-4 9,2-4 1,-16 0-6,2-2 1,1-2 2,3-1-5,0-1-6,0-3 10,0-1 1,-3 1-5,3-2 14,-2-1 0,0 1 0,-3-2-7,-1 1-4,-2 0 14,1 0 13,-5 0-3,-1 0-2,-2 2-7,-1-1-7,-5 3 13,-2-2-1,-2 1-8,-2 2 6,-2 0-1,-3 2 0,1 0 5,-4 2-20,0 2 20,-1 1-7,3 0-15,0 2 22,-1-1-15,3 2 15,2 2-9,0 1 6,2 3-7,4 1 6,0 1-1,2 1-7,4 3 6,1 1-6,3 0 0,3 3 0,1 1 0,3 2 6,20 23-7,0 1-6,-1-3 1,-3 2 1,0-1 7,-8 2-6,-2-5 1,-5-3 0,-3-4 13,-5-5 5,-1-6-8,-5-4 13,-2-3 9,-6-4-15,2-5-2,-4-3 11,0-1-8,-1-5 3,1-7-8,-10-5 0,3 0-16,-1-6 8,2-5-6,1-2-6,1-4-11,-2-3-4,2-4-3,3-1-2,1-1-3,2 1 4,2 4 3,6 4 5,1 4-5,1 5 17,2 6-12,-4 7 3,3 6 15,-7 3 13,4 3-7,0 7 19,2 2-10,3 5 5,-1 1-1,0 4 4,1-2-9,5 2 6,-3-1-9,1-1 12,1-2-8,-3-1 4,1-3-14,1-1 6,-2-3 5,1-3-14,1-1 8,-1-3 11,3-5-21,-1-1 6,-1-4 13,-8 3-27,5-2 8,-3-1 13,2-2 5,-1-3-7,-1 0-8,0-2 6,-2-2 6,1-1-20,-1-1 7,-2 0 6,0 2 6,-2-1 5,0 5-14,-2 2 7,2 1 4,0 4-14,0 1 19,-2 4-8,0 3 12,2 3-16,1 3 6,-1 2-8,0 3 7,2 0-15,2 2 15,0 0-15,2-1 13,1-1-7,-1-2 6,2 1-1,3-3 6,-1-1-8,1-4 0,-1 0-1,15-4 0,0-4-14,-4-3 15,-5-3-14,-3-2 14,-3-1-13,3 0 8,-7-1 6,2-2-1,-4 0-6,1-2 0,-5 4 6,2 4 7,-2 0-15,0 5 0,-2 2 8,2 1-8,-2 4 1,0 7 1,2 0 0,4 2 0,0 2 7,1 2 6,-1-1-22,2 1 22,0-2-8,1-2-7,3-1-7,3 0 9,-1-2 6,-2-1 0,3-2-19,-1-4 14,-1-1 0,-1-2-12,3-3 0,-3-2 9,3-4-6,-1 0 14,-4-1 0,1-1-13,1-1 7,1 0-6,-3 2 7,-2 0-6,0 1 1,-1 1 0,-1 3-5,-2 4 1,-4 2 8,4 2-13,0 1 22,-2 2-15,2 5 2,3 2-6,-1 2 14,0-1 0,2 0 0,3-1 0,1 0-7,-2 2 1,5-4 6,-3-2 0,3 0-6,-1-4-6,3-2 1,-1-1-12,1-5 3,-1-1 2,1-2-10,-3 1 8,3-3-3,-3 2 8,1-2-10,-3-2 9,-1-1-5,-1-1 9,-2 0 2,3-1-7,-7 2 3,2 4 20,0 1-1,-4 5 0,0 1 5,-2 2-2,2 1-1,-2 2 0,2 1-2,1 3 5,1 1-7,-2 1-1,0 0 6,2 1-8,0-5 7,2 3-14,1-1 7,3-1-8,-4-3 22,6-1-10,3-1-13,-3-2-5,3-2 0,-1-1 3,1 2 1,1-3 1,1 0-13,-5-1 10,-1-1 7,-1 0 1,-2 0 0,-2 0-13,-3-1 22,1 0-15,0 4 2,-2-1 7,2 2-7,-2 3 14,-2 2 6,0 0-3,0 2-14,0 2 13,0 0-1,0 3 0,0 0 4,2 0-1,0 2 5,0-1-22,2-1 15,3-3-3,-1 2-13,4-1 7,-2-2 6,5-2-7,-1-1 0,-1-1 6,5-2-19,-1-2 8,-1-1-1,1-2 9,1 0 5,1-2-1,-5-2-1,3-1-7,-3 0 0,0-1 1,-1-1 6,-1 2-1,-2 1-13,1 1 26,-3 0-14,0 5 11,-4 0 5,2 4-2,-2 0-15,2 5 12,-2-1 5,3 3 3,1 3-2,0 1-3,2 1-9,1-1 12,5 0-9,3-1-2,1-2-7,1 1 13,6-5-3,4-3-14,0-3 0,2-2-6,2-5-13,0-2 10,0-4 1,0-2 7,-4-3-19,0 0 3,-4-3-5,-3-3 17,-5-2-18,-1-2 8,-3-5-16,-9-3 22,-4-5 2,-4-3-5,0-2 8,-2 4 0,-3 1-13,3 6 16,0 5-6,2 9 7,0 6 0,-1 6-6,3 5 7,0 4 13,-2 2 12,0 8-4,0 6-2,-2 4 3,4 7-2,0 4-9,2 2 5,4 6-1,4 4-16,4 0 13,3 2-14,1-1 19,7-1-1,2-4-3,2-4-8,2-4 6,0 0-8,2-6-7,0-3 7,-2-5-13,0-3 20,0-4 0,-4-2-2,-3-3-7,1 0-7,-2-3 1,-3-1-7,-1 0 22,-3-1-20,-3 0 13,-3 1 0,-2 2-7,0-1-5,-4 0-19,-2-1 4,-2 2-16,-2-2-2,-6 1 5,-3 2-2,-3 0 4,-5-1 3</inkml:trace>
  <inkml:trace contextRef="#ctx1" brushRef="#br0" timeOffset="36256.0737">20625 10529 89,'0'1'20,"0"-1"3,2-1-2,4-1-16,2-3 5,5-3-13,1 1-6,3 0-7,3-2 2,5-3 1,0 3-1</inkml:trace>
  <inkml:trace contextRef="#ctx1" brushRef="#br0" timeOffset="36550.0906">21193 10465 9,'-2'0'3,"0"0"14,-2-1 3,0 1-9,-2 1 12,0 0 10,1 0-5,-5 2 4,-2-1-4,3 0 3,-1 2-5,0 2-2,-1 0-4,-1-4-15,2 4 6,-1-1 4,1 5 5,0 0-2,1-2-3,3-2 6,2 0-10,0 0-2,4-3 6,-4 2-15,4 1 7,0 0 5,4-2-2,0 2-13,4-1 13,3 2-8,3 0 7,5 1-2,1 0-13,1-1-1,2 1 16,0-1-2,-3 2-7,-3 1-7,-3 0 7,-1 1 7,-5-1-7,0-1 6,-4 1-7,-4 0 6,-2 1-7,-4-1-12,-4 1-18,-7-1-21,-1 2 6,-5-2 2</inkml:trace>
  <inkml:trace contextRef="#ctx1" brushRef="#br0" timeOffset="50399.8827">12916 13336 5,'0'-5'4,"0"0"-1,3-4 7,-3 0-8,2-2 0,-2-1 12,2-1-2,-4 0 6,2 1-3,-2 1-2,-3 1-1,1-1-16,-2 4 2,-4 1 7,-3 4 5,-1 2-7,-21 9-1,-3 10 6,20-7-1,-3 5-1,-2 4 1,-1 6 4,-1 3-20,0 5 7,0 2 1,2 6 0,3 4-7,1 3 14,3 3 0,3 2-15,1 3 8,6-1 8,-1 0-2,7-4-1,4 0 0,3-5-7,5-5 7,5-3-21,1-6 23,7-4-1,4-5-21,0-5 29,2-3-15,0-7 13,2-3-2,-2-5-1,-2-5-13,2-3 7,-2-4 6,-2-3 0,-2-4-2,0-2 12,-3-3-15,1 0 13,-2-4-3,-1-1 5,1 0-8,0 1 4,-3 0-8,1 1-13,0 1 20,1 3-8,-1 5-7,2 2 13,-1 4-1,18-5-14,-3 10 19,-2 6-8,-6 7 5,-5 7 0,-3 9-3,-7 1-1,-5 4-1,-7 4-7,-7 0 0,-3 2 6,2-16 1,-3 2-8,-3 2-8,-3 2 9,-1-1 6,-3 2 0,0-2-21,-1-2 9,1-1 7,0-2-7,1-4-11,1-2 7,3-4-10,-1-6-11,3-3-3,1-3 5,3-6 2,1-4 4,5-4 1,2-3 4,2-5 2,4 0 2,1-1 2,3-1 0,2 0 3,1 0 1,1 0 2,0 2 1,1 1 1,1 3-1,1 0 2,-1 4 0,3 2 7,16-10 19,-2 11-4,-2 6 5,0 8 4,-4 6-5,-1 3 5,-5 4-5,2 7-2,-5 1-3,-8-10-1,-1 4 9,-1-1-8,2 0 3,-4 1-15,0 1 12,1-3-3,-1 0 6,-2-2-10,2-2-1,0-1 18,-2-2-11,2-3 6,-2 0-4,0-4-9,3-4-14,-1-4 13,0-3 7,2-3-10,0-2 6,0-6-8,1 1 7,1-3-15,0 1 7,0 0-7,1 3 0,-3 3 8,0 4-8,2 2 8,-1 3-1,-1 5-8,-2 4 9,2 5-1,0 3-14,-2 4 22,1 2-9,1 2-6,-2 2-7,2 1 9,2-2 0,1 2-6,-1-3 7,2-2-12,1-1 0,1-2 15,3-6-6,-1-1-18,3-4 21,-3-2-12,5-4 7,-3-4 1,3-2 1,-5-3 0,3-4 1,-3-1-6,1-2 7,-5-1-13,0-3 15,-1-1-12,-3 1 14,-2 0-13,0 2 8,-2 3-6,-2 2 14,0 3-7,0 4 6,-2 2-7,-2 4-5,-2 6 13,0 5-7,-1 4 13,1 5-1,0 2-2,0 5-1,0 1 0,2 1-1,1 2-1,3-2-1,3-1 6,-1-1-7,2-2-1,2-3 7,4-3-8,1-3 0,16 3-14,1-8-4,1-8 15,-2-5-6,-4-5 7,0-4 0,0-4 1,-5-2-14,-1 0 15,-5-6-6,1-1 7,-3 0-13,-2 1 8,-2 2 6,-2 4 6,1 5 5,-1 4-14,-4 4 13,2 3-2,-2 4-14,-2 4 13,2 5-8,0 4 0,0 5-6,2 5 13,0 5 0,0 1-9,2-1 7,2-2-1,5-2-7,-1-2 0,4-3 6,1-5 0,-1-1-7,3-4 0,2-3 6,-1-4 0,1-4-1,-3-4-6,1-4 6,-9 6-12,3-3 13,-1-1 0,-2-3-7,2-1-6,1 0 1,-3-2 14,0 1-1,1 1-7,-1 0 13,0 2-14,-2 3 7,1 1 6,-3 2-8,2 1-8,0 2 22,0 4-9,1 3-1,1-1-1,-2 2-7,0 0 7,0 2 6,3 0-8,-1 0-14,0-1 22,1-1-15,-1-1 13,2 0-1,15-3-13,0-4-6,-2-2 20,-5-2-14,-1-4 1,3-1 13,-1 0-1,-2 1-7,-1 0-7,-4-1 1,-3 1 13,-3 2-13,0-1 13,0 2-14,-2 2 7,-1 2-6,-3 2 13,2 2-7,2 1 0,-2 4-13,0 3 14,0 1-6,2-1 13,-2 4-20,0-1 7,4 1 0,-1-2 1,1-2 14,4-1-15,-2-2 7,5-2-20,-1-1 9,1-4-5,-1-1 20,0-3-7,3-2-6,-3 0 1,3-1-7,-3-1 9,-4 1 13,1 1-7,-1-3-1,-4 2-8,-2 4-4,0 2 13,0 0-6,0-1 6,1 2-6,-3 0 6,2 1 0,0 2 0,0-1-7,0 2 7,0 1-1,2 1 1,0 0-8,2 1-5,-2-1-5,3 2-12,-1 0 17,4 0-12,-2-1-15,1-2 16,3 0 3,1-2-17,-1 0-2,2-2 11,1-2 16,-1 0-5,17-8 1,-6-1 3,-2-1 7,-6 2-5,-3-3 13,1-2-7,-5 1 13,-2-3-1,0 1 12,-3-1-3,-3 2-9,0 0 7,0 3 23,-2 2-5,0 4-5,-2-1-3,2 4-10,-2 1-8,0 2 18,-1 3-16,3 2 12,-2 2-10,0 6-1,-2 0-8,4 3 0,0 0 0,2 2 11,2 1-14,5 0 13,-1 1 5,4-1-9,1 0 5,5 0-20,-1-2 13,-1-1-32,1-1 2,-5 2-4,-1-3-15,-7 1-8,-6 2 0,-2 3 6,-5-2 4,-5 0 3</inkml:trace>
  <inkml:trace contextRef="#ctx1" brushRef="#br0" timeOffset="50917.9124">12592 14763 3,'-2'1'17,"-2"0"-14,-3 1 18,3 0-9,0 0 5,0 0-9,0-1-1,2 2 19,-2-2-17,2 0 19,-1 0-4,3-1-2,5 1-4,9-2 5,7-5-10,8-1-2,10-4 6,-14 3 4,6-3-3,6-3-14,11-3 11,57-24-14,3 0 12,8 0-8,-54 20 13,8-5-15,89-29-1,-2 4-6,-2 2 7,7 4 5,1 1-13,-4 1 19,7 0-8,-3 3-7,-6 2 14,-1 0-22,-8-2 8,1 3 14,-2 1 3,-6 0-2,-9 2 0,-6 0 3,-10 2-1,-2 0-3,-15 4 5,-10 3 11,-10 3-11,-13 1-13,-10 5 17,-13 0-9,-10 5-8,-6 4 0,-8 2 5,-7 0-1,-8 1-14,-6 2 7,-8-1-13,-7 3-6,-12 5-9,-8 4-17,-12 4-14,-11 3 1,-11 7 6,-5 4 5</inkml:trace>
  <inkml:trace contextRef="#ctx1" brushRef="#br0" timeOffset="51619.9525">14000 14484 50,'-2'-1'11,"-2"-2"0,0 2-15,0 2 25,-2-3-15,1 3 7,-3 5-3,2 2 5,-4 1-2,3-1 0,-1 3-15,-2 4 12,-3 1 12,-1 5-8,-3 3-3,-1 3 5,-5 4 5,-4 2-10,0 6-1,-4 0-7,-37 50 6,2-4 5,4-5-8,33-43 19,-6 4-4,-1 1-2,-1 2-3,0-1-8,-2 0-8,1-3 0,1 1 0,2-1 14,2-3-3,2-5-1,2-1-1,4-3-8,2-4 6,3-3 0,3-2-8,3-3-7,1-3 8,1-3-18,2-2-5,3-1-15,1-3-3,2-3 5,2-1 3,2-2 4,0-3 3</inkml:trace>
  <inkml:trace contextRef="#ctx1" brushRef="#br0" timeOffset="52031.9761">14044 14509 5,'-4'3'17,"1"-2"-3,1-1-8,2 0 6,0 2 6,-2 2-3,2-1 11,0 5-4,9 2-2,-3 0 3,8 4 5,3 0 2,6 2 2,1 3 3,9 2-10,5 1-4,-1 2 11,-18-11-4,3 2-11,3 4 4,4-1 11,0 3-16,2 3 16,35 23-10,-2-3 3,-4-5 4,-2-4-17,-6-4 12,-2-1-16,-5-4 5,-4-3 6,-3-3-4,-7-5 0,-4-3-9,-19-9-1,2 2 5,-2-2-13,1 1 0,-3-3-6,0 1-12,-2-1-23,2-2 6,-6-5-21,-6-2 14,-6-3-14,-5-1 6,-1-3 7,-3 0 4</inkml:trace>
  <inkml:trace contextRef="#ctx1" brushRef="#br0" timeOffset="52423.9985">14306 14387 19,'-6'-1'3,"2"-1"11,-2-1-1,-5 1-2,5 1 6,2 0-3,0-2 18,0-1-4,2 3-11,0-1-2,2 2 12,0 0-4,4-1-2,2 0 4,6 0-4,7 3-22,8-2 13,6 0-1,8 0 11,7 0-16,8 0 7,6 0 4,8 1-3,7 1 0,-34-2 3,5 3-2,5-1-8,65 9 19,-8 2-3,0 2-10,-1 0 12,-1-1 2,-1 2-2,-3-3-11,-5-1 12,-2-2-10,-4-2-2,-2-2 5,-8-1-3,-4-2-8,-11 2 6,-37-3-3,2-2-14,-2 0 13,0 2-13,-2-2 12,-2 2-1,-2-2-13,-3 1 14,-3 0-2,0-2-1,-5 1-1,-2 1-7,-1-2-25,-3 1 4,-2-1-11,-4-2-8,-6 0-27,-10 2 3,-7 2 6</inkml:trace>
  <inkml:trace contextRef="#ctx1" brushRef="#br0" timeOffset="53047.0341">12044 16387 17,'-2'-2'10,"2"-3"4,-2 1-2,-1-1 0,1-1 10,-4 0-16,0 2 6,-2 0 12,-3 1-23,1 2 20,-4 1-4,-1 2-14,-1 2 6,-3 3-1,2 3 6,-3 1-3,3 6-1,-4 0-1,5 3-14,1 2 14,-1 1-2,4 2 5,1 0-1,1 2-20,4-1 20,4-1-1,-1 1-15,8-1 7,-1-1 7,2-1-8,4-2 6,1 0-13,-1 0 7,2-2-14,-1 1 15,-1-2 1,-2 1-1,-1 1 0,-5 1-7,0 0 0,-2 1 7,-4 2-6,-5 0-18,1-2-5,-4-1 4,-1-3 2,1-1 3,-1-5 1,1-2 2,0-3 1</inkml:trace>
  <inkml:trace contextRef="#ctx1" brushRef="#br0" timeOffset="53821.0784">12017 16760 4,'2'0'18,"2"3"-4,0 0-14,2 3 13,-2 1 12,3 2-11,-3 3-1,2 0-1,-2 2-2,2 1 18,-1 0-11,-1 0-8,2 1 5,-2-1-7,2-2-2,2-2 0,1-3 12,-3-2-1,2-1-3,3-2-2,-1-6-8,0-1 0,3-4 7,-1-4-2,3-1-14,-3-2 1,-2-4 13,3 1-1,-3-1-7,-2 2 0,1 0-6,-1 4 13,-4 0 5,2 1-20,-2 3 7,0 3 7,-1 3 5,-1 3-14,0 4 14,-2 3-2,2 2-21,0 2 22,-2 2-14,2 1 6,0-2 6,2 1-7,2-2 6,0-1-1,3-2-13,-1-2 14,2-1-8,-1-5-6,3-3-5,0-1-12,3-4 16,-1-4-18,1-2 10,-3-3-12,3-2 24,-1-2 0,1-1-18,-5 0 8,2 0 9,-3-1 0,-1 0-12,-4 1 2,0 3 15,-2-1-13,0 1 8,-2 1 7,0 0 0,-4 2-7,2 1 13,0-1-13,-2 0-6,0 1 8,2 1-7,0-1 22,0-1-15,0 1 7,2 0-7,-2 0 13,2-2-8,-3 2-6,3 0 19,0 1-8,0 1 19,-2 2-11,0 0-8,2 2 7,-2 1-9,2 2 5,-2 4-7,2 2 19,0 3-10,0 4-1,0 7-8,2 4 0,0 1 13,0 7 3,3 3 12,-1 2-4,0 4-17,2 0 11,0 1-1,3 0-10,1-1 5,-2-1-7,2-4-2,1 0-7,-3-3 13,0-4-14,3-3 12,-3-1-1,-2-4-7,0-4 0,1-2 13,-1-5-9,0-4-1,2-3-7,-2-5-6,5-3 14,-3-2-7,0-2 6,3 0-1,-1-1-6,2-2-6,1 1 13,1 2-13,1 0 14,-1 1-1,1 2-1,-1 2-7,1 3 1,-3 0-12,-2 2 14,3 3 6,-5 3-1,-2 3 0,1 3-7,-5 4 6,-2 2-6,-7 3-13,1 3 8,-2-1 0,-4 2-4,1 0-11,-1 0 1,-3-2-10,1 0 5,1-2-16,1-3 4,0-1 5,1-2 3,3-3 3</inkml:trace>
  <inkml:trace contextRef="#ctx1" brushRef="#br0" timeOffset="55186.1565">12999 16467 19,'0'-1'9,"0"1"11,0 0 5,0 0-4,0 4-2,0 2 16,0 2-4,-2 2-10,2 3 16,0 2-24,2 1 18,-2 3-4,4 1-9,0 1-9,1 1-8,1-1 19,0-2-2,2-1-15,1-1 6,-1-3 12,2-2-30,1-3 22,-3-2 4,2-2-8,0-4-2,1-2 1,-1-4-9,-2-4-7,3-3-4,-1-2 8,0-2 13,1-1-14,-1-2-6,3-2 21,-3 2 5,4 1-15,-1 0 0,-1 1-6,1 2 7,-1 0-6,-2 3 13,-1 3 0,1 2-16,-2 2 8,1 3 8,-1 4-2,-2 3-1,-4 2-1,0 2-6,-4 3 0,0 1 0,0 2 0,-2-1 7,0 1-13,0 0 0,1-1 15,-1-3-15,0-1-4,2-2 7,0-1-12,0-4-11,2 0 3,2-5 17,-2-2-5,2-3-6,4-2 3,1-2 9,-1-3 0,0 0 1,2-1 1,0-2-13,3-1 16,-1 3-6,0 0 7,1 0 6,1 2 0,-1 4 5,1 1 0,0 1-2,1 3 5,1 2-14,-1 4 13,-1 0-8,1 2-7,-3 1 14,2-1 4,1 3-8,-3-1-1,0 0 7,-1-1-16,1-1 1,-2 0-6,1-3 7,-1-1 0,0-3 0,0-1 1,3-3 0,-3-2 6,0-3 6,0 0-8,1-2 5,-1 0-7,-2-1-6,0 1 0,-1 0 7,-1 3-1,0 0 6,0 2-13,-2 2-12,0 0 21,0 2-7,0 3-7,-2 3 15,2 2-7,-2 0 0,2 1-12,-2 2 21,5 3-1,-3-1-1,2-1-7,0-1-6,2-2 1,0 1-5,3-4-6,-1-1 9,2-1-5,1-4-5,1-2 9,0-1-5,1-1 1,-3-2 15,5 1-12,-5-2-5,0-1 20,1 1-6,-3 0 0,-2 0 0,-2 1 0,-2-1 7,0 2-1,-2 0-6,2 1 6,-2 2 0,-2 2-1,0 1-13,0 1 14,0 5-1,-2 0 0,2 3 0,0 2-1,0 1 0,0 1 7,0 1-8,2 1 6,2 1-13,2-1-1,0-1 2,2-1 7,2-1-7,1-2 1,1 1 1,0-4 0,3-3 0,-3 0-19,15-1 16,-4-5 7,-5 0-19,-1-2 15,-3-1 0,-4-1 7,-3 0-20,-1 1 9,-2-2 7,0 1 0,0 1 6,-2-3 0,0 2-1,-2 1 5,0 1-7,6 1 12,-6 4-14,2-2 13,0 3-9,2 1 0,-2 1 5,2 2-1,2 2 0,4 0-8,-1 1-1,1 2 7,-2 0-14,6 0-6,-1-1 22,1-1-8,1-1 12,-3-3-14,2 0 0,3-2 7,-3-4-1,3 0 6,-1-2-1,1-4-15,-3 0 7,0-1-12,3-1 20,-5 0-1,1 2-8,-7-1-6,0 0 7,0 2-20,0 1 9,-4-1 7,2 1 1,-4 2 0,2 1 0,0 2 6,-2 1-7,4 2 1,-2 0-13,2 0 1,2 1 9,-2 0-6,5-3 7,-1 1 13,2 1-7,0 0-7,1-2-12,1 0 8,0-3 8,3 0 0,-3 2-14,3-2 15,-1-1 0,-2-1 0,3 0-6,-1 0 0,-2 1 1,1 0 7,-3 0-7,0 1 1,-1 1 0,-1 3-6,0 2 14,-2 0-7,2 1 6,-2 2 6,5 2-7,-3 2-1,0 0 0,0 1 12,3-2 6,1 1-16,-2 2 6,0-3-2,3-1 0,-1-4 5,-2-1-8,5-1 5,-1-2-7,3-1 0,-3-3 6,1 0 5,-3 1-2,-2-3-20,2 1 1,-1-1 13,-1-1 6,-2 1-8,2 1 0,1-1-1,-3 1 0,0 1-1,-2 0-6,-2 3 6,0 1-6,1 2 7,-1 0-1,0 2-13,0 1-4,2 2 14,0 1-6,2-3-6,0 0-5,1 3 3,-1 0-12,4-2 3,-4 1 2,3-1 1</inkml:trace>
  <inkml:trace contextRef="#ctx1" brushRef="#br0" timeOffset="55750.1887">14968 15692 66,'0'-1'22,"0"-2"-9,-2 1 11,2 0-3,0-2-2,0 2-16,0 1 0,-2 0 12,2-2 5,0 4-9,0 2-2,0 0-13,4 1 20,0-1-3,0 4-2,1-2-7,-3-1-13,4 3 7,-4 0 13,4 2-8,2 0-6,-4 0 6,5 3 7,-5-3-15,2 4 1,-4-7 7,2-2-1,-2 1-6,3 1 0,-3 0 7,0-2 0,0 2 7,0-2-2,-2 0-8,2-1 7,-2-1-8,0-1-6,0 0 1,0-1-6,0-1 8,0 1-12,-2-1 9,2 0 0,0-4-6,-2-2-4,0 0-5,2-1 3,0 0 3,0-1 1,2-8 1,0 2 3,2 1 0,0 1 2,0 5 1,0 0 1,3 0 1,-1 0 1,0 1-1,2 0 2,-2 1 1,1 1 0,-1 2 0,-2-5 1,2 2 1,0 0 0,-1 2 7,-3-3-8,2 1 7,-4 1 0,0 0-1,0 1 13,-2-2-3,0 4-8,-3-1 6,-1 1-8,0 1 6,-2 3-2,-3 4-7,-1 2 6,0 1-7,-1 3 6,1-1-13,-1 1 7,3 5 14,0 1-9,3-2-1,1 3 0,0 1-13,4-3-6,0 0 2,0 0 1,0-2 0</inkml:trace>
  <inkml:trace contextRef="#ctx1" brushRef="#br0" timeOffset="61249.5033">11802 17335 1,'-2'0'4,"0"-1"-1,0 1 0,-1-1 0,1-1-1,0 2 1,-2 0 0,0 0-1,0-1-1,0 0 0,0 1 0,2-1 0,-3 0 6,1 1 6,2-1-2,-2 1-7,2-2 0,0 2 11,2-1-14,-2 1-7,2-2 14,0 1-1,2 0-1,0-2-13,4 1 0,0-2 14,3 1 5,1-2 0,5 0-9,3-2 6,5 0-1,4-3-14,6 1 14,2-3-8,4-2 7,5 0 0,3-3-16,3-2 9,6 1 0,4-4 0,4 0 0,6-3 6,5 1-13,-1-1 13,7 0 7,-1-1-9,5 1-13,2-2 13,4-1 6,4 1-20,-2-1 14,5-1-1,1 1 0,2-1 6,5-1-1,1 0-14,3-4 1,1 1 7,115-34 0,-125 37-7,5 0-5,-3-1 7,1 1 7,1 0-1,102-31 6,-27 10-1,-98 30 0,5-2-15,-2 2 8,2 0-7,-2 1 7,0 1-6,76-20 13,-23 9-7,-18 3 0,-20 5-7,-16 5 7,-17 4-19,-38 7 1,-2 2 4,-5 0 1,-3 1 1,-3 1-1,11 2 2</inkml:trace>
  <inkml:trace contextRef="#ctx1" brushRef="#br0" timeOffset="61881.5394">13053 17148 22,'-6'2'2,"-2"5"12,-5 5-8,-3 5 6,-3 6-1,-4 6-2,-2 7-7,-2 5-7,1 6 7,-1 5 12,0 7-8,4 3 7,2 3-9,5 2-7,3 1 7,7-1-7,6-3 13,4-3-8,7-5 13,5-9-15,5-5 7,6-8-20,4-10 20,4-7-13,4-11 19,5-8-20,1-11 1,7-9 13,0-7-1,1-10 7,1-7-15,0-6 13,-2-4-8,-3-3 0,-5-3-7,-3-1 7,-8 1-7,-6-2 13,-6 1-7,-9 2 6,-4 1-8,-10 3 0,-8 4 8,-2 4-8,-9 5 0,-6 6-8,-2 7 16,-4 6-16,-4 7 8,-3 4-6,-3 8 1,0 7 13,-1 4-20,-1 5 2,3 6-6,1 2 3,2 4 0,6 1 2,-1 2-1,8 0 2,3 0 0</inkml:trace>
  <inkml:trace contextRef="#ctx1" brushRef="#br0" timeOffset="63731.6453">13221 17486 6,'2'2'4,"0"5"-1,0 5 7,2 4 4,-2 3-8,2 2 0,-2 6 5,2 2-8,-2 1 7,0 0-8,0 0 6,3-2-14,-1-1 14,2-1-14,2-6 1,0-1 13,1-4-13,3-3 19,-1-3-8,3-4-1,0-6 1,5-4-2,-2-2-1,3-7 0,-3-2-13,1-4 7,-1 0 1,2-2 7,-5 0-1,-1 2-14,-1 2 16,0 1-9,-3 3-5,-3 4 0,0 1 14,-2 5-1,-2 5 13,0 5-9,-2 7-1,0 2-1,0 7-1,0 3 0,2 1-15,2 2 16,-1 0-16,3-1 2,0-3 14,4 0 0,1-5-9,1-2 8,3-6-1,1-3-7,1-3 6,-1-4 6,3-5-14,1-5 1,-1-3 6,0-4-6,-3-2 13,3-4-27,-3-3 15,-1-1 0,-3-1-7,1-1 2,-5-1 21,0 1-15,-4 1 6,3 3-7,-5 2 13,0 3-8,0 4 12,-2 2-20,0 4 13,0 3 6,-2 6-15,2 5 13,0 4-8,0 3 6,0 4-2,2 4 0,4-1 5,-2 0-8,4 1-1,3-3 0,1-3-1,3 0 0,-1-4-7,5-6 7,1 0-13,1-6 8,0-2 0,-1-4-6,5-3-5,-2-2 14,-2-2 6,-1-2-7,-1-2 0,-2 1 6,-1-2-13,-6 0 1,1 2-1,-5-2 2,0 2 7,-2 2 0,-2 3 0,0 2 7,-4 2-2,-2 5-8,0 3 1,0 6-7,-2 6 14,0 3-14,1 3 7,3 4-7,0 3 15,4 1-1,5 2-14,1-3 14,0 1-14,5-3 14,1-4-14,3-1 14,1-5-21,3-2 9,2-6-18,-3-4 8,3-4 9,0-2-6,0-5 8,-3 0-12,-1-4 1,-1-3 15,-1 0-6,-3-2 7,-3-1 0,-1 0 0,-4-1-7,1-1 14,-5 2-8,0 0 14,-2 2-3,0 2-1,-2 4-14,2 3 7,-2 3 6,-3 3-1,5 5 12,-2 5-9,2 5-8,0 2 6,2 6 0,0 1-9,5 1 0,3 1 7,0-1-1,3-1-13,1-1 13,3-2 5,-1-3-13,5-2 0,0-3-12,1-6-6,1-2 3,2-4 9,-4-3-13,-1-5 4,3-1 1,-2-6 9,-3 1 1,1-4 1,-4-2 0,-3-2 1,0-2 0,-3-2-6,-3-3 2,-2-3 1,-2-4 0,-2-1 8,-2-2 6,0 1-7,2 3 20,-2 1-10,0 3-1,0 5 5,0 4-14,0 3 7,-1 5 4,3 5-1,-2 5 5,-2 4-1,2 6 10,2 8-16,0 4 7,2 3-16,0 8 13,2 3-1,3 4 5,1 0-9,2 3-13,1 2 1,3-2 13,-1-1-7,1-2 12,3 0-2,-3-5 0,3-3-9,-1-1 0,1-3-6,-3-5 0,1-5-7,-1-1 9,1-6-6,-3-2 1,0-5 13,-1-3 0,-1-2-1,-2-3-1,-1-3 0,-1-1 6,0-3-8,-2 1 0,0 0-13,0 2 7,0 3 8,-1 0-15,-1 4 9,0 1 13,0 2-7,0 5 5,2 1-1,-2 5-1,2 5-1,0-1-7,0 4 6,3 1 1,-1-1-15,2 0 8,0 0-6,1-1 13,1 0-1,0-2 1,3-3-9,-1-1 1,3-3 0,-1-3-6,-1-2 1,1-3 7,-2-3-6,1 0 1,-1-3-7,-1-2 9,-1-1 0,-2 0 1,0-1-6,-3 0 7,1 1-6,0 2 1,-2 1 13,-2 1-13,2 2 13,-2 1-7,3 1 18,-3 4-7,2 2-2,-2 3-1,2 1-8,0 4 7,0 0-14,0 0 1,5 0-5,-3 3 20,2-3-8,0 0 6,1-1 0,1-1-20,0-3 2,3 1 0,-3-4 2,3-1 1,-1-3 8,0-2-7,1-2 7,-3 0 0,-2-2-6,3-2 7,-3 1 0,-2-1-6,0 1 7,1-1-1,-1 0-6,-2 3 0,-2 0 1,2-1 14,0 4-2,-2 0-1,0 1 5,3 3-1,-1 0-14,2 3 7,0 2 6,0 2-8,3 0-7,-1 2 7,0-1 0,2 1 0,3 0 0,-1 0-1,1-1 6,1 0-13,3-2 1,-3-2 19,3-1-8,-1-2-1,-1 0 0,-1-2-7,1-1 7,-1-2-1,-1-1-7,-3 0 1,0-1 6,-4-2-7,3 1 13,-3-2 5,2-2-8,-2 3-7,-1-1 13,-1 0-2,2 2 5,-2 0-15,0 1 14,-2 2-16,0 1 7,2 1-7,-1 2 12,3 2-7,0-1-7,0 2 13,-2-1-1,5 3-14,-1-2 7,-2 1 7,2 0-8,1 1-8,1-1 8,0-2-6,-1 2 1,1-2-6,-2-1-5,0-1-12,1-1 17,1 0 1,-2 0-12,1-3 3,-3 0 2,2 0 9,-4-2-12,2-2-11,-4-1 23,3-2-12,-5-2 3,0-2 14,0-1-6,0-2-6,0 0 15,0 1 7,-2 3 11,2 0-9,0 2-7,0 4 13,2-1-9,-2 6 5,2 2-1,2 5 6,0 0-10,0 5 12,2 3-1,3 3-16,-3 3 6,4 1-7,-2 1 6,3 1-7,1 2 6,-2-1-7,5 0 0,-3-1 8,3 0-8,-1-2-20,-1-1 10,-1-2-12,-2-2-3,1-3-4,-1 0-3,-4-1 3,-2-4 5,1 1 2,-7-2 2,-1-2 1</inkml:trace>
  <inkml:trace contextRef="#ctx1" brushRef="#br0" timeOffset="63950.6578">15036 17185 123,'0'-1'21,"2"-3"4,1 0-10,3-1-1,0-2 4,4-4-2,1-4-1,3 0-3,1-2-14,3-1 6,5 0-13,-2-3-5,1 1-11,3 0 2,0 2 2,2 0 3</inkml:trace>
  <inkml:trace contextRef="#ctx1" brushRef="#br0" timeOffset="65721.7591">12342 18958 58,'0'-1'4,"-3"1"0,3-1 5,0 1 5,3-1-8,1 2-7,0-1 0,2 0 0,2-3 13,3 2-7,-1 0-8,4-2 1,3-1-6,0 2 13,1-3-7,7-1 7,0 2-7,4-2 0,2-1 7,2-1-7,2 0 0,2-2-6,0 1 1,5-1 14,-1-2-8,5 0 7,1 0-7,1-1 0,4-1-6,5-1 13,3-2-1,5 1-13,3-2 8,4-2 6,3 0 6,1-3-8,7-1-7,6-1 13,4-1-14,4-2 1,6 1 12,3-3-7,4 1 0,1-1-7,3 1 1,-2 0 7,1-1-7,3 1 1,-2-2 6,4 1 0,2 0-7,2 0 1,-2 1 0,0 0-1,2 1 2,-4 0 7,-7 0-1,1 2 6,-6 0-2,-3-1-1,-4 0-19,0 3 1,-1 2 8,-3-2 0,-2 2 0,-4 4 8,-2-1-8,-7 3 0,-3 1-6,-3 1 8,-3-1-6,-3 2 0,-4 2 8,-4 0-6,-2 0 6,-6 1-7,-3 0 1,-3 0 0,-7 1 2,0-2 0,-6 1 7,-2-2-7,-6 0 0,-2-1 1,-6-1 6,-1-2-6,-6 0 6,1-1 0,-7-3-7,-4-1 14,-2 0-15,-6-2-1,-5-2 16,-3-1-3,-3-2-7,-4-2-6,-2-3 13,-1-2-14,-1-4 1,-4-2 13,0-1-1,-2-2-1,-1-2 0,1 2-7,0-3 0,2 0 6,-31-47 0,10 13-1,5 10 6,8 7 5,6 8-15,4 10-6,2 5 13,2 5-7,6 8 6,1 4-7,-1 6 8,2 3-15,-1 2 14,1 2-13,7 8 7,2-1 13,-5 3-15,1 1 13,-3 0-14,1 1 7,-3 1-1,-1-1-6,-1 2 13,1 0-2,-5 0-13,2 2 0,-2 2 1,-1 0 1,-3-1 6,-2 0-6,-2 3 6,-33 7-6,2 0-14,-1-3 16,6 1 0,28-6-6,-7 0-5,-3 2 14,-2-2-13,-5 1 14,-1 3-13,-3-2 14,-55 12 5,9-3-7,53-11-13,-5 1 14,-1 0-7,-1 1-7,-1 0 16,-1 1-8,-2-1 8,-2 1-1,0 0-14,1 0 8,-3 0-6,-2 1 1,0 0 1,-4-2 0,1 1 1,-1-1 1,0 0 7,0 1-1,-2-2-6,2-1-1,0 1 2,0-2 0,0-1 7,-1 0-1,5 0-6,0-1 0,5-1 0,-1 1 1,2 0 6,0-2 0,3 2-7,-1 0 1,2-1 6,1 2-7,-1 1 1,0-1-1,3 1 1,-1 0 0,1 1 0,-3 0 0,2 1 0,1 1 1,-1 0 0,1 1 0,-1-1 0,1 3 1,1 0 0,-2-2-1,1 3 0,-1-1 1,1 0 0,1 0-1,-1-1 1,1 1 0,1 0 0,-1-1 0,3 0-1,-1 1 1,1-1 0,-1-1 0,5 1 0,-2-2 0,1 2 1,3 0-1,0-2 0,2 1 0,0-1 0,0 1 0,4-1-1,-3-1 1,1 1 0,4-2 0,0 1-1,0-1 1,3 0 0,-1-1 0,2 1 0,0-1 1,0-1-1,5 1 0,-3 0 0,2 0 1,3-1-1,-1-1 0,4 0-1,-1 1 1,1-1 0,1 0 0,2-1 0,1 1 0,1 1 0,2-2 0,-1 1 0,3 0 0,-2 0 0,4 1 0,0 0 0,1 2 0,1-1 0,2 3 0,-2-2 0,4 2 0,0 1 0,3 0 0,-1 2 0,2 2 0,0 0 0,2 2 0,-1 0 0,1 4 0,2 1 1,1 4-1,-1-1 7,2 4-8,-1 1 1,1 2-1,3-1 7,-1 2-7,1 1 0,-1-1 0,0 0 0,1 1 1,-1-1 0,1-1 0,-3-2-1,3 1 7,-5-3-7,3 1 6,-3-2-7,0 0 1,1-1 12,-3-1-7,2-2-7,-2 0 7,3 0 0,-3-1-1,0 0 12,1-1-15,-1 1-6,0 0 1,2 0 7,1 0 6,-3 0-1,2 1 5,1 1 6,1-1-22,-1 1 19,-1 1-14,0-1 0,3 1 0,-3-2 12,0 1-1,1-3-2,-3 1 5,0-2-7,0 0-8,1-3 19,-3-1-9,0-2-1,-2-1 0,0-1-2,1-4-8,-3 0 7,2-1-7,-2 0 6,0-1 6,0 0-20,0-2 13,0 0 0,-2-1-1,2 0-6,0-2 6,-2 1-13,0-1 14,2 0-13,0 1-5,-2-1-12,2-1 3,-2 1 4,0-1 1,0 1 0</inkml:trace>
</inkml:ink>
</file>

<file path=ppt/ink/ink2.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0T07:37:02.697"/>
    </inkml:context>
    <inkml:brush xml:id="br0">
      <inkml:brushProperty name="width" value="0.05292" units="cm"/>
      <inkml:brushProperty name="height" value="0.05292" units="cm"/>
      <inkml:brushProperty name="color" value="#FF0000"/>
    </inkml:brush>
  </inkml:definitions>
  <inkml:trace contextRef="#ctx0" brushRef="#br0">6577 4427 2,'3'0'3,"-3"-3"0,2 2-1,-2 1 0,0-1 0,2 0 0,-2-1 0,2 3 0,-2-1 0,0 1-1,0 0-1,0-2 1,0 1 0,0 0-1,0 0 1,0 0 0,0 0 0,0 0 0,0 3 0,-11 33 0,-13-30 0,26-10-1,0-1 0,2 3 0,-2-3 0,2 2 0,-2-1 1,2 3-1,-2-1 0,2-1 1,1 2-1,-1 0 0,0 0 7,0 1-8,2-1 0,-2 1 1,3-2-1,1 1 1,0 0 6,2 0-7,-1 0 0,1 0 7,0-1-1,1 1-7,1 0 0,1 1 0,1-1 7,1 0-7,-1 0 7,3-1-1,-1 1 0,3 1 0,-1-1-1,3 0 6,0 1-8,-1-1-6,3 1 0,2-1 1,0-2 13,2 3-7,2-1-1,-3 0-6,3-1 7,2 0-7,-2 2 1,2 0 0,-2 0 8,2 0-1,-2 0 6,2 0-8,-2 2 0,0-1 6,-2 0-1,2 0-13,-2 0 7,0 0-6,0 1 7,-2-1-6,1 1 7,1-1-1,0 0 6,-2-1 0,0 2-8,0-2 7,-3 0-7,3 1-6,0-1 13,-2 0-1,0 0-7,-3 0 7,1 0-7,0 0 14,-1 1-22,1 0 2,-2-1 21,-1 0-23,3 0 2,-2 0 14,-1-1-1,-1 0-7,1 0 1,1 1 6,-3-2-13,1 2 0,-3 0 8,3-1 6,-2 1-13,-1 0 13,-2 0 0,1 0-14,-1 0 1,-4 0 8,3 0 6,-3 0-14,0 0 7,1-1 0,-3 0 7,0 1-7,-2 1 6,0-1-7,0 1 6,-1-1-13,1 0 1,-2 0 7,-2 0 6,2 0-7,0 0-6,0 0 14,-2 0-7,0 1 6,0-1-13,0 0 0,0 0 14,0 0-14,-2 0 14,-2 0-7,0 2 0,-1-1 0,-3 1 12,-2 0-14,0 1-6,-5-1 14,1 0-7,-1 2 0,-4-1-6,1 2 13,-3 0-13,-4 0 1,1 1 7,-1 0 0,-4 0-7,0 1 1,-2 0 1,0 0 6,0 0-7,0 0 8,0 0-7,0-1 7,0 1 6,0-2-8,0 1 0,0-1 0,2 0-6,0 0 7,0 0-7,2 0 7,0-2 0,0 2-1,2-3 0,0 2-6,3-2 0,-3 1 1,0 1 0,2-2 8,1 1-1,-1-1 0,0-1-7,2 1-1,3 0 9,-3-2-8,2 1 1,1-1 0,-1 1 0,3-1 7,-3 0-6,3 0 6,1-1 0,1 1 0,-1-1-1,3-1-1,-1 1-6,3 1 7,-2-1-1,1 0-6,1 1 0,-1-1 0,3 0 8,0-2-8,0 2 1,-1 0 0,3 0 0,-2 1 7,2 0-6,0 0 6,-1 0 0,1 0-7,2-3 7,-2 3 0,2 0-9,-1-1 2,-1 0 0,0 1 1,2-1 0,0 0 0,2 1 0,-2-1 1,-1 1 0,3-2 0,0 2 0,0 0 0,-2 0 7,2 0-7,0-1 6,0 0-1,0 1 0,-2 0 0,2 0-1,-2 0-8,1 0 9,-1 1-1,0 0-1,0 2 0,0-3 0,0 0-7,-2-1 7,1 1 0,1 1 0,-2-1-1,2 0-6,-2 0 7,2 0 0,-1-1-1,1-1 0,-2 2 0,2-1 6,0 0-1,0 1 0,0-1-1,-1 1-7,1-2 0,2-1 1,-2 1 0,0 0 0,2-1 0,0 1 0,0 0 0,0 2-6,0-2 0,2 2 1,-2-2 1,-1 1-1,3 1 0</inkml:trace>
  <inkml:trace contextRef="#ctx0" brushRef="#br0" timeOffset="15575.8909">2383 6185 2,'0'0'3,"0"0"-1,0 0 0,0 0 0,0 0 0,0 0 0,0 0-1,0 0 0,0 0 0,0 0 0,0 0 0,0 0 1,0 0-1,0 0 0,0 0 0,0 0 0,0 0-1,2 0 1,0 1 0,0-1 0,0 0-1,3 1 0,-3-1 0,2 1 1,-2-1 0,2 0-1,-2 0 0,2 2 0,0-2 1,0 0-1,3 1 0,-1 0 0,-2-1 0,0 0 0,2 1 1,1-1 0,-1 0-1,0 1 0,0-1 0,0 1 0,3-1 0,-3 0 0,0 2 7,0-2-7,3 0 6,-5 1-8,2-1 7,0 1-7,2 0 0,-1-1 7,-1 1-7,2 0 1,-2-1-1,0 0 7,3 1 0,-1-1-7,0 0 0,3 0 6,-1 0 7,0 0-16,1-1 15,-1 1-8,0-1-6,1 0 6,-1 1 0,0 0-7,1 0 7,1 0 6,-4 0-13,3 0 1,-3-1 6,0 1 0,3 0 6,-3 0-7,2 0 0,-2 0 6,1 1-14,-1-1 8,0 1-7,1-1 7,1 0 0,-2 1 6,3-1-7,-1 0 0,0 0 6,-2 0-7,3 0-6,-1 0 7,3 0 13,-3 0-14,2 0 6,-1 0-7,1-1 7,-2 1 0,3 0-8,-3 0 7,0 0-7,3 0 0,-3 1-5,1-1 0,-1 1 14,0-1-7,-1 2 6,1-2-6,-2 1 6,0 0 0,1 0-1,1 0-7,-2 2 13,1-2-1,1 0-1,-2 0-8,0 1 7,1 0 0,-1-1-8,0 1 6,3-1-20,-3 0 15,2 1 6,-1-1 0,-1 0-1,0 0-14,0 0 15,1 2-1,-3-2 5,2 0-7,0 0-7,1 0 1,-1 0 6,0 1-13,0-1 8,3 1 0,-3-2-13,2 1 15,-1 0 6,1 1-13,-2-1 7,1-1 6,-1 1 1,2-1-8,-2 1-7,1-1 14,1 1-13,0 0 13,1-1 7,-1 0-15,-2 1 6,3-1-13,-3 0 7,2 0 13,1 0-14,-3 0 13,0 0-14,0 0 7,1 0-6,-1 0 6,2 0-13,-1 0 8,-3 0 13,2 0-8,2 0 6,-1 0-14,-3 0 13,2-1-13,0 1 13,1 0-14,-3 0 14,0 0-14,0 0 7,1 0 0,-1-1 6,0 0-19,0 1 14,0-1-7,1 1 7,-1 0-13,-2 0 20,2 0-13,0 0 13,-2 0-14,3 0 13,-3-1-13,0 1-6,0 0 14,0 0-7,0 0 13,0 0-13,1 0 0,-1 0 7,0 0 0,0-1-1,2 1-6,-2-2 0,1 1 7,-1 1-7,2 0 7,0-1-7,0 1 13,0 0-13,1-1 7,-1 0-7,0 1 13,0-1-7,3-1 6,-3 1-14,0 0 7,0 0 0,0 0 0,3 0-7,-3-2 7,-2 2-6,2 0 13,-2 1-7,0-2 6,1 2-7,-1-2 0,0 1 0,0 0 0,0 1 7,0-1-15,0 0 15,1 1-8,-1-1-7,0 1 8,0-2-6,-2 2-5,2 0 13,-2 0-6,0 0 7,2 0-7,-1 0 13,1-1-7,-2 1-13,2 0 20,-2 0-14,2 0 14,-2 0-8,0 0-12,2 0 20,-2 0-14,0 0 13,-2 0-13,3 0 7,-1-1 6,0 1-8,0 0 8,0 0-9,0 0-7,0 0-4,0 0 14,0-1-7,0 1 1,2 0 7,-2 0-7,0 0 13,0-1-7,3 1-7,-3-1 7,2 1 0,-2-2-7,0 1 14,0 1-2,0 0-13,0 0 7,0 0 0,0-1-13,0 1 8,-2 0 13,2 0-14,-2 0 1,3 0 13,-1 0-7,-2 0-7,0 0 13,0 0-19,0 0-5,0-1 0,0 1 2</inkml:trace>
  <inkml:trace contextRef="#ctx0" brushRef="#br0" timeOffset="63237.6169">6311 6174 1,'0'0'3,"0"0"-1,0-1 0,0 1 0,0 0-1,0 0 1,0 0-1,0 0 0,0 0 0,0 0 0,0 0-1,0 0 1,0 0 0,0 0-1,0 0 1,0 0-1,0 0 2,0 0-2,0 0 1,0 0 0,0 0 0,0 0 0,0 0 0,0 0-1,0-3 0,0 0 1,2 1 0,-2-1-1,2 1 0,-2 0 1,0 1-1,-2 0 0,2 0 0,0-1 1,2 0-1,-4 2 1,2-1 0,0 1-1,0 0 1,2 0-1,-4 0 0,2 0 0,0 0 0,0 0 0,0 0-1,0-1 1,2 1 0,0-2 0,4 0 0,2 1 1,-1-1-2,1 0 1,2-1 0,-2 1 0,3 0 0,1-1 1,1 0-1,-1 0 0,0 1 0,1 0 0,1 1 0,1-1 0,-1 0 0,3 1 0,-1 0 7,1-2-8,2 1 1,-3 1-1,1 0 1,-1-2-1,1 2 1,-3 0 0,3 0 0,-3 1 0,1-1 0,-1 1-1,1-1 7,-1 1 0,3 0-1,-3 0-1,1 0-7,-3 0 7,2 0-7,-1 1 0,-1-1 1,1 0 0,-1 0 0,-2 1 1,3 0 6,-1 0 0,1 0-1,1 1 7,1-2-9,-3 1 0,0 0-7,1 0 7,-1 0-6,1-1-1,-1 1 2,3 2 0,-3-2 1,2 0 0,-1 0 6,-1 0 0,1 2 7,-1-2-15,1 0 7,-1 0-1,-2 0 0,3 1-7,-3-1 7,2 0-6,1 0 13,-3-1-8,3 1 0,-3-1 0,2 0 0,1 0 6,-3 0-14,5 0 2,-3 1 7,0-1 6,1 2-8,1-1 0,-1-1 7,-1 1-1,3-1-14,-3 1 1,2 1 8,-1-2-1,1 2 0,1-1-6,-3 0 1,3 0 0,-3 0 1,3-1 13,-3 1-1,0 1-1,1-2-1,1 1-13,-1 0 13,-3-1 0,2 1-7,1-1-7,-1 0 1,1 0 14,-1 0-1,0 0-13,1 0 7,1-1-6,1 1 7,-5-1-1,5 0 0,-3 1 0,0 0 0,3 0 0,-3-2 7,1 2-14,-1-1 14,1 0-1,-1 0-1,0 0-7,1 1-6,-1-1 7,3-1 1,-3 0 6,1 1-1,-1 0 0,2 0-15,-1-2 15,-1 2-7,1 0 0,-1 0-6,-2 0 8,3-1 0,-1 1 6,-1 0-1,1 0-13,-2 1 7,1-1 0,-3 1 7,2 0-7,-1 0-6,-1 0 7,-2 0-6,2 0 13,-4 0-7,3 0 0,-3 1 0,2-1 0,-2 0 0,0 0 0,-2 0 6,2 0-1,1 0-13,-3 0 7,2 0 7,-2 0-7,2 0 6,0 0-7,-2 0 0,2 0 7,0 0-7,1 1-6,1 0 1,0-1 7,-2 0 6,2 0 0,1 0-1,-1 1 0,0-1-15,0 0 9,0 0-6,1 0 0,-1 0 14,0 2-1,0-2-7,-2 0-6,3 0 7,-1 0-7,-2 0 8,2 0 0,-2 0 6,0 0-14,0 0 1,1 1 14,-1-1-1,0 0-8,0 1 7,-2 0-14,4-1 8,-2 1 0,-1-1 0,1 1-7,0-1 1,0 2 14,0-1-1,-2 0-7,0 0 0,2 0-7,-2 0 7,3 1 0,-3-2 7,0 1-7,0-1 0,2 0 6,-2 1-13,-2-1 7,2 0 6,-2 0-13,2 0 7,-2 0 0,0 0 6,0 1-14,2-2 1,-2 1 2,0 0 0,0-1 1,0 1-1,0 1 1,0-1 0,2 0 0,-2 1 0,0 0-1</inkml:trace>
  <inkml:trace contextRef="#ctx0" brushRef="#br0" timeOffset="66981.8311">9496 3787 3,'0'-1'3,"0"0"0,-2-1-1,2-1 1,-2 1-1,-3 0 0,3-1 0,-4 2 1,0 1-2,-4 1 1,-1 3-2,-1 0 1,-1 1 0,-1 3 0,-3 4 0,3 3 0,-5 2 6,3 2-7,-1 3 0,1 2 6,-1 2-1,5 1 0,-3 2-7,5 0 6,2 0-7,-1 0 1,3 0 7,2-1 6,4-1-8,0-3 6,4-1-8,0-2 6,5-1 6,-1-2-8,4-2 0,1-3-1,1-2 12,3 0-15,-3-4 0,5-3 12,-3 0-14,1-4 14,1-2-3,-1-2-7,0-1 6,-1-3-8,3 0 7,-1-2 0,-1-2-2,-1-2-1,3-2-1,-2-2 0,-1 0-1,3-2 0,-1-1-7,1 0 7,2 0 6,-3 0-7,3 3 7,-2 0-22,-1 2 2,1 2 8,-3 4-12,3 0 27,0 4-8,-1 3-7,-3 3-6,1 3 8,-3 4 6,-1 3 6,-2 1-14,-3 3 0,-3 3-6,-4 2 1,-2 2 14,-5 0 5,-1 0-13,-4 1 6,-1 0 0,-1-2-7,-3 0 0,-1-2-12,1 0 14,-1-2 1,1-1 6,-2-3-13,5 0-1,-3-4 16,5 0-8,-3-2 0,5-2-20,2 0 16,-2-3-12,3-1 0,1-2 3,4-2 2,0-4 0,4-1 2,2-2 1,2-2 0,1-1 2,3-1 0,0-1 0,5-1 2,-1-1 1,1 1 0,1 0 0,3 2 1,-3 0 1,5 1 0,-2 3 0,-1 1 0,1 2 0,-3 2 7,3 3-7,-4 2 6,1 2 0,-1 1-1,-1 4 7,-2 2-15,1 3 13,-3 3-7,-1 0-1,-1 1-6,-4 1 1,0-1 6,0 1 0,-2-1 0,-2-1 0,2-1 6,-2-2-1,2-2 5,-2-1 0,2-1 3,-2-1 6,0 0-4,3-3-8,-3 1-7,0-2 6,2-2 6,0-1-15,2-4 12,2-2-7,0-2 5,5-3-19,-1-2 1,2 0 7,1-1 0,1-2-13,1 1 9,-1-1 7,1 3-12,-3 4 20,0-1-14,-3 3 7,-1 2-7,2 3 14,-3 2-8,-1 3 6,0 3-7,0 2-19,-4 2 3,2 0 21,0 3 5,-1 0-7,1-1-7,0 1 7,0 0 6,0-2-14,2 0 7,1 0-7,-1-2-5,0-1 7,4-1 1,-1-2 6,1-1 0,0-2-1,3-1 0,-3-3-1,4 1-12,1-1 13,-3-2-6,1-1 0,-1-1 7,-2 0-7,3-2 7,-3-2-1,1 0 0,-3-1-1,0-1 0,0-1 0,-1 1 0,-1-1-13,0 0 8,-2 2 6,-2 0 0,0 4-13,0 1 7,-2 1 7,0 2 0,-2 3-7,-2 2-6,0 5 14,0 1-14,-4 3 1,1 3 1,1 1 1,0 2 7,0 0 6,2 2 0,2-1-20,0 2 27,2-3-21,2 2 7,2-3-12,0-1 20,4-3-7,0 1 6,3-4-7,-1 0 6,5-2 0,-1-4-1,5-2-1,-3 0-20,3-2 9,-1-2 1,1-2 7,0-1 0,-3-3-1,3 1 0,-3-3 0,1 1 7,-3-3 0,1 0-22,-3-1 22,1 1-14,-1-1 8,-2 2-1,-1 0 7,-1 3-20,0 0 14,-2 3 0,1 0 6,-1 4-19,0 2 1,0 3 14,-2 1 6,3 4-1,-3 3-1,0 0-7,0 2 7,-2 1-2,0-2-14,-2 1 8,2 1 0,0-3 14,0 1-15,-2-2-7,2-2 15,-2 0 5,2-1-8,1-2 0,-3 1 6,2-2 12,-2 0-9,2-2-2,2-1-7,0-2-1,0-2 0,2-2 13,3 0-9,1-3 6,0 0-8,1 0-1,1-1-12,0 0 19,-1 1-7,1-1-13,-1 2 14,1 1-7,-2 1 7,1 2-7,-3 1 7,2 0-7,-2 3-6,1 1 14,-1 1-14,0 1 8,3 1-6,-5 1 7,2-2 6,0 2-7,1 0 13,-1-2-21,-2 2 8,2-2 6,3 2-7,-3-3 7,0 2-1,3-3 6,-3 0-14,2 0 7,-1-1 0,-1-1 0,-2 0 5,2-1-7,-2-1 12,3 0-1,-1-1-8,-2 1-13,0-1 7,3 1 7,-3-1-1,0 2-7,-2 0 1,0-1-6,3 2 7,-3 2 0,4 1-6,-4-1-5,2 2 20,1 1-7,1-1 6,-2 3-7,2 0-7,-1-2 14,1 1-20,-2-1 14,2 1-13,-2-2 15,5 0-20,-3-2 15,0 1 0,3-1 7,-1-2-1,0 1-7,1-3 1,-1 1-12,0-2 14,1 0 6,-1-2-13,0 1 7,3 0 6,-3-2-7,-2 1 7,1 0-7,1 0 6,-4 3-1,3-2 0,-3 1-7,0 3 0,0-1-5,0 2 1,1 1 0,-1 0-6,0 2-11,0 1 1,-2 1 4</inkml:trace>
  <inkml:trace contextRef="#ctx0" brushRef="#br0" timeOffset="67611.8671">12230 5863 1,'2'-3'3,"0"0"1,0-4-1,0 0 0,2-1 13,0-1-3,3-1-1,-3-1-8,0 1 7,-2 0 10,2 1-21,-2 0 19,-2 1-9,0 1-8,0 0 6,-2 2 6,-2 0-7,-2 3-2,-3-1-1,-3 6 6,0-1-7,-5 4 5,-2 2-7,1 3 0,-1 2-6,1 2 20,1 4-3,5-2-7,-1 4-7,5-1 0,2 2 0,2 1 0,2-2 1,4 0 0,2 0 6,2-1 6,0-1-8,2-1 6,1 0 0,-1-2-2,0 0-21,1-2 15,-3 1-6,-2-1 7,-2 0 7,-2 0-8,-4 1 0,0 3-8,-5-3-11,-3 1 3,2-1-6,-5-1 3,1 0 1,1-2 3,3-2 1,0-2 0</inkml:trace>
  <inkml:trace contextRef="#ctx0" brushRef="#br0" timeOffset="68354.9096">12414 5927 53,'0'0'4,"0"0"0,0 1 7,0 0-15,0 1 13,2 1 5,-4 3-8,2 1 6,0 2-2,0 2-1,0 0-1,0 2-1,0 1 0,0-2-2,2 2-14,0-2 8,0 0 14,2-1-3,2-1-7,1-2 12,-1-1-14,0-3 7,2 0-2,3-3-1,-3-2-1,2-1 0,1-3 6,-1-1-14,0 0 0,1-3 13,-1-2-1,0-1-13,-3-1 7,1 0-13,0 0 14,-2 2 6,0 0-14,1 2-12,-3 2 15,0 0 13,0 2-2,-2 4 0,2 2-8,0 3 6,1 3-7,-1 1 0,0 2 6,0 1-1,2-1-19,0 1 8,1-1 7,1 0 6,0-3-7,2 1 6,3-3-1,-1-1-19,5-3 7,-3-2 2,5-3 0,-3-1-5,3-6 1,0-2 7,-3-2 1,3-2-6,-3-3-7,1 0 9,-3-2-6,1-2-5,-3-2 2,-1-1 2,-1 0 1,-2-5 1,-1 1 2,-1-1 1,-2 0 7,0-1-6,-2 2 13,2 3-13,-2 2 13,0 3-13,0 2 7,-2 3 0,2 4 6,-2 2-1,3 3-13,-3 3 7,0 5 6,2 4-1,-2 4 7,2 6-22,-2 2 22,2 4-3,0 2-1,0 3-1,-2 3-7,2 2 6,0 0 7,0 0-21,0 0 13,0-3-1,2-1 6,-2-2-1,3-2-7,-3-1-1,2-4 0,-2 0 6,0-4 7,2-1-9,-2-2 5,2-2-7,-2-2 6,2-2 6,1-3-9,1-1-7,2-4 6,0 0 0,3-4-7,1 1-6,0 0 7,3 0 6,-1-1-19,1 2 7,1-1 2,1 1 0,2 1 7,-3 1-6,-1 1 7,1 2-1,-1 0-6,-1 2 6,1 2 6,-3 1 0,-2 1-8,-1 1 0,-1 3-7,-4 0-4,0 3 7,-2 0 1,-4 2 0,-2 1-19,-2 1 3,-4 3 2,-5-2 1,-2 3 2,-1 0 2,-5 2-1</inkml:trace>
  <inkml:trace contextRef="#ctx0" brushRef="#br0" timeOffset="68993.9462">12064 6520 1,'0'-4'4,"-2"1"-1,2 0 0,0-1 0,0 0-1,-2 1 8,0 1 4,0 0-2,0 0 6,0 2-9,-2 0 5,2 4-8,-4 2 6,1 6-8,-1 4-7,-2 3 0,2 2 13,-3 2-1,3 2-1,0 1-20,2 2 8,2 0 13,0 0-1,0-2-1,2-1 6,2 0-3,0-3-7,0-2 6,0-2-14,2-2 13,0 0-7,2-5 13,-3-2-2,3 0-14,0-4 0,-2 0 7,4-4-14,-1-2 14,1-2 12,2-4-8,3-2-8,-3-2 7,4-3-14,-1-2 13,3-3-13,1-2 0,-1-2 7,3-3-12,4-1 14,0 2-1,-1-1 0,1 2 0,2 2 0,-4 3-7,-1 2 1,-1 2 0,-1 2 1,-3 4 6,-1 0 6,-3 5 0,-1 3-2,-4 5-1,-4 3-1,0 6-13,-6 1 20,-2 5-8,-2-1 0,-3 3-7,-1-1-6,-2 1-5,-1-1 1,1-3-4,-1-1 8,3-1-12,-1-1 3,3-2 1,0-2 3,1-1 1,3-2 0,0-3 2,0-1 2,2-3 0,2-3 1,0-3 0</inkml:trace>
  <inkml:trace contextRef="#ctx0" brushRef="#br0" timeOffset="70131.0112">12395 6613 3,'6'-6'3,"3"1"0,-3 2 0,2-1-1,3 2 0,-1 1 1,0 1 0,1 2-2,-3 1 0,2 1 0,1 3 1,-3 0-1,0 2 0,0 1 0,1-1 6,-3 0-1,-2 2 0,0-2-7,0 0 0,0 0 6,1-2-1,-3-1 0,0-1-1,0 0 7,2-2-8,-2 0 0,0-3-1,2 0 0,0-2 6,2-2 0,1-2-1,1-2-7,2-1 0,1-1 0,-3-1-7,0-2 1,0 2 14,3 0-1,-3 0-13,0 1 7,1 3-6,-3 1 1,2 1 0,-2 2 7,1 1 6,-1-1-1,-2 3-7,2 4 0,0-1 0,0 0 0,1 1 6,-1 1-13,2-3 1,-2 0 1,3 0 7,1-2 6,0-2-8,3-1 0,-3-1 7,2 0-14,3-2 1,-1-1 7,1-2 0,-3-1 0,-1 0-7,1 0 1,-4-1 1,1-1-1,-1 2 1,-2-1 1,-2 2 0,-2 0 1,0 0 0,-2 0 1,0 4-1,-2-1 1,-2 2 0,0 2-1,0 3 1,-2 1 0,2 3 0,-3 3 0,3 0 1,0 2 0,0 1 0,2 2 0,-2 1 0,2 0-1,2 0 1,0-1-1,2-2 1,0 1 0,2-3 0,-2 1 6,2-2 0,2-2-8,1-2 7,-1-1-7,0-2 7,2-2-7,1-3 6,1-2-6,-2-2-1,2 0 8,3-2-7,-3-3 6,1 0-7,1-1 0,0 0 1,1-1 0,-1 1 0,-1 0 1,1 1 13,-2 2-8,-1 1-7,-3 2 0,0 2 0,0 2 1,-2 0 7,0 4-1,1 0-7,-1 4 7,-2 0-7,2 2 1,0 0 6,-2 2-7,2 0 7,-2 0-1,0-1 7,3 2-8,-1-4 6,-2 1-1,0 0-1,2-1-1,-2-2 0,2-1 6,0 1-14,0-3 6,3 0 6,-3-4-1,2 0-7,2-1 12,-2-2-7,3 0-8,-3 0 13,2-2-8,0 1 6,1-1-7,-1 2-7,-2 2 7,0 0-6,-1 0 7,-1 3-1,0 0 0,2-1-7,-2 2 14,0 2-20,0 2 14,3-1-7,-1 2 7,-2 0-13,2 0 14,0-1-13,-1 1 7,3-1 0,-2-1 13,2 0-1,1-2-2,1 0-1,0 0 0,-1-3-1,1 0-14,2 0 0,-1-1 9,-1-1-7,0-1 7,1 1 0,-3-1 0,2-1-6,-4 0 6,1 1 7,-1 0-8,2 1-6,-4 2 7,2 0-19,-1 0 15,-3 1-6,0 0 0,0 2 16,0 1-16,0 1 9,0 2 0,0-1-7,0 2-5,2-1 20,0 0-13,1-1-6,-1 1 0,2-1 9,2 0 8,0-1-16,3-2 2,-1 0 2,0 0 7,1-2-7,1-1 7,-1 0-7,-1-2 2,0-1 13,1 2-8,-3-2-7,0 0 8,-2-1 0,1 1 12,-3-1-8,0 1-1,-2 2 13,0-1-3,0 0-8,-2 3 0,0-1-2,0 0-1,2 2 0,-2 0-1,0 0 0,0 1-7,0 1 7,0 1-13,0 1 8,0 1 13,0 0-8,0 2 0,2-1-7,0 2 0,0 0 7,0 2 6,0-1-1,3 0-14,-1 1 7,0-1 0,-2 2-19,0-1 2,0 0 2,-2 2 1,0 0 1,-4 1 0,0 0 1</inkml:trace>
  <inkml:trace contextRef="#ctx0" brushRef="#br0" timeOffset="70663.0417">11804 7264 1,'0'0'3,"0"0"1,0 0-1,0-1 0,0 0-1,4-1 0,0-1 0,4-2 0,1 1-1,5-2 0,5-2 0,3-2 0,7 0-1,4-1 1,5 0 0,3-2 0,5-1-1,3 0 1,3 0-1,4-2 1,4 0 0,4-1 0,2 0-1,4-1 7,3 0-7,-1-2-1,1 2 0,-1-2 1,0 1 0,3-1 0,-1 1 0,-3-1 6,1 0 6,-4 3-1,-2-2-8,1 2-7,-5-1 7,-5 1 6,1 3-8,-6-1 6,-2 1 0,-5 1-14,-5 2 1,-5 1 1,-4 2 0,-4 0 0,-3 1-1,-5 1 2,-2 1 1,-3 1 0,-6 1-1,-1 1 1</inkml:trace>
  <inkml:trace contextRef="#ctx0" brushRef="#br0" timeOffset="71182.0713">12180 6521 2,'-2'-2'3,"2"0"0,0 1 0,0-1 0,0 2-1,0-1 0,2 0-1,0 1 2,0-2-2,2-1 1,3-1 0,3 0-1,7-2 0,1-1 0,5-1 0,2-1 0,6-2-1,4 1 1,4-1 0,5-2-1,5 2 0,3-3 7,4 0-8,2 1 7,0-1-1,2-1-7,-2 1 1,2 0 6,-3 0 7,-1 0-16,0 1 15,0 1-3,-4-1-1,-1 0-1,-1 1-7,-4 1 7,-3 0-1,-2 1 0,-3 1-8,-7-1 14,-2 3-2,-3 0-20,-5 1 8,-2 2 13,-3-1-8,-1 1-12,-5 0-1,0 2 2,-3-1 1,-7 3 0,-2 0 1,-5 3 0</inkml:trace>
  <inkml:trace contextRef="#ctx0" brushRef="#br0" timeOffset="73264.1904">6726 5594 1,'0'-2'2,"-2"0"0,2-2 0,-2 1 0,2 0 0,-2-1-1,0 0 1,-2-1 0,2 2-1,-2-1 0,0 1 0,-1-2 0,-1 2-1,-2-2 2,0 1-1,-1-1 0,-1 0-2,-2 1 1,-1-1 1,-3 0-1,-1 2 0,-1-2 0,-5 2 0,2 0-1,-4 1 1,-2 2 1,-1-1-1,1 0 0,-2 1 0,0 0 0,-2 0 0,2 0 0,2 0 0,0 0 0,0 0 0,4 0 0,1 0 0,-1 0 0,2 0 0,3-1 0,1 1 0,-2-2 0,5 1 0,-1 1 0,5-1-1,-2 1 2,1-1-1,1 1 0,2-1 0,-3 1 0,5 1 0,-2 0 0,-2 0 0,1 3 0,1 0 0,0 1 0,-1 1 0,3 0 0,-2 1 0,2 2 0,0-1 0,-1 1 0,1 1 0,2 0 0,-2 1-1,2 0 1,-3 1 0,3-1 0,2 1 0,-2 1 1,0 0-1,2-1 0,0 1 0,0 1 0,0 0 0,2 1 0,-2-1 0,2 1 0,2 0 0,-2 2 0,2-2 0,2 2 0,0 0 0,0 0 0,0 0 0,3 0 0,1 1 0,0 1 0,0 0 0,5-1 0,-3 2 0,3-1 1,-1 0-1,0 0 0,3 1 0,-1-3 0,3 2 0,-3-1 0,3 1 0,-1-2 0,5 1 0,-2-2 0,-1 2 0,3-2-1,2-1 1,0-1 0,3 0 0,-1-1 0,4-1 0,0-1 0,0-1 0,4 0 0,-2-3 0,4 1 1,1-1-1,-1-1 0,0-2 0,4 2 0,-2-1 1,1-2-1,-1 2 0,2-2 0,0 0 0,1 0 0,-1 1 0,2-2 0,1 0 0,-3 1 0,2-1 0,1 0 0,-1 1 0,3-1 0,-3-1 0,0 1 0,1 1 0,-1-2 0,-2-1 0,3 1 0,-1-1 0,2 0 0,1 0 0,-1-1 0,3 1 0,-5-1 0,3-2 0,-1 1 0,0-1 0,1 0 0,-3 0 0,1-2 0,1 2 0,-4-2 0,3 0 0,-3 1 0,-2-2 0,0 1 0,1-2 0,-1 1 0,-2 1 0,0-2 0,-2 0 0,-2-2 0,0 1 0,-2 0 0,0-1 0,-4 0 0,0-1 1,0 0-1,-3-1 0,1 0 0,-2-1 0,0-1 1,-1-1-1,-1 0 1,0-1-1,-1 0 0,-1 0 0,-1-1 0,1 1 0,-3-2 0,1 1 0,-3-1 0,-2-1 0,1 1 0,-1-2 0,-4 2 0,1-1 1,-3 0-1,-2 0 0,-2 1 0,0-1 0,-4 1 1,-3-1-1,-1 2 0,-4 0 0,-1 0 0,-5-2 0,-1 3 0,1-1 0,-5 1 0,-2 0 0,0 1 0,-2-2 0,-2 3 0,-2-1 0,0 0 0,-2 1 0,-2 0 0,0 1 0,0 0 0,-5 1 0,3 1 0,-4-1-1,1 1 1,-3 0 0,0 1-1,-3 0 0,1 2 1,-1-2 0,1 2 0,-1 0 0,3 0 0,-3 0 0,3-1 0,1 2 0,1 0 0,0 0 0,1-1 0,3 1 0,0 0 1,2 0-1,4 0 0,0-1 0,2 2 0,2 0 0,0 1 0,2 0 0,2 1 0,1-1 0,1 1 1,2 2 0,-1-2-1,-1 2 0,4 0 0,1 0 0,-1 1 0,3-1 0,1 0 1,1-1 0,0 2-1,1 2 0,3-1 1,0-1-1,2 0 0,-1 0 0,1 0 7,2 0-1,0 0-1,0 0-1,2 0-7,-2 0 7,1 0-6,1 0 6,2 0-7,-2 0 7,-2 0-7,4-1 7,-2 1-7,2 0 7,0 0 0,0 0-1,0 0 6,0 0-14,0 0 0,0 0-2,0 0 2,0 0 0,0 0 0</inkml:trace>
  <inkml:trace contextRef="#ctx0" brushRef="#br0" timeOffset="75091.2949">2995 7686 2,'0'0'2,"0"0"0,0 0 0,0 0-1,0 0 1,0 0-1,0 0 0,0 0 0,0 0 0,0 0 0,0 0 0,0 0 0,0 0 0,0 0 0,0 0-1,0 0 0,0 0 0,0 0 2,0 0-1,0 0-1,0 0 0,0 0 0,0 0 0,0 0 0,0 0 0,0 0 0,0 0 0,0 0 0,0 1 0,0 4 0,0 3 0,0-1 0,0 2 0,0 1 0,0 0-1,0 1 1,0 0 0,0 3 0,0 1 0,0 1 1,0 2 0,0 2 0,-2 2-1,2-1 0,0 2 0,0 1 0,0 3 0,2 0 1,-2 1-1,2 0 0,-2 0 0,2 2 0,-2 0 0,3 0 0,-3-1 0,0 2 0,0-2 0,0 1 0,0 1 0,0 2 0,0-1 0,0 1 1,0-2-1,2 1 1,-2-1-1,0 1 1,0-2-1,0-2 0,0 0 0,0 0 0,2-3 1,-2 0-1,0-2 0,0-1 0,-2-2 0,2-4 0,0-1 0,-2-1 0,2-2 0,0-2 1,0-2-1,0 0 0,0-2 0,0-1 0,0-1-1,0 0 0,0-3 0,-3-1 0,1-2 0,2-2-1,0 0 0</inkml:trace>
  <inkml:trace contextRef="#ctx0" brushRef="#br0" timeOffset="77345.4239">3103 7624 2,'0'0'2,"0"0"0,0 0 0,0 0 0,0 0-1,0 0 0,0 0 0,2 0 0,2 0-1,0 0 0,0 0 1,3 0 0,3 0 0,0 0 0,1 0-1,1 0 1,2-1-1,5 1 0,-2 0 0,3 0 0,1 0 1,4 1-1,2-1 0,4 2 0,2-2 0,2 0 0,4 0 2,1-2-2,1 2-2,2-2 2,1 2 0,1-1 0,1-1 0,-1 0 0,1 1 0,1-2 0,3 2 0,0-2 0,-1 1 0,3 0 2,-2 0-2,1 0 0,3 0 0,-2 0 1,2-2-1,-1 1 0,3-2 0,0 0 1,0 1-1,4-1 0,-2 1 0,0 0 0,2 0 0,-2 1 0,-1-1 0,-1 2-1,0 0 1,-2 1 1,-2-1-1,-1 1 0,-1 0 0,-2 1 0,1 0-1,-1 0 2,1-1-1,-3 1 0,1 0 0,-1 0 0,-1 0 1,1 0-2,-3 0 1,3 0 0,-5 0 0,3 0 0,-3 0 0,-2 1 0,1-1 0,-1 1 0,-2 0 1,-2 1-1,3-1 1,-3 1-1,-2 0 0,0-1 0,0 1 0,-2-1 0,0 0 0,0 0 0,-2 1 0,-2-2 0,0 2 0,-2-2 0,1 1 0,-1-1 0,0 0 0,-2 0 0,-2 0 0,1 0 0,-1 0 0,0 0 0,-1 0 0,-1 0 0,0-1 0,-1 1 1,1 0-1,-1 0 0,-1 0 0,0 1 0,-3-1 0,3 1 1,-5-1-1,2 1 0,-3 0 0,-1 0 0,0 1-1,1 0 1,-3 0 0,2 2 0,-1-1 0,-1 1 0,2 0 0,-1 2 0,-1 0 0,0 1 0,0 2 0,1 1 0,-3 1 1,2 2 0,2 1-1,1 2-1,-1 3 2,0 2-1,1 1 0,-1 2 0,3 4 0,-1 1 0,0 3 0,3-1 0,-3 3 0,1-1 0,-1 1 0,-2 0 0,3-2 0,-1 1 0,1-2 0,-3 0-1,2-2 2,-1-1-1,1-3 0,-1 1 0,-1-2 0,0-1 0,1 1 1,-3-3-1,0 1 0,2-4 0,-1 2 0,-1-2 0,0 0 0,-2 0 0,1 0 0,-3 0 0,2-2 0,-2 0 0,0-1 0,0 2 0,1-2 1,-3-1-1,0 1 0,0 0 0,0-1 0,0 0 0,-2 0 0,2 0 0,0-1 0,0-1 0,-2 0 0,0-2 0,2 1 0,-2-2 0,-2-1 0,2 0 0,-2-1 0,0 2 0,-2-4 0,0 2 0,-5 0 0,1-1 0,-2 1 0,-1-1 0,-1 0 0,-2 0 0,-1 1 0,-1-2 0,-1 2 0,-2-1 0,1-1 0,-1 1 0,1-1 0,-3 2 0,0-1 0,-2 0 0,1 0 0,-3 0 0,0-2 0,0 2 0,-4-1 0,-2 1 0,-2-2 0,-2 1 0,-2 0 0,-5-2 0,-1 2 0,-3-1 0,1 0 0,-3-2 0,3 2 0,-1-2 0,-1 0 0,1 2 0,-1-2 0,1-1 0,-1 2 0,-1-1 0,-2 0 0,1 1 0,-1-1 0,-4-1 0,1 3 0,1-3 0,-2 1 0,-2 0 0,1 0 0,1-1 0,-2-1 0,-2 1 0,2 0 0,2-2 0,1 0 1,-1-2-1,4 1 0,3-1 0,-1 1 7,3-1-1,1-1-1,3 1-7,1-1 13,1 0 0,2 0-9,2 0-6,0 0 7,-1 1 12,3-2-21,2 2 1,-2-2 19,2 1-20,0 1 0,0-1 14,0 0-8,0 0 7,2 1 5,0-2 0,2 2-3,0-1-1,1 1-7,1 0 6,-2 0-1,2 1-13,-2-2 1,2 2 0,-2-1 7,5 2 7,-3-1-8,0 0 7,0 0 0,-2 0-2,3 1-1,-3 0-6,0-2 6,0 3-13,2-1 7,-2 0-7,2 0 2,-2 1 14,3 0-14,-3 0 20,2-1-7,0 0-1,2 1-1,-1 0-7,-1 0 7,0 0-7,0 0 0,2 0-13,1 0 9,-3 0 14,2 1-1,2 0-13,-1-1 7,1 1-6,2 0 13,1 0-1,-1 1-7,5-1 0,-3 0 0,1 0-6,3 0-5,1 0 7,1-1-5,-1 2 0,4-2 22,-3 0-9,1 1 0,2-1-7,2 1 1,-3 0-7,1-1 16,2 1 4,-3-1-7,1 0-1,0 1-6,0-1 7,1 0-13,-1 0 13,0 0-13,0 0 21,-1 0-8,1 0-13,0 0 7,-3 0 1,3 0 7,-4 2-15,1-2 15,1 0-13,-2 0 13,1 0 0,-1 1-14,0 0 14,-3-1 1,1 1-9,-1-1 8,3 1-1,-3-1-14,3 0 8,-1 0 8,3 0-16,0 0 9,-1-1-6,5 1 13,-2 0-13,2 0 13,2 0-13,-1-1 0,1 1 8,0 0 6,0 0-13,2 0 0,0 0 7,0 0-6,0 0 7,0 0-7,0 0 1,0 0 7,-1-1 6,3 1-14,-2 0 1,0 0 13,2-1-14,-2 1 7,0 0 6,2 0-14,0 0 1,-2 0 13,2 0-7,0 0 0,0 0 6,0 0-1,0 0-1,0 0 7,2-2-2,-2 2-2,0-1-1,0 1-19,0 0 1,0 0 1,0 0 1,0 0 1,2 0 1,-2-1 0,0 1 1,0 1-2</inkml:trace>
  <inkml:trace contextRef="#ctx0" brushRef="#br0" timeOffset="98547.6366">6406 7624 1,'0'0'3,"0"0"-1,-2 0 1,0-2-1,0 1 0,0 0 0,-1-2 0,3 2 0,-2-1-1,2 1 2,-2 0-2,2-1 0,0 1-1,0 1 1,0-1-1,0 1 0,0 0 1,0 0-1,0 0 0,0 0 0,0 2 1,4 2-1,1 1 1,-1 0 0,2 1-1,0 1 0,0 1 1,-2 2 0,3-1-1,-1 1 1,0 1 0,0 1-1,1-2 0,-1 3 0,0-2 7,-2 1-1,2 0-7,-2-1 6,3 1-7,-3-3 1,0 2-1,2-2 7,-2-2-7,2 1 7,-1-1 6,1-1-8,4-3 6,0-1 5,3-2-2,3-3-7,3-3-1,4-1-1,2-3 6,4-2-1,2 0 5,0-2-6,4 0 4,0-1-8,2-1 0,2 1 0,1 0-7,-3 1 1,2 0 12,-2 1-13,-1 1 7,-3 1 5,0 1-19,-4-1 7,-2 3 7,0 0 0,-7 1-13,1 1 7,-2 0-6,-3 1 14,1 0 6,-5 1-27,0 0 8,-3 1 8,1 1 13,-2 0-2,-1-1-14,-1 2 6,0 0 6,-2-1-13,0 1 6,-2 1 6,2-1-19,-2-1 7,1 2 13,1 0-26,-2-1 21,0 0 6,-2 1-20,2-1 7,0 1 7,-2 0-1,2 0-6,-2-1 6,0 1 0,2 0 0,-2-1-1,0 2 6,0-1-1,2 0-19,-2 0 14,0 0 6,0 0-26,0 0 14,0 0-5,0 0 7,2 0 7,-2 0-1,0 0-13,0 0 20,2 0-20,-2 0 0,4 0 15,-2 0-1,1 0-1,1-1 0,-2 1 5,0-2-13,0 2 6,2 0 0,-2-1-6,0 1 0,0 0 7,0 0-7,-2 0 1,2 1 13,0-1-14,-2 0 13,0 0-1,0 0-20,3 0 20,-3 0-1,0 0-7,0 0 7,0 0-1,0 0-14,0 0 8,0 0-8,0 0 9,0 0-7,0 0 7,0 0-6,0 0 0,0 2 14,0-2-8,0 0 0,0 0 6,0 0-13,0 1 7,0-1 0,0 0 7,-3 0-2,3 0-7,0 0 0,0 0-7,0 0 2,0 0 1,0 0 6,0 0-6,0 0 1,0 0 13,0 0-14,0 0 7,0 0 6,0 0-7,0 0 7,0 0-16,0 0 22,0 0-15,-2 0 0,2 0 6,0 0 0,0 0-13,0 0 13,0 1 0,0-1-14,0 0 8,0 0 6,0-1-13,0 1 14,0 0-1,0 0-7,0 0 13,0 0-14,0 0-6,0 0 7,0 0-6,0 0 14,0 0-13,0 0 13,0 0-7,0 0-7,0 0 21,0 0-8,0 0 5,0 0-1,0 0-7,0 0-7,0 0 13,0 0-13,0 0 0,0 0 1,0 0 1,0 0 0,0 0-6,0 0 1,0 0 0,0 0 22,0 0-3,0 0-1,0 0-1,0 0-8,0 0-12,0 0 20,0 0 0,0 0-16,0 0 9,0 0-8,-2 0-18,2 0 2,0 0 3,-2 0 1,0 1 1</inkml:trace>
  <inkml:trace contextRef="#ctx0" brushRef="#br0" timeOffset="104108.9547">8271 7671 3,'0'0'3,"0"0"-1,0 0 0,0 0-1,0 0 1,0 0 0,0 0-1,0 0 0,0 0 0,0 0 0,0 0-1,0 0 1,0 0 1,0 0-1,0 0-1,0 0 1,0 0 0,0 2-1,0 3 0,0 3 1,-2 1-1,2 3 0,-2 2 0,0 3 0,0 3 0,0 2 0,-2 5 0,2 1 0,-2 2 0,2 2 0,-1 1 0,1 1 0,-2 1 0,2 0 1,0-2-1,0 2 0,2-1 1,-2 1-1,0-1 0,2-1 1,-2 0-1,0-1 0,2 0 0,-2 0 1,0-1 0,2-1-1,0-1 0,0-2 0,-2-1 0,2-1 0,-2-2 0,2-1 0,0-2 0,0 0 1,-3-2-1,3-1 0,-2-1 0,2-2 0,-2-1 0,0-2 0,2 0 0,-2-2-1,2-1 1,0 0 0,-2-2 0,2-1-1,0-1-1,0-1 0</inkml:trace>
  <inkml:trace contextRef="#ctx0" brushRef="#br0" timeOffset="105312.0235">8267 7874 2,'4'-1'2,"0"-2"0,3-1 0,3 1 0,-2-2-1,3 0 0,1 1 0,-2-1 0,5 1 0,1-1 0,5 0 0,0 1-1,4-2 1,1 1-1,3 0 0,7 2 0,-1-2 0,4 0 0,2 0 0,5-1 0,4 1 0,1 0 1,5 0 0,2 1-1,4 0 0,0-1 0,2 0 0,0 1 0,2-1 0,1 1 0,-1-2 0,0 1 0,2-1 0,-2 2 0,3-2 0,-1-1 0,-2 2 0,0 1 0,-2 0 0,-2 1 0,1 0 0,-6 1 0,1 1 0,-4 0 0,-2 1 2,0 2-2,-3-1 0,-3 0-2,-3 3 2,1-2 2,-5 0-1,-2 1-1,0-1 1,-4 0-1,3-1-1,-5-1 1,0 2 0,-2-1 0,-3-2 0,1-1 0,0 2 1,-2-1-1,-2 1 0,-3-1 0,1 1 0,0-1 0,-1 1 0,-3-1 0,2 0-1,-3 0 1,1-1 1,-3 2-1,3-1 0,-5 0 0,3 1 0,-3-1 0,0 1 0,1-1 0,-3 1 0,1 0 0,-1 0 0,0 0-1,-1 1 1,1 0 0,-2 1 0,0 0 0,1-1 1,-1 2-1,-2 2 0,2-1 1,1 2-1,-3 2 0,0 1 1,0 1-1,1 2 0,-1 2 1,-2 3 0,2 2-1,0 3 0,-2 0 0,3 1 1,1 3-1,-2 2 0,2-1 0,1 3 0,-1 0 0,0 1-1,3 1 1,-1-2 0,0 1 0,1 1 0,1-2 0,-2 0 1,-1-1-1,-1 0 0,0-1 0,0-1 0,-1 0 0,-1-3 1,0 0-1,-2 0 0,0-5 0,-2 1 1,0-3 0,-2-4-1,2 0 0,-4 0 7,2-1-8,-2-2 1,-2-1 0,-2 0 6,-4 0-7,-1-1 0,-3 0 0,-3 0 0,-1 0 0,-1 1 7,-2-2-8,-1-3 8,-3 2-7,-2 0-1,-4 0 1,0-1 0,-4 1-1,-3 0 1,-1-1 0,-2-1 1,-5 1-1,-1 0 0,-3-2 1,0 2 0,-1-2 0,-1 2 0,-2 0 0,1-1 0,-1 1 0,-2-2 0,2 1-1,0-1 7,-1 1 0,-1-2-8,-2 2 1,0-1 0,2 1 0,-2-1 0,2-1 0,3 1 0,-3-1 7,0 0-7,2 0 0,0-1 0,1 1 0,-1-1 0,0 0-1,0-1 1,2 2 1,3-2-1,-1 1 0,5 0 1,-1-1-1,3 1 1,1-1 0,5 1 0,0 0 0,0 1 0,4-1 0,0 0 0,-1 0 0,3 0 0,5 0 0,-1 1 0,2-1 0,0 0 0,2 0 0,3-1 0,-1 1 0,2 0 0,1 1 0,-1-1 0,3 0 0,-3-1 0,2 0 0,3 1 0,-1-1 0,3 0 0,0 0 0,-1 0 0,3 0 0,-3 0 0,3 0 0,2 0 0,-3 0 0,3 0 0,0 0 0,0 0 0,1 0 0,3 0 0,-2 0 0,0 0 0,2 0 0,0 0 0,-1-1 0,1 0 0,2-2-1,0 2 0,-2 0-1,2-1 0</inkml:trace>
  <inkml:trace contextRef="#ctx0" brushRef="#br0" timeOffset="106057.0661">10246 7301 3,'0'0'4,"0"0"-1,0 0 0,0 0 0,0 0-1,0 0 0,0-1 0,0-1 0,0 2-2,0 0 1,0 0 0,0 0 0,0 2-1,3 0 1,-1 2-1,0 0 1,2 2-1,0 0 0,0 3 0,2 0 1,0 1-1,1-1 0,-3 2 0,2-1 0,-2 1 1,2 0-1,1 0 0,-1-2 0,0 0 0,0 1 0,-2-2 0,3 0 0,-3-2 0,2 0 0,-2-1 7,0 0-1,0-1 6,0-1-14,1-1 6,1 0 7,2-2-2,2 0-14,3-3 19,1 0-20,1-2 7,3 0 6,3-2-1,2 0-7,2-1 7,-1-1-1,5 0 0,-2-1-9,2 0 9,-2-1-8,2 1 0,-2 0 8,0 0-15,-2 2 9,-3 0 0,1 0 6,-2 1 0,-5 1-1,1 1-1,-5 1-13,1-1 21,-3 2-14,-2-1-7,1 2 2,-3-1 0,0 2 1,-2-2 1,0 2 0,-2 2-1,-2 0 1</inkml:trace>
  <inkml:trace contextRef="#ctx0" brushRef="#br0" timeOffset="198129.3323">4211 13153 1,'5'-3'4,"11"-9"6,1 4-7,-3 2 7,-4 2-9,1 1 0,-5 2 0,0 2 6,-2 2-7,1-1 6,-3 0-7,-2 1 0,0 0 0,0 2 7,0-4-8,-5 3 1,5-2 0,-2-1 0,-2 0 0,2-1 0,-4-2 0,0 0 0,0-3 0,-1-1 0,1 0 0,0-1 0,-2 0 0,-1 0 1,3 0-1,-2-1 0,-2 1 1,-1 1-1,1 2 1,-5-2-1,3 0 1,-5 1 0,-1 2-1,-1 0 1,1-1 0,-5 2 0,-2-1 0,-2 2 0,-2 0 0,-2 1 0,0-1-1,-2-1 1,-2 0 0,0 0 0,-2 0 0,1-3 0,-1-1 0,0 0-1,0-1 0,-1-1 0,-1 0-1,2-2-1</inkml:trace>
  <inkml:trace contextRef="#ctx0" brushRef="#br0" timeOffset="199008.3826">1521 12142 2,'-2'-6'3,"-2"-2"-1,-1 1 0,1 0 0,-2 0 0,2 0-1,-2 0 1,-3 1 0,3 0-1,2 1 0,-4 1 1,4 1-1,-3-1 0,1 2-1,0 1 1,0 1 0,2 2 0,-2 1 0,-1 4 0,1 2-1,2 3 1,-2 5 0,0 2 6,1 3-7,1 6 0,0 5 0,2 4 0,-2 5 6,0 3-1,-2 5 0,1 3-1,1 3-7,0 0 7,-2 5 0,2 3 0,-2 2 5,2 3-1,-3 1-14,3-1 1,0 2 7,-2 1 6,0 0-1,2-2-7,-1 0 6,1 0-1,2-2-13,0-4 7,0-2 1,2-5-7,2-4 7,0-4-6,0-6 0,0-3 1,2-6-1,1-7 1,1-3 1,0-7 0,2-4 0,-2-6 1,13-4-1</inkml:trace>
  <inkml:trace contextRef="#ctx0" brushRef="#br0" timeOffset="200730.4811">1415 11931 2,'2'0'3,"2"-1"-1,3 0 0,3 0 0,2 0 0,5 0 0,2-3 0,1 2 0,7-1 1,2 0-1,4-1-1,2 2 0,5-1 0,1 0 0,7 0 0,1-1 0,3 2-1,2 1 0,2 0 0,1-2 0,3 1 0,2 0 1,5-2 0,-1 2 0,2 0-1,9 2 0,-1-2 1,3 0-1,-3 2 0,5-1 0,-3 1-1,3 0 1,0 0 0,2 1 0,-3 1 0,-1 0 0,-1-1 0,1 1 1,-5-1-2,3 2 1,-3-1 1,-1 1-1,-1 0 0,1 0 0,-3 0 0,0-1 0,-2 1 0,-1 0 0,-1-1 0,0 0 0,-2-1 0,0 1 0,-2-2 0,2 0 0,-2 0 0,3 1 0,-3-1 0,-2-1-1,0 1 1,-3 0 0,1 1 0,-4-1 0,0 0 0,-2 1 1,-3 0-1,-1 1 0,-1 1 0,-3-1 0,1 0 0,-1 0 0,-3 0 0,0-1 0,1-1 0,-5 0-1,0 0 2,-2-1-1,1 1 0,-3-2-1,-2 0 1,-2 1 1,0-1-1,-5 0 0,-1 0 0,0 1 0,-4 0 0,-1 1 0,1-1 0,-5 1 0,-1 0 0,-1 0 0,-2 1 0,3 0 0,-3 0-1,-2 2 1,3-1 0,-3 0 0,0 3 1,-1-1-1,1 0 0,0 1 0,0 1 0,1-1 0,1 2 0,-2-1 0,1 1 0,-1 1 0,0 2 0,-2-1 0,3 3 0,-1-1 0,-2 2 0,0 2 0,-2 1 0,3 2 0,-3-1 0,-2 4-1,2 1 2,-2 2-1,0-1 0,-2 4 7,0-1-8,0 3 0,-2 2 1,2-1 0,0 2 0,-2 2 0,0 0 6,2-2-1,-2 2-7,0 0 0,0 0 1,2-2 0,-2 1 0,2 0 0,-2 0 0,-1 1 1,3-1-1,-2 2 0,2-1 1,-2 0 6,0-1-7,0 2 0,2 1 7,-2-2-1,0 0-7,0 0 0,0-1 7,-2 0-1,2-2-7,-2 1 7,1-2-7,-1 1 14,0-2-16,2 0 2,-2-1 6,0-1-6,0-1 6,0-1-6,-1 0 14,1-2-3,2-1-1,-2 0-7,0-1-6,0 0 7,0 0 12,0-3-14,-1 1-6,1-1 20,-2 1-14,0-1-6,0-2 0,-1 0 14,1-1-1,0-1-7,0 0 6,-4-2 0,-1 0 0,1 0 5,-3 0-14,1-2-7,-5 1 3,1 1 13,-3-1 0,1 1-15,-5-1 15,-2 2 7,0 0-3,1-1-13,-5 0 6,-2 1-12,0 1 13,-3 1-6,-1-1 0,-2 1 13,-2 2-7,-5-1-7,1 1 13,-5 1-7,-1-1-1,-3 2 6,-2-1-7,0 2 0,-3-1-12,1 2 14,-2-1-7,-2 2-6,-2 0 15,0 0-1,-2 0-13,-3 1 7,-1-1 8,0 2-15,-4-2 9,1 1 6,-1 0 0,-1-1-8,1 0 8,0 0-8,-3-2 7,-1 0 6,1-1-20,1-2 13,-1 0 0,1-1-7,1-3 7,1 1-6,-2-2-7,3 0 8,-1-2-6,2-1 7,-1 0 0,3-2-6,0 0 7,4 0 0,0-3 0,-1 1 0,3-1 0,2 0-6,0-2 1,3 2 1,1-3 0,2 2 7,-2-1-7,2-1 0,3 1 1,-1-1 7,2-1 0,3 0 5,1 1-7,3-1-1,-1-1-6,3 0 13,2 0-13,1 0 0,1-2 7,0 2-6,4-2 0,0-1 0,0 2 1,0-2 0,4 0 1,0-1 0,0-1 0,2-2 7,0 2 6,2-2-2,2 0-1,5-1-13,-1-2 6,-2 1 13,5-1-2,1 0 0,1 2-9,0-3 0,1-1-1,3 1 0,1 2-7,-1-2 14,2 1-14,0 0 7,-1-2 6,3 1-7,0 0 6,-2 0-7,1 1 0,1-2 0,0 0-7,0 0 14,0-1 0,-1 1-2,1 0-1,0-2 6,0-2-7,0 1 6,-1 0-2,3-2 1,-2 2 4,2 1-14,-2-1 6,2 1 6,-1-1-14,3 1 7,-2 1 6,4 0-7,-2-1 13,0 0-9,2 0-1,0 1 0,0-1-14,0 0 14,0 1-13,0-1 20,2 1-21,-2 0 14,2 1-1,2 0 0,-2 1-1,-2 0-12,3 1 1,-3 2-6,2 1 7,-2 2-17,2 0 2,-2 1 3,0 0 2,2 0 3,-2 2 1,2 0 0,0 1 1</inkml:trace>
  <inkml:trace contextRef="#ctx0" brushRef="#br0" timeOffset="201469.5234">4615 14531 3,'0'0'3,"0"0"0,-2 3 0,2 0-1,-2 3 0,-3 1 0,3 2 0,0 2 1,0 3-2,0 3 1,0 3 12,2 3-8,0 4 5,0 5-7,0 5 7,2 3-15,0 6 7,0 1-7,-2 6 13,2 0 5,0 2-14,1 1 0,-1-1 6,0 0-7,2-2 0,-2 0-6,2-4 13,-2-3-13,2 0 7,2-5-6,-1-2 0,-1-7 1,0-3 1,0-2 0,0-6 0,-2-2 0,0-7 0,2-1 1,-2-8 0,1-5-1,-1-5 1</inkml:trace>
  <inkml:trace contextRef="#ctx0" brushRef="#br0" timeOffset="203350.631">4648 14559 1,'6'-3'3,"-2"-2"-1,4-1 0,1-2 0,3-1 0,1-2-1,1 1 0,3-2 0,1 0 0,3 0 1,4-1-1,2 0 0,-1-1 1,3 2-1,2-2 0,3 1 0,1-1 0,2 1 0,0-1-1,2 0 1,3 1 0,1-1-1,3 3 1,3-3-1,3 2 0,6-1 1,0 1-1,4 0 0,0 0 0,4 1 0,2-1 0,3 1 0,1-1 0,3 0 0,3 2 0,1-1 0,1 0 0,3 1 1,0 1-1,0-1 0,1 0 0,5 1 0,0 0 1,2 1 0,0-1-1,0 2 0,2 1 0,2-1 0,3 1 0,-3 1-1,2-1 2,-2 2-1,0 0 0,2 1 0,-1 0 0,1 1 0,2 1-1,-2 0 1,1 1 0,-3 0 0,0 1 0,-2 0 1,6 0-1,-2 1-1,1 0 1,-3-1 0,2 0 0,-2 2 0,0 0 1,2 0-1,1 0 0,-3 0 0,2 1 0,-4 0 0,0 1 0,0 0 0,-2 0 0,4 0 0,-2 1 0,0-2 0,-2 2 0,0 0-1,0 0 1,-2-1 0,0-1 0,0 2 1,0-3-1,0 2 0,-2-1 0,-2 0 0,0 0-1,-3-1 1,1 1 0,0-1 0,-1 1 0,-3-2 0,2 2 0,-5-2 0,1 1 0,-1 0 0,-3-1 0,-3 1 0,0 0 0,1 1 0,-3 0 1,-4-1-1,0 1 0,0 1 0,-4-1 0,0 2 0,-4 0-1,-2 1 2,-3-1-1,-1 1 0,-2 0 0,-3 0 0,-1 0-1,-3 1 1,-2 1 0,-4-1 0,1 1 0,-3 1 1,-2-2-1,-2 0 0,-2 0 0,-1 0 0,-1 2 0,-2-3 0,-2 2 0,-3 0-1,-1 0 1,-1 3 0,1 0 0,-5-1 1,3 3-1,-3 1 0,-1 3 0,-3-1 7,2 3-8,-4 1 1,3 1-1,-3 0 0,0 3 1,0 0 6,-4 3-1,2 0-6,1 0-1,-3 2 7,2 0-7,0-1 0,-2 2 0,0 0 7,2 3-7,-2-2 1,0 0-1,0-1 7,3 1 0,-3-2-1,0 0 0,0-1 0,0-1 5,-2 0-7,0-3-1,0 0-6,-2-1 0,0-2 1,-2 1-1,-3-3 8,1 0-7,0-1 8,-2-2 0,-1 0-1,-3-1-1,0-2 0,-1 1-6,-3-2 0,-1-1 7,1 0-1,-5 0-6,2-2 7,-4 2-8,1-3 1,-3 0 1,0 0 7,-4-1 0,0 0-9,-2-1 2,0 0 0,-4 0 0,-2-1 7,-3-1-7,1 1 1,-4 0 7,-3-1-7,1 0-1,-1 0 1,-3 0 1,-1-1-1,-4 1 7,0-1-7,-1-1 1,-5 3 0,-2 0 0,-3 1 0,-3 0 0,-2 0 0,2 1 0,-5 1 0,-1-1 0,-3 2 0,-3 0 1,-1 2 0,0-1 0,-1 1-1,-1 1 1,-2 1 0,0 0 0,-2-2 0,-2 2-1,0 0 1,1 1 0,-1-1 6,-2 1-7,0 1 0,0-2 0,-2-1 0,-3 3 1,1-1-1,2 0 7,-2-1-1,0 1 6,-2 0-8,2-1 1,-3 1-9,1-1 15,4 0-8,0 0 0,0-1 0,0 0-7,2 0 1,-2 1 13,0-1-14,2 0 7,0 0 6,0-2-7,0 1 0,0 0-7,0-1 13,2 0 0,-2-1-8,0 1-6,2-2 7,-2 0 0,4-1 7,-2-1 5,2 2-7,-2-2-15,2 0 15,3-2-7,1 0 8,2 0-2,1-1-7,-1 1 7,4 0-7,-1-2-1,1 1-5,1-1 14,1 2-13,-1-2 1,3 1 13,3-1-7,2-1 1,0 1 0,3-1 6,1-1 6,2-1-8,0 0-1,2 0 0,0 0-7,4-1 7,1 1 0,-1 0-7,4-1 7,-2 0-7,5 0 1,1-1-7,1 1 8,-1 1 0,5-1 14,1-1-2,1 1-14,-1 0 0,3-2 1,2 2 0,0 1 0,2-1-5,1 0 7,1 0-6,2-1 1,0 0 13,2 0-1,0 1-1,3-2-7,1 1 1,0 1 0,2-2-6,2 1 7,1 1 0,1-3 12,1 1-6,3 1-2,-1-3 6,1 1-8,3 0 0,-1 0 6,3 1-1,0-3-7,1 1 0,1 0 6,2 0 0,0-1-1,1 1-7,-1 0-7,2-1 15,0-1-21,0 1 21,0 0-7,2-1 1,0 0 7,2-1-2,-2-1-1,-1 0-13,1-1 20,0 1-20,0 0 8,0-2 0,2 0 6,0 0-1,-2 1-13,0-2 14,2 0-1,0 2-13,-2-3 7,2 1-12,-2 1 21,2-1-1,0 1-7,-2-2 7,0 0-7,2 0 6,-4 0-1,2 1 0,-1-1-1,-1 1 0,2 1-7,-2-2 7,0 2 0,0 0-1,0-1-19,0 2 21,-1-1-7,3 2 1,-2 0 13,2 0-8,2 0 0,-2 1-13,0-1 13,2-1-6,-2 2 6,2 0 6,-2 0-13,2 0-6,0 0 14,0 1-1,0-1 0,0-1-7,2 1-12,0 2 15,-2-1 6,2 2-20,-2-2 15,2 3-13,-2-2 21,0 2-14,2 0 1,-2 0-6,0 0 0,0 1 2,0 0 1,0 2-1</inkml:trace>
  <inkml:trace contextRef="#ctx0" brushRef="#br0" timeOffset="275526.7592">7212 15863 2,'-4'-3'3,"0"3"0,-2 0 0,2-1 0,0 2 7,-3 2-2,1-3-1,2 0-1,2 1-1,-2 0 0,2 1 6,0 0-2,0-1-1,2-1-7,-2 0 6,2 1-1,0 1-1,2-2 7,0 3-3,2-3 6,0 0-9,6-2 7,-1-1-3,1 1 5,2-2-8,3-1 7,1-2-3,1-2-1,4-1-2,-1-2-7,1-1-6,2 1 14,2-1-8,-3-1 6,1 0-7,0 2-7,-2 2 14,-3-3-7,3 4 6,-3 0-1,-3 3-7,-3-1 7,1 1 5,-5 0-20,0 2 14,1 1 0,-3 2-1,0 2 7,-2 2-8,-2 3 12,2 5-8,-2 0-1,-2 6 13,2 0-3,0 2-2,1 2-8,-3 2 7,2 2-3,-2 1-13,2 2 13,0-3-14,2 3 13,2-2 6,-2 0-1,2 0-3,1-1-1,1-2-1,-2 0 0,2-2-8,1-1 0,-1-1 6,-2-2-14,0-1 15,3-1-8,-1-1 0,-2-2 7,9 9-1,-7 6-13,-6-10 20,2-15-2,-2 0-1,0-1-14,-2-1-5,2 0-5,-2 0-25,2-1 5,-2-3-8,0 2 5,0-2 4,-2-2 5,2-1 1,0-2 2</inkml:trace>
  <inkml:trace contextRef="#ctx0" brushRef="#br0" timeOffset="275971.7846">7909 15685 3,'-2'0'4,"0"-1"6,0 0 6,0 1-9,-2-2-7,0 1 18,-2 1-14,1 0 6,1 3 5,0 1-2,0 3 5,2 2 3,-4 3-21,2 3 26,2 2-4,-3 1-8,5 2 4,0 1-21,3 1 26,-1-1-16,2 1 5,2-1-14,0-1 7,2-2 5,3 0-7,1-2 7,1-2 4,1-2-2,1-4-14,3-1 13,1-5-7,-1-1 5,1-3-1,0-3-14,1-1 20,-1-3-8,-3-3-7,1 0-6,-3-3 7,-1-1 6,-1-1-1,-1-2-13,-3 0 7,-2-2 7,-2 1-13,-2-1-6,-4 1 14,-2 0-6,-4 2 13,-3 2-13,1-1 6,-4 2 7,-1 1-20,-1 3 20,-3 1-13,-2 2 13,1 1-14,-3 1 13,2 3-13,1 1-5,1 0 0,-2 4-10,5-1-5,-1-1-3,3 1 3,1 0 3,7 1 3,0 2-1</inkml:trace>
  <inkml:trace contextRef="#ctx0" brushRef="#br0" timeOffset="276561.8184">8588 15713 4,'0'0'10,"-2"-3"0,2 3 4,-4-1-14,1-2 12,-1-1-7,2 1 6,0-1-8,-2 3-7,2-2 13,2 0-7,-2 1-7,4 0 13,-2-1-13,2 3 13,0-1-7,0 1 0,0 0-7,0-1 1,2 0 0,-1 2 0,-1 0 1,0-1 0,-2 1 1,2 1 0,0-2 0,0 0 0,0 0 1,0 0-1,0 0 0,-2 1 1,0 0 0,2-1 1,-2 0 0,0 0 0,2 0 0,-2-1 1,0 0 0,0-1 0,0 2 0,0-1 0,0 1 1,0-1 0,0 0-1,-2 0 0,2 0 0,-2 1 1,0-3-1,0 2 1,2 0-1,-2 0 0,2-2 0,0 2 0,0 1 0,0-1 0,-2 0-1,2 0 0,2 1 0</inkml:trace>
  <inkml:trace contextRef="#ctx0" brushRef="#br0" timeOffset="277247.8576">8565 15502 11,'-2'-1'17,"0"1"-10,-2-1 12,2 1-1,0 1 3,0-1-2,-1 1-3,3-1 4,0 1-1,0 3 10,0 2-11,5 1 5,-3 3-10,2 3 11,2 1-8,2 5 3,-2 0-1,3 3-16,1 1-6,-2-1 25,5 2-15,-1 0 7,-1 1-9,1-2 6,0-1-2,-1-2-1,1 0-1,1-2-13,-5 0-11,2-3 1,-2-2 3,1 0-24,-3-3 11,0-3-3,0 0 3,0-5 4,-1 1 2,-1-5 2,-2-1 2,2-1 3,2-3 2,-4-1 0,0-2 3,2-1 1,-1-1 1,-1-2 0,0-1 2,0-1-1,-2 1 2,2 0 0,0 1 1,-2 0 1,2 1 7,-2 4 6,0 0-8,0 1 6,0 2 5,0 1-2,2 3 0,-2 2 4,0 2 11,0 2-10,0 2 5,-2 3-4,2 3-15,0 0 0,0 1 19,0 2-3,0-2-9,2 1 0,0-1-9,2-2 13,2 0 4,1-2-1,1-2-9,0-2-20,2-2-12,3-3 4,1-2 15,-1 0-13,-1-4-11,3-2 11,-1-2 3,-1 0-6,-3-1 3,2 1 2,-3-2 3,-1 2 1,-2-2 2,0 1 0,-4 0 9,2 2 0,-1 0-6,-3 0 7,0 2-6,-3 2 7,1-1-7,0 1 13,2-1-7,-2 2 7,2 0 5,-2 1-7,2 0-9,0 1-4,-2 1 13,2-1 0,0 2-8,0 0 8,0 1-1,2 0-7,-2 0 0,2 0-7,0 2 2,0-1 1,0 1 0,3 0 0,-3-1 0</inkml:trace>
  <inkml:trace contextRef="#ctx0" brushRef="#br0" timeOffset="277628.8794">9020 15607 4,'0'0'4,"0"0"6,0 0 6,0 0 9,0 0-2,0 0-10,0 0 12,0 0-16,0 0-1,0 0-1,0 0 12,0 0-3,0 0-1,0 0-15,0 0-8,0 1 22,0 1 4,4 2-15,-2-1 6,2 1-20,-2-1 14,0 2 6,3-3-8,-3 2 7,0-2-8,0 2 7,0-2-1,0 0-7,0 1-6,-2-1 0,0-1 0,2 0-4,-2 0-5,2 1 8,-2-2-13,0 1 4,2-1 9,-2 0 0,0 0-5,2-1 1,-2 2 0,0-1 3,0 0 1,0 1 1,0-1 0,0 0 2,0-1-1,2 1 1,-2 0 0,2-1 0,-2-2 0</inkml:trace>
  <inkml:trace contextRef="#ctx0" brushRef="#br0" timeOffset="278057.904">9123 15257 1,'0'-5'3,"2"1"-1,-2 0 1,0 3 0,0 0-1,0 0 0,3 1 0,-3 0 0,-3 0 1,3 0-1,0 0 6,0 1-8,0 1 7,0 1-1,0 1-1,-2 2 6,2 1-1,0 1 11,0 3-15,0 1 12,0 3-9,0 3 5,0 3 6,0 1-22,5 4 6,-3 1 12,0 2-14,0 5 6,2 0 0,-2 2-2,2 0 5,2 1-1,1-1-8,-1 0 6,0-1 0,2-1-2,-2-2-7,1-1 1,1-3 6,0-3-13,0-2 7,1-2 0,-3-3-7,2-1-12,-2-3-4,1-1 3,-3-3 2,2 0 1,-2-3 3,-2-1 2,2-3 0,0-1 0</inkml:trace>
  <inkml:trace contextRef="#ctx0" brushRef="#br0" timeOffset="279265.9731">8015 16606 48,'-2'0'18,"-2"-1"4,0-1-9,-1 1 11,1 1-3,-2-1 4,2 0 3,0 0-4,2 1-8,-2 0-9,1 1 11,1 0-8,2 1 12,2 3-16,1 1 5,1 3 13,0 4-11,2 0 6,2 1-9,5 1-8,-1 2 0,3 0 12,3 0-1,3 1-15,2-1 13,-1-1-1,3 1 5,0-1-15,4-1 0,-4 0-6,2-1 7,-2 0 6,-1 0-7,-1-1 7,-4 2-1,-3 0-1,-3 0-13,-5 2 13,-4 2 0,-6 1-1,-2 1-13,-4-1 1,-1-1-12,-5-1-3,-1-3 8,1-1-4,-5-4-11,3-4-2,-3-5-2,-2-2 3,1-5 3,1-4 3,1-5 2,-1-2 4,0-5 0</inkml:trace>
  <inkml:trace contextRef="#ctx0" brushRef="#br0" timeOffset="279675.9965">8207 16440 2,'8'-6'3,"3"-4"1,3-1-2,3 0 1,1 0-1,5-2 0,-2 2 0,2 1 0,-1 2-1,-3 1 0,0 1 0,-1 3-1,-1-1 1,-1 3-1,-3 1 0,-3 1 0,0 1 0,-1 1 1,-3-2 0,-2 1 0,-2 3 0,0 0 6,-2-2-1,-2 2 6,-2 0-1,-2 4-2,2 0 11,-5 1 5,-1 3-4,0 1-15,-1 2 19,1 3-3,0 2 3,-1 2 4,1 2-11,2-1-8,4 3-1,-1-2-2,7 2-1,1-2 6,5-1 6,2-2-10,5-3-1,3-3-1,3-4 0,2-4 6,4-4-8,-1-4-1,3-5 6,0-4-1,0-2-1,0-4-14,-2-2 1,-4-1 7,0-1 0,-5-1 0,-1 1 12,-5-1 0,-1 1-3,-5-1-1,-2 3-14,-6 1 7,-2 2 0,-5 1 0,-3 4 6,-5 2 0,-3 1-8,-1 4 6,-4 0 5,-2 2-13,-4 2-20,5 1 16,-1-1-5,-2 3-19,4-1 5,2 0-4,2 2-10,5 0 5,3-2 4</inkml:trace>
  <inkml:trace contextRef="#ctx0" brushRef="#br0" timeOffset="280408.0384">8728 17136 4,'-2'0'4,"0"-2"-1,0 1 0,0-1 13,-2 0-3,2 1-7,-2-1-1,0-2-1,0 1 0,-1 0 0,1 0 5,0 0-7,2 2 6,0 0-1,0-1-7,0 1 0,0-1-7,0 2 1,0 0 0,2 2 0,-2-1-2</inkml:trace>
  <inkml:trace contextRef="#ctx0" brushRef="#br0" timeOffset="320232.3162">7862 9258 2,'-2'-1'3,"-2"-1"0,2 0 0,-3 1 0,3-1-1,0 2 0,2 0 0,0 0 0,-2 0-1,2 0 0,0 0-1,-2 0 1,0 3 0,0 2-1,-4 1 0,-2 3 0,1 1 1,-1 0 0,4 3 0,-2 1 0,-3 1 0,5 2 6,2 2-7,-2 2 6,2 1-7,4 1 7,-4 4-7,4 1 0,-2 3 6,0 3-1,0 3-6,0 4 13,-2 3-15,-4 8 21,4 2-3,-2 3-8,-3-1-7,3-1 0,0 2 6,0-2 7,-2 1-2,2-1 5,0-2-9,-3 5 7,3 2-9,2 2 6,-2 1 5,0 1-14,2 1 7,-2 0-8,-1 0 12,1 1-1,0 0-8,-2 2-7,0 2 13,2-34 0,-3 4 4,3 3-1,-2 2-8,2 4 0,-2 0-1,0 2 7,-1 1-16,1-1 9,0 3 5,2-2-13,-2-1 7,-1 1-1,1-5 6,2-1 6,0-2-27,0-1 21,0-2-14,2-4 20,0-2-8,2-3-1,-3-2-13,1-4-5,2-3 8,0-2 1,-2-2 0,2-2 1,0-2 7,0-2 0,-2-2-13,2-2 1,0-2-5,0-1-12,0-4 4,-2-2 1,2-3 3,2-6 1,0-6 2</inkml:trace>
  <inkml:trace contextRef="#ctx0" brushRef="#br0" timeOffset="322362.438">7791 9476 2,'0'0'3,"0"0"0,0-2-1,3 1-1,-1 0 1,-2 0 0,0-1-1,2-1 0,4 2 0,-2-2 0,6-2 0,3 1 1,-9 2-1,6-1-1,1-2 1,3 2-1,1-2 0,3-1 1,3 0 0,2 0-1,1-1 0,5-1 0,2 1 1,5-1-1,38-9 0,-2 3 0,-1-1 1,-34 8 0,4 0-1,3 0 0,1 1 0,5 0 0,2-2 0,1 0 0,3 2 0,58-7 0,-6 3 1,-57 5 0,5 2-1,2 0 0,2 1 0,2 1 0,0 0 0,68 0 0,-12-1 0,-8-1 0,-58 3 0,3 0 0,5-1 0,4 0 0,1-1 0,1 1 0,68 0 0,-8 0 0,-8-1 0,-64 2 0,2 0 0,6 0 0,0 0 0,2 0 0,66 3 1,-16-2 0,-6 2-1,-11-2 0,-4 2 0,-50-2 0,5 1 0,-1-1 0,5 0 0,56 3 0,-9 1 0,-12-4 0,-4 2 0,-1-1 0,-9-1 0,1-2 1,-39 1-1,3 0 0,3-1 0,2-2 0,-1 1 0,1 1 0,48-4 0,-10 3 0,-11-1 0,-4-1 0,-8 2 0,-2-2 0,-6 3 0,-5 1 0,-3-1 0,-3-3 0,-23 4 0,3 0 0,0 0-1,1 0 1,1 0 0,-2 2 0,-1 0 1,-1-2-1,-1 1 0,1 0 0,-3 2-1,1-1 1,-1 1 0,-1 0 1,-1 1-1,-2 1-1,1-2 1,-1 3 0,-2 0 1,-1 1-1,1 0-1,-2 1 1,0 1 0,-2 1 0,1 0 1,-1 2-1,0 2 0,-2 1 7,0 1-7,0 2-1,0-1 0,-2 4 7,0 1-1,2 1-7,-2 2 1,0 2-1,0 0 1,2 4 0,-2 2 7,2 2-1,-2 1-7,0 2 0,0 0 7,2 3-1,-2-1 0,2 2-7,-2 0 0,3-1 0,-3 1 1,2-1 0,0 2 0,-2-1 7,0 1-1,2 0 0,-2 2 0,-2-2-1,2-2 0,0 0-7,-2-1 7,0-3-7,-1-1-1,1-1 2,-2-3 0,2 0 0,-2-3 1,0-1 0,-2-3 0,0 0 7,-1-3-7,1-1 1,-2-3 6,2 0-1,-3-3-7,1 0 1,0-2 6,0-2 0,-3 0-1,1-2 1,0 1-1,-3-2-1,-1-1 0,1-2-7,-1 2 1,-17 5-1,4-3 8,0 1-6,0-3 0,0 1 7,0-1-7,-4 2 7,2 2 0,-4 0-8,-2 0 8,0-1-9,14-4 2,-4 1 0,-4 1 0,-2 1 1,-2 2 0,-4-2 1,-42 12 0,5-1 0,6 0 0,2-5 0,4 1 0,4-3 13,4 1-8,4-3 0,1 1 0,22-6-8,-2 1 1,-4 1 0,0 1 1,-5-1 0,-44 13 0,5-6 7,1 2-8,3-1 1,3-3 0,33-7 0,-3 2 1,-3-1 6,-3 0-7,-3 0 1,-1 1 0,-51 5 6,10-3-7,10-1 0,7-2 0,5-1 1,36-5 0,0-1 0,0 1 7,-2 1-1,0-1-1,2-1 0,-2 0-7,2-1 0,-1-1 0,1 2 7,2-1-6,0 1 6,0 0-7,2-1 1,2 1-1,3 1 1,-1 0 7,4 2-1,2-2-6,3 0 0,1 1 0,3 2 0,2 1 1,1 0-1,3 1 1,2 2 13,0 0-8,2 2-7,2 0 7,0 1-7,2 1 0,2 0 1,0 1 0,0 1 0,3 1 0,-1-1 7,0 1-7,0 0 7,0 1-7,1 3 0,-3 0 0,0 2 0,0 0 7,0-2-1,-2 1 0,0 0 0,0 0-8,0-1 8,-4 2 5,2-1-7,-2-1-7,-2-1 13,0 1-1,-2-3-13,2-1 7,-5 0 6,1-1-7,-2-1 0,2 0-6,-15 11 19,0-5-14,0-4-6,-2-3 1,1-2 13,-5-1-1,-2 0-7,12-6 0,-2 1 7,-3-1-13,-3 2 13,-2-3-1,-4 2-7,0-1 7,-5 0 0,1 1-1,-2-1-7,-42 2 7,9 0 5,3-2-13,5 1-6,35-3 14,-4-1-1,-2 1-14,0 0 9,-2-1 7,0 0-15,-3 1 2,1 1 14,-2-2-7,-1 1 6,1 0 0,-44 0 0,9 0-15,5 0 15,3 1 0,6 0-15,33-2 15,-2 1-7,-2-1 7,0-1-8,-2 1 1,-1-1 7,3-2-1,0 1-14,0 1 15,0-3-1,0 1-14,0 1 16,2-2-16,-29-3 9,6 1 0,9 2 6,5-1-13,3 2 7,2-2 1,6 4-7,0-2 7,2 2 0,4 0-6,1 0 13,3 1 0,0 0-8,3-1 13,1 2-7,9-1-8,-2 0 14,4 0-22,-2 0 16,-1 0-8,3-1 7,0 0-7,0 1 0,0-2-5,2 2 1,0 0 13,-2-1-13,4 1 13,-3 1-1,3-2 0,-2 1-7,2 0 0,-2 0-6,2 0 14,0 0-14,0 0 1,-2 0 14,2 0-1,0 0-7,0 0 6,0 0 1,0 0-16,0 0 15,0 0 0,0 0-1,0 0-7,0 0 7,0 0 6,0 0-8,0 0 0,0 0 0,0 0 6,0 0-20,0 0 8,0 0 13,0 0-2,0 0-19,0 0 1,0 0 0,0 0 1,2 0-1</inkml:trace>
  <inkml:trace contextRef="#ctx0" brushRef="#br0" timeOffset="355834.3525">17946 4688 1,'9'-1'2,"3"0"0,-2 1-1,3 0 1,1 0-1,-1 0 0,3 1 0,-1 0 0,-1-1-1,3 0 1,-3 0 0,1 2 0,1-2 0,1 0 0,1 0 0,1 0-1,2 0 0,-3 0 0,3 0 1,2-2 0,2 2-1,-1-1 0,3 1 0,0 0 0,2-1 0,2 1 0,-2-1 0,2 1 0,0 0 2,2-1-1,0 1-1,0-1 1,0 1-1,1 0 0,-1-3 0,0 2 1,-2 0-1,2-1 0,-2 0 1,4 0-1,-2 0 0,2-1 1,-2 1-1,3 0 0,-3-1 1,2 0-1,-2 1 0,-2-1 1,4 0-1,-2-1 0,0 2 0,0 0 0,-2 1 0,2-1 1,1 1-1,-3-1 1,0 1-1,-2 1 0,2-1 0,-3 1 0,4-2 1,-1 1 0,2 1 0,-2-1-1,0-1 0,0-1 0,2 2 0,0-1 0,2 0 0,-2-1 0,2 2 0,-2-1 0,0-1 0,3 1 0,-3 1 0,-2 0 0,0 0 0,-2-2 7,2 3-7,-4-1 0,2 1-1,-5 0 1,1 0 6,-2-1-7,0 1 6,2 1-7,-5 0 0,1-1 1,-2 0 0,-3 3 0,3-2 0,-3-1 0,-1 0 1,-1 1 6,-1-1-1,-1 1-7,0 1 7,-1 0-7,-3-1 6,2 1-6,1-1 0,-3 0 6,-2 1-6,2-2 0,-1 1 0,-1-1 0,-2 1 0,0-1 1,0 1 0,-2 0 6,2 0-7,-1-1 0,-1 2 1,0-2 0,0 0 0,0 0 0,-2 0 0,2 0 1,-2 0-1,0 1 0,2 0 0,-2 0 1,-2 0 0,0 3-1,0-1-1,-4 2-1</inkml:trace>
  <inkml:trace contextRef="#ctx0" brushRef="#br0" timeOffset="377859.6123">15314 8608 2,'0'-2'3,"0"1"-1,-3-1 1,3 0-1,0 1-1,0 1 1,0-1 0,0 0 0,0 0-1,0-1 2,-2 1-2,2 1 0,0-1 0,0 1 0,0-1 0,0 0 0,0 1 6,2 0-7,-2 0 6,0-1-7,0-1 7,0 4-7,0-1 6,0-1 6,0 0-1,0 0-2,0 0-1,0 0-1,3 0 0,-3 1-1,0-1 0,2 1-1,-2-2-7,2 2 7,-2 0-1,2 0 6,-2-1-1,2 3-7,0-2 12,0 0-7,2 0-1,2 0 5,0 0-1,3 1-7,1-2 6,0 0 0,5 0-2,-1-2-14,3 1 14,-1 0-7,5-1-7,0 1 15,2-3-8,-3 1 0,5 0 0,-2 1-7,2 1 2,-1 0 13,1 0 1,0-1-9,0 1-7,-2 1 2,1-1 1,-1 1 1,2 0 0,-2 0 13,-3 0-1,3 0 0,-2 0-2,2 0-1,-1 0-13,1 0 7,0 0 7,2 0-1,0 0-1,1 0 6,3 0-7,0-1 6,2 1-8,0 0 1,0 0-8,3 1 1,-1 0-5,-2 2 7,2-2 1,0 0 6,-2 0-7,0 1 7,0 1 6,0-2-2,-2 1 0,2 2-8,-2-3-13,2-1 15,-2 1 0,2-1-1,-2 1 0,0-1 7,0 0-14,2 0 13,-2 1-7,-2-1 6,2 0 0,-1 1-1,1-1-7,-4 2-6,0-2 7,2 1-6,-4-1 1,2 1 7,-3 1-7,1-1-5,-2 2 8,-1-1 0,1 0 7,-2 2-7,-1-2 13,1 1-8,0-1 7,-1-1-8,1 1 0,-1 1-14,1-1 21,0-1-7,-3 2 1,3-2-1,-3 0 0,3 0 0,-3-1 6,3 0-14,0 1 14,-3-2-1,1 1-20,-1 0 1,1 0 15,-1 0 0,1 0-7,0 0 7,1 0 0,-3 0 0,1 0 7,1 0-22,-3 0 3,1 1 13,-1-1 6,-1 0-20,3 0 14,-4-1 6,-1 1-7,-1 0-1,1 0 0,-3 0-12,0 1 14,-2-1-1,0 0 0,1 0 0,-3 0-13,0 0 1,0-1 14,0 1 6,-2 0-14,2 0 1,-2-1 12,3 2-13,-3-1 0,0 0 13,0 0-13,0 0 6,0-1 6,0 1 0,-2 1-8,2-1 7,-2 0-8,2-1 7,-2 2-7,0-1 6,2 0 0,-2 0 5,0 0 0,0 1-16,0-1-4,0 0 20,0 0-1,0 0-14,0 0 7,0 0 0,0 0-7,0 0 7,0 0 0,0 0-1,0 0 0,0 0 6,0 0 0,0 0-14,0 0 7,0 0 7,0 0-1,0 0-7,0 0 0,0 0 6,0 0-13,0 0 14,0 0-14,0 0 8,0 0 6,0 0 5,0 0-14,0 0-24,0 0 15,0 0-17,0 0 2,0 0 4,-2 0-1</inkml:trace>
  <inkml:trace contextRef="#ctx0" brushRef="#br0" timeOffset="379551.7091">14983 7683 4,'0'0'3,"0"0"0,0 0 0,0 0 0,0 0 0,0 0 0,-2 0 5,2 0-1,0 0-1,0 0 6,0 0-8,0 0 7,0 0-9,0 0 6,0 0 6,0 0-2,0 0-14,0 4 20,2 3-16,0 0 0,-2 1 12,2 2-14,0-1 13,0 0-8,0 1-7,-2 1 0,2 0 19,0-1-8,-2 1-8,2-1-6,0 0 1,0 0 0,0-1 13,0 0 5,0-2-7,3 1 5,-3-1-2,2 0-7,0-1-1,0-3 6,0-1 0,2-1-14,3-2 7,-1-1 6,2-3-7,5-2 6,-1-4-7,3 1 7,1-3-14,3 0 14,2-2-20,0 1 21,-1-1-21,3 0 15,0 0 7,2 0-1,0 1-1,2 0-1,-4 0-7,-3 1 7,1 2-1,-2 0-7,1 2-6,-3 0 14,0 0-7,-3 1 13,-1 2-8,-3 1-6,-2 0 12,1 0-13,-3 2 0,0-2 14,1 2 4,-3 0-14,0 1 0,0 0 6,-2 1-13,3-2 7,-3 2 0,-2 0-6,2 0 13,-2 0-13,0-1 7,0 1-6,0 0 6,0 0-6,-2 1 7,2-1-8,-2 1 8,0 0 7,0 0 5,0 0-15,2 0 7,-2 0 5,0 0 0,0 0-9,0 0-13,0 0 15,0 0-1,-2 0 6,2 0-1,0-1-8,0 1 0,0 0 0,0 0 7,0 0-26,0 0 7,0 0-10,0 0-4,0 0-4,0 0 3</inkml:trace>
  <inkml:trace contextRef="#ctx0" brushRef="#br0" timeOffset="380717.7758">19791 7474 2,'-2'-2'4,"0"0"0,2 1-1,0-1 0,0 0 7,2 1-2,-4 0 5,2 0 6,0 1-10,-2-2-1,2 1-14,0 1 14,0 0-14,0 0 13,0 0 6,0 0-8,0 0 7,0 3-9,2 0 0,-2 2-1,0-1 0,0 2 6,2 1-1,0-1-13,-2 1 7,2-1 6,-2 2-7,0-1 0,2 0 0,-2 1 13,-2-2-2,2 0-14,2-1 6,-2 2 0,2-2-13,-2 1 14,0-1-1,2-2 0,-2 1 12,2-1-7,-2 1-2,3-2-1,-3 0 6,4 1-8,-2-3-13,6 0 14,0 0 6,3-3-8,1 0 6,5-2 7,1 0-16,3-2 7,0 0-7,3 2-6,3-2 19,0 0-14,2 0 7,-2-1-1,2-1 6,-2 2-8,0 2 7,-2-1-2,-1 0-7,-1 0-6,0 2 13,-5-1-1,1 0-13,-2 2 20,-5-1-14,3 3 6,-5-1-13,0 1 20,-2-1-1,-1 1-8,-1 0-1,0 0 0,0 0-6,-2 0 6,1-1 0,-3 1 6,2 1 5,-2 0 0,0 0-3,0 0-14,0 0 7,-2 0 6,0 0-1,2 0-1,0 0-20,-2-1 14,2 1 0,-2-1-12,0 1 7,0-1-6,0 0-5,0 1-17,0 0 4,0 0-4,0 0 4,0 0 2</inkml:trace>
  <inkml:trace contextRef="#ctx0" brushRef="#br0" timeOffset="381915.8443">22740 7447 2,'-2'-3'3,"2"2"1,-2 0-1,0-1 0,0 0 0,2 1 7,-2 0-3,2 0 6,-2 0-15,2 0 1,0-1 6,0 2 6,-2 0 0,2 0-3,0 0-1,0 0-13,0 0 19,0 0-14,0 0-6,0 0 7,0 2 0,0 0 13,0 0-1,2 3 4,0 0-2,-2 0-8,2 1 7,-2 0-3,2 1-7,-2 1 12,0 0-7,0-1-16,0 2 16,0 1 4,-2-2-20,2 1 7,0-1 6,0 1 0,-2 0-1,2-2 6,0 1-8,0-1 0,0 1-6,0-2 6,0 1-6,0-1 0,0-2 7,2 1 6,-2 0-14,2-2 1,-2 1 13,2-2-14,-2 0 13,2-1 0,0 2-8,0-2 13,3 0-2,1-2-14,2 0 7,2-2-1,5 1 0,-1-1 0,5-1 7,2-1-15,1 1 13,3-1-1,2 0-13,0 1 7,2-1 6,0-1-7,-2 2 12,2-1-1,0-1-20,-2 2 20,2-1-8,-5 1 6,3 1-20,-4-1 7,-2 1 1,-3 1 7,1-1 6,-5 1-14,-3 0 0,1-1 0,-2 2 8,-1 0-15,-1 0 9,-2 0 6,0 1 0,-1-1-13,-1 1 20,0 0-7,0 0-1,-2 0-14,2 0 22,-2 0-2,0 0-8,0 0-6,-2 0 13,2 0 5,-2 0-8,0 0-6,3 0-7,-3 0 20,0 0 0,0 0-15,0 0-7,2 0 2,-2 0 21,0 0-9,0 0-7,0 0 0,2 0-5,-2 0 13,0 0 1,0 1-2,0-1-7,0 0-7,0-1 15,0 1-7,0 0 0,0 0-18,0 0 9,0 0-13,0 0-10,0 0 5,0 0 1</inkml:trace>
  <inkml:trace contextRef="#ctx0" brushRef="#br0" timeOffset="397316.7252">18070 9322 2,'0'-1'3,"-2"-1"0,2-2 0,0 2-1,0-2 0,0 0 0,0-2-1,0 0 1,2 0 1,-2 2-2,0-2 0,0 1 0,2 0 0,-2 1 0,0-1 0,3 3 6,-3-2-1,0 2 0,2 0-1,-2-1-7,0 2 0,2 0 1,-2 0 12,0 1-7,2-1-7,-2 0 14,0 1-3,0-2-7,0 1-6,0 1 13,0 0-14,0 1 14,2 1-1,-2 0-1,2 1 6,-2 2-16,2 1 9,0 1-1,0 1-14,0 1 2,-2 2 20,2-1-22,0 2 2,-2-2 20,2 2-7,-2 0-8,2-2-5,1 2 1,-3-2 19,2 2-14,0-2 1,0-1 13,-2 0-15,2-1-7,0-2 3,0 1 0,0-4 1,0 2 14,0-1-1,0 0-1,0-2-14,2-1 20,-2 0 0,3-1-15,1-2 13,2-1-2,0-2-1,1-3-7,3 0-6,0-3 20,3 0-7,1-1-16,1-1 16,2 0-2,1-2-1,3 3 6,0-4-26,0 1 21,-1 0-1,3 0 0,-2 1-7,0 0 6,-1 0-6,-1 0 6,0 3-6,-3 0 13,1 2-8,-2 1 0,-3 0 6,-2 1-7,1 2-7,-3 0-5,-2 1 7,1-1 1,-3 1 7,0 2 5,-2-1-7,2 0 0,-1 1-1,-3 1 0,2 0-6,-2-2 13,0 2-7,0 1 0,0 0 7,-2 0-16,2 0 16,-2-1-8,2-1 6,-2 2-7,2-1 6,0 1-7,-2 0 7,0 0-13,2 0 13,-2-2-20,0 2 9,-2 0-12,2 0 1,0 0 2,0 0 2,0 0 1</inkml:trace>
</inkml:ink>
</file>

<file path=ppt/ink/ink3.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0T07:47:06.417"/>
    </inkml:context>
    <inkml:brush xml:id="br0">
      <inkml:brushProperty name="width" value="0.05292" units="cm"/>
      <inkml:brushProperty name="height" value="0.05292" units="cm"/>
      <inkml:brushProperty name="color" value="#FF0000"/>
    </inkml:brush>
  </inkml:definitions>
  <inkml:trace contextRef="#ctx0" brushRef="#br0">11312 11317 4,'0'4'4,"-3"4"6,1 5 0,0 3-3,-2 3 12,0 4-15,0 4 19,-2 1 4,2 3-17,-1 2-1,3 1-1,0 4-1,0-1 6,0 1-2,0-2-2,2 0-1,0-2 6,0-3-15,-2-3-13,2-2-4,2-3 2,-2-4 1,0-3 2,2-3 1,0-3 0</inkml:trace>
  <inkml:trace contextRef="#ctx0" brushRef="#br0" timeOffset="230.0132">11299 11356 9,'0'-1'3,"0"-2"0,2 0 0,-2-1 7,4-1 4,3-2 11,1-3-4,2 1-8,3-2-1,3 0 4,1-2-2,3 0 5,3-2-9,2-1-1,2 1-8,0 0 0,0 1 6,-1 0 0,1 0-1,0 1-14,0 1-6,-4 2-5,-2 3 2,-5 2 2,1 3 1,-5 2 0</inkml:trace>
  <inkml:trace contextRef="#ctx0" brushRef="#br0" timeOffset="425.0244">11328 11701 4,'0'0'4,"0"-1"0,2 0-1,4-1 13,1-3-3,1 0-8,2-2 0,1-1 13,3-1 3,3-3-9,1-1-7,3-2-1,2 0-7,-1-1 7,3-2 5,0 3-13,-2-1-7,-1 2 0,-1 0 3,-2 4 0,-5 2 0</inkml:trace>
  <inkml:trace contextRef="#ctx0" brushRef="#br0" timeOffset="596.0341">11363 12047 2,'0'3'4,"0"0"0,2 2-1,0-1 0,0-1 0,3 1 6,1-2-2,-2-2 0,4-1-8,0-3 1,5-2-2,-1-1 1,3-2 0,-1-2-1,5-3-1</inkml:trace>
  <inkml:trace contextRef="#ctx0" brushRef="#br0" timeOffset="2566.1468">11810 11665 1,'0'0'11,"-2"4"6,0 3-10,-2 2-1,0 3 6,-1 3-1,-1 1 4,0 3 11,0-1-8,2 2 3,-3 0-14,3-1 10,0 1-14,0-2 12,2-1-1,-2-3 4,2-1-15,2-3-1,-2-2 14,2-1 3,2-3-9,0-4-13,2-2 13,2-5-14,2-3 0,1-3 7,3-3 7,-1-1-2,1-4-7,2-1-7,1 1 7,1-1 13,1 0-21,0 2 13,-1 2 0,-1 3-1,-3 1-1,0 4-6,-3 4 0,1 4 6,-4 3 0,-2 5 7,0 4-9,-4 5 0,0 4 6,-2 3-7,-2 1-7,0 4 7,2-1 0,0-1 0,0 0 6,2-3-1,-2-3-13,2-2 7,2-2 0,2-4 6,-2-2-7,4-5-12,3-6 8,1-2 0,0-5 7,3-6 0,1-4-6,1-5-13,-1-2 9,3-3-5,-3-3-12,3-3 22,-3-2-5,3-4-13,-5-1 16,3-3-6,-3-1 8,2-1 0,-3 0-5,1 0 7,1 4-14,-5 3 16,2 5 0,-1 5-1,-3 4 0,-2 7 0,0 2 8,-4 8 4,-2 5-8,-2 8 0,0 4 12,-7 6-7,3 5-2,-2 2-1,1 4 5,-1 4 6,2 3-15,2 1 12,-1 3-14,1 2 18,2 0-14,0 0 0,4-2 5,0 0-7,4-2 6,0-1-1,2-4 5,1-4-20,3-3 7,2-3 14,1-3 3,1-2-20,1-3 13,1-3-8,3-3 6,-1-4-7,1-2 6,0-4-19,1-1 14,-1-3 6,0 0-13,-3-2 1,1-2 13,-5 0-1,1 0-14,-3-3 14,-2 2 0,-2 2-2,1-3-7,-5 3-7,-2 1 2,0 3 7,-2 2 0,-3 3-6,-1 2-5,0 4 13,0 3-6,-2 2 0,-1 4 1,1 1-7,0 2 8,-1 1 1,3 3 0,0-3-6,2 0 13,0-2-1,4 1 1,-2-2-15,2-2 8,2-2-6,0-1-18,2-2 21,2-5-5,0-2-5,5-3-6,-3 0 4,2-3 8,3-3-5,-1-1 6,1-2-10,-1-1 14,2 0 1,1 0-6,-1 0 1,-1 1-7,1 2 9,-1 0 1,-1 3 13,-2 0-8,1 3-6,-1 3 7,-2 2 12,-1 2-7,-1 3-2,-2 3 6,0 1-1,-2 3 12,0 1-10,-2 0-1,2-1-8,0 1 13,0-1-22,-2-2 20,0-2-8,5-1-1,-3 0 0,2-3 6,0-2-2,2-4-1,0-2-7,3-1 6,1-4-1,0 1-7,1-2-13,-1-2 27,0 1-14,1-1 6,1 2 0,-2-2-13,1 3 13,-1 0-13,0 1-5,1 4 20,-3-1-7,-2 5 6,2 1 0,-1 3-14,-1 0 14,0 3-7,0 4 6,1-2-19,-3 2 2,4-1 1,-2 0-6,0 0 3,5-2 8,-1-1-13,0-4 10,1 0 1,1-3 1,1-1 1,-1-3-19,2-2 10,-1-1 1,1-1 9,-3-1 1,1-2 6,-2 1-6,1-2 13,-3-1 6,0 2-3,-2-1-14,1 2 19,-3-1-21,0 2 13,0 1 6,-2 2-2,0 0-8,0 3 5,0 3 6,-2 3-9,0 3 6,-2 3-8,-2 5-1,2 5 0,-2 3 13,0 2-3,0 4 5,0 4-3,-1 1-8,3 3 12,-2 3-22,2 0 0,0 1 7,-2-2-1,0-2 0,2-1 5,0-3 6,-2-6-15,1-1 14,1-4 10,0-3-2,0-4-4,0-2-1,-2-4-16,2-3 0,-2-5 6,0-4-7,2-3 13,2-3-15,-2-3 1,2-4 12,2-4-14,0-5 1,0-4-12,0-5 1,2-6-18,0-3 17,4-3-11,1 1 16,3-1 8,0 2-14,5 2-10,-2 4 9,1 3 22,1 2-15,-1 4-4,3 3 8,-5 5-6,1 3 14,1 5-6,-3 4 6,1 3-6,-4 6-7,1 3-4,-3 5 20,-2 6-7,-4 3 0,-2 4 7,-4 4-1,0 3-7,-4 3-6,0 0 7,-1 1 0,-1-4 0,0 0-18,1-2 1,3-4 10,-2-3-12,4-3-5,0-2 4,2-4-4,-1-3 3,6-5 3,-1-2 2,2-3 1,4-6 3,0 0 1,1-4 1,1-1 2,2 0 2,1-2 1,-1 1 7,3 0-6,1 1 7,-1 1 6,-1 2-8,-2 2 7,3 0-8,-3 3 20,1 3-15,-1 0 5,1 2 12,-3 1-8,-2 3-3,0 1 5,-1 1-1,-1 2-2,-2-2 5,0 1-2,0-1-2,-2-1 4,3-1-1,-3 0-3,2 0-1,-2-2-1,0-2-22,4-1 22,-2-1-16,4-3 15,1-2-8,-1-1 6,4-2-1,-1 0-1,-1-2-7,3 0 0,-1 0 7,2 1-14,-1-1 14,-1 1-13,-1 3 7,-1 0-6,-2 2 0,0 2 14,-1 3-20,-3 2 20,0 2-7,0 4-13,-4 0 8,2 2-13,-2 4-10,0-1 9,2 3 3,-2-1-12,2-1 4,0 0 2,0-2 4,3-1 1,1-1 3,2-1 1,0-4 0,3-2 3,1-1 1,-2-2 1,3-3 1,-1-2 1,1-1 7,-1-1-6,2-1 7,-1-1 5,-1-2-7,1 1 6,-3 0 6,-2-1 5,3 2 10,-5-1-15,0 1 10,-2 1-8,0 2 3,-4 3-2,0 0 5,0 2 3,-2 2-8,-2 3-3,-2 3 12,0 0-4,0 4 4,-3 3-16,3 2 5,0 1-7,0 1-2,2 3-1,-1 0 6,3 1-14,2 1 7,0 1 6,0 0-7,2 0-1,0-2 14,1-2-15,-1-1-14,0-1-4,-2-2-11,0-1 11,0-2-5,2 1-16,-2-4 4,0-1 5,0-2 3,0-3 4,0-1 2,0-1 3,2-3 0,2-5 3,0-1 1</inkml:trace>
  <inkml:trace contextRef="#ctx0" brushRef="#br0" timeOffset="2826.1617">14089 11594 4,'8'-1'4,"5"-2"13,1-1-3,-5 2-8,-1-2 12,2 0-8,1 0 11,1-2-2,-2 0 3,1 2-9,-3-2 12,0 1-10,-2 1-1,1 0-3,-1 0-1,-2 0-14,-4-1 13,0 1 0,-2 0-8,-2 2 12,-2 0-14,-3 0 13,3 1-8,-2 1-7,-3 1 13,3 3-14,0 1 20,0-1-2,-1 3-8,1 1-1,2 2 13,4 0-22,0 2 19,2-1-2,4 1-14,0-2 14,6 1-9,1-3 6,1 0-8,5-2 6,1-1-13,1-2-12,-1 0 7,1-3-10,2-3-17,-3 0 3,-1-2 5,-3-3 2,-1 1 2</inkml:trace>
  <inkml:trace contextRef="#ctx0" brushRef="#br0" timeOffset="2971.17">13733 11208 17,'-2'0'10,"-2"0"4,0 0-2,0 0-14,0 0 7,2 0-1,0 0-7,0-1-1,0 1 0</inkml:trace>
  <inkml:trace contextRef="#ctx0" brushRef="#br0" timeOffset="3921.2243">16137 10967 9,'0'-4'10,"-2"-2"-1,0-1-2,-1-2 0,-1-2-1,0 0 19,0-2 2,-6 0-9,1 1 10,-3 2-9,-2 1 3,-3 2 4,-2 2-3,-3 4-10,-3 4-1,-2 4 12,-2 4-23,0 5 12,0 4 5,2 7-14,0 4 5,2 7 5,3 5-8,1 4 0,2 3-7,5 1 6,4 3 7,3 0-3,5-2-13,4 1 19,7-3-21,1-5 13,7-3-32,3-6 22,5-3-13,2-8-10,2-4-4,0-6-3,2-4 4,-2-5 5,0-3 1,-4-4 3,-1-3 2,-3-1 3,-4-4 3,-3 1 1,-4-2 1,-1-3 2,-7-1 8,-2 1-6,-2-3 7,-2 1 6,-3 0 5,1-2 0,0 1-9,0-1 18,0 2-1,1-2-10,3 2 11,2-2-8,2 1-8,3-2 12,5 1-2,0-1 4,5 2-9,3 1 6,1 0-15,4 2 12,-1 2-1,3 4-1,0 3 4,-2 0-2,2 4 0,-3 4-9,-1 2 12,-2 3-8,-3 5-8,-1 3 7,-5 3-7,0 3 7,-5 2-9,-1 0 14,-2 2-14,-2-1-20,0-1 4,0 0 8,2-4-6,0-2-17,-2-2 12,4-3-11,0-4 3,2-2 5,1-4 2,3-4 3,2-4 2,1-2 2,-1-2 2,1-2 2,-1-3 1,0-2 1,1-1 2,-1-3 0,-1 2 8,1-3 13,-2 1-8,1-1 6,-1 1-9,0 0 13,-1 0-15,1 1 20,-2 2-10,3-1-1,-3 2 12,4 1-10,-1 0-14,-1 3 6,2 0 6,3 2-14,-1 2 20,1 1-1,-1 4-9,3 1-7,-3 1 6,1 1-1,-1 2 0,-1 3-1,-5 1 0,-2 2 7,-2 2-8,-2 0 6,-6 2-8,0 1 7,-4-1-1,-3 1-1,-1-1-13,-2 1 13,-1-3 0,-2 1-1,-1-2-19,3 1 14,1-3-6,-1-1 7,3-1-26,2-3 4,1-2 2,1 1-3,2-2 1,2-3 3,4-1 1,2-2 2</inkml:trace>
  <inkml:trace contextRef="#ctx0" brushRef="#br0" timeOffset="4632.265">17105 11238 2,'4'-3'4,"2"-2"13,-2-1 4,2-1-9,0-1 5,1 1 10,-3-1-2,-2 1-4,-2 1 10,0 2-17,-2-1-7,-6 3 5,-3 2 4,-1 3-7,-5 3 11,-1 2-9,-3 4 6,0 1-3,1 1-8,1 1 5,2 1-7,3 0 6,4-1-21,-1-1 8,3 0 7,4-2 0,6-3-8,2-2-12,4-1-4,5-4 8,1-2-4,3-2-5,1-3 10,3-2 1,-2-2 1,1-1-12,1-1 10,0 1 7,-3-2 7,1 0 6,-3 3 6,-1 1-23,-3 2 22,1-1 4,-3 5-3,0 2-13,-1 2 5,-3 3 12,0-1-2,0 2-3,1 2 5,-1-1-21,-2 2 20,2 0 3,0 0-2,3-2-3,1-1-8,0-1-1,3-3-7,3-4 13,1-3-15,1-2 0,7-5-19,-2-2 22,2-3-6,0-4-12,1-2-5,-1-3 16,0 1 1,0-2-6,-4-2 0,-3-1 9,-1-2-6,-5 1 1,-1-3-5,-3 0 20,-2-1-1,-2 2-1,-2-1 5,-2 5 6,0 2-3,0 5-20,0 3 19,0 3-20,-2 3 13,2 4 7,-2 3-16,-2 6 1,0 5 8,-2 4-9,1 4 14,1 4-2,0 4-1,0 3-13,2 1 6,2 3 7,4 2-1,0 2 0,5 0-22,1 0-3,2-3 1,3-1 15,3-4 1,1-2-13,2-2 2,1-4 1,1-3-4,2-2-12,-4-4 10,-1-5 9,3-2 1,-2-4-19,-3 0 17,1-2 7,-5-3 6,3-1-13,-5-1 2,-1 0-1,-1 1 35,-4 0-4,1 1-16,-3 2 12,-4 1-2,2 3 4,-4 1-22,-2 0 13,-1 5-1,1 1 4,-2 3-2,0 1 6,0 3-16,1 1 0,1-1 6,2 3 11,0 0-14,0 1-1,2-1 5,0 0-1,2 1-7,0-1-26,0-1-16,0-1-2,-2 0 5,-2 1 3,-2-1 3</inkml:trace>
  <inkml:trace contextRef="#ctx0" brushRef="#br0" timeOffset="5544.3172">11996 11343 3,'-4'0'3,"-2"0"0,0 1 7,-3-1-7,3 1 5,0-1-7,2 2-1,0-2 7,-1 1-7,5-1 6,5 0-1,1 0-6,2-1-1,7-2 1,5 0 6,5-4-8,4 0 1,4-3 0,4-1-1,-1-1 1,1 1-1</inkml:trace>
  <inkml:trace contextRef="#ctx0" brushRef="#br0" timeOffset="5998.3431">10712 11217 2,'0'0'4,"0"0"-1,0 0-1,0 0 1,0 0-1,0 0 0,0 0 0,0 0 1,0 0-1,0 7 6,0 6-1,0 2-1,2 3-1,-2 3 0,2 4-7,0 3 13,2 1-16,-2 4 2,0 1 7,2 3 7,3 2-9,-3 3 6,0 0-13,-2 1 0,2 1 1,-2 0-1,0-3 1,2-3 0,-2-3 1,0-2-1,1-5 0</inkml:trace>
  <inkml:trace contextRef="#ctx0" brushRef="#br0" timeOffset="7274.4161">10865 11056 3,'2'0'4,"2"-1"-1,2-1 0,3 0 0,3 0-1,2-2 0,7 0 0,4-2-1,4-1 0,4 0 0,8-2 0,9-1 0,4 2 0,6-2 0,4-1 0,6 1-1,7-2 1,5 2-1,7-3 0,6 2 0,5 0 0,5-1 0,7 1 0,6-1 0,4 0 0,4 2 0,6-1 0,5 1 0,6-1 0,3 1 1,5 0-1,7-2 1,5 1-1,2 1 0,7-1 0,2 1 0,-3-2 0,3 1 0,2-2 0,2 0 0,-2 0 0,1 1 0,-3-2 0,0 1 0,-4 0 0,-5 0 0,-4-1 0,-1 2 0,-5-1 0,-2 2 0,-6 1 0,-5 1 0,-3-1 0,-5 3 0,-8-1 0,-4 1 0,-8 1 0,-6 4 0,-7-2 0,-4 3 0,-6 1 0,-6 3 0,-4 0 0,-5 1 1,-5 0-1,-3 2 0,-4 1 0,-4 0 0,-6 2 0,-3 2 7,-5 0-7,-5 2-1,-4 0 1,-3 2 6,-5 3-1,-3-1 0,-1 2 6,-6 2-8,-1 1-8,-1 1 14,-3 2-7,-1 1 0,-3 2-1,-1 1 0,-1 2 6,-2 3-7,0-1 6,-2 4 0,0-1-14,-1 1 14,-1 3-1,0-1 1,0 1-9,0-2-5,0 1 13,-2-1-7,2-2 7,-2 0-13,2-2 13,-2-3-7,2 1 1,0-3-7,-2 0 1,0-1 8,2-3 6,-2 0-1,0-2-1,0 2-13,0 0 21,-2-2-3,0-1-1,-4-1-1,0 0-1,-1 0-1,-3-1-13,-4-1 7,-5-1 6,-2-2 0,-6 0-1,-4 0-1,-2-4-13,-6 2 14,-4-2-7,-9-2 0,-8 1 0,-8-2 1,-7-1 6,-7 2-7,-7-3-13,-7 0 2,-5-3 8,-6 1 1,-5 0 7,-2-1-1,-4 0-6,-4-1 0,-6 1 7,-2 0-14,-7 2 9,-1-1-6,-7 1 7,0 1 14,-2 0-16,0 1 8,-2 0-9,-2 1 9,-2-1-8,0 2-7,-2-1 9,-2-1 0,2 0-7,4-1 2,2 1 7,2-2-7,0-1 7,5-1 0,-1 1 0,4-3-6,3 1 7,4-2-7,-1 0 7,5-1 0,4 0 0,4-1-7,4 0 1,2 0 0,5-1 0,3 1 0,3 1 2,2-1 6,5 2-7,5 0 1,0 1 0,7 0 0,-1-1 0,6 3 0,1-1 1,3-1 0,5 2 6,2 0-6,3 0 6,3 1-7,5-2 7,3 2-1,4-2-7,3 2 0,3-2 7,3 0 0,4 0 0,1 0-1,3-1-1,4-1 0,2 0 0,5 0-7,-1 0 14,4 1-8,3-2 0,1 1-6,3-1 13,-1 1-14,1-1 1,2 1 13,-1 0-1,3 2-14,0-1 8,0 0 0,-1 1 0,-1 0-7,0 2 7,-1-1 6,1 1 0,-2 1-14,-3 1 7,1-1 0,-3 1-6,0 0 1,1-2 0,-1 0 1,3 0 13,-3-2-14,3 0 1,-1-2 7,-1 0 6,1-2-1,1-2-8,-1-1 13,3-2-1,-2-1 4,3-1-21,1-3 13,0 0 6,-1-1-1,3-1-9,0 0 0,1 1-7,-1-2 13,4 2-1,-2-1-8,2 2-6,0 0 13,-1 1 0,1-1-2,0 2-7,0 1-7,0 1 2,2 0 13,-2 1 0,2 0-15,0 2-4,-1-1-6,1 0 2,0 2 3,0-2 0,0 3 0,2-2 2</inkml:trace>
  <inkml:trace contextRef="#ctx0" brushRef="#br0" timeOffset="8338.477">12414 12226 5,'0'0'4,"0"0"-1,0 0-1,0 1 1,0 2-1,0 3 1,0 3 5,0 3-7,2 1 0,0 1 6,0 4-7,0 3 6,2 4 6,0 1-8,1 5-7,-1 0 7,2 3-7,0-1 14,0 1-15,1 0 13,-3 0-14,2-2 14,-2 0-14,0-2 1,-2-3 13,-2-2 5,0 0-2,0-2-1,-4-2-22,-2-1 22,-2-2-8,-5-2 6,-3 1-20,-3-2 20,-4-1-7,-4-1 6,-6-2-14,-2 1 1,-4-2 13,-7-2-1,-3-1-1,-3-2 0,-2 0-7,-4-2 0,-4 1-1,-4-2 8,-2-2-1,-2 0-21,-1-2 23,-1 1-9,-1-2 1,-1 1-12,-3 0 7,1-2 7,-5 2 0,-4 1 0,3-1 6,-3 2-1,0 0 1,0 0-2,1 2-14,-1-1 22,-2 1-9,0 2-7,2-1 7,3 1 5,1 0-7,2 1 0,3-1 0,1 1-1,5 1 0,4 0 0,0 0-19,6-1 21,2 1 0,2 0-1,2 0 0,7-2-13,3 2 21,5-1-2,2-2-1,6 2-13,4-3 1,0 2 7,6-2-1,3 1 0,3-2 6,1 0 0,1 0-8,3 0-7,-1 0 16,5 1-2,-2-2-7,4 1 6,0-1 0,0 0-1,-1 1-7,1-1-6,0 0 1,2 1 0,0-2 16,0 1-8,2 1-14,-2 0 22,2 3-8,-2 0 8,2 2-16,-2 3 16,2 1-16,0 1 16,0 1-22,0 2 21,0 0 0,0 0-1,0 2-1,2-1-1,-2-1-6,0 0 6,2 0 6,-2-1-1,2 0-20,0-1 7,0 1 7,0-1-7,0 0 7,2-1 6,-2 2-7,5-1-1,-3 0 8,0 0-2,2 2-8,-2 0-6,0 0-6,1 1-10,-3 0 1,2 1 2</inkml:trace>
  <inkml:trace contextRef="#ctx0" brushRef="#br0" timeOffset="9197.5261">12354 13006 2,'-2'0'4,"0"0"-1,2 0 0,-2 0-1,2 0 0,-2 0 0,2 0 0,0 0 1,0 0-2,2 0 0,0 1 0,4-1-1,2 0 1,7 0 0,1 0-1,7-1 1,4-3-1,6 2 1,4-3 0,9 0-1,1-1 1,5-1-1,6-1 1,2-2-1,2 1 1,2 0-1,2-1-1,3 1 2,-1-1-1,0 1 0,-2 0 0,-4 2 7,-2 1-1,-4 1-1,-2 2-1,-2 1-7,-7 1 1,-2 1 7,-5 0-1,-1 2-1,-6 2 1,0 3 5,-4 0-14,-2 2 20,-3 1-2,-1 3-1,-2 2-8,-1 3 5,1 3-13,-5 0 6,1 1 0,1 1 12,-3 4 0,1 1-3,1 1-8,-3 2 6,1-1 5,-1 2-7,0 0 5,3 1 5,-3 0-15,1 0 0,-3-2 7,2 1 4,1 0-2,-1 0-1,3-2 6,-5 0-9,3-1-1,-1 0-1,-2 0 0,3 0 13,-3 1-10,0-3-7,1 0-6,-1 0 19,0-1-8,-1-2-1,-1-1-13,0-1 14,0-1-1,1-1-7,-3-3-12,0-1-18,0-4 5,1 0-5,-3-3 3,0-2 4,0-3 2</inkml:trace>
  <inkml:trace contextRef="#ctx0" brushRef="#br0" timeOffset="9757.5581">14073 12912 3,'0'-3'4,"2"2"-1,0-1-1,2-2 1,2 1-2,2 1 1,7-2 0,-3 1 1,7-1-2,2-1 0,3 2 0,5-1 0,4 2-1,5-1 1,5-1 0,5 2-1,7-2 0,5 0 0,7 0 0,3 1 1,4-3 0,5 0 0,4-1-1,6 0 0,8-1 0,4 0 0,7-3 0,1 2 0,3-1 1,4-1-1,2 1 1,2-3-1,-2 2 0,2 1 0,2-1 0,4 1 0,-2 0 0,2 1 0,122-7 0,-138 9 0,-1 2 0,-1 1 0,-3 0 0,1 2 0,-3 2 7,-3 1-7,-1 3 0,-4 0 0,0 3 0,-4 1 12,-4 4-8,-2 2-7,-5 1 7,-3 3 13,-5 1-9,-5 2 5,-1 4-8,-4-1 0,-4 4 0,-5 0 5,47 35-14,-18-4 7,-15-4-1,-12-4 6,-11-3-7,-25-24 6,-1 0-1,-1 4-13,-1 0 21,-1 0-23,-3 0 15,1 0-7,-3-1 7,-2-2-15,-2 0 2,1-1 7,-1-2-13,-2-1 2,-2-3 0,2-3 2,2 13 0</inkml:trace>
  <inkml:trace contextRef="#ctx0" brushRef="#br0" timeOffset="10412.5956">7111 13855 3,'0'-4'4,"0"1"0,0-1-2,2 0 1,0 0-1,0 3 8,0 0-3,0 3 0,5 4 5,1 3-14,2 6 13,1 4-7,1 5-1,2 5-7,1 5 0,4 3 8,-3 6 5,1 4-7,1 4 6,1 4 5,-3-1-1,3 3-8,-2 0-1,-1 0-14,-1-1 2,-1-5 1,1-3 0,-3-5 1,-2-5 1,1-5-2</inkml:trace>
  <inkml:trace contextRef="#ctx0" brushRef="#br0" timeOffset="11102.6351">7165 13972 4,'4'-5'4,"6"-2"-1,3 0 0,5-3-1,7 0 1,4-4 0,8-5-2,7 0 0,7-2 0,9-1 0,9-1 0,5 0 0,7-2 0,8 3 0,6-1 0,6 1-1,5 0 0,3 2 0,3 0 0,4 2 0,4-1 0,2 3 0,2 0 1,-2 2 0,0 0-1,0 2 1,-2 0-1,-2 2 0,-4 2 0,-7 1 0,-1 1 0,-7 1 0,-6 3 0,-4 0 0,-4 3 0,-5 1 0,-5 3 0,-5 1 0,-4 3 0,-6 1 0,-4 3 0,-4 1 0,-5 1 0,-3 3 0,-3 2 0,-4-1 0,-4 5 0,-2 1 7,-4 1-8,-2 0 1,-4 1-1,0 0 0,-5 0 7,1 1-7,-3-2 0,1 0 0,-1 0 7,-2-2-7,3-1 0,-3 2 0,3-2 0,-1-2 0,3 0 7,-1 0-1,1 0-7,0-3 0,-1 1 0,3-1 1,18 20 0,-2-6 0,-4-3 0,-6-2 0,-2-1 0,-3-4 0,-3-3 0,-7 2 0,-2-1 1,-5 1 0,-3 1 0,-7-3 0,-5-3 0,4-8 0,-5 1-1,-3 2 7,-5 1-7,-4-1 0,-6 2 1,-2 1-1,-8 0 1,-7 1-1,-6 0 1,-8-1-1,-8 1 1,-4-1 0,-11 1 0,-6 2 0,-11-1 6,-5 1-7,-7 1 0,-6 0 7,-8 2-1,-4 0 7,-3 0-16,1-1 15,-5 0-16,1 0 8,-1-3-1,3-1 6,1-3-7,5 0 0,2-2 12,1-2 0,5-2-3,7-2-7,5-3 6,7 1-14,5-4 1,9 0 0,9-1 13,5-3-1,9-1-1,6 1-13,6-1 0,7-1-5,5-1 1,5 0 0,4 3 1,4-3 1,6 1 0</inkml:trace>
  <inkml:trace contextRef="#ctx0" brushRef="#br0" timeOffset="11466.6559">7686 14305 2,'-2'-3'4,"-2"1"0,0 0-1,0-2 7,-1 1 4,-1-1-8,2 2 0,-2 0-7,0 0 6,-3 1-1,-1 4 0,0-1-7,-1 3 7,1 3 6,-2 0-14,-1 2 13,3 2-1,0 2-8,1 2 0,3-1 7,2 3-7,2 0 6,2 1-14,2 0 20,6-3-6,0 1-2,7-2-1,-1-2 6,7 0-13,2-3 6,0 1-6,-1-3 7,3 0-13,-2-1 0,0 0 15,-5 0-7,-1 0-7,-3 1 8,-1-1 0,-3 2 7,-4 1-14,-2 0 0,-4 1 2,-4 1 1,-4 0 0,0 2-1,-5-2 1,-1-1 0</inkml:trace>
  <inkml:trace contextRef="#ctx0" brushRef="#br0" timeOffset="12172.6963">7957 14424 9,'0'3'3,"0"1"0,2 5-1,0 0 0,0 1 1,0 2 5,0 0-7,0 0-1,0 0 1,0 0 6,1-4-8,3 1 0,-2-2 7,2-1-7,0-3 7,1-3-7,3-1 6,0-2-7,1-4 0,1-3 0,-2 0 1,3-3 0,-1-2 0,-2 0 0,-1 1 0,-1-1 0,-2-1 0,0 2 7,-1 0 6,-3 2-1,2 3-2,-2-1-8,0 3 7,0 2-8,0 1 7,0 4-1,-2 5-1,2 1 0,0 3-8,0 3 1,0 1 7,0 3-8,3 1-5,1-2 20,2 0-2,-2-2-14,5-1 13,-3-2-7,2-4 0,1-1-7,1-5 1,0-4-7,1-4 1,1-1 2,-1-5 1,1-1 1,1-2 0,-3-2 1,-2-2 0,1-1 1,-3-2 1,0 1 0,-4-3 1,1 2 0,-5-2 0,-3 0 0,-1-1 1,0 1 0,-2 3 7,0 2-1,0 1-7,-1 4 13,3 2-1,0 3-8,0 1 12,2 4-8,-2 5 6,2 4-7,0 4 5,2 3-8,0 4 13,0 2 5,2 3-10,0 4 5,2 0-14,0 3 6,2 0 0,-2 1 5,3-2-8,-1-1 6,-2-2 6,4-2-9,-2-2-1,-1-3 5,3-1-7,-2-3 6,2-3-2,-2-3-7,5-3-6,1-4-7,1-3 2,1-3 8,1-1-6,1-1-13,1-1 16,1 1-12,-1-1 15,1 2 7,1-2-7,-2 3 0,1 1 6,1 3-6,-3 0 6,-1 2-7,1 2-5,-5 2 13,-1 3-20,-2 1 22,-3 2-2,-3 2-13,-4 3 0,-5 0 16,-1 3-16,-4 2 2,-3-1 13,1 0 1,-3 0-16,1-2 8,-3-1-12,4-3-5,-1-1 0,1-2 3,1-4 1,2-1-1</inkml:trace>
  <inkml:trace contextRef="#ctx0" brushRef="#br0" timeOffset="13565.776">9152 14194 1,'-4'-2'3,"0"1"0,0-3 0,-2 2 0,0-2-1,-5 1 0,3 1-1,-2-2 1,-5 2 1,3 1-2,-1-2 0,-1 1 0,3-2 0,-1 2 0,2 0 0,-1-1-1,5 0 7,0 1-7,0 1 0,4-1 0,0 1 6,4 0-7,2 0 0,2 0 0,2 2 7,3 1-7,1 3 0,5 2 0,-3 2 0,3 3 0,1 2 0,1 4 0,2 4 0,-1 4 7,-1 5 0,-1 4-8,-1 4 0,0 2 1,-3 4 6,-4 2-6,-1 0 0,-7-2 12,-2 1 12,-2-5 4,-5-1-4,-3-3-9,0-3 11,-5-3-22,-1-6 19,-3-4-10,-2-5 11,-1-4-14,1-4 4,-2-5-8,1-4 12,-1-4-7,2-5-9,-2-4-13,5-6 2,-1-3 1,5-3-5,-1-4-5,7-2-4,2-3 2,4 0 3,6-1 1,2 0 3,4 1 2,3 2 0,3 2 3,3 2 0,4 2 1,1 1 1,3 3 1,4 2 0,0 3 1,-2 1 0,2 2 1,0 1 1,0 2 0,0 0 1,-2 1 0,0 2 1,-2 0 0,-2 1 1,0 0 0,-2-2-1,-3 1 1,-1 0 0,-1-1 7,-1 1 5,-5 0-7,1-1 6,-5 1 10,-2 0-8,-2 0 5,-4 0-3,-2 2-2,-2 2-20,-2 0 7,-4 1 13,-3 2-2,1 3-1,-1 2-8,-1 1 6,2 4-1,-3 2 0,3 1-2,-1 2-6,3 2-7,2 2 0,-1 0 16,5-1-2,0 1-7,2-1 6,4-1-7,0-3 1,4-1 0,5-2 0,-1-3-7,3-2 8,1-2-6,3-2-12,1-2 2,-1-3 1,1 0 15,1-2-6,0-2-5,-1 1 1,-1-2 7,-1-1 1,-1 2 0,-1 1 8,-1-2-9,-1 3-5,-4 2 0,1 0 2,-3 3 0,0 0 7,-2 2-7,-4 4 1,2 1 0,-2 2 2,-2 0 0,2 1 0,0 0 1,0 1 0,2-1 0,0-2 1,2 0 0,1-1 0,1-4 0,2-2 0,2-3 0,5-2 0,-3-1 0,3-3 0,-1-2 0,3-2 0,-3 0 1,1-1-1,-1 0 1,-1 0 0,-1 0 0,-4 0 0,3 1 0,-5 2 0,-2 2 0,-2 0 0,0 3 0,-4 3 7,0 1-1,-4 3-1,0 5 7,-1 2 3,-3 0-1,2 3-2,-1 1-7,1 2 5,2-2-1,2 1-2,2-2 0,0 1 0,4-3-2,0-1-1,0-1-6,6-3-6,0-2 0,3-1-5,1-3 8,1-2-6,1 0 8,-2-1-1,3 0-4,-3 0 1,3 1 7,-3 1 0,1 1-7,-3 2 8,2 1 6,-3 3 5,1-2 6,0 2-10,1 1 13,-3-1-10,0 0 5,1-2-1,-1 0 4,2-1-3,-2-1-1,5-4-3,-1-3 5,1-3-7,1-2-9,1-3-6,-1-2 13,3-2-7,-1-2-14,-1-2 3,-1-1 14,1-2-20,-3-2 9,-2 1-7,1-1 9,-5 0-6,-4 1 14,0 2-6,-2 2 0,-2 3 0,0 2 7,-2 1 6,0 4-20,-1 4 20,1 2-1,-2 3-8,0 4 20,0 3-4,0 5-7,1 4-8,1 0 6,0 3 5,2 4-2,2 1-7,2 1 6,0 2 4,4 1-8,-1 3-13,3-2 14,2-1-1,0-1-7,3-3 0,-1 1 0,3-4 6,-1-2 7,1 0-15,-1-3 7,-1-2-1,1-2-13,-2-2 1,-1-2 2,1-2 13,1-1-7,-3 0 0,2-1-6,-1-1 1,-1 0 13,0 0-13,-1 0 7,-3 1-7,2 2 14,0 0-8,-1 3 7,-1 0-14,2 2 1,0 1 13,-1 1-1,-3 3 0,0-1-1,0 2-13,-4 0-12,0 0-11,-2 1-3,0 0 4,-2 0 2</inkml:trace>
  <inkml:trace contextRef="#ctx0" brushRef="#br0" timeOffset="14034.8028">14246 14185 5,'0'6'4,"4"6"6,3 6-7,-1 5 5,4 6-1,1 4-1,1 5 6,0 3-8,5 4-7,-1 3 14,1 2-16,4 1 2,-3 0 0,3 0-1,0 1 0,-3-5 0</inkml:trace>
  <inkml:trace contextRef="#ctx0" brushRef="#br0" timeOffset="14494.8291">14238 13923 56,'2'-2'17,"2"-2"-3,5-3-8,1-1 6,4-2-7,5-2 5,4-2-14,4-2 1,6 0 6,6-3 6,2-1-7,9 1-13,2 0 8,1 0 13,5 2-2,0-1 6,-2 2-7,2 2-2,-4 3-14,2 1 15,-5 5-15,1 0 22,-4 3-3,-1 4-7,-5 1 12,-3 3-7,-2 3-2,-2 3 5,-2 1-13,-2 4 12,-2 2-7,-2 2 6,0 3 0,0 1 4,-2 1-14,2 2 0,2 1 6,2 2 6,2-1-2,4 1-13,0 1 14,5-2-2,1 0-1,2 0-7,-1-1-7,1 1 20,1-3-8,-3-1-1,-1 1 7,-5-2-8,-2 0 12,-6-1-2,-4 1 6,-7-2-16,-1 2-7,-9 1 19,-6 1-1,-6 1 5,-6 1-9,-7 1-2,-7 1-1,-5 1-13,-7 0 7,-5 2 0,-7-1 7,-7-1-22,-5 1 3,-7-2-18,-3-1 10,-2-1 2,-3-3 3,-3-3-25,-1-2 12,1-5-4,-1-3 3,2-3 4,3-8 0</inkml:trace>
  <inkml:trace contextRef="#ctx0" brushRef="#br0" timeOffset="15094.8634">14921 14162 2,'2'-6'3,"0"0"0,2-1 0,2-1-1,-2-1 1,0-1 0,3 1 0,-3 0 18,0-1-3,2 3-1,-2 2-9,0-1 11,-2 1 5,0 2-16,0-1 12,1 1-10,-3 1 5,0 2 6,0 4-10,0 1-14,-3 3 13,-1 3-14,2 3 13,-2 3-7,2 0 7,2 2-8,2 3 6,2-1-7,5 3-7,-1 1 14,4 0-7,3 0 0,3-2 0,1 0 6,4 0-13,-1-1 19,-1-2-14,0-1 7,-5-3-7,-1 0-12,-3-3 0,-4 0-9,-1-3 1,-3 1 4,-2-3 2,-4-3 0,0-3 3,0-3 1,0-3 0,0-2 2,2-2 1,0-3 1,4 0 0,2 0 2,0-1 2,4 0 0,1 1 1,1 0 0,3 1 1,1 1 1,1 0 0,-1 2 1,5 3-1,-2 0 1,1 3 6,1 2-7,2 3 13,-3 3 6,-1 1 3,-2 2-15,-3 3-1,-2 2 13,1 0-3,-3 2-1,1-1 3,-1-1-8,0 0 5,1-1-1,1-2-15,0-4-6,7-2-12,2-5 3,-1-3 1,5-3 2,2-4 1</inkml:trace>
  <inkml:trace contextRef="#ctx0" brushRef="#br0" timeOffset="15672.8965">19411 13712 53,'0'0'12,"0"0"3,0 1-1,0 7-21,-5 4 13,3 6 6,0 4-1,0 7-2,2 5-1,2 4-7,2 4 0,1 4 6,1 4-1,2 4-7,0 7-6,3 2 13,1 2 0,3 1-22,-1-1 3,1-2 1,3-5 0</inkml:trace>
  <inkml:trace contextRef="#ctx0" brushRef="#br0" timeOffset="16127.9225">19553 13633 93,'0'-4'19,"4"-2"-3,5-1-2,3-4-8,7-3 0,6-3-1,10-4-1,4-2-1,9-4-12,7-2 0,7-3-5,7-4 15,7-1-13,9-3 8,2 2-6,4-1 0,4 2 2,2 2 8,-2 2 6,1 3-13,-3 4 7,-7 5 12,-3 3 0,-6 7 4,-9 4-9,-6 6 0,-6 6 6,-9 9-9,-5 7 6,-5 5-1,-4 5 6,-6 6 3,0 4-8,-4 4-1,-1 5-1,-1 4-1,0 4-1,-1 6-1,1 2-1,2 4-6,0 2 6,1 3 0,1-2-7,0 0 13,-2 0-7,0-3-15,1-2 15,-3-3 0,0-6-7,-3-3 14,-3-5-22,-3-3 9,-6-5 0,-6-4 1,-6-3 6,-8-3 6,-7-3-7,-6-3 6,-6-2-8,-10-3-6,-9-2-1,-6-5 8,-6-2 7,-4-5-28,-5-4 10,-1-5-5,-3-6 0,1-6-9,-3-3 1,5-7 3,1-4 1,5-5 3,4-2 2,6 0-1,4-2 2</inkml:trace>
  <inkml:trace contextRef="#ctx0" brushRef="#br0" timeOffset="16407.9385">20838 13553 16,'0'-1'3,"2"0"13,0 0-3,-2 0 12,0 1-17,-2 0 5,0 1-1,0 1-1,-7 3 11,-3 2-8,-5 5 3,-3 2-8,-5 3-8,0 0 14,2 6-15,-2-1 6,3 2 5,1 0-1,4 2 6,1-2-15,6 2-1,3 0-7,5-3 22,4 0-16,7 0 7,3-1-13,5-1 13,1-1-7,3 0 6,4-3 0,0 1-7,-1-2 6,1-1-13,-2-2 8,-2 1-13,-5-1 7,-3 1-4,-3-2-11,-8 1 1,-2 0 4,-6 0 0,-5-2 3,-3-1 2,-1-2-1,-1 0 3</inkml:trace>
  <inkml:trace contextRef="#ctx0" brushRef="#br0" timeOffset="16791.9605">21148 13986 5,'-2'0'4,"2"1"6,4 4 6,0 2-9,2 1 5,-2 1-1,-2 2 4,1-1-1,-3 3 5,0 0-9,0 0-2,0 2 6,-3-3-7,3 2-8,0 0 6,0-2 6,0 1-8,5-4 6,-1 0-1,4-2 6,0-1-21,7-1-1,-1-2 22,3 0-9,1-1 0,1-1-14,0 0 8,1 2-6,-1-2 13,-5 1-7,3 2-7,-3 0 2,1 2 1,-5 1 13,1 0 6,-3 1-9,0 3-7,-4-1 7,0 1-7,-2-1 0,1 1-6,-1-2 0,-2 0 2,2 0 13,0 0 0,-2-2-8,2 1-7,0-1 8,0 0 8,-2 0-2,2 1-1,0-1-7,0 0 0,-2 1 1,2 0-7,-2 0 0,0 0-4,0-1-5,0 1 1,-2 1 3,-2-3 1,0 1 0,-4 0 3,-3 2 0,-11 7 1</inkml:trace>
  <inkml:trace contextRef="#ctx0" brushRef="#br0" timeOffset="18039.0318">8606 14978 1,'0'0'3,"0"0"0,0 2 0,5 4 0,-3 2-1,2 4 0,0 1 0,0 2 1,2 2-1,-2 2 0,3 1-1,-1 2 0,-2 1 0,2 0 0,-2 2 0,0-1 0,0 0 0,-1 2-1,-6 0 7,3-2-8,-4 2 1,-2-3 6,-2 1-7,-2-1 0,-3 2 7,-3-2-1,-5 0-7,-2 2 6,-6-1 0,-2 1-1,-4 0 1,-6-1-1,-1-1 6,-5 0-14,-3-1 0,-2-1 14,-3 0-8,-3-2 6,-2-1 6,0 1-14,0-2 6,-2 0-7,-2-1 7,-1 1-7,1 1 7,0-2-8,0 3-5,-2-1 13,0 1-7,0-1-6,-1 1 7,1 1 13,2-2-7,0 2-1,0-1-7,0 0-1,2 1 2,0 0-6,4-1 7,-2 0 6,2 0-6,4-2 6,4 1-7,3-2 0,3 0-6,5-3 8,4 0 6,2 0-7,6-2 6,2 1 1,2 1 4,3 0-1,5 1-1,1 3-7,1 2-1,7-2-6,0 3-5,4 1 1,2 1 0,2 1 2,4-1 0,-2 0 1,2 0 0</inkml:trace>
  <inkml:trace contextRef="#ctx0" brushRef="#br0" timeOffset="18975.0854">8064 15799 2,'0'-1'3,"0"0"-1,0 1 0,0-2 0,0 1 0,0 1 0,0 0 0,3-1-1,-1-1 0,4-1 0,2-2 1,5-2-1,3-2 0,7-1-1,2-3 1,8-1-1,4-1 0,6-1 1,7-2-1,4-1 1,2-1-1,2 0 0,2 0 0,2-1 0,0 2 0,0-2 0,0 1 1,2 1 0,-4 1-1,-2 0 0,-2 2 0,-5 1 0,-3 2 0,-3 1 0,-5 4 0,-5 1 0,-2 4 0,-4 1 0,-2 3 1,-5 3-1,-1 4 0,-2 4 1,-3 3-1,-1 4 1,-1 4-1,1 4 0,-1 4 0,-1 3 0,1 2 1,-1 4-1,3 1 0,-1 4 0,1 0 0,1 1 0,1 1 1,-1 2-1,1 0 0,3-1 0,-4 1 0,1-1 0,-3-3 0,1 0 0,-1-4 0,-1-3-1,-1-6 1,-1-2-1,-2-5 0,-1-5-1</inkml:trace>
  <inkml:trace contextRef="#ctx0" brushRef="#br0" timeOffset="19642.1235">9212 15455 2,'0'0'3,"0"0"0,0 0 0,0 0 0,2-2-1,0 1 0,5-2 0,5-2 0,7-1-1,1 1 0,7-4 0,4 1 0,4-2 0,7-3 0,3-1 0,7-1-1,4-2 0,4-2 0,6-1 0,2-1 1,5-2-1,1 0 0,3-2 0,5 1 0,5-1 1,0 1-1,2 1 0,0 0 0,0 0 0,-2 4 1,2-1-1,-5 2 0,1 4 1,-4 1 0,-2 2-1,-7 2 0,-2 4 0,-6 2 0,-2 3 7,-6 1-8,-4 6 1,-4 1-1,-3 4 1,-6 1 0,-1 6-1,-3 3 1,-2 5 6,-2 2-1,-4 5 0,2 2 6,-5 3-8,1 3 6,-2 2-8,-2 3 7,1 3-1,-1 2 5,0 2-14,2 0 14,-5 1-9,5-2-7,-2 1 7,-1-4-14,1-1 16,-2-4-15,1-2 2,-1-6 1,0-2 0,-3-5 0,-1-4 1,-3-4-1</inkml:trace>
  <inkml:trace contextRef="#ctx0" brushRef="#br0" timeOffset="20529.1742">6342 16292 2,'0'0'3,"-2"0"-1,-3 0 1,1 1-1,-2-1 0,0 1 0,0-1 0,0 3 0,-3-2 0,3 0-1,-2 1 0,0 0 0,1 2 0,-1 1-1,0-1 0,2 2 1,-3 1 0,3 2-1,0 2 1,0 2-1,2 2 0,-1 1 0,1 4 0,2 2 0,0 2 1,2 2 0,0 3-1,2 1 1,2 2 0,-2 1 0,5 1-1,-1 2 0,0 0 7,4 0-1,3 1-1,-3-1-7,3 2 13,-3-1-14,4-2 7,-1 0-7,-1-2 7,-2 0 6,3-1 4,-1-1-8,-1-3 6,1-3-1,-2-2-8,-1 0 6,-1-4-1,0 0-1,-2-3-7,1-2 0,-1-1 13,-2-3-2,0 1-8,0-4-13,-2 1 14,0-2-1,0 0 12,1-2-14,-3 0-6,2-1 0,-2-2-5,0 1-7,-2-1 3,-3-1 1,-1-1 0,-2 1 2</inkml:trace>
</inkml:ink>
</file>

<file path=ppt/ink/ink4.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0T07:49:14.367"/>
    </inkml:context>
    <inkml:brush xml:id="br0">
      <inkml:brushProperty name="width" value="0.05292" units="cm"/>
      <inkml:brushProperty name="height" value="0.05292" units="cm"/>
      <inkml:brushProperty name="color" value="#FF0000"/>
    </inkml:brush>
  </inkml:definitions>
  <inkml:trace contextRef="#ctx0" brushRef="#br0">8460 5905 148,'2'4'25,"12"16"9,5 0-4,-1 0 2,-1-1-9,-3-2-4,1-2-8,-5 0 4,0-2 12,-1-2-17,-1 0-1,0-2 19,-1 0-11,-1-2 5,-2 1-4,0-1-8,0-2 6,-2 0-3,0-2-2,0 0 13,0 0 2,0-2 4,1 2-4,-1-2-10,0 0 11,0 0 2,0 0-8,-2 0 2,2-1-2,0 0-3,-2 0-1,0 0-10,2 0 6,-2 2-8,2-2-7,-2 0 13,0 1-7,0-1-8,0 0 8,0 0-8,0 0-5,0 1 21,2-1-16,-4 0 15,2 1-9,0 0 6,0 0-7,2 1 0,-2 0 0,2-1-1,0 0 0,-2 1-12,4 0 20,-4-1-7,2 0 6,1 0-7,-1 0 6,0 0-7,-2 1 7,2-1-1,-2 0-20,0-1 21,0 1-7,2-1-12,-2 1-18,0-1 4,0 0-16,0 0-15,-2 0-10,2 0-6,0 0 9,0 0 8</inkml:trace>
  <inkml:trace contextRef="#ctx0" brushRef="#br0" timeOffset="2007.1148">13878 4749 3,'0'0'3,"2"0"-1,-2 0 0,2 0 0,0 0-1,5-1 0,-1 0 1,2-2 0,0 2-1,3 0 0,-1 1 1,-2-1-1,5 0 0,-3 1 0,0-2 0,1 2 0,1 0-1,-2 0 1,3 0 0,-3 0 0,3 0-1,-3 2 0,2-2 1,3 0 0,-1 0 0,1 2-1,-1-2 0,1 0 1,-1 1-1,1 1 0,-1 1 0,3-2 0,-3 0 0,3 0 0,-3 0 0,1 0 0,-1 2 0,1-2 0,-3 1 0,3 1 0,-1-2 0,-2 1 0,3 0 0,-3 1 7,5-1-1,-1 0-1,3 1-7,0-1 7,1 0-8,3 1 1,0-1 7,0 2-1,1-2 0,1 0 6,4-1-14,0 2 6,2-1 0,0 0 6,0-1-1,0 3-1,2-3-13,0 0 7,1 0 6,-1 1-7,2-2 7,-2 1-7,0 0-6,0 0 7,0-1 0,0 1-6,0-1 0,0 1 7,-2 2 6,3-3-13,-3 1 1,2 0 13,0 0-7,-2 2-7,2-1 1,0 0 7,2-1 6,0 1-7,0-1 0,1 0-7,1 0 7,0-1 0,-2 1 0,4 0-7,-1-1 1,1 3 7,-2-2-7,3 0 0,-3-1 9,2 2 5,0 0-14,-1-2 7,-1 1 0,2 0 6,-2 0-7,1 0 6,-1 0-14,-2 0 8,2 2-7,-4-2 7,2 0 0,1-1 0,-3 1 0,0 0 6,0-1-13,-2 2 13,0-2-1,-2 0-14,2 0 8,0 0 6,-2 0-13,2 0 7,-4 0 0,4 0-6,-4 0 7,4 0-7,-2 0 7,2 0 0,0 1-6,-2-1 7,0 0 0,-3 2-1,3-1 0,-2-1 0,-2 1 6,2 1-14,0-2 8,-2 2 6,2-1-1,-1 0-13,1 0 13,0 1-13,0 0 1,2-1 13,-2 0-1,0 0-13,0 1 7,0-1-6,0-1 7,-1 1 6,3 0-13,0-1 13,0 0-7,0 0 6,0 1-13,-2-1 13,-2 0-1,0 1-13,-3-1 14,1 2-1,0-2-13,-4 0 1,1 0 0,-3 0 8,-1 0-6,1 0 6,-3 0-6,3 1 1,-5-1 6,1 0 0,-1 0 0,1 0-7,-3 0 7,2 0 0,-1 0 0,1 0 0,-4 0-7,3 0 0,-1 0 0,-2-1 2,1-1 0,-1 2 0,-2 0 0,2-1 0,-1 0-1,-3 0 1,0 0-1</inkml:trace>
  <inkml:trace contextRef="#ctx0" brushRef="#br0" timeOffset="2979.1704">13909 5207 2,'0'0'3,"0"0"0,0 0-1,0 0 0,0 0 0,0 0-1,0 0 1,2 0 0,-2 0-1,2 0 1,2 0-1,5-1 0,-1 1 0,2-1 0,3-1 0,1 2 0,5 0 0,-1-1-1,7 2 0,2-1 0,4 0 0,2 3 0,5-3 0,3 1 1,0-1 0,5 0-1,-1 1 0,5-1 0,0 0 7,3 0-7,1 1-1,-2 0 1,-1-1 0,1 0 0,-2 0-1,-1-1 1,-3 1 0,2-1 6,-5 0-7,0 0 7,-3-2-7,-1 1 6,0 1-7,-4-1 1,1 1 0,-5-1 0,-2 1 0,0 0 0,-3 0 0,-1 0 0,-2-2 0,-2 2 1,-1 0-1,-3 1 7,-1 0-7,-1 0 0,-3 1 6,1-1-6,-5 1 6,0-1-7,1 0 7,-1 0-1,-2 0-1,-2 0 1,0 2-1,0-2-1,1 0-6,-1 1-1,-2-1 2,-2 0 6,2 0-7,0 1 1,-2-1 7,2-1-1,-2 1-6,0 1 0,2-1 0,0 1 1,-2-2 13,2 1-15,0 0 8,-2 0 0,0 0-1,0 0-1,0 0-6,0 0-2,0 0 2,-2 1 0,0 1-1</inkml:trace>
  <inkml:trace contextRef="#ctx0" brushRef="#br0" timeOffset="12232.6997">18730 4807 3,'0'-2'3,"2"-1"0,-2 1-1,0 1 0,0-1 0,0 0 0,0 1 0,0 0-1,0 0 1,0-1-1,0 0 0,0 1 0,0 1-1,0-2 1,0 2 0,0-1-1,0 1 0,0-1 1,0 1-1,0 0 1,2 0 0,-2 0 0,0 1 0,0-1-1,-2 0 1,2 0-1,2 1 1,-2-1-2,0 2 1,0-1 0,0 3 0,0-2 0,0 3 1,0-1 6,0 1-8,2 0 0,-2 1 7,0-2-7,0 1 0,0 1 0,0-2 0,0 2 0,0 0 1,2-3 0,-2 2 6,0-1-8,0 0 1,3-1 7,-3 0-7,0 1-1,0-2 1,2-1 0,-2 1 0,0 0 0,0-1 0,2 0 1,-2 0-1,2 0 7,0-1-7,2 0 6,0 0-7,2-1 0,3-1 1,1 1 0,0-2 0,5 1 7,-1-2-7,3 1-1,1-1 7,3-1-7,0 0 7,4-1-1,1 0-7,1-1 0,2 2 7,0-4-7,2 1 1,0-1 7,2 1-8,-2 0 0,2 0 8,1-1-7,-3 1 0,2-1 0,-2 1 1,0-1-1,-2 0 1,0 1 6,-5 0 0,3 1-7,-2 0 0,-2 1 0,0-1 1,-3 2-1,1-2 1,-4 1 0,-1 0 0,1 1 0,-3 1 0,1-1 1,-3 2-1,-2-1 0,-1 1 0,1 0 1,-2 1 0,-4 1-1,3 0 1,-1-2 0,-2 2 6,-2 0 0,2 1-1,-2 0-7,0-1 0,0 0 0,0 1 1,0-2 6,-2 2-1,3 0 0,-3 0-7,0 0 0,2 0 1,-2 0 0,0 0 0,0-1 0,2 0 1,-2 1 0,0 0 0,0 0 7,0 0-1,0 0-7,0 0 0,0 0 0,0 0 0,0 0 1,0 1 6,0 0 0,0-1-7,0 2 0,0-2 0,0-2 1,0 2-1,0-1 1,0 1 6,2 1 0,-2-1-7,0 2 6,0-2-7,0-2 1,0 2 0,-2 0 0,2 0 1,0 0-1,0 0 1,0 0 0,0 0-1,0 0 1,0 0 0,0 0 0,0 0-1,0 0 1,0 0-1</inkml:trace>
  <inkml:trace contextRef="#ctx0" brushRef="#br0" timeOffset="28675.6401">21260 8687 1,'0'0'3,"0"0"0,0 0-1,0 0 0,0 0 0,0 0 0,0 0-1,0-1 1,0 1 0,0 0 1,0 0-2,0 0 0,0 0 7,0 0-7,0 0-1,0 0 0,0 0 0,0 0 0,0 0 7,0 0-8,0 0 7,0 0-1,0 0-7,0 0 7,0 0-1,0 0 0,0 0-7,0 0 0,0 0 1,0 0 0,0 0 6,0 0 7,0 0-16,0 0 2,0 0 0,0 0 0,0 2 7,0 2-6,4 2 6,-2-1-7,4 2 0,-4 0 7,2 2 7,0-2-16,0 0 9,1 1-1,-1 0 6,-2-1-8,2 1-7,-2 0 14,2-1-7,-2 0 6,2 1-1,-2-1-13,3-1 13,-1 0-7,2-2 7,-2 2-7,0-1-7,0-2 14,-2 1-1,2-1-7,1 1 1,-3-2 6,2 2 0,-2-3-8,0 1 1,2-1 7,-2 0 5,4-1-14,1 0 13,-1-1-13,4-1 13,0 0-8,3-3-6,1 0 19,3 1 0,2-3-23,1 0 8,3-1 8,2-2-2,0 1-7,4 0 7,-3-1 5,3 1-7,-4 1-13,2 0 7,-4-1 13,2 2-1,-3 0-1,-1 0 0,-2 1-15,-1 0 15,-1 1-16,-1 1 16,-1-1-2,-1 0-7,-1 2 0,-3-1 13,0 1-8,-1 1-1,-3 0 6,2 0-7,-2 1-7,-1 0 7,-1-2 0,0 2 0,-2-1 0,2 1 7,-2 0-9,-2-1 0,4 1 7,-2 1-1,-2-1-1,2 0-1,-2 1-6,2 1-13,-2 0 1,3-1 3,-1 0 7,-2 0 7,2-1 6,-2 1-7,0 0-7,0-1 7,0 1 7,0 0-15,0 0 15,0 0-22,0 0 15,0 0 0,0 0-1,0 0 8,0 0-2,0 0-1,0 0-7,0 0-6,0 0 0,0 0 0,0 0 8,0 0-6,0 0 1,0 0-19,0 0 2,0 0 3,0 0 1,0 0 1</inkml:trace>
  <inkml:trace contextRef="#ctx0" brushRef="#br0" timeOffset="30548.7473">6174 14433 3,'0'0'3,"0"0"0,0 0 0,0 0-1,-2-2 0,0 1 1,0-2 0,0 2-1,2-2 12,-2 2-14,0-2 12,0 1-14,0 0 7,0 1 7,2 0 3,-3 1-8,3-1-1,0-1-7,-2 1 7,0 0-1,2 1 7,0 0-9,0 0 0,0 0 6,0 0-8,0 0 6,0 0-1,0 0 1,2 4-2,-2 0-7,2 3 7,1 1-7,-3 2 12,2 0-20,0 2 14,2-1 6,-2 1-14,0 1 7,0 0-7,0-1 7,0 0 0,0 1 6,2-3-14,-2 1 7,1-2-7,1-1 7,-2 0-13,2-1 8,-2-1 7,0 0-7,-2-1 13,2-1-14,0 0-6,-2-1 14,2 0 6,0-2-1,0-1 6,2 0-3,-1-3-14,3 0 6,2-3 0,2-1 6,3-2-2,1-3-7,5-1 1,2-1-1,1-3 0,3-2-8,2 1 8,2 0 8,0-1-9,2 0 0,-2 2 0,2-3 0,0 2 7,-2 0-14,0 0 7,0 3 7,0 0-8,-2 0 1,-3 1 6,-1 1-20,0 0 15,-4 3-8,-1-1 8,-1 3 1,-3 0-1,-1 1 6,-3 1-7,0 1 12,-1 1-1,-3-1-1,0 2-7,-2-1 5,0 2-1,0 0-1,1-1-1,-3 1 0,0 1-20,0 0 2,2 0 14,-2 0 7,-2 1-8,2-2 7,-2 2-1,2-1-1,-2 1 7,2-1-3,-2 0-7,2 1-13,-2-1 7,2 1 1,-2-1 0,0 1 1,0 0 6,2 0 0,-2 0-19,0 0 20,2 0-13,0 0 7,-2 0 0,0 0 1,0 0 6,0 0-1,0 0-1,0 0-13,0 0 2,0 0-13,0 0-10,0 0 3,0 0 4,0 0 0</inkml:trace>
  <inkml:trace contextRef="#ctx0" brushRef="#br0" timeOffset="32408.8537">11858 14607 4,'0'-1'3,"-3"1"0,3-1-1,0-1-1,-2 1 1,2 1 0,0 0 0,0 0 1,0 0-1,0 0-1,0 0 0,0 0-1,0 0 1,0 0 0,0 0-1,0 0 1,0 0 0,0 0 0,0 0-1,2 3 0,1-2 0,-1 1 0,0 2 0,2-1 0,-2 2 0,0-1 7,2 2-7,0 0 0,0 0-1,-2 1 1,3-1 0,-1 1 6,0 0-7,0 0 7,0 1-8,2-1 1,-4 1 0,3 0 0,-3-1 0,2 0 0,0 0 1,0-1 0,-2 0-1,0-2 1,2 0 6,-2-1-1,0 1-7,3-2 1,-3 0 6,0 1 7,0-2-16,0 0 15,2-2-3,2 0-7,0-3 6,3-1-13,1 0 1,2-3 6,1-1-6,3-2 13,1 0-1,2 0-7,-3-2 0,5 0 6,-3 0 0,3-1-1,-2 2-7,1-1 7,-1 2-1,2 0-1,-5-1 0,1 3-13,-1-1 14,-1 2-14,-3 0 16,-2 2-9,1 1-5,-1-1 0,-2 1 14,-1 0-1,-1 2 0,0 1-7,-2-1 7,2 0-8,-4 0 8,3 1-1,-3 1 5,2-1-1,-2 0-13,-2 2 7,2-1-1,0 1 7,-2 0-1,2-1 0,-2 1-2,0 0-1,2 0 0,-2 0-1,2-1-13,-2 0-6,0 0 3,0 1 1,0-1 0,0 1 1</inkml:trace>
  <inkml:trace contextRef="#ctx0" brushRef="#br0" timeOffset="34995.0016">16515 14555 4,'-2'-3'10,"0"2"-7,0-1 7,-2 0 4,4 0 4,-2 1 5,0-1-3,2 1-2,-2 0-3,2-1-2,-2 1-7,2 0 5,0 0-2,0 1-7,0 0-6,0 0 6,0 0 6,0 1-1,0 0-7,2 3 7,0-2-15,0 2 8,2 0-6,-2 2 13,4 0 0,-4 0-8,2-1 7,0 1-7,-1 0 0,1 2 6,0-1-13,0 0 14,-2 0-1,2 0 6,0 0-8,-2 0 0,2 0-1,-1-1 0,-1 0-13,0-2 14,0 1-7,0-3 1,0 2 13,0-1-8,0-2-12,0 2 7,2-2 0,0 0-5,3-2 13,-1 0-1,2-2 0,2-1 6,1-1-2,1-2 0,1-1-1,1 0-14,3-1 7,-1-3 0,3 1 7,-1 1-14,1 0 0,2-1 15,-1 1-21,1-1 22,0 2-2,-3 0-1,3-2-7,-2 2 6,-1-1 0,-1 2-20,-3 0 21,3 1-13,-3 1-7,-1 1 9,-1-1 7,-2 1-6,1 2 20,-3-1-15,0 1-1,-1-2 13,-1 2-8,2-1-7,-2 2 7,-2-2 5,3 2 0,-1-2-2,0 2-1,0-1-7,0-1-13,3 1 14,-1-1 0,-2 2 0,0-2 13,3 2-2,-1-2-14,0 1 0,-2 0 13,3-1-14,-1 2 7,-2-2-13,0 1 13,3 0-13,-3 0 14,-2 1 6,0-1-8,0 2-8,0-1 15,0 1-22,-1-1 16,1 2-15,-2-1 22,0 1-8,-2-1 6,2 0-20,-2 1 14,2 0-1,-2 0 0,2 0 0,-2 1-7,0-1 7,0 0 0,0 0 6,2 0-13,-2-1 13,0 2-14,0-1 1,0 0 7,0 0 6,0 0-7,0 0-1,0 0 7,0-1-14,0 1 14,0 0-7,0 0 0,2-1-7,-2 1 14,0-1-7,0 1-7,0 0 7,0 1-6,0-2 1,0 1-7,0-2-16,0 1-4,0 1 4,0-1 3,0 0 2,0 0 3</inkml:trace>
  <inkml:trace contextRef="#ctx0" brushRef="#br0" timeOffset="36895.1103">21810 14507 4,'0'0'3,"0"0"0,0 0-1,0 0 0,0 0 1,0 0-1,0 0 1,0 0 5,0 0-1,0 0-1,0 0 0,0 0-7,0 0-1,0 0 1,0 0 0,0 0 13,0 0-1,2 0-8,2 0 12,-2 0-2,2 1-8,-2 0 0,2 2 5,-2-2-7,3 2 6,-3 1-2,0 0 0,0 0 0,0 1-2,2-1-1,0 3-6,-2-1 0,2 0 6,0 2 0,-2-1-1,3-1 0,-1 1-19,0 0 7,2-1 16,-2-1-8,0 1 0,5-2 12,-3-1 5,0 1-14,2-3 13,3-1-3,-1-1-1,4-3-2,3-1 0,0-3-2,3-2-13,1-2 13,2-2-7,4-1 6,-3-1-1,1 0-13,2-1 1,0 1 7,0-1 7,0 1-14,-2 1 7,-1 1 7,-1 0-14,0 2 7,0-1 7,-7 1-7,3 2 6,-3 0-13,-1 4 7,-3-1 6,-1 1-7,-1 0 0,-2 1 6,-2 1 0,1 0-1,-1 2-7,-2-1 1,2 2 6,-4-1-6,2 1 12,0 0 0,-1-2-2,-1 1-1,-2 1-1,2 0-13,0 0 1,-2-1-7,0 1 3,2 1-18,0-1 2,-2-1 2,0 1 2</inkml:trace>
  <inkml:trace contextRef="#ctx0" brushRef="#br0" timeOffset="91106.211">3934 15602 1,'-6'-2'3,"2"0"0,-2 1 0,2-2-1,-1 3 0,1-1 0,0 1-1,2 0 0,-2 0 0,2 0 2,0 0-1,0 0-1,2 1-1,-2-1 1,2 0 0,-2 0-1,2 1 1,0-1 0,0 2-1,2-1 1,0 1 0,0 0-1,2 2 0,2-1 0,0 2 7,3-3-1,3 3-1,1 0 0,3-2-1,3 1 0,1 0 0,5 0-8,2 0 1,4 0 0,2-1 7,0 2-1,4 0 1,3-1-9,-3 1 15,2 0-2,3 0-7,-3 0 0,2 1 6,-1 0 5,1-1 0,0 0-9,1-1 6,1-1 5,1 2 0,1-1-9,-1 0-7,1-2 13,1 2-14,-1-2 13,1 0-8,-1 0-6,-2-1 13,1-1-8,1 2-6,-3-1 13,1-1 0,1 1-15,-1-1 1,-2 2 7,1-1 6,-1 0 1,1 0 4,-1 0-14,-2 1 6,0 0-6,1 0 0,-3 0 6,0-1 6,-2-1-14,3 3 1,-1-2 13,-2-1-8,-2 1 14,2-2-16,0 2 6,-2-2-7,3 0 1,-3 0 6,2-2-1,0 2-7,-2-1 7,0-1-7,0 1 6,-2 0 0,2 0-1,-2 0 7,-2 0-8,-2 0 6,0-1-1,0 0-7,-4 2 0,2 0 0,-3-2 12,-1 2-14,0 0-6,-3-1 7,-1 2 7,-1-2-1,-1 1-7,-1 1 0,-1-1 1,1 1 0,-3 0 6,-1 0 0,0-1 6,-1 1-16,-1 0 9,2 0-15,-4-1 9,3 1 14,-1-1-23,0 1 15,1-2 7,-1 1-22,-2 1 8,2 1 7,1-1 0,-1 0 0,-2 0-9,2 2 9,-2-4-15,3 1 3,-1 2 13,0-2-13,-1 1 7,1 0 13,2-1-14,-2 1 14,1 1-3,-1-1-1,0 0-7,-2 0 0,3-1 6,-3 1-14,0 0 14,0 0-1,-2 0-7,1 0 6,-1 0 1,-2 0-2,0 0-7,0 1 7,0-1-7,2 0 7,-2 0 6,-2 0-20,2 0 13,-2 0 0,2 0 0,0 1-1,-2 1-6,0-4 6,0 4 0,0-2 6,0-2-20,0 2 14,2 0-6,-2 0 0,0 0-6,0 0 15,0-1-1,0 2-1,3-1-6,-3 0-7,0-1 2,0 1 1,0-1 1,0 1 1,0-1-26,2 0 11,-2 0-11,0-1 3,0 1 3,0 1 1</inkml:trace>
  <inkml:trace contextRef="#ctx0" brushRef="#br0" timeOffset="94308.3941">8852 16000 3,'-6'1'3,"2"0"0,-2 2-1,2-2 0,-2 0 0,1-1 0,1 1-1,0 0 1,0-1 0,0 1-1,2-1 0,0 0 0,0 0 0,0 2 0,2-2 0,-2 1-1,2-1 0,0 1 1,-2-1-1,4 0 0,-2 1 0,4-1 0,-2 1 1,2-1-1,0 0 0,2 0 1,3 3-1,-1-2 0,0 0 0,2 0 0,3 1 0,-1 0 0,3-1 0,-1 2 0,1-2 0,1 3 0,1-2 0,1 1 0,-1-1 0,4-1 0,-1 1 1,1 0-1,2-1 0,-1-1 0,1 1 1,2-1-1,0-1 0,2 1 0,-2-1 0,-1-2 1,3 1-1,-2 1 0,2-2 7,0 1-8,-2 1 7,2-1-7,-1-1 0,1 1 0,0 2 0,-2-1 0,2 1 1,-2 0 6,0 0-1,-1 0-7,-1 0 0,2 0 0,-2 1 1,-1-1 0,1 0 6,0 1 0,0 0-1,-1-1 0,1 0 6,-2 0-8,2 1-6,-3-1 6,1 2 0,0-2-7,-1 0 1,3 0-1,-4 1 2,1 0 1,1-1 6,-2 0 0,-1 1 6,3-1-15,-2 1 8,-1-1-7,1 0 13,2 0-14,-3 0 7,1 0 0,-3 0 0,3 0-1,-3 0 0,1 0-6,2 0 1,-3 1 0,3-1 0,-1 0 8,-1 0 5,4-1-7,-3 0 6,1 1-8,2-1 0,1-1 7,3 0-7,-2-1 12,2 2-14,2-2 0,-3 0 7,3 1 0,-2-1-1,2 0-1,-2 0 0,2 1-1,-3 0-12,1 1 20,0-1-14,0 0 0,0 1-6,0 0 22,-3 0-15,-1 1 0,2 0 7,-5 0 5,3 0-7,-4 0 0,1 1-13,-1 0 0,-1 0 16,1 0-9,-3 2 9,1-2-8,-1 1 13,1 0-7,-1 1-7,1-1-7,-1 0 16,1 2 5,-3-2-14,3 1 7,-1-1-13,0 0 0,1 1 22,2-1-2,-1 0-8,1 1 0,-1-1-7,1 0 7,-1 1 6,1-2-13,1 1 13,-1-1-1,2-1-13,-1 1 7,-1-1 13,1 1-9,1-1-1,0 0-13,-3 0 7,1 0 8,1-1-8,-1 1 7,-1 0-14,-1 0 8,-1 0 14,1 0-22,1 0 20,-3 0-20,1 1 20,1-1-14,1 0 13,-1 0-14,1 0 1,-1 2 13,3-2-2,-1 0-13,2 0 13,-1 0 6,1 0-2,-1-2-21,1 1 14,2 0 6,-1 0-2,-1-1-7,0 1 0,-3-3 7,3 2-9,-1-2-7,1 2 15,-3 0-2,1-1-20,0 0 16,-1 0 5,-3 0-1,-1-1-7,0 2 13,-1-1-14,-3 1 13,2 0-8,-3 0 0,1 1-13,-2-1 14,-2 1-7,2 0 0,1 0 7,-3 0-1,0 0-6,0 0 13,-2 1-7,0 0-8,0 0 7,0-2 7,0 2-8,0 0-6,0 0 7,0 0-1,-2-1 6,3 1-7,-3 0 7,2 0-8,-2 0 7,0 0-7,0-1 6,0 1 6,2 0-1,-2 0-8,0-1 0,0 1 12,0 0-14,0 0-6,0 0 0,0 0 14,0 0-14,0 0 13,0 0-1,0 0-13,0 0 1,0 0 13,0 0-13,0 0 19,0 0-7,0 0-7,0 0 0,0 0 13,0 0-8,0 0-7,0 0 0,0 0 0,0 0 1,0 0 7,0 0-1,0 0-1,0 0 6,0 0-1,0 0-1,0 0-7,0 0-6,0 0 13,0 0-1,0 0 0,0 0-1,0 0-1,0 0 0,0 0-1,0 0 0,0 0-1,0 0 0,0 0 0,0 0 0,0 0-1,0 0-12,0 0-5,0 0-18,0 0-2,0 0-2,0 0 3,0 0 5,-2-1 1</inkml:trace>
  <inkml:trace contextRef="#ctx0" brushRef="#br0" timeOffset="112010.4066">20097 3636 1,'-2'0'2,"2"0"-1,0 0 0,0-1 0,-2-1 0,-2-3 0,0 1 0,2 1 0,-2 1 0,2-1-1,-1 1 1,3-2-1,-2 3 1,0-1-1,0 0 1,0 0-1,0 1 0,2 0 1,0 0 0,-2 0 0,2 0 0,0 1 0,-2-3 0,2 3 1,0-1-2,-2 0 0,2-1 0,-2 1 0,0-1 0,2 0 0,-2 0 0,0 1 0,2-3 1,-2 2 0,0-1-1,2 2 1,-3-1-1,3 0 1,-2 0-1,2 1 0,-2 0 0,2 0 0,-2 0 0,2 0 0,0-1 0,-2 2 0,2-1 1,0 1-1,0 0 1,0 0-1,0 0 0,0 0 0,0 0 0,0 0 1,0 0-1,0 0 0,0 0 0,0 0 0,0 0 0,0 0 0,0 0 0,0 0 0,0 0 0,0 0 0,0 0 0,0 0 0,0 0 0,0 0 0,0 0 1,0 0-1,0 0 1,0 1-1,0 2 0,0-2 1,0 2-1,-2 2 0,2 0 0,-2 1 0,2-1 0,-2 1 0,0 2 1,0-1-1,0 3 0,0-2 0,2 1 1,-2-1-1,0 3 0,0-1 0,-1 2 0,3-2 0,-2 2-1,0 1 2,0-1-1,0 1 0,0 0 0,2 0 0,-2 1 0,-2-1 0,2 0 0,0 1 0,0-1 0,0 1 0,0 1 0,-1 0 0,3 1 7,-2-1-7,0 1-1,0 0 0,0 0 0,2 1 1,-2-1 6,0 1-7,0 1 0,0-2 0,2 2 0,0-1 1,-2 1 0,2-2-1,0 0 7,-2-1-7,2 1 0,-2 0 0,2-1 0,0 0 0,0-1 0,-2 0 7,2 0-7,0-2 0,0 2 0,0-1 0,0 0 7,0 0-8,0-2 1,0 1 0,0-1 0,2 0 0,-2 1 1,2-2 0,0 1-1,-2-1 1,0 2-1,0-1 0,2 0 1,-2-1 0,0 2 0,2 0 0,0-2-1,-2 1 1,2-1-1,0 3 7,-2-2 0,0 1-7,2 0 6,0-2-1,-2 1-6,2 1 0,0 0 0,1 1 7,-1-2-7,0 1 0,0 1 0,0 0 0,0-1 0,0 1 7,0 0 0,0 1-1,2 1 0,0-1 0,-2 1-1,1 0-1,-1 3 6,0-2-13,2-1 7,-2 3 6,0-2-1,0-1-14,0 1 1,2-1 7,-2 2 0,0-1-7,2-1 1,-4 0 14,3 0-14,-1 0 7,-2 1 0,0-3-7,2 3 7,-2-4 6,0 1-14,0 1 14,-2-2-1,2-1-14,-2 1 7,2-2 7,-3 1-14,3-1 1,-2 1 13,0-3-13,0 1 7,0-1 6,-2 1-1,2-1 0,-2 0-7,0-2 0,-2 3 6,1-1 0,-1-1-1,-2 1-14,2-2 8,-3 2 7,1-1 0,-2 0-1,-1 1-14,-1 0 8,2-1-6,-3 2 7,3-2 7,-2 1-14,-1-1 8,1 1 0,1-1-7,-1 0 14,-2 0-7,1 0 0,1 0 0,-3 0 0,1 0 6,1-2-13,-1 1 13,1 0-1,-1 1-7,-1-1-6,1-2 1,0 1 8,-3 1-7,0 0 1,1-2 1,-1 1 0,3 1 0,-3-1 1,1 2 0,-1-2 7,1 0-7,-1 1 0,3 0 1,-1-1 0,1 0 7,-1 1-7,3 1-1,-3-1 8,5-1-1,-2 0-7,1 1 0,1-1 0,0-1 1,1 1 7,1 1-7,-2-2 0,1 2 1,3 0-1,-2 0 7,0 0-7,-3-1 1,3 1 0,0 1 0,2-1 0,-3 0 0,1 0 0,2-1 0,0 1 0,-1 1 0,1-2 1,2 1 0,0 1 0,0-1-1,0 1 1,0-2 0,-1 2 6,3-1-7,-2 0 0,2 0 7,0 0-8,0 2 0,-2-1 1,2 0 0,0 0 7,0 0-8,0 0 0,0 1 1,-1-1 0,3 1 0,-2 0 0,0 0 1,0 0-1,0-1 1,2 1-1,-2 1 1,0-1-1,2 1 1,-2 0 0,2 1 0,0-3 0,0 2 0,0 0 0,0-1-1,0 0 0,0 1 7,-2 0-7,2-1 7,0 0-7,-2 1 6,2 1-7,0-1 1,0-1 6,0 0-7,0 2 0,0-2 7,-2 0-7,2 1 0,0 1 0,-2-1 7,2 1-7,0 0 0,-2-1 0,2-1 1,-2 2 6,-1 0 0,1 1-7,2 0 6,0-1 0,0 2-7,-2 0 0,2-2 7,-2 1-7,2 0 0,0 0 1,0 0 0,0 1 0,0 1 1,0-2 0,-2 2 6,2-1 0,-2 1-1,0-1-7,0 0 1,2 0 6,-2-2 0,2 0-7,-2 1 0,2-1 1,-2 2 0,2-3 0,-2 1 0,2-2 7,-2-1-1,0 1-7,2-1 0,-2 0 7,-1 0-7,3 0 7,0-1-6,0-1 6,0 0-7,-2 0 7,2 1-1,-2-1-7,2 2 1,-2-1 1,2 0 0,-2 0 6,0 1-6,2 0 6,0 0 0,-2 2 0,0 0 5,0 1-7,0 0-1,0 2 0,0-3 0,0 0-7,2 2 8,-2-2 6,0 2-7,-1 0-7,1-2 13,2 1-13,-4 0 13,0 0-7,2-2 0,2 0 0,-2 1 6,2-1 0,-2 0-14,2 1 8,-2-2-7,2 0 1,0 1 14,-2-3-1,2 2-8,-2 0 7,0-1-1,2-1-13,-2 1 13,2 0-6,-3-3 6,3 2-7,0-1-6,0 0 14,0-2-1,-2 2-7,2-1 0,-2-1 0,2 1 7,0-1-13,-2 0 7,2 1 0,0-2 0,0 1-6,0-1 14,0 1-1,0-2-7,0 1 6,0-1-7,0 0 7,0 1-7,0 0 7,0-1-1,0 0-1,0 0-6,0 0 6,-2 0-6,2 1 6,0-1 0,0 0 0,-2 0-1,2 0 0,0 0 0,2 0 6,-2 0-8,0 1 7,0-1-7,2 0 7,-2 0-2,0 2-20,0-2 9,0 0 13,0 0-7,0 0-6,-2 1 0,2-1 1,0 0 7,0 0 0,0-1-1,0-1 0,0 2 6,0 0-7,0 0 0,0 0 0,2 2 7,-2-2 0,0 1-2,0-1-7,0 0-13,2 0 15,-2 0-6,0 0 7,0 0-7,0 0 7,0 0 7,0-1-1,0 1 0,0 0-8,0 0 6,0 0-1,2 1 0,-2-1-13,0 0 0,0 0 2,-2 0 1,2 0 7,0-1 0,0 1 6,0 0-1,0 0 0,0 0-1,0 0-1,0 0 0,0 0-1,0 0-7,0 0 1,0 0 0,0 0 7,0 0-1,0 0-6,0 0 6,0 0 0,0 0 0,0 0-1,0 0 0,0 0 0,0 0 0,0 0-13,2 1 7,-4-1 7,2 0-19,0 0 1,0 0 9,0 0 1,0 0 13,0 0-7,0 0 6,0 0-1,0 0 0,0 0-1,0 0-1,2 0-13,-2-1 14,0 1-1,-2 0-13,2 0 0,0 0 2,0 0 13,0 0 1,0 0-2,0 0-1,0 0 0,0 0-1,0 0-19,0 0 7,0 0 9,0 0 0,0 0-7,0 0 1,0 0 14,0 0-1,0 0-8,0 0 8,0 0-2,0 0-1,0 0 0,2 0-13,-2 0 14,0 0-1,0 0-1,0 0 0,0 0 0,0 0-1,0 0 0,0 0 0,0 0 0,0 0-1,0 0 0,0 0 0,0 0 0,0 0 0,0 0 0,0 0-13,0 0 14,0 0 0,0 0-19,0 0 8,0 0 0,0 0 2,0 0 1,0 0 1,0 0 1,0 0 6,0 0-6,0 0 0,0 0-6,0 0 8,0 0 7,0 0-1,0 0 6,0 0-2,0 0-1,0 0 0,0 0 0,0 0-2,0 0-1,0 0 0,0 0-7,0 0 7,0 0-1,0 0 0,0 0-1,0 0 0,0 0 0,0 0 0,0 0-1,0 0 0,0 0 0,0 0 0,0 0 0,0 0 0,0 0 0,0 0-7,0 0 7,0 0-6,0 0 1,0 0 0,0 0 1,0 0 0,0 0 0,0 0 1,0 0-7,0 0 2,0 1 7,0-1 13,0 1-28,0 0 9,0-1 13,0 2-1,0-2 0,0 1-1,0 1-1,0-1-7,2 0-5,-4 0-7,2-1 22,0 0-7,0 0 6,0 0 0,0 0-1,0 0-1,0 0-1,0 1-19,0 0 8,0-1 14,0-1-13,0 1 13,0 0-7,0 0 7,0 0-1,0 0-7,0 0 0,0 0 7,0 0-7,0 0 6,0 0-6,0 0 6,0 0-7,0 0 1,0 0 6,0 0-7,0 1-5,0-1 13,0 2-7,2-1-7,-2-1 8,-2 1 8,2-1-2,0 1 6,0-1-2,0 0-1,0 0-1,2 0 0,-2 1-15,0-1 8,3 0 7,-3 0-1,0 0-14,0 0 0,0 0 16,0 0-2,0 0-13,0 0 13,0 0-1,0 0-7,0 0-6,0 0 8,0 0-14,0 1 9,0-1 7,0 0 0,0 0 6,0 0 0,2 0-2,-2 0-1,0 0-1,-2 0-6,2 0 6,0 0 0,0 0-13,0 0-5,0 0 14,0 0 6,0 0-7,0 0-7,0 0 15,0 0-15,0 0 15,2 0-8,-2 0 1,0 0 6,0 0-13,0 0 7,0 0-8,-2 0 16,2 0-16,0 0 9,0 0-1,0 0 0,0 0 0,0 0-6,0 0 7,0 0 0,2 0 6,-4 0-7,2 0 0,0 0 0,0 0 0,0 0 7,0 0-8,0 0 7,0 0-14,0 0 8,0 0-8,0-1 16,0 1-2,0 0-13,0 0 0,0 0 8,0 0-1,-3 0 0,3 0 0,0 0-6,0 0 7,0 0 0,0 0 0,0 0-6,0 0 13,0 0-14,0 0 7,0 0 0,0 0-6,0 0 0,0 0 1,0 0 13,0 0-1,0 0-7,0 0-13,0 0 20,0 0-7,0 0-6,0 0 13,0 0-8,0 0 8,0 0-2,0 0-7,0 0 6,0 0 0,0 0-7,0 0-6,0 0 13,0 0-13,0 0 7,0 0-7,0 0 2,0 0 7,0 0 6,0 0 0,0 0-8,0 0-7,0 0 16,0 0-16,0 0 16,0 0-9,0 0-7,0 0 8,0 0 0,0 0 0,0 0 8,0 0-8,0 0 6,0 0-1,0 0-1,0 0 0,0 0-7,0 0 7,0 0-13,0 0 13,0 0-6,0 0 0,0 0 6,0 0-6,0 0-6,0 0 13,0 0-13,0 0 14,0 0-7,0 0 0,0 0 6,0 0-1,0 0-13,0 0 14,0 0-7,0 0-6,0 0 14,0 0-1,0 0-1,0 0-6,0 0 0,0 0 0,0 0-6,0 0 0,0 0 15,0 0-8,0 0-7,0 0 2,0 0-5,0 0 7,0 0 1,0 0 13,0 0-14,0 0 0,0 0 7,0 0-6,0 0 6,0 0 6,0 0-1,0 0-7,0 0 7,0 0-16,0 0 9,0 0 7,0 0-22,0 0 15,0 0 0,0 0 6,0 0-13,0 0 1,0 0 6,3 3-12,-1-1 14,-2-1-13,2 0 20,-2 0-14,2 1 7,-2-2-7,0 1 7,0-1 6,0 1-1,0-1-14,0 0 13,0 1-7,0 0 8,2-1-2,-2 0-14,-2 0 8,2 0-8,2 0 9,-2 0 7,0 0-22,0 0 15,0 0-6,0 0 7,2 1-7,-2-1 7,0 0-6,0 0 13,-2 0-14,2 0 13,0 0-7,0 0 7,0 0-8,-2 0 0,2 0-7,0 0 8,0 0-7,0 2 13,0-2-13,0 0 13,2 0-13,-2 0 13,0 0 0,0 0-8,0 0-7,0 0 2,0 0 7,2 0 0,-4 0-6,2 0 6,0 0-6,0 0 7,0 0-7,0 0 7,0 0 6,0 0-1,0 0 0,0 0-15,0 0 2,0 0 1,0 0 13,0 0-20,0 0 14,0 0-13,0 0 14,0 0 6,0 0-13,0 0-6,0 0 14,0 0-1,0 0-7,0 0 13,0 0-13,0 0 7,0 0-13,0 0 20,0 0-14,0 0 13,0 0-7,0 0-1,0 0-6,0 0 13,0 0-7,0 0 7,0 0-15,0 0 15,0 0-16,0 0 16,0 0-2,0 0-1,0 0-7,0 0-6,0 0 8,0 0 6,0 0-1,0 0-1,0 0-6,0 0 0,0 0-6,0 0 7,0 0-7,0 0 15,0 0-15,0 0 16,0 0-16,0 0 2,0 0 13,0 0 0,0 0-15,0 0 2,0 0 7,0 0 6,0 0-7,0 0 0,0 0 7,0 0-1,0 0-7,0 0-7,0 0 14,0 0-1,0 0-7,0 0 1,0 0 0,0 0-6,0 0 13,0 0-7,0 0 0,0 0 0,0 0 0,0 0 0,0 0 7,0 0-1,0 0-20,0 0 15,0 0-13,0 0 15,0 0-7,0 0 7,0 0-7,0 0 7,0 0-6,0 0 13,0 0-14,0 0-5,0 0 13,0 0-6,0 0 13,0 0-14,0 0 7,0 0-7,0 0 13,0 0-14,0 0 13,0 0-1,0 0 1,0 0-9,0 0 7,0 0-7,0 0 6,0 0-7,0 0 1,0 0 6,0 0-13,0 0 13,0 0-13,0 0 7,0 0 1,0 0-14,0 0 21,0 0 1,0 0-9,0 0 7,0 0-13,0 0 7,0 0 0,0 0 0,0 0 0,0 0-8,0 0 9,0 0 7,0 0-8,0 0-8,0 0 2,0 0 1,0 0-6,0 0 20,0 0-13,0 0 13,0 0-8,0 0 7,0 0-14,0 0 7,0 0-6,0 0 7,0 0 6,0 0-8,0 0-6,0 0 13,0 0-7,0 0-6,0 0 13,0 0-13,0 0-6,0 0 21,0 0-8,0 0-6,0 0 7,0 0-7,0 0 20,0 0-15,0 0-6,0 0-6,0 0 14,0 0-6,0 0 7,0 0-7,0 0 13,0 0-14,0 0 7,0 0 0,0 0 6,0 0-13,0 0 13,0 0-14,0 0 7,0 0 0,0 0-6,0 0-6,0 0 14,0 0-7,0 0 13,0 0-13,0 0 0,0 0 7,0 0-7,0 0 13,0 0-7,0 0 6,0 0 0,0 0-2,0 0-14,0 0 15,0 0-8,0 0-7,0 0 15,0 0-1,0 0-7,0 0 12,0 0-7,0 0-13,0 0 13,0 0 0,0 0-7,0 0-6,0 0 14,0 0-7,0 0-6,0 0 13,0 0 0,0 0-7,0 0 6,0 0 0,0 0-1,0 0 0,0 0-7,0 0 7,0 0 0,0 0-1,0 0-6,0 0 7,0 0-7,0 0 1,0 0 0,0 0-6,0 0 1,0 0 14,0 0-1,0 0-13,0 0 7,0 0 6,0 0 0,0 0 5,0 0-13,0 0 13,0 0-2,0 0-6,0 0-1,0 0 6,0 0-13,0 0 7,0 0 6,0 0-7,0 0 6,0 0-1,0 0 6,0 0-14,0 0 7,0 0-1,0 0-7,0 0 7,0 0 7,0 0-22,0 0 22,0 0-2,0 0-7,0 0 0,0 0-7,0 0 14,0 0-8,0 0 7,0 0-1,0 0-13,0 0 0,0 0 14,0 0-1,0 0-7,0 0 6,0 0-7,0 0-6,0 0 1,0 0 1,0 0 14,0 0-1,0 0-8,0 0 13,0 0-8,0 0 0,0 0 0,0 0-1,0 0 0,0 0 5,0 0-7,0 0 0,0 0 6,0 0-7,0 0 0,0 0 0,0 0-12,0 0 14,0 0-1,0 0 0,0 0 0,0 0-6,0 0 7,0 0-1,0 0 0,0 0 0,0 0 6,0 0-7,0 0 0,0 0 0,0 0 0,0 0 0,0 0 0,0 0-6,0 0-6,0 0 21,0 0-20,0 0 6,0 0 2,0 0-6,0 0 14,0 0-7,0 0 0,0 0 0,0 0 0,0 0 7,0 0-7,0 0 7,0 0-7,0 0 6,0 0-7,0 0 14,0 0-15,0 0 8,0 0-1,0 0-1,0 0 0,0 0 0,0 0 0,0 0-1,0 0-12,0 0 20,0-2-7,2 2-7,-2 0 1,0 0 6,2 0 0,-4 0 6,2 0-7,0 0 0,0 0-7,0 0-5,0 0 7,0 0 8,0 0-8,0 0 8,0 0-1,0 0-1,0 0 0,0 0 0,0 0 0,0 0-7,0 0 13,0 0-19,0 0 7,0 0 0,0 0 1,0 0 0,0 0 7,0 0 7,0 0-2,0 0-20,0 0 20,0 0-20,0 0 20,0 0-14,0 0 1,0 0 7,0 0 6,0 0-1,0 0-8,0 0-6,0 0 1,0 0 0,0 0 7,0 0 6,0 0-13,0 0 13,0 0-7,0 0-7,0 0 7,0 0 0,0 0 6,0 0-19,0 0 0,0 0 9,0 0 6,0 0 1,0 0 5,0 0-14,0 0 1,0 0 13,0 0-1,0 0-7,0 0-7,0 0 7,0 0 0,0 0 0,0 0 6,0 0-7,0 0-6,0 0 0,0 0 7,0 0 7,0 0-1,0 0-8,0 0 1,0 0 6,0 0-13,0 0 0,0 0 14,0 0-1,0 0-7,0 0 0,0 0-6,0 0 1,0 0 1,0 0 13,0 0-14,0 0 13,0 0-13,0 0 13,0 0-7,0 0 6,0 0-13,0 0 7,0 0-6,0 0 7,0 0-6,0 0 0,0 0 13,0 0-13,0 0 13,0 0-13,0 0 6,0 0-6,0 0 13,0 0-13,0 0 7,0 0-13,0 0 14,0 0-7,0 0 7,0 0 6,0 0-1,0 0-8,0 0 7,0 0-8,0 0-6,0 0 20,0 0-8,0 0-13,0 0 21,0 0-9,0 0-1,0 0 6,0 0-7,0 0 0,0 0-1,0 0 7,0 0-14,0 0 13,0 0-1,0 0-13,0 0-5,0 0 14,0 0 6,0 0-14,0 0-5,0 0 20,0 0-7,0 0-7,0 0-6,0 0 8,0 0 0,0 0 0,0 0 8,0 0-1,0 0-14,0 0 22,0 0-9,0 0-7,0 0-6,0 0 22,0 0-9,0 0-7,0 0 1,0 0 13,0 0-8,0 0 0,0 0-7,0 0-5,0 0 20,0 0-8,0 0-6,0 0-6,0 0 14,0 0 6,0 0-14,0 0 0,0 0 13,0 0-7,0 0 0,0 0-1,0 0-12,0 0 20,0 0-1,0 0-14,0 0 1,0 0 7,0 0-13,0 0 8,0 0-7,0 0 16,0 0 4,0 0-14,0 0 7,0 0 0,0 0-1,0 0-6,0 0 0,0 0 7,0 0 0,0 0-7,0 0 1,0 0-7,0 0 22,0 0-9,0 0-13,0 0 0,0 0 22,0 0-2,0 0-20,0 0 0,0 0 15,0 0 6,0 0-22,0 0 16,0 0-1,0 0-7,0 0 7,0 0 5,0 0-7,0 0 0,0 0-7,0 0-5,0 0 13,0 0 0,0 0-7,0 0-6,0 0 15,0 0-8,0 0 7,0 0 6,0 0-14,0 0 1,0 0 12,0 0-7,0 0-6,0 0 6,0 0 6,0 0-7,0 0-13,0 0 14,0 0 6,0 0-19,0 0 1,0 0 8,0 0 6,0 0-14,0 0 16,0 0 4,0 0-20,0 0 1,0 0 21,0 0-15,0 0 7,0 0 6,0 0-20,0 0 0,0 0 16,0 0-2,0 0-20,0 0 21,0 0-6,0 0 0,0 0 13,0 0-8,0 0-7,0 0 0,0 0 7,0 0-1,0 0-6,0 0-7,0 0 8,0 0 7,0 0 6,0 0-14,0 0 0,0 0-7,0 0 22,0 0-9,0 0 0,0 0 0,0 0 6,0 0-14,0 0 7,0 0 0,0 0-7,0 0 1,0 0 13,0 0-20,0 0 7,0 0 7,0 0 0,0 0-1,0 0 0,0 0 0,0 0-7,0 0-5,0 0 20,0 0-1,0 0-8,0 0-12,0 0 1,0 0 20,0 0-1,0 0-14,0 0 1,0 0 6,0 0 6,0 0-1,0 0-7,0 0-6,0 0 7,0 0 6,0 0-7,0 0-6,0 0 7,0 0 0,0 0 6,0 0-14,0 0 1,0 0 14,0 0-1,0 0-8,0 0-12,0 0 2,0 0 14,0 0-1,0 0-6,0 0 0,0 0 7,0 0 0,0 0-1,0 0-6,0 0 6,0 0 0,0 0 12,0 0-8,0 0-7,0 0 1,0 0 13,0 0-15,0 0 0,0 0 7,0 0-1,0 0 0,0 0-7,0 0-6,0 0 0,0 0 16,0 0 4,0 0-14,0 0 1,0 0 6,0 0 0,0 0-7,0 0 0,0 0 7,0 0-1,0 0-6,0 0 6,0 0 6,0 0-20,0 0 8,0 0 7,0 0-1,0 0-13,0 0 2,0 0 19,0 0-7,0 0-7,0 0 0,0 0-13,0 0 16,0 0 7,0 0-2,0 0-14,0 0 22,0 0-9,0 0-1,0 0 6,0 0-13,0 0 13,0 0-1,0 0-8,0 0 0,0 0 8,0 0-2,0 0-7,0 0 0,0 0 6,0 0 6,0 0-14,0 0-6,0 0 14,0 0-1,0 0-13,0 0 14,0 0-1,0 0-7,0 0-6,0 0 2,0 0 13,0 0-7,0 0-13,0 0 8,0 0 7,0 0 7,0 0-20,0 0 20,0 0-7,0 0 0,0 0 7,0 0-2,0 0-7,0 0-7,0 0 15,0 0-8,0 0-7,0 0 2,0 0 7,0 0 0,0 0 7,0 0-2,0 0-7,0 0-13,0 0 15,0 0 0,0 0 7,0 0-2,0 0-13,0 0 13,0 0-7,0 0-7,0 0 15,0 0-8,0 0 7,0 0-1,0 0-13,0 0 0,0 0 15,0 0-8,0 0-13,0 0 21,0 0 0,0 0-1,0 0-1,0 0-13,0 0 7,0 0 0,0 0 0,0 0-7,0 0 8,0 0 0,0 0 7,0 0-1,0 0-7,0 0 0,0 0 6,0 0 0,0 0-20,0 0 21,0 0-7,0 0 0,0 0 6,0 0 0,0 0-7,0 0-6,0 0 13,0 0 0,0 0-13,0 0 1,0 0 7,0 0 0,0 0-8,0 0 16,0 0-2,0 0-7,0 0-7,0 0 15,0 0-2,0 0-13,0 0 8,0 0 0,0 0 6,0 0-1,0 0-1,0 0 0,0 0-7,0 0-6,0 0 14,0 0-1,0 0 0,0 0-7,0 0-12,0 0 14,0 0 0,0 0 1,0 0 0,0 0-14,0 0 15,0 0-12,0 0 13,0 0 0,0 0-6,0 0 0,0 0 1,2 0-6,0 0 7,2-1 0,2 1-7,-1-1 2,1 0 8,0 1-7,0-1 7,0 0-6,1 1-6,-1-2 20,0 1-7,2 0-7,0 0-5,1 0 7,-1 0 13,2-1-7,3 0-7,-1 0 13,3-1-7,-1 0-13,3-1 8,1 1 0,1 1-7,0-2 8,1 1 1,1-1 0,2 1 6,-3 0-7,3 1 7,2-1-7,0-1 0,2 1 8,-1-2-2,3 1-7,0 1 0,2-1 8,3 1-15,-3 1 15,4-2-13,0 0 13,0 1-13,0 0 14,0-1-7,0 1-13,1-1 21,1 1-14,0 0 14,-2 0-1,0 1-13,1-1 13,1 1-7,0 0 6,0-1-7,3 2 7,-1-1-7,0 1 8,3-2-2,-3 2-14,4-1 16,-1 1-16,1 1 15,0-1-7,3-1 8,-1 1-9,1 0 8,4 0-1,-3-1-1,5-1-20,0 1 22,3 0 0,-1 0-15,4 0 15,-2 1 0,0-1-7,2-1 12,0 1-7,-3 1-13,3 1 20,-2-1-8,2 1-12,-2 0 7,0 1 1,0 0-14,-3 1 16,1 2-7,-2-1 14,2 1-7,-3 0-7,-1 2 8,2 0-1,-3 0 7,-1 1-1,2 1-7,-3 0-6,1 0 13,-1 2-7,1-1 0,-3 0 7,3 2-7,-5-1-13,1 1 14,-3-1-6,-2 2 13,-1-1-7,-3 0 0,0 0 0,-4 1 7,-2 0-8,0-1 1,-4 1-13,-3 1 14,1-2-6,0 1 13,-4 0-7,-1-1 6,-1 1-14,-1 1 1,-1-1 7,-1 0-6,1 1 13,-3-2-13,1 1 13,-1 1-8,-2 0-6,1-2 7,1 1-12,-2 2 13,-1 0-6,1-1-1,0 1 9,-1-1 5,-1 1-1,0 0-14,-4 0 14,2-1-8,1 0 7,-1 0-1,0 0-13,-2 0 7,0 0 0,3 0-7,-3 0 8,0 0-7,0 1 7,-2-3-6,2 3 13,0-1-7,0 0-13,1 0 14,-1-2 6,2 3-1,-2-2-7,-2 2-13,0-2 8,0 0 13,2 1-7,-2-1 6,3 0-13,-3 1 13,0 0-7,0 0-12,2-2 14,-4 0-1,2 0 0,-2 0-12,4-2 20,-2 0-14,-2 1 13,2-1-1,0 0-7,-2 1-12,2-2 7,1 1 13,-1-1-13,-2-1 1,0 3 13,2-2-8,-2 1 0,2-2-13,0 1 14,-2 0-13,0 0 22,0 1-15,2 0 7,-2 0-7,0 2 13,0-3-7,0 2-1,0 0-6,0 1 1,0 0 6,0 0 6,0 2-7,0-3-6,0 2 7,0-1-1,0 1 7,-2 1-1,2-2-8,-2 0 7,2 2-7,-2-1 0,2-2 6,-2 2-7,0 1-6,-1-1 14,1 0-7,2 1 6,-2 0-13,0-1 1,0 1 7,0 0-12,0 1 14,0 0-7,0-1-13,-2 1 4,2 0 1,-2 1 14,1 0 0,-1 0-6,2 0 0,-4 0 1,2 0 7,0 0-7,2 0 1,0-2-12,0 1 8,-3-2 1,3 1-7,-2-3 15,2 2-6,-2-2 0,0 2 1,2-3 6,0-1 0,0 0-1,0 1 6,0-1 0,-3 0-8,3 0 0,0 1 7,0-1-14,0 2 0,0-1-4,-2 0 7,0 2 1,0 0 13,0 1-14,-1 1 7,-1-2-7,-2 3 7,4 0-7,-2 0 7,-3 0-13,3-2 14,-2 2-13,0-3 13,1 2-6,-1 0 6,-2-1-13,1-2-6,1 1 15,0-1 0,-2 1-12,1-2 20,-1 1 0,0-2-22,1 1 15,-1 0 0,-2-1 0,-1 1-6,1-1 13,-3 1-20,1-1 8,-3 1 0,1 0 1,-3 1-6,1-1-6,-3 0 3,0-1 20,-2 2-7,1 0-7,-3-1 7,2 2 0,-2-2 0,0 2-6,1-2 7,-3 0-1,-2 1-6,0-1-6,0 0 14,-2 1-6,2-2 6,-4 0-14,2 0 3,0-1 7,-2 0 6,0 0-7,-3-1 1,1-1 6,0 1-13,0 0 7,0 0-6,0 0 0,-3-2 1,1 2 1,2-1 1,0 0 0,0-1 0,-3 0 1,3-1 7,2 1-7,-2-1 7,-2-1-7,2 0 7,0-1-7,-1 1 0,3-2 0,-2 1 1,2 0 0,-2-1 0,-2 2 1,1-1-1,1-1 1,0 1 0,0-1 0,2 0 0,0 1 1,-2 0-1,2-1 0,-1 0 0,1 0 1,0 0-1,2 1 1,0 1 0,0-1 0,0 0 0,0 1 0,2 1 0,0-1 0,0-1 0,0 3 0,0-1-1,-2-1 1,2 2 0,0-1 0,1 1 0,1-1-1,-2 0 0,2 0 1,-2 1 0,2-2 0,0 1 0,2 0-1,0 0 1,-1 0 0,1-1 0,2 1 0,0-1 0,0-1 0,3 0 0,-1-1 0,2 0 0,-1 2-1,3-1 1,-1-1 0,1 0 0,-2 0 1,3 1-1,-1-1 0,1 2 0,-1-1 0,3-1 0,-3 0 0,3 0 0,-1 0 0,-1 0-1,1 1 1,3 0 0,-1 0 0,1-1-1,0 0 1,-1-1 0,1 1-1,2 0 1,-1 0-1,-1 0 1,1-1 0,-1 1-1,0 0 1,1 0 0,1-1 0,-2 1 0,1-1 0,-1-1 0,1 2 0,-1 0 0,2-1 0,-1 1 0,1 0 0,-2-1 0,3 1 0,1-1 0,-2 0 0,-1 0 0,3 0 0,0-1 0,2 2 0,-3-1 0,1 0 0,2-1 0,-2 2 0,-1-3 0,3 2 0,-2 1 0,2-1 0,1-1 0,-1-1 0,0 2 0,0 0 0,0-1 0,-1 2 0,1-1 0,0 1 0,0-2 0,0 1 0,2 0 0,-3 1 0,1 0 0,0 0 0,2-1 0,-2 1 0,-1 1 0,3-1 0,-2 0 0,2 0 0,0 0 0,-2 1 0,1-1 0,1 0 0,0 0 0,0 1 0,2 1 0,-2-2 0,0 0 0,0 0 0,-1 0 0,3 1 0,0 0 0,0-1 0,0 1-1,0 0 1,-2 0 0,2-1 0,0 0 0,0 2 0,0-1 0,0 0 0,-1 0 0,3 0 0,-2 0 0,0 1 0,0-1 1,0 0-1,0-1 0,2 0 0,-2 1 0,0-1 0,2 2 0,-2 0 0,0-1 0,2 1 0,0-1 0,-2 0 0,2 0 0,0 1 0,0-1 0,0 0 0,-2-1 0,2 1 0,0 0 0,0 0 0,-2 1 0,2 0 0,0-1 0,-2 3 0,2-3 0,0 0 0,-2 2 0,2-1 0,0 1 0,-3-1 0,3 2 0,-2-1 0,2 0 0,-2 1 0,2 0 0,-2 0 0,0 0 0,2 1 0,-2-1 0,2 0 0,-2 0 0,2 1 0,-2 0 0,2 1 0,0-2 0,-2 1 0,2 1 0,-2-2 0,2 1 0,-2 1 0,0 0 0,0-2 0,2 2 0,-2 1 0,0-1 0,-1 0 1,1-1 0,0 2-1,0 0 0,0 2 0,2-1 0,-2 0 0,0 0 0,0 1 0,0-1 0,0 1 1,0 0-1,0-1 0,-2 0 0,1 0 1,1-1-1,0 0 0,0 3 0,0-3 0,0 1 1,0-1-1,0 0 0,0 1 0,0-2 0,0 1 0,2 0 0,-2 1 0,0 0 0,2 0 0,-2 0 0,0 1 0,-1 0 0,3 0 0,0-1 0,-2 0 0,2 1 0,0 1 0,-2-1 0,0 1 0,2 2 0,-2-1 0,2 0 0,-2 1 0,2 1 0,-2-1 0,0 1 0,2-1 0,-2 1 0,2-1 0,-2 1 0,2 0 0,-2-1 0,2 0 0,0 0 0,-2 0 0,2-2 1,-2 1-1,2 0 0,-2 0 1,2-1 0,-2 1-1,2-1-1,0 1 1,-3-1 0,3 0 1,0 1-1,-2-2 0,2 2 0,0-2 0,0 1 0,-2 0 0,2-1 0,-2 2 0,2-2 0,0 1 7,0 1-8,-2-1 1,2 1-1,0 0 7,-2 1-7,2 0 0,0-1 0,-2 0 0,2-1 0,0 1 7,-2-2-8,4 1 1,-2 0 0,0-1 0,0-1 1,2 0 6,-2 0-1,0 1-1,0-2-6,0-1 6,2 1 0,-2 0 0,0 0-1,0 0-7,0-1 0,0 1 8,-2 2-1,2-2-8,0 0 1,0 2 1,-2-1 1,0 1 6,2-1 0,-2 0-7,2 3 7,-2-3 0,0 4-1,0-2-7,2 2-1,0-1 2,0 1 14,-2 0-2,2-1-8,0 1-6,0 1 1,0-2 0,2 2 7,0 0 6,-2-2-8,2 2 6,0 1-13,0 1 13,0-1-1,0 0-7,-2 0 1,2 0 6,0 1-14,-2-1 8,2 2 6,0 0-1,-2 0 0,0 0-14,2 0 14,-2-2 1,0 0-16,0 0 15,3-1 0,-3 0-8,0-3 1,0 2 0,0-2 0,0 0 7,0-1 7,0-2-3,0 1-13,0-2 13,0 0-2,0-2 7,2 2-23,-2-1 15,0-1-13,2 1 13,-2-1-7,0 0 14,2 0-15,0 0 6,0 2 0,0 0-7,0 1 7,0 0-7,0 2 0,0 1 7,0 1-7,0 2-6,-2 0 14,0 0-14,2 3 8,-2 0 7,0 3-1,-2 2 5,2 0-1,0 1-7,0-1-1,0 1 0,0 1 6,0 0 1,2-1 4,-2 0-20,0-1 1,2 1 19,-2-2-1,0 0-2,3-1-1,-3-1-6,2 1-1,-2-3 0,2 2 0,-2-2-8,2 0 8,0-2 0,-2 0 7,0 0 5,2-1-2,-2-2-1,0 0-14,2-1 7,-2 1-1,0-1 14,0 0-16,0-1 0,0 0 13,-2 2-21,2-2 8,0 0 0,0-1 6,-2 2-7,2-1 6,0 1-7,0 1 7,0-1-7,0 1-6,0 0 7,0 3 13,2-1-8,-2 2-7,2-1 1,0 1 0,0 2 6,0-1-13,0 0 20,0 0-7,0 2 6,2 1-2,-1-2-7,1 2 6,0 0-13,0 0 13,0 1-1,0-2-7,0 2 7,3 1-7,-3 0-13,2 0 21,-2 0-14,0 0 14,2 1-14,-1-1 7,3 0 0,-2 1-12,-2 0 20,2 0-7,1 0-13,-1 1 21,0-1-2,-2 2-7,2 0 0,1 2 7,-1-3-20,-2 1 14,2 0-6,0 0 13,-2-1-7,1 2 6,1-2-14,0 1 14,0-2-7,-2 2 6,2-1-7,1-1-13,-5 0 15,2-1 0,0 0-1,2 0 0,-4-1 7,2-1-7,1 0-7,-3 1 14,0-2-14,2 1 7,0 0-12,-2-2 14,0 2-7,0-2 14,0 1-8,-2-2 6,2 0-7,0 0 0,-2 0-12,2-1 14,1-1-7,-1 0 13,0-2-7,-2 1 0,2-2 0,2 0 6,-2 0-13,2-1 7,-2 1 6,2-2-1,2 1-7,-1 0-13,-3-2 21,4 0-1,-2 1-7,2 1 0,0-1 7,3 1-7,-1 0-7,-2-2 14,5-1-7,-1 0 6,0 1 1,5-2-15,-3 1 14,1-1-7,1-1 8,3 0-2,-1-3-7,1 2-13,1-2 16,1-1 0,2 0 6,1-2-13,1-1 13,2 0-1,0-1-7,4 0-6,0-2 8,2-1 6,2-1-13,0 0 7,4 0-7,0 0 8,5-1-1,1 1-18,0 0 21,3 0-7,2-1-7,-3 1 3,5-1 1,-1 1 7,1 0 0,2 1 0,-1 2 6,3-1-7,2 0-6,0 2-6,0-1 7,-3 1 9,3 1-8,-2 0 7,0 1-19,0 0 21,-3 1-13,1 1 14,-2 2-13,-1-2 13,-1 3 0,1 1-1,-1 0 0,0-1-1,-1 2-13,-1 1 14,-3 2-13,1 1 14,-1-1-7,0 2-6,-1-1 13,-3 3-19,5 0 20,-3 1-13,-2-1 7,0 4 6,1-1 0,-3 0-14,2 2 8,34 19 0,-9-3 6,-8-4-13,-9 0 7,-24-16 0,-2 2 6,-3 3-13,3 1 13,0 1-13,-3 2 13,1 3-7,-1 0 7,1 2-7,-2 2 0,1 4 6,-1 0-13,-1 2 20,-1 1-8,1 0 0,-1 2-7,-3 0 6,1 2 0,-1 0-13,0 0 14,-1 3-13,-1 0-5,0 2 20,-1 0-13,-1 0 13,-2 1-13,-2-1 14,0 1-8,-1 0 7,1 0-7,-2 0 6,0 0 0,-2-1-14,0 2 14,2 0-1,-2 1-6,-2 0 6,2-2 0,0 1-13,-2-2 13,0 1-13,0-2 14,0-1-7,-1-1 0,1 0 7,-2-1-1,2-2-19,0 1 21,0-3-7,-2 0-7,2 0 1,-4-4 8,2 2-14,-1-1 9,-1 0 6,0 0 0,0-2-13,-2-2-4,-3 2 14,1-3-7,-3-2 15,3 0-2,-4-2-6,-1 1-7,1-2 0,-3-1 16,1 0-16,-3-2 16,0 2-2,3-3-13,-7 1 7,2-1 6,-1 0-20,-3 0 8,0-2 7,0 1 0,-4 0-19,0 1 9,-4-1 7,0-3-7,0 2 9,-4-1-7,0 1 1,-5-2 7,1 1-12,-5-1 7,-3-1 7,-1 2 0,-4-2-13,-2 2 7,-2-3 0,-4 1-5,0 0 7,-2-1 0,-4-1 0,-2 3 0,-5-1-6,1-1 1,-3-1 1,-1 1 0,-3 0 7,-4-1-6,-4 1 0,-2 0 13,0-1-1,-2 0-13,-2 0 0,-2 0 1,0-1-1,-3 0 9,-1 0-9,-2-1 9,1 0-8,-3 0 1,-1-1 7,-3 0 0,-1-2-1,-2 1-7,1-1-1,-3-1 1,-4 1 2,2-1 0,0 0 0,3-1 0,-3-1 1,4 1 0,-4-1 6,1 0-7,-1 0 0,-2-2 0,-2 1 1,2-2 0,-4 2 0,2 0 7,0-1-7,2 2-1,0 0 7,3-1 0,-1-1-7,-2 1 0,0 1 0,2-1 0,-4 0 1,0 1-1,0 0 1,0-2 0,2 2 0,3-1-1,1 0 1,-2-1 1,2 1-1,1-1 1,-3 0-1,0-1 1,-2 0 0,0-2 0,0 1-1,-2-2 1,2 0 0,3 0 0,-3-1 0,4 0 0,-4-1 0,2-1 0,0 1 0,1 0 0,-1 0 0,2 0-1,0 0 1,-2 1 0,1-3 0,1 3 0,-2-1 0,2 1 0,-2-1 0,1 0 0,-3 1 0,2 1 0,-2 0 0,0 0 0,-4 0 0,2 0 0,0 1 0,0 0 0,-2-1 0,2 0 0,0 0 0,-2 1 0,0-1 0,2 0 0,2 0 0,1 0 0,-1 2 0,-2-2 0,2 1 0,0 1 0,0-1 0,0 0 0,0 2 0,0-2 0,3 1 0,-3 0 0,2 1 0,2-1 0,0 0 0,-1 2 7,1-1-8,0 0 1,2-1-1,1 2 1,-1-3-1,2 0 0,-1-1 0,3 1 1,-1-1 0,3-1 0,1 0 0,-1 0 0,3-2 0,-1 2 0,5-1 0,0-2 0,2 1 0,3-2 0,1-2-1,4 1 1,1-2 0,1-1 0,0 0 0,2-1 0,2 0 0,3 1 0,1-2 0,0 2 0,1-1 0,1 1 6,1 2-7,-1-1 1,1 2-1,1 2 1,1-1 0,-1 0-1,3 1 1,2 1 6,-1 0-1,1-1-7,4 1 7,0-1-7,0 1 7,3-1-7,1 1 0,0-2 0,4 1 7,1-2-8,-1 0 1,2-1 7,2 1-8,2-1 1,-1-1 0,1 0 1,2 0 0,-1-2-1,-1 0 1,0-2 0,0 1 7,3-4-7,-1 0-1,3-1 1,-1 0 6,0-4 0,3-1-7,1 0-1,-3-1 2,1-2 0,3 1 6,2-3-7,-5 2 0,5-2 0,-3 3 1,3 0 6,-2-2-7,3 2 0,-1 1 1,2-1-1,-1-1 1,1 2 0,2-1 1,0 1 0,1-1 6,1-1-7,0 1 0,0-1 0,0-1 0,2-1 0,-3 0 0,1 0 0,2-3 0,-2 1 1,2-1-1,-2 0 1,2-1 0,0 0 0,0-2 0,2 2 0,0 0-1,2-1 1,2 0-1,0 2 1,2-1 0,0 1 0,0 1 0,3 0 0,1-1 0,2 0 0,1 1 0,-1-1 0,5 1 0,-3-1 0,3 1 0,-1-1 0,3-1 0,-1 2 0,3-1 0,-2-1 0,3-1 0,-1 2 0,2-1 0,1-1 0,3 2 0,-2 0 0,4-2 0,0 3 0,2-1 0,2 1 0,0-1 0,2 0 0,2 1 0,1 0 0,1-1 0,0 2-1,0-4 0,3 3 1,1-2 0,-1 1-1,3 0 2,0 0-1,1 1 0,-1-1 0,3 1 0,2 0 0,-1 0 0,1 1 0,-1 0 0,5 1-1,0-1 1,0 3 0,-1-1 1,5 1-1,-2 1 0,4 1 0,-2-2 0,2 3 0,2 1 0,2-1 0,0 0 0,0 0-1,4 1 1,1 1 1,1 0-1,4-1 0,1 1-1,3 1 2,-1-1-1,1 0-1,3 2 1,-2 0 1,3-1-1,-1 1 0,4 0 0,-2 0 0,3 2 0,3-1 0,0-1 0,0 3 0,0 0-1,2 2 1,0-2 1,0 2-1,0-1 0,0 3 0,0-1 0,2 1 0,4 0 0,0 1 0,0 0 0,3 2-1,-1-1 1,0 0 0,-2 1 0,5 0 1,-3 0-1,4 0 0,1 1 0,-1 1-1,3-1 1,1 2 1,-1 0-2,-1 0 1,0-1 1,1 0-1,1 1-1,1 0 1,-1 2 1,1-2-1,0 1 0,-1-1 0,1 1 0,-1 1 0,-1-2 0,3 1 0,1 0 0,-1 1 0,3 0 0,0-1 0,-1 1 0,1 1 0,0 0 0,-1 0 0,3-1 0,0 2 7,-1-1-8,-1 1 0,0 1 0,-3-1 1,3 2 0,-2-2 0,-1 2 0,1-1 0,1-1 0,-1 1 0,-2 0-1,1 0 1,-1 1 0,-1-1 0,-1-1 0,1 1 0,-1-1 0,3 1 0,-3 0 6,3 0-7,-3 1 0,1 0 0,-1-1 0,-1 1 1,1 1 0,-1 0 0,-2 1-1,5-1 0,-3 1 1,1-1 6,-3 2-7,1 0 0,-1-1 1,0 1 0,-1 1-1,1-1 1,3 0 0,-3 1 0,0 0-1,1 0 7,-1-1-7,1 2-1,-3-1 1,2 1 0,1-1 0,-3 1 1,2-1 0,1 0-1,3 1 7,-1-1-1,-1-1-7,1 0 7,1-1-7,-1 0 7,3-2-1,3 1-7,2-2 1,-3 0 6,3 0 0,2-2 0,0 0-1,-1 0-1,3-2-7,2 1 0,2-2 9,0 1-8,2 1 1,-2-2 0,2-1 7,2 1 0,1-2-7,1 1 14,2 0-9,-2 0 6,0-2-7,1 0 0,1 0 0,4 0 6,-1 0-7,3-1 6,-1 1-1,1-1-7,1 0-6,1-1 14,-1 1-1,-1 0-13,-2 0 7,1 0 0,-1-1 0,-1 0 1,1 0-7,0 0 14,1 1-1,-1-2-7,1 2 6,-3 0-13,0 0 14,-1 1-14,-1 0 8,0 0 0,-4 1 0,0 0 0,-2 1 0,1-1 0,-3 0 0,0 3-7,0-2 7,-3 1 0,-1 0 0,0 1-6,-2 1 7,0 0 6,-5-1-13,1 2 7,-2 1-6,-1-2 0,-1 2 7,-5 0 0,1 0 6,-5 0-7,-2 0-7,-4 1 7,0 0-6,-4 0 13,0 2-14,-2-1 1,-4 0 0,-1 1 0,-1-1 9,-3 2 5,-1-1-7,-1 2-1,-3-2 7,-1 1-8,-2 0 0,-1 1-6,-3-2 1,0 2 0,-2-1 7,-2-1 0,-2 2 0,0-1 0,-2 0-1,0-1 0,0 1 0,-3 1 0,-1-2 0,2 0 6,-4 1-7,1-1-7,-1 0 1,-2 0 7,-1 0 0,1-1 6,-2 0 0,-3 1-14,3-2 14,-5 1-8,2 0-6,-3 1 1,1-2 1,1 0 1,-3-1 6,2 2 0,-1-2-7,1 2 1,1-2 0,-1 0 8,2 1-1,1-1-8,-3-1 9,5 1-1,-3 0-7,5-2 0,-3 2 1,1-1 0,2 0 1,-5 1 13,3-1-2,-1 0-1,-1-2-13,1 2 13,-1-1-1,-1 0-14,1 0 14,-1 0-14,1 1 14,-3 0-7,0-2 0,1 2-7,-1-1 14,3 0-7,-5 0 6,2 0-14,1 0 14,-1-1-7,1 1 6,-3 1-6,2-1 6,3-1 0,-3 0-1,1-1-14,-1 2 22,1-1-9,-1 0-7,-2 0 13,1 0-7,1 0-13,-4-1 8,3 2 0,-1-1 0,-4-1 14,0 1-2,3-1-7,-1 1-7,-2 0-5,0 0 13,1-2-13,-1 2 8,-2-1 14,2 1-9,0-1 0,1 1 6,1 0-8,-2 0 0,2-1 0,-1 1-6,-1-1 0,2 1 7,-2 1-6,2-1-6,-1 2 14,-1-1-1,0-2 6,2 2-1,-4 1-14,3-1 20,-3 0-14,2 0 7,-2 0-2,0-1 6,0 1-2,-1 1-1,1-1-7,0 0-6,0 1 13,0-1-14,-2 2 13,2-1-13,-4 0 7,0 1 6,2 0 0,0-2-21,0 1 9,-2 1 0,3-1 1,-3 1 0,0 0 7,0 0-6,2 0 12,-2 0-1,2-1-7,0 0 6,-2 0-7,2-1-6,0 2 13,2-1-7,-2-1-6,2 0 0,-2 1 14,2-1 6,-2 0-9,3 0-1,-3 1 0,2-2-7,-2 0 7,2 2-7,-2-1-6,0 0 14,0 1-7,0-1-13,0 2-4,-2-2 2,2 1 1,-4 2 2</inkml:trace>
  <inkml:trace contextRef="#ctx0" brushRef="#br0" timeOffset="125612.1846">8230 7903 1,'0'-4'2,"2"-2"0,-2-1-1,0 1 0,0 0 0,0 1 0,0-1 0,0 0 0,0 0 0,0 0-1,0 1 1,0 0-1,0 0 1,0 3 0,0-3-1,0 2 0,0 0 1,0 1 0,0-1 0,0 0 0,2 1-1,-2 0 0,0-1 1,0 1-1,0 2 0,0-1 0,2-1 2,-2 2-1,0-3 0,0 1 0,0 1-1,0 0 1,0-2-1,0 2 0,2 0 1,-2 0-1,0-2 0,0 2 1,0 1 0,0-1-1,0 0 0,0 0 0,0 1 1,0 0-1,0 0 1,0 0-1,0 0 0,-2 1 0,2 0 0,0 1 0,0 2 0,2 1 0,-2 0 0,0 3 0,-2 2 0,2 1 1,0 2-1,2 2 0,-2 0 0,0 2 0,2 0 0,-2 2 1,2-1-1,-2 2 0,0 1 0,0 0 0,0 0 0,0 0 0,-2 1 0,2 0 0,-2 0 0,2-1 0,-2 1 1,0-1-2,0 0 2,0 1-1,2-1 0,-2 1 0,0-1 0,2 1 0,-2 0 0,0 2 0,2 0 0,0 0 0,-2 2 0,2 0 0,0 0 0,-2 0 0,2-1 0,-3 1 0,1 0 0,-2-2 0,2 2 0,0-4 0,0 0-1,0 0 1,0-2 0,0-1 1,0-1-1,2-2 0,-2-1 0,0-1 0,2-1 0,-2-1 0,2-2 0,0-1 0,0 0 0,-2-3-1,4 1 1,-4-1 1,2 0-1,0 0 0,0-1 0,-3-1 0,3 2 0,0-1 0,0-1 0,-2 1 0,0-2-1,2 1 1,0-1 0,0 1-1,-2-2 0,2 1 0,0-1 0,0-1 0,0-1-1</inkml:trace>
  <inkml:trace contextRef="#ctx0" brushRef="#br0" timeOffset="127382.2858">8182 7923 3,'2'-6'2,"3"2"0,-3-2 0,2 0-1,0-2 1,0 0-1,0 1 0,2-2 0,1 0 0,-1 1 0,0 0 0,2 0 0,-2 0-1,3 0 1,1 1-1,0-1 0,5 1 0,-1-1 0,5-1 0,2 1 2,4 0-2,1-1 1,5 0-1,3 0 1,3 0-1,0 0 0,4-1 0,3 2 0,-1-1 0,5 1 1,1-1 0,3-1-1,4 0 0,2 1 0,2-2 0,4 1 1,0-1-1,2-1 0,0 2 0,3-2 0,-3 1 0,4-1 0,1 1-1,-1 0 1,2 1 0,-1 0 0,-3 2 1,0 0-1,-2 1 0,-2 1 0,-2 0 0,-2 3 0,-4-1 0,0 3 1,-2 1-1,0 1 0,-5 2 0,-1-1 0,-3 2 0,-1-1 0,-1 2 0,-1-1 0,-3 1 0,-2 0 0,0-1 0,0 0 0,1 0 0,-3 0-1,-2-1 1,-2 1 1,2-2-1,-4 1 0,2 0 0,-2-1 0,2 2-1,-2-1 1,2-1 0,-2 0 0,0 0 0,0-1 0,-2 3 1,2-2-1,0 0 0,-2 1-1,-1 0 1,1 1 0,0-1 0,2 1 0,-4-2 0,0 2 1,0 0-1,-3-1 0,1 1 0,-4 0 1,1 0-1,-1 1 0,-2 1 0,-1 0 0,-1 1 0,1 0-1,-3 2 1,1 0 0,-2 2 0,-1 1 0,-1 2 0,-2 4 0,3 2 0,-5 1 0,0 3 0,0 2 0,-2 0 0,1 1 0,-1 1 0,0-3-1,0 2 1,0-1 0,0-1 0,0 1 0,1 0 0,-3-2 0,2 0 0,0 1 0,-2-1 0,2 1 0,-2-2 0,0 1 0,0 2 0,0-2 0,0 2 0,-2-1 0,0 3 0,0 0 0,-2-1 0,2 0 0,-2 0 1,0-3-1,0-1 0,0-1 0,0-2 0,-2-1 0,2-2 0,0-1 0,0 0 0,-2-4 0,2 1 0,-3-1 0,3-3 1,0 0-1,-2-1 0,0 1 0,2-4 0,-2 2 0,0 0 0,-3-1 0,1 0 0,-4 1 0,2-1 1,-3 1-1,-3 0 0,-1 0 0,-3 0 0,-3 1 0,-4 0 0,-4 1 0,-4 2 0,-2-2 0,-4 2 0,-1-2 0,1 1 0,-4 0-1,1-1 1,-1 1 0,2 0 0,-1-1 0,-1 0 0,-1 1 0,1-1 0,-1-1 1,1 0-1,-3 1 0,-1 0 0,-1-1-1,1 0 0,-3 0 1,1 0 0,-1 0 0,-2 0 1,0-1 0,1 2-1,-1-2 0,0-1 0,1 0 0,1 1 0,0-2 1,3 0-1,3-1 0,-1 1 0,1 0 0,3-1 0,0 0-1,1 0 1,1-1 0,2-1 0,0 0-1,-3 1 1,3-2 0,0 1 0,0 2 0,-1-2 0,-1 1 0,2 0 0,-2-2 0,1 2 0,-1 0 0,4 0 0,0 0 0,2-1-1,2 1 2,0-1-1,4-1 0,0 1 0,2-1 0,2 0 0,3-1 0,-3 0 0,2 0 0,1 0 0,-1 0 0,2 0 0,1 0 0,-1-1 0,0 1 0,1 0 0,1 0 0,1-1 0,-1 1 0,1-2 0,-1 3 0,3-1 0,-1-1 0,1 0 0,1 1-1,1-2 2,-1 0-1,3 1-1,0 0 1,-3 0 0,3-3 0,0 2 0,-1-1 0,1 1 0,0 0 0,-1-1 0,1 0 0,0 1 0,-1-2 0,3 2 0,-2-1 0,1 1 0,1 1 0,0-1 0,2 0 0,-3 1 0,3-1 0,-2 0 0,2 1 0,-1-2 0,1 1-1,-2 0 1,2 0 0,0 1 0,-1-1 0,-1 2 0,0 0 0,0 0 0,-1-1 0,-1 1 0,2-1 0,-1 1 0,-3-2 0,2 2-1,1-1 1,1 1 0,0 0 0,0-1 0,-1 1 0,1-1 0,0 1 0,1-1 0,1 1 0,0-3 0,0 3 0,0-1 0,2 0 0,-1 0 1,1 0 0,0 0 0,2-1-1,-2 2 1,2-1-1,0 1 0,0-1 1,0 1-1,0-1 0,0 1 0,2-1 0,0 1 0,-3-1 0,1 1 0,2 0 0,0-2 1,-2 1-2,2 1 1,0 0 0,0 0 0,0 0 0,0 0 0,0 0 0,0 0 0,0 0 0,0 0 0,0 0 0,0 0 0,0 0 0,0 0 0,-2 0 0,0 0 0,0 0 0,-2 0 1,0-1-1,0 0 0,0 0 0,-1-2 0,1 2 0,2 0 0,-2 0 1,2 0 0,0 0-1,0 1 0,0-1 0,0 1 0,2-2-1,-2 1 1,2 1 1,-2 0-2,0 0 1,2 0 0,-3-1 0,3 1 0,-2 0 0,2 0 0,0 0 0,0 0-1,0 0 0,0 0-1</inkml:trace>
  <inkml:trace contextRef="#ctx0" brushRef="#br0" timeOffset="143670.2175">5963 10553 1,'0'0'3,"0"0"0,0 0 0,0 0 0,0 0-1,0 0 0,0 0-1,0 0 0,0 0 0,0 3 1,0-2 0,-2 1-1,2 1 0,-2-1-1,0 3 0,0 2 1,-2 0 0,0 1 0,0 1 0,-1 0 0,1 3-1,0-2 0,0 3 0,0 0 1,0 2 0,0 0-1,-3 3 0,3-2 0,-2 1 0,2 2 0,0 0 0,-2-1 0,1 2 0,-1 0 1,2-1-1,0 1 0,2 0-1,-2 0 2,2 1 6,-2 1-7,1-1 0,-1 1 0,2 1 6,-2-1-1,2 1-1,0 1 0,0-1-7,2 1 0,-2 0 1,2-2 6,0 1-7,-2-1 1,2 1 7,0 1-1,-2-1 7,2 1-9,-2 0-7,2-1 8,0-1 5,0 1-13,2-1 13,-2 0-13,0 2 0,2-1 1,-2 0 13,2 1-8,-2 1 7,2-1-8,-2 2-6,0 1 1,0-1 13,-2 2-7,0-1 6,2 0-1,-2 0-1,2 0 1,0 1-9,0-1 8,0 1-1,0-2-14,2 0 22,-2-1-9,2 0 0,0 0-14,0-1 21,2-1-14,-2 0 1,2 0 6,-2-1-6,3 0-7,-1-1 22,0 0-15,0 0 13,0 0-20,0 0-1,0 0 3,0-2 14,1 2-1,1-1 0,-2-1-9,0 0 2,2 1 0,1-1 14,-1 1-3,-2-2-7,4 1 0,-2-1 0,1 0 6,-1-1-8,0-1-6,2 1 1,0-2 0,3 1 1,-3 0 13,0 0-1,3-1-7,-1-1-7,2 0 1,-1 0 1,1-1 13,-1 0-8,1 0 0,2 0-6,1-2 0,-1 1 14,1 0-14,1-1-6,3 1 8,0-2 13,-1 1-14,3 1 13,0-2-20,1-1 20,1 2-13,0-1 0,2 1 7,0-1-7,-1 2 7,3-3 0,0 0-13,0 3 7,2-1 0,0-3 8,0 1-1,2 0-1,0-1-6,2 2 0,2-3 7,-2 1-14,4-2 15,3-1-15,-1 1 9,2-1 13,3 0-8,-1-1-1,1-1 0,1 0-7,-1 1-7,3-2 9,-1-1 0,-1 0 0,3 0 1,-1 0 13,3-1-22,2 2 22,-1-2-9,1-2-6,2 2 6,2-1 6,0 0-13,-1-2 6,3 0 0,0 1 0,0-1 0,2-1-7,2 1-6,0 0 1,2 0 15,0-1-8,-2 2 8,3-2-15,-1 2 22,-2-3-2,2 2-8,0-2-6,0 1 0,4-1 7,-1 0 0,1 1 5,0-2-7,0 1-6,1 1 0,-1-1 1,-2 0 13,0 1-7,2-1-1,1 0 0,-1 1-12,0-1 1,0 0 7,-1 1-5,1-2 20,-2 1-2,0-2-8,0 3-6,-4-2 0,3 0 1,1 0 13,0 0-8,2 1-12,-4-1 13,2 0-6,-1 0 13,-1-1-14,0 0 0,0 1 1,-2 2 0,2-2 7,-2 0-1,2 0 0,-2 0-7,0 2 7,0-2 0,-2 0-7,-2-1 7,2 3-1,-2-2 0,-2 1 6,0-1-13,0 2-6,-3 0 20,1-1-1,0 1-13,2-1-6,-2 1 0,-3-1 16,1 0-8,0 1 7,-3-1-7,1 1 7,0 0-7,-5 0 7,3 1-15,-1 0 16,-1 0-8,-1 0 8,1 1-1,-3 0-14,3 1 2,-5 0 1,2 1 13,1 0-13,-5 0 13,0 0-7,1 1 7,-3 0-1,0 0-13,0 0 13,-1 1-13,-1-1 20,-2-1-14,2-1-6,-2-1 7,0 1 0,0-2 0,0 0 7,1 0-13,1-2 0,-2 1 14,0-2-7,2 1 6,-2-1-1,0-1 1,0 0-2,-2 0-14,0-2 16,-2 1-9,2 0 8,-2-3-9,-2 1 9,0 1-1,-2-2-14,2 2 15,-5-3-1,1-1-15,0 2 9,0-2-6,-3-1 7,1 1 1,0-1 0,-3 0-7,1 2 7,0-4 0,-3 2-6,3-1 7,-3 0 6,3-1-13,0 0 7,-1-2 6,1 1-1,-3-2-13,3-1 13,0-1-13,-1 1 1,1-3 13,-3 0-13,3 0 7,-3-1 6,1-1-1,-2 0-1,-3-1-7,2-1-6,-1 2 14,-3-1-13,-2-2 1,1 0 7,-3 0-7,0 0 1,0 0 7,-2 2 0,-1-2-7,-1 0 7,0 0-7,-2 0 1,0 0 7,0-1-1,0 1 6,-2 0-7,0-1 0,-1 0 6,1 0-1,-2-1-13,2 0 1,-2-1 7,2 1 0,-2 0-7,0-1 7,0 0 0,-1 2 0,1 0 0,-2 1 0,2 2-7,0 0 1,-4 0 1,1 2-1,1 1 9,-4 1 5,-1 1-14,-1 0 14,0 1-8,-3 1 6,1 1-7,-1-1-6,-1 2 13,-3-1-13,0 2 0,1 0 8,-3 1 6,3-1-14,-3 1 7,-2 1 0,2 2 0,-1-2-7,-1 0 14,-2 1-1,2 1-1,-4 0-1,1 0-13,-1 0 13,0-1 0,-4 3 0,0-2-15,-2 1 2,0 1 1,-3 1 1,-1 0 7,0 0 6,0 0-1,-3 2-7,1 0 7,-2 2-7,-1 0-7,-1 0 8,0 0 6,-3 1-1,-2 1-13,1-1 8,-3 2 0,3 1-7,-5-1 14,0 0-14,3 2 14,-3-1-7,0 1-7,-2 1 7,3-1-6,-3 2 13,0-2-13,0 2 7,-1-1 0,-1 1 0,0-1-7,-2 0 7,2 2-7,0-3 2,0 1-1,1 0 9,-1-1-1,0 0-1,-2 0 0,0 1 6,-2-1-13,2-1 0,-2 1 1,2 0-1,0 0 2,1 0 0,-1 1 1,-2-1 0,2 3 0,-2-2 0,0 0 0,0 0 1,0 0 0,0 0 0,0 2 0,0-1 0,0 0 0,2 3 7,0-3-7,2-1 6,0 2-7,-1-1 1,1 0 0,0 0-1,0-2 1,0 0 0,2 1 0,-1-1 0,1-1 0,2 1 1,2-2-1,1 2 1,-1 0 0,1 0 6,1-2-7,0 1 0,1 0 7,-1 0-7,3-1 0,-1 0 12,-1 0-14,1 1 1,3-2 6,-1 1 0,3 1 0,0-2-8,-1 0 1,3 1 7,2-2 0,-1 2-9,1-2 2,0 1 0,0-1 1,2 1 6,-1 1-6,1-1 6,-2 1-7,2-2 0,0 2 7,0-1 0,-3 0 0,3 1-9,-2 0 2,0 0 1,0 0 0,1 0 6,1 0-6,2-2 6,-2-1-7,0 3 7,2-3-7,0 1 7,0-2-7,1 0 0,1 0 1,0 0 6,0 0-6,2-3 0,1 1 0,-1 0 0,0 0 0,0 1 0,0-1 7,2 1-7,-2-1 1,0 0 0,0-1 0,-2 1 0,0 0 0,2 1 0,-2-1 7,2 0-1,-2 1-7,2 1 0,2-1 0,-2 0 7,0 1-7,2-1 0,-2 2 1,2-2-1,1 1 7,-3-1 0,2 1-1,2-1-7,-2 1 1,0-1 0,2 0 6,1 1 0,1-1-1,0 0-6,2 2 0,1-2 7,-1 0 7,2 1-9,1 0 0,3 0 0,-1 0-1,-1 1-6,1 0 7,1 0-7,3 2 7,-1-1 0,1 1-7,2 2 1,1-2-1,1 2 2,0 0 0,-1 1 1,1 0 0,0 1 0,2 0 1,-3 2 0,1-2-1,0 2 0,0 0 1,-1-1 0,1 1 7,-2 1-1,1-1 6,1 1-7,-2-1-9,0 2 9,-3-1-9,3 0 9,-3 1-1,1 0 0,0-1-1,-1 1 0,-1-1 6,1 0-14,-1 1 1,-1-1 0,3 0 0,-1 0 9,1-1 5,0 1-7,1 0-7,1-2 7,0 2-7,-1-1 1,3 0 7,0-1 0,-1 0-7,1 2 7,0-1-1,2 1 0,-3-1-7,3 1 7,-4 1-6,2 1 7,-3 0-1,3 1 0,-4-1-6,1 1 6,-1 0 0,2 0 0,-1 0 0,-1 1-1,-1 0-7,1-1 8,0 1-7,-1-1 1,-1-1 13,3 0-1,-1 1-14,2 1 14,-3-2-14,3-2 1,-1 1 7,1 1 6,2 0-14,0-2 7,-1 0 6,1-1 0,0 1-8,2-1 1,-3 1 6,1-1-1,0 2 0,-1-2-15,1 0 2,-2 0 14,0 1-1,1-1-7,-1 1 7,0 0 0,1 1-8,1-2 8,0 1 5,-1-1-8,1 2-6,0-1 0,0-2-6,1 0 2,1 2 7,0-2 6,0 1 7,2 0-9,-2-1-6,1 0 13,3 0-8,-2 0 0,2-1 0,0-1-13,0 1 14,0 0-1,2 1 0,-2-2 0,0 1-13,0 1 14,0 0 0,0 1-7,2-1 13,-3 0-1,1-2-14,0 2 14,-2 0-8,2-1 0,0 0-6,-2 2-5,2-2 13,0 0 0,0 0-13,0 0 0,0-1 2,0 0 0</inkml:trace>
</inkml:ink>
</file>

<file path=ppt/ink/ink5.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0T07:54:06.405"/>
    </inkml:context>
    <inkml:brush xml:id="br0">
      <inkml:brushProperty name="width" value="0.05292" units="cm"/>
      <inkml:brushProperty name="height" value="0.05292" units="cm"/>
      <inkml:brushProperty name="color" value="#FF0000"/>
    </inkml:brush>
  </inkml:definitions>
  <inkml:trace contextRef="#ctx0" brushRef="#br0">7750 9860 2,'-2'6'4,"2"0"-1,0-2-1,2-3 1,0 1-1,0-2-1,0 0 0,2 0 0,1 0 0,-1-1 1,0 0-2,0 0 0,0-3 0,0-1-2,2 1 1</inkml:trace>
  <inkml:trace contextRef="#ctx0" brushRef="#br0" timeOffset="1885.1078">6087 9381 3,'0'0'3,"0"0"0,0 0-1,0 0 0,0 0 0,0 0 0,0 0 0,0 0 1,0 0-1,0 0-1,0 0 0,0 0 7,0 0 5,0 0-8,0 0-7,0 0 13,0 0-7,0 0-1,0 0 0,0 0 5,0 0-1,0 0-7,0 0 13,0 0-14,0 0 6,0 0-7,0 0 0,0 0 1,0 0 6,0 0 0,0 0-15,2 0 15,0 0 0,3 0 5,-1 2-1,4-1-14,-2 0 20,0 0-1,3 0-9,1 0-1,-2 2 6,3-1-1,-1-1-8,2 2 7,-1-2 0,1 0-2,1 0 5,-1 0-1,0 0-8,1 0 6,1-1 7,-1 0-16,-1 2 0,0-2 13,1 0-1,-1 0-14,1 1 6,-1 0 7,1-1-2,-1 0-7,-2 0 0,1 0-7,-1 1 1,2-1 7,1 1 6,-1 0 5,1 1-8,-1-1-7,2 0 7,-1 1-1,1 1 7,1-2-16,-1 1 2,3 0 14,-1 1-3,-1-2-7,1 1 0,-1 1 6,4-1-13,-5 0 13,3 1-7,-1-1 6,-1 0-7,1 1 14,1-2-9,-3 1 0,3-1-14,-3 0 8,1 2 14,-1-3-15,3 1 6,-3-1 6,3 1-13,-3-1 6,3 1 6,-3-1-7,1 0-6,1 1 0,1 0 14,-3-1 5,3 2-15,-1-2-6,1 1 14,1-1 0,-1 1-9,2 0 1,-1-1 14,1 1-15,-1-1 6,1 1-13,0-1 20,1 0-8,-1 0 0,4 0 0,-3 0 12,-1-1-15,4 0-6,-3 0 7,1 0-6,0 0 7,0-2-1,-1 2 0,1 0 0,0 0-6,-3 0 13,3-2-7,0 2 7,-3 0-2,1 1 5,-1-2-1,-1 1 6,2-2-9,-1 1 5,3 0-1,-3-1-8,3 1 7,-2-3-8,3 3 6,-1-3-8,0 2 0,0-1 7,-1 0-1,3-1-1,-2 0 7,-1 1-3,3-1-21,-2 0 16,2 1-1,-3-1-14,1-1 15,-3 2-7,3 0 0,-2-1-6,1 1 14,-1-1-1,0 1 0,1 0 7,1-1-9,-2 1 6,-1-1-1,3-1 6,-2 3-7,-1-2-15,3-1 14,0 2 0,1-2-1,-1 0 6,0 1-14,-1 1 7,1-1-1,-2 0-6,-1 1-6,-1 0 14,-1 1-7,1-1 0,-3 2 7,1-3-7,-1 1 0,-1 1 8,1 2-1,-1-1-7,-1-2-7,3 2 22,-5-1-9,2 0 6,1 0-1,-1 2-1,1-2-1,-1 1-7,0 0 8,-1-1 4,1 1-14,-2 0 1,1 0 0,-3 1 0,0-1 7,1 1-14,-3 0 14,0 1-1,-2-2-6,0 1 0,0 0 6,1 0 0,-1 1 6,-2-1-8,0 1-6,0 0-12,-2-1-24,2 0-15,-2 1-12,-2-2 7,2 2 6</inkml:trace>
  <inkml:trace contextRef="#ctx0" brushRef="#br0" timeOffset="2917.1668">19665 8179 5,'0'0'4,"0"0"-1,0 0 0,0 0 0,0 1 13,0 3-16,0 0 7,0 3 11,0 5-7,0 3-2,0 4-2,-2 5 6,2 4-8,0 2 0,0 4-1,0 2-1,2 1 6,0-2-1,2 0-13,0-2 13,3-3-8,1-2 20,-2-2-16,2-1 6,1-4 11,1-1-14,-2-4 5,3 0 11,-1-4-2,-2-2 4,2-3-4,1-1-9,-1-5 12,0-1-4,5-3-8,-3-4 4,3-3-21,1-4 20,1-2-15,-1-2 14,3-5-15,0 0 0,1-1 6,3-3-7,0 3 0,0-1-7,1 1 15,-3 1 0,0 3-15,0 1 8,-1 3 0,-3 2 8,1 3-15,-3 3 8,-1 3 0,-1 1 6,1 4 0,-3 2-1,-1 2-14,-2 3 14,-2 3-1,-2 3-6,1 2 6,-5 1-7,0 1 7,-5 1-13,1 0 14,-2-1-1,-2 2 0,0-1-1,-5-1-13,1-1 1,-1-1-6,-1-1 3,1-1 2,1-3 0,0-2-11,-1-2-17,1-1 5,2-3 4,-1-2 1,1-3 4</inkml:trace>
  <inkml:trace contextRef="#ctx0" brushRef="#br0" timeOffset="4272.2443">20347 8355 1,'3'4'4,"1"3"0,-2 4 6,2 0-1,0 4 5,2 4-8,-2 0 5,1 2-14,-1 0 20,0-2-15,0 2-7,0-1 14,0 0 11,0-3-8,0 0-15,-1-4 13,1 0-1,-2-1 19,0-3-5,0-1 5,0-1 9,0-1-6,-2-1 10,2-3-11,0-3 2,0-4-23,0-3 12,2-2-10,1-4-1,1-4-1,0 0-2,2-2 1,1 0 4,-1 2-20,0-1 13,0 4 6,-1 0-20,-1 3 13,0 2-13,-2 1 1,4 5 0,-1 0 2,-1 5 1,2 2-6,-2 3-5,3 2 2,-3 3 2,2 2 2,0 1-6,1 0-10,1 2 2,-2-1-3,2-2-2,-1-1 15,1-3-10,0 1 2,1-2 10,-1-4-5,3 0 1,-3-4 10,2-4 0,1 0 7,-1-3-13,1-4 8,-1 0-6,-2-2 15,3-1-1,-3-2-14,0-3 8,1 2 14,-3-2-9,-2 1 6,0 1-1,1 1-1,-3 2-1,0 1 13,0 1-16,-2 3 6,0 2 5,0 1-14,0 3 13,-4 2-15,2 4 1,-2 3 6,0 3 6,-2 3-8,2 2 0,0 3 6,2 3-8,0-1 14,0 0-9,2 0-14,0 0 8,2-1 12,0-2-26,0 0 20,3-5-7,-3 1-6,2-4 1,2-1 7,-2-1 0,1-3 0,-1 0-1,2-5-13,-2-1 15,5-3-7,-3-3 7,0-4-6,0-2 0,3 0 7,-1-1-7,0-3-12,1-1 21,-1 2-13,0-1 7,3 2-7,-5 3 2,0 1 7,1 2 6,-3 2 0,2 2-1,-2 5-1,1 1 5,-1 3-1,-2 4 0,0 2-15,-2 3 15,-2 5-16,-2-1 15,2 1-1,-2 0-8,2-1 7,-2 0-13,2-3 13,0 0-7,-2-3 13,2-1-8,0-1-7,-2-2 7,2-2-1,2 0-6,0-6 0,2-4 7,2-3-7,3-2-6,1-3 14,-2-1-7,5 0 6,-1-1-7,0 1 7,1 0-7,-3 2 7,0 2-7,1 0 7,-3 4-1,0 1-6,-1 3 13,1 1-1,0 3-8,0 4-6,-1 1 7,-1 2-7,0 1 0,0 2 1,0-2 7,1 2 0,-1 0 0,0-2-1,0 1 6,0 0-14,3-4 14,-3 0 5,2-3-2,-2 1 6,3-6-15,-1 1-1,0-4-6,3-3 1,-1 0 13,0-3-1,-2-1 11,3 0-21,-1-2 14,-2 1-9,1 2 0,-3-1 6,2 1-8,-2 3-12,-1 0 7,1 0 13,-2 2-13,0 3 13,0 0-14,0 3 1,-2 1 6,2 5 6,-1 1-7,1 2 6,-2-1-1,2 2-13,0 0 1,0 2 7,0-2 0,0-1-19,1 0 15,1 1 0,0-4-7,0 1-10,0-2 9,3-1-6,-1-2 3,0-1 8,3-1-7,-3-2 3,2-1-5,-2 1 8,1-3-7,-1-1 3,0 1 1,1-2 2,-3 1-7,0-1 16,0 1-19,0 0 2,1 1 7,-3 3 2,0-1-5,-2 2 8,2-1-6,0 3 0,-2 0 2,2 2 1,1 0 1,-3 3 1,0-2 0,0 1-1,0-1 2,2-1 0,0 1 1,0-2 0,2-1 1,1-1 0,-1-3 0,2 0 0,0-2 1,1-1 0,3-1 0,-2-2 1,1 0 0,1-2 0,-2 2 12,1-2-7,-1 0-1,0 0 19,-1 0 4,-1 2-4,-2 0 16,0 2-11,-1 2 10,-3 2-12,2-1-3,-2 2 3,-2 1-2,-2 4-10,0 0-1,-2 1 4,-1 5-15,-1 2 0,-2 0 6,4 2-1,-2 1-7,1 1 13,3 0-22,0-2 22,2 3-3,2-1-1,0 0-1,3-1-8,-1 0 0,2 0-18,2-2-18,1 0 5,-1-1-10,-4 2 6,0 1 2</inkml:trace>
  <inkml:trace contextRef="#ctx0" brushRef="#br0" timeOffset="5987.3424">20151 9356 27,'0'-3'8,"2"-2"11,0-2-8,2 0-2,0-4-1,3 1 12,1-1-2,0 2-9,0-1-14,1 0 7,-1 2 12,0 1-1,1 2-8,-3 2-1,-2 1-7,2 1 7,-4 3 6,0 2-14,-4 0 13,0 3-7,-4-1-7,0 2 13,-1 0-1,1-1 7,-2 0-3,2-2-8,0-1 12,1 1 0,1-3-9,0-1-1,0-1-13,2-2 13,2-3 0,0 1-1,4-4-7,0-2-6,2 0 1,3-1 8,1 1 6,0 0-1,1 0 0,-1 2-7,0 3 6,3 2-13,-1 2 14,-1 3-1,1 2-13,0 4 8,1 5 0,-1 4 6,-1 6 12,1 4-1,2 6-9,-1 5-1,1 5 5,3 5 0,-1 5 4,1 5-8,0 4-1,-5-2 6,0-2 4,-1-2-14,-3-3 12,-2-3-1,-2-5 10,-4-3-2,-2-4 3,-2-2 4,-4-6 3,0-3 2,-5-5-10,-1-4 4,-3-5 2,-2-7-9,1-2 3,-1-5-8,1-6-9,-1-4-7,0-5 0,3-4-13,-1-5 8,3-4-11,4-7 1,1-2-4,3-1-4,2-2-9,2-1 3,4 3-2,2 2-15,0 1-1,0 3 12,3 3-2,1 2-2,0 1 5,0 4 4,3 1 3,-1 2 5,2 4 1,1-1 4,1 3 1,-1 1 3,-1 1 2,3 0 1,-1 2 2,3-1 1,1 1 1,1-1 1,-1 0 0,3-1 2,0 1 1,0-2 1,-1-2 0,1-1 6,2 1 0,-3-1 19,-1-1-4,2 0 12,-5 0-10,1 1 2,-3 1 11,1-1-4,-5 2 15,0 2-25,-3 0 23,-1 0-18,-2 3 10,-2 1-12,-4 2-9,0 2-7,-4 2 5,-3 5 11,-1 1-15,-2 4 11,-1 4-9,1 2 0,-3 3-8,3 1 6,-1 1 5,1 0-14,2 0 0,1 0 6,3-2 0,2-1-20,0-2 2,4-1 7,0-3 2,2 0 0,2-4 7,0-3-7,5-3 1,-1-3 0,0-4 7,5-3-19,1-1 14,0-2 0,1-2-6,-1-3 7,1-1-13,1-1 15,-1 0-1,-1 1 0,-1 2 7,-1 3-8,-1 0 0,-3 4-13,0-1 2,-2 5 14,1 4-13,-3 3 8,-2 3-6,2 1 7,-2 6 6,2 1 0,-2 0-13,2 2 13,2 0-7,1 0-13,1-2 9,0-2 1,3 0 0,-1-3 1,2-4 1,3-2-6,-1-3 7,3-4-13,-1-3-4,3-4 21,0-4-12,-1-4 0,3-3 16,0 0-9,-1-2 1,-3 0 20,-1-1-9,1 0-2,-3 3 13,1 0-3,-5 4 5,-2 1-10,-1 3 11,-1 2-8,-2 3-9,-4 2-1,0 4 12,-4 3-1,0 4-16,-2 3 7,-1 3-7,1 3-7,0 1 20,0 2-14,0-1 6,1 0 6,5 0-14,0-2 8,2-1-9,3-1 1,-1-2-6,2-3-5,0 0 21,2-4-14,5-2 7,-3-3 7,3-1-1,-1-1-13,0-2 0,1 0 14,-1 0-7,-1 2 0,-1 1 6,-2 1-7,0 0-6,1 3 7,-1 3-6,-2 0-7,0 3 9,3 2-6,-3 0 8,2 4-6,-2-2 13,5 1-7,-1-2 7,0-1-13,3-1 1,-1-2 1,3-3 7,-1-3-14,3-3-4,-1-5 2,1-1 21,1-4-13,1 0 0,-2-5 1,1-1 7,-1-1 6,-1 0 1,-1-4-22,-3 0 21,-2-1 0,-1-1-1,-1-1-1,-4-1 6,0 0-14,-2 2 19,0 3-1,1 1-3,-3 3-8,0 3 6,-3 2-14,3 3 21,0 2-22,-2 5 19,0 4-2,-2 4-1,0 5-14,0 3 14,0 4-2,2 4-14,0 4-7,0 4 3,-1 2 1,3 2-19,3 0-2,1 0 9,2-1-3,0-2-10,2 0 10,3-3-3,1-1-10,1-3 11,1-4-3,3-1-4,-1-4 4,1-3 4,3-3 2,-3-4 4,1-4 1,1 0 3,-2-4 2,-1-2 2,-1-2 0,-1-2 2,-1-2 1,-3 0 20,0 1-8,-1 0 19,-3 0 10,0 2 2,-2 1 14,0 3-12,-2 0 8,0 2-12,2 1 1,-1 1-9,-3 2-11,2 3 12,-2 2-11,-2 3-14,2 2 19,-3 4-16,1 2 6,0 4-14,0 0 13,2 0 0,2 3 4,0 0-2,0-1-14,5 0 7,-1-1 12,4-1-9,1-2 5,3-1-7,-2-2 12,5-2-3,-3-1-20,1-2 0,-1-1-5,-1-1-19,-5-1-9,0-1-2,-1 2-7,-5-1-8,-2 1 7,-7 3 4,-3 2 5</inkml:trace>
  <inkml:trace contextRef="#ctx0" brushRef="#br0" timeOffset="6324.3617">20691 10014 69,'0'0'21,"0"-1"5,2-2 9,-2 1 1,0-1 3,4-1-17,0-2-4,2-1 18,5-2-5,5-3-11,5-4 5,6-4-10,6-1-8,8-2 12,9-2-3,8-4-8,4-1 0,6-1-8,4 1 6,5-2 12,4 1-21,1 0 12,3 0-1,0 0 0,-2 1-14,-1 0-7,-3 1 3,-4-1-19,-5 6 5,-6 0-17,-4-1 5,-8 3-2,-9 2 5,-4 3 4,-6 1 2,-6 2 3,-6 0 4,-4 2 1,-7 4 3,-8 1 2,-4 1 0</inkml:trace>
  <inkml:trace contextRef="#ctx0" brushRef="#br0" timeOffset="6926.3962">19795 9140 10,'-2'0'10,"-2"1"12,2 0-10,-2 0 6,2-1 15,0 0-9,0 2 10,2-2-6,0 0-8,0 0 4,0 0-4,2 0-3,2 0-14,0 2 13,8-2-3,5-2-8,2 1-7,10-2 7,4-2 12,8-3-21,4-1 19,9-2-2,8-2-8,9-2 1,5-2-2,7-2 6,4-2-2,4 0-7,4-2 6,6-1-19,1-1 7,1 1 1,-2-2 7,1 2-1,-3-2 6,-2 2-13,-2 1 1,-4-1 0,-2 1 1,-8 0 12,-3 1-19,-3 0 13,-7 2 6,-6 2-13,-8 1 6,-2 3 0,-9 0 6,-4 2 5,-5 3-7,-6 1 11,-3 0 4,-2 1-1,-4 0-10,-3 2 6,-1 1 4,-3 0-15,0 2 12,-3-2-15,-1 2 6,-2 1-7,3 0 0,-3-1-1,-2 0 7,0 3-14,-2-1-12,0 1-3,-2 1-11,0 0-9,-2-1-7,0 0 5,-2 3 5,-2 0 3</inkml:trace>
  <inkml:trace contextRef="#ctx0" brushRef="#br0" timeOffset="19855.1356">17051 14121 2,'0'-8'11,"2"-4"-8,0-1-1,-2-2 20,0 0-10,0-1 12,-2-3-4,0 2-1,0-2-3,2 1 11,-4-1-10,2 2 5,-5-1-16,-1 4 18,0 1-2,-3 2-10,-3 4 5,-1 1-9,-3 1 12,10 4-22,-5 3 1,-1 2 12,-1 3 0,-3 1-2,-1 4-1,0 2-1,-1 2-14,-1 3 14,2 0-14,-1 5 14,1 0-8,5 2-6,-1-1 14,3 2-7,3-2 0,5 1 6,0 0-1,6-1-7,2 0 8,3-2-9,5-1-5,2-2 13,7-2-7,0 1 7,4-3 0,4-2-1,2-1-14,0-3 15,0 1-8,-2-4 1,-2 1-12,-3-2 20,-3 2-1,-2-1-13,-5 2 8,-1 2 0,-7-1-7,-4 3 14,-2 1 5,-6 3-7,-5 2-1,-3 0-14,-5 2 8,1 1-6,-3 0 7,-2 0 1,0-2-19,1-1 1,-1 0-17,2-3 5,1-2 3,3-2 4,2-4 1</inkml:trace>
  <inkml:trace contextRef="#ctx0" brushRef="#br0" timeOffset="20630.18">17220 13986 23,'0'0'8,"0"1"-7,0 6 6,0 2 12,0 3 11,-2 3 2,2 3 3,-2 1-18,2 4 5,0-1-4,2 2-2,0-2 12,3-1-17,-1-1-8,2-2 13,0-1-15,4-3 6,-1-3-1,3-3-1,-2-3 6,5-4 6,1-4-22,1-4 20,2-5-9,-1-3-7,1-1 7,-1-4-1,-1-3-7,-3-1 0,1-1-12,-5 0 21,1 0-7,-5-1-7,-2 3 7,0 2 7,0 3 5,-2 2-20,0 5 13,0 3 13,1 2-9,-1 6-14,0 3 20,0 5-9,2 4 1,2 3-8,0 3-1,5-1 1,1 1 14,15 15-3,0-6-14,-13-18-5,5-2 13,0-3-20,1-4 9,3-4-5,0-5-12,-1-4 4,-1-4 8,2-4-18,-5-4 17,3-4-5,-4-4 3,-3-2-6,-1-4 4,-3-1 8,-2-1-12,-4-4 10,-2-1 1,-2-3-6,-4-1 3,0 0 8,-6-2-6,-1-1 0,1 0 16,0 4-9,-13-40 2,2 19 14,3 19 3,1 11 6,3 11-4,1 11-2,5 10 6,2 10-4,2 8-1,2 10 10,2 12-22,0 6 19,2-16 2,2 7-2,4 5-16,-2 4-1,5 4 7,-1 1 3,2 0 5,3 0-2,-1 0-16,3-3-6,-1-2 19,1-2-15,2-3 14,-3-3-16,-1-3 0,1-4 13,-1-3-8,-1-3 6,-1-3-7,-3-2 5,0-6 0,-2-3-15,1-4 9,-1-6-8,0-1 15,-4-4-2,3-3-7,1 0 0,-2-1-14,2-2 15,-1 1 7,1 0-15,2 2 2,-2 1 7,3 2-7,-1 1 7,-2 3 0,3 1 0,-1 2-1,-2 4 0,-1 2-6,-1 4 7,0 2 7,-4 3-16,0 4 2,-2 3 7,-4 1 0,-2 3-1,0 1 0,-1 0-12,-1-1 7,0-2-18,0 0-11,1-2 4,1-2-3,-2-3-1,2-2-3,2-2 3,-1-3 3,3-4 4,0-3 2,4-4 3</inkml:trace>
  <inkml:trace contextRef="#ctx0" brushRef="#br0" timeOffset="22213.2705">18271 13579 5,'0'1'4,"4"3"13,2 2 3,5 4 5,1 2 2,1 4-15,1 5 17,0 4 3,-1 7-4,3 5 2,1 4-2,-9-19-4,1 5 9,1 2-10,2 3-10,1 3 12,-1 2-4,1 4 5,1-3-23,-4 2 18,3-3-21,-5-2 14,0 0-3,-2-4 12,-1-1-10,-5-3-8,0-1-7,-2-4-19,-5-3 10,-1-6 1,-2-1-12,-11 2-3,-4-8 2,0-8-2,1-8 2,9 2-16,-1-5 6,-3-3 2,2-4 4,-1-4 4,-3-5 2,3-4 3,-1-2 2,0-3 3,3 0 1,3-3 1,-1 0 2,4 3 1,1 1 1,3 2 1,2 1 1,2 4 0,2 1 0,2 3 2,4 2-1,0 2 2,3 2 0,1 2 0,2 2 0,11-12 1,2 10 0,0 6 0,6 2-1,-2 3 1,0 1 0,2 0 1,-17 5-1,3-3 1,1 1 0,1-2 0,2-1 6,-1 0 6,1 1 5,0-3-3,-3 1-14,1-3 19,-3 1-1,1 0 3,-3-2-8,1 1-9,-1-2 6,-3 0 5,-3 2-7,0 0-2,-2-1-1,-1 2 6,-1-1 5,-2 3-14,0 2 11,-2 1-7,-2 4 5,0 1 12,0 5-4,-2 3-8,-1 5 6,1 3-10,0 2 6,0 5-1,0 0-2,2-2 5,2 3-1,0-4-16,4-2 1,0 0 7,0-2-8,4-4 1,-1-2-1,3-4-5,0-4-24,1-3 21,3-3-4,-1-3-12,-1-3 11,2-3 8,1-2 7,-3-4-6,3 1 0,-5-3 0,1-2-11,-1 0 9,-4 0 7,2 0 0,-1-1 6,-3 3 0,-2 1 5,2 4-13,-4 4 20,2 1-3,-2 6-2,0 4 6,0 3-10,-2 4-7,2 5 19,2 2-8,-2 3-9,2 1 0,0-1-7,2 2 7,2-4 6,3-1-1,-1-2-14,13 12 1,1-9 7,3-6 0,0-8-13,-2-3-6,2-6 9,2-5-11,-7-4 15,5-3-1,-15 8-4,3-2 1,-3-2 1,-2-4 1,3-1-13,-3-2 9,-2-3-11,0-3 14,-1-2 2,-3-5 1,-2-2 0,-2-4 1,-1-4-19,-5-44 22,-4 7 0,-1 9 6,3 10-7,0 10 19,-3 10-2,5 8-8,2 10 11,-5 4 5,3 7 2,4 5-8,-2 7-10,0 8 12,4 5-2,-5 8 10,7 9-3,0 5-3,2 8-10,1 5 5,3 4-1,4 6-3,-2 6-14,3 1 13,3-2 5,-6-32-15,3 0 6,-1 0-7,0 0 6,3-2-1,-1-2-7,3-1 12,-1-3 0,1-3-2,-3-1-8,3-4-6,-1-4-7,-2-2 23,1-2-3,-1-4-7,-1-4 0,-1-2-6,-2-2 6,1-3 0,-1-3-12,-2-3 14,0 0-7,-2-2 7,0 1-1,-1 0-6,1 4 7,-2 3-14,0-1 22,0 2 4,0 4-8,0 5-14,2 1 14,-2 3 5,2 3-7,0 2-1,1 0 5,-1 2-13,2 0 13,0-1-8,0 1-6,3-1-6,-1-3 1,-2 0 8,2-2-6,3-1 1,-1-2-11,-2-2 7,3-3-10,-1-1 9,-2-3 0,3-1 3,-1-3 7,-2 1 6,1-4-6,-1 0-6,-2-2 7,-2 2 6,0-1 0,0 2-7,1 0 13,-3 2 5,2 2-2,0 2-2,-2 1 6,0 2-4,2 3-8,0 1 6,0 1-7,-1 3 5,3 1-1,0 0-1,0 1 6,0 0-15,9 1 6,-1 0-1,-1-1-13,1-3 14,1-2-14,-1-3 8,1-1 0,-1-4-6,-2 0 7,-1 0-6,1-1 1,-1-2 7,-5 2-13,0-3 14,0-1-7,-4 2 1,0 3 0,2-2 7,-1 3-14,-1 3-4,-2 0 8,2 3 13,2 3-1,2 3 6,-2 2-8,2 5 6,-4-5-2,5 0-7,-3 1 0,4-1 6,0 2-1,-1-2 0,3 1-7,-2-2 0,0-1-14,3-2 9,1 1 1,-2-3 1,3-4 0,-1 1-7,1-3-4,-3 1 9,2-2-6,-1-2 8,-3-1 7,2-1-7,-3 0-7,-1-1 2,0 0-5,-2-2 1,-2 1 16,-2-1-1,2 2 6,-2-1-1,0 3 5,0 0 6,0 2-3,0 2-2,2 0-1,-2 2-2,0 2 5,2 1-21,1 2 20,-1 0-7,2 2 4,0-1-1,2 0-14,2 0 13,-1 2-1,1-2 0,-2 0-15,4 0 1,-1-2-18,-1 0-4,2 1-15,-4-2 5,3-2-2,-3 1-1,-2-1-14,0-3 6,-2 1 6,-2-1 4,-4 0 4</inkml:trace>
  <inkml:trace contextRef="#ctx0" brushRef="#br0" timeOffset="22376.2798">19332 12938 63,'-2'2'23,"-2"2"3,0 1 9,-3 1-10,3-3 3,2 1-10,0-2-3,4 0 6,-2-1-4,4-1-1,3-1-35,-1-1 3,2 0-11,0-3 2,3 0 1</inkml:trace>
  <inkml:trace contextRef="#ctx0" brushRef="#br0" timeOffset="22681.2973">18819 13286 157,'-2'0'29,"0"1"10,2-2-11,0 1-17,0-2 12,2-1-10,2-1 12,2-4-4,7-3-1,-1-2-4,7-3-8,22-19-7,7-1 12,-23 18-7,4-2-1,-1 0-1,6 0-7,-3-2-13,2 1 9,0 0-25,-2 3 11,-2 0-17,-2 1 5,0 2 5,-5 1 2,-1 2 4,-2 3 1,-5-1 4,1 4 0,-5 1 3,-2 1 1</inkml:trace>
  <inkml:trace contextRef="#ctx0" brushRef="#br0" timeOffset="23427.34">17231 14857 59,'0'1'17,"-2"0"-9,-2 0 11,1 2-1,1-2-9,-2 1 12,4-1-4,-2-1 5,4 2-8,4-2 9,3-2-1,1-2-4,7-2-1,5-3-3,7-3 4,42-18-7,9-5-3,-36 16-7,5-4 6,7-4-1,6-4 0,4-2 6,79-38-8,-8 3-1,-67 35-7,4-2-6,7-3 8,89-41 8,-11 5-2,-80 39-7,5-1 1,5-5-1,2-1 1,95-49 8,-16 9-9,-87 43 1,2-1-12,1-1 14,3-1 6,4-1-7,91-42 7,-20 12-1,-90 40 0,1 0 5,1-1-8,-1 3-6,-3 0 13,-2 0-1,-3 2-1,-5 1-7,-4 2 6,-5 3-7,-5 2 14,-5 1-15,-5 4-6,-5 2 13,-2 1-1,-9 3 0,1 0-1,-4 3 0,-7 0 0,1 2-1,-5 1-6,-4 1-19,-4 3 10,0 0-5,-4 1-18,-2 0-2,0 3 4,-3 0 2</inkml:trace>
</inkml:ink>
</file>

<file path=ppt/ink/ink6.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0T08:01:13.693"/>
    </inkml:context>
    <inkml:brush xml:id="br0">
      <inkml:brushProperty name="width" value="0.05292" units="cm"/>
      <inkml:brushProperty name="height" value="0.05292" units="cm"/>
      <inkml:brushProperty name="color" value="#FF0000"/>
    </inkml:brush>
  </inkml:definitions>
  <inkml:trace contextRef="#ctx0" brushRef="#br0">1341 5884 2,'-2'2'2,"2"0"0,0 1 0,-2 0-1,2 2 1,-2-1 0,0 3 0,-1 2-1,-1 1 0,0 2 0,2 0 0,-2 2 0,2 2 1,-2 1-1,0 0 0,0 3 0,1 1 0,-1 1-1,2 3 0,-2 0 0,0 2 0,-2 1 0,2 2 0,-3 0 0,1 5 1,2 1-1,-2 3 1,0 0-1,-1 3 1,1 1-1,2 1 0,-2 3 0,0-1 0,2 2 0,-3 2 0,3 0 0,0 2 0,2 3 0,-2 2 1,2 1 0,0 3-1,2 0 0,-2 2 0,2 0 0,0 3 0,0 0 0,0 4 0,0 1 0,0 1 0,0 2 0,0 1 0,0 0 0,0 2 0,2 1 0,-2 4 0,0-1 0,0 3 1,0-1-1,2 1 0,0 2 0,-2-1 0,4 2 0,-2 2 0,2-1 0,0-1 0,3 2 0,1-3 0,-2 0 0,2 0 0,3 2 0,-1 0 0,2 1 0,-1-1 0,1-1 0,1 1 0,-1 0 0,0 2 0,3 0 1,-1 2-1,-1 0 0,-1 0 0,1 1 0,1 0 0,-4 0 0,3 1 1,-1 1-1,1 0 0,-1-2 0,0 1-1,3-1 2,-1 1-1,1-2 0,1-3 0,1-1 0,2-2 0,1-1 0,-1-3 0,2-1 0,1 1 0,-1-1 0,4-2 0,-2 0 0,1-1 0,1-1 0,2 0 0,0 0 0,0-3 0,2 2 0,0-1 0,0 1 0,2-1-1,-2 0 1,2-1 1,0 1-1,0-2 0,0-1 0,0 1 0,2-3 7,0 0-8,-2-2 7,2 0-7,0-2-1,0-2 8,2-2-8,1-2 1,1-1 0,-2-3 0,6-1-1,-1-1 1,1-1 1,0-1-1,1-1 0,-1-1 0,0 0 7,1-1-7,-3-2 0,0-1 0,-1 0 0,1-3 0,-2-2 7,0 1-7,1-2 0,1-2 0,-2-1 0,2-2 0,-3-1 0,1 0 1,0-3 0,2-1-1,-3 1 7,1-2-7,-2-1 0,0-4 7,-2 0-8,0 0 0,0-3 1,-2-1 0,2-1 0,-2-1 1,0-1-1,-2-1 7,2-1-7,-2-2 0,2 0 0,-2-3 7,0 2-8,0-3 0,0-2 1,2 0 0,-2 0 0,2-2 0,-2-2 0,0 0 1,0 0-1,0-2 0,0-1 0,-2-1 0,0 0 1,2-1-1,-2 1 1,-3-3-1,3 2 0,-2-3 1,2 0 0,-2 1 0,0-2 0,0-2 0,-3 0-1,3 1 1,0-3-1,-2 0 1,-1-2 0,3 1 0,2-1-1,-4 0 1,2-1 0,0 0 0,-1-1 0,-1 1 0,4-1 0,-2-1 0,0 1 0,-1-1 0,1 0 0,0 0 0,-2-1 0,2 0-1,-3 0 1,-1 0-1,2-2 1,0 1 0,-3-1-1,1 1 0,0-2 1,-3 1 0,3 0 0,-2-2 0,-1 1 0,1-1 0,-1-1 0,1 0 0,0 0 0,-3-1 0,3-1 0,-5 0 0,3-2 0,1 1 0,-1-2 0,-1-2 0,1 0 0,2 0 0,-3-2 0,1 1 0,-3-1 0,3-3 0,-1 1 0,3-3 0,-3-1 0,1-3 0,2 0 0,-1-2 0,1-3 0,-3-2 0,1-2 0,2-2 0,-3-1 0,3-3 0,-1 1 0,1-3 0,0-1 0,-1 0 0,1 0 1,-3-5-1,3 1 0,-5-1 0,3-1 0,-3-1 0,1 0 0,-1 0 0,-1-2 0,-1 0 0,1-3 0,-3-1 0,2-2 0,-1 1 0,-1 1 0,0-5 0,1 2 0,-1-2 1,-2-1-1,1-6 0,1 2 0,-4-1 0,2-1 0,1 0 0,-5-1 0,2-1 0,-2 0 0,-2-1 0,0-1 0,-2 2 0,0-1 0,0 0 1,-2 0-1,0-3 0,0 1 0,-2-2 0,0 0 0,2-1 0,-4 1-1,1-3 1,-1-2 0,0-3 0,0 2 0,-2 1 0,-1-2 0,-1 2 0,0 1 0,-3-2 0,1 1 0,-3 0 0,3 4 0,-5 0 0,3 2 1,-3 0 0,1-1 0,-1 1-1,3 1 0,-1-1 0,3 2 0,-1 0 0,3 0 0,0-1 0,-3-1 0,5-1 0,0 1 0,2 2 0,-3 0 0,-1 1 0,2 2 0,-5 1 0,3-1 0,0 1 0,-5 1 0,3 4 0,-3 0 0,1 2 0,-1 2 0,1 1 0,-1 1 0,1 0 0,-1 0 0,1 1 0,-1 2 0,1 2 0,-1-2 0,-1 3 0,1 2 0,1 0 0,0 1 0,-1 0 0,1 2 0,-1 0 0,1 1 0,-1 1 0,3 1 0,-3 1 0,1 1 0,1 2 0,-1 2 0,1 0 0,-1 1 0,-3 1 0,3 1 0,-3 2 0,3-1 0,-3 2 0,1-1 0,-1 2 0,1 0 0,-3 0 0,1 2 0,-1 1 0,0 2 0,-1-1 0,1 3 0,-2-1 0,-1 0 0,-1 2 0,0 1 0,0-1 0,1 1 0,-3 3 0,2-1 0,-2 2 0,-2 0 0,2 2 0,-1 1 0,-1-1 0,0 2 0,0 1 0,-2 1 0,-2 1 0,2 1 0,-2 2 0,-2 0 0,0 3 0,-2-1 0,-3 3 0,3-3 0,-2 4 0,0-1 0,-3 1 0,3 1 0,-2 0 0,2 2 0,-3-1 0,1 3 0,0 1 0,-3-1 0,-1 3 0,2 0 0,-5 3 0,-1-1 0,-1 3 1,0-1-1,-1 2 0,-1 0 0,1 1 0,-1 1 0,2-1 0,-1 3 0,3-2 0,-1 0 0,1 1 0,1 0-1,1 0 1,-1 1 0,1 1 0,1 0 0,2 0 0,1 0 0,1 1 0,0 0 0,1-1 0,3 2 0,0 1 0,0-1 0,2 2 0,0-2 0,0 0 0,2 2 0,-2-1 0,2 1 0,-1-1 0,1 3 0,-2 1 0,2 1 0,0-1 0,0 0 0,-2 3 0,2-2 0,2 2 0,-2 1 0,2 1 0,2-2 0,3-1 0,-1 3 0,2 0 0,0 0 0,5-1 0,-3 2-1,4-1 1,-1 0 0,3 0 0,-1 2-1,-1-1 1,1 1 0,1-1 0,-1 2 0,1 1 1,-1-2-1,-1 1-1,1-1 1,-3 1 0,4 0 0,-1-1 0,1 1 0,-1-2 0,3 2 0,-1-1 0,2 2-1,1-2 2,-1 1-1,-1 0 0,1 1 0,0 0 0,1-1 0,-1 0 0,2-1 0,-1 1 0,1-1 0,-1 0 0,3 1 0,-2-1 0,0 1 0,1 1-1,-1-1 2,2 2-1,-1 0-1,-1 1 1,0 2 0,1-1 0,1 0 0,0 2 0,0-2 1,1 0-1,3 0-1,-2 1 1,2 0-1,2-1 0,0 1 0</inkml:trace>
  <inkml:trace contextRef="#ctx0" brushRef="#br0" timeOffset="7223.4131">8029 5624 1,'0'0'3,"0"0"-1,0 0 1,0 2-1,0 1 0,0 1 0,-2 1 0,2 2 0,-2 3 1,0 0-2,0 2 0,0 3 0,0 1 0,-2 2-1,0 3 1,0 2 0,-1 2 0,1 3 0,-2 2 0,2 3-1,-2 2 0,-1 1 1,3 2-1,-2 1 0,0 0 0,2 2 7,-2 1-7,1 1-1,1 2 1,0 3-1,2 2 1,0-1 0,0 2 0,0-1 0,0 2 0,0-1 0,0 3 0,0-1 6,-2 3 0,-1 1-8,1 2 1,0 3 0,-2 1-1,-2 2 8,-3 0-7,1 0 6,-2 1-7,-1 2 7,1 2-1,-3 1-1,1-2-6,-1 2 6,1 0 1,-1 0-9,1 0 2,1-1 0,1 1 1,0-1 0,-1 2 6,3 1 7,0-1-16,1 2 9,1 0-1,0-1-1,2 0-6,-1 2-1,1 0 15,0 2-8,0 1 0,-1-1 0,1 0-1,0 1 0,0 0-6,0 0 0,-1 2 1,1 1 7,-2-1-1,2 1-6,0-2 7,-3 0-1,3-1 0,0 0 0,0 0-7,2 1 13,-1-1-1,-1 1-7,4-2 0,-2 0-6,2-2 1,0 1 13,0-1-7,0 2-7,2 0 7,-2 1 0,2 0 0,0 1 0,0-2-7,0 0 1,0 1 7,0 1-6,0-1 13,0 3-1,-2-4-1,2 1-8,-2-1 1,2 0 0,-3-2 6,3 2-1,-2-1 0,2-1-8,-2 2-6,0 0 8,2 0 6,0-2-6,0 0 0,0-2 0,0 0-6,0 2 1,0 0 7,2 0 6,0-1-14,0 0 7,1 1 7,-1-2-14,0-1 7,0-1 7,2 1-14,-2 1 14,2 0-14,0-1 14,0-1-14,3-2 7,-5 0 0,2-2 0,0 1 0,0-1-6,0 1 1,0-1 7,0-1-7,1 1 13,-1-2-1,0-1-7,2-1 0,-2-2-6,2-2 7,1 0 6,-1-2-13,2-3 7,-2 0-7,0-1 7,3 1 7,-1-3-14,0-1 1,1-1 7,-3 0-7,0-4 13,0 0-1,2 1-7,-1-2 6,-3 0-13,2-2 7,-2 1-6,2-2 13,-2 0-1,1 1-7,-1 1 7,-2 1-1,2-2 0,-2 3-8,0-4 1,0 1 0,2-1-6,-2 1 1,3-2 1,-3 0 13,0 0-7,2-1 6,0-1-13,-2 0 7,0 0 7,0-1-8,2 0 1,-2 1 6,2-1-1,1 0 0,-1-1-1,2 0-1,0-2 0,0 0 0,3-3-13,1 0 14,0-2-15,3 1 3,1-3 7,3 0 6,-1-1-6,3-1 6,2-1-13,-1-2 13,5 0-7,2-1 7,0-1-13,4-1 13,2 1-7,2-3 7,2 0-7,3-1 8,3-1-2,3 0-7,1-1-7,1 0 15,3-1-13,3-1 13,0-2 0,2 1-13,4-3 7,2 0 0,4 1 0,2-3 0,3-1-6,3-1 13,1 0-13,1-2 1,5-3 7,3 0 0,3 0-7,4-3 14,0 1-7,2-1 6,3-2-14,3 0 14,2 1-1,3-1-13,-1 0 7,2 0 6,1 0-14,1 1 14,1 0-7,4 0 7,-1 1-7,1-1 0,-2 0 6,1 1-7,3 0 0,0 1 7,-2 0-13,1 0 13,-1-1-13,0 1 14,1-1-14,1 0 8,2-1 6,0 0-14,-5 1 8,3-1 6,0 1-1,2-1-13,-2-1 1,-1 0 14,1 0-7,-2 1-7,-1-2 14,1 0-1,2 1-1,-2 0-13,-3-1 1,1 1 13,-1 0-13,-1 1 1,-3 0 1,1-1 0,-5 0 1,1 1-1,-5 0 2,0-1 0,-2 0 7,0 0-1,0-1-7,3 0 1,-1-1 7,0 0-7,0-1 1,0 1-1,1-3 1,-1 0 7,-2-1-8,0-3 7,-2 1-6,-4-1 0,0-1 0,0-2 0,-2-2 1,0 2 6,0-4-7,-1 0 0,-1-1 0,-2 1 1,-2-2 0,-1 1 0,-1-3 0,-3 1 0,1-3 0,-1 0 1,-1-3 0,-3 1-1,-1-2 0,1-2 1,-4-2 0,0-1-1,1-4 1,-1-1 0,0-2 0,3 0-1,1-4 1,0 0 0,-1-2 0,1-1 0,-2-2 0,1-1 0,-5-3 0,0-3 0,0-2 0,67-66 0,-22 13 0,-63 62 6,4-4-7,-1-5 7,1-2-1,0-6-7,-1-3 0,1-2 1,0-3-1,-3-4 1,1-1 0,0-5 0,-3 0 0,1-4 0,-3 1 1,1 0 0,-1-1-1,-3-4 0,-1 0 1,-2-2-1,-1 0 1,-1 1 0,-4-1 0,2 0-1,-4-3 1,-4-1 0,0 1 0,-4 0 0,-1 1 0,-1-2 0,-2-1 0,-3-2 0,-1 0 0,1-1 0,-3 0 0,3-1 6,-3-1-7,1 0 1,1-2 0,-3 3-1,0 2 0,1-1 1,-1 1-1,-2-1 0,1 2 1,-5 1-1,0 1 1,-2 2 0,-2 0 0,-4 0 0,-2 1-1,-2 0 1,-2 4 0,-3 1 0,-1 2 0,-2 0 0,-3-1 0,0-1 0,1 0-1,-1 1 1,-1 0-1,-1 0 0,3-2 1,-3 1 0,0-2 0,1-1 0,-1 2 0,1 1 0,-1-1 0,0 2 0,1 0 1,-1-1 0,-2 2-1,-1 2 0,-3 2 0,0 2 0,0 3 0,-4 0 0,0 3 0,-2 2 0,-2-1-1,0 2 1,-2 2-1,-4 1 1,-3 3 0,1 3 0,-3 0 0,-3 2 0,-3 2 0,3 2 0,-5 0-1,2 1 1,-3 1 0,1 2 0,-4-1 0,4 5 0,-4 0 0,1 3 0,-1 1 0,0 3 0,2-1 0,-2 5 0,3 0 0,-3 1 1,4 2-1,-2 1 0,3 0 0,-3 3 0,2 3 1,0-1-1,1 1 1,-3 2-1,0 1 0,-2 3 0,0-1 0,1 4 0,-1-1 0,0 4 0,-2 0 0,0 2 0,0 1 0,-2 2-1,0 0 1,0-1 0,0 2 1,2 1-1,-2-1 0,2 1 0,3 1 0,-1-2 0,2 1 0,0 0 0,0 1 0,3-1-1,-1 1 1,2-1 1,3 0-1,-1 1 0,1 0 0,1 0 0,1 1 0,-1 0 0,3 0 0,-1 2 0,1 1 0,2-1 0,-3 1 0,3 2 0,-1 0 0,-1 1 0,2 0 0,-1 2 0,-1-1 0,-1 3 0,-1-2 0,-1 3 0,3-1 0,-3 2 0,1 0 0,-1 0-1,1 2 1,-1-1 0,1 2 0,-3-1 0,-1 2 0,1-2 0,-1 1 0,-3 2 0,-2-2 0,2 2 0,-1 0 0,-1-1 0,-2 1 0,0 1-1,0-1 1,0 0 0,-1 0 0,1 0 0,0 0 0,2 0-1,-2 1 1,0 0 0,1 0 0,1-1 0,0 4 0,0-3 0,0 3 0,3 0 0,-5-1 0,2 1 0,-2 1 0,0 0 0,-1 1 0,-3-1 0,2 1 0,-2 0 0,2 0 0,0-1 0,0 2 0,0-2 0,2 1 0,0-1 0,-2 1 0,3-1 0,1-1 0,-2 2 0,0-1 0,2 1 0,1-1 0,1-2 0,0 0-1,3 2 1,-1-1-1,2-2 1,-1 2 0,-1-2 0,2 0 0,-1 0 0,1 0 0,-1 1-1,-1-1 1,0-1 1,1 0-2,-3 1 1,4 0 1,-1-1-1,-1-2 0,3 1 0,-1 0 0,0-2 0,1 1 0,-1-2 0,1 0-1,1 1 1,-3-2 0,1 0 0,1 0 0,-1 0 0,2-1 1,1 0-1,-1-1 0,3 1 0,0-1 0,1 0 0,-1-1 0,1-1-1,3 1 2,-2-2-1,-1 1 0,3-1 0,-2 0 0,1-1 0,-1-1-1,2-1 1,-3 3 1,1-2-1,4 0 0,-2-1 0,-1 1 0,1-1 0,2 1 0,-1-1 0,-1 2 0,2-1 0,0 1 0,0 1 0,-1 0 0,-1 1 0,2-1 0,-3 1 0,3 0 0,-2 0 0,2-1 0,-3 2 0,-1 0 0,4-1 0,-2 1 0,1 0-1,-1 1 1,0-2 1,1 2-1,1-1 0,0-1 0,2 2 0,0 1 0,2 0 0,0-1 0,2 1 0,2 0 0,0-1 0,0 1 0,2-1 0,0 1 1,2-1-1,-2-1 0,2 2 0,1 0 1,1 0-1,0-1 0,2 1 0,3 1 0,-1-1 0,3 0 0,-3 2 0,4-1 0,-1 0 0,-1 0 0,1 1 0,-1 0 0,1-2 0,-1 2 1,1-1-1,1-1 1,3 1 0,-3 0-1,3-1 0,-1 2 0,1-2 0,0 0 0,-1 1 0,3-1 0,0 1 0,-1-1 0,1 0 0,2 0 0,-3 0 0,3-1 0,-2 1 0,1 0 0,-1 0 0,0 0 7,-1 0-1,-1 0-1,2-1-1,-3 1 0,1 0-1,-1 0 1,-1 0-1,2 0-1,-3 0 0,1 0 6,-1 0-7,3 0 0,-1 0 0,-1 0-7,1 1 7,-1 0-6,1 0 0,1 0 1,-2 1-1,1-2 2,-1 2 0,1-2 1,3 1 0,-2 0 0,-1-1 1,3 0 6,-1 0-1,1 0-7,0 0 0,1 1 1,1-2 0,0 1 0,0-1 1,1 1-1,1 1 0,-2 0 0,0 1 0,-1 2 0</inkml:trace>
</inkml:ink>
</file>

<file path=ppt/ink/ink7.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0T08:17:06.831"/>
    </inkml:context>
    <inkml:brush xml:id="br0">
      <inkml:brushProperty name="width" value="0.05292" units="cm"/>
      <inkml:brushProperty name="height" value="0.05292" units="cm"/>
      <inkml:brushProperty name="color" value="#FF0000"/>
    </inkml:brush>
  </inkml:definitions>
  <inkml:trace contextRef="#ctx0" brushRef="#br0">4948 11860 4,'20'17'2,"-1"-1"0,-4-6 0,-3 0-1,-2-4-1</inkml:trace>
  <inkml:trace contextRef="#ctx0" brushRef="#br0" timeOffset="1286.0736">6780 9801 1,'-2'-2'4,"0"-3"-1,0 3 0,0-3 0,0 2 7,2 0-2,-2 2 5,2 1-8,-2 0-7,2 0 20,0 0-15,0 0-7,0 0 13,0 0-1,0 4-1,0 3-1,0 3-7,0 2 0,0 4 13,-2 2-14,2 2 7,0 4 11,0 0-2,0 3-8,0 2-7,0 1 20,0 3-22,-2 0 13,2 2-20,-3 1 20,1 3-7,-2-2-1,2 4 0,0-4 6,0 1-7,0-1 7,2-1-2,-2-1-1,2-2-7,0-3 7,2-2-1,-2-2 0,2-3-1,-2-2 0,2-3 0,-2 0-13,2-4-13,-2-3 4,2-1 2,-2-3 0,0-3 3,0-2 1,0-4 1,0 1 1</inkml:trace>
  <inkml:trace contextRef="#ctx0" brushRef="#br0" timeOffset="2147.1228">6857 9652 1,'-2'-2'4,"0"1"-1,-5-3 0,5 1 0,0-1-1,2 1 0,-2-2 0,2 2 0,-2-1-1,2 0 0,2 0-1,0 1 1,4 0 0,1 1 0,3-3-1,6 2 1,5-2 0,8-1-1,8 1 0,7-2 1,7-2 0,9 1-1,7-1 0,5 0 0,7-2 0,5 1 0,12-1 1,5 0-1,2 0 0,7 0 0,6-2 0,4 0 0,8-1 0,-62 7 0,6 0 0,88-10 0,-7 2 0,0-1 0,-77 9 0,5 0 0,95-8 0,-13 1 0,-8 3 0,-78 6 0,4 0 0,3 2 0,90-4 0,-17 0 0,-10 0 0,-10 2 0,-13 3 0,-66 1 0,4-1 0,2 0 0,62 4 0,-17 1 0,-9-2 0,-15 4 0,-7 1-1,-10 2 1,-8-1 0,-6 2 0,-10 2 0,-7 1 0,-6 3 0,-6 2 0,-5 1 0,-7 1 0,-3 3 0,-2 0 0,-4 3 0,-1 0 0,-1 1 0,-2 2 0,2 0 0,-2 1 0,-2 2 0,0 0 0,2 3 0,2 0 0,-2 3 0,0 1 0,-2-2 0,2 2 0,0-2 0,2 0 1,-2-1-1,0-3 0,0 1 1,-2-2-1,2-1 0,-3-2 0,1-2 1,0 1-1,-2-4 0,0 0-1,-2-2 2,-4-1-1,-1 0 0,-5-4 0,-3 1 0,-6-2 0,-2-2 0,-4-1 0,-8 0 0,18-6 0,-8 1 0,-4 3 0,-6 0 0,-7 2 0,-57 15 0,-2-2 0,49-11 7,-8 1-1,-9 3-1,-5-1-7,-94 24 7,87-23-1,-8 2-7,-6 2 14,-112 21-8,10-2 6,106-24-2,-6 2-7,-7 0 0,-113 17 7,20-6 5,108-20-7,-2 2 5,-2-4-20,0-2 6,-96 2 15,24-6-8,18-5-1,18-4-6,18-2 13,61 2-1,0-1-14,0-3 1,1 1 7,1-2 6,2-1-7,-45-10 0,16 1 6,13 2-7,15 3-13,7 3 14,5 1 0,10 2 6,6 2-1,2 1-19,9 2 14,2 3-13,4-1 2,3 1 0,1 0 1,7 1 1,1 0 0</inkml:trace>
  <inkml:trace contextRef="#ctx0" brushRef="#br0" timeOffset="2540.1453">8257 9956 33,'0'-1'7,"0"-2"-1,0 0-1,0-2 0,0-1-7,-2-1 6,0 0 0,-2-1 0,-1 1-1,-1 1-7,-2 3 0,-4 1 1,-1 3 0,-1 0 7,-3 5 0,-4 3 0,1 2-1,-3 3 6,-29 19-2,7 2-7,1-1 13,9 1-14,2 1-6,8-1 13,7-2 6,7 2-15,5 1 14,8-2-8,6 0-1,-1-19-6,5 3 7,3 3 6,3 0-2,3 3 0,2-2-20,1 0 8,1 0 13,2 0-7,-4-1 0,-2-1-1,-3-1 7,-1 1 0,-7-1-2,-2-1-7,-4 0 7,-6 0-7,-4 0-7,-6 1-4,-5-2 0,-3-1 2,-24 16 0,-3-9 2,1-6 0</inkml:trace>
  <inkml:trace contextRef="#ctx0" brushRef="#br0" timeOffset="3985.228">8571 10205 26,'-2'-4'8,"4"-2"-8,-2-2 7,-2-1-7,2-2 0,-4 2 6,-4 0-7,-3 2 6,-3 0-7,-3 3 7,-3 4 6,-1 4-15,0 4 8,-4 6 5,13-5-1,0 5-1,-3 3-13,-1 2 13,3 2 5,1 4-14,-1-1 1,5 2 13,2-1-2,4-2-14,2 0 13,4-5-1,0 0-1,17 8-7,4-9 0,4-9 6,2-8-7,-15-3-6,1-1 1,1-4 7,3-3 6,-2 0-13,1-3 0,-1 0 14,-3-1-1,1-2-8,-2 2 1,-5-1-7,0 1 7,-2 1-6,-1 2 13,-3 2 0,0 2 6,0 2-9,-4 2 0,0 4-1,0 3 6,0 2 5,-2 4-7,0 3-2,0 2-13,2 1 20,0 2-8,2-2-13,2-1 8,0 0 6,4-2-1,1-1 6,3-4-1,1-5-14,3-2 13,3-4 0,1-3-8,1-4-13,0-2 15,2-2 0,-3-3-19,3-3 8,-2-1 7,-3-3-13,1-2 15,-3 0 0,1-4 0,-5 1-6,1-5 7,-3-2-6,-2 1-6,1 1 1,-5 1-6,0 2 22,0 3 0,-2 3-15,2 4 22,-4 2-9,0 6 6,-2 5-14,0 7 7,-4 6 12,0 6-1,-5 5-2,3 6 4,-4 5-14,-1 5 19,1 5-9,-3 3-8,1 4-7,2 5 20,-3 3-9,1 1-7,1 1 6,5-3 5,0-3-20,1-2 13,1-4 0,4-2-7,2-5 6,0-4 0,2-5-13,-2-1-5,2-6-6,2-4 4,1-3 2,-1-4-12,0-5 3,2-4 2,0-5 4,-2-3 1,1-2 3,-1-6 1,0 0 1,0-3 2,-2 0 1,2 0 1,-2 1 1,2 3 2,-2 1 0,3 5-1,-3 1 2,0 5 14,2 0-15,-2 4 13,4 1-1,0 1-1,0 3 5,1-2 6,1 0-15,0 2-7,3-1 13,-3 1-7,4-3 12,1-1-1,-1 0-9,17-5 6,0-3-20,-2-4 20,0 1-14,-2-3 13,-7-2-1,-7 9-13,-1-3 13,0 1 0,-2-2-2,3 0-1,-5-1 0,2 1-7,-1 0-6,-3 1 13,0 2-7,-2 1-6,2 2 14,-2 1-13,0 4-1,-2 4 16,2 1-2,-2 2-1,2 3-7,-2 2-6,2-1 8,2 2-8,1-1 2,-1-2 7,4-2 0,0-1 0,5-2 13,1-5-9,1-2 6,3-3-1,3-6-8,0-1-6,1-3-6,1-4 14,2-3-20,0-1 1,-2-3 9,1-1-5,-1-1 1,0-2-6,-2-4 3,-3 1 2,19-37 1,-6 6 0,-10 9 2,-2 9 1,-3 7 14,-5 9-1,-3 8 7,-2 8-3,-4 6-14,-6 8 13,2 2-1,0 6 5,-4 4 0,-1 3-3,1 5 12,-2 4-8,-2 4-3,-1 4-14,1 3 13,0-1-14,-1 1 19,5-1 0,2-3-16,0-1 7,4-3 5,4-2-1,0-4 0,4-4-15,1-3 7,1-3 6,0-3 5,19 1-2,-2-5-13,-4-8-6,-2-2 13,-3-4-1,-1-3 0,-1-1 7,-1-1-9,-3 0 0,-4 1-7,1 1 7,-1 4 0,-4 2-6,0 3 6,0 3 0,-4 3-6,4 5 13,-1 4-8,-1 5-12,-4 4 13,2 1 0,-3 0 0,3 3 0,-2-2-1,4-2 0,1-2 0,1-10 0,0-1 0,2 1 0,0-2-7,3-1 1,-3 0 7,4-3 0,-2 0 0,3-4-1,-1 0 0,0 0-12,1-3 13,-1 0-13,0 1 2,-1-3 1,1 0 14,-2 1-7,1 0 0,-1 0 6,-2 3-1,0-1-6,-2 4 6,0 4-7,1 1 7,-5 4-7,0 1 14,-2 5-2,-5 3-14,-1 3 1,-2 3 7,-3 4 6,-3 1-2,-19 31-7,-3-9-6,3-8-5,0-6 13,4-6-6,-2-6-19,18-16 10,-3-1-19,1-1 4,-1 0 4,-1-3 0</inkml:trace>
  <inkml:trace contextRef="#ctx0" brushRef="#br0" timeOffset="4161.238">9812 9805 4,'8'-5'4,"9"-2"13,6-1-9,-1 1 5,3-1-8,-12 3 13,3 0-22,3 0 13,-1 0-7,1 0-7,2 0 1,-1 0-2,-1 3 1,0-1 0</inkml:trace>
  <inkml:trace contextRef="#ctx0" brushRef="#br0" timeOffset="4968.2842">8263 10878 7,'0'0'3,"0"0"0,0 0 0,0 0-1,0 0 14,0 0-3,0 2 6,2 4-23,0 1 21,0 2-10,0 4 6,0 1-1,0 2-15,1 3 13,-1 3 5,0 4-8,-2 0-7,-2 3 20,0 1-10,-5-1-1,1 0 6,-2 0-3,-3 0-27,-1-1 22,-2 0-8,-5-2 7,-4 1-7,-2-1 6,-4-2-1,-33 24 0,-2-10 6,0-5-14,-6-5 7,33-17-1,-5 1-6,-3-2 6,-5-2-6,-2 1 0,-57 2 1,3-4-6,5-4 1,51-5 14,-1 0-7,-7-1 0,-4-2-14,-2-2 16,-73-9 0,9 3-13,66 6 14,-4 0-13,-3 1 20,-5-1-13,-1 0 6,-1 0 0,-79-4 6,16 0-7,75 6-13,-2 1 14,0-1-6,0 0 7,-1 1-7,-1-1 13,2 2-7,-2-1 6,-63-2-8,14 2 8,65 3-9,0-2 1,0 2 6,-1 0-7,1 1-6,2 2 7,-1-1 6,1 2-14,2-1 2,1 2 14,1 0-2,3 0-7,2 0 0,-1 2 0,5 0 7,4 0-7,2 0 12,2-1-1,2 2-20,2 0 20,7 3-1,1-1-8,3 3 0,3 0 1,3 2 5,4 0-7,0 4 0,4 0 6,2 3-13,2 3 13,2 0 0,0 2-14,3 0 14,-1 2-7,0 1 6,0 0-13,1 0 1,-1 0 0,0 2-17,-2-3 9,3 1-6,-1-3 3,-2 1 0</inkml:trace>
  <inkml:trace contextRef="#ctx0" brushRef="#br0" timeOffset="5629.322">8075 11688 2,'-6'-3'4,"-1"-3"-1,1-1-1,0 0 1,2-1-1,-2 0 0,-1 0 0,3 0 1,0-1 5,0 1 5,0 1-14,4 0 13,0 2-14,0-1 14,4 0-9,0 0 12,4 0-8,1 0-1,5 2-7,3-2 6,1 0 7,5 2-9,4-1 6,0 1-1,29-1-1,-2 2-1,-1 4-7,-30 3 8,2 1 4,-2 0-14,1 5 13,-1 2 5,-2 4-20,-3 3 20,3 2-15,-4 6 0,-3 3 18,1 3-8,-5 4-8,-2 0 6,-2 2 7,1 1-9,-5 2-1,0 0 6,-2 0-8,0 0 0,-2-2 6,0 1-2,0 0-7,-3-3 0,3-1 7,0-1 5,0-3-8,0-3-13,0-3-5,-2-3-5,4-4-10,-2-4 2,0-3 4,2-3 1,2-8 3</inkml:trace>
  <inkml:trace contextRef="#ctx0" brushRef="#br0" timeOffset="6204.3549">8211 11359 4,'0'-1'4,"-2"-1"-1,0 1 0,0-2-1,2 1 0,0-3 0,0 1 1,2 0 5,2-2-1,3 2-7,1-2 6,4 0-1,21-4 6,7-1-14,5 2 14,-20 4-8,8 1-1,4-1 0,5-1 6,5 1-7,5 0 0,62-5-1,-3 5-6,-55 2 1,10 0 13,5 0-7,5 1-7,83-5 1,-10 2 7,-76 2 0,5-1 0,7 1-1,2-2-6,93-4 7,-15 0-7,-88 5 0,8 0 0,2-1 2,1-1 7,92-4-7,-18-3 7,-11 0 0,-81 5-9,4 1 2,7 0 0,-2 0 1,82-8 6,-16 1 0,-13 1 0,-10 2-8,-68 6 14,2 1 5,2 1-9,-2 1 0,-3 2 6,-1 1-2,-2 2-1,-5 3-14,1 3 19,-7 5-8,-4 4 13,0 3-16,-4 1 12,-2 4-8,-4 4-7,-2 1 20,0 3-10,-5 1 6,19 39-3,-3-8-7,-6-3-1,-5-4-1,0-4 6,-2-2 0,-3 1-9,1-4-6,0-2 26,-3-2-3,1-2-1,-1-3-3,-1 0-2,-1-5-14,-1-2 7,-5-3 5,0-2-1,-4-16-14,0 0 7,0-1 0,-1-1 0,1-2-13,-2-1-6,-2-1-16,2 4-4,-2-7 4,-6-2 4</inkml:trace>
  <inkml:trace contextRef="#ctx0" brushRef="#br0" timeOffset="6953.3977">6424 12680 11,'0'-3'9,"-2"-1"0,2 1-2,0 3-7,0 0 6,0 0 0,0 1 12,0 6-9,2 2 18,3 4-9,-1 6 9,2 2-14,2 5-9,-2 7 12,3 3 5,-1 5 3,2 4-8,1 4-10,-1 1 6,0 2 5,1 0-14,-1 2-1,0-1 12,1 0-2,1 0-20,-2 1 1,1-4-5,-3-1 0,0-5-4,-2-4-11,1-2 3,1-8 2,-2-5 3,-2-5 1,0-6 1</inkml:trace>
  <inkml:trace contextRef="#ctx0" brushRef="#br0" timeOffset="7656.438">6333 12660 44,'-2'0'5,"0"0"0,2 0 6,2 2-2,7-1-1,3-1-1,-4 0-1,7-1-1,3-2 7,5 0-2,6-3-2,6-2-1,7-3-19,57-14 8,2-1 13,-47 12-2,12-1 0,7-1-14,86-21 1,-2 4 13,-76 18-1,8-2-13,8-1 7,105-18-6,-15 6 1,-101 18 0,8 1 14,-1-1-8,2 0-6,0 1 0,95-10 1,-109 11 13,4 3-7,-1-1-1,-1 3 0,-2 0 0,-5 0 0,1 3-6,-5 0 0,-1 2 1,63 1-6,-20 2 14,-17 2 6,-14 3-8,-13 2 6,-41-4-7,2 2-13,-4 2 8,0 0 1,-2 2 6,-3 2 0,1 0-1,-2 2 0,-3-1 0,3 3 0,-4 0-7,1 0 13,-1 0-13,-1 0 19,1 0-1,-3 1-8,1-1 12,1 2-15,-1-1 0,-1-1-1,-1 2 7,1 1 6,-1 1-3,-1-1-1,0 2-8,-1 1 6,-1 0 0,0 2-14,1-1 13,-1 3 6,0 0-8,-1 2-13,1 1 13,-2-1-7,1 4-6,-3-2 1,0 1 14,0-2-14,-2 2 14,-2-3-1,1 0-7,-6-1-6,-1-1 13,-4-1-7,-2-3 0,-5-1 13,-3-2-2,-5 0 0,-2-2-2,-37 16-1,-10-6 5,34-16-14,-7-1 0,-9 0 1,-10 1 6,-77 15 6,-1-4-7,67-12-15,-8 3 22,-8 1-2,-103 19-7,99-17 6,-6 0-8,-5 3-6,-6 2 1,-115 26 19,24-5-14,110-23 12,-2-1-14,0-1-6,-2-2 1,-94 13 8,26-6 6,20-9-1,81-12-13,2-2-6,2-2 14,4-5-6,2-1-7,5-2 9,5-3-12,5-1-5,4-3-4,4-1-4,4-2 4,4 0 2,5-1 3,5-1 1,1-1 2</inkml:trace>
  <inkml:trace contextRef="#ctx0" brushRef="#br0" timeOffset="7906.4523">6822 12948 3,'0'-1'10,"0"1"0,0-2-8,2 1 12,-2 1 5,4 0-2,0 3-9,2 1 5,2 3 6,3 4-3,1 1-2,3 5 5,-1 2-9,15 26 5,-2-2-15,0-1 0,-4-1-19,-5-3 3,1-4 1,-5-1 2,-1-3 1,1-4 0,-1-5 2,-3-4 0</inkml:trace>
  <inkml:trace contextRef="#ctx0" brushRef="#br0" timeOffset="8152.4663">6774 12974 2,'0'-5'4,"0"-4"-1,2 1 0,2-3 0,2-1-1,3 0 14,5 1-16,3-1 7,22-11-8,6 5 1,-20 13 6,6 0-1,4 3 6,3 1 0,1 4-15,0 3 7,-4 3 5,1 3-1,-5 4 0,-5 4-8,-5 3-6,-4 5 1,-9 2 1,-4 5 0,-6 1 7,-6 3-6,-5-1-1,-24 41 2,-2-10-1,-3-11 1,-1-9 0,4-9 0,18-23 0</inkml:trace>
  <inkml:trace contextRef="#ctx0" brushRef="#br0" timeOffset="8541.4886">7293 13358 3,'2'1'4,"0"0"-1,4-1 0,-1 0-1,1 0 0,2-1 0,-2-1 1,2-3-2,1 1 0,-1-4 0,2-2 0,1-1-1,-1-1 1,2-2 0,-1-1-1,1-3 0,-1 1 1,-3 0 0,0-2 0,-2 2-1,-2 0 0,1 1 0,-5 0 0,0 3 0,-2 2 1,-5 4-1,1 3 0,0 3 0,-2 4 7,-3 4-1,1 2-7,2 3 13,-3 3-8,3 3 7,2 0-3,-2 3-7,3 1 0,1 1 0,2 1-6,2-2 6,0-1-6,2 0 13,0-2-1,5-2-1,1-2 0,0-2-14,5-2 8,-1-4-7,2-1 1,3-4 0,2-2 1,-1-2-1,3-3 2,22-7 0,-1-3 0,-9-2 1,-4 0-1,-4 1 1,-3-2 0,-5 3 1,-3-1-1</inkml:trace>
  <inkml:trace contextRef="#ctx0" brushRef="#br0" timeOffset="9355.5351">7620 13251 1,'-4'0'3,"-3"0"-1,1 1 0,2-1 0,0 0-1,0 0 0,2 1 0,-2-1 1,2 0-1,2-1 0,0 0 0,0 1 1,2-2 0,0 0-1,2 0 0,0 0 1,0 1-1,2 0 7,5 1-1,-1 2-8,0-1 13,13 4 0,2 1-3,-2 2 5,-5 1-14,-1 0 13,-5 2-1,1-1-9,-5 2 0,-2-3 12,0 3 12,-4-2-11,-2 0-8,0-5 6,-2 0 4,0-3-15,0 0 13,-2-2 4,-2-3-9,2-1-2,-2-5 7,1-2-16,1-3 6,2-4-7,0-2-6,0-4 7,4-4-26,4-2 11,5-1-12,1 1 4,-6 17 1,5-1 4,1 0 2,0 2 2,3 2 2,1-1 0,3 3 3,-2 2 1,1 0 1,1 4 1,-3-1 0,3 2 0,0-2 2,-3 2 0,1-1 1,-1 1 1,-1-1 0,-1 0 1,-3 1 0,1-1 0,-4 0-1,1-1 8,-1 1-7,-4-2 12,0-1 0,-4 3-9,0 0 0,-6 1 6,0 1-1,-5 1 5,1 3-7,-2 2 6,-3 1 4,1 1-2,-1 5-14,1 1 20,-1 1-3,3 3-15,-1 0 14,5 2-3,0 1-1,0-2-2,3-2-13,3 0 13,2-3-8,2-3 7,5-1-14,-1-3 0,4-2 1,0-3 7,3-3-6,1-1 0,1-4 1,-3-3-19,3-2 15,-3-2 1,1 1 1,-1-2-6,-2-3 2,1 2 0,-1 0 2,-2 0 1,-2 1 13,-1 1-1,-1 3-13,0-1 13,-2 4 7,0 2-9,0 2 6,0 3-1,-2 3 6,2 2-9,-2 5-7,0 3 12,0 0-7,2 3 5,-2-1-13,2 1 13,2-1 0,1 0-2,-1-2-7,2-3 6,2 0-7,1-2 0,1-2 0,0-4-6,3-3 1,-1-1-7,0-5-3,1 0 8,-3-5-13,3-1 10,-1-3 1,-2-2 1,-1 2 2,1-2-6,-4-1 8,0-1-5,-2-1 13,-1 0-6,-6-1-8,3 1 3,-4 0 1,2 3 20,-2 0-8,0 3-7,2 2 7,-4 3-8,2 2 8,-1 2-9,1 4 2,0 1 0,0 2 14,2 0-9,-2 2 0,0 2-7,2 1 1,2 0-8,-2-1 2,2 0 1,0 1 0,0 0 0</inkml:trace>
  <inkml:trace contextRef="#ctx0" brushRef="#br0" timeOffset="10487.5999">8513 13192 39,'0'0'19,"0"0"-2,0 0-3,0-2 12,0-2-10,0-5 5,2-4-4,-2-4-8,4-1 19,1-3-11,1-2-1,2-3-16,0 0 19,1-4-2,1 0-1,0-1-16,-1-1-6,-3 1 13,2 0-7,-2-3-6,-2 1 1,1 1-7,-3-1 9,0 4 6,-2 2-6,-2 3-6,2 4 7,-2 4 0,0 4 7,-1 5-7,1 6 7,0 5-7,0 2-6,0 4 1,-2 6 13,2 4-13,0 3 7,0 5 0,2 1 6,0 4 6,2-1-8,0 1-1,4 0 0,-2-2 0,3-1-7,-1-2 1,2-4 0,0 0 7,3-3-1,-1-5 0,0-1-1,1-4 7,-1-6-21,2 0 8,-1-5 1,-1-4 6,0-1 0,1-2 0,-1-3-26,-2 0 22,3-3 0,-3 2-6,0-3 1,-2 2-1,1 0 2,-1 3 1,-2 1 0,2 0-5,-2 3-6,0 0 1,1 4 22,-1 2 6,0 3-21,0 1 7,0 2-8,0 1 16,0 2-2,3 1-7,-3-2 6,0 0-7,2 1 1,0-2-6,1-3 7,-1 1 0,2-2 0,0-2 0,1-1-8,-3-1 2,2-1 1,2-4 1,-1 1 0,-1-2-6,-2 0 14,4-2-7,-3 1 1,1 0-14,0 0 10,-4-1 0,3 2 1,-1 0 1,-2 2 0,0 0 1,0 2-7,0 2 16,2 1-9,1 0-6,-3 3 2,0-1 1,0 1 7,0 0-7,2 1 7,1-2 0,-1 1-7,0-1 14,0 1-7,9 1-7,-5-3 7,0-4-6,1-2 13,-1-1-7,3 0-7,1 0 1,-4-2 1,3-1-1,-3 1 2,-2-1 7,-4 4 0,1 1-9,-1-1 2,0 1 7,-2-1-7,2 1 0,0 0 0,-2 2 0,2 0 1,1 0 0,-1 2 7,0 0-7,0 2 7,2-1-7,-2 0 14,0 3-16,1-2 8,-1 1-1,2-1-8,-2 0 15,0-1-14,-2 0 13,4 1-14,1-2 1,-1-1 13,0 0-1,2-2-1,-1-1-8,3 0 1,-4-1 6,2 1-7,1-2 0,-1 0-6,-2 2 13,2-2-13,-1 1 7,-1-1-7,0 2 8,0-1 0,0 2-7,1-1 7,-3 2 19,2 1-1,0 1 3,-2 3-2,0-1-4,3 3-2,-3 0 0,0 1 3,2-1-8,-2-2 0,0 2 4,1-1-2,-1-2 6,4-1-9,-2-1 5,2-2-8,3-3 6,-1-3-8,0 0 7,3-3-22,-3-1 16,3-2-1,-3-1 6,0 0-8,1-1 0,-1 0 0,-4-2-20,2-3 16,-1-1-6,-1 0 8,-2-3-19,-2-2 15,-2-2 7,-2-2 0,2 0-1,-2 2 0,2 2 6,-2 4-1,2 4 12,0 1-15,-2 5 14,2 2-3,0 3 11,-2 7-4,2 5 5,0 4 3,-2 5 8,2 5-22,0 2 9,0 2-2,2 3-9,-2 1 5,4 0-9,0 2-14,0-1-6,0-1 8,5-2-18,-3-1 1,2-2-9,0-4 3,5-1-22,-1-3 0,-2-4 4,13 8 5,-4-8 3</inkml:trace>
  <inkml:trace contextRef="#ctx0" brushRef="#br0" timeOffset="10668.6102">9686 12706 76,'0'0'20,"0"0"5,2 0 10,0 0-6,2-1 10,5-3 2,-1 0-12,4-1 3,3-2-23,3-1 11,1-2-2,6-1-9,-3 0-20,3 1 8,0-2-26,-4 2-3,-1 0-2,-3 2 4,0 1 1</inkml:trace>
  <inkml:trace contextRef="#ctx0" brushRef="#br0" timeOffset="15385.8801">11169 12433 5,'0'0'4,"0"2"6,0 4-1,2 4-2,2 5-7,-2 4 0,2 4 7,0 4-1,3 3-1,-1 3 7,-2 3-3,4 1-1,0 2-1,5 4-1,-3 4-1,5 1-6,-1 2 6,3 1 7,-1 1-15,3-1 13,-3 2-8,3-1 0,-2-3 0,-3 1-14,3-4 0,-3 0 3,-1-4 0,-3-5 0</inkml:trace>
  <inkml:trace contextRef="#ctx0" brushRef="#br0" timeOffset="16017.9162">10877 12648 5,'-2'-7'4,"2"0"6,0-3-7,4 0-1,3-3 0,3-3-1,4-3 0,7-2 6,6-3-7,8-3 7,8-2-8,13-5 1,11 0-1,7-6 1,13-2-1,10-4 1,13-3 6,8-4-7,12-2 0,8 0 7,11-1-8,6 0 0,9 3 1,3-1 0,5 3 0,-2 4 0,1 0 7,3 4-1,-4 2-1,-7 5-6,-6 4-1,-6 4 14,-6 3-14,-13 4 14,-10 4-2,-8 4-2,-11 4 6,-7 4-1,-10 4-15,-7 5 7,-9 3 12,-6 3-15,-6 5 0,-6 3 6,-4 3 0,-5 4 0,-4 3-2,-1 3-1,-5 4 12,0 2-2,-2 3 0,2 2-9,-4 1 5,0 1-1,0 1-20,0 2 2,2-1 13,-2 1 0,-2-1-1,-1 1 0,1 0-1,0 0 0,-2-1 0,2-1 0,-2-2 7,-5-1-2,3-3-14,-4 0 7,-3-3 0,1-3 7,-5 0-1,1-3-13,-5-1 0,-2-1 8,-2-2 6,-4-1-1,-6 1-20,-2-2 7,-7 2 8,-1-2-6,-9 2 1,-6 0 0,-6-1 1,-5 2 6,-5 0 0,-7-2-1,-8 3 0,-10 0-6,-11-2 6,-8-1 0,-10 1-6,-11-2-6,-8-1 20,-4-2-1,-9 0-14,-3-1-6,-9-1 14,-4-1 0,-2-1-13,-4-2 14,-2-1-13,0-2 1,2-1 13,2-2 0,2-3-1,2-1-13,8-3 14,5 0-7,9-3-13,10-1-4,5-3 9,13-1 1,8-3-6,10-1 2,9-4 1,10-3 0,10-2 2</inkml:trace>
  <inkml:trace contextRef="#ctx0" brushRef="#br0" timeOffset="17796.0179">11909 12151 3,'0'0'4,"0"1"0,0 5-2,2 3 1,0 4-1,5 2 0,-1 4 1,2 3-2,2 5 0,3 2 0,1 5 7,3 3 5,-1 3-8,1 2-1,2 1 0,-1 3-7,-1-4 7,-1-2 0,1-3-1,-5-4-8,1-3 9,-3-4-1,0-4-8,-3-5 8,-1 0 0,-4-7-8,-4-4 0,0-5 2,-2-3 7,-5-6-7,1-5 0,-2-6 0,-3-4 15,-1-7-3,-3-5-13,1-6 0,-3-3 7,0-3-1,3-4-6,3 0-1,3-1 2,4 0 0,4 0 1,4 6 6,4 0 7,4 5-15,5 1 0,4 8 1,1 4 0,3 4 0,2 7 1,0 8 0,-1 5 0,-1 8 1,-2 7 0,0 7 6,-7 6 0,-2 6-7,-3 5 0,-5 8 0,-4 4 0,-2 3 0,-2 3 7,-5 2 0,-1-2-7,0-3 0,1-2 0,3-5 7,0-6-7,4-4 0,2-5 0,2-6 0,6-6 7,3-4-7,1-8 0,7-2 1,-1-7 0,7-4 0,0-4 0,4-5 0,2-1 0,2-3 0,0-4 0,0-1 0,0 0 1,0 2 0,-4-2-1,0 4 1,-6 0-1,-2 3 1,-5 2 0,-1 3 0,-7 4 0,-2 1 0,-4 5 7,-2 2-8,-6 6 1,0 2 6,-2 6-7,-3 3 12,-1 3 0,-1 0-16,3 1 1,0 0 8,-1 0 6,3 0-8,2-2-7,0-2 7,2-1 6,1-3-13,3-2 0,3-2 14,3-2-8,0-4-6,4-4 7,1-2-7,3-3 1,1-4-1,-1-1 1,5-3 1,-5-1 0,5 0 7,-3 0-7,1 1 1,-3 1 0,3-1 0,-5 4 0,3 2 1,-3 4 0,-1 2 0,-1 4 0,0 2 0,-2 6 0,-1 1 1,-1 3 0,-2 3 6,0 0-7,0 0 6,0 0 0,1-2-7,-1-1 0,2-1 0,2-3 7,-2-1-7,3-1 6,1-4 0,0-2-1,5-4 1,-3-3-9,5-2 2,-1-4 0,-1-2 1,1 1 0,-1-2 0,1-1 0,-3 2 7,-1-1-7,1 2 0,-3 2 0,-2 1 0,1 3 1,-3 2 6,0 2 0,-2 3-7,-2 4 0,0 4 0,-2 1 1,0 2 0,-2 2 0,2 2 6,2-3-7,-2 1 7,2 0-7,2-2 0,1-2 1,1-1 0,2-1 0,0-4 6,5-3-7,-1-2 7,-2-2-7,5-1 0,-1-2 0,1-2 1,-1-1 0,-1-1 0,-1 0 6,-1 2 0,-1-1-1,0 2 0,-4 0 0,1 2-9,-3 1 9,0 3-8,-2 0 0,-4 3 8,0 4-7,-2 2 0,-3 3 14,-1 1 4,2 5-8,-4 0-7,1 4 6,1-1-1,0 2-6,2-2 6,-3 2-7,3-2 14,-2-3-3,4-1-1,2-1-19,0-3 20,0-1-20,2-3 1,0-3 0,2-3 3,2-4 0,2 0 0,0-5 1,2 0 0,1-3 1,3-1 1,-2-1 1,3-1 0,1 0 0,3 1 1,-5 0-1,3 1 1,-1 2 1,-1 0 0,-1 1 0,0 3 0,-1 1 1,-1 3 6,-2 1-7,1 3 7,-3 0 5,2 1-7,-4 2 6,3 1-8,-3 2 6,-2-1-1,2 2-1,-2-1 7,2-2-3,0 1-20,0 0 20,-2-1-7,0 0-7,1-2 7,1-1 6,2-1-1,0-1-8,2-1 7,1-3 0,-1-2-8,4 0 12,-1-1-14,-1-1 13,2 1-20,-1-1 8,-1 3 6,-2-1-6,1 1-14,-3 0 16,0 1 6,0 2-20,0 0 8,-1 2 14,1 1-1,-2 1-14,0 1 7,2-1 7,0 1 0,1-1-2,-1 0 6,0 1-14,2-1 13,-1-1-8,1-1-6,2-1 13,1 0-1,-3-1-14,4-2 13,-1-1 0,-1 1-8,2 0 1,-3-2-14,1 2 9,-2-1 1,-2 2-6,1-1 7,-1 3-13,-2-1 16,0 2 0,0 0-7,0 2 7,-2 0-12,3 3 8,-3 0-6,2 2 0,-2 1 2,2 0 1,0 1 14,0-1-14,0 1 1,3-2 7,1-1 0,0-3 6,2 1-7,1-6 6,1 1-7,1-4-6,1-1 14,-2-1-8,3-4 7,2 1-13,-1-2 13,1 1-1,-3 0-7,1 0 7,-3 0-7,0 2 7,-1 0-15,-1 2 15,-2 0-7,-1 2-6,1 1 14,-2-1-7,-2 1 13,0 0-16,-2 0 9,2-1-8,-1-1-7,1-2 15,0-2 0,0-3-1,2-1-7,-2-1 7,3-4-7,-3-2-1,0-1 2,-2-3-6,0-1 7,0-1-6,-2 0 1,0 1 19,-2 0-20,-2 4 1,2 2 1,-4 2 0,-3 5 7,-1 4-6,0 3 0,-3 3 13,1 6-1,-3 4-7,1 5 6,-1 4-7,3 2-7,2 5 14,-3 3-1,3 2-7,2 0-6,-1 4 13,3 1-7,0 2-6,2 0 0,-2 1 1,3 1 0,1 2-2</inkml:trace>
  <inkml:trace contextRef="#ctx0" brushRef="#br0" timeOffset="18732.0714">12459 13116 4,'2'-9'3,"1"-1"0,-1-1 0,0-1-1,0-2 1,-2 2-1,-2 0 7,0 0-8,-5 3-1,1 1 1,-2 2 0,-4 4 0,-3 4 12,-4 3-2,1 4-7,-5 6 13,2 3-16,-3 1 6,1 4 0,2 1-8,3-1 7,1 2 6,2-3-2,3-4 5,6 0-21,2-4 14,4-5-8,4-3 7,4-6-8,7-5 1,3-4 0,3-6 0,2-4-13,1-2 8,1 0-6,0-2 8,2 1 0,-2 0-7,0 3 15,-5 1 0,-1 3-15,-3 2 3,-3 2 7,-1 5-7,-3 3 1,-1 5 14,-6 6-14,0 4 7,-4 4 0,-2 4-6,0 1 0,0 2 13,-1-1-7,3-1 0,2-1-6,2-4 6,3-2 7,-1-2-14,4-5 13,2-4-13,3-4 0,1-3 1,3-6 1,-3-1 13,5-7-7,-1 0-7,1-3 7,0 0 6,-3-2-1,-1 0-13,-3 1 0,-2 1 20,1 4-8,-3 2 6,-2 2-8,-2 3-1,0 3 6,-1 3-20,-6 5 20,1 5-1,0 3-1,-4 7 7,2 2-3,-4 4-20,2 0 7,1 2 1,3-1 6,0 0-7,2-1 13,2-1-14,5-3 13,-1-3-1,4-4-8,0-3 0,5-3-6,-1-5 0,3-3-5,-1-3-6,3-5 9,-2 0 7,1-3 0,-3 0 6,1-3-7,-3 0-6,-1 1-5,-2-1 20,1 2-1,-3 1-1,0 2-7,-1 1 7,-3 3-1,2 2-14,-2 2 8,-2 4 7,2 2-8,-4 4 7,2 3-1,0 0-6,-2 5 6,2 0-7,0 1 13,1 0-1,1 2-14,0-4 13,2-1-7,2-1-6,-1-2 0,1-3 14,4-3-14,1-4-6,-1-2 14,2-5 6,1-3-1,-1 1-14,1-4 14,-1-1 0,-1-2-16,-1 1 16,1-1-8,-3-1-8,-2 2 2,-2 0-5,1 0 14,-3 4-7,0 0 7,-2 3-1,-2 2-6,0 3 0,-2 5 13,-2 2-7,0 4-7,0 1 7,-1 2-6,-1 1 7,2-1-1,0 2 0,2-3-19,0 1 1,2-5 3,0 1 1,2-4 1,2 0-1,2-6 3,0-2 0</inkml:trace>
  <inkml:trace contextRef="#ctx0" brushRef="#br0" timeOffset="19656.1243">13533 12541 5,'4'-10'10,"0"1"6,2 1 4,-2 1-9,-2 2-1,3 3 5,-1 2 17,0 2-17,0 4 5,0 3 16,2 3-4,1 3-4,-3 3-16,2 3-2,-2 1 0,0 3 10,-2 1-9,2 2 0,-4 0 4,2 0-8,-2-2-1,0 0-1,0-2 1,-2-2 4,2-1-1,-2-2-7,0-4 6,2-2-1,-2-2-14,-2-1 14,0-3-14,-4 0 1,-3-1 7,-1-2-12,-5-2 20,1 1-8,-3-1 0,1-1-6,-3 2-6,2-1-6,1 0 10,-1 2 7,5 2-7,-3-1 8,3 5-13,-1 0 20,3 3-13,1 1-6,1 3-6,2 0 9,2-1-5,3-1 1,1-1 8,2-1-5,5-3 1,-1-2-5,4-2 6,0-2-4,5-3 14,1-5-7,3-4-6,1-1 2,-1-3 7,1-1 0,1-2-13,0 1 2,-1 0 14,-1 1 6,-1-1-13,-1 3 0,-1 1 7,-1 0-6,-3 2 13,2 2-14,-3 2 13,1 1-7,-2 2 6,1 2 0,-1 3-1,-2 1-7,0 0 0,0 1-6,1 0 13,-1 0-1,2 0 0,0-2-1,1 0-1,1-3-6,2-2 0,1-3-6,1-2 14,3-1-7,-3-2 0,3-1-6,-1-3 14,1 0-1,0 0-7,-3-1-6,1 2-6,-1 0 15,-2 0 6,-1 3-7,-1 1 0,-2 1 7,1 0-8,-3 3 0,-2 2-7,2 1 2,-4 3 7,0 2 0,0 2 0,0 2 0,-2 1 0,0 1-7,0 1 1,3-2 13,-3 1-1,2-1 7,-2-2-9,2-1 5,2-3-7,2 1-1,0-4 0,2-2-13,3-1 8,1-4 7,3-1-20,-1-1 15,1-2 0,1-1-7,1 0-4,-3 0 7,1-1 1,1 0 7,-1 2 6,-3 0-8,1 2-12,-3 1 7,-2 1 13,0 2-7,1 3 0,-3 0 6,2 2 6,-4 2-9,3 1-1,-3 1 0,0 1-7,0-2 19,0 1-14,0-1 13,2 1-3,3-3 5,1-1-1,2-5 3,5-2-1,4-3-10,-1-4 6,5-4-2,0-2-1,2-2-8,0-2 0,-2-3-7,-1-1-13,-1-1 9,0-1 1,-5-1-19,1-2 17,-4-1-11,-1 2 1,-4-1 10,-1 3-6,-3 2 21,0 4-1,-4 2 0,0 4-7,-4 3 6,2 5 6,-4 3 0,2 4-16,-2 4 15,-2 5-8,1 6 0,-1 4 0,0 4 12,2 4 5,-4 5-21,4 2 20,-3 2-9,3 2-14,2 0-13,0 0-15,0-1 2,0-1 3,0-2 4</inkml:trace>
  <inkml:trace contextRef="#ctx0" brushRef="#br0" timeOffset="19801.1326">14538 12653 43,'0'0'12,"-2"-1"18,2 1-17,0 0 12,-2-1 3,2 1-4,0-1-2,2-1 2,-2-3-8,4-2-29,2-1-10,0-1 1,5-4 3</inkml:trace>
  <inkml:trace contextRef="#ctx0" brushRef="#br0" timeOffset="28263.6166">7686 13895 4,'0'6'4,"0"2"-1,2 6 0,-4 1-1,2 4 0,-2 2 0,0 4 0,2 1 0,0 2 0,0 0-1,2 1 0,2 1 0,-2 2-1,0-2 1,2 0-1,0 3 1,3-1-1,-1-2 1,-6 2 0,0-2 6,0-2-1,-2 1-1,-2-3 0,-7-3 6,1 2-2,-4-5-1,-3-2-1,7-9-1,-5-1 6,-1 0-8,-5 0-1,-4-1-6,-6 1 6,-2-1-6,-6-1 6,-44 5 6,2-2-13,-1-3 0,42-6 1,-3 1 0,-5 0 0,-1 0 13,-5 0-20,-2-1 0,-4 2 15,-60-1-13,62 1 7,-2-2 0,-2 1 7,-4 2-7,0-1 6,-2 0-7,-3 2-6,-1 0 7,-3 2 13,-1 0-14,-1 2-6,3 0 14,-3 2-1,3 0-7,2 1 7,-1-1-8,1 2-5,4 2 13,-1-3 1,5 2-9,2 0 1,6 0 7,5-1-15,3 0 22,5-2-16,5 1-4,5-1 1,6 2 7,3-1-7,3 1 20,4 0-8,7 2-7,4 2 7,2 2 0,2 0-9,4 3-5,2 2 2,0 2 13,2 2-7,0-1 0,1 2 13,-1 0-14,2-1-6,-2 2 7,2-1 6,-1-1-6,-1-2 6,0 0-7,2-1-7,-1-1 1,1-1 1,-2-2 0,0-1-1</inkml:trace>
  <inkml:trace contextRef="#ctx0" brushRef="#br0" timeOffset="29172.6686">7634 14562 3,'0'0'2,"-2"0"1,0 0 0,2 1-1,-2 0 0,0-1 0,2 0 0,0 0-1,2 0 1,0-1 0,9-3-1,3-3 0,5 0 0,7-1 0,-9 2 6,6-2 0,2-2-8,6-2 1,6-2-1,4 0 7,5-1-7,3-1 0,11 0 0,4-2 0,7 0 0,5-1 7,3 0-8,6 0 1,88-19 0,-90 23 7,4 0-8,4 1 0,2 0 0,0 3 1,95-10 0,-22 3 0,-90 11 0,3 1 7,-3 2-1,3 0-7,-5 2 7,1 1-7,-5 2 7,-1 1-7,-7 3 0,-2 1 0,51 9 7,-18 2-7,-24 3 0,-12 3 0,-13 5 1,-11 4 6,-6 0-7,-6 3 0,-5 3 13,-6 1 6,-1 0-16,-1 3 7,0 1 5,-4 1-14,3 1 13,-3 0-16,2 0 22,0-1-10,2 1-1,1 0 7,-5-23-3,2 1-8,0 2 0,0 3-7,1 0 13,-1-2-7,2 2 0,-2-1-1,3-1 7,-3-2-14,-2-3-5,2-1-5,-2-3 0,0-3 3,-2-3 0,-2 8 0</inkml:trace>
  <inkml:trace contextRef="#ctx0" brushRef="#br0" timeOffset="29801.7046">1746 15745 1,'-4'-2'4,"0"0"-1,2-1 0,-2 3 0,2-1-1,0 1 0,-1 3 0,3 1 0,0 3 0,0 7 6,3 5 5,1 4-14,0 4 13,4 5-1,0 4 4,5 5-8,-1 3 5,5 5 0,-1 6-2,3 3-2,2 2-7,1 4 0,3 3 6,2-1 6,2 2-22,2 2 8,2 2 1,0-2 13,-2 0-9,0-2-13,0 0 14,0-4-1,-4-1-6,2-5 0,-4-4-14,-2-4 3,-3-3 1,-1-5 1,-2-4 2,-5-5 0,-2-5 1,1-5 0</inkml:trace>
  <inkml:trace contextRef="#ctx0" brushRef="#br0" timeOffset="30777.7604">1616 15784 7,'-2'-3'4,"0"1"5,2 1-6,-2-1-1,2 0 6,2 1-8,2-1 1,2 0-1,4-2 7,5-3-8,4-1 1,5-2-1,9-3 1,9-4 0,7-2 6,11-5-8,9 0 8,7-4-8,7-3 1,10-2-1,12-2 1,5-2 0,6-2 0,8-1 1,8 0 6,3 0-1,3 0-7,5 2 0,2 2 1,2 1 0,2 2 0,-1 3 6,-1 2-7,0 3 0,0 1 7,-4 3-7,-5 4 7,-1 2-7,-3 2 0,-1 3 0,-5 2 1,-2 1 0,-4 2 6,-6 1-7,-2 3 7,-3 1-7,-1 1 0,-3 3 0,-3 1 0,-7 2 7,-2-1-7,-6 3 1,-4 1-1,-4 2 1,70 12 0,-23 3 0,-72-14 0,-3 1 7,-3 1 5,-2 1-7,-3 3 0,-2 2 5,-3-1-14,-3 4 13,-4 0-13,2 1 1,-4 1 19,-2 2-15,0-1 0,0 2 7,-2 1-1,0 2-1,0 0 7,2 2-9,-2 1 0,0 1-1,1 1 6,1 3-1,0 0-19,31 43 20,-6-9-7,-29-41 0,0 2 6,2 1 0,-3 1-2,1 0-1,-2 2-13,-2-2 7,-1-1 1,-1 0 0,-2-2 7,-1-1-7,-1 0-8,-5-3 9,-2-2 6,-2-1-7,-1-2 0,-5 0 7,-5-2-1,-3-1-1,-2-2 0,-9 0-13,-4-2 7,-6 0 7,-4 0-14,-6 0 14,-4-2-7,-9 1-7,-6 1 16,-8-1-22,-7 2 3,-3 0 20,-5-1-13,-6 2-6,-4 1 0,-6 0 9,-4 1 0,-3 0-6,-1 2 7,-5 1-6,-3 2 14,-5 0-14,0 1 7,-2 1 0,-2 2 7,-4-2-7,-2 1 0,-1 0 6,1 0-1,-2 1-7,-1-2-6,1-1 14,0-2-7,4 0 6,0-2-7,4-2-6,0-2 7,6-2 7,2-1-14,2-4 1,7 0 1,3-4 7,7-2-6,4-1 1,4-3 0,7 1 13,3-3-1,5-1-13,4 0 0,3-1 7,6 0 0,1-1-7,4 0 7,6 1-7,3-1 14,1 0-14,7 0 7,2 1 6,2 0-7,4 0 0,2 0 6,4-1-14,3 1 8,3 1 6,3-1-14,-1 0 14,3 1-1,1-1-7,1 1 6,2 0-13,-1 0 14,3-1-7,0-1 0,0 1 6,0-1-7,-1 0 0,1 0 7,2 0-7,-2 0 0,2-1 7,-2 0-13,1 1 7,1-2-7,2 2 8,0-1-7,0 1 1,0-1 0,0 0-1</inkml:trace>
  <inkml:trace contextRef="#ctx0" brushRef="#br0" timeOffset="37962.1713">9616 15702 1,'-9'11'2,"-3"2"1,0 2-1,-3 0 0,-1 1-1,1-2 1,-1-2-2,1-3 1,-2-3 0,3-4 0,0-3 0,1-5 0,3-4-1,-1-4 0,1-3 1,4-1 0,-2-4 1,1-2-1,1 0 0,2-2 0,0 0 0,2 0-1,0 1 1,0 0 0,2 2 0,0 1 6,0 3-7,2 3 13,-2 2-2,0 4 0,2 1 4,2 5-2,2 3 5,2 3-3,3 6-8,1 4-7,5 5 14,-1 4 3,5 6-14,0 5 5,-1 8 7,5 5-16,0 4 13,2 5-8,0 3-6,0 2 12,2 6-7,0 5 6,0 2 0,-1 1-2,1 3-14,-2-2-12,-2-3-3,0-4 1,-2-5 3,-1-5 0,-3-7 3,-2-6 2</inkml:trace>
  <inkml:trace contextRef="#ctx0" brushRef="#br0" timeOffset="38606.2082">9365 15303 10,'0'-3'23,"0"-2"-22,5 0-1,3-2 7,2-2 5,7-1-8,3-4 7,7-3-16,8-6 15,9-2-8,8-3 0,12-2-1,6-5 0,11-2 6,6-2 0,8-3-14,12-2 14,5-1-1,122-53-7,-125 55-7,7-3 8,6-2 6,2 1-13,131-43 13,-142 50-1,3 3 7,2 1-2,-4 3-2,-3 3-7,-1 5 13,95-18-15,-36 14 14,-98 20-15,-7 4 6,-2 5 0,-6 3 6,-5 5-14,-3 4 13,-5 2-7,-1 6-1,-3 3 0,-2 2 14,0 6-9,1 0 5,-1 4-1,-2 2-8,0 1 7,3 3-15,-1 1 15,0 2-2,2 2-14,1 0 14,1 1-1,0 1-7,3 1 0,-3 0-6,3 0 13,-3 1 0,2-1-14,-1 0 14,-1-3-1,0 1-13,-1-1 7,-3 1-6,0-2 7,-4 0 6,-2 1-7,-2-2 1,-4 2 0,-4-1 6,-7 0-13,-1-2 0,-7 0 20,-4-1-8,-2-1 6,-6-2-8,-5 1-6,-5-2 6,-5-2 0,-6-1-7,-6 0-6,-8-1 14,-5-1 0,-3 0-1,-9-2-6,-6 1 0,-9-1 7,-7 2 6,-7 0-2,-8 1-1,-5 2-1,-3-1 0,-9 1-7,-6 0-7,-2 1 1,-4 2 1,-4-1 14,-4-1-8,-1 2 0,1-2 0,2 1 0,-1-2 0,3-1-12,0-2 14,8-2 0,2-1-1,4-3 0,7-1 0,5-3 6,3-5-19,6-4 0,4-3-4,8-5-5,5-5 3,6-3-5,8-4 3,6-4 2,6-2 1</inkml:trace>
  <inkml:trace contextRef="#ctx0" brushRef="#br0" timeOffset="41494.3734">2367 16186 3,'0'1'3,"-2"-1"-1,-1 0-1,1-1 1,-2 0 0,2 0-1,2-2 0,-2 0 0,0-2 0,2 1 0,0-2 0,0-1-1,0 0 1,2 0-1,-2-1 0,0 0 2,0-2-1,0 0 0,2 1 0,-2-2 0,2-1 0,2 1 0,1-2 0,-1 0 0,2 0-1,2 1 1,3 0-1,1-1 7,4 3-8,1-1 1,2 3 6,1 5 0,1 1-7,2 5 12,-1 3 0,-1 2 4,0 3-2,-3 3-1,-1 1-2,-5 3 5,-3 1-2,-5 1-1,-6 3-2,-7 1-7,-1-1 5,-4 2-1,-5-1 7,-4-1-9,1-2 6,-5-3-14,0-3 6,-2-5-13,2-2 20,-2-3-7,2-5 13,2-5-23,3-4 2,3-4-5,2-5-12,5-7 1,4-3 3,6-3 2,6-4 3,2-2 1,6-1 0,5-1 2,4 2 1,-1 1 1,3 3 1,2 3 0,2 3 1,0 6 2,0 3 1,-1 2 0,1 4 1,2 4 0,-4 3 1,0 5 0,0 2 1,-3 3 6,3 3-1,-2 4 6,-2-1 0,-1 2 4,-1 2-2,0 1-1,-3-3 4,-1 1-2,-1-1-1,-1-2-8,1-1 5,-4-2-1,1-2-1,-1-1 0,-2-2-2,1-2 5,1-4-1,0-5-20,1-4 8,-1-3 6,-2-4 6,3-2-8,-1-2 0,-4-2 7,2-1-8,-1 2 6,-1-1-7,0 4 0,-2 3 0,0 3 0,-2 2 6,0 6-13,0 3 1,3 4 7,-3 7 6,2 5-14,-2 3 0,4 4 2,0 0 7,0 4 0,3 0 7,-1 0-16,2-2 8,1-2 7,1-4-8,3-3 6,-1-3 0,1-5-14,-1-3 14,5-4-7,-3-4 6,3-5 0,-3-3-13,1-2 13,-1-3-1,-1-1 0,-1 0-7,-3-1 13,1 0-7,-4 1 0,-1 0-15,1 4 15,-4 0 0,0 5 0,0 0 0,-2 4-8,0 3 7,-2 4 7,0 4-2,0 4 0,-2 3-1,2 3-14,-2 4 14,2-1-7,-2 2 6,4-3-7,0-1 1,2-3 12,1-1-14,1-3 14,4-3-2,1-4-1,-1-5-7,4-4-13,1-2 8,3-4 7,-1-2-1,0 0 0,-1-3 0,1 0-1,-3 1 0,1 0 0,-1 3 0,-2 1 0,-3 2-13,1 2 8,-2 3 0,-1 4 1,1 1 0,-2 6 20,2 2-3,-2 6-8,1 3 6,-3 2-7,2 2-1,2 1-7,3-1 0,-1-1 7,2-2-1,1-2-13,1-2 21,3-6-8,1-2-13,1-7 14,0-2-20,1-3 15,-1-1-12,0-4 7,-3-3-5,1 0 14,-3-2-7,1 0 0,-3-2 15,-2 0-9,-1 0 6,-3 1-7,-2 1 6,-2 2 13,-2 2-4,2 2-2,-4 1-1,2 4-2,-4 5 5,0 2-8,0 5 12,-3 3-3,1 5 5,2 3-10,0 2-2,2 3 13,-2 2-10,4 4-14,0 1 6,0 1 7,4 1 3,-2 1-8,2 0-1,0-1 6,2-2-7,-1-4 5,1-1-8,-2-2-12,0-4-13,0-1-16,0-3-7,0-4-7,1-3-1,-1-5 6,2-4 6,0-1 5</inkml:trace>
  <inkml:trace contextRef="#ctx0" brushRef="#br0" timeOffset="43057.4628">4079 15433 38,'0'0'12,"0"2"12,0 3-10,0 3-1,2 3 11,-2 6-3,2 2 23,0 6-5,0 4-11,0 5 2,3 3-4,-3 5-9,2 4 10,-2 3-3,2 2 4,0 0-11,0 0 12,-2-3-17,2-4 4,1-5-1,-3-6-2,0-2-8,0-7 13,0-3-10,-2-7-7,-2-5 6,0-8 5,0-5-14,-2-8-12,-1-5-12,1-7 11,-2-5 2,0-6-6,-2-4 3,1-4-5,1-5-3,2 1 15,0-3-4,2 0 7,4 2-5,0 1-6,4 2 16,0 3-13,3 4 14,1 3-6,2 5 1,1 6 7,-1 4-7,1 4-6,1 7 22,-2 6-9,-1 6 6,-1 4 12,-4 7-2,1 3-9,-3 6 5,0 2-8,0 4 0,0 3-8,0 1 1,0 0-8,1-3 22,1-3-2,2-4-2,-2-3-1,5-4-13,1-5 13,0-6-7,5-6-1,-1-5 0,3-4-6,2-4-5,-1-3 7,3-3 1,-2-2 0,0-3-6,-1 1-12,-1-3 16,-3 2 7,-1-2 0,-1 2-13,-1 1 14,-3 3-7,-4 1-6,1 4 7,-1 1 15,-2 3-9,0 4 6,-4 5 5,0 3 5,-2 3-9,0 4 5,-2 2 5,-2 4-9,1 1-14,1 0 6,2 0-6,0 0 6,2-2 6,0-1 0,4-1-22,0-3 29,3-3-15,3 0 6,0-4-7,3-4 12,1-2-8,1-1-13,-1-2 1,3-3 8,-3 1 0,-1-2 0,1-1-7,-2 0-6,1 0 3,-3 0 13,-2 0 0,1 0-7,-3 3 7,-2 1-7,0 1 7,0 1 0,-2 1-19,0 4 20,1 1-13,-1 5-6,-2 2 23,2 2-2,0 3-1,0 1-7,0 1 1,2 0-7,2-1 0,3 1 2,-3-2-5,6-1 14,1-4 12,-1-2-7,4-1-8,1-4 0,2-2 6,-3-2-1,3-1-20,-1-2 15,-1-1 7,0-3-15,-3 0 2,0 0 1,-1-1 13,-3 0-8,-4 0-6,1-1 13,-3 2-13,-2 2 7,0-1-13,-2 4 14,0 1-6,-2 2 0,0 3 20,2 2-9,-2 5 1,0 1-2,2 3 11,0 0-1,2 3-3,0-1-1,2 2-2,2-1 0,2-1-2,3-1-14,1-2 7,5-3-6,-1-2-7,5-3 3,2-3-5,-1-3-12,3-4 4,-2-1-11,2-3 4,0-5-9,-3 1 12,1-3 2,-2-1-3,-5-3 17,1-3 7,-5 0-18,-1-1 14,-3 1 2,-2-2 7,-4-1-7,0 1 13,0-1 13,-2 5 4,2 2-4,-2 3-3,0 3 5,2 3 10,-2 3 2,3 4-5,-1 4 9,2 6-4,-2 2-5,2 7-10,0 4 4,0 2-4,2 5 11,1 6-11,-1 1-7,-2 4 3,2 1 6,-4-2-16,2 1-7,3-3 18,-5-2-14,2-1-1,-4-3-6,0-3-6,0-1 1,-2-3 2,-2-2-7,-3-2 9,-1-1-12,-2-4 1,-1-1 9,-1-1-11,-2-2 1,-1 0 16,-2-3-13,3 0 2,0 0 0,1 2 16,3-3-8,2 1 1,-1-1 0,3 2 1,2 2 0,2-1-6,2 3 14,2-1-14,2 0 8,4 0-7,1 0-5,3-3 14,2 0-14,5-1 15,0-2 0,-1-1-7,5-2-6,0 0 14,-3-2 0,3-2-1,-2 1-13,0-1 14,-3-2-13,1 0 14,-3 1-7,1-1 6,-5 1 0,3 2-1,-5-1 0,3 1-1,-5 1 1,0 0 5,-2 3-7,3 1 0,-1 2 0,0 0 0,0 3-13,3 1 14,-3 1 0,2 2-8,-1 3-4,3 0 20,-2 1-1,3-1-8,-1-2-6,3 0 7,-3-1-1,0-1 6,3 0-19,-1-3 20,1 0-1,-1-2-1,-1-2-13,-1-2 1,1 1-7,-1-3 23,0 0-9,-1-2 0,-1-2 0,-2 0 0,1-1 0,-1-1-7,-2 1 1,-2-1 0,0 3 1,1-1 14,-1 2-2,0 0-7,-2 2 0,2 2 12,-2 2-14,4 1 20,-2 2-16,1 3 6,-1 0-7,2 2 6,-2 0 5,2 2-8,3 0-7,-3 1 14,2 1-22,0 0 2,1 1 7,-1 1 6,0 1 0,0 2 6,3 0-14,-3 2 0,0 2 7,-4 2 5,3 0-13,-3 3 0,-2 2 7,-2 1-13,-2 0 14,-2 1-14,-3 0 8,1 0-12,-4-1-4,-5-4-12,3-2-15,-5-2-7,3-5 7,-3-3-3,-1-4 7,-1-4 4</inkml:trace>
  <inkml:trace contextRef="#ctx0" brushRef="#br0" timeOffset="43188.4703">5847 15231 99,'2'-2'37,"-2"1"-4,0-1-4,3-1-17,-3 0 18,2-1-5,0 1-8,0-2-29,0 0-4,0 1-12,2 2 3</inkml:trace>
  <inkml:trace contextRef="#ctx0" brushRef="#br0" timeOffset="43948.5137">9978 15560 3,'-5'2'4,"-1"0"6,2 3-8,-2-2 14,0-1-9,-1 1 5,5-2 6,0 0 3,2 0-2,2-2-9,5-2-8,5-4 0,5-2-7,3-2 14,3-3-8,4-2 6,2-2 7,2-2-23,0 1 2,2-3-5,-4 2 0,2-1 1,-2 5 0</inkml:trace>
  <inkml:trace contextRef="#ctx0" brushRef="#br0" timeOffset="44116.5234">10220 15503 5,'0'2'4,"0"-1"6,4 5-9,0 1 2,4 3 5,0 2-7,1-1 6,1 4-7,2 2 0,1 1 0,-1 3-1,1 3 1,1 1 0,-1 3 6,-1 0-1,2 0-7,-1 1 0,-1-1-1,1-3 0,1-3 0</inkml:trace>
  <inkml:trace contextRef="#ctx0" brushRef="#br0" timeOffset="44383.5386">10559 15765 14,'0'0'10,"0"0"-8,0 0-1,2 2 0,2 2 13,4-1 4,0 3-21,1 2 7,1 3 13,-2-1-3,3 3-8,-3 0 13,0 1-16,1 1-7,-3-1 13,-2-1-1,2-2-1,-2 0 13,-2-2-16,2-2 12,-2-2-8,-2-2 6,0-4-3,0-2-7,0-4 12,-2-6-8,0-2 5,0-5-8,2-3-13,2-3 1,0 0 7,3-3-14,1 2-3,2-1 8,2 0-12,1 2 3,-1 3 0,5 3 3,-1 3 2,3 3 0,-1 3 1</inkml:trace>
  <inkml:trace contextRef="#ctx0" brushRef="#br0" timeOffset="45143.5821">11142 15520 2,'-4'-3'11,"0"1"5,-3-1-2,1-1-2,-4 2-8,0 1 7,-3 2 10,-1 1-15,-5 3 13,0 3-4,-1 4-8,-3 2 7,0 2-3,1 4-8,-1 2 6,4 1-1,3 0-1,1 0-7,3-2 7,1-1-1,5-1-7,2-3 6,4-2-19,2-5 14,2-3-20,5-4 10,1-4-6,2-5 15,1-3 0,1-3-13,3-2 9,-3-4 7,3-1-7,-3 1 1,1-1-6,-3 1 14,-2 2-7,3 0-7,-3 4 15,-4 2 6,3 1 4,-3 1-8,0 5 7,-2 3-3,0 3-8,1 3 0,-3 4-7,0 3-5,-2 2 20,0-1-2,0 3-1,0-1-13,2 0 13,0-2 0,0-2-8,2 0-8,0-2 16,0-3-2,0-3-7,3-3-6,1-4 7,0-3 0,0-4 0,3-2-14,-1-1-3,0-1 1,3-1 9,-3-1-5,-2 2 7,1 1 7,-1 3-13,0 1 8,-2 1 7,1 3 12,-1 2-2,0 3-1,0 3 4,3 3-2,-1 3-8,2 1-1,-2 2 5,1-1-20,1 0 14,0 0-1,1-2 6,1-2-14,-1-3 13,3-4-26,0-2 2,3-5 1,-3-5-4,3-5 15,-2-3 0,-1-3-5,0-4 6,3-3 1,-5-3-6,3-3-6,-3-3 2,-3 0 0,-1-2 2,-2 0 8,-2 0 6,-4 0-6,2 0-7,-2 4 14,-2 3 19,2 2-4,0 7-8,-2 2 4,0 5-15,2 2 12,-2 7 0,0 4 3,0 5 5,0 4-3,2 7-2,0 3-15,-2 5 12,4 4-14,0 5 12,2 2-14,0 1 13,4 4-7,-1 0 0,3-2-1,0 1-1,1-3-6,-1-2 13,2-2-14,-1-3 7,-1-2 0,0-5 0,-1-1-13,-1-1 6,0-3 2,-2-3 0,1-4-12,-1 1 8,0-4-5,-2 0-6,0-2 16,0 0-6,1-2-5,1 0 14,0 0-14,0 0-4,2 1-5,3-1 3,-1 0 3,3 0 1,-1-1 2,2 2 1,1-2 0,1 0 2</inkml:trace>
  <inkml:trace contextRef="#ctx0" brushRef="#br0" timeOffset="45338.5933">12217 14986 28,'0'0'1,"0"0"13,-2 5 4,2 1 5,0 2-4,-2 2-1,2 2-3,0 2 5,0 2-3,2 1-15,-2 3 12,4 1-7,-1 0 5,3 0-8,-2-2 6,2-2-20,0-1 7,5-2-12,-1-2-6,0-4 3,1-2 0</inkml:trace>
  <inkml:trace contextRef="#ctx0" brushRef="#br0" timeOffset="45539.6048">12511 14891 5,'0'0'10,"0"0"19,0 0-4,0 0-4,-2 2-15,0 2 19,-4 1 2,2 2-2,-1 4-3,-1 0-4,0 3 5,2 3-10,0 1-1,0 2-8,0 3 19,-1 3-10,3 1 12,2-1-10,-2 0-15,2-2 13,0-2-14,0-1 0,0-3 6,0-2-25,0-1-5,-2-3-9,-2-3 3,0-3 3,-4-1 4,-1-3 1</inkml:trace>
  <inkml:trace contextRef="#ctx0" brushRef="#br0" timeOffset="45675.6125">12133 14852 17,'0'-1'10,"2"0"4,-2 0-8,2 0-7,0 0 20,0 1-16,0 0 6,2 1-8,-2 2-6,2 3 0,-2 3-1,0 4-1</inkml:trace>
  <inkml:trace contextRef="#ctx0" brushRef="#br0" timeOffset="46133.6387">10902 15965 62,'0'-1'17,"-2"1"3,2 0-2,0 0 4,0 0-2,0 2-4,0 2 12,2 4-11,2 4-8,2 1 0,1 5 4,1 2-8,0 3 6,2 1-8,1 2 7,-1-2-8,1 1 6,-1-3-1,0-1-7,-2-3 6,1 0 5,-3-3 0,0-2-9,-2-2 13,0 0-8,-2-2 5,-4-2-1,0-1-8,-6 0 6,-2-3-20,-3 2 14,-3-2-7,-3 2 13,-4 0-1,1-2-7,-3 2 0,-2 1 6,2-1-1,2 2 0,1 4-15,1-1 8,0 4 8,3 0-2,3 4-14,3-1 8,1 2-6,3 2 1,2 0-6,2-2 8,4 0 1,2-2-14,0 0 10,0-3-12,4-2 1,5-1-3,-3-3 2,2-3-3,1-2-5,1-3 3,0-3 3,3-3 3,-1 0 1,3-3 2,1-1 2,1 0-1</inkml:trace>
  <inkml:trace contextRef="#ctx0" brushRef="#br0" timeOffset="47633.7245">11328 16278 6,'-2'-2'4,"2"-3"6,-2 0 18,0-1-10,0-1 10,-2 2-3,-3-2 3,1 0 10,-2 0-11,-2 1-4,-1 0-10,-1 3-1,-3 1-2,-1 4-7,-1 1-1,3 5 7,-5 2-8,3 4 13,-1 2-8,1 4-1,1-1 6,1 2-15,3 1-5,1 0-12,4-2 8,2-1 3,0-2-5,4-3 2,2-2 0,4-5-10,2-4 2,4-4 10,3-6-5,1-4 7,3-5 2,0-1 1,1-3 7,1-1-6,2-1 7,-2 0 6,-1 0 6,1 1-3,-3 2-1,-1 2 5,-2 2-7,-3 1 4,-2 3-8,1 2 0,-1 3 6,-2 3-2,0 5 13,1 2-4,-5 3-7,2 1-8,-4 2 12,2 2-14,-2 1 12,0-1-8,1 1-6,-1-2 0,2-1 6,-2-3-13,0 1 2,0-3 0,2 0 8,-2-4-7,2-4 7,2-4-6,1-2 13,-1-1-14,2-3 0,0-1 9,1 0-8,1-1 7,-2 1-6,1 0 7,-1 2 0,0 2 5,-2 1-13,-2 2 13,3 2 5,1 1-8,-2 3-7,2 1 13,-1 4-8,1 2 1,0-1 5,-2 2-14,3 2-6,-1-1 22,0 0-3,-2-1-1,3 0-13,-1-1 1,2-3 13,-1-1-1,1-2-13,0-2 7,1-4 6,1-2-14,-2-1 7,5-3-6,-3-2 13,-1 0 0,1-1-8,0 1-6,-1 3 14,1-2-1,-2 2-7,-1 2 0,1 3 6,-2 0-7,1 5 14,1 1-2,0 5-14,1 1 7,1 1-7,-2 3 7,3 1-7,-3-2-6,3 1-5,1 0 2,1-2-12,-1-2 4,3-3 2,-3-3-3,5-3-4,-1-3 10,1-5-6,-1-1 11,-1-4-5,2 0 7,-5-4 2,3-2 1,-5-1 7,0-1-7,1-1 20,-3 0 12,-2 0-23,1 2 19,-3 3-10,-2 0 5,0 3 11,-2 3-4,-2 2-2,-2 3-16,-2 4 13,-2 4-23,-2 5 15,-3 2-9,1 4 6,0 3-1,-3 0 5,3 2 0,2 1-2,-1 0-8,3 1-13,4-2-6,0-1 10,4-3-18,2 1 2,4-3-10,3-3 5,1-2 2,3-3 4,3-1 3,1-1 9,2-3-6,1 1 9,1-1 7,0 2-6,-2 1 7,1 2 0,1 3 6,0 5-13,-3 1 7,1 4 19,0 5-9,-1 4 5,-3 4-1,2 5-3,-1 6-2,-1 4-1,-3 4 6,1 1-9,-3 1 6,-1-1 5,-1-2 10,-4-2-2,-2-1-11,-4-5 6,0-2-10,-4-3 5,-4-4-2,-3-4 0,-1-6-3,-2-4-7,-1-5 6,-4-5-14,1-5 1,-1-6-6,1-4-6,-3-6-10,2-4 2,1-6-15,1-2 5,5-3 16,-1-2-3,5 0 2,4 2 3,2-1 14,4 0-6,2 3-6,2 0 21,5 1 7,1 1-9,3 1-13,-1 1 13,5-1 0,-1 1-1,5 3 0,-2-3-1,1 3-7,-1 0-5,2-2 13,-2 2 6,-1 1 6,-3 0-3,-3 2-8,1 2 12,-3 1-7,-6 1-2,1 2 5,-5 4-20,-4 0 7,-1 6 6,-3 3-7,-2 2 13,2 5-14,-3 3 20,1 4-16,0 1 0,2 3 6,0 2-1,1 2-1,3-1-1,4 1 7,0-1-3,7-1-7,-1-3-13,4-2-12,3-2 10,4-7-18,-1-1-3,3-4 6,-1-5 8,3-4-3,0-3 2,0-5 3,-3-3 1,1-1 4,-2-4 0,-1-4 2,1-4 2,-5 0 1,-1-1 1,-3-4 1,-2 0 1,-1-3 1,-5-1-1,-2-1 2,-2 0 20,0 2 3,2 2 5,-2 3 2,-1 4-15,1 4 4,0 4 12,0 3-11,2 4-1,0 5 3,0 5 5,-2 6-10,2 6-2,0 2 6,0 3-9,2 7-8,2 4 13,1 3-2,1 3-7,0 2 5,0 2 5,0 1-14,1 0 6,1 0-7,0-5 6,-2 0-7,1-4 0,-3-2 7,0-1-1,-2-2-1,-2-3-13,0-3 0,-4-1 22,-2-3-2,-1-1-2,-1-1-7,-2 0 0,-1-2-1,-1 0 6,2-1 1,-3 0-22,3-1 15,2 0 0,-3 2-6,3-1 6,0 1-18,4 0 14,-3 1-13,5 1-10,0 0-10,0 0-3,4-1 5,0 2 5,2-1 1</inkml:trace>
  <inkml:trace contextRef="#ctx0" brushRef="#br0" timeOffset="47755.7315">13276 15769 75,'0'-4'27,"2"-1"4,0 3-4,1-3 2,-1 3-3,-2-2-23,2 0 6,-2 1-13,0-1-12,0 2-6,-2-1 3,-3 2-1</inkml:trace>
  <inkml:trace contextRef="#ctx0" brushRef="#br0" timeOffset="48800.7913">2259 16603 2,'-2'2'4,"2"-1"-1,0 0 0,-2 1-1,2 1 0,0-1 1,2 1 0,-2 1-2,2 1 0,-2-2 0,4 2 0,0 1 0,3-2 0,1 1 0,4-2 0,3-2 0,5-1 12,3-1-14,8-2 0,4-4 7,11-1 5,8-4-7,8-2 0,8-2-1,4-2-7,9-3 0,4 1 8,6-4-1,6 1 12,5 0-8,3-2-1,3 0 6,4-1-8,4 1-1,-1-2 0,1 0-7,4 2 13,0-1-1,2-1-7,1 2 6,-1-2 6,-2 1-8,0 1-1,0-1 6,-2 2-1,0-2-14,-2 1 13,-3 0-13,-1 0 0,-4-1 7,1 2-6,-3-3 13,-5 0-8,-1 2-6,-7-1 13,-6 2-7,-2-2 7,-9 3-2,-7 1-7,-5 2-7,-10 1 8,-5 4-13,-9 2 2,-7 1-5,-6 2 0,-4 2 3,-9 1 0,-3 1 1,-5 4 2</inkml:trace>
  <inkml:trace contextRef="#ctx0" brushRef="#br0" timeOffset="58877.3676">3711 17200 4,'-2'-1'10,"2"-1"6,-4-2-3,2 2-1,-2-2 12,1 2-10,-1-2-2,2 3-1,0-1 4,-2 0 6,2 0-10,0 4-1,2-1 5,0 2-7,2 3 4,2 5-14,2 1 6,3 5 12,-1 1-14,2 2 0,1 3 13,-1 3-9,2-1-13,-1 1 13,-1 1-7,0-1 0,-3 0 0,-1-2 13,-2 0-2,0-2-7,0-1 0,-4-2 6,0 0-8,-2 1 6,-4-3-7,0 0 6,-5-1 6,-1 0-1,-3-2-15,-3-1 15,-3 0-3,-4-4-13,-2 0 7,-2-2-1,1 0 0,-3-2-6,-1-2 7,-1 0 6,2-2-7,0-1-1,2 1-6,3 0 7,-1 2 0,4-2-6,0 0 0,2 2 13,3 0-1,1 0 0,1 1-8,3-1-6,-1 3 14,4 0-14,-1 2 14,3 0-14,2 4 7,-1-1-6,1 3 1,4 1 13,0 0-13,0 2 6,2 0-6,2 2 1,0-1 6,0 1 0,0 0 6,2-1-1,1 0-7,-1 0 6,0-1-13,2-2 7,-2-1-12,2-2 14,-1 0-13,1 0 20,-2-3-27,2 0-9,0 1-4,1-3 3,-3 0 3,2-1 1</inkml:trace>
  <inkml:trace contextRef="#ctx0" brushRef="#br0" timeOffset="60322.4503">3777 17998 1,'0'0'4,"0"0"-1,0 0 0,0 1 0,0 0 0,0 4-1,4 3 1,2 0-1,1 5 6,1 0-1,2 4-7,1 2 0,3 0 0,1 3 0,-1 4-1,3 1 1,-3 1 0,3 3 0,-1 0 0,3 1 0,-3 0 0,1 1 0,-1 0-1,3-2 0,-2-2 0,-3-1 0,1-1-1,-3-5 0</inkml:trace>
  <inkml:trace contextRef="#ctx0" brushRef="#br0" timeOffset="61003.4892">3800 17838 5,'-2'-2'4,"2"0"-1,0 1 0,0-2-1,0 0 0,0-2 1,2-1-1,4-1-1,2-2 1,3-3-1,3-2 0,5-1-1,4-1 0,5-4 7,8-2-1,7-3-7,9-4 0,6-3 7,6-4-7,6-1 0,5-5 0,7-3-1,7-2 1,6-1 0,3 0 0,3-1 0,2-1 1,5 1 0,2 0 0,-1 3 6,-1 0-7,-3 2 0,-1 3 7,-3 4-7,-2 2 12,-2 5 0,-8 3-8,-2 4 5,-8 3-13,-5 6 7,-6 4 6,-5 4-7,-8 4 6,-3 3 12,-6 1-9,-5 4-8,-4 3-6,-2 1 0,-4 1 7,0 4 12,-4 0-2,-2 2 0,-2 1-3,0 2 5,1 2-20,1 1 0,0 1 1,2 0 13,-2 2 6,2-1-9,2 1-1,2 1 6,0-2-14,2 2 0,-2 0 13,0-1-7,0 1 6,-4 0-20,2 0 7,-3-1 1,-1 0 0,-2 0 1,-2-1 0,-3 3 6,-1-2 6,-5 2-1,-1-1-8,-3 1 8,-4 3-9,-2 1 0,-4 0 0,-2 2-13,-2 3 9,-3 0 0,-5 0 1,-3 0 6,-3 2-6,-7-1 6,-2 0-13,-4 1 14,-4-1 0,-5 2-7,-5 0 13,-7 2-14,-6 1 7,-4 1 6,-9 3-8,-3 2 7,-3-1-2,-3 4 0,-7-1-7,-7 1 0,-3 0 12,0 0-1,-2-1 0,-1-4-2,1 0-1,0-3-7,1-2-7,3-6 7,6-5-6,2-3 7,4-3 6,5-4-1,5-4-7,5-2 1,8-5-7,2-6 1,8-3-6,5-4-10,5-4-5,5-4 4,6-2 2,4-4 2,4-1 1</inkml:trace>
  <inkml:trace contextRef="#ctx0" brushRef="#br0" timeOffset="62756.5895">6584 16363 15,'0'0'2,"0"0"0,0 0 7,0 0-2,2 2-7,2 3 0,0 1-1,4-1 1,-2 4 0,3 1 0,1 3 0,0 2 7,3 0-1,-1 2-8,3 3 1,-1 2 0,3 3 0,1 1 7,3 1-8,0 1 1,-1 2 0,3 3 0,2 1 0,0-2 7,4 3-7,4 2 6,0 1-7,4 0 7,2 0 6,1 1-8,1 0 6,5-2-14,-1 1 13,5-1-1,1-1-14,3-1 8,4-2 0,4 0 6,2-2-13,2-2 0,3 1 1,1-4 13,5 0-7,3-3-6,5 2 0,2-5 1,4-2 7,2 1-1,4-4 6,4-3-1,6-1-1,5-3-7,4-2 0,4-4 1,4 0 6,6-2-7,4-1-6,5-1 7,1-3-6,7 0 7,4-4 6,2 1-7,4-3 12,4-3-20,3-1 7,3-3-6,3-2 13,3-3-7,5-2 7,0-5-7,4-3 6,2-2-13,2-2 13,0-4-13,2 0 14,0-2-13,-2-1 7,0 0-7,1 0 8,1-2 6,-2 1-1,0 0-7,-4 0 6,-4 2-7,-7 0-6,-5 2 1,-5-1 1,-4 1 13,-2 3 0,-4-1-1,-4 1-1,-5 1-13,-3 1 13,-7 0 0,-2-2-7,-8 0-7,-4 0 8,-6-2 7,-9-3-7,-4-1 0,-6-5 0,-8-2 0,-2-3 0,-9-1 0,-4-2-6,-6-2 7,-6-1 13,-4-1-8,-7-1 0,-3-2-9,-7-3 2,-4 4 14,-4-3-15,-7 4 0,-3 0 7,-5 3-1,-1 1-14,-7 1 9,-2 2 7,-6 1-8,-2 2 8,-3 2-1,-3 0-1,-1 2 0,-1 2-7,-3 2 13,3 1-7,-3 2 6,3 3 6,-1 2-9,1 1-1,2 1-6,1 3 12,1-1-7,4 4 6,2 0-8,2 2 7,2 1-8,4 2 8,4 1-9,2 1-7,3 2 16,3 3-8,3 0 6,2 2-1,3 1-1,1 3 0,2 0-1,2 2 0,2 0-7,-2 2 7,2 2-6,-2 0-6,2 2 13,-2-1-6,0 2 6,-2 0-7,-2 0 7,-1 1-1,-3 0-6,2 0 0,-5 0 7,-1 0-7,-3 0-6,-1 0 14,-1 0-13,-1 0 13,-3 0 0,-2 0-14,2 0-6,-1-1 3,-3 1-5,0-1 0,0-1 3,0 1 0</inkml:trace>
  <inkml:trace contextRef="#ctx0" brushRef="#br0" timeOffset="63123.6105">17431 13588 9,'0'-1'3,"0"0"7,-2 1 4,2 0-1,0 0-14,-2-1 26,2 1-17,0 0 5,0 0-7,0 0 19,0 1-17,0 1 13,2 4-10,2 2 5,1 4-9,1 2 1,0 2 4,2 3 5,1 2-1,1 3-3,-2 3-8,2-2-7,1 5 6,-1-1-6,0-1 0,3 2-6,-1-1-13,-1 0-3,1-1 2,0-1 3</inkml:trace>
  <inkml:trace contextRef="#ctx0" brushRef="#br0" timeOffset="63285.6198">17768 13899 55,'0'0'24,"0"0"-4,0 0-8,0 0 4,0 0-2,0 0 6,0 0-10,0 0-20,0-2-6,0-1 2,0 1 1</inkml:trace>
  <inkml:trace contextRef="#ctx0" brushRef="#br0" timeOffset="64784.7055">18259 13571 15,'0'0'22,"0"0"-9,0 0-2,0 0 12,0 0 4,0 0-11,0 0 12,0 0-17,2 3 11,0 3-2,-2 2-10,2 3-1,2 3-7,0 1 19,0 1 3,2 3-8,-1-1-3,1 1 6,0-3-10,2 1-7,1-3 6,-1-2 5,4-1-14,-1-2 13,-1-2-8,2-5 6,1-2 5,-1-4-9,1-2-13,1-5 14,-2 0 0,-1-4 10,1-2-2,-1 0-8,-1 0-7,-2-1 7,-2 1-8,1-1 0,-3 3 1,2 2-8,-2 2 2,0 0 1,-2 3 13,2 3-1,-2 3-7,3 4 7,1 3-8,-2 2 0,4 4-7,-2 0 2,3 2 7,-1 1-6,2-1 0,-1-2 13,1 2-7,2-2 0,-1-2 0,1-3 6,0-2-13,1-3 7,1-3 0,-1-2-1,1-3 8,1-2-2,-3-2-7,1-2-6,-3-1 7,0 0 6,1-1-1,-5-1-7,0 1-13,0-3 23,0 3-8,-4 2-8,3 0 16,-3 3-8,2 1-8,-2 1 16,0 2-16,0 2 16,4 4-16,-2 3 16,3 0-8,-1 3-8,2 0 2,-2-1-5,5 2 1,-5-1 1,4 0-18,2-1 3,-1-3 4,1-3 1,3-1 10,1-3-18,-1-4 15,3-3-10,1-3 8,2-3 3,-3-1-12,1-6 15,-1 0 2,-1-2 0,0-1-5,-5-3 8,0-1 0,-3 1-14,-1-2 24,-4-2-8,2 0-14,-6 2 9,0-2 13,-2 1 7,0 4 3,-2 2 5,0 4-8,2 3 17,0 2-5,0 4-16,0 3-7,2 5 13,-2 6-3,2 5-8,0 5 6,0 4 6,2 7 3,2 7-2,2 6-9,2 4 11,0 6-14,3 1 17,-1 4-21,3 0 19,-3-1-9,2-1-2,3-3-7,-3-5 5,3-2 0,-3-4-8,3-3 7,-5-5 17,0-2-2,3-4-22,-3-6 13,0-5 5,1-3-22,-1-6 7,2-5 12,1-4-2,-3-4 0,3-4-23,-3-2 3,2-2 13,-1 0-7,1 0 6,-2 1-7,1 3-6,-3 3-11,0 2 1,1 3 16,-1 4-6,2 3 1,-2 4-5,3 4 0,-1 3-4,-2 4 2,5 2-12,-1 2 11,1-1 1,1 1 2,1-1-4,1-1-6,3-3-10,-3-1 18,5-3-5,0-1 2,-1-5-10,1-1 9,0-5 15,-3-2-12,3-3 8,-2-2 0,-3-3 2,-1-3 1,-3-1 0,-2-1-12,-1-4 1,-3 2 23,-2 0 4,-4 1-1,-2 2-14,0 2 6,-6 3 6,-1 4 0,-3 1 4,-5 6-14,1 5 0,-1 2 7,-1 5-1,1 4 6,-1 2-14,3 1 0,1 3 7,1-1-1,3 2 0,4-3-7,1 1 14,3-1-22,2-3 15,2-2-6,5-2-6,3-3 7,2-4-12,3-2 8,1-2 0,3-3-5,0 0 14,-1-2-19,3-2 20,-2 0 0,-1 1 6,-1 1-8,-3 0 7,1 1-8,-1 4 6,1 1-1,-3 3 6,0 0 12,1 4-4,-1 1-15,-1-1 6,-1 2-8,2-1 12,-1 0-2,1-1-14,-2-4 6,5 1 7,-1-6-9,3-3-13,0-4 15,1-3-8,1-4-6,1-5 8,-1-3 0,0-2 0,-3-2 0,-1-2 7,-3-3-14,-2-1-11,-1-2 1,-3-2 10,-2-3 7,-4-2 6,0-2-13,-2-3 1,0-1 7,-2 0 0,-2 4 13,1 4-2,1 5 6,0 4-3,0 5 5,0 4-9,2 7 11,0 3-15,0 5 0,0 8-1,0 5-1,-1 6 12,1 9-1,2 3-15,-2 6 12,4 4-7,0 3-7,1 2 0,3 4 6,4 0-13,0 2-12,1 0-16,3 0-9,1 0 5,-1-2 5</inkml:trace>
  <inkml:trace contextRef="#ctx0" brushRef="#br0" timeOffset="64947.7148">20335 13077 43,'-2'0'12,"2"-1"6,0-1 9,-2 2-2,2-1-11,0 1 12,0-2-4,2 0-14,2-3 4,2-2-20,1 0-6,3-2 2,4-2-6,3-2 1,6-1 3,4-2 1</inkml:trace>
  <inkml:trace contextRef="#ctx0" brushRef="#br0" timeOffset="66550.8065">21293 12195 17,'0'0'2,"0"0"14,0 3 3,0 1 17,2 3-16,0 3 9,0 1 22,0 6-12,-2 2 1,2 3 8,2 5-12,-2 2-11,2 1 3,0 4 2,3 0-15,-1 0-3,2-3 5,-2 0-9,3-2 13,1-2-10,-2-1-1,3-4 0,-3-2-9,0-3 0,-2-2 0,-2-2 6,3-1-7,-5-3 6,0-2-26,-2-4 14,-2-1 8,-7-2 1,-3-3-15,-4 0 15,-3-1-13,-2 1-5,-2 2 15,3-1-14,-3 2 3,2 3 7,-1 4-5,1 1 7,-2 5 7,2 3-14,1 3 8,-1 3 6,5 1 0,-1 2-1,3 2-7,3-2-12,3 0 1,6-2 9,2-2-12,0-1 8,6-4-6,0-3 3,5-5 8,3-1 0,-1-4 1,1-4-13,3-4 9,-1-1-6,1-3 14,-1-1-12,1-1-6,-1-3 9,-1 0 14,-1-2-1,1-1-13,-1 0 13,1-2-13,-3 2 14,3-1-7,-3 2-6,0 1 7,3 0 0,-3 2-7,1 3 8,1-1-7,1 4-6,-1 1 15,1 2-13,1 0 13,1 3-6,1 0 6,1 2 0,-1-1-7,3 2 7,0 0 0,0-1-7,-1-1 1,-1 1-6,-1 0 1,1-1 13,-2 1-6,-1-1-7,-1 1 20,-3-1-14,-2 0 0,-1 0 13,-3 2-7,0-1-13,-4-1 19,-2 1-7,-6 1-7,0 1 7,-5 0 7,-1-1-16,-2 1 9,-1-1-1,3-1 6,-1 0-14,1-1 20,1 0-2,3-1-8,0-1 0,2-2-13,2 0 14,4-2-1,2-2-7,4-2-12,2 0 8,5-2 7,1 2 0,0-2-19,5 2 3,0 0 2,1 1 8,-1 1 13,2 1-13,-1 1-1,1 0 8,-2 2 0,-1 0 0,-1 1 1,-1 2 5,1-1-20,-3 4 22,1 0-8,-1-1 6,-1 1-1,-1 2-13,1-1 7,-1 1 6,-2-1-13,3 1 7,-1-2 12,-2 1-20,1-2 14,-1 0-14,1 0 8,-3-1 12,0 0-20,-2 0 20,3-1-2,-3-1 0,-2-2-9,2 2-6,0-2-7,0 1 22,-3 0-14,1 1 14,0 0-2,-2 2-20,2 0 14,-2 1 6,2 2-7,-2 1 0,-2 3-13,0 0 14,-2 2-8,-2 2-4,0 0 14,-4 2-1,-3 1 7,-1-1-8,-3 1 12,-3-3-14,1 2 0,-1-2 0,-1-2 12,0-2-8,1-1 13,-3-3-3,5 0 6,-3-2-4,5-2-8,-3-3-7,5-1 12,-1-2-7,3-1-21,4-2 9,1-3 1,1-1-19,4-1 4,0-1-18,4-2 5,3 1 5,3-1 2,2 1 3,5 2 3,2 2 3,-1 0 1,3 4 3,0 1 2,-1 1 0,-1 3 3,2 2 0,-1 1 2,1 1 1,0 1 0,-3 1 7,3 2-6,-2-1 7,-1 1-1,1-2 19,-1 0 4,1 1-4,-2-1-1,-1-1-10,1-1 5,-1-1-7,3 0-2,-1-1 12,-1-3-2,2-1-1,-1-1-3,-1-2-14,1 1 13,1-4-14,2 3 13,-3-3-7,-3-1 5,-1 1-1,1-1-20,-3-2 21,-4 1-14,-1 0 7,-1 1 13,-2 0-8,-4 3-1,0 0-7,-2 5 7,-2 0 6,-5 5 4,1 2-2,0 4 0,-2 2-3,-3 3-14,3 3 7,1 1 0,1 2-1,0-1 6,2 4-1,2-2 7,-1-1-9,5 1-7,3-3 13,1-1-2,4-2-1,2-2-1,7-3 0,-1-3-21,7-2 9,0-2 0,0-4-5,-1-1 1,3-2 0,0-2 16,-2-1-16,0-3 2,-1-1-5,-3-1-6,-1-3 16,-1 0-12,-2 0 8,-3 1 0,-4 2-5,0 1 7,-1 1-5,-5 3 7,0 1 7,-4 5 6,-2 4-8,-3 3 6,-1 3-8,0 1 6,0 5-7,-1-1-6,1 4 13,2-1-7,-2-1-6,5 1 13,1-1-7,0-3 0,6 1 0,3-3 6,1-1-7,2-2 0,7-4-6,-3-1 1,5-3-5,-3-1 0,5-4 15,-4 1-13,1-4 13,-1-2-13,-1 1 8,1-2-6,0-1 7,-3-3-7,0 1 1,-3-2 14,1-1-1,-4 2-1,-1 3 5,1-1 0,-4 5-9,2-1 6,-2 4-7,-1 1 6,-1 4 6,-4 3-7,-1 2 4,-1 3-7,0 0 6,-2 6-1,0 2-1,-3 1-8,3 3 1,0 4 0,0 1 13,2 0-9,0 4-13,2 2 20,-3 1-14,1 0-6,-2 1-24,0-1 4,-7 1-9,1 1 4,-5-1 3</inkml:trace>
  <inkml:trace contextRef="#ctx0" brushRef="#br0" timeOffset="67129.8396">19005 14095 118,'0'3'21,"2"0"-7,0 4 9,0 0-15,3 1-7,1 2 0,0-1 7,4-1 10,1-1-2,1 0 5,5-4-28,-1 0 7,5-3 0,0-3 6,1-1 6,3-3-14,-2-4 6,2-1-6,-3-2 0,1-3 0,-2 1 13,-3-3-8,-3 1 7,-1-1-8,-1-1 6,-5 0-1,-2-3-1,-2 1-1,-1 1-1,-3 2 0,-3 1 13,-1 2-3,0 4-8,-2 3-1,-2 4 7,-5 5-3,3 5-7,-5 5 6,3 6-13,0 3 13,-3 6-14,5 4 1,-3 3 13,3 2-13,4 1 0,0 2 13,4 0-1,0-1-7,4-1 0,0-1-19,2-3 9,0-1-12,4-5 3,0-2-4,3-5-10,-1-4 4,3-5 2,-1-2 1</inkml:trace>
  <inkml:trace contextRef="#ctx0" brushRef="#br0" timeOffset="67488.8602">19640 13842 43,'-2'0'6,"2"0"12,0 0-9,0 0 18,0 1 3,0 4 3,2 3 2,-2 3-5,2 5-9,0 2-3,-2 4 11,0 4-17,0 3-1,-2 2 4,-2 3-2,0 0-14,0-1 0,0 0-6,0-2-19,-1 0-8,1-3 3,0-3 3,0-4 4,-2-1 2,2-5 2</inkml:trace>
  <inkml:trace contextRef="#ctx0" brushRef="#br0" timeOffset="68338.9088">19444 14019 6,'0'0'10,"0"0"-7,2 1 13,0 0-3,2 1-2,2 3-7,2 0 0,1 0-1,3 4-1,1-1 6,1 1-7,3 0 0,-1 3 12,3-2-8,1 1 7,1-1-15,4 0-7,0-2 1,-3-2 2,3-3 1,0-1 0,0-4 1,-2-1-1,1-3 2,-1-2 0,0-3 1,-4-2 0,1-2 1,-3 0 0,-1-4 0,-1 0 1,-5-3 0,1 0 1,-1 1 6,-2 1 6,-2 1 5,-2 3-9,3 3 12,-5 2-15,0 4 6,-2 1 4,-2 6-14,0 2-6,-2 5 19,-1 5-8,1 2-7,0 3 0,0 3 20,2 2-10,0 0-7,0 0 12,2 0-7,4-2-8,2 0 0,0-3 1,3-3 0,3-1 0,-2-4 0,5-3 0,-1-5 0,3-2-8,-1-5 16,3-3-16,0-3 2,-1-3 13,1-2 1,2-3-16,-3-3-4,1-1 20,-3-1-13,1-3 13,-3 0-8,-1 2 20,1 2-3,-3 2 5,-3 2-16,0 5 5,-2 3-14,-2 3 21,-1 7 3,-1 4-9,-2 6 6,-2 3-4,-3 5-14,3 3 0,-2 4 0,0 2 6,2 1 0,0 1 6,4 0-2,0-3-1,4-2-8,0-1-6,1-2 7,3-5-27,2-4 11,3-3 1,1-5 15,1-4-7,2-4 1,1-3-13,1-4 3,-2-4 14,-1-3 0,1-1-6,-1-5 7,-1-3-7,0-1 14,-1-2-14,-1-1 1,-1 0 13,0 3 11,-3 2-8,-1 5 6,-2 1 3,-1 4-8,-1 5-2,0 2 5,-4 6-8,0 5 6,-2 6-2,-2 6 4,0 4 0,-2 5-3,2 5-8,2 3 12,-2 0-14,2 0 7,2-1 4,4 0-14,-2-5 0,4-1 0,1-3 0,1-4 6,2-5-6,3-2 0,2-5-6,-1-6-7,5-2 9,-3-5-6,1-4 14,0-3 0,-1-4-25,1-4 1,-5 0 16,1-3-12,-3-2 2,-1-2 2,-1 0 2,-2 0 1,-2 2 20,1 1-7,-1 5 12,-2 3-2,0 2-7,0 5-1,-2 4 11,-2 4-2,0 4-7,-2 5 11,0 4-8,-2 5-2,0 2-7,2 3-6,-2 5 14,2 1-2,2 3-7,0 0 12,2 1-1,2 3-27,0-3-11,0 1-9,-2 0-8,2-1-2,2-3 5,-4-1 3</inkml:trace>
  <inkml:trace contextRef="#ctx0" brushRef="#br0" timeOffset="68770.9335">21626 13565 3,'6'-6'10,"0"-3"6,2 0 10,-1-2 4,-1 0 3,2-1 2,-4 3 1,0-1 3,-2 2-18,-2 1 3,0 1 4,-2 2 3,-2 0-11,0 3-1,-2 2-16,0 4 12,-3 1 6,1 2-16,-2 4 5,4 1 5,-1 4-1,1 3-9,4 0 6,0 5-8,2 3 0,0 2 6,4-1-14,2 4 13,-2-1 0,3 0-8,1-1-7,-2-1 22,0-2-22,1-2 7,-3-2 0,-2-3-20,2-2-10,-2-4 5,0-1-10,0-5-10,0-3 5,0-3 4,-2-4 5</inkml:trace>
  <inkml:trace contextRef="#ctx0" brushRef="#br0" timeOffset="69853.9955">21930 13563 27,'0'2'14,"0"2"4,2 5 12,-2 3-4,2 5 9,0 4-11,0 3 4,2 8 9,-2 1-5,4 6 3,1 4 2,-1 3-17,2 7 3,2 4-2,-1 5-4,3 4-8,-2 0 5,1-1-14,-1-3 13,0-7-2,1-5-8,-3-5 0,-2-6 13,0-6-15,1-5 25,-3-9-9,-4-7-15,0-9 12,-2-8-14,-2-9 0,-3-8-7,1-6 14,-4-7-1,-1-6-7,-1-5-13,0-7-11,-1-4 16,-1-5-12,6-5 16,-1 0-6,3 1-5,6 0-5,4 2 10,0 5 1,7 2 1,3 5-6,3 3-3,1 4 1,1 5 16,2 4-13,-1 5 14,-1 5-6,2 5-13,-5 6 4,3 5 14,-5 4 0,1 6 7,-5 6-7,-2 4-13,-4 5 2,-2 5 14,-2 4-8,-6 3-4,0 3 20,-2 3-14,-3-1 1,3-1 12,2-2-6,0-4 5,0-1-13,4-5-1,-1-2-4,6-5 13,1-3-19,2-5 8,6-5 8,3-2-14,3-6-3,3-2 8,2-2-6,2-2 9,-1-3 1,1 0 0,2-2 1,31-19-6,-8 2 1,-7 5 0,-22 17 9,-3 0 0,1-2 0,-2 2 6,-3 0 0,-2 0-1,1 1 11,-5 2-8,0 2-1,-1 1-7,-3 1 20,-2 1-4,-2 3-1,-4 2-9,-5 3 0,3 1-1,-4 3-7,-3 3 13,1 1-2,0 2-19,-1 2 13,3 1 7,2 1-8,-1 0 0,3 0-7,2 0 0,4-1 7,0-1 1,6-2-1,0 0 0,7-3-14,-1-3-4,5-3 8,1-3-6,3-3 9,2 0-6,2-4-5,-1-2 1,1-3 16,0 1-13,0-3 8,-2-3-6,-1 0 8,1-3-6,-4 1 6,-1 0-5,-3 0 7,-1 2 13,-3 3-2,-3 2-8,-2 1 12,-2 5-8,-4 3 19,-2 4-3,0 3-23,-2 4 13,0 3 5,-2 3-8,4 2-2,-3 2-7,3 1 12,2 0-8,2-1 0,3-1-1,5 0-7,0-4 7,7-2-19,4-3-5,1-4-5,3-3 4,31-6-5,-4-8 3,-3-3 3,-3-4 3,-7-3 2,-2-4 1,-4-3 3,-6-2 0,-14 15 3,-1-4 0,-2-3 1,1-6 1,-3 0 1,-2-4 0,0-1 2,-1 0 14,-1 3-2,0 1 17,0 3-8,0 3-3,-2 3-1,-2 4 4,2 3 4,-2 2 4,0 6 3,-2 4-11,0 6 5,0 2-22,-2 4 0,0 5 6,0 6 5,0 3-1,4 1 6,-3 5-16,3 1 0,0 0 6,5-1 6,-3 0-7,2-2-2,0-3-20,2-2 9,-2-3 1,0 0-6,-2-4 8,1-3-7,-3 0 9,-3-4 0,-1-1 7,-2-3-20,-2-1 8,-13 1 7,-6-2 0,5-1 7,11 0-7,-3 1 0,-1 1-7,1 1 1,1 1 1,1 1 7,0 2 0,1 0-14,1 2-4,2 2 2,1-2-12,1 2 4,4 0 1,0 0 3,2 10 0,6-5 2</inkml:trace>
  <inkml:trace contextRef="#ctx0" brushRef="#br0" timeOffset="70987.0603">19671 14934 113,'-2'2'10,"-2"3"5,2 3-1,-2 1 3,2 4-14,0 2 6,2 4 6,0-2-16,0 2 13,2-1 5,0 1-1,2-3 3,0-1-15,2-2 19,0 0-10,1-4 5,-1-1 5,0-3-10,2-5 6,1-4-4,1-2 6,0-5-10,3-2-8,-3-2 0,0 0 0,-3-1-7,1 1 13,0 0-7,-2 2-1,1 2-12,-3 1 14,0 2-1,0 2 0,0 1 0,2 5 0,1 1-1,-1 4-6,2 3 7,0 1 0,3 2-13,-1 1-5,2 0 14,1 2 7,-1-3-7,1-1 7,3 0-1,-1-5 6,3 0-14,-1-3 13,3-2-26,-1-4 14,2-3 7,-3-3-13,3-4 14,-2-1-13,1-1 13,-3-1-14,1-1 8,-3 1 0,-1 0 0,-1 2 8,-1 1-2,-1 2 6,-3 1-14,-2 3 0,2 1 7,-4 1-13,3 2 13,-1 2-13,0 4 14,2 1-1,1 2-13,-3 0 7,2 2 8,2 2-1,1-2-21,1 0 16,3-3 7,-1 0-22,5-2 9,-1-1 1,5-3 1,-2-2-6,2-1 0,1-5 2,-1 0 14,0-3-20,0 0 8,-1-2 7,-1 0-12,0-1 6,-5 1 15,1 1-8,-5-2-7,-1 4 7,-5-2 6,-2 0-13,-2 1 13,0 3-1,-4-1-13,-2 4 13,0 1-7,0 4 6,-5 2-1,3 3-13,0 3 7,0 2-6,0 2 14,3 1 5,1 2-14,4 2-6,3 0 7,3-2 0,4 1 0,3-2 7,5-2-7,3-2-6,4-2 7,2-1-13,4-3 21,2-3-8,2-3 0,3-3-12,-1-1 14,2-4 0,1-2-1,-3-3 0,-2 0 0,-2-2 0,-3 1 6,-8-1-13,-1 0 7,-6 0 0,-5 1 0,-8 0-7,-4-1 7,-2 4 6,-4 3-19,-7 3 20,-1 3-1,-3 3-1,1 3-7,-3 3 0,3 4 0,-3 4-6,3 1 20,1 2-8,3 3 0,1-1-7,5 1-1,4 0 1,4-1 0,4-2 1,5-2 0,3-2-6,7-3 13,4-1-7,-3-4 0,3-2-6,2-2 7,0-3 0,0-2-6,0-3 7,-2-1-7,-1-2 7,-1 1-6,0-2 13,-2 0 5,-3 1 0,-1 1-3,-1 3-1,-3 2-7,-3 0 12,0 4-1,-1 0-15,-1 4 13,0 3 5,-2 2-15,1 3 14,-1 4-16,2 0 7,-2 2 5,1 0-7,1-1-7,2 0 7,1 0-7,-1-3 6,4-1 0,1-2 0,1-4-7,-1 0 1,3-4-6,1-1-19,0-4-3,-1-1 5,-1 0-4,18-9-10,-8 1 5,-6 3 4</inkml:trace>
  <inkml:trace contextRef="#ctx0" brushRef="#br0" timeOffset="71488.0889">17673 15922 126,'0'0'8,"0"0"12,0 0-9,0 0 11,2-1-2,3-1-3,5 0 5,2-1-22,3 1 12,3-2-14,1 3 7,2 0-1,1 1-1,1 1 0,-2 2 13,0 3 10,-1 4-2,-3 0 3,-3 5-17,-1 4-1,-3 3 19,-4 1-5,0 4 5,-4 1-11,1 0-15,-3-2 14,0 1-10,0-1 6,2-2-8,-2-1 0,4-2 5,0-3 0,2-2-14,2-4 7,5-4-20,1-4 3,5-5-6,4-3-16,3-6-1,3-1-8,5-6 5,1 1 3,2-1 5</inkml:trace>
  <inkml:trace contextRef="#ctx0" brushRef="#br0" timeOffset="71628.0969">18701 16106 79,'0'0'14,"0"0"18,0 0-4,0 0 2,0 0-3,0 0-4,0 0-8,0 0-22,0 0-6,0 0-11,0-3 1</inkml:trace>
  <inkml:trace contextRef="#ctx0" brushRef="#br0" timeOffset="72122.1252">19502 15595 44,'0'-1'12,"-5"-2"12,3-1 2,0 0 18,0-1-20,0 1 4,0 2-11,0 0-8,2-1 12,0 3-9,0 3 24,2 4-4,2 7-5,5 7-2,-1 4-4,0 7-8,2 2-3,3 5 5,-1 3-1,1 1-9,1 0 6,1 1-8,1 0-19,3-1-5,-3-1-16,5-1-2,0-4 0,-1-2 2,3-4 4</inkml:trace>
  <inkml:trace contextRef="#ctx0" brushRef="#br0" timeOffset="72327.1369">19950 15412 86,'-2'0'19,"2"1"5,0 5-23,2 3 13,0 5-1,3 3 10,1 4-2,0 5 3,2 3-16,3 3 13,-1 7-4,2 2-1,3 3-3,1 3-20,3 1 13,0 1-7,-1-1-12,-1-2-18,1-2 3,1-3 4,-2-3 1</inkml:trace>
  <inkml:trace contextRef="#ctx0" brushRef="#br0" timeOffset="72531.1486">19737 16113 81,'0'-1'27,"0"1"-17,-2 0 5,2 0 6,0 0-23,-2 0 1,2 0 12,2-2-1,5 1-1,1-2-14,6-3 7,7-2-20,4-3 2,4-1 2,2-2 2,0-1 0,4-1 3,0 0 0,0 0 0</inkml:trace>
  <inkml:trace contextRef="#ctx0" brushRef="#br0" timeOffset="73268.1907">20505 15740 11,'0'-2'23,"-2"0"-10,0 0-2,-1-1 6,-3 1-3,0 0 6,0 1-10,-2 3 11,-5 0-8,3 4-2,-7 2-1,1 4 12,-1 4-16,1 4 11,-3 3-14,0 2 13,3 1-9,-1 2-7,3 0 6,1-1-1,3 0 0,0-4-7,6-1 0,-1-2-12,5-3 8,3-4-7,1-3-4,2-3-5,4-5 16,1-4-5,1-5-5,2-4 7,1-3-4,-1-5 2,1-1 14,1-2-13,-1-2 13,-1-3 0,-1 0-7,-1 2 20,-1 0-9,-1 3 19,-4 5-16,2 2 12,-1 2-16,-3 1-7,0 4 19,0 5-15,-2 5 13,0 3-15,0 5 6,2 3-7,-2 3 0,0 2 12,3 0-1,-3 1-14,4 1 13,0-3-14,0 1 14,3-3-2,-1-3-7,2-1-7,1-3 7,-1-3 0,2-4-6,1-3-1,-1-4 2,0-4-12,1 0 2,-3-4 8,1-2 7,-3-2 0,0-3 0,0 2-14,-3-1 15,1 0 0,-2 3 0,0 2 7,-2 1 4,0 2-2,2 1 6,-4 4-9,2 4-1,0 4-1,0 4-13,1 3 13,-1 2 6,0 6-14,0 1-6,2 0 13,0 2-1,2-2 0,0 0 7,3-2-3,-1-4-1,0 1-7,3-4 7,-3-2-1,4-4-7,-1-2 6,1-4-7,-2-3 8,1-4-2,-1-1-14,0-2 16,-1-4-9,-1-2 1,-2-1 8,-2 0-9,0 1 1,1-1 14,-3 2-15,0 0 6,0 4 6,0 4-13,-2 0 0,0 2 1,2 4 6,-2 4 0,2 5 0,-2 1 5,2 6-7,0 3 6,2 0-1,0 1-7,3 1-12,1-1 8,2 0 19,3-1-8,-1-2 1,2-4-2,-1-1 5,1-2-13,1-4 6,-1-5 6,1-1-7,-1-5 6,-1-1 6,-1-3-3,-2 0-7,1-3 6,-5 0-20,0 0 7,0-2-6,-4 0 8,-2 1-14,0-1-10,0 1 9,0 1-16,-2 2-10,0 2 6,2 3 3,-2 2 4,4 1 4</inkml:trace>
  <inkml:trace contextRef="#ctx0" brushRef="#br0" timeOffset="73576.2084">21907 15266 95,'-2'-1'38,"0"2"-11,-2-1 2,-3 0-3,1 3-10,-2 0 11,0 4-3,-3 1-10,1 3-8,0 1-1,-1 4 6,-1 1-1,4 0-8,-1 4-6,5 0 13,2 1-14,2 1 13,2-3-1,2 1-1,1-1-1,3-1-6,0-1 0,2-3 6,1-1-7,-1-1 8,-2-1-2,1-1-7,-1 0 0,-2-3 1,0-1-6,-2-1 13,-1 0-6,-3 1-7,-3-2-5,1 1-5,-4-2-16,0-1 3,0 1 3,2-3 4,-3 1 1,1-3 3</inkml:trace>
  <inkml:trace contextRef="#ctx0" brushRef="#br0" timeOffset="73962.2304">22012 15474 23,'2'0'8,"-2"0"-7,0 0 25,0 0-15,3 0 4,-3 2 12,2-1-5,2-1-1,0 0 2,2 0-2,-2 0-3,2-1-2,-1-1-1,1 1-16,2-1 1,2 0 6,-1-2-7,-1 1 6,0-1 6,3-1-8,-3 0 13,-2-1-15,0-1 12,2 0 5,-1-1-14,-3-2 18,0 1 4,-2 2-10,2-1 11,0 2-23,-4 2 18,2-1-8,0 1-2,-2 2-2,3 1-7,-3 2 6,0 4-8,2 3-6,0 2 20,0 5-2,2 3-2,0 3-1,4 2-7,3 4 5,1 3-7,0 5 0,1 2 0,-1 5-1,1 2 19,-1 2-21,-4-1 13,1 1 6,-5 0-16,0-1 6,-6-3 6,-2-1-1,-3-4-15,-3-2 7,-2-5-1,-3-4-14,1-3 3,-5-5-32,-2-4 6,1-5-9,-3-5 5,-2-3-15,2-5 7,-1-6 5,-1-2 5,2-8 3</inkml:trace>
  <inkml:trace contextRef="#ctx0" brushRef="#br0" timeOffset="74194.2437">22273 15374 11,'8'-5'9,"5"-1"13,3-1-10,3 0 18,-1 0-17,3 1 18,2 1-4,-5 2 9,3 3-4,-4 1 3,-1 4-11,1 2-4,-7 3 5,-2 3 2,-3 3-8,-8 4-16,-1 2 12,-4 1 12,-2 2-17,-3-1-1,1-1 6,-3 1-9,5-5-1,0-2-13,1-2-19,3-2 3,2-4-2,0-3-17,2-5 5,2-5 4,2 1 4,0-4 4,4-3 2,-2-4 3,5-2 1</inkml:trace>
  <inkml:trace contextRef="#ctx0" brushRef="#br0" timeOffset="74849.2812">22542 15031 2,'0'-21'3,"0"-1"14,4-1-15,0 0 31,-2 12 3,0 1 2,0 2-11,0 1-10,0 1 11,1 1-17,1 5 31,2 3-5,-2 4-5,0 4-11,0 7 11,0 4-4,3 7 8,-3 5-9,2 4-4,-2 5-3,0 2 4,2 2-16,3-2-1,-1-1-1,0-3-1,3-3 0,1-4-7,0-4 0,3-2 0,-1-3-6,3-4 8,-3-6-7,5-5-5,-2-2 14,1-4-8,1-5 8,-1-4-6,1-4 0,0-4 1,-3-2 0,1-3 1,-3-1 0,1-2 0,-3 0 0,0 1-6,-1 1 14,-1 3-7,-2 1 6,-1 3-19,-1 2 14,-2 3 13,2 3-8,-2 3-1,-2 5 6,0 3-8,1 1-6,-1 2 0,2 1 14,0 0-2,0 2-7,2 0-6,2-2-1,-1-2 9,3 0-8,0-2-5,3-1-11,-1-4-5,3-2 23,-1-2 0,1-2-6,1-1 8,1-4-6,18-10-1,-6-1 9,-4 0-7,-3 2 1,-3-3-6,-2 3 8,-3 0-6,-10 8 14,2 1-21,-1 1 16,1 1 6,-4-1-7,2 3 7,-2 0-8,0 3-7,2 0 9,-2 1-19,0 1 15,0 2 13,0 0-14,1 3-5,-3 0 13,2 0 6,0 1-13,-2 1 13,2 0-8,0 0-6,2 0 0,-2 0 7,2-2 0,0 1-13,0-2 14,3-1-13,-1-1 7,2-1 8,2-2-15,-1-1 9,1-1 6,2-1-13,-1-1 13,1 0 0,-1-1 6,-1 2-8,-2-1 0,3 2 5,-5-1-7,2 2 0,2-1 12,-1 2 6,-1 0 3,2 0-2,1 0-9,-1-1 5,2-2-8,1-1-8,1 2-20,1-1 4,-1-4-24,1 1 5,-1-1-9,1 0 5,-5-1 4</inkml:trace>
  <inkml:trace contextRef="#ctx0" brushRef="#br0" timeOffset="75021.291">22705 15009 3,'0'0'10,"-2"0"6,2 0-9,2-1-1,0-1-7,5-4 0,5-1 0,4-2 0,3-2-1,4-2 0</inkml:trace>
  <inkml:trace contextRef="#ctx0" brushRef="#br0" timeOffset="76596.3811">19746 16647 43,'0'0'25,"0"-4"3,-2-2-9,2 0 9,-2-1 4,2 2 8,0-1-4,-3 1-18,3 2-2,0-1 10,0 3-8,0 3-4,0 2-8,0 4 0,3 5 12,1 3-3,2 3-8,-2 2 7,0-2-9,2 1-1,3-2 6,-1-2-14,0-1 13,2-1-14,1-4-5,1-2 1,1-3 7,1-3-7,1-3 9,-1-3 0,1-4 0,-1-3-7,1-1 8,-3 0-1,0-2 0,-1 0 7,-3 0 0,0 3-2,0 0-7,-3 3 0,1-1 1,-2 5-1,0-1 8,0 5-15,0 1-4,1 4 1,1 2 2,0 1 14,0 1-1,2 2-13,3-1 14,1 0 0,1-1-7,3-2 6,-1-3 0,5 0-7,-1-3 1,2-2 7,-1-4-14,1 0 8,0-5 0,-1 0 0,-1-2 7,0 0-7,-3 1-6,-1-1 7,-1 2 0,-2-1 1,-1 3-7,-3 0-11,0 1 1,-1 0-10,-1 4 15,0-1-4,-2 4 9,2 2-7,-4 3 9,2 2-5,3 0 7,-1 2-19,2 1 10,2-2 1,5-1 1,-1-1-6,3-2 3,2-4 2,1-1 0,-1-2 9,2-3-6,-3-4 13,1 0 7,-3-3-15,1 0 19,-3-2 12,-1-1-5,-3 0-15,0-3 25,-3 3-10,-1 0-4,-4-1 5,0 2-4,-2 1 5,-2 4-11,-2 2 6,0 2-3,-3 5-9,-3 3-1,-2 5 7,-1 3-3,1 6-1,-3 1-8,1 3 6,-1 3-1,5-1-13,0 1 7,2-1-7,1 1-11,3-3 1,4-2-4,2-1 9,4-3-6,1-3 3,3-3 2,2-5-12,3-1 16,-1-5-5,1-3 8,1-3 0,-1-1 1,1-4 1,1-1 0,-3-2 13,-1 2-8,-1 1-6,1 1 7,-5 3 0,0 2 5,0 0-13,1 2 13,-3 4-14,0 3 1,0 3 7,1 3 6,-1 3-14,0 0-6,0 2 22,0-1-2,3 1-14,-3 0 14,2-2-14,2-1 1,-1 0 13,1-4-7,-2-1-7,3-3 7,-1-3-6,2-5 7,3-1-8,-3-4 8,1-2-6,-3-1 7,2 0-13,-1-2 13,-3 2 0,2-1-7,-1 0 13,-3 3-6,-2 0-21,2 3 22,-4 0-1,2 3-12,1-1 13,-3 4-13,2 0 20,-2 4-14,0 4-12,0 3 27,0 1-14,2 5-6,-2-1 13,2 3-6,5 1 0,-3-1 6,2-1-13,3-2 13,-1 0-6,0-3-13,3 0-5,-1-4-4,2-2 9,1-3 2,-1-4-4,3 0 0,-3-6 4,-1 0 7,-1-2-5,-1-2 13,-1 0 6,-2-1-7,-2 0 6,-1 0 5,-1 0 0,0 1 3,-2 2-2,0 3-14,-2 1 0,2 1 14,0 0-9,0 3 5,2 3 13,3 2-4,-1 5-15,0 2-1,2 0 14,3 2-3,-1-1-15,2 3-6,1-2-12,1-1 3,5-3-12,-1-1 4,1-4 2,0-2 4,1-4 1,1-2 2,0-6 2,-1 1 0,-1-6 3,0-2 2,-3-1 0,-3-2 2,-1-2 0,-4-3 0,1-2 2,-5-4 0,-2-3 0,-2-4 2,-2 0 0,0-2 13,0 2 13,-1 3 9,1 3-5,0 5 4,0 3-10,2 3 2,-2 4 5,2 3-5,-2 4-2,2 5-3,2 7 4,-2 4-10,4 5-7,0 4 6,1 4-9,3 4 13,0 3-9,5 3-7,-1 2 6,2-1 1,3 3 4,0-4-20,1-1 0,1-2-10,1-1 2,-1-3-11,0-3 9,-3-2-15,1-4 16,-5-2 3,-1-1 2,-3-3-6,-4-3 9,-4-1-5,-2-2 15,-4 1-14,-3-1 9,-3-2 7,0 0-6,-3 1 19,-1 1-15,-1 0 8,0 4 10,1 0-14,3 2 5,-1 3 0,2 2-2,-1 1-1,3 3 0,2 1-1,1 1-7,1 1-6,2 2-5,2-2-13,0 0 3,2 0 4,0 1 2,2-1 0</inkml:trace>
  <inkml:trace contextRef="#ctx0" brushRef="#br0" timeOffset="76819.3939">22511 15922 49,'-2'0'5,"2"0"-7,-2 0 0,0 0 0,2 1 0,0 3-1,0-2 0,0 3-1</inkml:trace>
  <inkml:trace contextRef="#ctx0" brushRef="#br0" timeOffset="76971.4025">22699 16163 43,'0'2'32,"0"2"2,-2 0-5,2 2-3,-2 1 10,2 0-12,0 0-16,2 0 13,-2 0-10,0-1-1,2 0 0,0-3-29,0 1-3,0-2-5,2-1 4,-2-2 1,1-3 3</inkml:trace>
  <inkml:trace contextRef="#ctx0" brushRef="#br0" timeOffset="77119.411">22532 15771 29,'-3'0'14,"3"0"-15,0 0 7,0 0 5,0 0 0,0 0-2,0 2 5,3 2-2,-1-1-20,2 1 0,2-1 0,8 2 1,9-5-1</inkml:trace>
  <inkml:trace contextRef="#ctx0" brushRef="#br0" timeOffset="78222.4741">22906 15558 49,'0'0'18,"0"0"3,0 0-1,0 0 9,0 5-3,2 1 10,0 3-6,2 3-9,2 4 17,1 2-25,-1 5 12,4 1-4,0 4-9,-1 1-7,3 1 11,1 0-8,-3 1-1,2-3 7,3-1-3,-1-2-1,-1-2-14,1-2 0,-1-2-12,-3-4 14,0-1-18,-2-3 3,1-1-5,-5-3 16,-2-4-12,-4-2 1,-2-2 9,-5 0 8,-3-3-7,-4 1-6,-5-2 16,0 1-8,-2 0-5,-1 1 20,-1 2-8,0-1-6,2 4 14,0 2-2,1 2-8,1 3 7,0 3-14,3 1-12,1 2 22,3 1-13,3 2 14,3-2-7,2 2-6,6-1 14,0-2-7,4-1-6,2-3-13,2 0 10,3-4-5,1-1 1,1-3 3,1-3 1,-1-2 8,1-1 7,0-2-7,1-1-6,-3-2 0,-1-2 16,1 0-2,-2 1 5,-1-2-7,-1 3 0,-2 1-1,-2 0-6,3 1 6,-5 2 6,2 0 7,0 2-23,0 3 2,0 1 1,0 3-6,0 0 14,3-1-19,-1 3 21,2-1-13,0 0-7,5 0 3,1-2 1,-1-1 1,3-1 1,-1-1 2,3-2 1,-3-1 0,1-3 1,1-1-1,14-9 2,-2 1 1,-6-1 1,-5 0 6,-7 1-7,-1-1 14,-6 1-8,0 0-1,-4 2 6,2 2 12,-2-1-15,0 7 13,-2-1-3,0 2-1,0 0-3,2 1-7,0 1 5,0 1-13,-2 1 13,2 2-1,0 1-8,2 2 0,0 0 0,0-1-6,6 8 1,3-4-6,-1 0 8,0-4-14,3 0 3,1-4 2,1-2 1,1 0 0,-5-4 3,-3 2 0,0-1 2,3 0 0,-1-2 1,0-2-1,-1 1 2,-1-3 1,0 1 0,0 0 1,-1-3 0,-1 0 0,2 1 1,-4-1-1,2 2 1,-1-2 0,-1 2 1,-2 2-1,2-1 0,0 1 1,-2 2 0,0 2 0,2-1 0,-2 2 0,3 0 0,-3 3-1,2-1 1,0 0 0,2 2-1,0-1 1,0-1-1,1 0 1,-1-1-1,0-1 0,0 1 1,0-4-1,-1-1 1,1 1 0,-2-2 0,0 0 0,0 0 0,-2-3 0,0-1 0,0-2 0,1-3 0,-3 1 0,0-3 0,0 0 0,-3-1 1,3-2-1,-2 0 0,2-2 0,0 1 7,-2 1-1,2 2-7,0 3 7,-2-1-1,2 5-1,0 2 0,0 2-7,0 4 7,0 3 13,0 4-10,0 3 6,0 4-1,0 4 4,2 3-15,0 3-6,3 2 19,-1 2 0,2 3-9,2 3-1,2 0 0,3-1 12,-1-1-1,3 1-9,-3-2-1,5-3 6,-3-1-14,3-3 13,-3-3-14,3-1 13,-5-4 0,3-2-9,-1-3 0,1-3 0,-1-3-7,-2-3 2,-1-2 7,-1-2-13,1-1-5,-3-2 8,-2-1-12,0 2 3,-2-2 15,0 1-14,-1 1 10,-1 3-6,-2 0 8,2 1 1,-2 3 0,2 3-7,0-1 2,-2 4 1,2-1 0,2 1 1,-2 0 0,8 6 0,1-6 1,-1-1 0</inkml:trace>
  <inkml:trace contextRef="#ctx0" brushRef="#br0" timeOffset="78893.5125">24194 15455 3,'-2'-8'4,"-2"-2"-1,2 0 0,0-2 0,-2 0-1,0 2 0,0 1 1,-1-2-2,-1 3 1,2 1 12,-2 1-14,0 3 18,2-1-7,-3 3 10,3 4-9,-2 1-6,2 4 17,4 4-9,0 3 11,0 4-10,4 4 12,0 1-11,2 4 5,3 1-9,-1 3 5,2 0-3,-1 2-1,1 1-8,0 0-1,-2 1 0,3-2 6,-3-1 5,0 1-9,-1-3-7,-1 0 1,0-5-13,-2-1 2,0-5-19,-2-3 4,2-1-3,-1-4 2,-1-3 4,0-3 3,-2-3 3,0-1 0,2-4 3,0-2 1,0-2 2,2-2 2,0-1 2,0 0 1,0 0 1,3 1 0,-1-1 1,0 1 15,0 1-9,0 0 6,1 0-1,1 0-7,-2 0 6,0 1 7,3 0-3,-1-1-7,0 2 6,0 0-2,3-4-7,-1 1 0,2 1-6,1-2-5,-1 1 1,3-3 0,-1 2 1,3-1 2,-3 2 0,-1-2 2,1 1 0,-1 1-1,-3 0 2,0 1 1,1 1 0,-3 0 1,-2 3 0,0 0 1,0 2 6,-1 3-7,-1 4 13,2 2 0,0 2-9,-2 4-6,3 3 6,1 3-6,0 2 7,2 1 6,1 4-14,-1 1 1,2 1 13,1 1-2,-1 1-7,1 1-6,-3-1 7,0 3 6,-1-3-13,-3 1 13,0-2-13,-4-2 0,-2 0 1,-4-1 7,-2-4-7,-5 0 7,-1-2 0,-4-2-6,1-2 0,-4-2 7,3-2-8,-3 0 9,1-3-1,1 1-7,-2-4-1,5-2 16,-3-1-9,3-4-6,2-4 0,1-2-1,3-6 1,2-4 1,2-3 0,2-3 0,4 0 1,2-3 0,2 0 1,4 0-1,-1 1-1</inkml:trace>
  <inkml:trace contextRef="#ctx0" brushRef="#br0" timeOffset="95514.4632">4700 7855 2,'6'1'1,"2"-1"0,0 1 0,1 0 0,-1 0-1,0 0 1,0 2 0,1-2-1,1 2 1,-2-1-1,1 0 1,1 1-1,0 0 0,1 0 0,-1 0 0,2 0 0,1 1 0,-1-1 0,3 1 0,1 0 0,1-2 0,-1 1 0,3-1 0,-1 2 0,1-2 0,0 0 0,-1 1 0,1 0 0,0 1 0,-1-2 1,1 0-1,-1 1 1,-1 0-1,-1 1 1,-1-1-1,2 1 0,-3-1 0,0 0 0,1 1 0,-1 1-1,1-2 1,-1 1 1,3-1-1,-1 2 0,1-1 0,0 0 0,1 1 0,1-1 0,4 0 0,-3-1 0,1 2 0,4-2 0,0 2 0,-1 1 0,1-2 0,2 2 0,-2-1 0,2 1 0,0-2 0,2 2 0,-3-1 0,1 1 0,0-2 0,2 2 0,0 0 0,0-3 0,2 2 1,2-1-1,0-1 1,0-1-1,7 1 0,3-2-1</inkml:trace>
  <inkml:trace contextRef="#ctx0" brushRef="#br0" timeOffset="104417.9724">11971 2883 1,'0'-3'3,"-2"1"-1,-2-2 1,2 2-1,-2-1 0,0-2 0,2 1 0,0 0 0,0-2-1,2 1 1,-3 2-1,1-2 0,0 1-1,0 0 0,0-1 1,0 3 0,0-1 0,2 0-1,-2 1 1,2 1 0,-2 0-1,2-1 0,0 1 0,-2-1 0,2 2 0,-2-1 0,2 1 1,-2-1-1,2 1 1,0 0-1,0 0 0,0 0 0,0 0 1,0 2-1,0 4 0,2 3 0,2 2 0,2 3 1,2 2 0,1 4 6,1 3-8,2 2 1,-1 3-1,-1 5 1,0 2 0,1 3 0,1 0 6,-4 2-7,3 0 0,-1-2 0,1 0 0,-3-2 1,0-2-1,0-1 0,1-3 0,-3-1 0,2-3 0,-2-3 0,0-3-1,1-3-1</inkml:trace>
  <inkml:trace contextRef="#ctx0" brushRef="#br0" timeOffset="105136.0135">11808 2621 3,'2'-5'3,"2"-2"0,2 0-1,1-2 0,1 0 0,6-4 0,3-1-1,6-3 1,8-3 0,6-2-1,8-3 0,9-4 0,6-5 0,10-2 0,11-3-1,12-4 1,6-5 0,11 2-1,8-3 0,8 1 0,4 0 1,7 3-1,6 0 0,3 2 0,5 1 0,2 2 0,0 1 1,1 3-1,-3 0 1,-5 2 0,-1 1-1,-6 3 0,-1 1 1,-5 1-1,-5 4 7,-6-1-8,-4 3 0,-4 3 7,-9 0-7,-4 2 6,-6 3-6,-6 2 0,-6 3-1,-6 2 0,-5 3 1,-8 4 7,-4 2-1,-4 5-1,-6 3 0,-3 0 0,-3 5-8,-3 2 8,-4 2-9,-2 2 8,1 1-6,-3 3 0,0 2 7,-2-1 7,0 3-3,0 3-7,0-1-7,0 5 14,-2 1-14,0 3 14,2 1-1,-2 1-7,2-1-7,-2 2 7,0-1-6,-2 0 13,-1-1-13,-1 0 1,-2-2 13,-2-1-1,-3 1-1,-1-3-1,-5 1 0,1-1 0,-7-1-15,-4-2 22,-2-1-9,-6 0-14,-7-2 3,-3 0 13,-7-2-7,-4-1 1,-4-3 6,-8 0-7,-7 0 8,-7-1-16,-10 0 15,-7-1-13,-11 2 13,-7-1-6,-12 0 0,-9 2-6,-7 0 0,-6 2 14,-8 1-7,-9 1 0,-6 2-7,-6 3 14,-4 1-1,-6 2-1,2 0-13,1 2 14,1-2-7,2-1 13,4-1-15,6-3 7,9 0-14,6-3 16,3-4-16,9-3 15,5-2-13,7-2 7,9-4-6,6-4 13,6-4-13,9-3 1,7-1 1,7-5 0,9-1 0,5-2-1,5-2 2,5-1 0,5 0-1</inkml:trace>
  <inkml:trace contextRef="#ctx0" brushRef="#br0" timeOffset="105546.0369">12430 3086 2,'0'0'4,"-2"-1"6,2 0 0,-2 0-9,2 1 7,2 0-1,0 2-1,5 0-7,1 2 6,4 2 6,3 0-14,1 3 14,3 1-9,0 1-7,3-1 14,1 2-8,0-2-6,2 2 7,-1-2 0,-1 1-7,0-1 7,-2-1-6,-1-2 13,1 2-14,-4-4 7,-1 0 6,-3 0-7,-1-1 6,0-3-1,-1-1-7,-1-1-6,-2-2 13,3-2-13,-1-3 13,-2-4-7,-2 1 0,3-4 7,-3 0-14,0-3 1,-2-2 1,0-1 14,-2-1-1,1-1-1,-1 0-7,-2 0 6,-2-1-13,2 2 13,-3 1-6,3 4 6,0 1-13,-2 2 13,2 3-13,-2 2 14,2 3-14,0 1 1,0 5 1,-2 2 0,2 2 1,0 1-1,2 2 1</inkml:trace>
  <inkml:trace contextRef="#ctx0" brushRef="#br0" timeOffset="105714.0465">13185 2907 4,'0'0'4,"0"1"-1,2 4 0,0 1-1,-2 2 1,3 0 0,-1 1-2,-2 0 0,2 2 1,-2-1-1,2 1 0,0-1 0,0 0-1,0-2 0,2 0-1,0-2 1,0 0-2</inkml:trace>
  <inkml:trace contextRef="#ctx0" brushRef="#br0" timeOffset="106061.0664">13138 2723 2,'0'0'4,"0"0"-1,0 0 0,0 0-1,0 0 0,0 0 0,4 0-1,0 1 0,0 1 1,0 0-1,0-1 0,3 0 0,-1 0 0,2 2-1,0-3 0,-1 1 0,1-1 0,-2 1 1,0-1-1,1 0 1,-1 0 0,0-1-1,0 1 0,0-1 1,-2 1 6,1-1-8,-3-1 1,2 4 0,-2-2 0,0 0 0,0 1 0,0-1 0,-2 1 0,2 0 0,0 4 6,2-1-7,-2 4 13,3 1-8,1 0 0,0 1-7,0 2 0,2 0 7,1 0 0,1 0 0,-4 1-1,3 0-7,-1-1-1,0 0 9,0 0-9,-4 0 8,1 1-6,-3 0 0,-2 0-1,-2-2 0,0 0 1,-3-1 0,1 0 0</inkml:trace>
  <inkml:trace contextRef="#ctx0" brushRef="#br0" timeOffset="106775.1072">13469 2781 3,'0'0'4,"0"3"-1,4-1 0,-2 2 0,4 1 0,0 1 6,-2 3-2,3 1-7,-1 0 13,2 2-8,0-1-7,1 1 7,-3 1-1,2-1-1,0 0 1,1-1-1,-1-1-7,0 1-1,3-3 9,-3-2-8,0-1 15,5-1-3,-3-4-1,0-1-13,1-3 13,1 0-1,-2-3 0,1-3-14,-3-1 20,0-2-7,3-2 5,-5-1-1,0 0-8,0 1 13,0 0-14,-2 2 13,1 3-9,-1 2 6,0 1-20,-2 5 20,4 3-7,-2 3-1,3 6 0,-3 0 6,2 4-14,-2 1 14,4 0-20,-2 0 20,3 1-13,-1-1 13,2-1-7,1-2 7,-1 0-8,5-3-14,-3-2 9,2-2 1,1-3 0,3-3 7,-1-2-1,0-6-6,-1-1-6,3-3 14,-3-2-7,3-3-6,-3-3 8,-1-4-7,-1-3 14,-1-1-13,-3-5 7,-2-2 6,-1-2-7,-1-3 0,0-2 0,-2-1-6,-2 1 1,0 0 7,-4 2 0,4 4-13,-4 3 21,0 5-14,2 5 13,0 4-13,-2 5 6,2 7 0,-2 8 0,-2 6 0,0 5-6,0 6 7,-3 5-7,3 3 7,0 6 0,2 0-1,2 3 0,2 2 6,2-1 0,0 0 0,7-2-22,1 0 15,3-2-6,-1-1 13,7-3 0,-3-2-8,3-4-6,2-3 7,0-2-12,-3-3 1,3-2 1,-2-3 15,-3-2-8,1-3 1,-3-2-6,-1-2 1,-5-2 7,1-2-6,-3-2 7,-4-1 0,-2-1 0,0-1-1,-4 0 0,0 2 7,-4-1-1,0 1-14,-1 1 1,-1 3 1,0 1 1,0 3 7,-3 3-7,1 1 14,-2 3-14,3 3 1,1-1 0,2 0 0,0 2 0,1-3 1,3 1 0,2 0 1,2-2-1,3-1 1,1 0-1,2-2 0,0-3-1</inkml:trace>
  <inkml:trace contextRef="#ctx0" brushRef="#br0" timeOffset="106970.1184">14401 2617 3,'-2'-1'4,"2"-1"6,-2 0 6,0-1-3,2 2 6,-2 0-4,2 0-14,0 0 0,0-2 0,0 3-7,0-1 1,0 1 1,2 0-1,2 0 1,-2 0 0,5 0 0,-1-2-1</inkml:trace>
  <inkml:trace contextRef="#ctx0" brushRef="#br0" timeOffset="107553.1517">14552 2495 1,'0'0'4,"0"0"-1,2 0 0,1 0 0,3 0-1,2 2 0,2-1 0,1 0 1,1 2-2,1 2 1,1 1-1,-2 1 0,3 2 0,-3 3 6,1 0-1,-3 4-7,-2 0 0,1 1 7,-5 2-7,-2-3 6,2 2 0,-2-3-1,0 0-7,0-1 1,-2-3 6,2 0 0,2-2 0,-2-1-1,5-1-7,1-3-1,2-3 2,3-2 0,1-4 0,3-1 0,1-2 1,-1-2 0,1-3 0,1 0 0,0-1 1,-1-1 0,-3-2 0,1 2 0,-1 1 1,-1-2 0,-1 3 0,-5 1 13,2 1-8,-1 2-7,-3 1 13,0 1-14,0 0 14,-2 1-9,0 0-7,1 2 14,-1-2-1,0 1-8,0-1 7,2 1-1,0-1-7,-1 0 6,1 3-13,0-1 20,-2-1-14,2 2-7,-4-1 14,2 1 0,-1 1-7,-1 0 0,0 0-6,0 2 7,-2 0-6,-2 2 14,0 1-1,-3 3 6,1 3-2,-2 3-14,0 0 7,2 1-7,-2 0 1,1 1 0,3-3-7,0 0 15,2-2-7,2 1 8,3-5 10,1 0-2,6-3 0,1-2-23,3-3 16,3-5-15,1-3 14,1 0-7,2-3 14,0-3-9,1 0-1,1-2 0,-2 1 0,0-1-1,-3 1-13,-1 1 14,-2 2 0,-3 2 0,-2 3-7,-3 2 0,-5 4 1,-2 5-6,-6 4-7,-4 4 3,-3 6 1,-5 6 0,-5 7 1</inkml:trace>
  <inkml:trace contextRef="#ctx0" brushRef="#br0" timeOffset="108242.1911">13498 3280 5,'-2'1'17,"2"-1"-3,-2 0-1,2 2-14,-3-2 19,3 1-9,0-1-14,0 1 14,0 1 5,0 2-2,3-1-1,-3 4-2,2 0-7,0 2-13,0 0 14,0-1 6,-2 1-1,2-1-1,2-2-7,-2 0-7,0-2 7,2 1 0,0-3-12,1 0 8,1-2 6,2-3-12,2-3 0,1-2 16,1-2-9,1-3 8,-1-1-15,2-2 2,-1-3 14,1-1-7,-1-2-6,1-1 13,-1-2-13,-1-2 13,0 1-13,1-1 7,-1 3 6,-1 1-13,-1 3 13,-2 3-13,0 1 14,-1 6-8,1 3-6,-2 4 7,2 3 7,-1 4 5,-3 4-20,0 5 21,0 5-16,-2 0 1,-2 4 0,0 1 8,2 3 10,-2-3-2,2 1-8,0-2 7,2-3-3,1-1-1,-1-2-1,2-2 6,0-2-2,0-3-8,5-3 6,-3-4 6,2-2-3,3-2-21,-1-5 20,3-2-8,-1-2 0,1-2-7,-1-1-6,0-1 1,1-1 20,-1 0-1,1-1-1,-5 3-8,3 3 0,-5-1-8,2 3 9,-1 2-8,-3 3 15,0 3-15,-2 4 7,0 1-8,0 3 2,-2 3 7,3 1-7,-3 2 7,0 0-1,4 0 1,-2 0-8,2 0 15,3-1-9,-1 0-6,0-2 13,2-2-1,3-1-1,-1-2-1,3-3 0,1-2-1,1-1-7,-1-4-5,1 2 1,-1-4 0,1 0 8,-3-1-1,3 0-26,-5-1 5,1 1 1,-5-1-3,0 0 0,-1 1 4,-3-1 0</inkml:trace>
  <inkml:trace contextRef="#ctx0" brushRef="#br0" timeOffset="108430.2019">13378 3192 10,'-2'0'10,"2"1"6,0-1-10,0 0 6,0-1-1,4-1-2,2-1-7,8-1 12,3-5-20,8 0 7,2-1-7,6-3 0,2 0 0,4 0-1</inkml:trace>
  <inkml:trace contextRef="#ctx0" brushRef="#br0" timeOffset="109119.2413">15043 2973 102,'-5'-1'24,"1"-1"-4,0-2-1,-4 1-10,0-2-1,-3 0 7,1 1-3,0 2-2,-1-1 6,-3 2-9,-1 2-7,1 4 6,-3 2 6,-1 1-2,-1 5 0,0 1-2,1 1-7,1 1 6,1 0-7,1 1 0,5-2-7,0-2 8,1-1-7,3 0-6,2-3 8,4-1 1,2-2-12,6-3 8,3-3 7,1-3 0,5 0-6,1-4-1,1-1 8,2-2-6,-1 0-6,1-2 2,0 2 13,-1-3 0,-1 1-7,-1 2-6,-3 1 8,-3 0 0,1 4 6,-5-1-7,0 1-6,1 4 14,-5 1-7,-2 2-14,0 3 16,-4 2-7,2 1 14,0-1-14,-2 0 7,2 0-6,0 0 0,0-1 13,4-2-1,-2 1-7,4-3-6,0 0 13,5-4-19,-1 0 14,2-1-1,1-3-12,3-1 1,-3 0 1,3-2 7,-1 0 1,-1-2 0,1 1 7,-1 0-1,1 0-1,-1 0-13,-3 1 0,-1 2 2,0 1 7,1 2-6,-3 0 7,-2 3 0,0 2-6,-2 1 7,1 2-1,-1 0-6,-2 1 1,0 1 6,-2 1-6,2-1 0,0 0 7,2-1-13,-4 2 0,2-2 15,0 0 0,0-1-8,0 0-5,0-2 7,3-1 0,1 0-6,-2-2 13,2-2-13,2 0 13,1 0-7,-1-2 1,-2 1-7,2-1 1,1-1 13,-1 0 0,-2 2-1,0 0-1,-2 2 7,3 0-9,-3 2 6,2 0-8,-4 1 0,2 1-6,0 2 1,3-1 0,-3 2 7,2-2-1,-2 2 6,0-2-7,4 1-6,1-2 7,-3 0-7,4-2-6,1-1 1,1 0 1,0 0 1,3-2 0,-3-2 0</inkml:trace>
  <inkml:trace contextRef="#ctx0" brushRef="#br0" timeOffset="110407.315">15998 2420 56,'0'0'24,"0"0"-4,0 0 5,0 0-4,0 0-8,0 0-15,0 3 19,0 3 5,0 5-4,0 1-8,0 5 6,0 4-9,-2-1-1,2 6 5,2 1-7,-2 1 6,0 0 4,2 2-8,-2-1-13,2 1 20,0 2-14,0-2 6,0 0-19,0-2-18,1-1 5,-1-3 2,2-3 3,-2-1 3,0-4 2,-2-2 0,2-2 3,-2-3 2,2-2 0,-2-4 3,0-1 1,0-2 2,2-4 1,-2 1 1,0-2-1,0-2 8,2-1-7,-2 0 1,2 1 27,0-1-10,0-1 11,3 2-10,-1 0 5,-2 0-3,2 2 5,0-2-3,2 3-3,2 1-14,1-1-1,3 4 14,-2 0-3,3 1 5,-3 2-27,3 1 13,-3 1 7,-2 1-2,1 1 5,-5 0-7,0 0-7,-4 1 6,2-1-13,-2 0 1,0-1 13,2-2-1,-2 0-6,0-2-13,2-1 2,0-2 0,0-1 3,2-5-12,5 0-4,3-2 2,0-2 4,3-3 2,1 0 0,1-1 4,2-1 1,-1 1 1,-1 0 2,3-1 1,-3 2 1,-1 1 1,1 0 2,-2 1-2,-1 2 3,0 0 0,-3 1 1,-1 0 0,-2-1 20,1 3-9,-3 0-1,0 2 5,-4-1-1,0 1-2,0 2-1,-4 0-1,-2 3-1,-2 0-7,0 4 7,-3 1-2,3 0-1,-4 3-6,2 1 6,-1 0-7,3 1 1,0 0-7,2-1 8,0-1 0,2 0-12,2 0 8,2-2-6,4 0 0,2-2 2,0-3 1,1 0 1,3-1 1,0-1 0,1-2 2,-1 0-1,1 1 2,-1-1 0,-2 1 0,1 1 1,-3 0-1,-2-1 2,0 1-1,-1 0 1,-1 0 0,0 1 0,0 0 1,0 0 0,-2 0 0,0-1 6,0 0-7,3-2 0,-1-1 6,2-2-6,2-2 6,0-2 7,3 0-16,-1-5 8,0 0-9,3-5 2,1-1 1,-1-1 0,1-4-1,-1 1 1,-1-3 1,0-2-1,-1-1 1,-1-1 6,0-2-6,-1-1-1,-1 0 7,0 3 0,-2 2 6,-1 4-8,1 3-7,-2 4 0,-2 6 8,-2 5 5,0 7-1,-4 6-1,0 5-1,-2 5 13,-3 6-10,1 4-1,0 5-1,-3 2-13,3 4 27,0-1-16,0 1-7,1-1 12,3-1-1,0-3 5,4 0 6,0-6-10,4-2-1,0-2-7,3-2 7,-1-5-9,4-4 0,0-3 0,3-3 7,-1-4-8,1-4 7,1-3-27,1-1 10,-1-3-5,-1-3 8,1-4 0,-2-3-11,1-3 3,-3-2 7,0-2-4,1-2 1,-3-1 8,0-1-6,-1 0 2,1 3 0,-4 2 2,0 4 0,0 3 7,0 5-6,-2 3 1,-2 6 13,-2 5-1,-4 6-1,2 3-1,-2 5-1,0 4 7,-3 4-9,1 6 0,-2 2-1,1 2-6,-1 3 6,0 1-6,-1-1 19,3 1-8,0-1-13,2 0 7,2-4-13,-1-2 2,5-2 13,-2-4-6,2-3 0,2-3-1,1-2-5,1-5 1,2-2 1,2-3 8,0-2-7,3-2 1,-3-2 1,0-3 7,5 0-7,-5-1-1,4 1 15,-3-1-2,-3 1-1,2 1-13,-4 0 19,0 1-7,1 0-1,-1 1 0,0 0-1,0-1-1,-2 2-14,2 0 3,0-1 0,2-1 0,1 0 2,1-2 0,2-1-1,3-1 2,-1-1-1</inkml:trace>
  <inkml:trace contextRef="#ctx0" brushRef="#br0" timeOffset="110578.3248">17303 2583 3,'0'0'4,"-2"1"6,0 2 6,-2 3-3,-2 1-2,-3 2 6,3 3-15,-2 0 6,0 0 5,-1 2-1,5-1-22,-2 0 22,4-3-2,0 1 5,2-3-8,2 0-7,2-1 7,2-2-9,3-1-5,-1-2-7,2-2 2,3-2 1,-1-1 1,-2-2 1,3 1 0</inkml:trace>
  <inkml:trace contextRef="#ctx0" brushRef="#br0" timeOffset="110775.336">15657 2597 100,'0'1'25,"0"-1"-4,0 0-8,0 1 3,4-1-2,2-1 0,5-4 3,5-2-8,5-1 0,6-4-16,4-3-17,2 1 1,2-1 3</inkml:trace>
  <inkml:trace contextRef="#ctx0" brushRef="#br0" timeOffset="111778.3934">16763 1956 11,'0'0'9,"0"1"7,0 0-10,0 0 0,0 0 19,-2 2 2,4-2-15,-4 0 10,2 0-9,0 0 6,0 2-3,0-3 5,2-3-10,0 0-1,7-4-14,3-1 0,7-4 7,8-1-6,12-2 12,6-2-7,7-2 7,6 2-15,6-3 15,2 1-16,3 1 2,1-1 1,-2 2 0,2-1 1,-3 2 6,-3 1 6,-4 1 0,-4 2-28,-3 2 16,-5 1 0,-5 0 7,-5 4-1,-3-1 0,-4 2 6,-2 3-8,-5 0 7,-1 1-8,-2 4 7,-2 0-21,-1 4 9,-1 2 0,-1 1 1,-1 3-6,-1 2 20,-1 5-13,1 4 6,-4 3-13,3 4 8,-1 3 13,1 2-8,-1 3 6,3-1 0,-1 2-16,3 0 22,-1 0-9,1-1 11,3 1-14,1 1 7,0-2-2,-3 4-1,3-1-8,-2-2 1,-1 0 18,1 0-14,-1-3 6,1 1 4,-4-1-14,1-1-6,-1 0-6,-1 1 21,-2-4-1,-1 1-1,1 0-8,-4 0 1,1 0 12,-3-1 0,2-1-9,-2 0 0,1 0-1,-3-4 0,0-2-7,-2-2 1,2-4 7,0-4-1,-2 0 0,2-5 12,-1 1 6,-3-2-3,2-2 5,0 0-4,0-2-8,-2-1 12,2-1-23,-2-1 7,2-3 5,-2-1-1,2 0 0,0-1-9,0 0 0,-2 0 6,2 1 6,-2 0-14,2-1 6,-2 1-7,0 0 13,0-1-1,0 1-14,2 0 7,0 0-7,-2 0-13,0 0 3,0 0-12,0 0-9,0 0-8,-2-2-8,2 1 6,-4-2 3</inkml:trace>
  <inkml:trace contextRef="#ctx0" brushRef="#br0" timeOffset="112239.4198">16058 4072 5,'0'-2'4,"-2"-1"6,0 1-1,2 1 11,-2-1-15,0 0 7,2 1-3,-2 1-1,2-1-13,0 1 13,2 4-1,0 0-1,0 4-1,4 6-7,2 5 0,3 4 1,1 4 13,3 4 4,1 4-14,1 7-1,3 3 7,1 5-1,2 4 0,-2 2-16,3 0 2,-1 2 14,2-1-7,0 2 6,2 3 0,-1-2-15,1-1 16,0 2-16,-2-3-4,-2-3 1,-2-3 0,-3-6 1</inkml:trace>
  <inkml:trace contextRef="#ctx0" brushRef="#br0" timeOffset="113640.4999">15955 4014 51,'0'-5'11,"0"2"-1,0-3-2,4-1-13,0-2 0,4-1 7,5-4 0,5-2 6,7 0-7,8-5-7,8-1 1,9-4 0,6 0 14,6-5-7,10 0 6,9-4-8,10-3 7,12-2-1,11-5-14,10-3 14,9-2-1,7 0-13,7-2 14,8 1-7,9 1 6,5-2-14,7 2 14,2 2-13,4 0 8,0 1-7,2 3 20,0 1-20,-4 1 13,-4 3-1,-2-1 1,-5 3-16,-3 1 9,-7 2-7,-6 3 14,-4 1-1,-9 2 0,-5 2-13,-7 3 7,-6 3-7,-6 2 14,-9 1-13,-5 3 13,-9 3-13,-6 1 14,-7 3-14,-1 4 1,-9-1 13,-4 3-13,-3 2 13,-6 2-1,-3 3 0,-4 1-7,-1 2 0,-3 4-7,-3 1 14,-1 1-7,-3 3 6,0 3-6,1 1 0,-1 3 0,-2 3 0,0 1 6,1 1-7,1 1-6,-2 3 8,0 0 0,3 1 0,-1 1 6,0 1-1,1 1 1,-1 2 4,0-2-14,0 3 7,1 0 0,-1-2-1,-2 2-6,3-2 0,-3 1 1,-2-2 13,0 1-1,-2-2 5,0 0-15,-4 0 8,0 1-2,0 0-7,-4 0 7,-2 1-1,-1-1 6,-3-1-8,0 0 0,-3-1-6,-3 2 6,-3-2-12,-2 0 13,-2-1 0,1-3 6,-3 0-14,-2-3 13,0-1 7,-2-4-3,0 0-8,-2-3 6,0 0-20,-2-2 14,-3-2 5,-1-2-20,-4 1 14,-3-2 6,-3-2-13,-5 1 0,-6-2 1,-4-1-13,-6-1 9,-9 1 0,-4-2 1,-8 0 1,-6-1 7,-8 1 0,-7 0-1,-8 0-12,-4 2 7,-8-1-5,-9 3 0,-2-1 2,-8 3 13,-2 0-19,-6 2 1,-4 3 14,-7 1 0,-5 1 6,-1 2-1,-4 0-1,-2 3-7,-4-1-6,-2 3 7,-1 1 0,1-1 6,-2 2-7,2 0 1,2 0-7,2-1 7,2 1 7,2-1-14,6 0 7,7 0 7,1-1 0,7-1-9,4-1 8,4-2-15,4-1 16,6-1-2,3 2 5,5-4-1,7-1-13,4 0-6,7-2 14,3-1-7,4-2 0,9-1 13,4-2-7,6-1-1,6-1 6,7-2-7,6 0 0,1-1 7,5 0-2,6-4-7,3 2-13,3-2 15,2 0 7,5 1-2,-1-1-1,5-1 0,0 0-7,-1 2 6,3-2 0,2 0-1,0-1-6,-1 1 6,3-1 0,0 1 0,2 1-7,-2-2 7,2 0-1,0 0-6,-2 1-6,2-1 14,0 0-1,-1 1-13,1-1 14,-4 0-7,2 2 7,0-1-7,-2-1 1,-1 2 6,-1 0-13,2 0-6,-2 0 23,-3 2-2,-1 1-14,0-1 0,-3 1 16,3 0-2,-5-2-13,3 1 13,-1-1-1,1-2-7,-1 2 7,1-2-13,1-1 7,1 0 6,0 0-13,1-1 0,1-1 8,2 1-6,-1 1 1,3-1 19,0 0-7,0-1-8,2-1-7,-3 1 2,1 1 21,2 0-3,-2-1-2,2 0-13,-3 0 6,1-1 6,-2 0-14,2 1 7,0-2 14,-3 2-10,1-2-13,0 1 14,2-3-1,-3 0-1,1 0-7,0 1 13,2-2-8,-3 0 7,3-2-2,0 4-14,0 0 7,2-1-6,-3 0 7,3 2 0,0-1 6,0 0-1,2 3-20,-2-1 14,2-1 0,2 2 0,-2 1 6,-1-2-1,3 2 6,-2-1-14,2 0 0,-2 0-6,2 1 7,-2-1-6,2 1 1,0 1 7,0-1 0,0 1-20,0 0 9,0 0-5,0 0 9,0 0-7,0 0 3,0 0-5,0 0 8,0 0 0,0 0 1,0 0-5,0-2-5,0 0 1,0-1 1,0 0 2,2 0-1</inkml:trace>
  <inkml:trace contextRef="#ctx0" brushRef="#br0" timeOffset="144200.2478">16858 3933 81,'0'0'27,"-2"0"-23,2 0-1,0 0 13,0 2-2,2 4-1,3 2-9,1 2 6,0 4-1,4 3-2,3 1 1,1 3 4,3 3-14,-1 1 6,3 2 0,0-2 6,-1 1-27,-1-2 21,1-1 0,-3 0-1,1-1-13,-1-1 8,-3-3 0,-1 0 13,-3-3-8,0-2-6,-2-2 6,-2-2 6,-4 1-7,-2-1-7,-4-3 1,-4 0 7,-5-3-1,-1 0 0,-3-1-6,-1-1 6,-5-2 0,2 0 7,-2 0-2,4-1-1,-1 2-13,1 3 1,0 0 13,1 5-7,1 3-6,2 3 7,1 1 0,1 5-1,1 2 7,4 2-1,1 1-7,1-1 0,4 0-6,0 0 13,4-2-13,2-1 13,2-4-7,4 1 0,1-4 7,1-2-7,2-2 6,3-3-19,-1-4 8,3-1 13,1-4-21,3-1 9,2-4-5,-2-2 1,-1 0-13,3-1 4,-2-3 1,-1-2 2,1 0 2,-2-2 1,-1 1 1,1 0 2,2 1 1,-1-2 1,1 3 1,0 1 0,-1 0 2,1 2 0,0 1 1,-3 2 0,-1 0 1,-1 1 1,3 0 0,-5-2 0,3 4 7,-3-4-7,1 1 6,-3 0-1,3-1-7,-3 1 15,1-2-9,-3 2 6,0-1 5,-3 0-2,1 2-14,-4-1 0,0-1 14,-4 2-22,0 1 15,-4 0 0,-2 3 5,-3 1-8,1 4 0,-4 3 6,-3 2-7,1 5 6,-1-1-1,1 4-7,-1 2 0,3 0 8,4 1-8,2 0 0,1 0-1,3-3 1,4-1-6,5-4 1,1-2 0,2-3 1,5-5 7,1-2-13,3-5 0,4-2 9,-1-3 7,5-3-7,-2-2-7,2-2 2,-2-1 7,0-2-6,-3-2 13,-1 0-13,-2-2 0,-3 0 7,-1-2 7,-1 0-8,-1 1 13,-3 0-1,-2 4-2,-2 2-8,1 3 13,-1 0-9,-4 4-7,2 0 14,-2 3-9,0 0-6,-2 3 12,2 0-7,-2 1-13,0 1 7,2 1 13,-2 0-1,0 0 5,-2-2-7,0-1 5,2 0-8,-2-2-1,0 1-6,-2 0 6,2-3-6,-2-1 0,-1 2-6,1-1 14,-2-2-1,0 0 0,0 1-7,-3 2 0,3 1 1,2 1 0,-2 1-6,2 2 0,0 3 8,2 3 7,0 3-1,2 4-7,0 5-6,2 3 19,0 4-1,4 3-2,0 3-20,2 2 8,3 3 7,1 3 5,3-2-1,3 2-6,1-2-1,4-2 0,-1-1-20,5-4 28,0-3-7,4-2-7,-2-3 1,0-4-12,-2-3 14,0-2 1,-2-3 6,-1-4-1,-1-3-13,-4-1 14,-1-4 12,-1-1-1,-1-1-23,-5-3 22,-1-1 3,-6-1-8,-2 0 6,0-1-3,-4 1-2,0 1 0,-2 1-9,0 2 6,-2 3-7,0 5 0,1 0 0,-3 6 0,2 3 0,-2 4-1,2 4 0,-3 0 0,5 3 0,0 1 7,4-1-1,2 1-1,2-1 0,2-1-8,3-3 1,3 0-6,0-3 1,1 0 1,3-4-19,3-2 10,0-1-4,-1-5-11,-1 1 3,1-2 4,-1-2 1,0-1 4,-5-2 0,-4 0 2</inkml:trace>
  <inkml:trace contextRef="#ctx0" brushRef="#br0" timeOffset="144357.2568">17868 4131 15,'-6'2'16,"-1"0"10,-1 0-15,0 1 10,0-1-15,1 1 13,1-1-3,0-1-9,2 0-7,2 0 14,2-3-29,4 1 3,2-2 1,4-3 0,7-1 2,-1-2 1,5-1-1</inkml:trace>
  <inkml:trace contextRef="#ctx0" brushRef="#br0" timeOffset="144699.2764">19055 3899 62,'-2'4'29,"2"5"9,-2 1-4,-2 3 8,2 1-19,-3 1-2,1 0-3,2-1 11,0 0 3,0-2-11,2-1 4,0 0-4,2-1-1,-2-1 3,2 0-8,2-1-3,0-2 5,1-3-2,1-1-2,0-2-14,0-2 0,5-4 6,-1-1 6,0-2-8,3-3 0,-3-2-1,2 0 7,-1-2-2,1 1-1,1 0-7,-3 0 7,0 2-1,-1 3-1,1 0-6,0 3 6,-2 3-7,3 0-5,-1 2 7,0 2-6,1 1 1,-1 2 7,3 1 6,-3-1-1,0 1-1,3-2-7,-1 1-6,-2-3-25,3 1-2,-3-1-15,1-3 0,-3 1 5,-2-3 5,0 0 3</inkml:trace>
  <inkml:trace contextRef="#ctx0" brushRef="#br0" timeOffset="144844.2847">18941 3624 17,'-2'-2'22,"0"0"-10,0-1 6,0 1-9,0 0 5,2-1-2,0 1 0,4 0-15,0-1-7,6 1 1,1 0 1,5 1 0,5-2 1,2 3-1</inkml:trace>
  <inkml:trace contextRef="#ctx0" brushRef="#br0" timeOffset="145749.3364">19541 3810 5,'0'5'4,"2"3"6,0 4-1,0 1 17,0 2-2,0 1 2,-2 0 4,2 2-10,-2-3 3,0-2 11,0-1 2,0 0 2,0-3-6,0 1 10,0-4 14,0 1 5,0-3-7,0-2-13,0-2-18,0-2 4,0-2 2,2-5-15,0-5 3,5-2-8,1-2-14,0-5 1,3 0 0,3-1-13,-2-1-9,5 1 2,0 0-2,1 0 2,-3 3-2,1 3 8,-3 1-3,-1 5 2,2 1 3,-1 4 1,-1 3-4,1 1-4,-1 3 3,-2 3 9,3 0 0,-3 1-4,3 0 9,-1 0-12,2 0 14,3-1-12,-3-1 15,5-1-19,-2-1 22,-1 0-7,3-2 7,1-2-8,-1-1 8,2-2-6,-3 0 7,1-3 0,0 0 5,-1-1-1,-3 1-7,1-3 13,-3 1-15,-3-2 1,0 2 20,-3-1-4,-3 0-2,-2 3-7,-2 0-1,0 3-7,-4 3 14,-3 0-15,-1 5 0,-2 4 7,-3 2-1,1 2-14,2 3 16,1 2-1,1 1-14,0 0 15,4 1-7,2 2-1,4-2-11,2-1-5,2-1 1,4-2 4,5-3-6,1-1-3,1-3 9,2-2-5,1-3 9,-1-2-5,4-3-5,-3 0 10,1-4-6,2 0 9,-3-2 20,1-1-2,-2-1-2,-1-1 6,-3-1 5,-1 0-10,-3 0 6,-1 1-3,-2 1-1,-2 0 6,1 3-10,-3 2 5,-4 2-1,-2 2-1,-5 4-2,1 4-1,-2 3-7,-4 2 0,1 4-1,1 1-12,2 1 20,-1 1-1,3 1-13,2 0 1,2-2 0,2-1-6,4-2 2,2-3 1,3-1-5,1-2-6,2-4-3,3-1-5,1-3 4,3-4 2,0-1 4,-1-2 1,3-4 3,0-1 1,-3-1 1,3-3 9,0-1-7,-3-1 2,1-3 7,-3 0-6,1-4 0,-3-1 1,1-2 1,-5-3-1,3 2 2,-5-1 0,0 1 1,-2 3 6,1 0 7,-1 3-15,-4 1 13,2 3-1,-2 3 12,0 2-8,-2 2-9,2 1 12,-2 2-2,0 4-6,0 2 10,-2 2-8,0 3-1,-2 6 0,0 2-2,-2 6 5,1 2-1,1 7-1,0 1 0,2 4-9,0 1-7,0 4 22,2-1-16,2 4 7,0 0-7,2 0 6,2 0-7,5-2 7,-1 0-7,2-3 6,3-3-6,1-1-13,1-3 15,0-3-20,-3-3 3,3-3-5,-1-3 3,1-1 1,-5-4 2</inkml:trace>
  <inkml:trace contextRef="#ctx0" brushRef="#br0" timeOffset="146057.354">21075 3086 104,'0'0'37,"3"-2"8,-3 1-6,2-1 2,-2 0 1,2 1-5,-2 0 1,2 0-18,-2 1 11,0 0-10,0 2 3,4 1 4,0 6-23,2 4 12,0 4 5,1 5-3,3 3 4,-2 5-10,3 2-14,-1 5 13,0 3-7,3 1 5,-3-1-8,0 0-6,3-2-6,-1-2 7,3-2-5,-1-4-12,3-2-11,-1-5-2,1-3-9,-1-3-14,1-3 7,-3-4 5,3-6 5,-5-1 3</inkml:trace>
  <inkml:trace contextRef="#ctx0" brushRef="#br0" timeOffset="146839.3988">21295 3477 18,'-4'0'16,"2"-1"17,-3-1 8,1 1-6,-2-1 9,2 0-5,0-2-11,2-1 9,0 2-12,2-3-2,0 0 4,2-2-5,4 0-9,0 0-6,4-1-16,3-1 16,-1 0 4,5-2-14,-1 2 7,1 0-13,-1 3 7,1 4 1,0 2 6,-1 3 6,1 3-8,-3 3-13,1 2 8,-5 3-14,0 1 3,-1 2-4,-3 3-5,0-2-10,-4 2-2,2-1 4,-2-2 3,0-1 4,-2-1 1,0-4 4,0 1 0,0-4 3,2-3 1,0-2 0,0-4 3,-2-1 2,3-3 1,1-2 1,-2-2 3,4-2 1,-2-2 0,0-1 0,0 0 1,3-2 13,-3 1-14,2 1 20,0 1 4,0 0 11,1 3-4,-1 1-17,0 2-8,2 1 12,-2 2-8,3 4 7,-1 1-9,2 3 5,-1 2 13,1 2-10,0 2-8,-1 0 5,-1 0 0,2 2-2,-4-1-7,3-1 6,-1 2-7,-2-2 0,2-2 0,-3 0 0,1-1 6,-2-3-13,2 1 7,0-4 6,3 0-1,-3-4 0,2 1-7,0-2 6,-1-2 0,-1-1 0,2-1 5,0-2-13,-2 1 0,3 2 7,-1 0-1,-2 1-20,0 2 16,1 0 7,-3 1-1,2 1-1,2 2 1,-2 4-9,3-2 9,-1 1 5,2 2-14,-1 0 7,-1 0 0,2-1 0,-2 1 0,3-1-1,-1 1 0,3-2 0,-3 0-6,0 1 0,1-3 7,1-2 0,-2 1 0,1-1-1,1-2 0,1 0 0,-3-1 0,-2-2 0,2 0-6,-1-1-6,-1-1-6,0-1 9,1 0 8,-3 0 0,-2-1 0,2 3-13,-2 1 8,-2 0-13,2 2 22,-1 3-7,-3 1 7,2 1-1,-4 2 0,2 3 0,0-1 0,-3 3-1,3 2 0,-2-2-8,2 2 9,2-1-1,1 0-14,-1-1 9,2 0 13,2-1-1,2-1-2,3-2-1,-3-1 0,4-2-7,1 0 0,1 0-6,-1-2 7,1 1-6,0 0 7,1-3 6,-3 2-7,1-2 6,-1 1-1,1-1-13,-3 0-5,-2-1-12,0-1 10,-1-2-5,-3 0-4,-2-1 2,-2-2 3,-4 1-1</inkml:trace>
  <inkml:trace contextRef="#ctx0" brushRef="#br0" timeOffset="146987.4072">21255 3093 5,'-2'0'17,"2"1"-9,-2-1 12,2 0 4,0-1-16,0 1 5,2-2 0,2-2-16,3 0-6,3-2 0,2-1 1</inkml:trace>
  <inkml:trace contextRef="#ctx0" brushRef="#br0" timeOffset="147137.4158">21882 3028 63,'0'0'23,"0"0"10,0 0-5,0 0 10,0 0-18,0 0-3,0 0 5,0 0 3,0 0-22,0 0-19,-2 0-13,0 1 4</inkml:trace>
  <inkml:trace contextRef="#ctx0" brushRef="#br0" timeOffset="149631.5585">17653 5160 42,'0'-1'18,"-2"-1"-7,0 2-3,-1-1-7,3 0 13,0 1-2,0 0-14,0 0 7,0 0 5,0 0-1,5 4-1,1 4-1,0 6 6,2 3-9,1 2 0,1 5-1,-2 1-6,0 3 0,-1-1 0,-1 2-5,-2 0 0,-4 1 21,0-1-15,-6 0 13,0 2-8,-5-1 0,-3-1-13,-5 0 14,-2-1-7,-3 1 7,-1-2-1,-6-2 0,-2 0 6,-2-2-8,-3-2 6,1 0 1,-6-3-9,-1-1 7,1-3-1,-3 0 6,1-2-8,1 0-7,1-1 7,2-1 6,-1 0 0,5 2-2,4 0-7,0 2 6,0 1-13,2 2 13,2 4-7,2 1 7,0 3-7,4-1 6,0 2-7,3 0 0,3 1 1,3-1 12,1 1-7,3-1-1,4 0-7,2 1 13,2-2-19,2 2 1,2-2-12,4 1-5,0 0 3,0-1 3,3 1 1</inkml:trace>
  <inkml:trace contextRef="#ctx0" brushRef="#br0" timeOffset="151920.6894">15378 6626 2,'-2'-2'4,"-1"2"-1,1-2 0,0 1 0,0 0 0,0 0-1,0-2 1,0 2-1,2 0-1,-2 0 0,2 1 0,-2 0 0,2 0-1,0 0 1,0 0 0,0 0-1,0 0 0,2 3 1,-2 4-1,4 5 1,2 6-1,1 5 1,3 4 6,0 5-1,3 3-1,1 5 6,3 3-14,3 5 6,5 2 1,0 2-9,4 2 9,0 2-8,2 0 8,2-1-8,0 0 1,0-4-1,-2-2 1,2-5 0,0-2-1,-4-4 0</inkml:trace>
  <inkml:trace contextRef="#ctx0" brushRef="#br0" timeOffset="152783.7388">15340 6585 4,'0'-2'4,"2"-1"-1,3-3 0,3-2-1,6-3 0,7-4 0,8-4 1,10-4-2,9-3 0,8-3 0,10-5 0,8-2-1,13-3 1,10-4-1,7-4 0,5-2 0,9-2 0,6 0 0,5 0 0,1 1 0,2 0 0,1-1 0,-1 3 0,0 0 1,-1 2-1,-5-1-1,-2 4 2,-2-1-1,0 2 0,-4 3 0,-4 0 0,-5 3 0,-3 3 0,-7 4 0,-4 2 0,-6 2 0,-4 4 0,-7 3 0,-5 4 0,-9 1 0,-4 4 0,-8-1 0,-7 3 0,-4 3 0,-3 2 0,-7 2 1,-4-2-1,-5 5 0,-1 1 7,-2 1-7,-5 1 0,-1 1-1,-3 2 7,-2-1 0,0 4-7,-3-2-1,-1 1 1,0-1 6,0 2 0,-2 1-1,2-2-7,0 2 7,0 2-7,3 0 7,1 2-7,0 1 1,3 2-1,1 2 14,2 1-7,1 3-1,4-1-1,-1 2-6,3 2 13,0 3-14,3 1 13,1 2-1,0 0-13,0 0 13,0 0 6,1 0-21,-1-1 14,0-2-1,0-2-13,-2 1 1,-1 0 13,-3-3-13,0 0 1,-5 0 13,1-3-1,-5 1-7,-2-1-6,-2 0 20,-3-2-8,-3 0 0,-5 3-9,-3-2 9,-4 0 5,-3 0-8,-5 2 0,-5-2-6,-4 2 0,-4 0 1,-7 0 6,-3 1 0,-9-2 6,-4 3-8,-4 0 0,-8-1-12,-6 2 7,-9 1 13,-4 2-7,-8 1 0,-2 1-1,-5 2 6,-3 1 0,-3 2 0,-3 0-8,-3 2 6,-2 1-1,2 1 0,-1 0-1,-3 0 0,4-1-7,0-1 1,5 0-6,3-1 0,3-3 16,3 1-8,3-3 6,4-1-14,4-2 8,2-1 0,7-3 0,3-2 14,7-2-15,6-3 7,2-2-1,6-1-1,6-2 0,5-2-7,3-1 7,5-3-6,4 1 12,4-3-7,2-1 0,7-1 0,1-1-13,0 0 7,5 0-5,1-2 7,1 1 7,4-2-14,-3 0 1,5 0-5,0 1 1,2-2 0,0 0 2,0 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4DCCB-EE02-4BA4-96F8-214A24D2B51B}" type="datetimeFigureOut">
              <a:rPr lang="en-US" smtClean="0"/>
              <a:pPr/>
              <a:t>12/20/2014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D50B0-D53F-4459-8D78-0CE7DA098017}" type="slidenum">
              <a:rPr lang="en-US" smtClean="0"/>
              <a:pPr/>
              <a:t>‹#›</a:t>
            </a:fld>
            <a:endParaRPr lang="en-US" dirty="0"/>
          </a:p>
        </p:txBody>
      </p:sp>
    </p:spTree>
    <p:extLst>
      <p:ext uri="{BB962C8B-B14F-4D97-AF65-F5344CB8AC3E}">
        <p14:creationId xmlns:p14="http://schemas.microsoft.com/office/powerpoint/2010/main" val="1531851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7"/>
          <p:cNvSpPr>
            <a:spLocks noGrp="1"/>
          </p:cNvSpPr>
          <p:nvPr>
            <p:ph type="ctrTitle" hasCustomPrompt="1"/>
          </p:nvPr>
        </p:nvSpPr>
        <p:spPr>
          <a:xfrm>
            <a:off x="1219200" y="3886200"/>
            <a:ext cx="6858000" cy="990600"/>
          </a:xfrm>
        </p:spPr>
        <p:txBody>
          <a:bodyPr anchor="t" anchorCtr="0"/>
          <a:lstStyle>
            <a:lvl1pPr algn="r">
              <a:defRPr sz="3200" baseline="0">
                <a:solidFill>
                  <a:schemeClr val="tx1"/>
                </a:solidFill>
              </a:defRPr>
            </a:lvl1pPr>
          </a:lstStyle>
          <a:p>
            <a:r>
              <a:rPr kumimoji="0" lang="en-US" dirty="0" smtClean="0"/>
              <a:t>Elicitation and Analysis</a:t>
            </a:r>
            <a:endParaRPr kumimoji="0"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userDrawn="1"/>
        </p:nvSpPr>
        <p:spPr>
          <a:xfrm>
            <a:off x="914400" y="1752600"/>
            <a:ext cx="7315200" cy="17373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userDrawn="1"/>
        </p:nvSpPr>
        <p:spPr>
          <a:xfrm>
            <a:off x="914400" y="1752600"/>
            <a:ext cx="228600" cy="1752600"/>
          </a:xfrm>
          <a:prstGeom prst="rect">
            <a:avLst/>
          </a:prstGeom>
          <a:solidFill>
            <a:schemeClr val="accent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solidFill>
                <a:schemeClr val="bg2">
                  <a:lumMod val="25000"/>
                </a:schemeClr>
              </a:solidFill>
            </a:endParaRPr>
          </a:p>
        </p:txBody>
      </p:sp>
      <p:sp>
        <p:nvSpPr>
          <p:cNvPr id="18" name="Title 7"/>
          <p:cNvSpPr txBox="1">
            <a:spLocks/>
          </p:cNvSpPr>
          <p:nvPr userDrawn="1"/>
        </p:nvSpPr>
        <p:spPr>
          <a:xfrm>
            <a:off x="1219200" y="2133600"/>
            <a:ext cx="6858000" cy="1371600"/>
          </a:xfrm>
          <a:prstGeom prst="rect">
            <a:avLst/>
          </a:prstGeom>
        </p:spPr>
        <p:txBody>
          <a:bodyPr vert="horz" anchor="t" anchorCtr="0">
            <a:normAutofit/>
          </a:bodyPr>
          <a:lstStyle>
            <a:lvl1pPr algn="r">
              <a:defRPr sz="3200">
                <a:solidFill>
                  <a:schemeClr val="tx1"/>
                </a:solidFill>
              </a:defRPr>
            </a:lvl1pPr>
          </a:lstStyle>
          <a:p>
            <a:r>
              <a:rPr kumimoji="0" lang="en-US" sz="3200" b="0" i="0" u="none" strike="noStrike" kern="1200" cap="none" spc="0" normalizeH="0" baseline="0" noProof="0" dirty="0" smtClean="0">
                <a:ln>
                  <a:noFill/>
                </a:ln>
                <a:solidFill>
                  <a:schemeClr val="tx1"/>
                </a:solidFill>
                <a:effectLst/>
                <a:uLnTx/>
                <a:uFillTx/>
                <a:latin typeface="+mj-lt"/>
                <a:ea typeface="+mj-ea"/>
                <a:cs typeface="+mj-cs"/>
              </a:rPr>
              <a:t>Software Requirements Engineering</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E664E9-BB0A-4932-9D77-E0DDE5779A37}"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E664E9-BB0A-4932-9D77-E0DDE5779A37}"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E664E9-BB0A-4932-9D77-E0DDE5779A37}"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Microsoft_Word_97_-_2003_Document1.doc"/><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emf"/><Relationship Id="rId5" Type="http://schemas.openxmlformats.org/officeDocument/2006/relationships/customXml" Target="../ink/ink2.xml"/><Relationship Id="rId4" Type="http://schemas.openxmlformats.org/officeDocument/2006/relationships/image" Target="../media/image5.wmf"/></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Microsoft_Word_97_-_2003_Document2.doc"/><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9.emf"/><Relationship Id="rId5" Type="http://schemas.openxmlformats.org/officeDocument/2006/relationships/customXml" Target="../ink/ink4.xml"/><Relationship Id="rId4" Type="http://schemas.openxmlformats.org/officeDocument/2006/relationships/image" Target="../media/image8.wmf"/></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Microsoft_Word_97_-_2003_Document3.doc"/><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2.emf"/><Relationship Id="rId5" Type="http://schemas.openxmlformats.org/officeDocument/2006/relationships/customXml" Target="../ink/ink6.xml"/><Relationship Id="rId4" Type="http://schemas.openxmlformats.org/officeDocument/2006/relationships/image" Target="../media/image11.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en-US" dirty="0" smtClean="0"/>
              <a:t>Specification Process</a:t>
            </a:r>
            <a:endParaRPr lang="en-US" i="1" dirty="0"/>
          </a:p>
        </p:txBody>
      </p:sp>
      <p:sp>
        <p:nvSpPr>
          <p:cNvPr id="2051" name="Rectangle 3"/>
          <p:cNvSpPr>
            <a:spLocks noGrp="1" noChangeArrowheads="1"/>
          </p:cNvSpPr>
          <p:nvPr>
            <p:ph type="subTitle" idx="4294967295"/>
          </p:nvPr>
        </p:nvSpPr>
        <p:spPr>
          <a:xfrm>
            <a:off x="1219200" y="5124450"/>
            <a:ext cx="6858000" cy="533400"/>
          </a:xfrm>
        </p:spPr>
        <p:txBody>
          <a:bodyPr/>
          <a:lstStyle/>
          <a:p>
            <a:pPr marL="0" indent="0" algn="ctr">
              <a:buNone/>
            </a:pPr>
            <a:r>
              <a:rPr lang="en-US" sz="2400" dirty="0" smtClean="0"/>
              <a:t>Lecture-21</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2</a:t>
            </a:fld>
            <a:endParaRPr lang="en-US" dirty="0"/>
          </a:p>
        </p:txBody>
      </p:sp>
      <p:sp>
        <p:nvSpPr>
          <p:cNvPr id="4" name="Content Placeholder 3"/>
          <p:cNvSpPr>
            <a:spLocks noGrp="1"/>
          </p:cNvSpPr>
          <p:nvPr>
            <p:ph sz="quarter" idx="1"/>
          </p:nvPr>
        </p:nvSpPr>
        <p:spPr/>
        <p:txBody>
          <a:bodyPr/>
          <a:lstStyle/>
          <a:p>
            <a:r>
              <a:rPr lang="en-US" dirty="0" smtClean="0"/>
              <a:t>Specifying functional requirements</a:t>
            </a:r>
          </a:p>
          <a:p>
            <a:pPr lvl="1"/>
            <a:r>
              <a:rPr lang="en-US" dirty="0" smtClean="0"/>
              <a:t>Good/bad requirements</a:t>
            </a:r>
          </a:p>
          <a:p>
            <a:r>
              <a:rPr lang="en-US" dirty="0" smtClean="0"/>
              <a:t>Specifying non-functional requirements</a:t>
            </a:r>
          </a:p>
          <a:p>
            <a:pPr lvl="1"/>
            <a:r>
              <a:rPr lang="en-US" dirty="0" smtClean="0"/>
              <a:t>Types of NFRs</a:t>
            </a:r>
          </a:p>
          <a:p>
            <a:pPr lvl="1"/>
            <a:r>
              <a:rPr lang="en-US" dirty="0" smtClean="0"/>
              <a:t>Classification of NFRs</a:t>
            </a:r>
            <a:endParaRPr lang="en-US" dirty="0"/>
          </a:p>
        </p:txBody>
      </p:sp>
    </p:spTree>
    <p:extLst>
      <p:ext uri="{BB962C8B-B14F-4D97-AF65-F5344CB8AC3E}">
        <p14:creationId xmlns:p14="http://schemas.microsoft.com/office/powerpoint/2010/main" val="24026082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3</a:t>
            </a:fld>
            <a:endParaRPr lang="en-US" dirty="0"/>
          </a:p>
        </p:txBody>
      </p:sp>
      <p:sp>
        <p:nvSpPr>
          <p:cNvPr id="4" name="Content Placeholder 3"/>
          <p:cNvSpPr>
            <a:spLocks noGrp="1"/>
          </p:cNvSpPr>
          <p:nvPr>
            <p:ph sz="quarter" idx="1"/>
          </p:nvPr>
        </p:nvSpPr>
        <p:spPr/>
        <p:txBody>
          <a:bodyPr/>
          <a:lstStyle/>
          <a:p>
            <a:r>
              <a:rPr lang="en-US" dirty="0" smtClean="0"/>
              <a:t>Specifying </a:t>
            </a:r>
            <a:r>
              <a:rPr lang="en-US" dirty="0" smtClean="0"/>
              <a:t>non-functional requirements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defRPr/>
            </a:pPr>
            <a:r>
              <a:rPr lang="en-US" smtClean="0">
                <a:cs typeface="+mj-cs"/>
              </a:rPr>
              <a:t>Classification of NFRs (contd.)</a:t>
            </a:r>
          </a:p>
        </p:txBody>
      </p:sp>
      <p:graphicFrame>
        <p:nvGraphicFramePr>
          <p:cNvPr id="12290" name="Object 7"/>
          <p:cNvGraphicFramePr>
            <a:graphicFrameLocks noChangeAspect="1"/>
          </p:cNvGraphicFramePr>
          <p:nvPr/>
        </p:nvGraphicFramePr>
        <p:xfrm>
          <a:off x="1066800" y="1524000"/>
          <a:ext cx="6553200" cy="4635500"/>
        </p:xfrm>
        <a:graphic>
          <a:graphicData uri="http://schemas.openxmlformats.org/presentationml/2006/ole">
            <mc:AlternateContent xmlns:mc="http://schemas.openxmlformats.org/markup-compatibility/2006">
              <mc:Choice xmlns:v="urn:schemas-microsoft-com:vml" Requires="v">
                <p:oleObj spid="_x0000_s1036" name="Picture" r:id="rId3" imgW="4267200" imgH="2756916" progId="Word.Picture.8">
                  <p:embed/>
                </p:oleObj>
              </mc:Choice>
              <mc:Fallback>
                <p:oleObj name="Picture" r:id="rId3" imgW="4267200" imgH="2756916" progId="Word.Picture.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524000"/>
                        <a:ext cx="6553200" cy="463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5222287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defRPr/>
            </a:pPr>
            <a:r>
              <a:rPr lang="en-US" smtClean="0">
                <a:cs typeface="+mj-cs"/>
              </a:rPr>
              <a:t>Examples of product requirements</a:t>
            </a:r>
          </a:p>
        </p:txBody>
      </p:sp>
      <p:sp>
        <p:nvSpPr>
          <p:cNvPr id="53251" name="Rectangle 3"/>
          <p:cNvSpPr>
            <a:spLocks noGrp="1" noChangeArrowheads="1"/>
          </p:cNvSpPr>
          <p:nvPr>
            <p:ph type="body" idx="1"/>
          </p:nvPr>
        </p:nvSpPr>
        <p:spPr/>
        <p:txBody>
          <a:bodyPr>
            <a:normAutofit fontScale="92500" lnSpcReduction="10000"/>
          </a:bodyPr>
          <a:lstStyle/>
          <a:p>
            <a:pPr algn="just">
              <a:spcBef>
                <a:spcPts val="600"/>
              </a:spcBef>
              <a:spcAft>
                <a:spcPts val="600"/>
              </a:spcAft>
              <a:defRPr/>
            </a:pPr>
            <a:r>
              <a:rPr lang="en-US" dirty="0" smtClean="0">
                <a:cs typeface="+mn-cs"/>
              </a:rPr>
              <a:t>The </a:t>
            </a:r>
            <a:r>
              <a:rPr lang="en-GB" dirty="0" smtClean="0">
                <a:cs typeface="+mn-cs"/>
              </a:rPr>
              <a:t>System service X shall have an availability of 999/1000 or 99%. This is a reliability requirement which means that out of every 1000 requests for this service, 999 must be satisfied.  </a:t>
            </a:r>
          </a:p>
          <a:p>
            <a:pPr algn="just">
              <a:defRPr/>
            </a:pPr>
            <a:r>
              <a:rPr lang="en-GB" dirty="0" smtClean="0">
                <a:cs typeface="+mn-cs"/>
              </a:rPr>
              <a:t>System Y shall process a minimum of 8 transactions per second. This is a performance requirement.</a:t>
            </a:r>
          </a:p>
          <a:p>
            <a:pPr algn="just">
              <a:defRPr/>
            </a:pPr>
            <a:r>
              <a:rPr lang="en-GB" dirty="0" smtClean="0">
                <a:cs typeface="+mn-cs"/>
              </a:rPr>
              <a:t>The executable code of System Z shall be limited to 512Kbytes. This is a space requirement which specifies the maximum memory size of the system.</a:t>
            </a:r>
          </a:p>
          <a:p>
            <a:pPr algn="just"/>
            <a:r>
              <a:rPr lang="en-US" dirty="0" smtClean="0"/>
              <a:t>The request for the user's PIN shall be issued within 5 seconds of the card being entered in the card reader. This is a</a:t>
            </a:r>
          </a:p>
          <a:p>
            <a:pPr algn="just">
              <a:buNone/>
            </a:pPr>
            <a:r>
              <a:rPr lang="en-US" dirty="0" smtClean="0"/>
              <a:t>	performance requirement.</a:t>
            </a:r>
          </a:p>
          <a:p>
            <a:pPr algn="just"/>
            <a:r>
              <a:rPr lang="en-US" dirty="0" smtClean="0"/>
              <a:t>We can do some brainstorming when specifying the section special requirements in Use case development.</a:t>
            </a:r>
          </a:p>
        </p:txBody>
      </p:sp>
    </p:spTree>
    <p:extLst>
      <p:ext uri="{BB962C8B-B14F-4D97-AF65-F5344CB8AC3E}">
        <p14:creationId xmlns:p14="http://schemas.microsoft.com/office/powerpoint/2010/main" val="3294101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defRPr/>
            </a:pPr>
            <a:r>
              <a:rPr lang="en-US" smtClean="0">
                <a:cs typeface="+mj-cs"/>
              </a:rPr>
              <a:t>Examples of process requirements</a:t>
            </a:r>
          </a:p>
        </p:txBody>
      </p:sp>
      <p:sp>
        <p:nvSpPr>
          <p:cNvPr id="57347" name="Rectangle 3"/>
          <p:cNvSpPr>
            <a:spLocks noGrp="1" noChangeArrowheads="1"/>
          </p:cNvSpPr>
          <p:nvPr>
            <p:ph type="body" idx="1"/>
          </p:nvPr>
        </p:nvSpPr>
        <p:spPr>
          <a:xfrm>
            <a:off x="251520" y="1340768"/>
            <a:ext cx="8640960" cy="4680520"/>
          </a:xfrm>
        </p:spPr>
        <p:txBody>
          <a:bodyPr/>
          <a:lstStyle/>
          <a:p>
            <a:pPr>
              <a:spcBef>
                <a:spcPts val="600"/>
              </a:spcBef>
              <a:spcAft>
                <a:spcPts val="600"/>
              </a:spcAft>
              <a:defRPr/>
            </a:pPr>
            <a:r>
              <a:rPr lang="en-GB" sz="2600" dirty="0" smtClean="0">
                <a:cs typeface="+mn-cs"/>
              </a:rPr>
              <a:t>The development process to be used must be explicitly defined and must be conformant with ISO 9000 standards</a:t>
            </a:r>
          </a:p>
          <a:p>
            <a:pPr>
              <a:spcAft>
                <a:spcPts val="600"/>
              </a:spcAft>
              <a:defRPr/>
            </a:pPr>
            <a:r>
              <a:rPr lang="en-GB" sz="2600" dirty="0" smtClean="0">
                <a:cs typeface="+mn-cs"/>
              </a:rPr>
              <a:t>The system must be developed using the XYZ suite of CASE tools</a:t>
            </a:r>
          </a:p>
          <a:p>
            <a:pPr>
              <a:spcAft>
                <a:spcPts val="600"/>
              </a:spcAft>
              <a:defRPr/>
            </a:pPr>
            <a:r>
              <a:rPr lang="en-GB" sz="2600" dirty="0" smtClean="0">
                <a:cs typeface="+mn-cs"/>
              </a:rPr>
              <a:t>Management reports setting out the effort expended on each identified system component must be produced every two weeks</a:t>
            </a:r>
          </a:p>
          <a:p>
            <a:pPr>
              <a:spcAft>
                <a:spcPts val="600"/>
              </a:spcAft>
              <a:defRPr/>
            </a:pPr>
            <a:r>
              <a:rPr lang="en-GB" sz="2600" dirty="0" smtClean="0">
                <a:cs typeface="+mn-cs"/>
              </a:rPr>
              <a:t>A disaster recovery plan for the system development must be specified</a:t>
            </a:r>
            <a:endParaRPr lang="en-US" dirty="0" smtClean="0">
              <a:cs typeface="+mn-cs"/>
            </a:endParaRPr>
          </a:p>
        </p:txBody>
      </p:sp>
    </p:spTree>
    <p:extLst>
      <p:ext uri="{BB962C8B-B14F-4D97-AF65-F5344CB8AC3E}">
        <p14:creationId xmlns:p14="http://schemas.microsoft.com/office/powerpoint/2010/main" val="38184730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defRPr/>
            </a:pPr>
            <a:r>
              <a:rPr lang="en-US" dirty="0" smtClean="0">
                <a:cs typeface="+mj-cs"/>
              </a:rPr>
              <a:t>Examples of external requirements</a:t>
            </a:r>
          </a:p>
        </p:txBody>
      </p:sp>
      <p:sp>
        <p:nvSpPr>
          <p:cNvPr id="59395" name="Rectangle 3"/>
          <p:cNvSpPr>
            <a:spLocks noGrp="1" noChangeArrowheads="1"/>
          </p:cNvSpPr>
          <p:nvPr>
            <p:ph type="body" idx="1"/>
          </p:nvPr>
        </p:nvSpPr>
        <p:spPr>
          <a:xfrm>
            <a:off x="381000" y="1219200"/>
            <a:ext cx="8382000" cy="4343400"/>
          </a:xfrm>
        </p:spPr>
        <p:txBody>
          <a:bodyPr>
            <a:normAutofit/>
          </a:bodyPr>
          <a:lstStyle/>
          <a:p>
            <a:pPr>
              <a:spcBef>
                <a:spcPts val="600"/>
              </a:spcBef>
              <a:spcAft>
                <a:spcPts val="600"/>
              </a:spcAft>
              <a:defRPr/>
            </a:pPr>
            <a:r>
              <a:rPr lang="en-GB" sz="2600" dirty="0" smtClean="0">
                <a:cs typeface="+mn-cs"/>
              </a:rPr>
              <a:t>Medical data system The organisation</a:t>
            </a:r>
            <a:r>
              <a:rPr lang="en-GB" altLang="en-US" sz="2600" dirty="0" smtClean="0">
                <a:cs typeface="+mn-cs"/>
              </a:rPr>
              <a:t>’</a:t>
            </a:r>
            <a:r>
              <a:rPr lang="en-GB" sz="2600" dirty="0" smtClean="0">
                <a:cs typeface="+mn-cs"/>
              </a:rPr>
              <a:t>s data protection officer must certify that all data is maintained according to data protection legislation before the system is put into operation.</a:t>
            </a:r>
          </a:p>
          <a:p>
            <a:pPr>
              <a:defRPr/>
            </a:pPr>
            <a:r>
              <a:rPr lang="en-GB" sz="2600" dirty="0" smtClean="0">
                <a:cs typeface="+mn-cs"/>
              </a:rPr>
              <a:t>Train protection system The time required to bring the train to a complete halt is computed using the following function:</a:t>
            </a:r>
          </a:p>
          <a:p>
            <a:pPr>
              <a:buFont typeface="Monotype Sorts" charset="0"/>
              <a:buNone/>
              <a:defRPr/>
            </a:pPr>
            <a:r>
              <a:rPr lang="en-GB" dirty="0" smtClean="0">
                <a:cs typeface="+mn-cs"/>
              </a:rPr>
              <a:t>	</a:t>
            </a:r>
            <a:r>
              <a:rPr lang="en-GB" sz="2000" dirty="0" smtClean="0">
                <a:cs typeface="+mn-cs"/>
              </a:rPr>
              <a:t>The deceleration of the train shall be taken as:</a:t>
            </a:r>
            <a:endParaRPr lang="en-GB" dirty="0" smtClean="0">
              <a:cs typeface="+mn-cs"/>
            </a:endParaRPr>
          </a:p>
          <a:p>
            <a:pPr lvl="1" algn="just">
              <a:buFontTx/>
              <a:buNone/>
              <a:defRPr/>
            </a:pPr>
            <a:r>
              <a:rPr lang="en-GB" dirty="0" smtClean="0">
                <a:latin typeface="Symbol" charset="0"/>
              </a:rPr>
              <a:t>	</a:t>
            </a:r>
            <a:r>
              <a:rPr lang="en-GB" dirty="0" err="1" smtClean="0">
                <a:latin typeface="Symbol" charset="0"/>
              </a:rPr>
              <a:t>g</a:t>
            </a:r>
            <a:r>
              <a:rPr lang="en-GB" baseline="-25000" dirty="0" err="1" smtClean="0">
                <a:latin typeface="Times" charset="0"/>
              </a:rPr>
              <a:t>train</a:t>
            </a:r>
            <a:r>
              <a:rPr lang="en-GB" dirty="0" smtClean="0">
                <a:latin typeface="Times" charset="0"/>
              </a:rPr>
              <a:t> = </a:t>
            </a:r>
            <a:r>
              <a:rPr lang="en-GB" dirty="0" err="1" smtClean="0">
                <a:latin typeface="Symbol" charset="0"/>
              </a:rPr>
              <a:t>g</a:t>
            </a:r>
            <a:r>
              <a:rPr lang="en-GB" baseline="-25000" dirty="0" err="1" smtClean="0">
                <a:latin typeface="Times" charset="0"/>
              </a:rPr>
              <a:t>control</a:t>
            </a:r>
            <a:r>
              <a:rPr lang="en-GB" dirty="0" smtClean="0">
                <a:latin typeface="Times" charset="0"/>
              </a:rPr>
              <a:t> + </a:t>
            </a:r>
            <a:r>
              <a:rPr lang="en-GB" dirty="0" err="1" smtClean="0">
                <a:latin typeface="Symbol" charset="0"/>
              </a:rPr>
              <a:t>g</a:t>
            </a:r>
            <a:r>
              <a:rPr lang="en-GB" baseline="-25000" dirty="0" err="1" smtClean="0">
                <a:latin typeface="Times" charset="0"/>
              </a:rPr>
              <a:t>gradient</a:t>
            </a:r>
            <a:r>
              <a:rPr lang="en-GB" dirty="0" smtClean="0">
                <a:latin typeface="Times" charset="0"/>
              </a:rPr>
              <a:t>       </a:t>
            </a:r>
          </a:p>
        </p:txBody>
      </p:sp>
    </p:spTree>
    <p:extLst>
      <p:ext uri="{BB962C8B-B14F-4D97-AF65-F5344CB8AC3E}">
        <p14:creationId xmlns:p14="http://schemas.microsoft.com/office/powerpoint/2010/main" val="26937828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defRPr/>
            </a:pPr>
            <a:r>
              <a:rPr lang="en-US" smtClean="0">
                <a:cs typeface="+mj-cs"/>
              </a:rPr>
              <a:t>Deriving NFRs</a:t>
            </a:r>
          </a:p>
        </p:txBody>
      </p:sp>
      <p:sp>
        <p:nvSpPr>
          <p:cNvPr id="63491" name="Rectangle 3"/>
          <p:cNvSpPr>
            <a:spLocks noGrp="1" noChangeArrowheads="1"/>
          </p:cNvSpPr>
          <p:nvPr>
            <p:ph type="body" idx="1"/>
          </p:nvPr>
        </p:nvSpPr>
        <p:spPr>
          <a:xfrm>
            <a:off x="323528" y="1340768"/>
            <a:ext cx="8382000" cy="4724400"/>
          </a:xfrm>
        </p:spPr>
        <p:txBody>
          <a:bodyPr>
            <a:normAutofit lnSpcReduction="10000"/>
          </a:bodyPr>
          <a:lstStyle/>
          <a:p>
            <a:pPr>
              <a:defRPr/>
            </a:pPr>
            <a:r>
              <a:rPr lang="en-US" sz="2600" dirty="0" smtClean="0"/>
              <a:t>NFRs are difficult to express </a:t>
            </a:r>
            <a:endParaRPr lang="en-GB" sz="2600" dirty="0" smtClean="0"/>
          </a:p>
          <a:p>
            <a:pPr>
              <a:defRPr/>
            </a:pPr>
            <a:r>
              <a:rPr lang="en-GB" sz="2600" dirty="0" smtClean="0"/>
              <a:t>A number of important issues contribute to the problem of expressing non-functional requirements:</a:t>
            </a:r>
            <a:endParaRPr lang="en-GB" dirty="0" smtClean="0"/>
          </a:p>
          <a:p>
            <a:pPr lvl="1">
              <a:spcBef>
                <a:spcPts val="600"/>
              </a:spcBef>
              <a:spcAft>
                <a:spcPts val="600"/>
              </a:spcAft>
              <a:defRPr/>
            </a:pPr>
            <a:r>
              <a:rPr lang="en-GB" dirty="0" smtClean="0"/>
              <a:t>Certain constraints are related to the design solution that is unknown at the requirements stage</a:t>
            </a:r>
          </a:p>
          <a:p>
            <a:pPr lvl="1">
              <a:spcAft>
                <a:spcPts val="600"/>
              </a:spcAft>
              <a:defRPr/>
            </a:pPr>
            <a:r>
              <a:rPr lang="en-GB" dirty="0" smtClean="0"/>
              <a:t>Certain constraints, are highly subjective and can only be determined through complex empirical evaluations</a:t>
            </a:r>
          </a:p>
          <a:p>
            <a:pPr lvl="1">
              <a:spcAft>
                <a:spcPts val="600"/>
              </a:spcAft>
              <a:defRPr/>
            </a:pPr>
            <a:r>
              <a:rPr lang="en-GB" dirty="0" smtClean="0"/>
              <a:t>Non-functional requirements tend to be related to one or more functional requirements</a:t>
            </a:r>
          </a:p>
          <a:p>
            <a:pPr lvl="1">
              <a:spcAft>
                <a:spcPts val="600"/>
              </a:spcAft>
              <a:defRPr/>
            </a:pPr>
            <a:r>
              <a:rPr lang="en-GB" dirty="0" smtClean="0"/>
              <a:t>Non-functional requirements tend to conflict and contradict</a:t>
            </a:r>
          </a:p>
          <a:p>
            <a:pPr lvl="1">
              <a:spcAft>
                <a:spcPts val="600"/>
              </a:spcAft>
              <a:defRPr/>
            </a:pPr>
            <a:r>
              <a:rPr lang="en-GB" dirty="0" smtClean="0"/>
              <a:t>There are no </a:t>
            </a:r>
            <a:r>
              <a:rPr lang="en-GB" altLang="en-US" dirty="0" smtClean="0"/>
              <a:t>‘</a:t>
            </a:r>
            <a:r>
              <a:rPr lang="en-GB" dirty="0" smtClean="0"/>
              <a:t>universal</a:t>
            </a:r>
            <a:r>
              <a:rPr lang="en-GB" altLang="en-US" dirty="0" smtClean="0"/>
              <a:t>’</a:t>
            </a:r>
            <a:r>
              <a:rPr lang="en-GB" dirty="0" smtClean="0"/>
              <a:t> rules and guidelines for determining when non-functional requirements are optimally met. </a:t>
            </a:r>
            <a:endParaRPr lang="en-US" dirty="0" smtClean="0"/>
          </a:p>
        </p:txBody>
      </p:sp>
    </p:spTree>
    <p:extLst>
      <p:ext uri="{BB962C8B-B14F-4D97-AF65-F5344CB8AC3E}">
        <p14:creationId xmlns:p14="http://schemas.microsoft.com/office/powerpoint/2010/main" val="17187499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defRPr/>
            </a:pPr>
            <a:r>
              <a:rPr lang="en-US" smtClean="0">
                <a:cs typeface="+mj-cs"/>
              </a:rPr>
              <a:t>Stakeholder concerns</a:t>
            </a:r>
          </a:p>
        </p:txBody>
      </p:sp>
      <p:sp>
        <p:nvSpPr>
          <p:cNvPr id="64515" name="Rectangle 3"/>
          <p:cNvSpPr>
            <a:spLocks noGrp="1" noChangeArrowheads="1"/>
          </p:cNvSpPr>
          <p:nvPr>
            <p:ph type="body" idx="1"/>
          </p:nvPr>
        </p:nvSpPr>
        <p:spPr>
          <a:xfrm>
            <a:off x="381000" y="1143000"/>
            <a:ext cx="8534400" cy="4495800"/>
          </a:xfrm>
        </p:spPr>
        <p:txBody>
          <a:bodyPr/>
          <a:lstStyle/>
          <a:p>
            <a:pPr>
              <a:defRPr/>
            </a:pPr>
            <a:r>
              <a:rPr lang="en-US" dirty="0" smtClean="0">
                <a:cs typeface="+mn-cs"/>
              </a:rPr>
              <a:t>Stakeholders normally have a number of </a:t>
            </a:r>
            <a:r>
              <a:rPr lang="ja-JP" altLang="en-US" smtClean="0">
                <a:latin typeface="Arial"/>
                <a:cs typeface="+mn-cs"/>
              </a:rPr>
              <a:t>‘</a:t>
            </a:r>
            <a:r>
              <a:rPr lang="en-US" dirty="0" smtClean="0">
                <a:cs typeface="+mn-cs"/>
              </a:rPr>
              <a:t>concerns</a:t>
            </a:r>
            <a:r>
              <a:rPr lang="ja-JP" altLang="en-US" smtClean="0">
                <a:latin typeface="Arial"/>
                <a:cs typeface="+mn-cs"/>
              </a:rPr>
              <a:t>’</a:t>
            </a:r>
            <a:endParaRPr lang="en-US" dirty="0" smtClean="0">
              <a:cs typeface="+mn-cs"/>
            </a:endParaRPr>
          </a:p>
          <a:p>
            <a:pPr>
              <a:defRPr/>
            </a:pPr>
            <a:r>
              <a:rPr lang="en-US" dirty="0" smtClean="0">
                <a:cs typeface="+mn-cs"/>
              </a:rPr>
              <a:t> Concerns are typically non-functional</a:t>
            </a:r>
          </a:p>
          <a:p>
            <a:pPr>
              <a:defRPr/>
            </a:pPr>
            <a:r>
              <a:rPr lang="en-US" dirty="0" smtClean="0">
                <a:cs typeface="+mn-cs"/>
              </a:rPr>
              <a:t>Examples include:</a:t>
            </a:r>
          </a:p>
          <a:p>
            <a:pPr lvl="1">
              <a:defRPr/>
            </a:pPr>
            <a:r>
              <a:rPr lang="en-US" dirty="0" smtClean="0"/>
              <a:t>Critical business objectives</a:t>
            </a:r>
          </a:p>
          <a:p>
            <a:pPr lvl="1">
              <a:defRPr/>
            </a:pPr>
            <a:r>
              <a:rPr lang="en-US" dirty="0" smtClean="0"/>
              <a:t>Essential system characteristics (e.g. security)</a:t>
            </a:r>
          </a:p>
          <a:p>
            <a:pPr lvl="1">
              <a:defRPr/>
            </a:pPr>
            <a:r>
              <a:rPr lang="en-US" dirty="0" smtClean="0"/>
              <a:t>Safety, performance, functionality and maintainability</a:t>
            </a:r>
          </a:p>
          <a:p>
            <a:pPr>
              <a:defRPr/>
            </a:pPr>
            <a:r>
              <a:rPr lang="en-US" dirty="0" smtClean="0">
                <a:cs typeface="+mn-cs"/>
              </a:rPr>
              <a:t>Vaguely defined user concerns may be related to NFRs</a:t>
            </a:r>
          </a:p>
        </p:txBody>
      </p:sp>
    </p:spTree>
    <p:extLst>
      <p:ext uri="{BB962C8B-B14F-4D97-AF65-F5344CB8AC3E}">
        <p14:creationId xmlns:p14="http://schemas.microsoft.com/office/powerpoint/2010/main" val="14007501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fontScale="90000"/>
          </a:bodyPr>
          <a:lstStyle/>
          <a:p>
            <a:pPr>
              <a:defRPr/>
            </a:pPr>
            <a:r>
              <a:rPr lang="en-US" smtClean="0">
                <a:cs typeface="+mj-cs"/>
              </a:rPr>
              <a:t>Relationships between user needs, concerns and NFRs</a:t>
            </a:r>
          </a:p>
        </p:txBody>
      </p:sp>
      <p:graphicFrame>
        <p:nvGraphicFramePr>
          <p:cNvPr id="27650" name="Object 5"/>
          <p:cNvGraphicFramePr>
            <a:graphicFrameLocks noChangeAspect="1"/>
          </p:cNvGraphicFramePr>
          <p:nvPr/>
        </p:nvGraphicFramePr>
        <p:xfrm>
          <a:off x="838200" y="1524000"/>
          <a:ext cx="8458200" cy="3141663"/>
        </p:xfrm>
        <a:graphic>
          <a:graphicData uri="http://schemas.openxmlformats.org/presentationml/2006/ole">
            <mc:AlternateContent xmlns:mc="http://schemas.openxmlformats.org/markup-compatibility/2006">
              <mc:Choice xmlns:v="urn:schemas-microsoft-com:vml" Requires="v">
                <p:oleObj spid="_x0000_s3081" name="Document" r:id="rId3" imgW="5786628" imgH="2148840" progId="Word.Document.8">
                  <p:embed/>
                </p:oleObj>
              </mc:Choice>
              <mc:Fallback>
                <p:oleObj name="Document" r:id="rId3" imgW="5786628" imgH="2148840" progId="Word.Documen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24000"/>
                        <a:ext cx="8458200" cy="314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3628260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defRPr/>
            </a:pPr>
            <a:r>
              <a:rPr lang="en-US" smtClean="0">
                <a:cs typeface="+mj-cs"/>
              </a:rPr>
              <a:t>Concerns</a:t>
            </a:r>
          </a:p>
        </p:txBody>
      </p:sp>
      <p:sp>
        <p:nvSpPr>
          <p:cNvPr id="66563" name="Rectangle 3"/>
          <p:cNvSpPr>
            <a:spLocks noGrp="1" noChangeArrowheads="1"/>
          </p:cNvSpPr>
          <p:nvPr>
            <p:ph type="body" idx="1"/>
          </p:nvPr>
        </p:nvSpPr>
        <p:spPr/>
        <p:txBody>
          <a:bodyPr/>
          <a:lstStyle/>
          <a:p>
            <a:pPr>
              <a:defRPr/>
            </a:pPr>
            <a:r>
              <a:rPr lang="en-GB" dirty="0" smtClean="0">
                <a:cs typeface="+mn-cs"/>
              </a:rPr>
              <a:t>A way of expressing critical </a:t>
            </a:r>
            <a:r>
              <a:rPr lang="en-GB" altLang="en-US" dirty="0" smtClean="0">
                <a:cs typeface="+mn-cs"/>
              </a:rPr>
              <a:t>‘</a:t>
            </a:r>
            <a:r>
              <a:rPr lang="en-GB" dirty="0" smtClean="0">
                <a:cs typeface="+mn-cs"/>
              </a:rPr>
              <a:t>holistic</a:t>
            </a:r>
            <a:r>
              <a:rPr lang="en-GB" altLang="en-US" dirty="0" smtClean="0">
                <a:cs typeface="+mn-cs"/>
              </a:rPr>
              <a:t>’</a:t>
            </a:r>
            <a:r>
              <a:rPr lang="en-GB" dirty="0" smtClean="0">
                <a:cs typeface="+mn-cs"/>
              </a:rPr>
              <a:t> requirements </a:t>
            </a:r>
          </a:p>
          <a:p>
            <a:pPr>
              <a:defRPr/>
            </a:pPr>
            <a:r>
              <a:rPr lang="en-GB" dirty="0" smtClean="0">
                <a:cs typeface="+mn-cs"/>
              </a:rPr>
              <a:t>Concerns may be broken down into sub-concerns and finally into specific questions </a:t>
            </a:r>
          </a:p>
          <a:p>
            <a:pPr>
              <a:defRPr/>
            </a:pPr>
            <a:r>
              <a:rPr lang="en-GB" dirty="0" smtClean="0">
                <a:cs typeface="+mn-cs"/>
              </a:rPr>
              <a:t>Questions act as a check list to ensure that specific requirements do not conflict with global priorities</a:t>
            </a:r>
            <a:endParaRPr lang="en-US" dirty="0" smtClean="0">
              <a:cs typeface="+mn-cs"/>
            </a:endParaRPr>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1039680" y="3691080"/>
              <a:ext cx="6611760" cy="3134160"/>
            </p14:xfrm>
          </p:contentPart>
        </mc:Choice>
        <mc:Fallback>
          <p:pic>
            <p:nvPicPr>
              <p:cNvPr id="2" name="Ink 1"/>
              <p:cNvPicPr/>
              <p:nvPr/>
            </p:nvPicPr>
            <p:blipFill>
              <a:blip r:embed="rId3"/>
              <a:stretch>
                <a:fillRect/>
              </a:stretch>
            </p:blipFill>
            <p:spPr>
              <a:xfrm>
                <a:off x="1033560" y="3684240"/>
                <a:ext cx="6627600" cy="3144240"/>
              </a:xfrm>
              <a:prstGeom prst="rect">
                <a:avLst/>
              </a:prstGeom>
            </p:spPr>
          </p:pic>
        </mc:Fallback>
      </mc:AlternateContent>
    </p:spTree>
    <p:extLst>
      <p:ext uri="{BB962C8B-B14F-4D97-AF65-F5344CB8AC3E}">
        <p14:creationId xmlns:p14="http://schemas.microsoft.com/office/powerpoint/2010/main" val="19090107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defRPr/>
            </a:pPr>
            <a:r>
              <a:rPr lang="en-US" smtClean="0">
                <a:cs typeface="+mj-cs"/>
              </a:rPr>
              <a:t>Concern decomposition</a:t>
            </a:r>
          </a:p>
        </p:txBody>
      </p:sp>
      <p:graphicFrame>
        <p:nvGraphicFramePr>
          <p:cNvPr id="29698" name="Object 5"/>
          <p:cNvGraphicFramePr>
            <a:graphicFrameLocks noChangeAspect="1"/>
          </p:cNvGraphicFramePr>
          <p:nvPr>
            <p:extLst>
              <p:ext uri="{D42A27DB-BD31-4B8C-83A1-F6EECF244321}">
                <p14:modId xmlns:p14="http://schemas.microsoft.com/office/powerpoint/2010/main" val="3332617719"/>
              </p:ext>
            </p:extLst>
          </p:nvPr>
        </p:nvGraphicFramePr>
        <p:xfrm>
          <a:off x="467544" y="1340768"/>
          <a:ext cx="8382000" cy="4530725"/>
        </p:xfrm>
        <a:graphic>
          <a:graphicData uri="http://schemas.openxmlformats.org/presentationml/2006/ole">
            <mc:AlternateContent xmlns:mc="http://schemas.openxmlformats.org/markup-compatibility/2006">
              <mc:Choice xmlns:v="urn:schemas-microsoft-com:vml" Requires="v">
                <p:oleObj spid="_x0000_s4105" name="Picture" r:id="rId3" imgW="6553200" imgH="3543300" progId="Word.Picture.8">
                  <p:embed/>
                </p:oleObj>
              </mc:Choice>
              <mc:Fallback>
                <p:oleObj name="Picture" r:id="rId3" imgW="6553200" imgH="3543300" progId="Word.Picture.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340768"/>
                        <a:ext cx="83820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Requires="p14">
          <p:contentPart p14:bwMode="auto" r:id="rId5">
            <p14:nvContentPartPr>
              <p14:cNvPr id="2" name="Ink 1"/>
              <p14:cNvContentPartPr/>
              <p14:nvPr/>
            </p14:nvContentPartPr>
            <p14:xfrm>
              <a:off x="431280" y="1357920"/>
              <a:ext cx="7988040" cy="4811400"/>
            </p14:xfrm>
          </p:contentPart>
        </mc:Choice>
        <mc:Fallback>
          <p:pic>
            <p:nvPicPr>
              <p:cNvPr id="2" name="Ink 1"/>
              <p:cNvPicPr/>
              <p:nvPr/>
            </p:nvPicPr>
            <p:blipFill>
              <a:blip r:embed="rId6"/>
              <a:stretch>
                <a:fillRect/>
              </a:stretch>
            </p:blipFill>
            <p:spPr>
              <a:xfrm>
                <a:off x="425160" y="1355040"/>
                <a:ext cx="8001720" cy="4816800"/>
              </a:xfrm>
              <a:prstGeom prst="rect">
                <a:avLst/>
              </a:prstGeom>
            </p:spPr>
          </p:pic>
        </mc:Fallback>
      </mc:AlternateContent>
    </p:spTree>
    <p:extLst>
      <p:ext uri="{BB962C8B-B14F-4D97-AF65-F5344CB8AC3E}">
        <p14:creationId xmlns:p14="http://schemas.microsoft.com/office/powerpoint/2010/main" val="2305246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a:defRPr/>
            </a:pPr>
            <a:r>
              <a:rPr lang="en-US" smtClean="0">
                <a:cs typeface="+mj-cs"/>
              </a:rPr>
              <a:t>Goal-based derivation</a:t>
            </a:r>
          </a:p>
        </p:txBody>
      </p:sp>
      <p:sp>
        <p:nvSpPr>
          <p:cNvPr id="68611" name="Rectangle 3"/>
          <p:cNvSpPr>
            <a:spLocks noGrp="1" noChangeArrowheads="1"/>
          </p:cNvSpPr>
          <p:nvPr>
            <p:ph type="body" idx="1"/>
          </p:nvPr>
        </p:nvSpPr>
        <p:spPr/>
        <p:txBody>
          <a:bodyPr/>
          <a:lstStyle/>
          <a:p>
            <a:pPr>
              <a:defRPr/>
            </a:pPr>
            <a:r>
              <a:rPr lang="en-GB" dirty="0" smtClean="0"/>
              <a:t>Relates non-functional requirements to the goals of the enterprise </a:t>
            </a:r>
          </a:p>
          <a:p>
            <a:pPr>
              <a:defRPr/>
            </a:pPr>
            <a:r>
              <a:rPr lang="en-GB" dirty="0" smtClean="0"/>
              <a:t>Goal-based NFR derivation is a 3 step approach:</a:t>
            </a:r>
          </a:p>
          <a:p>
            <a:pPr lvl="1">
              <a:defRPr/>
            </a:pPr>
            <a:r>
              <a:rPr lang="en-GB" dirty="0" smtClean="0"/>
              <a:t>Identify the enterprise goal </a:t>
            </a:r>
          </a:p>
          <a:p>
            <a:pPr lvl="1">
              <a:defRPr/>
            </a:pPr>
            <a:r>
              <a:rPr lang="en-GB" dirty="0" smtClean="0"/>
              <a:t>Decompose of the goal into sub-goals </a:t>
            </a:r>
          </a:p>
          <a:p>
            <a:pPr lvl="1">
              <a:defRPr/>
            </a:pPr>
            <a:r>
              <a:rPr lang="en-GB" dirty="0" smtClean="0"/>
              <a:t>Identify non-functional requirements. </a:t>
            </a:r>
            <a:endParaRPr lang="en-US" dirty="0" smtClean="0"/>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2233080" y="3780720"/>
              <a:ext cx="5615640" cy="2462400"/>
            </p14:xfrm>
          </p:contentPart>
        </mc:Choice>
        <mc:Fallback>
          <p:pic>
            <p:nvPicPr>
              <p:cNvPr id="2" name="Ink 1"/>
              <p:cNvPicPr/>
              <p:nvPr/>
            </p:nvPicPr>
            <p:blipFill>
              <a:blip r:embed="rId3"/>
              <a:stretch>
                <a:fillRect/>
              </a:stretch>
            </p:blipFill>
            <p:spPr>
              <a:xfrm>
                <a:off x="2230200" y="3777840"/>
                <a:ext cx="5624640" cy="2469600"/>
              </a:xfrm>
              <a:prstGeom prst="rect">
                <a:avLst/>
              </a:prstGeom>
            </p:spPr>
          </p:pic>
        </mc:Fallback>
      </mc:AlternateContent>
    </p:spTree>
    <p:extLst>
      <p:ext uri="{BB962C8B-B14F-4D97-AF65-F5344CB8AC3E}">
        <p14:creationId xmlns:p14="http://schemas.microsoft.com/office/powerpoint/2010/main" val="35209053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a:defRPr/>
            </a:pPr>
            <a:r>
              <a:rPr lang="en-US" smtClean="0">
                <a:cs typeface="+mj-cs"/>
              </a:rPr>
              <a:t>Example of goal-based derivation</a:t>
            </a:r>
          </a:p>
        </p:txBody>
      </p:sp>
      <p:graphicFrame>
        <p:nvGraphicFramePr>
          <p:cNvPr id="31746" name="Object 4"/>
          <p:cNvGraphicFramePr>
            <a:graphicFrameLocks noChangeAspect="1"/>
          </p:cNvGraphicFramePr>
          <p:nvPr>
            <p:extLst>
              <p:ext uri="{D42A27DB-BD31-4B8C-83A1-F6EECF244321}">
                <p14:modId xmlns:p14="http://schemas.microsoft.com/office/powerpoint/2010/main" val="986624217"/>
              </p:ext>
            </p:extLst>
          </p:nvPr>
        </p:nvGraphicFramePr>
        <p:xfrm>
          <a:off x="1259632" y="1268760"/>
          <a:ext cx="6629400" cy="4575175"/>
        </p:xfrm>
        <a:graphic>
          <a:graphicData uri="http://schemas.openxmlformats.org/presentationml/2006/ole">
            <mc:AlternateContent xmlns:mc="http://schemas.openxmlformats.org/markup-compatibility/2006">
              <mc:Choice xmlns:v="urn:schemas-microsoft-com:vml" Requires="v">
                <p:oleObj spid="_x0000_s5129" name="Document" r:id="rId3" imgW="4800600" imgH="3314700" progId="Word.Document.8">
                  <p:embed/>
                </p:oleObj>
              </mc:Choice>
              <mc:Fallback>
                <p:oleObj name="Document" r:id="rId3" imgW="4800600" imgH="3314700" progId="Word.Documen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1268760"/>
                        <a:ext cx="6629400" cy="457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Requires="p14">
          <p:contentPart p14:bwMode="auto" r:id="rId5">
            <p14:nvContentPartPr>
              <p14:cNvPr id="2" name="Ink 1"/>
              <p14:cNvContentPartPr/>
              <p14:nvPr/>
            </p14:nvContentPartPr>
            <p14:xfrm>
              <a:off x="910080" y="1281240"/>
              <a:ext cx="7500240" cy="4831560"/>
            </p14:xfrm>
          </p:contentPart>
        </mc:Choice>
        <mc:Fallback>
          <p:pic>
            <p:nvPicPr>
              <p:cNvPr id="2" name="Ink 1"/>
              <p:cNvPicPr/>
              <p:nvPr/>
            </p:nvPicPr>
            <p:blipFill>
              <a:blip r:embed="rId6"/>
              <a:stretch>
                <a:fillRect/>
              </a:stretch>
            </p:blipFill>
            <p:spPr>
              <a:xfrm>
                <a:off x="907200" y="1278360"/>
                <a:ext cx="7510320" cy="4837320"/>
              </a:xfrm>
              <a:prstGeom prst="rect">
                <a:avLst/>
              </a:prstGeom>
            </p:spPr>
          </p:pic>
        </mc:Fallback>
      </mc:AlternateContent>
    </p:spTree>
    <p:extLst>
      <p:ext uri="{BB962C8B-B14F-4D97-AF65-F5344CB8AC3E}">
        <p14:creationId xmlns:p14="http://schemas.microsoft.com/office/powerpoint/2010/main" val="270978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a:defRPr/>
            </a:pPr>
            <a:r>
              <a:rPr lang="en-US" smtClean="0">
                <a:cs typeface="+mj-cs"/>
              </a:rPr>
              <a:t>Testable NFRs</a:t>
            </a:r>
          </a:p>
        </p:txBody>
      </p:sp>
      <p:sp>
        <p:nvSpPr>
          <p:cNvPr id="70659" name="Rectangle 3"/>
          <p:cNvSpPr>
            <a:spLocks noGrp="1" noChangeArrowheads="1"/>
          </p:cNvSpPr>
          <p:nvPr>
            <p:ph type="body" idx="1"/>
          </p:nvPr>
        </p:nvSpPr>
        <p:spPr/>
        <p:txBody>
          <a:bodyPr/>
          <a:lstStyle/>
          <a:p>
            <a:pPr>
              <a:defRPr/>
            </a:pPr>
            <a:r>
              <a:rPr lang="en-GB" dirty="0" smtClean="0"/>
              <a:t>Stakeholders may have vague goals which cannot be expressed precisely </a:t>
            </a:r>
          </a:p>
          <a:p>
            <a:pPr>
              <a:defRPr/>
            </a:pPr>
            <a:r>
              <a:rPr lang="en-GB" dirty="0" smtClean="0"/>
              <a:t>Vague and imprecise </a:t>
            </a:r>
            <a:r>
              <a:rPr lang="en-GB" altLang="en-US" dirty="0" smtClean="0"/>
              <a:t>‘</a:t>
            </a:r>
            <a:r>
              <a:rPr lang="en-GB" dirty="0" smtClean="0"/>
              <a:t>requirements</a:t>
            </a:r>
            <a:r>
              <a:rPr lang="en-GB" altLang="en-US" dirty="0" smtClean="0"/>
              <a:t>’</a:t>
            </a:r>
            <a:r>
              <a:rPr lang="en-GB" dirty="0" smtClean="0"/>
              <a:t> are problematic</a:t>
            </a:r>
          </a:p>
          <a:p>
            <a:pPr>
              <a:defRPr/>
            </a:pPr>
            <a:r>
              <a:rPr lang="en-GB" dirty="0" smtClean="0"/>
              <a:t>NFRs should satisfy two attributes</a:t>
            </a:r>
          </a:p>
          <a:p>
            <a:pPr lvl="1">
              <a:defRPr/>
            </a:pPr>
            <a:r>
              <a:rPr lang="en-GB" dirty="0" smtClean="0"/>
              <a:t>Must be objective </a:t>
            </a:r>
          </a:p>
          <a:p>
            <a:pPr lvl="1">
              <a:defRPr/>
            </a:pPr>
            <a:r>
              <a:rPr lang="en-GB" dirty="0" smtClean="0"/>
              <a:t>Must be testable (Use measurable metrics)</a:t>
            </a:r>
          </a:p>
          <a:p>
            <a:pPr>
              <a:defRPr/>
            </a:pPr>
            <a:r>
              <a:rPr lang="en-GB" dirty="0" smtClean="0"/>
              <a:t>It is not always possible to express NFRs objectively</a:t>
            </a:r>
            <a:endParaRPr lang="en-US" dirty="0" smtClean="0"/>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2191320" y="2944440"/>
              <a:ext cx="5861520" cy="2408760"/>
            </p14:xfrm>
          </p:contentPart>
        </mc:Choice>
        <mc:Fallback>
          <p:pic>
            <p:nvPicPr>
              <p:cNvPr id="2" name="Ink 1"/>
              <p:cNvPicPr/>
              <p:nvPr/>
            </p:nvPicPr>
            <p:blipFill>
              <a:blip r:embed="rId3"/>
              <a:stretch>
                <a:fillRect/>
              </a:stretch>
            </p:blipFill>
            <p:spPr>
              <a:xfrm>
                <a:off x="2187360" y="2940480"/>
                <a:ext cx="5874840" cy="2418120"/>
              </a:xfrm>
              <a:prstGeom prst="rect">
                <a:avLst/>
              </a:prstGeom>
            </p:spPr>
          </p:pic>
        </mc:Fallback>
      </mc:AlternateContent>
    </p:spTree>
    <p:extLst>
      <p:ext uri="{BB962C8B-B14F-4D97-AF65-F5344CB8AC3E}">
        <p14:creationId xmlns:p14="http://schemas.microsoft.com/office/powerpoint/2010/main" val="32100712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fontScale="90000"/>
          </a:bodyPr>
          <a:lstStyle/>
          <a:p>
            <a:pPr>
              <a:defRPr/>
            </a:pPr>
            <a:r>
              <a:rPr lang="en-US" smtClean="0">
                <a:cs typeface="+mj-cs"/>
              </a:rPr>
              <a:t>Examples of measurable metrics for NFRs</a:t>
            </a:r>
          </a:p>
        </p:txBody>
      </p:sp>
      <p:graphicFrame>
        <p:nvGraphicFramePr>
          <p:cNvPr id="33794" name="Object 4"/>
          <p:cNvGraphicFramePr>
            <a:graphicFrameLocks noChangeAspect="1"/>
          </p:cNvGraphicFramePr>
          <p:nvPr>
            <p:extLst>
              <p:ext uri="{D42A27DB-BD31-4B8C-83A1-F6EECF244321}">
                <p14:modId xmlns:p14="http://schemas.microsoft.com/office/powerpoint/2010/main" val="328843076"/>
              </p:ext>
            </p:extLst>
          </p:nvPr>
        </p:nvGraphicFramePr>
        <p:xfrm>
          <a:off x="467544" y="1484784"/>
          <a:ext cx="8229600" cy="4114800"/>
        </p:xfrm>
        <a:graphic>
          <a:graphicData uri="http://schemas.openxmlformats.org/presentationml/2006/ole">
            <mc:AlternateContent xmlns:mc="http://schemas.openxmlformats.org/markup-compatibility/2006">
              <mc:Choice xmlns:v="urn:schemas-microsoft-com:vml" Requires="v">
                <p:oleObj spid="_x0000_s6153" name="Document" r:id="rId3" imgW="5673852" imgH="2048256" progId="Word.Document.8">
                  <p:embed/>
                </p:oleObj>
              </mc:Choice>
              <mc:Fallback>
                <p:oleObj name="Document" r:id="rId3" imgW="5673852" imgH="2048256" progId="Word.Documen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484784"/>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Requires="p14">
          <p:contentPart p14:bwMode="auto" r:id="rId5">
            <p14:nvContentPartPr>
              <p14:cNvPr id="2" name="Ink 1"/>
              <p14:cNvContentPartPr/>
              <p14:nvPr/>
            </p14:nvContentPartPr>
            <p14:xfrm>
              <a:off x="426960" y="1581480"/>
              <a:ext cx="6843240" cy="4533840"/>
            </p14:xfrm>
          </p:contentPart>
        </mc:Choice>
        <mc:Fallback>
          <p:pic>
            <p:nvPicPr>
              <p:cNvPr id="2" name="Ink 1"/>
              <p:cNvPicPr/>
              <p:nvPr/>
            </p:nvPicPr>
            <p:blipFill>
              <a:blip r:embed="rId6"/>
              <a:stretch>
                <a:fillRect/>
              </a:stretch>
            </p:blipFill>
            <p:spPr>
              <a:xfrm>
                <a:off x="424080" y="1578600"/>
                <a:ext cx="6849000" cy="4540320"/>
              </a:xfrm>
              <a:prstGeom prst="rect">
                <a:avLst/>
              </a:prstGeom>
            </p:spPr>
          </p:pic>
        </mc:Fallback>
      </mc:AlternateContent>
    </p:spTree>
    <p:extLst>
      <p:ext uri="{BB962C8B-B14F-4D97-AF65-F5344CB8AC3E}">
        <p14:creationId xmlns:p14="http://schemas.microsoft.com/office/powerpoint/2010/main" val="21494260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a:defRPr/>
            </a:pPr>
            <a:r>
              <a:rPr lang="en-US" smtClean="0">
                <a:cs typeface="+mj-cs"/>
              </a:rPr>
              <a:t>Requirements for critical systems</a:t>
            </a:r>
          </a:p>
        </p:txBody>
      </p:sp>
      <p:sp>
        <p:nvSpPr>
          <p:cNvPr id="72707" name="Rectangle 3"/>
          <p:cNvSpPr>
            <a:spLocks noGrp="1" noChangeArrowheads="1"/>
          </p:cNvSpPr>
          <p:nvPr>
            <p:ph type="body" idx="1"/>
          </p:nvPr>
        </p:nvSpPr>
        <p:spPr/>
        <p:txBody>
          <a:bodyPr>
            <a:normAutofit/>
          </a:bodyPr>
          <a:lstStyle/>
          <a:p>
            <a:pPr algn="just">
              <a:defRPr/>
            </a:pPr>
            <a:r>
              <a:rPr lang="en-GB" dirty="0" smtClean="0"/>
              <a:t>Systems whose </a:t>
            </a:r>
            <a:r>
              <a:rPr lang="en-GB" altLang="en-US" dirty="0" smtClean="0"/>
              <a:t>‘</a:t>
            </a:r>
            <a:r>
              <a:rPr lang="en-GB" dirty="0" smtClean="0"/>
              <a:t>failure</a:t>
            </a:r>
            <a:r>
              <a:rPr lang="en-GB" altLang="en-US" dirty="0" smtClean="0"/>
              <a:t>’</a:t>
            </a:r>
            <a:r>
              <a:rPr lang="en-GB" dirty="0" smtClean="0"/>
              <a:t> causes significant economic, physical or human damage to organisations or people.   </a:t>
            </a:r>
          </a:p>
          <a:p>
            <a:pPr algn="just">
              <a:defRPr/>
            </a:pPr>
            <a:r>
              <a:rPr lang="en-GB" dirty="0" smtClean="0"/>
              <a:t>There are three principal types of critical system:</a:t>
            </a:r>
          </a:p>
          <a:p>
            <a:pPr lvl="1">
              <a:spcBef>
                <a:spcPts val="600"/>
              </a:spcBef>
              <a:spcAft>
                <a:spcPts val="600"/>
              </a:spcAft>
              <a:defRPr/>
            </a:pPr>
            <a:r>
              <a:rPr lang="en-GB" dirty="0" smtClean="0"/>
              <a:t>Business critical systems</a:t>
            </a:r>
          </a:p>
          <a:p>
            <a:pPr lvl="2"/>
            <a:r>
              <a:rPr lang="en-US" sz="1700" dirty="0" smtClean="0">
                <a:solidFill>
                  <a:schemeClr val="tx2"/>
                </a:solidFill>
              </a:rPr>
              <a:t>where a failure of the system causes significant economic damage to a business. An example of such a system is an airline reservation system.</a:t>
            </a:r>
          </a:p>
          <a:p>
            <a:pPr lvl="1">
              <a:spcBef>
                <a:spcPts val="600"/>
              </a:spcBef>
              <a:spcAft>
                <a:spcPts val="600"/>
              </a:spcAft>
              <a:defRPr/>
            </a:pPr>
            <a:r>
              <a:rPr lang="en-GB" dirty="0" smtClean="0"/>
              <a:t>Mission critical systems</a:t>
            </a:r>
          </a:p>
          <a:p>
            <a:pPr lvl="2"/>
            <a:r>
              <a:rPr lang="en-US" sz="1700" dirty="0" smtClean="0">
                <a:solidFill>
                  <a:schemeClr val="tx2"/>
                </a:solidFill>
              </a:rPr>
              <a:t>where the failure of the system means that some mission cannot be accomplished. An example of such a system is a control system on a spacecraft.</a:t>
            </a:r>
            <a:r>
              <a:rPr lang="en-GB" sz="1700" dirty="0" smtClean="0">
                <a:solidFill>
                  <a:schemeClr val="tx2"/>
                </a:solidFill>
              </a:rPr>
              <a:t> </a:t>
            </a:r>
          </a:p>
          <a:p>
            <a:pPr lvl="1">
              <a:spcAft>
                <a:spcPts val="600"/>
              </a:spcAft>
              <a:defRPr/>
            </a:pPr>
            <a:r>
              <a:rPr lang="en-GB" dirty="0" smtClean="0"/>
              <a:t>Safety critical systems</a:t>
            </a:r>
          </a:p>
          <a:p>
            <a:pPr lvl="2"/>
            <a:r>
              <a:rPr lang="en-US" sz="1700" dirty="0" smtClean="0">
                <a:solidFill>
                  <a:schemeClr val="tx2"/>
                </a:solidFill>
              </a:rPr>
              <a:t>where a failure of a system endangers human life or causes significant environmental damage. An example of such a system is a control system for a radiation therapy machine.</a:t>
            </a:r>
            <a:endParaRPr lang="en-GB" sz="1700" dirty="0" smtClean="0">
              <a:solidFill>
                <a:schemeClr val="tx2"/>
              </a:solidFill>
            </a:endParaRPr>
          </a:p>
          <a:p>
            <a:pPr>
              <a:defRPr/>
            </a:pPr>
            <a:endParaRPr lang="en-US" sz="1700" dirty="0" smtClean="0">
              <a:solidFill>
                <a:schemeClr val="tx2"/>
              </a:solidFill>
            </a:endParaRPr>
          </a:p>
        </p:txBody>
      </p:sp>
    </p:spTree>
    <p:extLst>
      <p:ext uri="{BB962C8B-B14F-4D97-AF65-F5344CB8AC3E}">
        <p14:creationId xmlns:p14="http://schemas.microsoft.com/office/powerpoint/2010/main" val="9189401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a:defRPr/>
            </a:pPr>
            <a:r>
              <a:rPr lang="en-US" smtClean="0">
                <a:cs typeface="+mj-cs"/>
              </a:rPr>
              <a:t>NFRs for critical systems</a:t>
            </a:r>
          </a:p>
        </p:txBody>
      </p:sp>
      <p:sp>
        <p:nvSpPr>
          <p:cNvPr id="73731" name="Rectangle 3"/>
          <p:cNvSpPr>
            <a:spLocks noGrp="1" noChangeArrowheads="1"/>
          </p:cNvSpPr>
          <p:nvPr>
            <p:ph type="body" idx="1"/>
          </p:nvPr>
        </p:nvSpPr>
        <p:spPr/>
        <p:txBody>
          <a:bodyPr>
            <a:normAutofit lnSpcReduction="10000"/>
          </a:bodyPr>
          <a:lstStyle/>
          <a:p>
            <a:r>
              <a:rPr lang="en-US" dirty="0" smtClean="0"/>
              <a:t>A failure of a critical system may result from a failure to meet a functional requirement but, more often, it results from a failure of the system to satisfy some non-functional constraint on its operation.</a:t>
            </a:r>
            <a:endParaRPr lang="en-GB" dirty="0" smtClean="0"/>
          </a:p>
          <a:p>
            <a:pPr algn="just">
              <a:defRPr/>
            </a:pPr>
            <a:r>
              <a:rPr lang="en-GB" dirty="0" smtClean="0"/>
              <a:t>The principal non-functional constraints which are relevant to critical systems:</a:t>
            </a:r>
          </a:p>
          <a:p>
            <a:pPr lvl="1">
              <a:spcBef>
                <a:spcPts val="600"/>
              </a:spcBef>
              <a:spcAft>
                <a:spcPts val="600"/>
              </a:spcAft>
              <a:defRPr/>
            </a:pPr>
            <a:r>
              <a:rPr lang="en-GB" dirty="0" smtClean="0"/>
              <a:t>Reliability  </a:t>
            </a:r>
          </a:p>
          <a:p>
            <a:pPr lvl="1">
              <a:spcAft>
                <a:spcPts val="600"/>
              </a:spcAft>
              <a:defRPr/>
            </a:pPr>
            <a:r>
              <a:rPr lang="en-GB" dirty="0" smtClean="0"/>
              <a:t>Performance</a:t>
            </a:r>
          </a:p>
          <a:p>
            <a:pPr lvl="1">
              <a:spcAft>
                <a:spcPts val="600"/>
              </a:spcAft>
              <a:defRPr/>
            </a:pPr>
            <a:r>
              <a:rPr lang="en-GB" dirty="0" smtClean="0"/>
              <a:t>Security </a:t>
            </a:r>
          </a:p>
          <a:p>
            <a:pPr lvl="1">
              <a:spcAft>
                <a:spcPts val="600"/>
              </a:spcAft>
              <a:defRPr/>
            </a:pPr>
            <a:r>
              <a:rPr lang="en-GB" dirty="0" smtClean="0"/>
              <a:t>Usability  </a:t>
            </a:r>
          </a:p>
          <a:p>
            <a:pPr lvl="1">
              <a:spcAft>
                <a:spcPts val="600"/>
              </a:spcAft>
              <a:defRPr/>
            </a:pPr>
            <a:r>
              <a:rPr lang="en-GB" dirty="0" smtClean="0"/>
              <a:t>Safety </a:t>
            </a:r>
          </a:p>
          <a:p>
            <a:pPr>
              <a:defRPr/>
            </a:pPr>
            <a:endParaRPr lang="en-US" dirty="0" smtClean="0">
              <a:cs typeface="+mn-cs"/>
            </a:endParaRPr>
          </a:p>
        </p:txBody>
      </p:sp>
    </p:spTree>
    <p:extLst>
      <p:ext uri="{BB962C8B-B14F-4D97-AF65-F5344CB8AC3E}">
        <p14:creationId xmlns:p14="http://schemas.microsoft.com/office/powerpoint/2010/main" val="13342042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a:defRPr/>
            </a:pPr>
            <a:r>
              <a:rPr lang="en-US" smtClean="0">
                <a:cs typeface="+mj-cs"/>
              </a:rPr>
              <a:t>Reliability</a:t>
            </a:r>
          </a:p>
        </p:txBody>
      </p:sp>
      <p:sp>
        <p:nvSpPr>
          <p:cNvPr id="74755" name="Rectangle 3"/>
          <p:cNvSpPr>
            <a:spLocks noGrp="1" noChangeArrowheads="1"/>
          </p:cNvSpPr>
          <p:nvPr>
            <p:ph type="body" idx="1"/>
          </p:nvPr>
        </p:nvSpPr>
        <p:spPr/>
        <p:txBody>
          <a:bodyPr>
            <a:normAutofit fontScale="92500" lnSpcReduction="20000"/>
          </a:bodyPr>
          <a:lstStyle/>
          <a:p>
            <a:pPr algn="just">
              <a:defRPr/>
            </a:pPr>
            <a:r>
              <a:rPr lang="en-GB" dirty="0" smtClean="0"/>
              <a:t> Constraints on the run-time behaviour of the system</a:t>
            </a:r>
          </a:p>
          <a:p>
            <a:pPr algn="just">
              <a:defRPr/>
            </a:pPr>
            <a:r>
              <a:rPr lang="en-GB" dirty="0" smtClean="0"/>
              <a:t> Can be considered under two separate headings:</a:t>
            </a:r>
          </a:p>
          <a:p>
            <a:pPr lvl="1">
              <a:spcBef>
                <a:spcPts val="600"/>
              </a:spcBef>
              <a:spcAft>
                <a:spcPts val="600"/>
              </a:spcAft>
              <a:buFont typeface="Symbol" charset="0"/>
              <a:buChar char="·"/>
              <a:defRPr/>
            </a:pPr>
            <a:r>
              <a:rPr lang="en-GB" dirty="0" smtClean="0"/>
              <a:t>Availability - is the system available for service when requested by end-users.</a:t>
            </a:r>
          </a:p>
          <a:p>
            <a:pPr lvl="1">
              <a:spcAft>
                <a:spcPts val="600"/>
              </a:spcAft>
              <a:buFont typeface="Symbol" charset="0"/>
              <a:buChar char="·"/>
              <a:defRPr/>
            </a:pPr>
            <a:r>
              <a:rPr lang="en-GB" dirty="0" smtClean="0"/>
              <a:t>Failure rate - how often does the system fail to deliver the service expected by end-users.</a:t>
            </a:r>
          </a:p>
          <a:p>
            <a:r>
              <a:rPr lang="en-US" sz="2800" dirty="0" smtClean="0"/>
              <a:t>Reliability requirements can often be expressed quantitatively. </a:t>
            </a:r>
          </a:p>
          <a:p>
            <a:pPr lvl="1"/>
            <a:r>
              <a:rPr lang="en-US" sz="2500" dirty="0" smtClean="0"/>
              <a:t>Availability may be specified in terms of the time when the </a:t>
            </a:r>
            <a:r>
              <a:rPr lang="en-US" sz="2800" dirty="0" smtClean="0"/>
              <a:t>system is unavailable for service (e.g. 3 minutes in 24 hours) </a:t>
            </a:r>
          </a:p>
          <a:p>
            <a:pPr lvl="1"/>
            <a:r>
              <a:rPr lang="en-US" sz="2500" dirty="0" smtClean="0"/>
              <a:t>The acceptable failure rate may be specified in terms of the rate of occurrence of failures in a given time period (ROCOF) or the mean time between system failures (MTTF).</a:t>
            </a:r>
          </a:p>
        </p:txBody>
      </p:sp>
    </p:spTree>
    <p:extLst>
      <p:ext uri="{BB962C8B-B14F-4D97-AF65-F5344CB8AC3E}">
        <p14:creationId xmlns:p14="http://schemas.microsoft.com/office/powerpoint/2010/main" val="5732549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a:defRPr/>
            </a:pPr>
            <a:r>
              <a:rPr lang="en-US" smtClean="0">
                <a:cs typeface="+mj-cs"/>
              </a:rPr>
              <a:t>Performance</a:t>
            </a:r>
          </a:p>
        </p:txBody>
      </p:sp>
      <p:sp>
        <p:nvSpPr>
          <p:cNvPr id="75779" name="Rectangle 3"/>
          <p:cNvSpPr>
            <a:spLocks noGrp="1" noChangeArrowheads="1"/>
          </p:cNvSpPr>
          <p:nvPr>
            <p:ph type="body" idx="1"/>
          </p:nvPr>
        </p:nvSpPr>
        <p:spPr/>
        <p:txBody>
          <a:bodyPr>
            <a:normAutofit fontScale="92500"/>
          </a:bodyPr>
          <a:lstStyle/>
          <a:p>
            <a:pPr algn="just">
              <a:defRPr/>
            </a:pPr>
            <a:r>
              <a:rPr lang="en-GB" dirty="0" smtClean="0"/>
              <a:t>Constrain the speed of operation of a system </a:t>
            </a:r>
          </a:p>
          <a:p>
            <a:pPr algn="just">
              <a:defRPr/>
            </a:pPr>
            <a:r>
              <a:rPr lang="en-GB" dirty="0" smtClean="0"/>
              <a:t>Types of performance requirements:</a:t>
            </a:r>
          </a:p>
          <a:p>
            <a:pPr algn="just"/>
            <a:r>
              <a:rPr lang="en-US" sz="2300" b="1" dirty="0" smtClean="0">
                <a:solidFill>
                  <a:schemeClr val="tx2"/>
                </a:solidFill>
              </a:rPr>
              <a:t>Response requirements </a:t>
            </a:r>
            <a:r>
              <a:rPr lang="en-US" sz="2300" dirty="0" smtClean="0">
                <a:solidFill>
                  <a:schemeClr val="tx2"/>
                </a:solidFill>
              </a:rPr>
              <a:t>which specify the acceptable response of the system to end-user input: for example, it might be specified that the system should respond to a user request for service within 2 seconds.</a:t>
            </a:r>
            <a:endParaRPr lang="en-GB" sz="2300" dirty="0" smtClean="0">
              <a:solidFill>
                <a:schemeClr val="tx2"/>
              </a:solidFill>
            </a:endParaRPr>
          </a:p>
          <a:p>
            <a:pPr algn="just"/>
            <a:r>
              <a:rPr lang="en-US" sz="2300" b="1" dirty="0" smtClean="0">
                <a:solidFill>
                  <a:schemeClr val="tx2"/>
                </a:solidFill>
              </a:rPr>
              <a:t>Throughput requirements </a:t>
            </a:r>
            <a:r>
              <a:rPr lang="en-US" sz="2300" dirty="0" smtClean="0">
                <a:solidFill>
                  <a:schemeClr val="tx2"/>
                </a:solidFill>
              </a:rPr>
              <a:t>which specify the amount of data which must be processed in a given time: for example, it might be specified that the system must process at least 10 transactions per second.</a:t>
            </a:r>
            <a:endParaRPr lang="en-GB" sz="2300" dirty="0" smtClean="0">
              <a:solidFill>
                <a:schemeClr val="tx2"/>
              </a:solidFill>
            </a:endParaRPr>
          </a:p>
          <a:p>
            <a:pPr algn="just"/>
            <a:r>
              <a:rPr lang="en-US" sz="2400" b="1" dirty="0" smtClean="0">
                <a:solidFill>
                  <a:schemeClr val="tx2"/>
                </a:solidFill>
              </a:rPr>
              <a:t>Timing requirements </a:t>
            </a:r>
            <a:r>
              <a:rPr lang="en-US" sz="2400" dirty="0" smtClean="0">
                <a:solidFill>
                  <a:schemeClr val="tx2"/>
                </a:solidFill>
              </a:rPr>
              <a:t>which specify how quickly the system must collect input from sensors before it is overwritten by the next input value, or which specify how quickly outputs must be produced for processing by other systems: for example, it might be specified that the system must poll sensors at least 6 times per second.</a:t>
            </a:r>
            <a:endParaRPr lang="en-GB" sz="2400" dirty="0" smtClean="0">
              <a:solidFill>
                <a:schemeClr val="tx2"/>
              </a:solidFill>
            </a:endParaRPr>
          </a:p>
          <a:p>
            <a:pPr>
              <a:defRPr/>
            </a:pPr>
            <a:endParaRPr lang="en-US" dirty="0" smtClean="0">
              <a:cs typeface="+mn-cs"/>
            </a:endParaRPr>
          </a:p>
        </p:txBody>
      </p:sp>
    </p:spTree>
    <p:extLst>
      <p:ext uri="{BB962C8B-B14F-4D97-AF65-F5344CB8AC3E}">
        <p14:creationId xmlns:p14="http://schemas.microsoft.com/office/powerpoint/2010/main" val="38140854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21</a:t>
            </a:fld>
            <a:endParaRPr lang="en-US" dirty="0"/>
          </a:p>
        </p:txBody>
      </p:sp>
      <p:sp>
        <p:nvSpPr>
          <p:cNvPr id="4" name="Content Placeholder 3"/>
          <p:cNvSpPr>
            <a:spLocks noGrp="1"/>
          </p:cNvSpPr>
          <p:nvPr>
            <p:ph sz="quarter" idx="1"/>
          </p:nvPr>
        </p:nvSpPr>
        <p:spPr/>
        <p:txBody>
          <a:bodyPr/>
          <a:lstStyle/>
          <a:p>
            <a:r>
              <a:rPr lang="en-US" dirty="0" smtClean="0"/>
              <a:t>Specifying NFRs</a:t>
            </a:r>
          </a:p>
          <a:p>
            <a:pPr lvl="1"/>
            <a:r>
              <a:rPr lang="en-US" dirty="0" smtClean="0"/>
              <a:t>Deriving NFRs</a:t>
            </a:r>
          </a:p>
          <a:p>
            <a:pPr lvl="2"/>
            <a:r>
              <a:rPr lang="en-US" dirty="0" smtClean="0"/>
              <a:t>Concern decomposition</a:t>
            </a:r>
          </a:p>
          <a:p>
            <a:pPr lvl="2"/>
            <a:r>
              <a:rPr lang="en-US" dirty="0" smtClean="0"/>
              <a:t>Goal decomposition</a:t>
            </a:r>
          </a:p>
          <a:p>
            <a:pPr lvl="1"/>
            <a:r>
              <a:rPr lang="en-US" dirty="0" smtClean="0"/>
              <a:t>Specifying NFRs for safety critical systems</a:t>
            </a:r>
            <a:endParaRPr lang="en-US" dirty="0"/>
          </a:p>
        </p:txBody>
      </p:sp>
      <mc:AlternateContent xmlns:mc="http://schemas.openxmlformats.org/markup-compatibility/2006">
        <mc:Choice xmlns:p14="http://schemas.microsoft.com/office/powerpoint/2010/main" Requires="p14">
          <p:contentPart p14:bwMode="auto" r:id="rId2">
            <p14:nvContentPartPr>
              <p14:cNvPr id="5" name="Ink 4"/>
              <p14:cNvContentPartPr/>
              <p14:nvPr/>
            </p14:nvContentPartPr>
            <p14:xfrm>
              <a:off x="579600" y="504360"/>
              <a:ext cx="8336160" cy="6329160"/>
            </p14:xfrm>
          </p:contentPart>
        </mc:Choice>
        <mc:Fallback>
          <p:pic>
            <p:nvPicPr>
              <p:cNvPr id="5" name="Ink 4"/>
              <p:cNvPicPr/>
              <p:nvPr/>
            </p:nvPicPr>
            <p:blipFill>
              <a:blip r:embed="rId3"/>
              <a:stretch>
                <a:fillRect/>
              </a:stretch>
            </p:blipFill>
            <p:spPr>
              <a:xfrm>
                <a:off x="576720" y="501480"/>
                <a:ext cx="8342640" cy="6338520"/>
              </a:xfrm>
              <a:prstGeom prst="rect">
                <a:avLst/>
              </a:prstGeom>
            </p:spPr>
          </p:pic>
        </mc:Fallback>
      </mc:AlternateContent>
    </p:spTree>
    <p:extLst>
      <p:ext uri="{BB962C8B-B14F-4D97-AF65-F5344CB8AC3E}">
        <p14:creationId xmlns:p14="http://schemas.microsoft.com/office/powerpoint/2010/main" val="20830248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a:defRPr/>
            </a:pPr>
            <a:r>
              <a:rPr lang="en-US" smtClean="0">
                <a:cs typeface="+mj-cs"/>
              </a:rPr>
              <a:t>Security</a:t>
            </a:r>
          </a:p>
        </p:txBody>
      </p:sp>
      <p:sp>
        <p:nvSpPr>
          <p:cNvPr id="76803" name="Rectangle 3"/>
          <p:cNvSpPr>
            <a:spLocks noGrp="1" noChangeArrowheads="1"/>
          </p:cNvSpPr>
          <p:nvPr>
            <p:ph type="body" idx="1"/>
          </p:nvPr>
        </p:nvSpPr>
        <p:spPr>
          <a:xfrm>
            <a:off x="381000" y="1143000"/>
            <a:ext cx="8382000" cy="4648200"/>
          </a:xfrm>
        </p:spPr>
        <p:txBody>
          <a:bodyPr>
            <a:normAutofit lnSpcReduction="10000"/>
          </a:bodyPr>
          <a:lstStyle/>
          <a:p>
            <a:pPr>
              <a:defRPr/>
            </a:pPr>
            <a:r>
              <a:rPr lang="en-GB" sz="2600" dirty="0" smtClean="0"/>
              <a:t>Security requirements are included in a system to ensure:</a:t>
            </a:r>
          </a:p>
          <a:p>
            <a:pPr lvl="1">
              <a:defRPr/>
            </a:pPr>
            <a:r>
              <a:rPr lang="en-GB" dirty="0" smtClean="0"/>
              <a:t>Unauthorised access to the system and its data is not allowed </a:t>
            </a:r>
          </a:p>
          <a:p>
            <a:pPr lvl="1">
              <a:defRPr/>
            </a:pPr>
            <a:r>
              <a:rPr lang="en-GB" dirty="0" smtClean="0"/>
              <a:t>Ensure the integrity of the system from accidental or malicious damage </a:t>
            </a:r>
          </a:p>
          <a:p>
            <a:pPr>
              <a:defRPr/>
            </a:pPr>
            <a:r>
              <a:rPr lang="en-GB" sz="2600" dirty="0" smtClean="0"/>
              <a:t>Examples of security requirements are:</a:t>
            </a:r>
          </a:p>
          <a:p>
            <a:pPr lvl="1">
              <a:spcBef>
                <a:spcPts val="600"/>
              </a:spcBef>
              <a:spcAft>
                <a:spcPts val="600"/>
              </a:spcAft>
              <a:defRPr/>
            </a:pPr>
            <a:r>
              <a:rPr lang="en-GB" dirty="0" smtClean="0"/>
              <a:t>The access permissions for system data may only be changed by the system</a:t>
            </a:r>
            <a:r>
              <a:rPr lang="en-GB" altLang="en-US" dirty="0" smtClean="0"/>
              <a:t>’</a:t>
            </a:r>
            <a:r>
              <a:rPr lang="en-GB" dirty="0" smtClean="0"/>
              <a:t>s data administrator</a:t>
            </a:r>
          </a:p>
          <a:p>
            <a:pPr lvl="1">
              <a:spcAft>
                <a:spcPts val="600"/>
              </a:spcAft>
              <a:defRPr/>
            </a:pPr>
            <a:r>
              <a:rPr lang="en-GB" dirty="0" smtClean="0"/>
              <a:t>All system data must be backed up every 24 hours and the backup copies stored in a secure location which is not in the same building as the system</a:t>
            </a:r>
          </a:p>
          <a:p>
            <a:pPr lvl="1">
              <a:spcAft>
                <a:spcPts val="600"/>
              </a:spcAft>
              <a:defRPr/>
            </a:pPr>
            <a:r>
              <a:rPr lang="en-GB" dirty="0" smtClean="0"/>
              <a:t>All external communications between the system</a:t>
            </a:r>
            <a:r>
              <a:rPr lang="en-GB" altLang="en-US" dirty="0" smtClean="0"/>
              <a:t>’</a:t>
            </a:r>
            <a:r>
              <a:rPr lang="en-GB" dirty="0" smtClean="0"/>
              <a:t>s data server and clients must be encrypted</a:t>
            </a:r>
            <a:endParaRPr lang="en-US" dirty="0" smtClean="0"/>
          </a:p>
        </p:txBody>
      </p:sp>
    </p:spTree>
    <p:extLst>
      <p:ext uri="{BB962C8B-B14F-4D97-AF65-F5344CB8AC3E}">
        <p14:creationId xmlns:p14="http://schemas.microsoft.com/office/powerpoint/2010/main" val="20730555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a:defRPr/>
            </a:pPr>
            <a:r>
              <a:rPr lang="en-US" smtClean="0">
                <a:cs typeface="+mj-cs"/>
              </a:rPr>
              <a:t>Usability</a:t>
            </a:r>
          </a:p>
        </p:txBody>
      </p:sp>
      <p:sp>
        <p:nvSpPr>
          <p:cNvPr id="77827" name="Rectangle 3"/>
          <p:cNvSpPr>
            <a:spLocks noGrp="1" noChangeArrowheads="1"/>
          </p:cNvSpPr>
          <p:nvPr>
            <p:ph type="body" idx="1"/>
          </p:nvPr>
        </p:nvSpPr>
        <p:spPr>
          <a:xfrm>
            <a:off x="381000" y="1066800"/>
            <a:ext cx="8382000" cy="4343400"/>
          </a:xfrm>
        </p:spPr>
        <p:txBody>
          <a:bodyPr/>
          <a:lstStyle/>
          <a:p>
            <a:pPr>
              <a:defRPr/>
            </a:pPr>
            <a:r>
              <a:rPr lang="en-GB" dirty="0" smtClean="0">
                <a:cs typeface="+mn-cs"/>
              </a:rPr>
              <a:t>Concerned with specifying the user interface and end-user interactions with the system </a:t>
            </a:r>
          </a:p>
          <a:p>
            <a:pPr>
              <a:defRPr/>
            </a:pPr>
            <a:r>
              <a:rPr lang="en-GB" dirty="0" smtClean="0">
                <a:cs typeface="+mn-cs"/>
              </a:rPr>
              <a:t>Well structured user manuals, informative error messages, help facilities and consistent interfaces enhance usability </a:t>
            </a:r>
          </a:p>
          <a:p>
            <a:pPr>
              <a:defRPr/>
            </a:pPr>
            <a:endParaRPr lang="en-US" dirty="0" smtClean="0">
              <a:latin typeface="Times" charset="0"/>
              <a:cs typeface="+mn-cs"/>
            </a:endParaRPr>
          </a:p>
        </p:txBody>
      </p:sp>
    </p:spTree>
    <p:extLst>
      <p:ext uri="{BB962C8B-B14F-4D97-AF65-F5344CB8AC3E}">
        <p14:creationId xmlns:p14="http://schemas.microsoft.com/office/powerpoint/2010/main" val="17272334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a:defRPr/>
            </a:pPr>
            <a:r>
              <a:rPr lang="en-US" dirty="0" smtClean="0">
                <a:cs typeface="+mj-cs"/>
              </a:rPr>
              <a:t>Usability metrics</a:t>
            </a:r>
          </a:p>
        </p:txBody>
      </p:sp>
      <p:sp>
        <p:nvSpPr>
          <p:cNvPr id="78851" name="Rectangle 3"/>
          <p:cNvSpPr>
            <a:spLocks noGrp="1" noChangeArrowheads="1"/>
          </p:cNvSpPr>
          <p:nvPr>
            <p:ph type="body" idx="1"/>
          </p:nvPr>
        </p:nvSpPr>
        <p:spPr/>
        <p:txBody>
          <a:bodyPr>
            <a:normAutofit lnSpcReduction="10000"/>
          </a:bodyPr>
          <a:lstStyle/>
          <a:p>
            <a:pPr>
              <a:defRPr/>
            </a:pPr>
            <a:r>
              <a:rPr lang="en-GB" sz="2600" dirty="0" smtClean="0"/>
              <a:t>Measurable attributes of usability requirements include:</a:t>
            </a:r>
            <a:endParaRPr lang="en-GB" dirty="0" smtClean="0"/>
          </a:p>
          <a:p>
            <a:pPr lvl="1" algn="just">
              <a:defRPr/>
            </a:pPr>
            <a:r>
              <a:rPr lang="en-GB" dirty="0" smtClean="0"/>
              <a:t>Entry requirements Measured in terms of years of experience with class of applications or simply age</a:t>
            </a:r>
          </a:p>
          <a:p>
            <a:pPr lvl="1" algn="just">
              <a:defRPr/>
            </a:pPr>
            <a:r>
              <a:rPr lang="en-GB" dirty="0" smtClean="0"/>
              <a:t>Learning requirements Denotes the time needed to learn the facilities of the system. This could be measured in terms of speed of learning, say hours of training required before independent use is possible</a:t>
            </a:r>
          </a:p>
          <a:p>
            <a:pPr lvl="1" algn="just">
              <a:defRPr/>
            </a:pPr>
            <a:r>
              <a:rPr lang="en-GB" dirty="0" smtClean="0"/>
              <a:t>Handling requirements Denotes the error rate of the end-users of the system. This could be measured in terms of the errors made when working at normal speed</a:t>
            </a:r>
          </a:p>
          <a:p>
            <a:pPr lvl="1" algn="just">
              <a:defRPr/>
            </a:pPr>
            <a:r>
              <a:rPr lang="en-GB" dirty="0" smtClean="0"/>
              <a:t>Likeability Denotes </a:t>
            </a:r>
            <a:r>
              <a:rPr lang="en-GB" altLang="en-US" dirty="0" smtClean="0"/>
              <a:t>‘</a:t>
            </a:r>
            <a:r>
              <a:rPr lang="en-GB" dirty="0" smtClean="0"/>
              <a:t>niceness</a:t>
            </a:r>
            <a:r>
              <a:rPr lang="en-GB" altLang="en-US" dirty="0" smtClean="0"/>
              <a:t>’</a:t>
            </a:r>
            <a:r>
              <a:rPr lang="en-GB" dirty="0" smtClean="0"/>
              <a:t> to use. The most direct to measure user satisfaction is to survey actual users and record the proportion who </a:t>
            </a:r>
            <a:r>
              <a:rPr lang="en-GB" altLang="en-US" dirty="0" smtClean="0"/>
              <a:t>‘</a:t>
            </a:r>
            <a:r>
              <a:rPr lang="en-GB" dirty="0" smtClean="0"/>
              <a:t>like to work with the product</a:t>
            </a:r>
            <a:r>
              <a:rPr lang="en-GB" altLang="en-US" dirty="0" smtClean="0"/>
              <a:t>’</a:t>
            </a:r>
            <a:endParaRPr lang="en-US" dirty="0" smtClean="0"/>
          </a:p>
        </p:txBody>
      </p:sp>
    </p:spTree>
    <p:extLst>
      <p:ext uri="{BB962C8B-B14F-4D97-AF65-F5344CB8AC3E}">
        <p14:creationId xmlns:p14="http://schemas.microsoft.com/office/powerpoint/2010/main" val="39600198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a:defRPr/>
            </a:pPr>
            <a:r>
              <a:rPr lang="en-GB" dirty="0" smtClean="0">
                <a:cs typeface="+mj-cs"/>
              </a:rPr>
              <a:t>Safety</a:t>
            </a:r>
            <a:endParaRPr lang="en-US" dirty="0" smtClean="0">
              <a:cs typeface="+mj-cs"/>
            </a:endParaRPr>
          </a:p>
        </p:txBody>
      </p:sp>
      <p:sp>
        <p:nvSpPr>
          <p:cNvPr id="81923" name="Rectangle 3"/>
          <p:cNvSpPr>
            <a:spLocks noGrp="1" noChangeArrowheads="1"/>
          </p:cNvSpPr>
          <p:nvPr>
            <p:ph type="body" idx="1"/>
          </p:nvPr>
        </p:nvSpPr>
        <p:spPr/>
        <p:txBody>
          <a:bodyPr/>
          <a:lstStyle/>
          <a:p>
            <a:pPr>
              <a:defRPr/>
            </a:pPr>
            <a:r>
              <a:rPr lang="en-GB" dirty="0" smtClean="0"/>
              <a:t>No consensus in the system</a:t>
            </a:r>
            <a:r>
              <a:rPr lang="en-GB" altLang="en-US" dirty="0" smtClean="0"/>
              <a:t>’</a:t>
            </a:r>
            <a:r>
              <a:rPr lang="en-GB" dirty="0" smtClean="0"/>
              <a:t>s engineering community about what is meant by the term </a:t>
            </a:r>
            <a:r>
              <a:rPr lang="en-GB" altLang="en-US" dirty="0" smtClean="0"/>
              <a:t>‘</a:t>
            </a:r>
            <a:r>
              <a:rPr lang="en-GB" dirty="0" smtClean="0"/>
              <a:t>safety requirement</a:t>
            </a:r>
            <a:r>
              <a:rPr lang="en-GB" altLang="en-US" dirty="0" smtClean="0"/>
              <a:t>’</a:t>
            </a:r>
            <a:r>
              <a:rPr lang="en-GB" dirty="0" smtClean="0"/>
              <a:t> </a:t>
            </a:r>
          </a:p>
          <a:p>
            <a:pPr lvl="1" algn="just">
              <a:defRPr/>
            </a:pPr>
            <a:r>
              <a:rPr lang="en-GB" dirty="0" smtClean="0"/>
              <a:t>Sometimes considered to be all requirements (functional and non-functional) on safety-related systems </a:t>
            </a:r>
          </a:p>
          <a:p>
            <a:pPr lvl="1" algn="just">
              <a:defRPr/>
            </a:pPr>
            <a:r>
              <a:rPr lang="en-GB" dirty="0" smtClean="0"/>
              <a:t>Sometimes the sub-set of these requirements which are directly related to ensuring safe operation and sometimes requirements on protection systems which are designed to protect against accident </a:t>
            </a:r>
          </a:p>
          <a:p>
            <a:pPr algn="just">
              <a:defRPr/>
            </a:pPr>
            <a:r>
              <a:rPr lang="en-GB" dirty="0" smtClean="0"/>
              <a:t>Usage of the term often depends on the culture and practice of the organisation</a:t>
            </a:r>
          </a:p>
          <a:p>
            <a:pPr>
              <a:defRPr/>
            </a:pPr>
            <a:endParaRPr lang="en-US" dirty="0" smtClean="0">
              <a:latin typeface="Times" charset="0"/>
              <a:cs typeface="+mn-cs"/>
            </a:endParaRPr>
          </a:p>
        </p:txBody>
      </p:sp>
    </p:spTree>
    <p:extLst>
      <p:ext uri="{BB962C8B-B14F-4D97-AF65-F5344CB8AC3E}">
        <p14:creationId xmlns:p14="http://schemas.microsoft.com/office/powerpoint/2010/main" val="25458600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a:defRPr/>
            </a:pPr>
            <a:r>
              <a:rPr lang="en-US" smtClean="0">
                <a:cs typeface="+mj-cs"/>
              </a:rPr>
              <a:t>Safety requirement definition</a:t>
            </a:r>
          </a:p>
        </p:txBody>
      </p:sp>
      <p:sp>
        <p:nvSpPr>
          <p:cNvPr id="82947" name="Rectangle 3"/>
          <p:cNvSpPr>
            <a:spLocks noGrp="1" noChangeArrowheads="1"/>
          </p:cNvSpPr>
          <p:nvPr>
            <p:ph type="body" idx="1"/>
          </p:nvPr>
        </p:nvSpPr>
        <p:spPr/>
        <p:txBody>
          <a:bodyPr/>
          <a:lstStyle/>
          <a:p>
            <a:pPr>
              <a:defRPr/>
            </a:pPr>
            <a:r>
              <a:rPr lang="en-GB" dirty="0" smtClean="0">
                <a:cs typeface="+mn-cs"/>
              </a:rPr>
              <a:t>Informal definition:</a:t>
            </a:r>
          </a:p>
          <a:p>
            <a:pPr>
              <a:spcBef>
                <a:spcPts val="300"/>
              </a:spcBef>
              <a:spcAft>
                <a:spcPts val="300"/>
              </a:spcAft>
              <a:buFont typeface="Monotype Sorts" charset="0"/>
              <a:buNone/>
              <a:defRPr/>
            </a:pPr>
            <a:r>
              <a:rPr lang="en-GB" dirty="0" smtClean="0">
                <a:cs typeface="+mn-cs"/>
              </a:rPr>
              <a:t>	Safety requirements are the </a:t>
            </a:r>
            <a:r>
              <a:rPr lang="en-GB" altLang="en-US" dirty="0" smtClean="0">
                <a:cs typeface="+mn-cs"/>
              </a:rPr>
              <a:t>‘</a:t>
            </a:r>
            <a:r>
              <a:rPr lang="en-GB" dirty="0" smtClean="0">
                <a:cs typeface="+mn-cs"/>
              </a:rPr>
              <a:t>shall not</a:t>
            </a:r>
            <a:r>
              <a:rPr lang="en-GB" altLang="en-US" dirty="0" smtClean="0">
                <a:cs typeface="+mn-cs"/>
              </a:rPr>
              <a:t>’</a:t>
            </a:r>
            <a:r>
              <a:rPr lang="en-GB" dirty="0" smtClean="0">
                <a:cs typeface="+mn-cs"/>
              </a:rPr>
              <a:t> requirements which exclude unsafe situations from the possible solution space of the system</a:t>
            </a:r>
            <a:endParaRPr lang="en-US" dirty="0" smtClean="0">
              <a:cs typeface="+mn-cs"/>
            </a:endParaRPr>
          </a:p>
        </p:txBody>
      </p:sp>
    </p:spTree>
    <p:extLst>
      <p:ext uri="{BB962C8B-B14F-4D97-AF65-F5344CB8AC3E}">
        <p14:creationId xmlns:p14="http://schemas.microsoft.com/office/powerpoint/2010/main" val="11288290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a:defRPr/>
            </a:pPr>
            <a:r>
              <a:rPr lang="en-US" smtClean="0">
                <a:cs typeface="+mj-cs"/>
              </a:rPr>
              <a:t>Examples of safety requirements</a:t>
            </a:r>
          </a:p>
        </p:txBody>
      </p:sp>
      <p:sp>
        <p:nvSpPr>
          <p:cNvPr id="84995" name="Rectangle 3"/>
          <p:cNvSpPr>
            <a:spLocks noGrp="1" noChangeArrowheads="1"/>
          </p:cNvSpPr>
          <p:nvPr>
            <p:ph type="body" idx="1"/>
          </p:nvPr>
        </p:nvSpPr>
        <p:spPr/>
        <p:txBody>
          <a:bodyPr/>
          <a:lstStyle/>
          <a:p>
            <a:pPr>
              <a:defRPr/>
            </a:pPr>
            <a:r>
              <a:rPr lang="en-GB" dirty="0" smtClean="0">
                <a:cs typeface="+mn-cs"/>
              </a:rPr>
              <a:t>The system shall not permit operation unless the operator guard is in place</a:t>
            </a:r>
          </a:p>
          <a:p>
            <a:pPr>
              <a:defRPr/>
            </a:pPr>
            <a:r>
              <a:rPr lang="en-GB" dirty="0" smtClean="0">
                <a:cs typeface="+mn-cs"/>
              </a:rPr>
              <a:t>The system shall not allow the sedative dose delivered to the patient to be greater than the maximum value which is determined by the patient</a:t>
            </a:r>
            <a:r>
              <a:rPr lang="en-GB" altLang="en-US" dirty="0" smtClean="0">
                <a:cs typeface="+mn-cs"/>
              </a:rPr>
              <a:t>’</a:t>
            </a:r>
            <a:r>
              <a:rPr lang="en-GB" dirty="0" smtClean="0">
                <a:cs typeface="+mn-cs"/>
              </a:rPr>
              <a:t>s physician</a:t>
            </a:r>
          </a:p>
          <a:p>
            <a:pPr>
              <a:defRPr/>
            </a:pPr>
            <a:r>
              <a:rPr lang="en-GB" dirty="0" smtClean="0">
                <a:cs typeface="+mn-cs"/>
              </a:rPr>
              <a:t>The system shall not operate if the external temperature is below 4 degrees Celsius</a:t>
            </a:r>
            <a:endParaRPr lang="en-US" dirty="0" smtClean="0">
              <a:cs typeface="+mn-cs"/>
            </a:endParaRPr>
          </a:p>
        </p:txBody>
      </p:sp>
    </p:spTree>
    <p:extLst>
      <p:ext uri="{BB962C8B-B14F-4D97-AF65-F5344CB8AC3E}">
        <p14:creationId xmlns:p14="http://schemas.microsoft.com/office/powerpoint/2010/main" val="21083175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Non-functional Requirements Checklist</a:t>
            </a:r>
            <a:endParaRPr lang="en-US" dirty="0"/>
          </a:p>
        </p:txBody>
      </p:sp>
      <p:sp>
        <p:nvSpPr>
          <p:cNvPr id="3" name="Content Placeholder 2"/>
          <p:cNvSpPr>
            <a:spLocks noGrp="1"/>
          </p:cNvSpPr>
          <p:nvPr>
            <p:ph idx="1"/>
          </p:nvPr>
        </p:nvSpPr>
        <p:spPr>
          <a:xfrm>
            <a:off x="457200" y="1295400"/>
            <a:ext cx="8077200" cy="5032987"/>
          </a:xfrm>
        </p:spPr>
        <p:txBody>
          <a:bodyPr>
            <a:noAutofit/>
          </a:bodyPr>
          <a:lstStyle/>
          <a:p>
            <a:r>
              <a:rPr lang="en-US" sz="2000" b="1" dirty="0"/>
              <a:t>Availability:</a:t>
            </a:r>
            <a:r>
              <a:rPr lang="en-US" sz="2000" dirty="0"/>
              <a:t> A system's availability, or "uptime," is the amount of time that it is operational and available for use. This is specified because some systems are designed with expected downtime for activities like database upgrades and backups.</a:t>
            </a:r>
          </a:p>
          <a:p>
            <a:r>
              <a:rPr lang="en-US" sz="2000" b="1" dirty="0"/>
              <a:t>Efficiency:</a:t>
            </a:r>
            <a:r>
              <a:rPr lang="en-US" sz="2000" dirty="0"/>
              <a:t> Specifies how well the software utilizes </a:t>
            </a:r>
            <a:r>
              <a:rPr lang="en-US" sz="2000" dirty="0" smtClean="0"/>
              <a:t>limited </a:t>
            </a:r>
            <a:r>
              <a:rPr lang="en-US" sz="2000" dirty="0"/>
              <a:t>resources: CPU cycles, disk space, memory, bandwidth, etc.</a:t>
            </a:r>
          </a:p>
          <a:p>
            <a:r>
              <a:rPr lang="en-US" sz="2000" b="1" dirty="0"/>
              <a:t>Flexibility:</a:t>
            </a:r>
            <a:r>
              <a:rPr lang="en-US" sz="2000" dirty="0"/>
              <a:t> If the organization intends to increase or extend the functionality of the software after it is deployed, that should be planned from the beginning; it influences choices made during the design, development, testing, and deployment of the system.</a:t>
            </a:r>
          </a:p>
          <a:p>
            <a:r>
              <a:rPr lang="en-US" sz="2000" b="1" dirty="0"/>
              <a:t>Portability:</a:t>
            </a:r>
            <a:r>
              <a:rPr lang="en-US" sz="2000" dirty="0"/>
              <a:t> Portability specifies the ease with which the software can be installed on all necessary platforms, and the platforms on which it is expected to run</a:t>
            </a:r>
            <a:r>
              <a:rPr lang="en-US" sz="2000" dirty="0" smtClean="0"/>
              <a:t>.</a:t>
            </a:r>
            <a:endParaRPr lang="en-US" sz="2000" dirty="0"/>
          </a:p>
        </p:txBody>
      </p:sp>
    </p:spTree>
    <p:extLst>
      <p:ext uri="{BB962C8B-B14F-4D97-AF65-F5344CB8AC3E}">
        <p14:creationId xmlns:p14="http://schemas.microsoft.com/office/powerpoint/2010/main" val="4149954790"/>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Non-functional Requirements</a:t>
            </a:r>
            <a:endParaRPr lang="en-US" dirty="0"/>
          </a:p>
        </p:txBody>
      </p:sp>
      <p:sp>
        <p:nvSpPr>
          <p:cNvPr id="3" name="Content Placeholder 2"/>
          <p:cNvSpPr>
            <a:spLocks noGrp="1"/>
          </p:cNvSpPr>
          <p:nvPr>
            <p:ph idx="1"/>
          </p:nvPr>
        </p:nvSpPr>
        <p:spPr>
          <a:xfrm>
            <a:off x="457200" y="1143000"/>
            <a:ext cx="8077200" cy="5109187"/>
          </a:xfrm>
        </p:spPr>
        <p:txBody>
          <a:bodyPr>
            <a:noAutofit/>
          </a:bodyPr>
          <a:lstStyle/>
          <a:p>
            <a:r>
              <a:rPr lang="en-US" sz="1900" b="1" dirty="0"/>
              <a:t>Performance:</a:t>
            </a:r>
            <a:r>
              <a:rPr lang="en-US" sz="1900" dirty="0"/>
              <a:t> The performance constraints specify the timing characteristics of the software. Certain tasks or features are more time-sensitive than others; the nonfunctional requirements should identify those software functions that have constraints on their performance</a:t>
            </a:r>
            <a:r>
              <a:rPr lang="en-US" sz="1900" dirty="0" smtClean="0"/>
              <a:t>.</a:t>
            </a:r>
            <a:endParaRPr lang="en-US" sz="1900" b="1" dirty="0" smtClean="0"/>
          </a:p>
          <a:p>
            <a:r>
              <a:rPr lang="en-US" sz="1900" b="1" dirty="0" smtClean="0"/>
              <a:t>Reliability</a:t>
            </a:r>
            <a:r>
              <a:rPr lang="en-US" sz="1900" b="1" dirty="0"/>
              <a:t>:</a:t>
            </a:r>
            <a:r>
              <a:rPr lang="en-US" sz="1900" dirty="0"/>
              <a:t> Reliability specifies the capability of the software to maintain its performance over time. Unreliable software fails frequently, and certain tasks are more sensitive to failure (for example, because they cannot be restarted, or because they must be run at a certain time).</a:t>
            </a:r>
          </a:p>
          <a:p>
            <a:r>
              <a:rPr lang="en-US" sz="1900" b="1" dirty="0"/>
              <a:t>Reusability:</a:t>
            </a:r>
            <a:r>
              <a:rPr lang="en-US" sz="1900" dirty="0"/>
              <a:t> Many systems are developed with the ability to leverage common components across multiple products. Reusability indicates the extent to which software components should be designed in such a way that they can be used in applications other than the ones for which they were initially developed.</a:t>
            </a:r>
          </a:p>
          <a:p>
            <a:r>
              <a:rPr lang="en-US" sz="1900" b="1" dirty="0"/>
              <a:t>Robustness:</a:t>
            </a:r>
            <a:r>
              <a:rPr lang="en-US" sz="1900" dirty="0"/>
              <a:t> A robust system is able to handle error conditions gracefully, without failure. This includes a tolerance of invalid data, software defects, and unexpected operating conditions.</a:t>
            </a:r>
          </a:p>
          <a:p>
            <a:endParaRPr lang="en-US" sz="1900" dirty="0"/>
          </a:p>
        </p:txBody>
      </p:sp>
    </p:spTree>
    <p:extLst>
      <p:ext uri="{BB962C8B-B14F-4D97-AF65-F5344CB8AC3E}">
        <p14:creationId xmlns:p14="http://schemas.microsoft.com/office/powerpoint/2010/main" val="2461536417"/>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Non-Functional Requirements</a:t>
            </a:r>
            <a:endParaRPr lang="en-US" dirty="0"/>
          </a:p>
        </p:txBody>
      </p:sp>
      <p:sp>
        <p:nvSpPr>
          <p:cNvPr id="3" name="Content Placeholder 2"/>
          <p:cNvSpPr>
            <a:spLocks noGrp="1"/>
          </p:cNvSpPr>
          <p:nvPr>
            <p:ph idx="1"/>
          </p:nvPr>
        </p:nvSpPr>
        <p:spPr/>
        <p:txBody>
          <a:bodyPr>
            <a:noAutofit/>
          </a:bodyPr>
          <a:lstStyle/>
          <a:p>
            <a:r>
              <a:rPr lang="en-US" sz="2400" b="1" dirty="0"/>
              <a:t>Scalability:</a:t>
            </a:r>
            <a:r>
              <a:rPr lang="en-US" sz="2400" dirty="0"/>
              <a:t> Software that is scalable has the ability to handle a wide variety of system configuration sizes. The nonfunctional requirements should specify the ways in which the system may be expected to scale up (by increasing hardware capacity, adding machines, etc.).</a:t>
            </a:r>
          </a:p>
          <a:p>
            <a:r>
              <a:rPr lang="en-US" sz="2400" b="1" dirty="0"/>
              <a:t>Usability:</a:t>
            </a:r>
            <a:r>
              <a:rPr lang="en-US" sz="2400" dirty="0"/>
              <a:t> Ease-of-use requirements address the factors that constitute the capacity of the software to be understood, learned, and used by its intended users</a:t>
            </a:r>
            <a:r>
              <a:rPr lang="en-US" sz="2400" dirty="0" smtClean="0"/>
              <a:t>.</a:t>
            </a:r>
          </a:p>
          <a:p>
            <a:r>
              <a:rPr lang="en-US" sz="2400" b="1" dirty="0"/>
              <a:t>Integrity:</a:t>
            </a:r>
            <a:r>
              <a:rPr lang="en-US" sz="2400" dirty="0"/>
              <a:t> Integrity requirements define the security attributes of the system, restricting access to features or data to certain users and protecting the privacy of data entered into the software.</a:t>
            </a:r>
          </a:p>
          <a:p>
            <a:endParaRPr lang="en-US" sz="2400" dirty="0"/>
          </a:p>
          <a:p>
            <a:endParaRPr lang="en-US" sz="2400" dirty="0"/>
          </a:p>
        </p:txBody>
      </p:sp>
    </p:spTree>
    <p:extLst>
      <p:ext uri="{BB962C8B-B14F-4D97-AF65-F5344CB8AC3E}">
        <p14:creationId xmlns:p14="http://schemas.microsoft.com/office/powerpoint/2010/main" val="256758553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a:defRPr/>
            </a:pPr>
            <a:r>
              <a:rPr lang="en-US" smtClean="0">
                <a:cs typeface="+mj-cs"/>
              </a:rPr>
              <a:t>Key points</a:t>
            </a:r>
          </a:p>
        </p:txBody>
      </p:sp>
      <p:sp>
        <p:nvSpPr>
          <p:cNvPr id="93187" name="Rectangle 3"/>
          <p:cNvSpPr>
            <a:spLocks noGrp="1" noChangeArrowheads="1"/>
          </p:cNvSpPr>
          <p:nvPr>
            <p:ph type="body" idx="1"/>
          </p:nvPr>
        </p:nvSpPr>
        <p:spPr>
          <a:xfrm>
            <a:off x="381000" y="1143000"/>
            <a:ext cx="8382000" cy="4419600"/>
          </a:xfrm>
        </p:spPr>
        <p:txBody>
          <a:bodyPr/>
          <a:lstStyle/>
          <a:p>
            <a:pPr>
              <a:defRPr/>
            </a:pPr>
            <a:r>
              <a:rPr lang="en-GB" sz="2400" dirty="0" smtClean="0">
                <a:cs typeface="+mn-cs"/>
              </a:rPr>
              <a:t>Non-functional requirements define the overall qualities or attributes of the resulting system </a:t>
            </a:r>
          </a:p>
          <a:p>
            <a:pPr>
              <a:defRPr/>
            </a:pPr>
            <a:r>
              <a:rPr lang="en-GB" sz="2400" dirty="0" smtClean="0">
                <a:cs typeface="+mn-cs"/>
              </a:rPr>
              <a:t>Non-functional requirements may be classified into three main types; product, process and external requirements</a:t>
            </a:r>
          </a:p>
          <a:p>
            <a:pPr>
              <a:defRPr/>
            </a:pPr>
            <a:r>
              <a:rPr lang="en-GB" sz="2400" dirty="0" smtClean="0">
                <a:cs typeface="+mn-cs"/>
              </a:rPr>
              <a:t>Product requirements specify the desired characteristics that the system or subsystem must posses</a:t>
            </a:r>
          </a:p>
          <a:p>
            <a:pPr>
              <a:defRPr/>
            </a:pPr>
            <a:r>
              <a:rPr lang="en-GB" sz="2400" dirty="0" smtClean="0">
                <a:cs typeface="+mn-cs"/>
              </a:rPr>
              <a:t>Non-functional requirements tend to conflict and interact with other system requirements</a:t>
            </a:r>
          </a:p>
          <a:p>
            <a:pPr>
              <a:defRPr/>
            </a:pPr>
            <a:r>
              <a:rPr lang="en-GB" sz="2400" dirty="0" smtClean="0">
                <a:cs typeface="+mn-cs"/>
              </a:rPr>
              <a:t>The principal non-functional constraints which are relevant to critical systems are reliability, performance, security, usability and safety</a:t>
            </a:r>
            <a:endParaRPr lang="en-US" dirty="0" smtClean="0">
              <a:cs typeface="+mn-cs"/>
            </a:endParaRPr>
          </a:p>
        </p:txBody>
      </p:sp>
    </p:spTree>
    <p:extLst>
      <p:ext uri="{BB962C8B-B14F-4D97-AF65-F5344CB8AC3E}">
        <p14:creationId xmlns:p14="http://schemas.microsoft.com/office/powerpoint/2010/main" val="6737914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2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2648</TotalTime>
  <Words>1868</Words>
  <Application>Microsoft Office PowerPoint</Application>
  <PresentationFormat>On-screen Show (4:3)</PresentationFormat>
  <Paragraphs>154</Paragraphs>
  <Slides>31</Slides>
  <Notes>0</Notes>
  <HiddenSlides>0</HiddenSlides>
  <MMClips>0</MMClips>
  <ScaleCrop>false</ScaleCrop>
  <HeadingPairs>
    <vt:vector size="6" baseType="variant">
      <vt:variant>
        <vt:lpstr>Theme</vt:lpstr>
      </vt:variant>
      <vt:variant>
        <vt:i4>3</vt:i4>
      </vt:variant>
      <vt:variant>
        <vt:lpstr>Embedded OLE Servers</vt:lpstr>
      </vt:variant>
      <vt:variant>
        <vt:i4>2</vt:i4>
      </vt:variant>
      <vt:variant>
        <vt:lpstr>Slide Titles</vt:lpstr>
      </vt:variant>
      <vt:variant>
        <vt:i4>31</vt:i4>
      </vt:variant>
    </vt:vector>
  </HeadingPairs>
  <TitlesOfParts>
    <vt:vector size="36" baseType="lpstr">
      <vt:lpstr>Origin</vt:lpstr>
      <vt:lpstr>2_Origin</vt:lpstr>
      <vt:lpstr>1_Origin</vt:lpstr>
      <vt:lpstr>Picture</vt:lpstr>
      <vt:lpstr>Document</vt:lpstr>
      <vt:lpstr>Specification Process</vt:lpstr>
      <vt:lpstr>Recap</vt:lpstr>
      <vt:lpstr>Today’s lecture</vt:lpstr>
      <vt:lpstr>Classification of NFRs (contd.)</vt:lpstr>
      <vt:lpstr>Examples of product requirements</vt:lpstr>
      <vt:lpstr>Examples of process requirements</vt:lpstr>
      <vt:lpstr>Examples of external requirements</vt:lpstr>
      <vt:lpstr>Deriving NFRs</vt:lpstr>
      <vt:lpstr>Stakeholder concerns</vt:lpstr>
      <vt:lpstr>Relationships between user needs, concerns and NFRs</vt:lpstr>
      <vt:lpstr>Concerns</vt:lpstr>
      <vt:lpstr>Concern decomposition</vt:lpstr>
      <vt:lpstr>Goal-based derivation</vt:lpstr>
      <vt:lpstr>Example of goal-based derivation</vt:lpstr>
      <vt:lpstr>Testable NFRs</vt:lpstr>
      <vt:lpstr>Examples of measurable metrics for NFRs</vt:lpstr>
      <vt:lpstr>Requirements for critical systems</vt:lpstr>
      <vt:lpstr>NFRs for critical systems</vt:lpstr>
      <vt:lpstr>Reliability</vt:lpstr>
      <vt:lpstr>Performance</vt:lpstr>
      <vt:lpstr>Summary</vt:lpstr>
      <vt:lpstr>Security</vt:lpstr>
      <vt:lpstr>Usability</vt:lpstr>
      <vt:lpstr>Usability metrics</vt:lpstr>
      <vt:lpstr>Safety</vt:lpstr>
      <vt:lpstr>Safety requirement definition</vt:lpstr>
      <vt:lpstr>Examples of safety requirements</vt:lpstr>
      <vt:lpstr>Non-functional Requirements Checklist</vt:lpstr>
      <vt:lpstr>Non-functional Requirements</vt:lpstr>
      <vt:lpstr>Non-Functional Requirements</vt:lpstr>
      <vt:lpstr>Key points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Atique</dc:creator>
  <cp:lastModifiedBy>NTS</cp:lastModifiedBy>
  <cp:revision>117</cp:revision>
  <dcterms:created xsi:type="dcterms:W3CDTF">2012-09-05T05:27:50Z</dcterms:created>
  <dcterms:modified xsi:type="dcterms:W3CDTF">2014-12-20T08:24:02Z</dcterms:modified>
</cp:coreProperties>
</file>