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2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notesSlides/notesSlide3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notesSlides/notesSlide4.xml" ContentType="application/vnd.openxmlformats-officedocument.presentationml.notesSlide+xml"/>
  <Override PartName="/ppt/ink/ink12.xml" ContentType="application/inkml+xml"/>
  <Override PartName="/ppt/notesSlides/notesSlide5.xml" ContentType="application/vnd.openxmlformats-officedocument.presentationml.notesSlide+xml"/>
  <Override PartName="/ppt/ink/ink13.xml" ContentType="application/inkml+xml"/>
  <Override PartName="/ppt/ink/ink1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4" r:id="rId2"/>
    <p:sldMasterId id="2147483672" r:id="rId3"/>
  </p:sldMasterIdLst>
  <p:notesMasterIdLst>
    <p:notesMasterId r:id="rId18"/>
  </p:notesMasterIdLst>
  <p:sldIdLst>
    <p:sldId id="258" r:id="rId4"/>
    <p:sldId id="334" r:id="rId5"/>
    <p:sldId id="347" r:id="rId6"/>
    <p:sldId id="367" r:id="rId7"/>
    <p:sldId id="348" r:id="rId8"/>
    <p:sldId id="368" r:id="rId9"/>
    <p:sldId id="351" r:id="rId10"/>
    <p:sldId id="352" r:id="rId11"/>
    <p:sldId id="353" r:id="rId12"/>
    <p:sldId id="354" r:id="rId13"/>
    <p:sldId id="355" r:id="rId14"/>
    <p:sldId id="356" r:id="rId15"/>
    <p:sldId id="357" r:id="rId16"/>
    <p:sldId id="3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2-04T05:05:37.8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11491 6257 2,'0'-4'2,"0"0"0,3-2 0,-3 1 0,2-2 0,0 0 0,0 0 0,0-1-1,0 0 0,0-1 0,0 0 0,0-1 1,2 0-1,-2 0 0,0 1 0,0 0-1,-2 1 0,0 1 1,-2 1 0,0 0-1,-2 1 0,0 2 0,-4 1 0,-1 2 0,-1 1 0,-2 2 1,-3 3-1,-1 1 0,-5 2 0,0 3 1,-1 3-1,-1 0 0,0 4 0,-4-1 0,4 2 0,-1 0 0,1 3-1,2 1 2,1-1-1,1 0 0,0 3 0,5-1 0,1 0 0,3-1 0,2 0-1,2 2 1,1-2 1,3 1-2,2-1 1,5-2 1,1 2-1,4-1 0,0-1 0,5-1 0,1 0 0,5 0 0,2-1 0,2-1 0,2 0 0,-1 0 0,1-1 0,2 1 0,-2-2 0,-2 1 0,0-1 0,-2 2 0,-1-1 0,-3 2 0,-3 0-1,-3 0 2,-5 2-1,-2 0-1,-1 1 1,-5 0 0,-5 1 0,-1 1 0,-2-2 0,-5 2 0,1-1 1,-4 1-1,-3-3 0,0 0 0,-3 0 0,1-1 0,-2-1 0,0-2-1,1 0 1,-3-3 1,2-1-1,-2-3-1,2-3 1,3-1 0,-1-3-1,3-3-1,1-2 1,-2-3-1</inkml:trace>
  <inkml:trace contextRef="#ctx0" brushRef="#br0" timeOffset="400.0229">11754 6763 2,'0'0'2,"0"0"0,-2 0 0,0 0 0,0 0 0,-2 2 0,0 0 0,0 3 0,-3 2-1,1 2 2,-2 2-1,2 3-1,-3 0 0,3 2 0,-2 1 0,0 0 0,1 1 0,3 0 0,0-1-1,0 1 0,4-1 0,0-1 0,2 1 1,0-2-1,4 0 0,1-2 0,1-2-1,2 1 0,1-3 0,-1 1 0,4-3 0,1 0-1,-3-4 0,3 0-1</inkml:trace>
  <inkml:trace contextRef="#ctx0" brushRef="#br0" timeOffset="2131.1219">11911 7065 3,'0'0'3,"0"-1"0,4-1-1,1-2 0,3-1-1,0 0 1,5-2-1,-3-3 0,2 1 0,3-3 0,1 1 1,-1-3-1,1-1-1,3-2 1,-2 1-1,-1 1 1,1-1-1,-5-2 1,0 2 0,-1 1 0,-1-1 0,-4 1 0,-2-1 0,-1 1-1,-3 3 0,-3-1 0,1 1 0,-2 2 0,-2 2 0,0 2 0,0 1 0,-3 4 1,-1 2 0,0 4-1,-1 2 0,1 4 0,-2 3 0,-1 4 7,1 1-7,1 4 6,1 0-7,4 2 0,0 1 6,2 0 6,-1 0-14,5 0 1,0-1 6,5-2-7,-1-2 1,2-3 0,2-2 0,0-3 0,1-1 1,1-5-1,5-1 0,-5-5 0,2-2 1,1-4 0,-1-2 0,3-3 1,-3-4-1,0-3 0,1-2 0,-1-2 0,1-3 0,-1-1 1,0-2-1,1-2 1,-3 1 0,3 0 0,-3 4 0,-2 2-1,3 2 1,-5 5 0,0 3 0,0 3 0,0 3 7,-2 2-7,1 8 6,-3 3-1,0 3 6,0 6-8,-2 0 1,0 2 11,0 2-2,0 1 0,0 0-16,2-1 14,-2-2-14,2 0 19,0-2-15,0-2 6,2-1 0,-2-3 0,2-2-16,1-2 22,-1-2-9,2-4 6,2-4-1,0-2-7,3-2-7,-1-2 13,0-3-1,3-2 0,-3-2-1,3-4-7,-1-1-14,0-2 15,3-1-6,-3 3 13,1 2-13,-3 0 13,3 4-7,-3 4 0,-2 3-12,-2 3 7,1 3 7,-1 5-12,-2 3 13,-2 3-13,2 3 1,-2 2 15,0 1-15,0 2 16,0 1-2,2-1-1,3 0 0,1-2-13,0 0 7,1-1 0,3-4-7,2-1 2,1-2 1,-1-2-6,5-2 2,0-3 0,-1-3 2,3-3 1,0-1 1,-1-2 1,1-3 0,-2-2-1,1-3 2,1-1 1,-2-4-1,-3-2 1,1-2 0,-3-4 1,-1-2 0,-1-1 0,-4 2 0,0-1 1,-1 5 0,-3 3 0,-2 3 1,-2 3-1,-2 5 0,-2 4 1,-3 4 0,-1 7 0,-2 4 7,0 5-1,-3 5 6,-1 4-8,1 4-1,3 0 7,-3 3-8,5 0 6,0-1-14,2 1 20,-1-4-14,5 0 6,0-2-13,2-4 13,2-1-14,0-2 2,5-3 7,-1-3-7,0-2 1,0-4 0,3-2 0,1-2 2,0-3-1,-1-2 1,1-4 1,0-2-1,-1-2 1,1-4-1,0-3 1,-2-3 0,3-1 0,-3-1 1,2 2 0,-1 2 0,-1 4 0,0 2 1,1 3 0,-3 3-1,0 3 1,0 4 0,0 4 0,1 5 1,-3 3 0,0 3 6,2 3-8,-4 2 7,2 2-1,-2 2-7,2 1 0,1 0 1,-3-1 6,2 0 0,2-3 6,-4-1-8,2-1-7,0-2 13,3-3-7,-3-2 6,4-1-14,0-2 20,0-4-21,1-4 1,1-1 7,2 0 6,-1-5-7,1-2-6,-1-2 7,1-4-6,0-2 13,1-3-8,-1-2 7,1-1-7,-1 0-7,-2 2 14,3 0-1,-1 3-7,-1 2 6,-3 4 1,0 2-2,0 5-1,1 3 13,-3 5-9,2 4 7,-2 4-15,1 5 18,-1 2-2,0 1 6,-2 4-23,2 1 19,0 0-14,1-2 13,-1 1-3,2-2-2,0-1-1,3-2 6,-1-2-15,-2-1 6,3-4 5,-1-2-8,2-3 0,-1-2 7,1-2-15,-1-1-1,1-3 2,-2-2-6,-1 0 14,1-4-20,-4-5 2,2 1-12,-1-2-3,-3-3 4,0-2 2,-2-2 3,-2-2 10,2 0-6,-2 1 2,0 0 2,-2 2 0,0 3 9,2 3-7,-2 2 2,2 2 1,0 4 1,0 1 0,0 3 0,0 1 0,0 4 1,0 3 0,2 1 1,0 3 0,0 0 0,4 3 0,-2-1 0,3 1 1,1 1-1,2-2 1,1-1 0,1 1 0,2-1 0,1-3 1,-1-1 0,1-2 0,1 1 0,1-6-1,-3 2 2,3-4-1,-3 0 1,1-2 0,-1-1 1,1-2 1,-3 0-1,1-2 0,-1-2 0,0 0 0,-3-1 0,1-1 0,-4-2-1,1 0 1,-3 2 6,-2 2 6,0 1-2,-2 2 0,-2 4 4,0 3-2,-5 3-1,-1 5 4,2 4-8,-4 5 12,1 2 3,1 3-15,0 1 0,0 2 4,-1 3-8,5-2 12,0 1-1,0-1-21,4-2 19,-2 0-14,4-4 7,0 0-1,2-4 12,0-1-21,2-2 20,3-2-15,-1-5 6,2-2-1,1-1-13,-1-4 13,0-1 6,1-2-14,-1-1-6,0-2 1,1 0 13,-1-4-7,0 1 6,1 0-13,-3 1 1,-2 1 7,0 3 7,1 2-14,-3 1 7,2 2-6,0 2-6,-2 4 8,2 0 7,1 1-13,-1 3 14,2 0-7,0 0 1,1 1-13,-1 0 8,0-1-12,1 1-3,-3-4 1,2 2 3,2-2-1,-3-2 3</inkml:trace>
  <inkml:trace contextRef="#ctx0" brushRef="#br0" timeOffset="2311.1322">13609 6091 2,'-2'0'11,"0"1"5,0 0-2,2-1-2,0 0-14,0 0 0,0 0 13,0 0-14,2-1 0,0 0-1,-2 1 0,2 1-1</inkml:trace>
  <inkml:trace contextRef="#ctx0" brushRef="#br0" timeOffset="3010.1722">15771 4855 1,'-2'-7'3,"-3"-3"0,3 3-1,0 2 0,0 0 0,0 0 0,0 2 0,2 3-1,0 3 1,0 4 1,0 6-2,2 6 0,4 7 0,1 7 0,3 5 0,-2 5 6,2 5 0,1 3 5,-1 3-1,0 0-8,1 0 0,-1-3 12,-2 0-8,3-3 12,-5-3-9,2-3 5,-4-5-8,3-1 0,-1-3-8,-2-5 12,0-4-1,-2-3-1,2-3-8,-2-3 14,0-3-16,0-3 1,-2-5 12,3-5-14,-3-2 7,2-6 5,-2-2-1,4-5-7,0-3-1,2-2-19,0-2 21,5-2-6,3 1 0,-1 1-6,3-1 14,3 3-7,-1 3 0,3 3-6,2 2 14,-1 4-1,1 3-13,-2 2 7,0 4 0,-3 4-7,-1 2 8,-3 2 0,-1 3-12,-3 5 14,-4 1 0,-2 0-7,-6 6-6,-2-1 2,-4 1 7,-2 1 7,-5 0-1,1 0-13,-5-1 0,0 0 2,-1 0-5,1-3 8,-2-1-6,1-1-1,-1-6 2,2-1 1,1-4 0,1-4 1,1-3-1</inkml:trace>
  <inkml:trace contextRef="#ctx0" brushRef="#br0" timeOffset="3641.2083">16674 5288 1,'0'-1'3,"2"-1"0,1-2 0,-6 0 0,1 1-1,0 1 0,-4 0 0,0 2 1,-2-1-1,-1 2 0,-1 1 6,0 5 5,-3 1-14,-1 3 12,-1 3 6,1 2-9,-1 0-7,3 3 6,0-1-1,-1 0-7,3-1 14,4-2-16,-1 1 14,1-4-14,4 0 6,2 0 0,0-4 6,4-1-1,0-4 6,5-2-9,1-1-14,0-3 8,5-3-6,-1-1 1,1-1 7,1-3 6,-3 2-7,1 1 6,-1 0 0,-1 1-15,-2 2 16,1 1-2,-3 1-1,0 3-20,-2 3 9,1 0 7,-1 3 7,-2 2 0,0 1-9,0 2 8,-2-1-15,0 0 2,3-1-6,-3-1 2,2-1 0,0 0 2,2-2 0,0-1 2,0-3 0,1-1 1,1-2-1,2-3 2,1-2 1,1-1 0,0-2 0,-1-4 1,3-1 0,-3 0 1,-1-3 0,4-2 0,-1 0 1,-1-3 0,3 0-1,-3-1 1,1-1 1,-1 2 0,0-1-1,-1 2 2,-1 1-1,0 2 1,-1 3 0,-3 2 0,-2 2 0,0 2 0,0 2 0,0 2-1,-4 5 7,0 1 6,-2 3 5,2 2-15,-2 3 5,-2 5-1,-2 1 0,4 2 12,0 3-9,0-1 5,2 3-1,-2 0-15,2 1 12,0-1-7,2 1 5,-2 0-1,2 0-19,-2-1 20,0 0-8,0-1-19,0 0 9,-2-1-6,-2-1 2,-3-1 1,-1 0 0,2-3 2,-2-2 0,1-1 2,-1-3 0</inkml:trace>
  <inkml:trace contextRef="#ctx0" brushRef="#br0" timeOffset="4350.2488">17123 5324 1,'6'-3'3,"3"-1"0,1-3-1,2-1 0,1-2 1,1-1-1,1 1 0,-1-3-1,3-1 0,-3 1 1,1-1-1,-1 0 0,-1 2 0,-3-2 0,0 0 0,1 1-1,-5 1 1,0 0 0,-4 0 0,0 0-1,0 1 1,-2 1 0,-2 0-1,0 3 0,0 1 1,0 1 0,-2 3 12,0 3-8,0 4-7,-3 3 13,1 4 0,0 4-9,0 3 6,2 2-1,0 1-7,-1 1 6,3 1 7,0 1 3,0-3-8,2-1-7,4-1 6,0-4-13,5-2-6,1-4 8,2-3-6,3-3 0,4-4 2,-1-5 0,3-3 0,2-1 1,1-5 0,1-4 2,0 0 0,0-6 1,0 0 0,0-3 1,-3-1 0,-1-1 0,-2-3 0,-3-3 0,-1-2 1,-3-4 0,0-1 1,-3-2-1,-1-3 2,-2-2 0,0 2 0,-2 1 2,-1 3-1,-1 5 0,0 3 1,-2 5 6,0 3-8,0 4 7,2 3-7,0 5 12,0 2 0,0 7 3,0 5-14,0 5 6,0 4 13,0 7-4,-2 6 5,0 5-14,0 4 4,0 2 5,-2 6-21,2-1 13,0 1 7,-2 0-23,2-1 15,0-1-1,0-3-14,-2-1 20,2-2-1,0-3-14,-2-2 6,0-1 0,0-6 0,2-2-7,0-2-6,-4-1-12,0-5 4,-1-1 2,-1-4 1,2-3 2,-2-2 2,0-2 1,-3-2 1,3-3 2,-2-1 1,2 0 0,-3 1 1,5 0 1,0 2-1,-2 0 2,2 3 0,-2-1 7,4 4-7,-3 1 7,3 1 7,0 3-9,0 1 0,-2 4 0,2 0-1,0 0 0,2 2 0,0 1 6,2 0-1,-2 0-7,4 1 7,-2-2-7,2 0 0,3-3-7,-1 0 1,2 0 0,0-2 0,3-3 0,1 0 0</inkml:trace>
  <inkml:trace contextRef="#ctx0" brushRef="#br0" timeOffset="4787.2738">18496 4369 4,'-2'0'3,"2"0"0,-2 2 0,0 0 0,0 3 7,-2 3-9,0 4 13,0 4 4,0 4-1,-3 5 3,5 4 11,-2 3-23,2 3 12,-2 1 9,2 1-22,-2-1 13,2-1 4,0 0 2,0-3-16,0-3 12,-1 2-9,3-6-2,-2-3 6,2-1-3,0-3-21,0-3 20,0-1-1,0-3-2,0-1-8,2-2-6,-2-5 7,3 0 6,-1-5-8,4-2 0,0-4 6,2-2-19,3-1 20,1-1-20,3-1 2,1 2 0,1-3 22,1 2-9,1 2 0,-1 0-1,1 2-6,0 1-6,1 1 8,-3 3-7,2 1 14,-5 0 0,-2 4-8,-1-1 8,-3 2-1,-2 2-7,-4 1 0,-2 3-7,-6 0 3,-4 4 7,-3 0 0,-3 1-19,-3 1 8,-4-1-11,1 0 2,-3-3-9,2 1 2,0-3 4,3 1 1,1-3 3,-16 3 0</inkml:trace>
  <inkml:trace contextRef="#ctx0" brushRef="#br0" timeOffset="5328.3048">18933 4706 2,'0'0'4,"2"0"-1,0 0 0,-2 1-1,-2 0 8,0 0 10,-2 2-2,0 1-8,-3 2-8,-1 1 6,-2 1-1,-1 3-7,-1-1 0,0 2 0,1-2 0,1 1 0,0-2 6,1 1-7,3-1 0,0-2 13,2-2-7,0 0-1,2 0-14,-1-3 1,3 0 2,3 0 0,-1-4 1,4-1 1,0-1 0,4-1 0,-1 0 2,-1-1 0,0 0-1,3 2 1,-3-1 1,0 0 0,0 1 0,1 0 0,-1 1 0,-4 0 0,2 1 0,0 1 1,-3 0 0,1 0 0,-2 1 0,0-2 0,0 2 0,0 0 1,-2 0-1,-2 0 1,2 2 0,0-1 0,0 0 0,-2 1 0,2-2 0,0 1 0,-2-1 0,2 2 0,0-2 0,0 0 0,0 1 0,0 0 0,0-1 0,0 0 0,0 1 0,0 0 0,2 0 0,-2-1 0,2 3 0,-2-2 0,2 0 0,-2 0 0,0 0 0,0 0 0,2 1 0,-2-2 0,0 0 0,0 1 0,0 0 0,2 0 0,-2-1 1,0 1 0,0 0-1,0-1 1,0 2-1,2-2 0,-2-2 1,0 2-1,0 0 0,0 0 1,2 0-1,0 0 0,-2 0 0,0 0-1,2 0-1</inkml:trace>
  <inkml:trace contextRef="#ctx0" brushRef="#br0" timeOffset="6464.3698">18470 4802 3,'0'-7'3,"2"0"-1,-2 0 0,2-2 0,0 0 0,-2-2 0,4 0 0,-2-2 0,2 0 0,0-1-1,0-1 0,1 1 0,1 0 0,0 0 0,0 0 0,0 4 0,1 0-1,-1 0 1,-2 1 0,0 2 0,2 1-1,-2 2 0,-2 1 1,3 2 12,1 2 6,-2 5 3,2 4-9,0 4 5,1 4-15,-3 3 6,0 3 5,0 5 5,0 1-3,0 4-1,0-1 3,-2 1-14,0 0 5,3-1 7,-3-1 3,0 0 11,2-3-17,-2-3 6,0-2-4,0-3-2,2-2-14,-2-2 13,-2-5-1,2 0-8,0-4 12,-2-3-8,3-4-1,-3-3-7,2-3 7,0-3-1,0-5-1,0-2-7,2-5-13,0-3 16,0-3-13,2-3 2,1-3 7,1-3 1,0-1 0,2-1 0,1 1-5,-1 0 1,1 2 7,1 2-6,0 5 0,-1 2-5,-1 3 14,2 3-14,-1 4 8,1 5-12,1 2 21,-3 5 5,0 7 6,3 2-9,-5 4 5,2 6 0,-1 4-9,-1 2 6,2 4 11,-2-1-14,-1 3 4,-1 0 11,-2-1-15,2 0 6,-2-4-2,3 0 12,-1-3-22,-2-1 6,0-3 11,0-2-14,0-4 13,0 1-16,-2-4 12,3-3-14,-1-2 7,2-5-1,0-3-7,2-3 13,1-1-20,-1-5 1,2-4 1,3-3-6,-1-4 1,1-3 2,-1-4-5,5-2-5,-3 0 3,0 2 15,3 3 0,-3 1 1,1 4-20,-1 3 10,-3 5 7,-1 3 7,3 4-7,-3 4 13,-2 3-1,2 6 7,-1 3-3,-1 4 5,0 4-2,1 2-15,-3 4 13,0 1-2,0 2-1,0 2-7,3-1-8,-3-1 15,2 2-2,0-3-8,3 1-12,-3-3-6,0-2-17,3 0-2,-3-3-14,2-2 6,1-4 5,1-1 4,0-3 4,3-3 4,-1-2 2</inkml:trace>
  <inkml:trace contextRef="#ctx0" brushRef="#br0" timeOffset="6820.3901">19851 4515 1,'4'-7'3,"-2"-1"-1,0-2 1,3 0 0,-3 2 0,-2 1-1,0 0 14,-2 1-9,-1 4 11,-3 2-1,-2 2 3,-4 6 5,-1 4-10,-1 3 18,-1 1-4,-1 4-17,-1 5 11,3-1-22,-1 3 14,3-2-9,-1 0 5,7-1-14,-2-3 13,4-1-7,2-3 6,2-1-2,2-5 0,2 0-1,2-4-7,0-4-6,5-1-6,3-4 8,1-3-13,-1 0 16,3-5 6,-1-1-6,1-4-6,-1-3-13,-1 1 10,-1-5-11,-1-1 8,-3-1 9,-2 0 0,-2-1-5,-1 2-7,-3 2 23,-4 4-21,-1 1 9,1 4 13,-4 1-7,0 3 6,-4 5-7,-1 3 14,1 2-3,-2 3-1,-1 2-7,1 2 6,-1 1-7,3 2-1,2 0-18,-1 0 2,3 0 0,2-2 2,0 0 1,2 6 0</inkml:trace>
  <inkml:trace contextRef="#ctx0" brushRef="#br0" timeOffset="8446.4831">20395 3900 5,'0'3'4,"2"2"13,0 0 3,-2 3 5,2 4 8,0 2 4,0 3 8,-2 4-12,2 1-10,3 2-4,-5 0 5,4 1 2,0 1-8,0-2 3,2-1-15,0 0-1,1-1 19,1-1-3,-2-3-10,0 1-7,1-3 5,-3-3-1,2 0-1,0-3 0,-4-1-1,0 0 5,-2-2-7,-2-2-1,-4 0-13,-2-1 8,-1-2 0,-5-1-13,-5 0 9,1-1 0,-5 0-11,-2 2 14,0 0-6,0 0-6,-1 3 16,-1 2-13,0 1-5,2 2 14,0 4-5,2-1 13,1 3-7,-1 2 7,4 1 0,1 0-7,3 0-7,3-2 14,1 1-7,5-1 8,0-2-9,4-2-5,4-1-18,0-2 15,4-3-10,3-1 8,3-4 1,2-1-10,1-2 2,2-2-3,-1-1 1,3-2 4,-1-1 2,-1 0 2,1-3 2,-1-1 1,2 1 0,-3-1 3,-1 1 1,1 0 1,-1 0 1,-1 2 0,1 1 1,-3 2-1,2 1 2,-1 0 1,1 1-1,13-1 1,0 1 0,-4-2 0,-11 3 0,1-2 1,1 1 0,3-2 0,1-1 0,1-2 1,0 1 0,1-1-1,-3-1 0,3-2 0,-1 1 1,-2 0 0,-1-2 0,-1 0-1,-3 1 1,-2-1 0,1 0 0,-5 2 0,0 1 0,-2 0 0,-2 2 0,0 2 6,-4 2-7,-2 3 19,0 3-14,-2 2 0,0 4 5,-3 1 11,1 3 5,0 1 2,0 1-2,1 1 3,1 1-17,2-1-1,2 0 6,2-2-3,0 0 5,4-1-15,0-4 13,2-2-9,5-2-7,1-3 0,3-2 0,3-3-6,3-3-7,2-2 3,-3-3-5,5-2-6,0-1-3,0-2 2,0-3 4,2 0 2,-3-2 1,-1-4 2,0-1 2,24-33-1,-9 3 3,-7-3 1,-6 4 1,-5 3 1,-3 4 2,-7 7-2,-2 9 3,-3 7 1,1 9 0,-8 3 6,2 6 7,-2 7-8,-3 8 12,3-1 11,-2 5 3,-2 4-3,-2 5-4,-1 3 17,3 4-5,-2 4-10,0-1-4,2 3-9,-1-3 12,3 2-4,2-3-7,2-2 4,2-3-9,2 0 7,0-4 3,7-2-8,-1-3 5,0-3-14,7-3 7,-2-3-8,3-4 0,3-4 0,-1-2-7,1-3-10,2-2 8,-2-4-6,-1-3 3,3-3-5,-2-1-5,-1-7-3,-1-3-2,0-2-4,-1-7 4,-3-2 4,1-2 2,-3-2 4,1 1 2,-1 1 7,-1 3 15,-4 6-7,1 1 7,-3 7-1,0 1-1,-2 5 0,0 2 12,-2 7 5,0 4-10,-2 4-8,-2 5 20,-2 5 9,0 6-10,0 5-3,-4 5 11,1 4-17,1 4 12,-2 3-17,2 0-1,-1-1 13,3 0-10,2 0-14,0-3 13,2-2 5,2 0 0,0-3 3,0-3-8,3-2-7,-1-1 7,2-3-2,0-3-1,0-2-1,1-2 6,-1-4-27,4-1 2,-2-4 14,3-2-7,-1-3 8,0-1-12,1-4 1,1-1-5,1-3 1,-3 2 2,2-1-4,1-1 14,-1 1 0,-4 4-7,1 0 2,1 1 1,-4 3-5,2 1 1,-1 4 0,-1 3 9,0 1 0,2 0 14,-1 4-23,-3 0 15,0-1 7,0 2-23,2 0 16,0-2 5,1 1-14,-1-1 13,0-1-1,2-1-7,11 5-7,-1-6 7,1-1 7,-13-4-20,5 0 14,-1-1 0,2-3-1,-1 2-12,1-2 1,1-1 0,-3-1-4,2-2 8,1 1-13,-1 0 4,-2 0 14,1 1 0,1 0 0,-4 3-12,3-1 14,-3 3-14,-2 0 15,3 1 1,-3 1-1,0 1-14,-2-1 15,4 2-13,-1-1 14,-1 0-1,-2 0 0,2-1 0,2 0-19,-1 0-5,-1-1 22,2 0-14,0-1 15,-1 0-6,-1-2-6,0 2 14,2-2-7,1-1-6,-1 0 14,-2-2-1,2 1-7,1-2-6,-3 1 14,0-2-13,0 1 0,0 0 15,1 0-8,-3 1 7,0 3-1,0 1-7,-2 0 6,0 4 6,2 1-1,-2 3 6,-2 2-9,2 3 12,-2 1-1,0 2 3,0 4-2,0 0-3,0 4-2,0 3 0,0 2-3,-2 2-1,2 2-7,-2 4 12,-2 2-1,0 0-22,-4 2-4,-1 0 7,-1 1-11,-4-2 1,-3-2-4,1-2-11,-3-4-2,-2-2 4,-24 23 2,1-14 3,3-10 3,-5-8 1,3-9 4</inkml:trace>
  <inkml:trace contextRef="#ctx0" brushRef="#br0" timeOffset="8739.4999">22230 3594 2,'2'0'2,"0"-1"0,0 1-1,-2-1 1,0 1 0,2 0-1,0 1-1,0-1 1,0 1 0,0 0-1,0 2 1,2-1-1,-2 0 1,3 1-1,-1 0 0,-2-1 0,2 1-1,0-1 0,0 0 0</inkml:trace>
  <inkml:trace contextRef="#ctx0" brushRef="#br0" timeOffset="10346.5918">13624 8100 2,'2'-21'2,"0"-2"0,0-2 0,0 0-1,-2-3 0,0-1 0,0 0 0,-2 0 0,0-2-1,-2 4 0,-2-4 1,-1 1-1,-1 2 0,0-1 1,0 1 0,-3 3 0,1-1-1,0 2 1,-3 2-1,1 3 0,-3 0 0,1 4 0,1 2 0,-1 2 0,-1 1 0,1 2 0,2 3 0,-3 2 0,1 1 0,1 3 0,1 1 0,-3 2 0,3 2-1,-3-1 1,3 4 0,2 0 1,-3 1-1,3 1 0,0-1 0,-1 3 0,1 0 0,0 1 1,1 1 0,1 0-1,0 1 2,2 1-2,-1 0 0,1-1 0,2 3 0,0 0 1,0-1 0,0 2 0,1-3 0,1 4-1,0-1 0,2 0 1,0 0 0,0-2 0,0 1-1,2-1 0,0 1 0,-2-3 0,3 2 0,-1-2 0,0 0 0,0 1 0,0-3 0,0 0 0,0-1 0,-2-1 0,2 0 0,0-3 0,-2-1 0,2 1 0,-2-2 0,2-1 0,-2 0 0,0-1 1,2-2-1,-2 1 0,0-1 0,0 0 1,2-1-1,-2-1 0,0 1 0,0-1 0,0 1 0,0-1 0,0 0 0,0-1 0,0 1 0,0 0 0,-2-1 0,4 1 0,-2-1 0,0 0 0,0 0 0,0 2 0,0-2 0,0-2 0,0 2 0,0 0 0,0 0 0,0 0 0,0-1 0,0 1 0,0 0 0,0 0 0,-2-1 0,0 0 0,2 0 0,-2 0 0,0-1 0,0 1-1,0 0 0,0 0 0,0 0 0,0 0-1,0 0 1,0-1 0,-3 1-2</inkml:trace>
  <inkml:trace contextRef="#ctx0" brushRef="#br0" timeOffset="19801.1326">11241 7935 1,'6'-5'2,"3"1"-1,-1-3 1,4 1-1,3-2 0,-1-2 0,1 2 0,3-2 0,1 0 0,4-2 0,0 0 0,1-1-1,3 2 1,0-3 0,4-1-1,0 1 0,2-2 1,2 0 0,3 0-1,3-2 1,5 0 0,3-1-1,5 1 0,2-3 0,4 0 0,2-2 0,2 2 0,2-3 0,4 0 0,3 0 0,1-2 0,5-1 0,-1-1 0,3 2 0,0-4 0,1 1 0,5 0 0,4-1 0,0 0 0,2 0 0,1-1 0,1-1 0,2 2 2,2-2-2,5 0 0,1-1 0,3 1 1,1-2-1,1 1 0,-1 0 0,3 0 1,-2-1-2,-1-1 1,3 0 0,-2 1 0,-1-1 1,3 1-1,2 1 0,-1 1 0,-1-1 0,2 1 0,2 0 0,-1 1 0,1 1 0,0 1 0,0-2 0,0 2 0,0-1 0,1 1 0,-1 0 0,0 0 0,0 0 0,-2 1 0,-3-1 0,3 0 0,0 1 0,0-2 0,-3 1 0,1 0 0,-4 1 0,1 0 0,3 0 0,-1 0 0,-1 0 1,0 1-1,-1 1 0,-1-1 0,1-1 0,1 1 0,0-1 0,-3 1 0,-1 0 0,-1 0 0,1-1 0,-1 1-1,3 0 1,-5 1 0,3-2 0,-5 2 0,2-2 0,-3 2 0,1-1 0,-2 1 0,1 2 0,-1 1 0,-4-2 0,0 2 0,93-20 0,-105 24 0,0 1 0,-3 0 0,3 1 0,-2 0 0,-3 1 0,1 0 0,-5 1-1,1 0 1,61-14 1,-16 5-1,-66 14 0,-2-1 0,-3 2 0,-1 0 0,0 0 0,-3 0 0,-1 1 0,-3 0 0,-4 1 0,-2 1 0,-2 0 0,0 1 0,-6-1 0,0 1 0,-4 2 0,-4-1 0,-3 1 0,1-1 0,-5 2 0,3 0 0,-7 0 0,0 0-1,-4 0 0,-2 1-2</inkml:trace>
  <inkml:trace contextRef="#ctx0" brushRef="#br0" timeOffset="20614.1791">12286 8185 2,'-2'-2'2,"0"-1"0,-3 2 0,1 1-1,0 0 0,0 1 0,0 2 1,-2 1-1,-1 3 0,1 2 0,-2 2-1,0 3 1,-1 2 0,-3 4 0,0 4-1,-1 3 1,-1 5 1,-5 1-2,3 6 0,-5 4 1,-2 2 0,0 4-1,-1 1 0,-3 3 1,-2 4 0,0 3-1,-2 0 0,-2 2 0,2-2 1,-2 1-1,2-1 0,-1-1 0,1 0 0,0-3 0,2-1 0,1-3 0,-1-2 0,4-2 0,0-3 0,2-3 0,3-4 0,3-5 0,0-2 0,5-5 0,0-4 0,1-3-1,5-2-1</inkml:trace>
  <inkml:trace contextRef="#ctx0" brushRef="#br0" timeOffset="21285.2175">9812 11031 2,'-2'2'3,"-2"1"-1,0 2 0,0 2 0,0 2 0,-1 5 0,3 5-1,0 1 0,2 5 0,2 2 0,2 3 0,1 2 1,1 2-1,2 0 0,0-2-1,5 0 1,-1-2 0,3-3-1,1-2 0,3-4 0,-1-3 0,1-3 0,2-6 0,-1-3 0,-1-4 0,2-5 0,-3-6 0,3-4 0,-2-5 0,-1-4 1,-1-6-1,-1-3 0,-3-5 0,1-4 0,-3-2 0,-1-3 0,0 0-1,-4-5 1,1 0 0,-3-3 0,-2 0 0,0-2 0,0 1 0,-2 1 0,-2 3 0,2 5 0,-2 4 0,0 5 0,-2 5 0,2 4 0,2 6 0,-3 6 0,1 5 1,2 6 0,-2 6-1,4 5 1,-2 7 0,2 5 0,3 3 0,-1 5-1,2 3 0,2 3 0,0 0 0,1 4 0,-1 0 1,2 1 0,3 1-1,-3 0 0,3-1 0,-1-1 0,2-1 0,-1-1 0,1-2 0,1-4-1,-3-2 0,1-3 0,-1-3-1,-2-4 0,1-1 0,-1-5 0</inkml:trace>
  <inkml:trace contextRef="#ctx0" brushRef="#br0" timeOffset="21586.2347">10635 10819 1,'2'-10'2,"-2"3"1,0-1-1,0 4 0,-2 0-1,0 2 1,0 2 0,-4 2 0,2 3-1,-2 4 0,-3 3 2,1 2-2,-2 2 0,1 2 0,1 3 0,2 1 0,0 2-1,2 0 1,2-1-1,2 3 1,4-2-1,0 0 0,0-1 1,4-1 0,3-2-1,-1-2 0,2-1 0,1-2 0,-1 0 0,1-1 0,-3-1 0,0-2 0,1 2 0,-5 1 0,-2 0 0,0 0-1,-2 0 0,-4 1 0,0 0-1,-2-1 1,-4-1-1,-1-3 1</inkml:trace>
  <inkml:trace contextRef="#ctx0" brushRef="#br0" timeOffset="22107.2645">10724 11080 2,'11'-17'2,"-1"-3"0,2-1-1,1-1 1,-1-1 0,1-1-1,-1 1 0,-2 1 0,3 2 0,-5 1-1,-2 2 1,-2 1 0,0 2 0,-2 4 0,-2 0-1,-2 5 0,0 2 0,-2 3 1,0 5 1,0 2-1,-2 3 0,0 3-1,1 3 0,1 3 1,0 1-1,0 1 0,4 1 1,-2 1-1,4-1 0,0 0 0,2-1 0,0-2 0,3-3 0,-1-1 0,2-2-1,-2-5 0,2-1 0,1-2 0,-1-4-1,0-1 1,1-4 0,-1 0 0,0-4 1,-2-3-1,3-1 0,-3-1 1,0-3 0,-2-1 0,2-2 0,-2-2 0,3 0 0,-1 1 0,0-1 0,0 0 1,1 2-1,1 2 0,-2 3 1,-2 2 0,2 3 0,1 3-1,-1 1 0,-2 5 1,2 3 1,-2 0-1,0 4 0,0 1-1,3 2 1,-3 0 0,-2 2 0,2-1 0,-2 0 0,0-2 0,0 0 6,0-2-7,0 0 0,-2-2 13,2 0-8,-2-3-8,0-1 7,0-2 0,0-1-1,0-3 1,0-3-1,3-3-7,-3 0-1,2-4 1,0-2 1,0 1-1,0 0 0,0-2 0,2 1 1,-2 1-1</inkml:trace>
  <inkml:trace contextRef="#ctx0" brushRef="#br0" timeOffset="22317.2765">11266 10510 1,'0'0'3,"0"0"0,0 0 0,0 0-2,0 0 1,0 0 0,0 0 0,0 0-1,0 2 1,0-2 0,0 1-1,0 5 0,0 2 0,2 2 0,0 2 0,2 1 0,-2 1 0,-2-2-1,0 3 0,2 1-1,-2-1-1,3-1 1</inkml:trace>
  <inkml:trace contextRef="#ctx0" brushRef="#br0" timeOffset="22850.307">11386 10538 2,'-2'-5'2,"2"-4"0,-2 1 0,2 1 0,-2-1 0,2 1 0,0 0 0,0 1-1,-2 2 0,2 0 0,-2 1 0,2 0 1,0 3-1,-4 4 0,-1 2 0,1 1 0,0 3 0,-2 4 0,0 1 0,-3 3-1,3 0-1,0 2 1,2 0 0,0 0 1,2-2-1,2 1 0,4-1 0,-2-1 0,4-2 0,2 0 0,3-2 0,1-3 0,3 1 0,-1-2 0,1-1 0,1-1 0,-1 0 0,-1-1 0,-2 1 0,-1-1 0,-1 2 0,-2-1 0,-1 2 0,-3-1 0,-4 3-1,0 0 0,-2 0 0,-5 3 0,1 0-1,-2 0 1</inkml:trace>
  <inkml:trace contextRef="#ctx0" brushRef="#br0" timeOffset="24052.3757">11843 10373 1,'-2'7'2,"0"4"0,2 1 0,0 2 0,0 4 0,2 2 0,2 2 0,0 1 0,0 3 0,5 1-1,1 3 2,0 1-2,3 0 0,-1 2 0,1-1-1,-1 0 1,2-2 0,-1-1 0,-1-2 0,-3-2 0,1-2-1,-2-1 1,0-5-1,1-1 0,-3-3 1,-2-1 12,0-2-14,0-3 6,-4-1 6,0-5-14,0-1 7,-2-3 6,0-3-15,-4-2 8,0-3-7,0-3 0,-1-2 8,-1-5-9,0-3 2,2-4 7,-1-2-7,1-5 0,-2-6 0,4-2 1,2 0 0,2-1 0,4 0 1,0 1 0,4 1 0,1 2 0,1 2-1,2 2 1,1 3 0,-1 5 1,3 2 0,-5 3-1,4 5 1,-1 3 0,-3 5 0,1 6 0,-3 4 0,-2 6 0,-2 3 0,-2 4 0,0 3 0,0 4 0,2 3 0,-1 1 0,1 3 0,0 1-1,0-2 1,0-2-1,4-2 1,-1-3 0,1-2 0,2-3 6,1-5 0,1-2-1,0-4-7,5-8 0,-3-2 0,3-4 7,-1-3-1,1-5-7,2-2 7,-3-3-6,3-1-1,-3-3 1,1-1 7,-1-1-8,-3 0 7,-3 0-6,-2-2 0,-1 2 0,-3 2 0,0 1 7,-4 4-7,0 3 0,-2 5 0,0 2 7,0 5-7,-4 5 0,-1 4 0,1 3 0,-2 6 1,2 4 0,-3 1 0,3 2 0,0 3 0,0 1 7,2 0-7,2 0 0,2-1 0,0-3 0,2 1 1,0-5 0,2-1-1,2-1 0,-2-4 7,4-5-7,1-2 0,-1-2 7,2-4-7,1-2-1,-1-4 7,2-2-7,1-2 0,-1-2 1,1-1 0,-1-2 0,0-3 0,1 1 0,-1 1 0,3 2 1,-3 4 0,1 1 0,-3 4 0,2 4 6,1 3-1,-3 4-7,2 2 0,-1 4 7,-3 2-7,0 4 13,1 0-7,-1 2 5,0 0-7,0-1-1,1 0 7,-3-1-1,0-2-14,2 0 14,-1-3-8,-1-1 1,0-2 6,2-3-1,-2-3-13,3-4 13,-1-1 0,0-3 0,1-1-9,-1-2-4,0-2 0,2-1 2,1-2 0,-1 0 0,-2-2 1,3 0-1,1 3 3,-1-1 0,-1 2 0,0 0 1,-2 2 0,3 0 0,-3 2 0,0 2 0,-1 0 1,1 1 0,-2 1 0,0 0 0,0 0 1,1 2 0,-1-1-1,-2 0 1,0-1-1,0 1 1,0 0 0,-2 0 0,1 1 0,-1 1 0,0 1 0,0 1 0,-2 1 0,0 1 0,0 2 0,0 1 0,-2 4 0,-2 1 6,1 2 0,-1 2-1,2 2-1,0-2 0,0 3-7,2 1 7,2 1-7,0-1 7,2-1-8,1 1 8,1 0 0,0 0-1,2 0-1,-2 0 0,1 0-7,-1 2 1,0-1-1,-2-1 2,-2 0-1,2-2 1,-2-2 0,-2 1 0,0-3-1,0 0 0,0-2 0</inkml:trace>
  <inkml:trace contextRef="#ctx0" brushRef="#br0" timeOffset="25759.4734">13278 9694 2,'0'0'2,"0"0"0,0 0 1,0 0-1,0 0 0,0 0-1,0 6 0,0 3 1,2 3 0,1 4 1,1 4-1,0 6-1,2 3 0,-2 3 7,0 4-8,3 4 7,-1 3-1,2 2-1,-2 4-1,2 1-7,3 3 1,-3 2 0,4 0 7,-1-4-1,-1-2-7,1-4 14,-3-3-8,0-5 6,2-4-14,-3-4 13,-1-4-1,-2-3-14,2-4 8,-2-6-7,-2-4 8,-2-7-1,0-3 0,-2-7 6,-2-2-7,0-8-6,0-4 0,-4-4 0,1-4 8,-3-4-6,0-3-1,-1-6 2,1-1 0,2-4 0,-1-1 1,3-2 0,0-2 0,0 3 0,4 1 0,2 3 1,0 4 0,4 2 0,0 4 0,2 3 0,0 5 0,3 1 0,-3 5 1,2 3 0,1 5 0,-1 3 0,0 5 0,2 3 0,-1 4 0,-1 4 0,0 6 0,0 4 0,1 3 0,-3 4 0,2 0 0,-2 2 0,1 0 0,1-2 6,0 0-7,0-3 1,-1-3 0,1-1 0,2-4-1,-1-5 1,1-3 0,0-5 6,3-7-7,1-2 0,-1-5 0,1-2-1,0-5 1,1 0 0,-1-2 0,-1-2 0,-1-2 1,1 1 0,-1 0-1,-4 0 0,1 2 1,-3 3 0,0 2 0,-2 4 0,0 3-1,-2 3 1,-2 6 0,-2 3 0,0 4 0,-2 6 0,0 4 0,0 3 0,-2 2-1,1 3 1,3 2 1,-2-1-1,2 1 0,0 0 0,2-2 0,2-3 0,0-3 0,2-3 0,1-1 0,1-6 0,2-3 0,2-2 0,-1-5-1,1-2 0,2-2 0,-1-2 1,-1-1-1,2-2 1,-3 0 0,1-2-1,-2 0 0,1 0 1,-3 0 0,0 3 0,0 1 0,-2 2 0,1 4 0,-1 1 0,0 3 1,2 4-1,-2 4 0,-2 2 0,2 3 0,0 0 0,3 2 0,-1-1 1,0 1-1,0-3 0,1 1 1,1-2-1,0-2 0,4-4 0,-1-1 0,1-5 0,3-2 0,-1-4-1,3-4 0,1-2 0,-1-3 0,-1-3 1,1-2-1,2-4 0,-5-4-1,1-2-1,-3-3 2,-2-3-1,-1 0 1,-1-1 0,-4-1 1,0 2 0,-2-1 0,-2 3 0,2 3 0,-2 4 1,-2 4 0,0 5 0,0 3 0,-4 5 0,2 4-1,0 5 2,-3 8 0,3 3-1,0 6 1,-2 4 12,2 6-8,2 6-1,2 3-7,2 5 20,2 3-9,2 1-8,2 0 7,3-2 5,1 0-14,-2-2-6,3-4 13,1-3 6,1-4-8,-1-3-1,1-5-14,1-2 3,1-3 13,-1-4 1,-1-6-2,-1-2-14,3-4 22,-3-2-22,-1-4 22,-1-1-23,1-2 9,-3-1 7,0-2-1,1 2 6,-1-1-14,-4 2-6,2 1 20,-1 3-14,-1 2 1,0 1 7,-2 2-7,0 4 6,3 3 0,-1 4 0,0 0-13,-2 2 20,2 1-20,0 0 14,1 2-14,-1-2 15,2 2-1,-2-2-14,3-2 15,-1-1-8,2-2 8,-1 0-1,1-2-7,2-3 6,1-1-6,-1-3-7,1-2 2,-1 0 14,0-3-7,1 0 6,-1-1 0,1-3-1,-1 1-7,-2-1 7,3-1-14,-3 0 15,2 1-15,-1 3 9,1 1 6,-4 1-13,3 2 7,-1 1-6,-2 2 7,-1 3 6,1 4 0,-2-1 6,0 1-8,1 3-1,-1 1 6,0 0-14,0 0 7,-2 0 0,2-1 0,-1 0-13,1-2 0,0-1 9,2-2-7,1-3 2,-1-1 0,0-1 1,2-2 1,-1-1 0,1-4 0,-2 1 1,3-2 1,-3-1 0,0 1 0,-2-1 1,3 0 0,-3 1 0,0 2 0,-2 1 1,0 2 0,1 2 1,-1 0-1,0 3 1,0 2 0,2 2 0,-2 2 0,0-1 0,1 3 0,-1 1 0,0 0 0,2 0 0,0 0 6,3-1-7,-3-3 1,2 0-1,0-2 1,1-1 0,1-2-1,0-3 0,3-1 0,-3-2 0,4-1 0,-1-2 0,-1 0 0,1-1 0,-1 0 0,-2 1 0,1 0 0,-3 1 0,-2 0 0,0-1-1</inkml:trace>
  <inkml:trace contextRef="#ctx0" brushRef="#br0" timeOffset="25972.4856">13744 9301 2,'0'0'2,"0"-1"0,4 0 0,0-1 0,2-4 0,5-1 0,3-3 0,1-1-1,3-4-1,3 1 0</inkml:trace>
  <inkml:trace contextRef="#ctx0" brushRef="#br0" timeOffset="39465.2573">17167 7309 1,'4'-12'2,"0"-5"0,0-1-1,0-1 1,-2-1 0,2 0 0,0 1-1,1-2 0,-3 1 0,0 0 1,0 0-1,-2 2 0,0-1 0,0 2 1,-2-1-1,0 3-1,-2 0 1,-3 2 0,1 1 0,-2 1-1,0 3 0,-3 1 0,1 1 0,-5 3 0,1 2 0,-1 1 0,-1 2 0,-1 1 0,1 3 0,1 2 0,1 3 0,-1-1 1,1 4-1,-1 1 0,3 2 0,0 1 1,1 4-1,3 2 0,2 0 1,2 4 0,0 1 0,4 2-1,0 1 0,2 4 1,2 0 0,2 1 0,0 1-1,2 2 7,3 2-7,-1 0 6,0 2-7,1 1 0,-1 2 6,3-1-7,-1 3 7,0-1 7,1 1-3,-1-2 5,1 1-14,-3 0 0,-2-2-6,3 1 1,-5-2 6,0-2-7,0 0 1,-2-2-1,3-2 1,-3-3 0,0-1 0</inkml:trace>
  <inkml:trace contextRef="#ctx0" brushRef="#br0" timeOffset="39990.2873">17092 8195 2,'0'0'2,"0"0"1,2-2-1,0 1 0,2-3-1,3 0 0,1-2 0,0-2 0,3 0 0,-1-1-1,2 0 1,3-2-1,-3-1 0,3-1 0,-3 0 0,3 1 0,-3-2 0,2-2 0,-1 1 0,-3 1 0,1 0 0,-1-1 0,0 1 0,-2 0 0,1 0 0,-3 2 0,0 0 0,0 2 0,-2-1 0,1 4 1,-1 1-1,0 2 1,0 4 0,-2 3 1,0 3-1,0 3 0,0 4-1,-2 2 0,2 3 1,-2 1-1,0 4 1,2-1-1,-2 0 0,3 0 0,-1-2 0,2-2 1,0-2 0,-2-2 0,2-1-2,2-2 1,-2-4 0,3-3 0,-1-3 0,2-3 1,0-4-1,1-2-1,-1-3 1,2-5 0,-1-1 0,1-4 0,-2 0 0,0-3 0,1-2 1,-3-1-1,-2 2 0,2 2 0,-2 2 0,-2 2 0,3 3 0,-3 2 0,0 3 0,0 5 0,-2 4 0,2 2 0,0 4 0,-2 5-1,2 4 2,0 3-1,-2 4 0,2 1 0,2 0 0,0 2-1,-2 1 2,3 0-1,-3-2 0,4-1-1,0-3-1,0-2 1,0-2 0,1-2-1,1-4-1</inkml:trace>
  <inkml:trace contextRef="#ctx0" brushRef="#br0" timeOffset="41413.3687">17744 7787 1,'4'-1'3,"0"1"0,-2 1-1,4 3 0,-2 2 1,3 2-1,-3 4 0,2 4 0,0 3 1,-2 2-2,0 1 1,0 2-1,1-1 0,-3-1 0,2 1 0,-2-3 0,0 0-1,0-4 0,0-2 7,0-2-7,-2-2 0,4-3 0,-2-2 0,0-5 12,1-3-7,1-2-1,2-5-7,-2-3 0,2-3 7,-2-1 0,0-5 0,3-3-1,-1 0 0,2-1-1,0-1-6,1 3 0,-1 1 7,0 4-8,-2 3 2,1 2 0,-1 2 7,0 5 0,-2 5-1,0 3-8,0 4 2,1 4 0,-1 4 7,-2 3 0,2 4 5,-2 1-7,2 2-7,0 0 7,0-1 0,3-1 0,-1-1-1,0-4 0,2-1-6,1-4 0,1-2 1,0-4-1,1-4 1,-1-2 1,2-5 0,1-2 0,-1-3 1,1-4 0,-3-2 1,4-4-1,-3 0 0,1-2 0,-2-3 1,-1 2 1,-1-2-1,0 1 1,-1 0 0,-1 3 0,-2 2 0,0 4 0,0 1 0,0 2 0,0 4-1,-2 3 2,1 4-1,-1 4 7,0 5-7,0 6 6,0 3 5,-2 5-7,2 1 0,0 4-8,2 0 14,0-1-8,4-2-6,1 0 13,-1-3-8,4-1 6,1-3-1,-1-3-7,1-3-6,1-4 1,3-5 1,-1-4 0,1-4 1,-1-4-1,1-4 1,-1-3 1,3-4 0,-4-4 0,-1-2 1,0-3 0,-1-5 0,-1-2 1,-3-3 0,-1-4 0,-2-4-1,2-3 1,-4-1 0,1-2 0,1 2 0,-2 1 0,0 5 1,0 4 0,-2 3 0,0 8 0,0 1 0,0 6 1,1 5-1,-3 4 0,0 4 1,0 5 6,0 6-8,2 6 1,-2 4 6,0 7 6,-2 7-8,4 7 0,-2 3 5,2 4-1,2 3 5,0 3 0,4 0-16,-2 1 21,3-1-16,1 0 0,2-1 0,-1-4-1,1-3 6,1-2-19,-1-5 14,2-1 0,-3-5 12,1-4-7,1-4-15,-1-4 8,0-5 6,-1-2-13,1-6 20,1-1-8,-3-6-1,0-1-1,1-2 0,-3-3 0,0-2-1,0 1-12,1-2 20,-3 3-20,-2 0 7,0 3 13,2 2-8,-1 2-12,-3 3 1,0 3 7,0 3 7,0 2-21,2 4 22,-2 1-19,2 2 14,0 3 12,3-2-7,-3 3 5,0-1-14,2-1 0,0-1 1,2-2-7,1 0 2,1-2 1,0-2 0,1-1-6,1-2 1,1-3 2,-1-2 1,0-2 1,1-2 2,-1 0 0,3-2 1,-3-3-1,3-1 1,-1-3 1,-2 1 0,1-2 1,1-1 0,-1-1 1,-1 0-1,3 2 1,-3 0 0,0 2 0,-1 3 0,-1 3 0,0 1 1,1 4-1,-1 1 1,1 3 0,-3 4-1,0 0 0,0 4 1,3 0 0,-3 1 0,0 3 6,-2-1-1,1 2-6,-1-1 6,0 0-7,2-2 7,-1-1-7,-1 0 0,0-1 6,0-2-6,0 0 0,3-4 6,-1-1-7,2-1 1,-2-4 0,3 0 7,-1-3-7,1 0 0,-1-1 0,0-2 0,-2 0 1,1-1-1,-1-2 1,0 0 0,1 0 7,-3 1-8,2 1 0,-2 0 1,3 3 0,-3 2 0,0 2 0,0 3 1,2 2 6,1 1-7,-3 2 13,2 3-15,0 0 1,1 0 13,-3 0-7,4 1-9,-1-3 2,1 1 0,0 0 14,3-2-8,-3-1-7,0 0 0,3-5 8,-1 1-9,3-3 8,-3 1 7,2-3-8,1-1 6,-1-1-7,-1-1-7,-1-2 7,3 1 0,-3-3 0,-2 0 6,1 0-1,1 0-14,-1 1 2,1 3 0,-4 0 8,1 4-7,-1 1 7,0 1 0,-2 2-7,3 1 7,-1 2 6,0-1-7,-2 2 0,3 2 0,-3-1 0,0 1-7,2-1 7,-2-1-6,1 2 0,-1-1-1,0 0 1,-2-2 1,0 0 0,3-1 0,-1 0 0</inkml:trace>
  <inkml:trace contextRef="#ctx0" brushRef="#br0" timeOffset="41732.387">18509 7494 1,'2'-4'3,"0"-2"-1,2-1 0,2-3-1,3 1 0,1 0 1,4-3-1,1 1 0,6-3-1,-1 1 1,5-1-1,0-1 0,2 0-1</inkml:trace>
  <inkml:trace contextRef="#ctx0" brushRef="#br0" timeOffset="41958.3999">20074 7066 2,'0'-3'3,"3"-1"0,-1 0-1,2-1 0,0 0 1,0 1-1,0 1 0,0 0 1,0-1-2,3 2 0,-3 0 0,2 1-1,0-1 0,-2 1-1,0 2 0,-1 1-2</inkml:trace>
  <inkml:trace contextRef="#ctx0" brushRef="#br0" timeOffset="42253.4168">20275 6960 2,'2'-2'3,"-2"1"1,2 0-1,-2 1 7,0 0 4,0 0-1,-2 1-2,0 1 12,0 2-16,-2 3 5,0 0 12,-5 2-4,1 3-1,-2 0-10,0 2-7,-3 0 12,3 1-7,-1 1-8,3-1 19,2 1-2,0-1-15,4 1 8,0-2-9,4 1 13,0-2-8,4 1-1,0-1 0,2-3-1,1 1-13,-1-2 20,0-1-13,1 1-6,-1-1 7,-2 2-6,0-1 1,-4 2-12,-4 1 9,-2 1-13,-6 4 4,-3 1 2,-3 2 1,-5 0 2,-2 2 1</inkml:trace>
  <inkml:trace contextRef="#ctx0" brushRef="#br0" timeOffset="42928.4554">17580 8817 2,'-2'-2'3,"-2"1"0,0 1-1,0 0 0,0 2 0,2 2 0,0 3 0,2 3 0,0 5 1,2 4-2,4 3 1,0 5-1,0 2 0,2 5 0,1 2 0,1 0 12,2 2-1,1 2-8,-3-2 0,3 0 0,-3-2-1,0-1-7,-1-1 13,1-4-1,-2-2-7,0-3 0,-1-5 6,-1-1 12,-2-3-3,2-3-14,-4-4 12,0-2-7,-2-3 4,2-4-1,-2-2-8,0-4 6,0-2-7,-2-5 6,2-3-13,0-5 1,2-1 7,1-3-1,5 0 6,0-3-19,2 1 14,5 1-7,-1 2 7,1 3-6,1 1 0,3 3 7,0 3-7,-1 1-5,1 5 7,-1 4 6,-3 3-6,-1 5-7,-1 1 8,-3 6-6,-4 1 1,1 2 0,-1 2-5,-4 2 0,0 1 2,-4 1 1,0-2 1,0 1 0,-2 0 0,-1-2 0,1-1 1,-2-2 0</inkml:trace>
  <inkml:trace contextRef="#ctx0" brushRef="#br0" timeOffset="44248.5309">18135 9267 1,'6'2'3,"2"-1"-1,-2-1 1,5-1-1,-1-3 1,0-1-1,3-2 0,1-1 0,3-4 0,-1-1-1,-1-1-1,-1-2 1,1-3 0,1 0 0,-3 1-1,-1-1 0,-2 1 0,-1 0 0,-3 1 0,-4 2 0,-2-1 0,-2 2 0,-4 3 1,1 2 0,-1 0 0,0 5-1,0 1 0,-2 6 0,-1 3 0,1 3 1,0 4 0,2 3 0,-1 5 6,3 2-8,4 2 1,0-1 6,2 0 6,2 1-1,3-3-2,1-1-1,2-4-14,7-3 14,1-5-14,3-3 13,0-6-13,2-3 1,1-6 0,3-7 0,-2-2 0,2-4 1,-2-4 1,0-2 0,-5-2 0,1-3 1,0-3 0,-5-1-1,-3-4 1,-3 0 0,-2-4 0,-2 0 0,-1-3 2,-5 2-1,-3 2 0,1 2 1,-2 5 0,0 4 0,-2 4 0,0 5 1,2 4 6,-3 5-1,1 5-1,-2 8-7,2 4 20,-1 9 10,3 4-9,0 6 9,0 4 4,2 6-4,2 4-10,2 2-2,4 4-9,0 2-1,5 0 6,1 0-2,1-2 6,3 0-9,-1-2-1,-1-5 6,3-3-1,-1-3-2,-1-5 5,1-3-2,-1-3 0,-1-5-2,-1-5-2,-1-5-7,0-4 0,1-4 0,-1-5-13,1-3 8,-1-2 7,0-1-7,-1-2-6,-3 0 14,2 1-14,-1 0 2,-1 2 7,0 2-6,-2 1 1,3 4 1,-3 1-7,2 4 9,0 2-6,3 1 7,-3 3-6,5 2-5,-3 2-5,2 1 15,3 0-12,1 0 1,-1-1-4,3 0 3,-1-1-6,2-3 4,1 1 0,1-2 3,-2-2 2,-1-3 1,3-1 1,-5-3 2,5-1 1,-4-3 0,-1 0 2,1-2 0,-3-1 0,-1-2 1,-3 0 1,-2-3 0,-2 3 0,-1-4 1,-3 1 1,-2 2 0,0 1 0,-5 4 7,1 4-1,-2 2-7,-2 3 13,0 4-7,-3 3 11,-1 5 5,-1 4-14,3 2-2,2 1 6,0 3 5,1 0-1,1 0-3,2 1-14,4-2 13,0 1-14,2-3 7,0-2-6,4-3 6,1-1-19,1-3 15,0-3-14,2-3 3,3-3 14,-3-1-7,0-2 1,3-4-7,-3 0 9,1-2 0,-1-2 0,-2-2 7,3-1 0,-3-2-1,-2-1-7,2 2 7,1 1-14,-3 2 15,0 4-9,-2 1 15,2 3-14,-2 3 12,3 3-13,-1 2 19,-2 3-14,0 3 0,-2 2 6,2 1 0,0 2-15,1-1 21,1 1-9,0-2 0,-2 2-7,4-3 7,-1-2 6,1 0-14,0-2 13,0-3-14,3-1 7,-3-2 6,0-2-13,3-2 13,-3-1-8,0-2-12,-2-2 8,3-2 13,-3-1-8,-2 0 6,2-2 1,-2-1-2,1 0-14,-3 1 14,2 1-1,0 0-7,0 2 7,-2 4-7,0 1 0,0 4 7,0 1 5,4 5-13,-1 1 12,-1 3-13,0 3 13,2 0-20,-2 3 20,2 1-14,1-1 14,1-2-14,0 1 14,0-2-2,5-2-1,-3-1-13,3-1 1,-1-3-13,0-3 16,1-3-20,1-1 17,-1-2 7,1-2 7,-1 0-16,-1-4 9,-2-1-1,1 0 0,-3-4 0,0 1-12,-2-3 8,1 2 0,1-2 7,-4 3-13,0 2 20,0 1-1,-2 2-1,3 4-8,-3 2 8,2 1 17,0 4-22,-2 1 6,2 3-8,-2 2 7,2-2 5,-2 2-8,0 1-7,3 1 0,-3 0 7,0-2-7,2 1-12,0-2-13,2-1 4,0-1 2,3-2 3,-3-1 0,4-1 3,-2 0 1</inkml:trace>
  <inkml:trace contextRef="#ctx0" brushRef="#br0" timeOffset="44719.5578">20263 8392 2,'4'-4'4,"-2"1"-1,2-1 0,2 1 0,-2 1 0,3 0 25,1 0-9,0 1-4,2 1 11,-1 1-21,1 1 5,0 1 11,-1 1-15,-1 1 13,0 2-4,-4 0-8,1 1 0,-3 4 5,-4 1-14,-1 1 0,-1-1 19,-2 1-21,-2 0 7,0-1 6,-1 0-14,-1-1 13,0-2-13,1-2 14,-1-2-15,2-1 7,-1-2-18,1-2 8,2-1-12,0-4 3,0-3 2,1-1 1,3-2 2,2-1 2,2-2 0,0 1 2,1 2 2,3-1 0,0 1 1,0 2 0,2 2 0,1 0 2,1 1 1,0 3 0,1 0 1,-1 3 0,13 4 0,2-3 1,-5 1 0,-1 1 7,0 2-1,-1-1-7,-3 0 13,-1 0 0,1-4-9,-3 4 6,2-4-13,-3-1 6,-1 0-6,-2-5 13,3-1-13,-9 3 13,2-2-14,0 0 14,2-1-14,-2-1 13,1-3-13,1 1 13,-2 0-7,2 0 6,-2 1-13,0-1 13,3 2-13,-3 0 1,2 1 7,-2 2-6,2 0 13,3 1-14,-1-1 7,0 2-6,2 0 7,1-2-7,-1 2 0,0-2-1,1 1 1,1-1 0,1 0 0</inkml:trace>
  <inkml:trace contextRef="#ctx0" brushRef="#br0" timeOffset="44914.569">19804 8273 13,'0'0'2,"0"0"8,0-1-9,8-1-1,0-2 0,2 0-2,1-2 0</inkml:trace>
  <inkml:trace contextRef="#ctx0" brushRef="#br0" timeOffset="45130.5813">20964 8066 61,'0'0'23,"0"0"4,0 0-23,0-1 12,0-1-2,-2 1-7,2-3-2,0 3-1,-2-3-20,2 2 2,-2 1 0</inkml:trace>
  <inkml:trace contextRef="#ctx0" brushRef="#br0" timeOffset="46207.6429">17824 9948 3,'-2'0'2,"2"0"1,0 0-1,0 0 0,0 0 0,0 0 0,-2-3 0,2-1 0,0 0 0,2 0-1,0-2 0,7-1 0,1-3 0,2 1 0,5-2-1,4-2 1,3-1 0,5-1 0,6 0 0,5-3-1,7-3 0,5 0 1,4-3-1,6-2 1,4 0-1,4-4 0,5 0 1,6-2-1,5-2 0,7-2 0,3-1 0,3-2 0,2-1 0,7-2 0,6 0 0,-3 0 0,5-2 0,0 1 0,-2-1 0,3 1 7,1 1-8,-2-1 0,-2 2 7,-4-1-7,107-35 0,-33 10 7,-104 37-1,1 1-1,-4-2 0,-3 2-7,-4 3 0,-1 0 0,-7 3 1,-4 0 7,-7 3-8,-5 2 1,-7 2 0,-4 2 1,-6 2-1,-4 2 0,-4 1-1,-7 2 0,-3 0 0,-5 3 0</inkml:trace>
  <inkml:trace contextRef="#ctx0" brushRef="#br0" timeOffset="46945.6852">17506 8706 1,'-2'-1'3,"0"-1"-1,-2 1 0,1 1 0,3-1-1,0 0 0,0 0 0,0 0 0,5 0 0,-1-3 0,4 1 0,2-4 0,5 1 0,3-2 0,3-1-1,6 0 2,4-2-2,4-2 1,4-1 0,9-5-1,2-1 0,3-1 1,12-2 0,3-1-1,8-3 0,5-1 0,4-1 0,2-1 0,6-2 0,4-1 0,6-1 0,3 0 0,-1-2 0,115-37 0,-123 40 1,6 0-1,3-3 0,-1 2 0,1 1 0,-3 0 0,0 1-1,-3 1 1,-1 2 0,-6 1 0,-4 0 0,-4 2 0,-5 2 0,-7 2 0,-5 0 1,-6 2 0,-6 3 0,-4 0-1,-7 2 0,-6 2 1,-5 2 0,-3 0-1,-5 2 1,-3 1 0,-4 1-1,-3 1 1,-1 0-1,-7 2 0,-2 0 0,0 2 0,-6-1-1,-2 2 0,-2 1-1,0 1 0</inkml:trace>
  <inkml:trace contextRef="#ctx0" brushRef="#br0" timeOffset="51989.9737">16561 6936 1,'-15'7'1,"-1"1"0,-1 0 0,1-1 0,-1 3 0,2-3 0,1 1-1,0 0 0,-1-1 1,3 1 0,-1-1 0,3-1-1,0 0 0,1-1 0,3 1 1,-2 0-1,4 0 1,-3-2 0,5 2-1,0 0 1,0 1 0,0 1-1,2 0 1,0 0 0,2 3 0,0-1-1,0 1 0,0 1 0,3-1 0,-3 4 1,2 0 0,0 0 1,2 3-2,-2 1 0,2 0 1,3 2 0,-3 1-1,0 2 0,2 0 0,-1-1 0,1 1 0,0 0 0,0 2 0,3-2 0,-3 3 0,0-2 0,3 2 0,-1 0 0,0 1 0,1 0 0,1 1 1,-2 1 0,1 2-1,1 2 0,-1 0 0,1 2 0,-2-1 0,1 3 0,1-1 0,-2 2 0,1 0 1,1 1 0,1 1-1,-3-2 0,2 3 1,-1 0-1,3 0 0,-1 1 0,-1 0 1,2 0 0,1 2 0,-1-1-1,5 0 0,-2 1 0,-1-1 0,3 0 0,1-2 7,1 1-7,0-1 0,1-2-1,1 2 1,0 0-1,0 0 7,2-1-7,-3-1 0,3-1 0,-2 1 0,2 1 0,-3-1 1,1-1 0,0 1-1,0-2 7,-1 1 0,1-2-1,-2 1-1,0-2-7,-1 3 1,1-2 6,-2 1-7,1 2 1,1-1 6,0 1 0,-1 0-1,1-1 1,0-1-9,-1 1 15,3-2-8,2 0 6,0-1-14,0-2 14,-1-2-14,1 0 1,0-3 1,-2 0 0,2-2 13,-1-1-13,-1-2 0,0-2 13,0-1-7,-1-1-7,1-2 13,-2-3-13,-1 0 13,-1-1-7,2-1 0,-3 0 6,1-3-1,0 1-13,-1-2 0,-1-1 20,1-1-8,-3 0 1,1-1-16,-1 0 15,-1-1 0,1 1-1,1 1-14,1-1 2,-3 1 1,3-2 20,0-1-14,1 1-7,-1-2 8,-1 2 12,1-1 0,-3-3-3,3 0-13,-1-2 13,-1 1-8,1-3 0,-1 2 6,-3-1-13,3 0 1,-1-1 7,-1 0-1,-3-2-6,2 2 7,-3-2-7,1 2 1,-2-1 13,1-1-1,-3 2-20,-2 1 2,2-2 0,-2 3 1,0 0 0,-2-2 2,0 2-1,1-1-1</inkml:trace>
  <inkml:trace contextRef="#ctx0" brushRef="#br0" timeOffset="125204.1613">12414 12206 1,'0'-9'2,"0"-3"0,0 0 0,-2-2 0,0 2 0,0-1 0,0 0 0,-3 0 0,1 3-1,-2-1 0,0 2 0,-2 2 1,-1 1-2,-1 0 0,0 5 0,-5 1 1,1 2 0,-1 3-1,-1 2 0,-3 4 0,3 1 1,-3 2 0,-2 4 0,3 2 0,-1 3 0,3 1-1,-3 4 1,4 3 0,1 4 0,2 1-1,1 4 7,5 1-8,2 1 0,2 1 1,4 0 0,0 0 0,6-2 0,3 0-1,1-1 1,4-2 0,3-1 0,4-1-1,0-2 0,6-4 0,0-1-1,-1-2-1</inkml:trace>
  <inkml:trace contextRef="#ctx0" brushRef="#br0" timeOffset="125909.2016">12823 12885 3,'0'10'3,"2"2"0,-2-2-1,3 0 1,1-1-1,-2-2 0,0-1 8,2-2-3,0-1-7,2-4-1,0-5 1,3-3 0,1-4 7,0-5-7,3-4 0,-1-5 0,3-4 0,-3-3 0,1-4 6,-1-3-8,-2-3 0,1-2 0,-3-3 1,-2-1 0,0-1 0,-2-1 0,-1 0 0,-3 0 0,-3 2 1,1 2 0,-2 6 0,0 4-1,0 6 1,-4 3 0,-1 5 0,1 5-1,-2 5 1,-3 7 0,1 4 0,0 6 0,1 4 0,1 5 0,0 4 1,-1 6-1,5 3 7,0 4-1,2 5-8,2 4 7,2 4-7,2 2 1,4 3 6,2-1-1,3 2 0,3-3-7,3-1 1,3-1 6,1-4-7,4-3 1,0-5-1,4-2 1,2-4 1,-3-6 6,6-2-7,-1-6 0,2-3 1,-2-3-1,2-6 1,-2-4 0,-4-4 0,0-3 0,-2-3 0,-4-3 0,-3-3-1,-3-4 2,-5-3-1,-3-3 0,-1-2 1,-6 1-1,-2-2 0,0 0 1,-4 5 0,0 3 0,-3 2 0,-1 6 0,0 1 7,0 7 5,-1 4-8,-1 5 0,0 4 7,-1 6-9,1 2 12,2 6-1,-1 2-8,1 3 6,2 3-2,2 0-1,4 1-7,2-2 6,0 1 6,4-4-2,0-1-20,5-2 13,1 0 0,1-6-7,1 1 7,1-4 5,1 0-13,1-4 13,-3-1-14,3-2 1,-3-1 0,3-3 7,-5 0-13,0-3 1,-1 0-6,-3 1 9,0 0 7,-1 0-6,-1 0-6,-2 1 0,0 0 2,0 2 0,-2 0 2,2 2 0,-2 0 0,1 0 0,-3 2 1</inkml:trace>
  <inkml:trace contextRef="#ctx0" brushRef="#br0" timeOffset="126214.2191">13808 12209 4,'4'-6'4,"-2"2"-1,0-1 0,2 2-1,-4-1 0,2 2 0,0 0 7,-2 0 5,0 5-2,0 0-1,-4 4 4,0 4 5,-2 3-8,-2 2-2,-3 4-2,1-1-7,0 4 6,1-1-1,1 0 7,0 1-9,4-1 0,2-1 5,2-1-1,2-2-13,2 2 13,2-2-14,0-1 1,5-1 13,-3-1-13,2-1 7,3 0-13,-3 1 1,-2-1-6,-2 0 2,1 3 2,-3-1 1,-2 1 1,-2 1 2,-2-2 1,-4 1-1,1-1 0</inkml:trace>
  <inkml:trace contextRef="#ctx0" brushRef="#br0" timeOffset="126556.2386">14035 12167 1,'0'-1'3,"5"0"0,-3 0 0,0-1 0,2 0-1,-2 2 0,0-1-1,2 1 0,-2-1 2,2 1-1,0 1-1,1 0 0,1 3-1,0-2 1,0 3 0,2 0 0,1 0 0,-1 2-1,2 0 1,-1 1-1,-1 1 0,0 0 0,0 0 1,3 2-1,-3-1 0,0-1 1,1 2-1,-1-2 0,-2 2 1,-2-2-1,0 1 0,0 0 0,-1 1 0,-6 2-1,1 0 1,-2 0 0,-2 1 0,-2 0 0,-3 1 0,-1 1 1,2-1-1,-3 1 0,1 1 0,-1-2 0,1 0-1,0-1 0,-1 0-1</inkml:trace>
  <inkml:trace contextRef="#ctx0" brushRef="#br0" timeOffset="127570.2966">14546 12022 2,'-4'-5'2,"0"0"0,-2-1 0,0-1-1,-3 2 1,1-1-1,-2 2 0,-3 0-1,-1 3 1,-3 0 0,3 2-1,-5 1 1,-2 3 0,-1 1 0,1 1-1,-4 2 1,0 2 0,3 0 1,-1 3-1,0 1-1,2 2 1,1 1-1,-1 1 1,2 1-1,5-1 1,4 2-1,-1-1 0,5 0 0,2 0 0,4-1 0,4-1 0,4-1 0,7-2 0,3-1 0,3-1 0,4-2 0,2-2 0,0-1 0,2-1 0,0-1 0,-2 0 0,-3-1 0,1 1 0,-4-1 0,-5-2 0,1 2 0,-7 2 0,-1 0 0,-3 2 0,-4 2 0,-6 0 0,-5 2 0,-1 2 0,-4-1 0,-3 0 0,-4 0 0,3-3 0,-5-1 0,0-1 0,3-1 0,-1-4-1,2 1-1</inkml:trace>
  <inkml:trace contextRef="#ctx0" brushRef="#br0" timeOffset="128311.339">15769 11214 2,'-3'0'3,"1"0"0,0 0-1,0 0 0,2 1 0,0 0 0,0 2 0,2 2 0,0 4 0,5 2 0,-1 5-1,0 5 0,2 4 0,3 2 0,-1 3 0,0 2 0,3 1 0,-3 1-1,2 1 7,1-3 5,-3-1-14,1 1 0,-1-3 1,0-2 0,1-2 0,-3-3 0,-2-2 13,0-2-1,0-3-2,-1-3 5,-1-1 6,0-4-30,-4-4 22,0-3-8,-2-3-1,0-4 0,0-5 6,-2-5-8,-1-5 0,-1-6 0,2-5 0,-2-4 0,0-5 6,-1-4-7,3-4 0,2 0-13,2-1 14,0 3 0,2 4-12,2 3 1,-2 5 0,1 6 2,-3 3 8,2 4 0,0 4 6,2 4-1,2 6-13,0 4 7,3 5 7,1 5-7,0 4 6,1 6-13,1 4 1,0 2 1,1 3 1,1 2 0,3-1 20,-3 1-9,3-3-7,-1 0 7,1-2-13,-1-2 19,1-2-7,-3-3-8,3-1 1,-5-2 20,3-5-22,-3-1 13,-1-4-1,1-3-1,0-4-13,-1-4 7,-1-4 6,0-4 0,1-5-2,-1-5-1,-2-3-20,3-3 23,-3-3-2,2-2-14,1 1 8,-1 0 0,0 2 8,1 1-2,-1 3-1,-2 4-20,1 4 23,-1 3-2,0 4-1,-2 3-13,3 4 8,-1 5-1,0 5 8,3 3-1,-1 5-7,-2 6 0,3 4 6,-1 4-13,2 6 1,-1 4 8,3 0 6,-2 4-7,3 2 0,2 2 0,-3 0 8,3 0-16,-1-2 16,1 1-2,-1-2-14,1-1 15,-1-1-7,1-4-14,-3-2 2,1-1 2,-5-2-1,3-4 2,-3-3 0</inkml:trace>
  <inkml:trace contextRef="#ctx0" brushRef="#br0" timeOffset="128676.3599">17001 11135 2,'-4'2'3,"0"3"0,0 2 0,-5 4 0,1 5-1,0 1 0,-2 5-1,-1 3 2,1 1-1,2 2-1,-1 2 0,5 2 0,0-1 0,2-1 0,2-2-1,0-3 0,6-2 0,0-2 1,3-4 0,1-1-1,0-5 0,3-2 0,-1-3 0,3-5 0,-1-3 0,1-4 0,-1-3 0,1-4 0,-1-2 0,1-4 0,-3-1 0,-2-4 0,-1-1 0,-1-3 0,-4 1 0,-2-2 0,-2 1 0,-2 0 0,0 3 0,-2 0 0,0 3 0,-5 3 0,3 3 0,0 5 0,-4 0 0,-1 6 0,-1 5 0,2 4 0,-3 3-1,3 1 1,-3 3-1,5 1-1,0 1 0</inkml:trace>
  <inkml:trace contextRef="#ctx0" brushRef="#br0" timeOffset="130088.4406">17584 10476 2,'-2'7'3,"0"1"0,0 3 0,0 4 0,2 3 0,-2 3-1,0 3 7,2 3-8,0 0 0,2 2 6,2 1-7,2 0 0,3-2 0,-1 0 6,2-2-7,1-2 0,1 0 0,-2-1 7,3-4-7,-1-1 0,1-2 0,-1-2 0,-2-1 0,1-3 1,-3-2 0,-2 1 0,-2-2-1,0-3 0,-4-1 0,-2-2 1,-4-1 0,-2-1 0,-5-2 0,1 1 0,-4 0-1,-1 0 7,-2 1-7,1 2 0,-1 2 7,-2 3-7,3 2 0,-3 3 0,0 4 0,3 4 0,-1 2 7,3 2 5,-1 3-7,3 2 0,-1 0-1,5-2 6,2-1-8,1-1-6,5-3 0,0-1 7,4-3-6,2 0-1,3-5 2,1-2-1,2-3 1,3-3 0,1-3 0,3-4 1,-1-4 0,1-1 1,1-3-1,-1-3 1,2-1 0,-3-3-1,1-2 1,-1-1 0,-5 0 0,1-1 0,-4 2 0,1 2 0,-3 0 1,-2 4 0,0 1 0,0 3 0,-2 1 0,0 2 0,2 2 0,-2 4 0,-2 2 0,3 4 0,-1 1 0,0 0 1,0 4-1,2 0 0,0 1 0,2-2 0,0 0 0,3-2 0,-1-1 0,2-2 0,1-1 0,1-1 0,-2-3 0,5-2 0,-1-3 0,3-3 0,-3-1 0,1-1 0,-1-3 0,3-1 0,-1-2 0,-1 0 0,-1-3 0,-1-1 0,-1 0 0,1-2 0,-3 0 0,-2-2 0,0 1 0,1 2 0,-3 0 0,-2 4 0,0 1 0,0 3 0,-2 1 0,1 4 0,-1 1 0,-2 5 0,0 3 0,0 3 0,-2 3 0,-3 5 0,1 4 0,0 4 0,0 2 7,0 3-7,2 1 0,2 0 6,0 3-7,2 0 0,4-1 7,0-2-1,3 0-1,3-2 0,2-6 7,3 0-9,2-4 0,1-5-7,1-5 1,4-4-1,0-5 1,4-4 1,-1-3 1,1-5 0,0-2-1,0-4 0,-2-1 1,0-4 0,-2-4 0,-2-2 1,-3-3 0,-1-3-1,-2-3 1,-3-4 0,0-2 0,-3 0 0,-3 0 0,0 1 0,-1 2 0,-1 1 1,-2 6 0,-2 1 1,0 6-1,0 2 1,-2 5 0,-2 2-1,2 5 0,-2 2 0,0 5 7,0 2-1,0 6-7,-2 4 7,-1 3-7,3 4 6,0 6-1,0 2 0,0 6 7,2 3-15,0 5 13,2 3-1,0 2-1,2 2-14,3 0 14,-1 2-7,4-1 0,1-2 6,-1 0-7,2-2 0,3-3 6,1-2-7,-1-4 1,1-3-6,-1-2 13,3-7-14,-1 0 2,2-5 13,-1-5-13,1-4 0,-1-5 7,3-2-6,-2-5 0,-1-4 1,1-3-1,-2-4 2,-1-4 0,-1-4 0,-5-3 0,0-2 0,1-2 1,-5-2 0,0 1 0,-2-3 1,-2 1-1,0 3 2,-4 1 0,0 3 0,0 4 0,0 2 0,-2 4 0,2 4 0,-2 3 0,2 4 0,-3 4 6,1 2 0,0 5-1,0 3 7,2 4-9,-2 4 0,2 5 5,2 2 6,0 3-8,0 4-1,2 3 7,0 3-3,2 2-1,2 3-13,0 3 13,1 1-1,1 1 0,2 0-9,3 0 8,-1 0-15,0-2 16,3-2 4,-3-2-8,3-2-12,-1-1 13,1-3 0,-1-4 5,1-2-13,-1-2 0,1-2 1,-3-5 6,1-1 6,-1-3-7,0-3 6,1-3 6,-3-2-9,0-2 6,-1-3-8,-1-1-13,-2-3 14,0 0-19,1-3 21,-5 0-1,2 0-1,-2 0 0,0 1-13,-2 0 13,0 3-6,2 0 0,-2 1 6,0 0-13,0 2 1,0 0-6,-2 2-4,2 1 1,-2-2 3,2 0 1,0 2 0,-2 0 2</inkml:trace>
  <inkml:trace contextRef="#ctx0" brushRef="#br0" timeOffset="130261.4505">19216 10392 1,'0'0'2,"0"0"-1,0 0 1,0 0-1,0 0 0,0 0-1</inkml:trace>
  <inkml:trace contextRef="#ctx0" brushRef="#br0" timeOffset="131105.4988">19299 10362 2,'2'2'3,"2"3"0,2 2 0,1 2-1,1 1 1,-2 4 7,-2 1 4,2 4-14,-2 1 12,3-2-8,-5 3 7,2-1 4,0 0-2,-2-3-14,2 0 7,-2-2 6,0-4 4,0 1-8,-2-4 6,3 0-3,-1-2-1,0-1-1,-2-2-1,2-4 6,0-2-9,-2-4-1,2-3 0,0 0-7,0-5-6,2-2 1,-2 0 14,2-2-21,0 0 23,3 0-8,-1 0 0,0 3-8,0 1 9,3 0-1,-1 2 8,0 3-16,2 1 8,-1 4-6,3 0 1,-2 4 7,3 0-13,-3 2 8,3 3 6,-1 1-6,0 0-6,3 1 7,-1-1-13,-1 1 3,1 0 1,1 0 0,3-3 2,-1-1 1,-1-1 1,5-2 1,-2-3 0,1-1 1,-1 0 1,2-5 0,-1 1 1,1-4 0,-2 2 1,1-3 0,-1-2 0,-2 0 0,-1-1 0,1 0 0,-3 0 0,1 1 1,-1-1 0,-2 1 0,-1 3 0,-1-1 1,-6 3 0,3 0 0,-5 2 0,-2 0 0,-5 3 0,1 0 0,-2 1 0,-2 2 0,0-1 0,-3 2 0,1 0 0,0 0 0,1-1 0,3 2 0,0-1 0,0 1 0,2-1 0,-1 1 0,1-1 0,4 1 0,0-2 0,2 1 0,2 1 0,1-1 0,3 0 0,0 2 0,0 0 0,3 2 0,-1 1 0,0 1 0,3 1 0,-1 2 0,-1 3 0,3 2 0,-2 1 0,3 4 0,-1 0 7,3 3-7,-3 3 0,3 3 6,2 3-1,-3 4 0,1 1 6,-1 1-15,1 2 8,-1 2-8,1-1 8,-3 1 5,1 1-13,-3-2 13,-1 2-8,-3-2-6,0-1 0,-4 1 7,-2-2 6,-4-3 6,0 1-2,-4-4-7,0 1 11,-5-2 4,1-5-7,-2 1-9,-1-5 25,-1-2-17,-1-3 11,1-2-2,-3-4-9,1-1-8,-1-4-1,1-4 14,-3-3-3,0-4-8,1-4-7,-1-4 12,1-4 0,-1-3-9,2-2 6,1-4-13,3-1 13,1-2-1,2 1-7,1 0-6,3-1-12,0-1-5,2 1 16,2-1-13,-2 2-9,4 1 3,-2 1 4,2 3 1,0-1 3,0 3 0,0 1 3,-2 1 1</inkml:trace>
  <inkml:trace contextRef="#ctx0" brushRef="#br0" timeOffset="131513.5222">19944 10158 1,'2'-3'2,"-2"0"0,2 0 0,2-1 0,-1 1 0,-1-1 1,2 0-1,-2-1 0,2 0-1,-2 1 2,2-2-1,-2 1-1,0-1 1,0 2-1,0-1 0,-2 1 6,2-1-7,-2 0 0,0 2 6,0-1 0,-2 2-7,0-2 6,0 2-1,0 1-6,-4-1 6,0 2-7,-2 0 0,-1 0 1,3 2 0,0 0 7,-2 3 7,-1 1-9,3 0-8,-2 1 1,0 3 1,1 2 7,1-1-1,0 3 7,0-1-8,2 2-7,2-2 7,-1 1 0,3 0 0,5-3 6,-1 0-1,2-1-14,2-1 8,3-1 12,3-4-14,1-1-6,1-2 1,3-2 7,-1-1 6,-1 0-14,1-1 14,-1-3 5,-3 1-14,1 2 8,-3-1-16,-1 1 2,-1-2 1,-2 3 1,-4-1 0,1 1 0,-3 1-1</inkml:trace>
  <inkml:trace contextRef="#ctx0" brushRef="#br0" timeOffset="133343.6268">12155 13748 3,'0'0'3,"0"0"-1,0 0 0,0 0-1,0 0 1,0 0-1,0 0 0,0 0 0,0 0 0,0 0 0,0 0 0,0 0 0,2-1-1,1-1 0,1-1 0,4-3 0,0 0 0,3 2 0,-1-2 0,0 1 0,3-1 0,-3 2 0,4-3 0,1 0 0,-1 0 0,3 0 0,-1 0 0,3-1 0,2-2 0,2 1 0,-1-1 0,3-2 0,2-1 0,2 0 0,0-1 0,4 0 0,0-1 0,0 0 0,2 0 0,0-1 0,1 0 0,1-1 0,-2 1 0,0 0 0,-2-2 0,5 2 0,-3 0 0,0-2 0,2 2 0,-2 0 0,2-1 0,1 2 0,1-1 0,-2 0 0,3-2 0,-1 2 0,2-1 0,1-1 0,1 2 0,0 0 0,1-2 0,-1 1 0,1-1 0,-1 1 0,3-1 0,-1 1 0,3-2 0,-1 2 0,3-1 0,2 1 0,1-2 0,1 2 0,0 1 0,0-3 0,2 2 0,-3-2 0,3 0 0,-2 1 2,2-1-2,0 1 1,2-2-1,-1 0 0,-1-1 0,2-1 0,0 1 0,-2-1 0,2-1 0,-2 0 0,0-2 0,1 0 0,-1 1 0,2 0 0,0 1 0,2-2 0,0 2 0,-2 1 0,2-1 0,-2 0 0,2 1 0,-2 1 0,0 1 0,-3-1 0,1 0 0,2 1 0,0 0 0,2 0 0,-4-1 0,2 2 0,-2-1 0,0 0 0,-1 0 0,1 1 0,-2-1 0,0 0 0,0 1 0,-3 1 0,3 0 0,-2-1 0,-1-1 0,3 1 0,-2 2 0,-2-1 0,-1 1-1,-1-2 1,-1 3 0,-1 0 0,-1-1 0,1 1 0,-3 0-2,1 0 2,-1-2 0,1 2 0,1 1 0,-2-1 0,3-2-1,-1 2 1,1 0 0,-1-1 0,3 2 0,-2-1 0,-3 0 0,2 0 0,-1 1 0,-1 0 0,1 0 0,-1 1 0,-1 0 0,-1 0 0,-2 1 0,3 0-1,-5 1 1,4 0 0,-2-1 0,1 2 0,-3-3-1,2 1 2,-1 1-1,-1 0 0,2 0-1,-4 0 1,2 0 0,1 0 1,-1-1-1,-2 3 0,0-1 0,-2 1 0,0-1 0,-2 2 0,-2 0 0,0-1 0,-2 2 0,-2 0 0,0 1 0,-4 1 0,-5 2 0,1-1 0,-5 0 0,3 1 0,-5 1 0,-2-1 0,2 0 0,-1 1 0,-3-1 0,0 0 0,0 1 0,1-1 0,1 0 0,-2 0 0,2-1 0,1 0 0,-1 1-1,4-2 1,1 1 1,-1-2-1,3 1 0,1 1 0,1-4 0,-1 2 0,3 2 0,-1-2 0,3-2 0,-2 1 0,1 0 0,1 0 0,2-1 0,2-1 0,-3 2 0,1-1 0,2 1 0,-2 0 0,-1-2-1,1 2 1,0 0 0,0-1 1,-3 2-1,1 0 0,-4 0 0,1 1 0,-1 0 0,-3 0 0,1 2 0,-3-1 0,-4 2 0,3-2 0,-5 2 0,2-1 0,1 1 0,-3-1 0,2 1 0,-2 0 0,-2 0 0,3 0-1,-1 1 1,2-1 0,-2-1 0,0 0 0,3 0 0,-1-1 0,0 2 1,1-2-1,1 3 0,-4-2 0,2 2 0,-1-1 0,1-1 0,-4 3 0,0-1 0,0-1 0,0 2 0,-2 0 0,0-1 0,1 2 0,-3-2 0,2 1 0,-2 1 0,2-1-1,0 0 0</inkml:trace>
  <inkml:trace contextRef="#ctx0" brushRef="#br0" timeOffset="134673.7029">9831 6787 2,'0'0'3,"0"0"0,0-2 0,-2 1-1,0 0 0,2-2 0,0 2 0,0 1 1,-2-1-2,2 2 0,2 0 0,-2 3 0,2 2-1,0 2 0,2 1 0,2 4 1,-2 1 0,0 3 0,3 3-1,-1 3 1,0 0 0,0 4-1,0 0 0,1 2 1,1-3 0,0 1-1,-2 1 1,1-2-1,-1 0 0,2-3 0,-2-1 0,0-2 0,1-2-1,-3-1 0,0-2 0,0-1 0,-2-4-1</inkml:trace>
  <inkml:trace contextRef="#ctx0" brushRef="#br0" timeOffset="135216.734">9616 6366 2,'-9'-3'2,"1"2"0,0-2 0,-3 3 0,1 0-1,0 0 1,-1 3-1,-1 1 1,-2 2-1,1 5 0,-1 1 0,1 5 0,1 4 1,-1 3-1,1 5-1,0 5 1,1 3 0,1 4-1,4 4 1,0 3 0,1 4-1,5 3 0,0 0 1,5 6 0,1 1 0,4-1 0,5 1-1,-1-2 0,3-2 0,3-1 0,5-4 0,2-4 0,2-4 0,0-6 0,4-5 0,4-5 0,3-5 0,3-8 1,0-3-1,1-8 0,1-5 0,1-5 0,-1-6 0,-1-4 0,-3-5 0,-2-4 0,-1-5 0,-3-4 0,-2-1 0,-4-4 0,-2-1 0,-5-2 0,-3-2-1,-4 0 1,-3-1 0,-4-1 0,-4-2 0,-4 0 0,-2 1 0,-4-2 0,-2 0 0,-5 2 0,-1-1 0,-5 2 0,-1 3 0,-1 4 0,-4 3 0,-2 2 0,-2 4 0,-2 5 0,-2 3 0,-2 2 0,-2 5 0,4 4 0,-5 2 0,3 3 0,0 4 0,0 2 0,4 3 0,0 3-1,2 1 0,2 3-1</inkml:trace>
  <inkml:trace contextRef="#ctx0" brushRef="#br0" timeOffset="136443.8042">10931 12858 2,'-2'-3'2,"2"-3"0,-2 0-1,0 0 1,0-2 0,2 1 0,-2-2 0,2-1 0,0 1-1,0-1 0,0-2 0,2 2-1,0-2 2,2-1-1,0 0-1,2 1 1,0-2 0,3 1-1,1-1 1,0 2-1,5 0 0,-1 0 0,3 0 0,2 2 0,-1 2 0,3 3 0,2 4 0,-3 1 0,-1 2 0,2 4 0,-3 4 0,-1 3 0,-1 5 0,-1 1 0,-3 2 0,-1 5 0,-5 1 0,-2 1 0,0 1 0,-6 1 0,0 0 0,-2-1 0,0 0 0,-3 0 0,3-2 0,-2-2 0,0-2 0,0-2 0,-1-3 0,3-1 0,0-2 0,0-1 0,2-4 1,-2-1-1,2 0 1,0-1 0,0-2 0,4-3-1,0-1 1,0-3-1,2-2 0,0-3 0,2 0 0,3-1 0,1-2 0,0-1 0,3-1 0,1 0 1,1 0-1,1 0 0,1 0 1,-1 1-1,5 1 0,-2-1 1,-1 1-1,-1 4 0,1-1 0,-1 0 0,-1 3 0,-1 1 0,-1 1 0,1 0 0,-3 1 0,1 0 0,-1 0 0,-2 0 0,1 1 0,-1-1 0,0 0 0,-1 0 0,-1 1 0,0-1-1,1 0 1,-1 0-1,-2 0 0,0 0 0,-2-1-1,-2 0 0</inkml:trace>
  <inkml:trace contextRef="#ctx0" brushRef="#br0" timeOffset="137480.8635">10935 12293 1,'-14'-2'2,"-1"-1"0,-1 2-1,-5 1 0,2 1 1,-1 2-1,-1 0 0,-2 3 0,0 2 0,1 1 0,-3 2 0,2 2 0,2 3 0,-1 1 0,1 4 0,2 3 0,3 2-1,1 2 0,3 4 2,4 1-2,-1 2 1,5 2-1,2 4 0,2 1 0,6 1 1,1 5 0,5 2-1,3 2 0,1 3 0,5 1 1,4 0 0,-1 4-1,3-1 1,4-2 0,0-2-1,5-3 0,-1-2 0,2 0 1,0-3-1,4-7 0,3-3 0,-3-4 1,5-6-1,1-4 0,1-6 0,-1-5 0,1-6 0,0-4 0,-1-4 0,-1-4 1,-1-4-1,-3-4 0,-1-5 0,-2-2 0,-2-2 0,1-3 0,-5 0 1,-2-4 0,-4 1-1,-3 0 0,-1-1 0,-2-1 0,-5-2-1,-1-1 1,-3 0 0,-3-1 0,-1 0 0,-2-1 1,-4 0-1,-4 1 0,0-2 0,-2-2 0,0 0 0,-2-1 0,-1-2 0,-3 3 0,0-2 0,-1-1 0,-1 4 0,-3-2 0,-1 1 0,1 3-1,-3 3 2,1 2-1,-1 2 0,-1 1 0,-2 1 0,-1 4 0,1 2 0,-2 1 0,0 1 0,-1 3 7,-1 1-8,2 1 0,-4 3 1,0-2 0,2 1-1,3 3 1,-1-1-1,-2 1 1,2 0 0,1 2-1,1 1 1,0-1 0,1 1 0,-1 2 0,2 0 0,1 2 0,1 0 0,-1 0 0,1 1 0,0 1 0,3 0 0,-3 1 0,3 2 0,-1-1 0,1 1 0,-1 1 0,3-1 0,2 2 0,-3-1 0,3-1 0,0 1 0,1-1 6,1 2-7,0-2 0,0 1 0,1-1 1,1 1 0,2-2 0,-2 0 0,2 1 6,0-1-8,-1 0 1,1 2 0,2-3 1,-2 2-1,0-1 0,2 0 1,0 1 0,-2 1 0,2-3 0,-3 0-1,1 2 1,0-2 0,2 0 0,0 1 0,0-1 6,0 1-1,0-1 6,0 0-14,0 0 1,0 0 0,0 2 6,-3-3 7,3 1-2,0 0-14,2 1 1,-2-2-1,2 1 9,-2-1 5,0 1-14,2-1 1,0-1 7,-2 1-1,2 1 6,0-1-14,0 0 2,0 0 13,0 0-14,0 0 1,0 0 0,0-1 0,0 1 8,0 0-9,0 0 9,0 0-8,0 0 1,0 0 0,0 0-1,0 0 0,0 0 1,-2 0 0,2 0-1</inkml:trace>
  <inkml:trace contextRef="#ctx0" brushRef="#br0" timeOffset="140942.0614">13866 13898 1,'2'-1'2,"0"-1"-1,0 2 1,2 3-1,-2 0 0,2 1 0,0 0 1,-1 2-1,-1 1 0,0 0 0,0 0 0,0 1 0,-2-1 0,0 1 0,0 0 0,0 1-1,-2-2 1,2-2-1,-2 0 2,-2 0-2,1-2 1,-1-1-1,0 0 1,-2-2-1,2 0 1,0-3 0,0 1-1,2 0 0,-5-2 0,5 0 0,-2 0 0,2-1 0,0 2 0,2-1 0,-2 1 1,2-2 0,2 3 0,-2 0-1,2-1 0,0 3 0,0-1 1,0 1 0,0 0-1,2 1 0,-1 2 0,-1-1 0,0 0 0,-2 2 0,2-1 1,-2 1-1,0-1 0,0 1 0,0-1 1,0 0-1,0-1 1,-2 0-1,2-1 0,-2 1 0,0-1 0,-1-2 0,1-2 0,0 2 0,-2-2 0,2-1 0,0-1-1,0 0 1,2 0 0,0-1 1,0 0-1,0 0 0,2 2 0,-2-1 0,4 2 0,-2 0 0,0 1 0,2 1 7,1 2-8,-3 0 1,2 2-1,0 0 7,-2-1-8,2 3 1,-2 0 0,0-1 0,0 1 0,0-2 0,0 2 1,1-3 0,-3 2 0,2-3 0,-2 1 0,0 0-1,0-1 7,0-1-7,-2 0 0,2-1 0,-3-1 0,1 0 0,0 0 0,0-2-1,-2 3 1,2-1-1,2-1 0,-2 1-1</inkml:trace>
  <inkml:trace contextRef="#ctx0" brushRef="#br0" timeOffset="141536.0954">14937 13148 2,'-2'-7'3,"-2"1"-1,0-1 0,2 0 0,-2 0 0,-1 0 0,1-1 0,0 0-1,0 1 0,-2 0 2,2 1-1,0 0-1,-3 1 0,3 1 0,-2-1 0,-2 3 0,2 3 0,-5 0 0,-1 4-1,-3 3 1,1 2 0,-1 6 0,-1 0-1,-3 2 7,3 3-1,-3 3-7,2 1 0,1 2 0,-1 3 0,5 0 0,2 2 0,-1-1 0,5 1 0,2 0 1,4 0 0,0-2-1,4 0 0,4 0 0,3-2 0,1-1 0,3-3 0,1 1 0,3-4-1,3-3-1,1-3 1,2-1 0</inkml:trace>
  <inkml:trace contextRef="#ctx0" brushRef="#br0" timeOffset="142223.1347">15105 13629 3,'0'0'2,"0"0"0,0-2 0,2-6 0,2-2 0,0-1-1,2-4 1,0-3-1,3 0 0,-1-3 0,0-4 0,3-2-1,-1 0 0,0-4 2,1-2-2,-1-2 1,-2 0 0,3 0-1,-5 0 0,0-1 0,0 1 0,-4 0 0,-2 1 0,0 2 1,-4 2 0,0 1-1,0 1 0,-2 3 1,-1 3-1,1 6 1,0 1 0,-2 3-1,-1 4 0,1 3 1,-2 5 0,2 3-1,-3 5 0,3 3 0,2 7 0,-3 1 0,3 4 7,2 5-1,2 2-7,0 4 0,4 1 0,2 1 1,2 0-1,5 0 0,-1-1 0,2-2 1,3-1 0,4-4 6,-3-3-7,5-2 7,2-2-1,-1-4-1,3-5-7,0-2 0,2-6 1,0-1 7,0-4-8,-3-4 1,3-3 0,-2-3 7,-2-2-7,0-2 0,-3-1 0,-3-3 1,-1-1 0,-3 0 0,-5-2 0,0 0-1,-6-2 1,0 0 0,-2 1 0,-4 1 0,0 1 0,-2 1 1,-2 2 0,-1 3 0,1 4 0,-2 0 0,-1 5 0,-1 3 0,0 3 0,-1 2 0,3 5 0,0 3 0,-1-1 6,3 4 0,2 1-1,2 0-1,2 1-6,-1-1 6,6-2-7,1 1 7,0-2-7,2-1 1,0-2-1,3-1 7,1-2 0,0-4-1,3-1 1,-3-2-9,4-2 9,-1-2-1,-1-2-7,1-1 0,-1-3 1,-2 1 0,1-1 1,-1 0 0,-2 1 0,-1-1 0,-1 3 0,-2 1 7,0 0 0,0 3-8,-2 1 1,0 2 0,0 1 1,0 2 6,1 1-7,-1 3 0,0 1 0,0 0 0,0 0 1,0-1-1,0 2 0,0-1 0,2 0 0,0-1-1,-2-1 1,5 0 0</inkml:trace>
  <inkml:trace contextRef="#ctx0" brushRef="#br0" timeOffset="142535.1526">15942 12802 3,'0'-7'3,"2"4"0,-2-3 0,-2 3 0,2-1-1,-2 2 0,0 2 1,-2 2-1,0 3-1,0 2 0,-5 1 0,3 3 0,0 3 0,-2 2-1,-1 0 1,3 2 0,0 0-1,2-1 0,2 2 0,0 0 0,0-2 1,4-1-1,0-1 0,0-1 0,4-1 1,0-1 0,1-3-1,1-2 0,0-1 0,0 0 0,1-2 0,-1 1 0,-2 0 0,0-1-1,-2 2 1,1 0 0,-3 1 0,-2 0-1,0 2 1,-2 0-1,-3 2 0,-1-1 0,0 0 0,2-1-1,-4 0 0</inkml:trace>
  <inkml:trace contextRef="#ctx0" brushRef="#br0" timeOffset="142896.1732">16033 12772 2,'2'-1'3,"-2"-1"-1,2 0 0,0 1 1,1 1-1,-3 0 0,2 0 0,-2 3-1,0 0 2,2 2-1,-2 1 0,0 1-1,-2 2 7,2 1-8,-2 3 0,-1 0 0,1 1 7,2 0-8,0 0 0,0 0 1,2-3 0,3 2 0,1-1-1,2-2 0,0 0 1,1-4 0,1 1 0,2-1 0,1-2-1,1 0 0,-3-1 1,1-1 0,-4 2 0,1-1 6,-3 1-7,2-1 0,-6 4 0,-2 0 1,0 1-1,-4 3 1,-2 0-1,-3 3 1,-1-1-1,-2 2 0,-1-1-1,1 1 1,-1-1-1,-1 0-1</inkml:trace>
  <inkml:trace contextRef="#ctx0" brushRef="#br0" timeOffset="146401.3737">17045 12106 1,'-2'2'3,"2"2"0,-3 0-1,3 3 0,0 4 0,0 2 0,5 2-1,1 2 1,0 2-1,2 2 0,3 0 1,-1 1-1,2 0 0,1 0 0,-3 0 0,5-1 0,-3 1-1,0-1 1,1-1-1,-1-2 1,-1-1-1,-1-2 0,-2-3 0,3 0 0,-3-3 0,-2-2 0,0-1 0,-2 0 0,-2-1 1,0-3-1,-4-1 0,0-2 1,0 0-1,-4-3 0,-2 0 0,-5 0 0,1 1 0,-3 0 0,-1 3 0,-3 1 0,3 3 0,-5 2 0,2 5 0,-1 2 0,-1 3 0,5 2 0,-1 3 0,3 2 0,-1 3-1,7-1 1,0 2 0,1-1 0,5-1 0,2 0 0,4-2 0,3-3-1,-1-2 0,2-3 1,2-1 0,1-4 0,1-3 0,3-3 0,-1-4 0,3-3 0,-3-4 0,3-3 0,-3-2 1,1-3-1,-1-4 0,-1-1 0,-1-3 0,0 0 0,-1-3 0,-3-1 0,-2 1 0,0 0 0,-1 2 0,-1 0 0,-2 5 0,0 0 0,0 4 0,0 4 0,0 4-1,0 3 1,2 4 0,2 3 0,1 3 1,-1 5-1,0 0 1,2 2-1,3 0 0,1 1 1,-2 0-1,3 0 0,1-2 0,-1 0 0,1-3 0,1-1 0,-1-1 0,-1-2 0,-1-3 0,0 0 0,1-5 0,-3-1 0,0-2 0,1-4 0,-3 0 0,0-4 0,-1 0 1,-3-1-1,0-2-1,-2-1 1,-2-2 0,0 1 0,-2-1 0,0 0 0,-4 0 1,1 2-1,-1 1 0,2 1 0,0 3 0,0 2 7,0 1-8,0 2 1,1 2-1,3 3 1,0 3 0,0 1 0,3 1 0,-1 4 0,4 0 6,0 1 0,0 1-8,5 0 0,-1 2 1,0-2 0,5-1 0,-3-3 0,3 1 0,1-1 0,3-3 0,-3-1 0,3-1 0,0-4 1,-1-2 0,1-1 0,-1-2-1,1-2 1,-2-2 0,-1-1-1,-1-2 1,1 0-1,-4-1 1,3-1-1,-5 0 1,-1-1 0,-3 1 0,-2 0 0,0-1 0,-4 2 0,-2 0 0,0 3 0,-2 2 0,-2 3 0,-1 2 0,-1 2 1,0 5 0,-5 4-1,3 3 7,0 2-7,-3 4 6,3 3-1,0 0-1,1 1-6,3 2 0,4-1 0,-2-1 7,4 1-7,4-2 0,-2-1 7,2-1-7,3-4 0,-1-1 0,2-3 0,0-3 1,3 0-1,1-4 0,-2-2 0,1 0 1,1-4 0,-2-2 0,3 0 0,-3-2 0,1-1 0,-1 2 1,0-2-1,-4 3 1,3 0 0,-3 1-1,0 2 1,-2 1 0,2 2 0,-1 0 0,1 2 0,0 1 0,0-1 0,2 4 0,-1-1 0,1 0 0,0 0-1,-2 0 0,5 0 0,-1-2 0,0 0 0,1-1 0,3-2 0,-1 0 1,1-3-1,1-2 0,-1 0 0,3-2 1,-1-2 0,1-1 0,1-1 0,-1 0-1,-1-2-1,-1 1 2,1 0 0,-3-1-1,-3 1 1,-2 1 0,-1-1 0,-1 2 0,-4 1 1,-2 0-1,0 2 0,0 1 2,-4 1-1,2 2-1,-4 1 1,-1 0 0,1 2 0,-2 3-1,2-2 0,-1 2 0,1 0 1,0 1 0,2 1 0,0 0-1,2 2-1,0 0 1,2 1 0,0 1 1,4 0-1,0 1 0,2 1 0,2 2 0,3 2 0,3 3 0,1 1 0,1 2 0,3 3 0,2 1 0,-1 2 0,1 1 0,4 3 0,0 3 0,-1 1 0,1 1 0,0 3 0,0-1 0,-2 2-1,-3 2 1,1 1 0,-2 0 1,-3 1-1,-1-2 0,-5-1 0,0 0 0,-1-3 0,-5 0-1,-2-4 1,-2-2 0,-2-1 0,-2-4 1,-3-2-1,1-2 1,-4-4 0,1-2-1,-3-4 0,-2-3 0,-3-3 0,1-3 0,-1-1 0,0-1 0,-1-4 0,1-3 0,-1-4 0,-1-5 0,2-3 0,-1-1-1,3-4 1,1-2-1,2-3 0,1 0 0,3-2 0,2-1 0,-1-3-1,3 3 1,2-2-2,2 1 1,2 1 1,0 0 1,3 3-1,-1 1 0,0 1 1,2 1-1,-2 1 1,2 2-1,-1 2 1,1 0 1,0 1-1,0 2 0,0 1 1,1 3 0,-1 3 0,2 2 0,-2 1 0,5 5 0,-3 0 2,4 4-2,-1 3 0,3 5 0,-2 1 0,1 4 0,1 2 0,-1 3 0,-1 1 0,-1 2 0,-1-2-1,0 2 0,-2-1 1,1-1 0,-3-3 6,2 0-1,-4-1-1,0-2-7,1-2 7,-1 0-1,-2-3 7,-2-3-2,2-3-1,-2-1-14,-2-2 13,0-2-7,0-3 6,-2-4-7,-3-4 7,1-1-1,2-3-7,0-1 7,2-2 0,-2-1-8,2 0 7,2 2-7,0 0 0,0 3-5,2 0 0,0 2 8,0 3-6,0 3 0,0 1 1,4 3 1,-2 2 0,2 2-1,1 4 2,1 0 0,0 1 0,3 1 0,-1 1 1,2-1 1,1 0-1,-1-2 1,1 2 0,-1-3 0,2-1 0,-1-1 0,-1-3 0,-1 1 0,-1-3 1,2-1 0,-1-3 0,-1 0-1,-2-3 1,1 2-1,-3-1 1,-2-1 0,-2-1-1,-2 0 0,-2 3 1,0-2 0,0 4 0,-4-1 1,1 3-1,-1 3 0,0 2 0,-2 4 0,2 1 0,-3 4 7,-1 2-7,2 4 0,1 0 6,1 2-7,0 1 6,2 2-7,2-1 0,0 1 7,2-1-7,0-2 1,2-1 0,2-2-1,2-1 1,-2-1 0,3-3 0,-1-3 0,0-2 1,4-2-1,-1-4 0,-1-1 0,-2-2 1,4-1 0,1-2 0,-5-2 6,2-1-7,0-1 7,1-2-7,-3 0-1,0 0 0,0 1 1,1-1 7,-3 5-7,-2 1-1,2 3 7,0 3 0,-2 0-7,0 6 6,2 1-7,-2 2 0,3 2 1,-1 1 0,-2 2 7,2 2-7,0-2 0,0 1 7,2-1 6,-2-2-8,3 1 6,-3-4-14,2 1 7,0-1-7,0-3 7,-1-1 0,1-2 0,2-4 6,-2 1-7,3-3 6,-3-2-1,0-2-1,2-1-13,0-1 7,-1-4 0,-1 1 1,0-1-7,0 0 7,3-1 0,-5 1 0,0 3 0,2 4-6,-2-1 1,0 3 1,0 1 13,1 4-2,-1 1 6,-2 3-1,2 5-8,0 0 5,0 3-1,0-1-7,3 2 0,-1 2 0,0-3 6,0 0-20,2 1 14,-1-1 0,1-2 6,0-1 7,-2-1-9,3-2-1,-3-1 6,0-2-8,0-2 0,3-3-6,-1 1 6,-2-3 0,2-4 0,-2 1 0,1-2-1,-1-1-12,-2 2 7,0-3 1,2 1 7,1 0-7,-3 3 0,0-1 7,0 4-13,0 1 0,0 2 2,2 0 7,1 3 6,-1 1 1,2 1-2,-2 3-14,3-1 8,-1 2 7,0 0-8,0-3 7,1 1-1,-1-1 0,-2-1-7,2 0 0,1-2-13,-1 1 3,0-4 1,1 0 15,-1-2-1,0-2-6,0-2-6,1 1 0,-1-3 9,0 1 0,-2-2 6,1 0-7,-1-1 1,-2 0 6,2 0-13,-2 2 7,0-1 0,-2 2-6,1 2 7,-1 1 0,-2 3 7,2 1-8,-2 1-6,-2 4 14,2 3-1,0-1 13,-2 6-16,2 1 12,-3 0-8,6 3-1,-3-1-7,4 2 14,0 0-9,0 0-1,2 0-6,0-2 6,1 1 6,1-1-13,2 0-6,-2-1 1,3-2 14,-3 1-13,0-3 6,1 1-12,-3 0 1,-2 1 1,-4 1 0,-2 0 2,-4 1 0</inkml:trace>
  <inkml:trace contextRef="#ctx0" brushRef="#br0" timeOffset="147172.4178">17491 12184 2,'0'-1'2,"2"-2"0,-2 0-1,0 2 0,0-1 0,0 1 1,0 0-1,0 0 0,0 1 0,0 0 0,0 0 0,0 1 0,0-1 0,-2 2-1,0 1 1,0 0 0,-2 1-1,2-2 0,-2 2 2,2-2-2,0 0 1,0-1-1,2 1 1,-2-1 0,0-1-1,2 0 0,0-1 1,0 1-1,0-2 0,0-2 0,2-1 0,0-1 0,-2-1 1,2 1-1,-2 1 0,0 1 0,2-1 0,-4 2 1,2 0 0,0-1-1,0 3 1,-2 0 0,2 1-1,-2 0 0,0 1 0,-1 2 0,1 0 0,2 0 0,-2-1 0,0 3 0,2-4 0,0 2 0,0-2 0,0 1 0,0-1 0,2 0 0,-2-1 0,0 0 0,0-1-1,2 1-1,-2-1 0</inkml:trace>
  <inkml:trace contextRef="#ctx0" brushRef="#br0" timeOffset="149111.5287">15107 13990 1,'-2'-2'1,"2"1"1,0 0 0,0 1-1,0-1 0,2 0 0,-2 0 0,2-1 0,0 0 0,2 0 0,0-1 0,2 1-1,-2-1 0,3-2 0,-1 1 1,0 0-1,2-1 0,3 2 0,-3-4 0,2 1 0,1-1 0,1 0 0,3-1 0,-3-2 0,4 0 1,1-3-1,2-2 0,1 0-1,1 0 1,4-3 0,-2 1 0,3 1 0,3-1 0,-2 1 0,2 1 0,0-1 0,2 1 0,-2-2 0,2 2 0,0 0 0,0 0 0,-2 1 0,2 0 0,0-1 0,0 1 0,-2 1 0,2-1 0,0 0 0,2 2 0,-2-4 0,2 1 0,1-1 0,1 0 0,2-1 0,0 0 0,-2 0 0,3-1 0,1 1 0,-2-2 0,-2 1 0,0-1 0,1 0 0,-1 3 0,0-1 0,-2-1 0,0 1 0,-2-1 0,0 1 0,-2 1 0,0-1 0,0 2 0,0-1 0,-2 3 0,0-1 0,2-1 0,-2 1 1,-1 1-1,3 0 0,0 0 1,-2 1-1,0-1 0,0 1 1,-2 2-1,0-2 0,-3 2 0,-1 1-1,-2-1 1,-1 3 1,1-1-1,-3 0 0,-1 1-1,1 0 1,-1 0 0,-1 0 1,-1 0-1,3-1 0,-1 0 0,-1-1 0,3-1 0,-1 1-1,1 0 1,0-2 0,-1 2 0,1-2 0,1 2 0,1-1 1,-1-1-2,3 1 2,-2 0-1,-1 0 0,1 2 0,2 0 0,-5 0 0,3-1 0,-1 1 0,-1 2 0,-3 1 0,1-2 0,1 1 0,-1 1 0,-1 1 0,1-2 0,-3 1 0,1 0-1,-3 1 1,2-1 0,1 0 0,-3 1 0,1-1 0,-1-1 0,0 2 0,1-2 0,1 1 0,-2 1 0,1-2 1,-1 1-2,0-1 1,1 2 0,-1-2 0,0 1 0,1 2 0,-1-2 1,0 0-1,1 1 0,-1 0-1,-2 1 1,1-1 0,1 1 0,-2 0 1,1-1-1,-1 0 0,-2 3-1,0-1 1,0 1 0,1-2 0,-3 1 0,2 1 0,-2 0 0,0-2 0,0 2 1,1 1-1,-1-1 0,0 1-1,0 0 2,-2 0-1,2-1 0,-2 0 0,0 0-1</inkml:trace>
  <inkml:trace contextRef="#ctx0" brushRef="#br0" timeOffset="150331.5985">18714 12407 1,'0'0'1,"0"0"0,0 0 1,0 0-1,0 0 0,0 0 0,0 0 0,0 0 0,0 0-1,0 0 1,0 0-1,-2 0 1,2 0 0,-3 0-1,3 1 0,-2-2 0,2 1 0,0 0 1,0-1-1,2-2 0,3 2 1,-1-1-1,0-1 0,2-1 0,2 1 0,-1-1 0,1-1 0,0-2 0,2 2 0,1 0 0,1-1 0,1 0 0,-1 1 0,0-2 0,3 1 0,-1-1 0,1 0 0,-1 1 1,1-1-2,-1 0 1,1 1 0,1 0 0,-3-2 0,1 2 0,1 1 0,-3-4 0,5 4 0,-3-2 0,3 0 0,-3 1 0,3-1 0,-1 0 0,1 0 0,1-1 0,-3 2 0,1-1 0,1 0 0,-3 0 1,3 0-1,-3 0 0,3 0 0,-3 0 0,3 1 0,-2-1 0,-1 0 0,0 2 0,1-4 0,-1 4 0,1-2 0,-3 0 0,3 1 0,-3 0 1,3 0-1,-3 0 0,3-1 0,-3 2 0,2-2 0,1 1 0,-1-1 0,3 0 0,-5 0 0,5 1 0,-3-1 0,1-1 0,-1 1 0,1 0 0,-1 1 0,1-1 0,-1 0 0,1 1 0,-3-1 0,1 2 0,-1-1 0,0 0 0,-1-1 1,1 1-1,-2 2 0,1-2 0,1 0 0,-1 0 0,1 0 0,-2 2 0,3-2 0,-1 0 0,1 0 0,-3 2 0,0-2 0,1 1 0,-1 0-1,0 1 1,1 0 0,-1 1 1,-2-1-1,0 0 0,-1 1 0,1-1 0,-2 0 0,0 2 0,1-2 1,-3 1-1,2 1 0,-4-1 1,2 3-1,0-1 0,0 0 0,-2-1 0,-2-1 0,2 2 0,1 0 0,-3 1 2,2 0-2,-2 0 0,0 0 1,2-1 0,-2 2-1,2-2 0,-2 1 0,2 0 1,-2 0-1,-2 0-1,2 0 0,0 0-2</inkml:trace>
  <inkml:trace contextRef="#ctx0" brushRef="#br0" timeOffset="166153.5034">8387 6315 2,'0'0'1,"0"1"0,-2-1 0,2 1 0,-2 2 0,2 0 0,-2 2-1,2 3 1,0 0 0,-2 3 0,2 1-1,0 2 0,0 3 0,0 0 1,2 5 0,0 3-1,0 1 0,0 5 1,-2 1 0,2 3 0,0 2-1,-2 2 1,2 2 0,-2 3-1,2 0 0,3 3 0,-1 5 0,0 2 0,2 3 0,0 4 1,0 1-1,3 1 1,-1 1-1,0 2 2,3 2-1,-1 3-1,2 3 1,1 1-1,1 3 0,1 1 0,1 1 1,-1 4 0,1 2-1,1 3 0,4 4 0,-3 1 1,1 2-1,1 1 0,1 6 0,2 0 1,0 2-1,-1 1 0,3-2 1,2 3-1,0 4 0,2-1 0,2 2 0,0-2 1,4 3-1,4 0 1,1 1-1,1 2 0,2-2 0,3 0 0,-3 1 0,5 4 0,0 1 0,-3-2 0,3 2 1,-1 0 0,5 2 0,-2-1-1,1-2 0,3 1 7,-2-1-1,-1 1-8,3-1 1,-2 2 0,0-1 0,1-1 0,-1-2 1,-2 2 6,3 0-8,-1 2 7,0-2 0,4-2-1,-2 3 0,-1-1 6,1 1-15,-2-3 8,2-1-1,-5 1 0,3-1-7,-5 0 1,1 0-1,0-2 9,-1-1-1,-1-2 0,1-3-7,-1-2-1,-1-1 9,3 0-1,-3-4-1,1-3-6,-3-3 7,1-3-1,-3-2-6,-2-3-1,1-2 15,-3-5-14,-2 0 0,0-5 13,-4-3-1,-2-3-14,0-3 8,-4-5-7,0 0 1,-3-5 6,-1-3 6,-2-4-7,-1-1-6,-1-3 7,-1-3-7,-1-3 1,-3-2-1,1-3 1,-3-4 1,-2-2-1,1-2 1,-1-4 1,-2-3-1,-2-3 1,0-2 0,1-3-1,-1-1 0,0-2 0</inkml:trace>
  <inkml:trace contextRef="#ctx0" brushRef="#br0" timeOffset="167231.5651">12943 3823 2,'2'-9'2,"1"1"0,-1 0 0,-2 2 0,-2 0-1,-3 3 0,-3 0 0,-4 4 0,-3 3 0,-3 3 0,-7 4 0,0 6 0,-4 1 0,0 3 0,0 4-1,0-1 2,0 1-2,4-1 0,3-2 0,1 0 0,2-4 0,7-1 0,-1-2 0,5-2 1,2 1-1,4-2 0,4-2 0,2-2 0,2-1 0,5-2 0,1-2 0,3 1 0,1-1 1,3 0-1,-5 1 0,1 1 0,-3 3-1,1 2 1,-3 3 0,-4 4 0,-4 2 0,-2 2-1,-2 4 1,-4 0 0,-2 1-2,-1 1 2,-1 0 0,2 0 0,-1-1 0,1-2 0,2-1 0,0-2 0,2-1 0,2-4 0,4 0 0,0-4 0,4-1 0,2-3 0,5-5-1,1-3 0,5-3 0</inkml:trace>
  <inkml:trace contextRef="#ctx0" brushRef="#br0" timeOffset="167903.6035">13214 4460 1,'0'0'2,"2"-3"0,5-3 0,-1-2-1,4-4 1,3-3-1,1-4 0,3-5 0,1-2 0,3-4 0,0-2-1,1-4 1,1-4 0,-2-2-1,1 1 0,-3-5 1,-2 2-1,-1-2 0,-3 0 0,-3 0 1,-2 0 0,-2 2-1,-1 3 0,-5 2 0,-3 5 0,-5 4 0,0 7 0,-4 2 0,-5 8 0,0 6 0,-1 6 0,-1 4 0,1 5 0,-1 5 0,0 6 2,1 3-2,3 6 0,1 6 0,1 3 1,5 6 0,0 2-1,6 2 0,2 2 0,0-2 0,6-3 0,4-2 0,5-2 0,1-5 0,5-4 0,2-3 0,4-5 1,4-3-1,0-4 1,0-6-1,4-3 0,-2-6 0,2-4 0,-2-2 0,-2-4 0,-2-2 0,-2-3 0,-2-1 0,-4-3 0,-5-1 0,-3-1 0,-3 0 0,-4-1 0,-2 1 0,-2 2 0,-2 0 0,-4 5 0,0 4 0,-4 3 0,-1 5 0,-1 5 0,-2 4 0,-3 2 0,3 3 0,-1 2 0,3 1 0,0 2 0,1-2 0,3 0 0,2 1 0,2-2 0,4-2 0,0-2 0,4-1 0,1-3 0,1-2 0,2-2 0,5-2 0,-3-3 0,5-3 0,-3-1 0,5-1 0,-3-1 0,1-1 0,-1 0 0,-1 1 0,-3 0 0,1 1 0,-1 1 0,-4 1 0,3 2 0,-1 3 0,-4 0 0,3 0 0,-1 1 0,0 2 0,0-1 0,-1 0 0,1-2 0,-2 0 0,2-1 0,3-2 0,-1-3 0,0-2-1,3-4 0,-1-2 0,3-4 0,-1-3 1,1-5-2,-1-1 2,3-2 0,-3-2-1,-2-3-1</inkml:trace>
  <inkml:trace contextRef="#ctx0" brushRef="#br0" timeOffset="168237.6227">14246 3338 1,'-6'-8'2,"0"2"0,0 5 0,-5 4 0,1 4 0,0 7 0,-3 3-1,1 5 1,-3 5-1,3 3 0,0 3 1,-1 3 0,3 3 0,2 1-1,-1 0 0,1 1 0,4-1 0,2-2 0,0-2-1,0-2 0,4-4 0,-2-3 0,4-1 1,-2-3 0,2-4-1,0-1 0,2-5 1,3-3 0,1-3 6,0-3-8,3-6 0,1-1 1,3-5 0,1-3 0,1 0 0,2-3 0,-1 0 0,3 0 0,-2 2 0,0 2 6,-1 2-7,-1-1 0,-3 5 0,-1 0 0,-3 3 1,-3 3 6,-1 4-7,-6 4 0,-2 2 6,-4 2-6,-5 3-1,1 0 1,-4 0 6,-1 2-7,-1 1 0,-1-3 1,1 0-1,-1-2 1,5-1-1,0-4 1,-1 1-1,5-4 0,0-1 0,2-1-1</inkml:trace>
  <inkml:trace contextRef="#ctx0" brushRef="#br0" timeOffset="168607.6438">14565 3838 1,'4'0'3,"2"0"-1,2 2 1,-1 0-1,-1 3 0,0 0 0,-2 2 0,0 0-1,-2 4 1,-2 2 1,-2-1-2,-2 2-1,-2 0 1,0-1 0,-2-1-1,1-1 1,1 0-1,0-3 1,0 0-1,2-2 0,-1-2 0,1-1-1,2-2 0,0-2 1,0-4 0,4-1 0,2-3 0,0-3 0,3 1 0,1-2 0,0 1 0,3 2 0,-3-1-1,2 1 1,-2 1 0,3 3-1,-1 0 1,2 1 0,-1 3-1,-1 0 2,1 2-1,-1 1 0,0 1 0,-2 2 0,1-1 1,-1 2-1,-2 0 0,0 0 0,-1 0 0,1-2 1,-2 1-1,0-1 0,-2 0 0,0-1 0,2-2 0,-2-1 0,3-1 0,1-3 0,0-2 0,2 1 0,0-3-1,3 1 0,-1-3 0</inkml:trace>
  <inkml:trace contextRef="#ctx0" brushRef="#br0" timeOffset="168988.6656">15322 3559 2,'-2'0'2,"-2"0"0,-1 1 0,-3 2 0,0 3-1,-5-1 1,1 5-1,-2 1 0,-3 1 0,3 1 0,-3 0 0,3 1 0,-1-2 0,5 1 1,-1-2-1,1-1 0,2 0-1,4-1 0,-3-1 1,5-1-1,0-3 0,4 0 0,0-2 0,3-2 0,1 0 0,2-2 0,2-2 0,-1 1 0,1-1 0,-2 0 0,1 1 0,1 2 0,-2 0-1,3 2 1,-3 0 0,0 3 0,0 1 0,-1-1 0,1 1-1,0 1 1,2 0 1,-1-1-1,1 0 0,-2-2-1,5 0 2,-1-3-1,3-1 0,1-3 0,1-3-1,1-2 1,1-3 0,4-3-1,-3-1-1,3-4 2,0-1 0,0-3-1,-3-3 0,3-2 0</inkml:trace>
  <inkml:trace contextRef="#ctx0" brushRef="#br0" timeOffset="169416.6901">15853 3021 1,'-2'2'3,"-2"4"-1,0 3 1,-2 4-1,-3 2 0,1 4 0,2 2-1,-2 2 1,-1 3 0,3 0 0,0 2-1,2 3 0,0 0 0,0-3-1,2 1 0,2-4 1,2 0 0,2-3 0,0-1-1,0-4 1,4 0-1,-1-5 1,3-2-1,0-2 0,1-2 0,1-5 0,2-1 0,1-2 1,-1-3-1,1-2 0,1-1 0,1-2 0,0 0 0,-1 1 0,-1-1 0,-1 3 0,-2 0 0,3 3 0,-5 1 0,3 1 0,-3 3 0,0 3 0,1 0 0,-3 3 0,2 2 0,-1-1 0,-1 1 0,-2 0 0,2 1 0,1-2 0,1 0 0,-4 0 0,2-1 0,1-1 0,-1 0 0,-2-2 0,4 0 0,1-3 0,1 0 0,1-2 0,1 0 0,1-3 0,-3 2 0,2-3 0,3 1 0,0 0 0,-3 1 0,-2-1 0,3 2 0,-3 0 0,1 0 0,-1 2 0,-1-1 0,1 0 0,-2 1 0,1 0 0,-1 0 0,2 0 0,-3-1 0,1 0 0,-2-2 0,1 2-1,-1-2 0,-2-1 0,0 1-1</inkml:trace>
  <inkml:trace contextRef="#ctx0" brushRef="#br0" timeOffset="169585.6998">15866 3331 3,'-2'-3'4,"2"-2"-1,-2 1 0,4-2-1,0-1 0,0-1-1,4-3 1,4 1 0,5-2-1,-1 0 0,7 0-2,0 0 0</inkml:trace>
  <inkml:trace contextRef="#ctx0" brushRef="#br0" timeOffset="169711.707">16792 3171 2,'0'0'2,"0"0"-2</inkml:trace>
  <inkml:trace contextRef="#ctx0" brushRef="#br0" timeOffset="170659.7612">2362 6459 2,'-2'0'2,"-4"1"-1,0 4 0,-4 2 0,-3 2-1,-1 5 1,-5 5 0,-2 3 0,-3 4-1,-3 3 1,0 1-1,-2 1 0,4 0 0,0-1 1,3-2 0,-1-2-1,4-2 0,3-3 0,3-3 0,1-1-1,6-4 1,1-2 1,3-4-1,7-2-1,1-5 2,4-3-1,5-3 0,3-1 0,3-2 0,-3-1 0,3 0 0,-2 1 0,-1 1 0,-1 1 0,-3 3 0,-1 2 0,-3 4 0,3 4 0,-5 2 0,-2 4 0,0 3-1,-2 3 1,3 3 0,-5 1 1,2 1-1,-2 1 0,2 0 0,-2-2 0,2 1 0,2-1 0,1-2 0</inkml:trace>
  <inkml:trace contextRef="#ctx0" brushRef="#br0" timeOffset="171104.7866">2708 6952 1,'4'-11'1,"2"-3"0,2-4 0,3-5 0,-3-3 0,5-4 0,-1-5 0,2-2 0,1-2 0,-5-1-1,3-1 0,-3-2 0,0 3 0,-1-2 0,-3 1 0,-2 2 0,-2 0 0,0 5 1,-2 5-1,-2 4 0,0 4 0,-4 6 1,-3 5-1,1 7 0,0 5 1,0 5 0,-1 7-1,3 4 1,0 5 0,2 4 0,0 8 0,4 2 0,2 3 0,2 2-1,2 0 0,2-2 0,3-3 0,3-2 2,1-5-2,3-3 1,3-4 0,-2-4-1,3-4 0,1-6 0,0-3 0,0-5 0,1-4 1,1-4-1,-4-4 0,2-2 1,-3-2-1,-3-2 0,-1 0 0,-1 1 0,-3 2 0,-1 3 0,-3 0 0,0 1 0,-2 4 0,1 2 0,-1 4 0,-2 4 0,-2 3 0,0 1 0,0 1 0,0 1 0,0 0 0,0-1 0,0 1 0,3-2 0,-1-1-1,-2-3 0,4-1 0</inkml:trace>
  <inkml:trace contextRef="#ctx0" brushRef="#br0" timeOffset="171655.8182">3483 6387 1,'0'-2'2,"0"1"-1,3 0 1,-1-1-1,0 4 0,0 2 1,-2 3-1,2 6 0,-2 3 0,-2 5-1,0 4 1,0 5 0,2 1-1,2 2 1,-2-2-1,4-1 0,0-2 0,2-2 1,0-4 0,1-3-1,3-4 1,0-2-1,3-5 0,-1-4 0,5-1 0,-3-7 1,3-2-1,-1-3 0,1-3 0,-1 0 0,1-5 0,-3-1 0,1-1 0,-3-1 0,-2 1 0,1-1 0,-3 0 0,0 0 0,-3 3 0,1 2 0,-2 2 0,-2 0 0,2 4 0,-2 3 0,0 3 0,-2 4 0,0 2 0,0 5 0,2 3 0,-2 0 0,2 6 0,-2 0 0,2 2 0,0-2 0,1 1 0,1-2 0,0-1 0,0-3 0,0-2 0,2-2 0,3-2 0,-1-6 0,0-3 0,5-6 0,-3-2 0,0-5 0,3-4-1,-1-2 1,2-4 0,-1-1-1,-1-2 0,3-2 0,-3-2 0,1-4 0,-3-1 0</inkml:trace>
  <inkml:trace contextRef="#ctx0" brushRef="#br0" timeOffset="172275.8536">4063 5852 2,'-5'20'2,"1"3"0,0 5-1,2 4 1,-2 3 0,2 1-1,-2 3 0,2 2 1,2 2-1,0 1 1,2 0-1,0-1 0,2-2-1,0-4 2,2-3-1,5-3-1,-3-4 1,2-4-1,3-3 1,-3-5-1,2-4 1,5-3-1,-3-7 0,3-2 0,-1-4 0,3-3 0,-2-3 0,-3-1 0,1-1 0,-3 0 0,-2-2-1,3 1 1,-5 0 0,-2 2 0,0 2 0,1 2 0,-1 0-1,-2 2 1,-2 2 0,2 3 0,0 2-1,0 3 1,1 2 0,-3 2 0,4 0 0,-2 4 0,2-2 0,0 1 0,1-2 0,1 0 0,0-2 0,0-2 0,3-2 0,-1-2 0,3-1 0,-1-2 0,-2-3 0,3-2 0,-1 1 0,-2-4 0,3-1 0,-3-1 0,-2-1 0,1-1 0,-3 1 0,-2-1 0,0 1 0,-2 0 0,-2 2 0,0 1 1,-2 2 0,0 1-2,0 3 1,-2 3 0,-2 2 0,0 4 0,-3 2 1,1 2-1,0 3 0,2 1 0,-1 0 0,1 1 0,0-1 0,2 1 0,2-1 0,0-1 0,0-3 1,4 0-1,0-1 0,2-2 0,0-4 0,4 1 0,1-4 0,-1-3 0,2-2 0,3-1 0,-1-1 0,0 1 0,1-1 0,-3 0 0,3 1 0,-3 1 0,0 2 0,-2 2 0,3 2 0,-1 3 0,1 0 0,-3 3 0,2 2 0,-2 0 0,-1 0 0,1 1 0,0-4 0,0 0 0,1-1 0,-1-4-1,2-3 1,-1-3 0,3-3-1,-2-3 0,5-3 0,-3-2-1,3-4 1,-1-1 0,1-4 0,1-2 0</inkml:trace>
  <inkml:trace contextRef="#ctx0" brushRef="#br0" timeOffset="172582.8712">5068 5710 1,'-4'14'3,"-1"5"-1,1 3 0,0 3 0,-2 2-1,2 4 1,0 0 0,0 3 0,1 1-1,1 0 0,0 1 2,0-2-2,2 1-1,2-2 1,2-3-1,1-2 1,1-2 0,0-4 0,0-4 0,2 0-1,1-5 0,1-3 0,0-1 0,1-3 1,1-4-1,1 1 0,-1-3 0,-2-3 0,1 1 0,-1-1 0,-2-2 0,3 2 0,-3-1-1,-2 2 2,2-1-1,-1 1 0,-1 1 0,0 1 0,2 2 0,-2 1 0,3 1 0,-1 2 0,0 0 0,1 1 0,1-1 0,-2-1 0,3 0 0,-3-1 0,2-2 0,0-2 0,1-4 0,-1 1-1,3-4 0,-1 0 0,0-2-1</inkml:trace>
  <inkml:trace contextRef="#ctx0" brushRef="#br0" timeOffset="172779.8825">4995 6166 4,'-2'0'4,"0"-1"-1,0 1 6,0 0 0,2 0-2,-2-3-7,4-1 0,0-2 0,2-2-1,0-2 0,3-1 0,1 0-1</inkml:trace>
  <inkml:trace contextRef="#ctx0" brushRef="#br0" timeOffset="172945.892">3916 6399 4,'-7'1'3,"3"-1"1,0 0-1,0 0-1,2-2 8,0-3-10,2-3 1,4-4 0,2-2 0,7-3-1,-1-2 0,3 1-1,3-2 0</inkml:trace>
  <inkml:trace contextRef="#ctx0" brushRef="#br0" timeOffset="173923.9479">958 9092 2,'4'20'2,"-2"2"0,3 6-1,1 2 0,0 5 0,-2 2 1,4 2-1,1 6 0,-1 0-1,2 5 1,1 5 0,1 4 0,2 4 0,1 4-1,1 3 0,3 3 1,0 2-1,1 5 1,3 1-1,2 4 1,2 2-1,2 3 0,0 2 0,4 4 0,0 4 0,0 4 2,2 3-2,0 2 0,1 5 1,1 1 0,0 3-1,2 0 0,1 3 0,-1 1 1,4 4 0,-1 2-1,3-2 1,1 3-1,1 1 1,1-1 0,-1-1 0,1-2 0,-1 0 0,1-3-1,0 0 0,-1-2 0,1-2 0,1-2 1,1 0-1,2-2 0,-3 0 0,5-1 0,0-1 0,0-1 0,-3 1 0,1-1 0,-2-2 0,-1 1 0,1-2 0,-4-2 0,-1-2 0,-2-2 0,-1-1-1,1-2 1,-3-1 0,1-2 0,-2-6-1,-4-4 0,1-5 0,1-4 0,-4-3-1,-2-7 0</inkml:trace>
  <inkml:trace contextRef="#ctx0" brushRef="#br0" timeOffset="175899.0609">1426 8735 2,'37'-19'1,"4"-3"0,3-1 0,7-4-1,5-1 0,4 0 1,8-2-1,1-1 1,5-2 0,3 1-1,1-2 0,3-1 1,4-1 0,4-1-1,4-2 0,2-1 0,2-1 0,2-1 0,3-1 0,3-1 0,3 0 0,1 1 0,-1-1 0,3 1 0,1-1 0,2 3 0,0-2 0,-1 0 0,-1 0 0,0 1 0,-5 0 0,3 1 0,0-2 0,-3 2 0,-3 2 0,-1 1 0,-4 0 0,0 2 0,-1 4 0,-5 0 0,0 2 0,-2 3 0,-4 2 0,-5 1 0,-3 2 0,-5 4 0,-3 0 0,-7 4 0,-2 0 0,-6 3 0,-5 3 0,-1 1 0,-6 1 0,-3 1 0,-2 3 0,-2 0 0,-1 0 0,-3 2 0,-2 0 0,-2 0 0,-2 2 1,-3 0-1,-1 0 0,-2 2 0,-1 0 0,-1 1-1,0 2 1,-3 0 0,-1 2 0,1 3 0,-3 0 0,1 1 0,-3 4 0,1 1 0,-2 4 1,1 4-1,-3 1 0,2 3 1,-2 3-1,1 1 0,1 5 0,-2-1 0,1 3 1,-1 2-1,2 1 0,1 1 0,1 2 0,0 1 0,1-1 1,1 3 0,3 0-1,-1 0 1,1-1 0,-1 2-1,5-1 1,0 0-1,0 1 0,-1 2 0,3 1-1,0 3 2,-1 0-1,3 2 1,0 1 0,0-1-1,0 4 0,2 0 0,0 2 0,-1 1 2,1 4-1,2 0 0,-2 2-1,0 0 0,2 1 0,0 1 1,0-2-1,0 1 0,2 2 1,0 1-1,0 0 0,0-2 0,0 0 0,2-1 0,2-3 0,2 1 0,3-1 0,-3 1 0,0-1 0,0 1 0,1-1 0,-1-2 0,0 2 0,-2-3 0,0 1 0,1 0 0,-1 1 0,-2 3 0,0-1 0,0 2 0,0 1 0,-2 0 0,0 2 0,-2-2 0,2 2 0,-2 1 0,0 0 0,0-1 0,0-2 0,0-1 0,-2 0 0,0-5 0,0 0 0,-3-2 0,1-1 0,-2-1 0,0-1 0,-3-2 0,-1 1 0,0-2 0,-3 0 0,-1-1 0,-1-1 0,-4 0 0,-1-2 0,-1 0 0,-2 0 0,-4 0 0,0 2 0,-4-1 0,0 0 0,-4 0 0,-2-3 0,-3 1 0,1-2 0,-4 0 0,-3-1 0,-4-1 0,1-1 0,-5-1 0,0 1 0,-4-1 0,0-1 0,-4 0 0,-2 0-1,-2-2 1,-1-1 0,-3 0 0,-2-1 0,-5 2 0,-2-2-1,-5 1 1,1 1 0,-4-2 0,-2 1 0,-4 1 0,2-1 0,-4 0 0,-3 1 0,1-1 0,-2-1 0,-1-1 0,-1 0 0,2-1 0,-1 0 0,-1-3 0,2 1-1,-3-2 1,1 0 0,-5-1 0,3-1-1,-1 0 1,1-1-2,0-2 2,1 0 0,-1 1 0,1-4 0,-1 1 0,-1-2 0,1 0 0,4-2 0,-1-1 0,1-2 0,2-1 0,2 0 0,1-1 0,1-3 0,0 2 0,2-1 0,2-1 0,-2-1 0,2 1 0,0-2 0,2 0 0,2-1 0,-1 0 0,3 0 0,0 0 0,2-1 0,1 0 0,-1-1 0,4-1 0,-1-1 0,3-1 0,-1-1 0,3 1 0,1-2 0,-1-1 0,3 0 0,2-1 0,-1 1 0,3-1 0,0 2 0,2-4 0,-2 2 0,3 0 0,-1 0 0,2 1 0,2-1 0,0 0 0,0 0 0,0 2 0,2-4 0,0 2 0,2-1 0,0-1 0,1 1 0,1-2 0,2 1 0,0-2 0,0 1 0,3-2 0,-1 2 0,2-3 0,1 1 0,1-1 0,-1-1 0,3-1 0,-1-1 0,1 1 0,1 0 0,1-1 0,1 0 0,2 1 0,-1-3 0,1 1-1</inkml:trace>
  <inkml:trace contextRef="#ctx0" brushRef="#br0" timeOffset="177543.1549">1552 8555 1,'-9'4'1,"-1"2"0,-4 1 0,1 0 0,-1 1-1,-3 2 0,1-1 1,-1 1 0,1 1-1,-3 2 1,-2-2-1,3 1 0,-1 2 1,-2-1-1,1 0 0,-1 1 0,0 0 0,1 0 1,-3 0-1,2-1 0,-2-1 0,3 1 1,-3-2-1,2 0 1,1-1 0,-1-2-1,2 0 0,3-1 1,-1 1-1,1-2 0,-1 0 0,5-1 1,-3-2-1,3 2 0,2-2 0,-3 2 0,1-3 0,1 2 1,-1-1-1,2 0 0,1 0 0,1 1 0,-2-1-1,2 1 1,-1-2 0,3 0 1,-2 2-1,2-1 0,-3 1 0,3-2 0,2 2 0,-2-1 1,2-1-1,-3 2 0,3-3 0,0 2 0,2-1 0,-2 1 0,2-2-1,-2 2 1,2-1 0,0 0 0,0 1 1,2-1-1,-3 1 0,1 2 1,0-1-1,0 0 0,0 1-1,0 1 1,2-1 0,-2 2 0,2 0 0,0 0 0,0 0 0,2 0 0,-2 2 0,2-1 0,0 0 0,2-1 0,-2 1 0,1 0 0,1 1 1,0 1 0,0-1-1,-2 0 0,2 1 1,0 0-1,0-1 0,3 2 0,-3-1 0,2 2 0,-2 0 0,2 0 0,-2 0 0,5 1 0,-3 0 0,0-1 0,0 1 0,1 0 0,-1 0 0,0-1 0,0 1 0,0-1 0,1 0 0,-1-1 0,0 0 0,0-1 0,0 1 0,1-1 0,-1-1 0,-2 1 0,0 0 0,0-2 0,0 2 0,3-2 2,-3 0-2,2 0 0,-2 0 0,0-1 0,0 0 1,-2 1-1,2-2 0,-1 0 1,1 0 0,-2-2 0,0 2-1,0-2 0,0-1 0,0 1 0,0-1 0,0-1 0,0 2 0,-2-2 0,2-1 0,-2 2 0,2-1 0,-2-1 0,2 0 0,-2-1 0,0 1 0,0-1 0,0 2 0,2-2 0,-2 0 0,0 1 0,3 0-1,-3 0 1,2-1-1,-2 1 1,0-1 0,0 1 1,0-1-1,0 0 0,0 2 0,0-1 0,0-1 0,0 0 0,0 0 0,0 0-2</inkml:trace>
  <inkml:trace contextRef="#ctx0" brushRef="#br0" timeOffset="179233.2516">1452 9664 1,'3'-2'1,"-1"0"0,0 2 0,-2-1 1,2 1-1,0 0-1,2 0 1,0 0-1,2 0 1,-2 0 0,3 0-1,-3 0 0,4 0 0,-2 0 0,0 0 0,1-1 0,1 0 0,0-1 0,-2-1 0,3 0 0,-1-1 0,2 0 0,-1-1 1,1 2-1,-2-3 0,3 1 0,-3 0 0,2 1 0,-2 0 0,1 1 1,1 0-1,-2 1 0,3 1 0,-1-1 0,0-1 0,1 2 0,-1-1 0,0 0 0,1-1 0,1 1 0,-2-2 0,-1 2 0,-1-1 0,2-1 0,-1-1 0</inkml:trace>
  <inkml:trace contextRef="#ctx0" brushRef="#br0" timeOffset="180915.3478">1852 9610 1,'4'-3'2,"0"-2"0,2-2-1,2-2 0,1-3 0,5-2-1,1-1 1,-1-1 0,5-1 0,1-3 0,1-1 0,4 1 0,-2 0 0,-3 3 0,1 2 0,0 1 1,-3 3-1,1 4 1,2 2-2,-5 0 1,5 4 0,-3 3 0,1 2 0,2 1 0,1 2 0,-1 3-1,2-2 0,2 0 0,0 0 1,1-1-1,3-2 0,0-2 0,4-2 0,3-3 0,-1-4 0,6-2 0,0-3 0,5-3 0,-1-5 0,1-2-1,2-2 2,1-3-1,-1-1 0,1-2 0,-1 1 0,2 2 0,-1-1 0,-1 1 0,1 3 0,-1 1 0,-2 2 0,1 3 0,1 1 0,-1 3 0,-1 0 0,1 3 0,1 0 0,-1 2 0,3 0 0,-2 1 0,3-1 0,-1-1 0,4-2 0,0-1 0,1 1 0,1-3 0,0-4 0,2 1 0,-2-3 0,0-1 0,-3-2 0,3-3 0,-2 0 0,2-1 0,-2-1 0,-1-1 0,3 2 0,-4 0 0,-2 3 0,-1-2 0,-3 3-1,1 1 2,-3 1-1,-3 1 0,3 2 0,-5-1 0,2 2 0,-2 0 0,-1 2 0,-3 1 0,0-1 0,0 1 0,-2 0 0,-4 2 0,2-1-1,-2 0 1,-2 1-1,-2 0 1,-2 0 0,-1 0-1,-3 2 0,-2 2 0,-5 1-1</inkml:trace>
  <inkml:trace contextRef="#ctx0" brushRef="#br0" timeOffset="181732.3945">1796 10265 2,'10'4'2,"-2"-1"0,3-1-1,1 1 0,3 0 0,-1-2 0,3-2 0,1-2 0,3-2 0,2-1-1,2-3 1,-1 0 0,3-3 0,0-1-1,2-2 0,0 0 0,0-1 0,2-2 0,-2 1 0,2-1 0,-2 1 0,2 0 1,0 0-1,0 3 0,0 2 0,2 1 0,-2 1 1,2 3 0,0-2-1,2 4 1,3 0-1,1 0 0,-2 1 0,3 0 0,-1-3 0,2 1 0,1-2 0,3-2 0,-2-1 0,3-1 0,-1-4 0,3-2 0,0-3 0,3-1 0,1-1 0,0-2 0,2 0 0,-3-1 2,1-2-2,0 0 0,-3 3 0,-1 0 0,-3 2 0,1 2 0,-3 2 0,1 3 1,-3 4 0,0 2-1,-1 3 0,1 2 0,0 3 0,1 1 0,1 1 0,1 1 0,-1 1 0,1 0 0,1-2 0,1 0 0,-1-2 0,1-1 0,-1-3 0,1-1 0,-1-3 0,1-3 0,-1-1 0,1-2 0,3-2 0,-1-3 0,1-2 0,1 0 0,-2-4 0,-1 0 0,1 0 0,1 0 0,-1-1 0,-3 1 0,3 0 0,0 2 1,1-1 0,3 2-1,0 0 0,-1 1 0,1 0 0,0 0 0,-1-1 0,1 1 0,-2 0 0,-5 2 0,1 0 0,-3 1-1,-6 0 0,-1 2 0,-7 3-2</inkml:trace>
  <inkml:trace contextRef="#ctx0" brushRef="#br0" timeOffset="182329.4287">2592 10862 3,'-4'-5'2,"4"0"0,-2 1-1,0-2 0,2-1 0,2 0 0,0 1 0,4-2 0,0 2 0,5 0 0,-1 1 0,4 0 0,3 3 0,2-2-1,-1 3 1,9 0 0,0-2-1,4 1 0,0-3 0,4 0 2,2-4-2,5 0 0,1-4 0,5-4 0,-1-3 0,5-3 0,2-3 1,2-5-1,4-4 0,0 0 0,2-2 0,-2 1 0,2-2 0,0 0 0,-2 1 0,2 1 1,0-1-1,2 2 0,-2 0 0,2 3 0,0 1 0,-2 3 0,0 3 0,0 2 0,0 0-1,0 5 1,1 2 0,1 0 0,0 4 0,0 1 1,2 0-1,0 0 0,-2 2 0,0-2 0,1-1 0,-1-1 0,0-2 0,0-2 0,0-1 0,-2-3 0,2-1 0,-4-2 0,-2 0 0,-2 0 0,-2-1 0,-3 0 0,1-1 1,-4 2 0,-3-2-1,1 2 0,-3 0 0,-4 2 0,3 1 0,-5 2 0,0 1 0,-4 1 0,2-1 0,-1 2 0,-1 1-1,-4 0 0,2 0 0,-2 0-2</inkml:trace>
  <inkml:trace contextRef="#ctx0" brushRef="#br0" timeOffset="183186.4777">2987 12721 2,'-2'6'2,"2"1"0,0-3 0,0 0-1,2-1 1,0-1-1,2-2 0,2-3-1,3-3 1,1-2-1,3-2 1,1-2 0,3-2 0,-1 0 0,3-1 0,1 0 0,1 0 1,0 1-2,4 0 0,-3 1 0,3 2 1,2 0-1,2-1 0,2 2 0,0 0 1,2 0-1,2 0 1,0-2 0,3 1-1,1-2 0,0-1 0,3-3 0,-1 0 0,2-3 0,3-2 0,-1-1 0,5-1 0,0-3 1,3 0-1,-1-1 0,0-2 0,-3 0 0,1-1 0,2 0 0,-5 1 0,1 2 0,-3 0 0,3 0 0,-5 4 0,1 0 0,1 5 0,-1 2 0,-1 5 0,3 1 0,-1 2 0,1 1 0,-1 2 1,3 0 0,-1 1-1,3 0 0,0-2 0,-1-2-1,3-2 1,2-1-1,-2-3 1,1-4 0,3-1 0,-2-4 0,2 0 0,-2-2 0,-1 0-1,-3-1 1,2-2 0,-5 1 0,1-1 0,-3 0 0,1 1 0,-5-1 0,0 2 0,3 1 0,-3 2 0,3 0 0,-3 1 0,5 3 1,-3-3-1,3 5 0,-3-3 0,0 0 0,1 0 0,-1 1 0,1 0-1,-3 1 0,0-1 0,-3 1-1,1 1 0</inkml:trace>
  <inkml:trace contextRef="#ctx0" brushRef="#br0" timeOffset="183765.5108">3779 13421 1,'-4'0'1,"0"-2"0,0 0 0,2 0 1,0 0-1,2 1 0,0-1 0,2 0 0,4 0 0,0-1 0,4 1-1,3 0 1,1 0-1,3-1 0,4 1 0,-1 1 1,5-3 0,4 2-1,0-3 1,4-2-1,4-1 0,1-2 0,3-5 1,0-3 0,5-3 0,-3-2-1,5-4 0,1-4 0,1-2 0,0-1 1,3 0-1,3-2 2,0 0-2,4-1 0,0 1 0,0 0 0,2 1 0,-2 2 0,0 1 0,2 2 0,0 1 0,4 2 0,1 3 0,-1-1 0,2 2 0,0 1 0,3-1 0,-1-2 0,0 2 0,0 0 0,1-3 0,1 0 0,1-2 0,-1-1 0,-2-2 1,-1 0-1,-3 0 1,0-2-1,-2 2 0,-4-1 0,-2 2 0,-4 1 0,-3 2 0,-3 0 0,0 2 0,-5 2 0,-2-1 0,1 2-1,-1 3 1,-2-2 0,1 1 0,-5 2 0,2 1 0,-2 1-1,0 1-1,-2-1 1</inkml:trace>
  <inkml:trace contextRef="#ctx0" brushRef="#br0" timeOffset="184238.5379">4282 13992 3,'2'1'2,"0"-1"0,2 1 0,4 2 0,3-1 0,3 0-1,3 0 0,1 0 0,5-2 0,0 0 0,6-3 0,0 0-1,2-3 1,4-1-1,-2-3 0,4-3 0,0-2 0,5-4 0,-1-2 0,3-4 0,1-6 0,1-1 0,3-4 0,-1-3 2,4-3-2,-1-2 1,3 0-1,2-2 1,0 0-1,2 1 1,2 1 0,0 2-1,0 1 0,-1 4 0,1 2 0,0 5 0,0 1 0,2 4 0,1 3 0,1 1 1,0 3-1,2 0 0,2 1 0,0-1 0,-1 1 1,1 0-1,0-3 0,-2-2 1,0 0-2,1-3 1,-1 1 1,0-2-1,-2 1 0,0-1 0,-4 2-1,-4-1 0,-4 1 0,-7 3-1,-3 2 0</inkml:trace>
  <inkml:trace contextRef="#ctx0" brushRef="#br0" timeOffset="185005.5817">3893 15750 1,'8'6'2,"3"0"-1,-1 1 1,2-4 0,3 1-1,1-3 0,1-2 0,1-4 0,3-2 0,2-2-1,2-2 0,-3-3 1,3-2 0,2 0-1,0-2 0,0-2 0,2 1 0,-2-1 0,0-1 0,2 0 0,0 0 0,0 0 0,2 3 0,0-1 1,2 0 0,0 2 0,4 1-1,0-1 0,5 2 0,3-1 0,1 0 0,3-2-1,3 2 1,2-3 0,2-2 1,-1 1-1,3-6 0,0-1 0,2 0 0,2-3 0,0 0 0,4-3 0,-1 0 0,-1 0 0,0 1 0,-2-1 0,0 2 0,-2 0 0,0 2 0,-4 0 1,0 1-1,-1 2 0,3 1 0,-2 2 0,2 2 1,-4 2-1,0 3 0,-1 2 0,1 0 0,0 3 0,0 0 0,-1 2 0,1 0 0,0-1 0,51-6 0,-7 1 0,-57 8 0,2 0 0,-1-2 0,1-2 0,-1-1 0,-3-1 0,0-3 0,-4 0 0,-2 1 0,-1-1 0,1-2 0,-4 1 0,-3-2 0,1-1 0,-2 2 0,0 0 0,2 1 0,-4 0 0,1-1 0,-1 2 0,-2 0-1,2-2 0,18-12 0</inkml:trace>
  <inkml:trace contextRef="#ctx0" brushRef="#br0" timeOffset="185593.6154">4356 14963 1,'2'-1'2,"2"-1"0,3 0 0,3 1-1,0 0 0,5 1 1,1 0-1,3 1 0,4-1 0,4 0 0,-1 0 0,6 0 0,1-1-1,2-3 1,6-1-1,0-2 1,1-4 0,1-2-1,5-2 0,-3-2 0,3-5 0,2-3 0,-1-3 0,1-2 0,4-1 0,-3-2 0,3-4 0,2 0 0,0-2 0,2 3 0,-2-1 0,-1 1 0,1 2 0,2 2 0,-2 3 0,-2 1 0,2 5 0,-3 0 0,1 4 0,2 0 0,0 4 0,2 0 0,0 0 0,0 2 0,-1-1 0,3 0 0,-2-2 0,2-1 0,-4 0 0,2-2 0,-2-2 0,-2 1 0,1-1 0,-1-1 0,-2-1 0,0 1 0,-5-1 0,1 2 0,-7 0 0,1 3 0,-5 0 0,-2 1 0,-2 2 0,-2 1 0,-4 0-1,0 2 0</inkml:trace>
  <inkml:trace contextRef="#ctx0" brushRef="#br0" timeOffset="186381.6604">3953 14973 1,'0'0'2,"0"-1"-1,0 0 0,2 1 0,0 0 0,4-1 0,3-2 0,-1 1 0,0 0-1,4-2 0,1 1 1,-3-2 0,7 1-1,-3-2 0,5-1 1,2-1-1,-1-2 0,3 0 0,4-2 1,0-2 0,2-2-1,2-3 0,0 1 0,4-2 0,0-3 0,0 1 0,2-3 0,3 0 0,1-1 0,1 2 0,1-2 0,5 2 0,-3-1 0,3 3 1,1 1-1,-1 0 1,1 1-1,-1 3 1,2-2-1,-1 3 0,-1-2 0,4 0 0,-3 0 0,3-1 0,0-1 0,1-1 0,1-2 0,-2 0 0,2-3 0,-3 1 0,3-3 0,-2 0 0,-1-1 0,-1 0 0,2 1 0,-5 1 0,3 0 0,0 3 0,-3 1 0,3-1 0,0 4 0,-1 2 0,1 2 0,-1 2 1,3 0-1,0 2 0,-3 0 0,1 2 0,-2-2 1,1 1-1,1-2 0,0 0 0,-1 0 0,1-2 0,-1-1 0,-1 0 0,0-2 0,-5 0 0,3-2 0,-5 0 2,-2 0-2,-2-1 1,1 2 0,-3-1-1,0 1 0,-2 1 0,0 0 0,0 1 0,-2 2 0,0 0-1,0 1 2,0 0-1,0 2 0,0 0 0,0 2 0,0-1 0,3 2 0,-3 0-1,-2 0 0,-5-1-2</inkml:trace>
  <inkml:trace contextRef="#ctx0" brushRef="#br0" timeOffset="195260.1683">6553 8571 1,'0'0'1,"0"0"0,0 0 0,0 0 0,0 0 0,0 0 0,2 0 0,0 0 0,2 0 0,2-1 0,2-2 0,3-1 0,-1-2-1,5 0 1,-1 0-1,3-1 0,1-2 1,3 0-1,2-2 0,1 1 0,3-3 0,0 1 0,2 0 0,4-1 0,2 0 0,5-1 0,-1 0 0,4 0 1,1 0-1,-1-1 0,3-1 0,-1 0 0,3-1 0,-3 0 0,3 1 0,0-2 0,1 1 0,1-1 1,-1 1 0,1 1-1,-2-2 0,1 3 0,1-2 0,-3 1 0,1 0 0,-2 1 0,1 1 0,-3-1 0,1 1 0,-2 0 0,1 2 0,-3 1 0,1-1-1,1 1 2,-2-1-1,-1 1 0,-3 2 1,2 1-1,-2-1 0,-1 1 0,-1 1 0,-2-2 0,0 2 0,-2 0 0,0 2 0,-4-1 0,2 1 0,-2-1 0,-2 1 0,-1 0 0,1-2 0,-4 3 0,2 0 1,-5-1-1,3 0 0,-2 2 0,-1-2 0,-1 3 2,1-1-2,-1-2 0,1 0 0,1 1 0,0-2 0,3 0 1,1-1 0,4-1-1,0 1 0,0 0 0,2-1 0,2 1 0,0-1 0,-2-1 0,0 1 0,0 3 1,0-2-1,-4 1 1,-3 0-1,-1 0 0,-2 1 0,-5 2 0,1-1 0,-5 2 0,0 0 0,-2 0 0,1-1 0,-3 2 0,0-1 0,-4 1-1,2-1 1,-2 2-1,-2 0 0,2-1 0,-2 1-2</inkml:trace>
  <inkml:trace contextRef="#ctx0" brushRef="#br0" timeOffset="195669.1916">9188 7607 2,'0'0'1,"0"0"0,0 0 1,0 0 0,0 0-1,0 0 0,2 2 0,0 1 0,4 1-1,0 0 1,0 2-1,5-2 1,1 2-1,0 1 1,1 0-1,1-1 0,3 1 0,-3 0 0,3-1 0,-1 1 1,1 0-1,0 0 0,-1-1 0,1 3 0,-3-2 0,3-2 0,-5 1 0,3 2 1,-1-2-1,-2 1 0,-1 0 0,-1 0 0,0-1-1,-1 0 1,-1 1 0,-2 0 0,0 0 0,-1 1 1,-3 1-1,2 2 0,-4 0 1,-4 1-1,2 2 0,-5 1 0,-1 2 0,0 1 0,-5 0 0,-1 3 0,-3 0 0,-1 3-1</inkml:trace>
  <inkml:trace contextRef="#ctx0" brushRef="#br0" timeOffset="197584.3012">6871 8929 1,'13'11'1,"1"0"0,3 3 1,3 0-1,5 1 0,2 3 0,2-2 0,2 1 0,0 2-1,2 0 0,4 0 1,1 0 0,-1 1 0,2-3 0,2 3 0,1-1 0,3 0-1,1 1 0,-1-1 0,3 0 0,1 0 0,1 1 0,-2-2 0,1 2 0,-1 1 0,-1 0 0,1 0 0,-2 1 0,-1 0 1,1 0-1,-1 1 0,1 1 0,1-1 0,1 0 0,-1 1 0,1 0 0,-1 0 0,1 1 0,2-1 1,-3 2-1,-1-2 0,1 1 0,-1-1 0,-1-2 0,-1 1 0,-1-1 0,3-1 0,-3 0 0,0 1 1,1-1 0,-1-1-1,1 0 0,-3 0 0,0-1 0,-1 1 0,-1 0 0,-2 0 0,1-2 0,-3 1 0,2 0 0,-4-2 0,2-1 0,-2 2 0,0-2 0,-2 0 0,0 1 0,0-1 0,-2 0 0,-2-1 0,2 0 0,-2-1 0,-2 1 0,0-1 0,0 0 0,-1-2 0,-1 1 0,-2-2 0,-1 2 0,-1-1 0,-2-3 0,-1 2 0,-1-2 0,-3 0 0,-2-1 0,1 0 0,-3-1 0,0 0 0,-2-2 0,1 1 0,-3-2 0,2 1 0,-2-1 0,-2-2 0,2 0 0,-2 2 0,1-2 0,-3 0 0,2 0 0,0 0 0,0-1 2,-2 0-2,2 0 0,-2 2 0,2-1 0,0-1 1,-2 2-1,2-1 0,0-1 0,-2 1 0,2 0 0,0-1 0,-2 0 1,0-1-1,2 0-1,-2 0 1,0 0 0,0 0 0,0 0 0,0 0 0,0 0-1,0-1-2,-2 1 1</inkml:trace>
  <inkml:trace contextRef="#ctx0" brushRef="#br0" timeOffset="198082.3297">9936 10228 2,'-2'-1'1,"0"1"0,2 0 0,-2 0 0,0 0 0,2 1 0,0 2 0,2 0 0,-2 1-1,0 0 1,2 1 0,0 0-1,0 2 1,0-1 0,2 0 0,-2 2-1,3-1 1,3 1-1,-2 0 1,2 0-1,1-1 1,-1 2-1,0-2 0,3 1 0,-3 0 0,2-1 0,-2 1 0,3-2-1,-1 2 1,-2-1 0,1-1 0,1 0 0,-2-1 1,-2 1-1,1-1 0,-1 1 0,-2-1 0,0 1 0,0 1 1,-2 0 0,0 1-1,-2 0 0,-2 1 0,-2-1 0,0 2 0,-4 2 2,2-1-2,-5 2 0,-1 0 0,2 1 0,-3 0 1,1 1-1,-1-1 1,1 1-1,-3-1 0,1 0 0,2 0 0,-1 0-1,-1-1 2,3 0-1,1-3 0,0 0 0,-1 0 0,3-2 0,0-1 0,2 0-1,-1-1 0,3-2-2,0 0 1</inkml:trace>
  <inkml:trace contextRef="#ctx0" brushRef="#br0" timeOffset="210707.0518">22711 4702 2,'3'0'1,"-3"1"0,0-1 1,0 0-1,0 0 0,0 0 0,0 2-1,2-2 1,2 1 0,0 1-1,2-2 1,2 0 0,5 1 0,-1 2 0,3-1-1,1 1 0,1 2 0,-1 1 0,3 2 1,-1-1 0,1 2-1,0 2 1,-1 0 0,3 2-1,-2 1 1,-1 1-1,1 2 0,-3 0 0,5 2 0,-4 0 0,-1 3 0,1 1 0,1 1 0,-3 2 0,1 1 2,-1 3-2,-1 1 1,-1 3 0,-1-1-1,1 3 0,-3 0 0,2 1 0,-1 0 0,-3 0 0,2 0 0,-4 0 1,3 2-1,-5 0 1,2 1 0,-4 0-1,2 2 0,0 1 0,-2 2 0,1 1 0,-3-1 0,0 2 0,-3 1 0,-1-2 0,0 1 1,0 0-1,-4 1 1,0 2-1,-3 0 0,-1 1 0,-1 1 0,-3 2 0,-1-1 1,-1 2-1,1 1 0,-2 0 0,-1-2 1,-1 2-1,0 0 0,1 1 0,-1 1 0,-2 0 0,1 2 0,1 0 0,-2-2 1,0 3-1,1-2 1,-3-1 0,-2 3-1,0-2-1,-2 1 1,-2 2 0,0 1 0,-4 1 0,2 1 0,-2 1 0,-5-1 0,3 0 0,-4 0 0,-1 2 0,1-1 0,-2 1 0,-3 1 0,3-1 1,-7 1-1,2 0-1,-1-1 1,-1-1 0,3-2 0,-3 1 1,0-1-1,-1 1 0,-1-1 0,2 0-1,-1-1 1,-5-2 0,2-1 0,-2-1 0,0-2 0,3-1 0,-3-3 0,2 0 0,2-3 0,0-3 1,1 1-1,3-3 0,-1-1-1,3-1 1,1-1 1,1-2-1,3-3 0,-1-1 0,3-1 0,2-1 0,2-3 0,0-2 0,4 0 0,2-3 0,2-3 0,0-1 0,4-3 0,4-2 0,1-2 0,1-2 0,5-1 0,-3-3 0,5-1 0,2-1 0,0-1 0,1 0 0,1-3 0,2 1 0,0-2 0,2 0 0,-2-2 0,0 0 0,1 0-1,1-2 0,-2 0 0,2-1 0,0 0-1,2 1 0</inkml:trace>
  <inkml:trace contextRef="#ctx0" brushRef="#br0" timeOffset="211262.0835">20589 9765 1,'0'0'2,"0"0"0,-2 0 0,2 0 0,0 0 0,0 0-1,0 0 1,0 5-1,0 2 0,-4 0 0,0 2 0,0 3 0,0-1 2,-2 3-2,-3-1 0,-1 3 0,2 1 0,-3 0 0,1 0 0,0 3 0,-1 1 6,-1 0-7,2 0 0,-3 0 0,1 0 6,1 0 0,1-1 5,0-1-14,2 1 7,1-1 7,-1-2-3,4 1-1,0-1 0,0-2 5,2 1-1,2 0-8,0-2 6,4-2-8,2 0 7,2 0-8,-2-2 7,7-1-8,-1 1 1,5-3 7,1 0-2,3-2-7,0-1 7,4-3-1,-1 0 0,3-1-1,0-2 0,2-2 6,2 1-14,-2-1 7,2 0 0,-2-2-1,2 1-6,-2-1 1,0 1 6,0-1-6,-4 0 7,2 1-1,-5 1-6,1-2 6,-4 1-6,-3 2 13,1-1-14,-5 1 7,1 0-13,-5 1 2,-2 0 13,2 1 0,-1 0-1,-3-1-12,2 1 0,-2 0-5,-2 0 1,0 1 1,-2-1 0,2 1 2,-2 0 0</inkml:trace>
  <inkml:trace contextRef="#ctx0" brushRef="#br0" timeOffset="218946.523">15797 13697 1,'-2'0'1,"2"1"0,0-1 1,0 1 0,0 0-1,2 1 0,1 2 1,-1 0-1,2 3 0,0 4 0,2 2 0,0 3 0,0 3 0,1 2 0,1 2 1,-2 4 0,0 2-1,3 3 0,-1 2 0,0 2 0,0 0 0,1 2 0,-1 0 0,0-1-1,1 0 0,1-2 1,-2 1 0,3-4-1,-1 0 1,0-2 0,1-2-1,-1-2 0,0-2 1,-2-3-1,3-1 0,-3-3 7,0-2-8,1 0 0,-1-3 0,-2 0 1,0-4 0,3 0 0,-3-2 0,0 0 6,2-3-1,1-2-7,-1 0 7,0-1-1,2 0 7,1-2-16,1-1 9,1 0-1,1-1-1,3-3 0,1-2 0,3-1 0,-2-1-1,1 1-7,3-2 8,-2 1-6,1-1 6,1 1 0,0-1 0,0-1-7,-1 3 1,-1-2-1,0 3 2,-3-1 0,1 2 14,-2 0-16,-3 1 9,-2 1-9,-1 2 2,-1-1 0,-2 2 0,-1 0 0,-3 1 0,0 0 0,0 0-1,-4 1 0</inkml:trace>
  <inkml:trace contextRef="#ctx0" brushRef="#br0" timeOffset="219281.5422">16501 14167 2,'0'0'2,"0"0"0,0 0 1,0 0-1,0 0 0,0 0 0,0 0 0,0 0-1,0 2 1,0-1 0,2 1-1,0 2 0,0-1 0,2 1 1,2-1-1,0 2 0,3-2-1,-1 0 0,2 0 0,3 0 0,-1 1 1,3-2 0,-1-1-1,3 2 0,-1-2 1,-1 0-1,1 0 0,-1-1 0,-1 3 0,-1-1 0,-3 0 0,0 3 0,-2 1 0,-1 1 1,-3 1 0,-2 1-1,-2 3 0,-2 1 0,-2-1 0,0 3 0,-1 1 0,-1 0 0,0-2 0,0 0-1,-2 0-1,1 1 0,1-1 0</inkml:trace>
  <inkml:trace contextRef="#ctx0" brushRef="#br0" timeOffset="219972.5817">17996 13373 1,'-2'-10'2,"0"-3"0,0-2 0,0 0 0,-2 0 0,-3 0 0,-1 2 0,0 0-1,-3 1 1,1 3-1,-4 2 0,-1 4 1,-1 0-1,-1 6 0,-2 2 0,-1 5 0,-1 1 0,2 4 0,3 4 0,-3 3 0,5 5 0,-1 2-1,3 3 7,0 5-7,3 2 0,3 3 12,6 1-7,0 1 6,6 0-15,5-2 8,1-1-1,5-4-7,3-2 7,5-4 0,2-3-7,2-2 7,6-5-1,0-5-7,0-3 0,5-4 0,1-3 1,-2-4 0,1-1-1</inkml:trace>
  <inkml:trace contextRef="#ctx0" brushRef="#br0" timeOffset="220256.598">18161 13690 2,'0'-3'3,"2"-1"-1,5-1 1,-3-1 0,6-2-1,-2 1 0,5 0 0,-1 0 1,5 0-2,-1 1 1,1 0-1,2 3 0,1 3 7,-1 0-8,-1 1 13,1 3-15,0 3 13,-1 2 0,1 4-8,-1 3-1,-1 3 6,-2 3-13,1 0 7,-4 1-1,3 1 6,-3 0-7,1-2-6,-1 0 0,-1-4 1,-1 0-1,0-3 1,-2-5 0,1 0 1,-3-2 0,2-6-1,-4-1 1</inkml:trace>
  <inkml:trace contextRef="#ctx0" brushRef="#br0" timeOffset="221413.6641">18598 13563 3,'2'-6'2,"0"2"1,2 1-1,2 1 0,0 2 0,3 1 0,1 2 0,0 3-1,1 3 2,-1 2-1,3 2 6,-1 4-8,0 1 1,-1 0 0,-1 4 6,0-2-1,-1 0-1,-1 0 6,0-3-1,-2-2-2,1 0-13,-1-2 7,-2-4 12,0 1-2,-2-5-20,2-1 21,-4-3-3,0-4-20,0-2 14,0-3 6,-2-4-8,0-4 6,0-3-1,-2-2-1,2-2-7,0-4 8,0-1-8,0-2-8,2 2 2,0 2-5,2 0 2,-2 3-1,2 3 2,0 1 1,0 4 0,0 4 2,2 1 0,0 3-1,2 2 2,1 2 1,-1 2 0,2 2 1,0 2 0,3-1 0,1 1 0,1 0 1,-1 0 0,2 0 1,-1-1 0,-1-2-1,1-1 1,1-2 0,-1 0 0,-1-1 1,0-3 0,-1 2 0,-1-4 0,-2 0 0,-1-1 0,1-1 0,-2 0 1,-2 0-1,-2 1 1,-2-2-1,-2 2 0,0 0 0,-2 3 1,-2 0 0,-2 5 0,-1 2 0,1 2-1,-2 5 1,-1 4-1,-1 2 0,2 2 0,-3 2 0,5 2 0,0 2 1,1 1-1,3 0 1,0-1-1,2 2 0,2-2 0,0-1 0,2-3 1,0-1-1,0-2 0,2-3 0,1-2 0,-1-1 0,0-2 0,2-4 0,0-2 0,0-1 0,1-3 0,-3-2 0,2-2-1,0-2 0,0 1 1,1-1 0,-3 0-1,0 0 1,0-1 0,0 1-1,0-2 1,0 1 0,1-2 0,-3 0-1,0 1 1,0-2 0,0 1 0,2 0-1,-2-1 1,2 1 0,0 1 0,0 1-1,1 0 1,-1 3 0,2 0 1,0 2 0,0 3 0,3 2-1,-1 3 1,2 4 0,1 1-1,-1 2 1,0 4-1,1 1 0,-1 2 0,0 0 0,-2 1 0,3-2 0,-3 0 0,0-1 0,3-2 0,-3-1 0,-2-2 0,0-2 0,1 0 0,-1-3 0,-2-3 0,0-3 0,2-3 0,-2-2 0,1-4 0,-1 0 0,0-4 0,0-3 1,-2-3-1,4-1 0,-2-2 0,1-1 0,1 3 0,0 0 0,-2 4 0,2 1 7,0 5-1,1 2 6,-3 6-8,2 2 13,-2 5-9,2 4-1,1 2 5,-1 3-7,0 0 5,0 4-1,2-1-20,1 0 14,-1 0-1,0 0 0,1-2 0,-1-2 6,2 1-1,-2-1-1,1-4 0,-3-2-1,0-1-21,0-4 16,3-3 0,-3-1 0,0-4 7,0-2-15,0-2 8,1-4 0,1 0 6,-4-2 0,2-2-21,0-1 15,1 1 6,-1-1-7,0 3 8,-2 1-2,2 3-20,-1 2 2,1 1 21,0 5-1,0 2-7,0 4 19,3 1-15,-1 2 12,0 2-1,0 2-9,1 0 5,1-1-1,2 1-14,1 1 7,-3-1-1,1-3 0,1 0-6,0-2 20,3-1-9,-3-2 5,1-2-14,-3-2 13,0-1-2,-1-2 0,1 0-8,0-2 0,1-1-14,-5 2 15,0-2-12,0 1 13,-4 1-19,0-1-5,0 2 10,1 1 1,-3 3-5,2-1-5,-2 1 3,2 2 0,-2 0 3,0 2 1,0 1 0,0-1 3,2 2 0</inkml:trace>
  <inkml:trace contextRef="#ctx0" brushRef="#br0" timeOffset="222459.724">19812 13120 2,'0'0'4,"2"2"-1,0 2 7,2 0 6,0 2-9,0 0 5,3 2 12,-1 0-10,2 1-2,0 0 6,3 1-3,-3-2-8,0 0 0,-2-1 10,3-1-14,-1 0-1,0-1 13,-2-2-7,3 1 4,-3-4-2,0-2-13,0-1 13,1-4-8,-1-1 7,-2-4-15,2 1 1,0 0 7,-2-1 0,1 2 7,-1 0-8,0-1-8,0 3 8,0 2-12,0 0 7,0 2 7,1 2 6,-1 4 0,0 0-16,0 3 2,2 2 1,0-2 6,1 4 6,-1-4-13,2 1-6,0 0 20,1-3 0,-1 1-2,0-3-1,0-1 0,1-2-7,-1-3 6,2-2-13,-1-2 20,-1 0-14,0-3 12,0-1-13,-1-1 6,1 1 0,-2 1-1,2-1 1,-4 2 5,3 1-13,-3 2-7,0 0 22,0 2-22,0 5 15,0-1 0,0 2-1,1 4 1,-1 1-15,2 0 15,-2 2-6,2-1-6,0 1-12,1 0 15,1-1-11,0-1 2,3-1 1,-1-3-4,0 1 2,1-4 1,1 0 3,-2-5 1,3 1 1,-3-3 2,3 1 0,-3-4 8,2-1-6,-1 0 0,1-1 8,-4-2-7,3 0 1,-3 0 7,-2 0-7,0 0 0,-2 1 0,-1 1 1,-1 2 1,-2 0 0,-2 3 0,-1 2 0,-1 2 1,-2 4 0,0 2 0,-2 3 0,1 1 0,-1 5 0,2 0 0,0 2 0,0 2 0,1 1 0,3 1 7,-2-1-7,4-1 0,0 0 0,0 0 0,2-3 0,4-1 7,1-3-7,1-1 0,2-4-1,1-2 1,3-3 1,3-4 0,-1-1-1,3-4 1,1-3 0,-1-1 0,2-4-1,-3 0 0,1-1 1,-2-2 0,-3-2 0,-2 0 0,-3-4-1,-1-2 0,-2-2 0,0-4 0,-1-2 0,-5-2 0,-3 2 1,1-1-1,-2 3 1,0 2 0,0 3 0,0 2 0,-2 4 0,-1 3 1,1 2 0,2 4 0,-2 4 0,0 1 12,2 4-8,-3 4 0,3 4 12,0 4-3,0 3-8,2 4 13,2 4-16,2 4 6,2 3-7,0 3 12,7 3-1,-3-1-8,4 5-1,3-1 6,-1 2-8,5-3-6,-3-1 0,1-2 1,2-2 0,-1-3-6,1-2 20,-5-3-1,3-4-1,-3-2-8,1-4 14,-5-2-9,2-5-1,-1-4-13,-3-2 1,-2-2 0,0-2 1,-1-3 1,1-1 13,-4-1-1,2 1-7,-2 0 14,0 2-16,0 2 1,0 1 12,0 0-1,0 2-8,1 3 14,-1 1-9,0 1-14,0 1 14,0 2-14,2 1-19,0 1 3,0-1 4,0 2 1,0-1 1,1-1 2,-1 1 1</inkml:trace>
  <inkml:trace contextRef="#ctx0" brushRef="#br0" timeOffset="222619.7331">21013 12348 3,'0'0'3,"0"0"-1,0 1 0,0 0 0,3 0 0,-1 0-1,0 2 0,2-1 0,0 1-1,2 0-1,0-1 0,1 0 0</inkml:trace>
  <inkml:trace contextRef="#ctx0" brushRef="#br0" timeOffset="223209.7669">21326 12294 2,'0'-1'3,"0"1"1,0 0-1,0 0 0,-2 0 7,0 1-2,-5 5 5,-1 2-2,0 1 6,-5 4-3,1 5-1,0-2-8,-1 3 0,1 1 11,1 1-8,3 0-1,0 0-1,2 0 13,2-1-10,2-1-13,4-3 13,2-2-2,2-3 1,0-1-2,2-2-7,5-3 6,-1-4-27,3-2 10,-1-4 8,1-3 1,1 0 6,-3-4-19,1 0 15,1-3 0,-3 0 6,-4 0-7,1-2-13,-1-1 21,-4 0-7,-2 0 1,0 1 7,-2 0-9,0 2 1,-2 2 0,0 2 7,0 0 5,0 3-20,0 4 14,0 0-1,-2 4 6,1 4-2,1 1-7,0 5 6,2 1 0,-2 2-15,4 2 16,0 0 4,3 2-2,-1-1-1,2-2-7,2-1-13,0-2 14,3 0 0,1-4-7,1-3-12,1-2 14,3-5 1,-1-3 0,-1-1 0,1-3-13,1-3 2,-1-1-5,3-2 8,-5 0 8,1-3-12,-3-2 8,-1 0-6,-3-4 8,-2-1-8,0-4 2,-2-2 2,-2-1 0,-2-3 1,-2-2 1,-2-1 1,0-2-1,-2 2 16,0 0 4,2 6-8,-1 1 12,1 4-9,2 5 11,-2 4-14,0 2 4,2 4 11,-2 4-15,2 4 13,0 4-4,-3 5-1,3 5 10,2 2-2,2 6-4,1 1-8,1 2 6,2 3 3,2 2-28,0 0 20,3 1 0,1 1-23,-1-2-4,1 2-10,0-1-4,1-2-4,-1-2 3,1-1 4,-3-2 1</inkml:trace>
  <inkml:trace contextRef="#ctx0" brushRef="#br0" timeOffset="223437.7799">20345 12588 5,'-2'2'3,"0"-1"1,0 2 6,0 0-8,0-2 18,2 0-2,2-3-8,2 0 11,5-1-22,1-5 13,9-4 0,1-3-3,7-1-7,4-2-13,2-3-1,0 2 3,0-2-1,0 0 0</inkml:trace>
  <inkml:trace contextRef="#ctx0" brushRef="#br0" timeOffset="224125.8193">22519 11824 3,'-4'-4'4,"2"0"-1,-2 1 0,0-1 0,2 3 0,-1 2 13,3 4 3,0 4-8,5 6 11,1 5 4,2 3-4,5 6-15,-1 5 6,4 3-2,3 4 11,4 2-2,2 2-16,-1 2 6,3 2 12,2-2-16,0 0 6,-2-3-8,0-2 6,-4-4-1,0 0-8,-5-7 6,1-3 18,-5-4-2,-1-3 3,-5-3 3,-2-7-3,-6-4-10,-2-4-1,-6-7 3,0-5-15,-7-6 6,-2-6 6,-3-5-9,-1-4 0,-2-5-1,-4-4-7,5-4 0,-5-6-12,0-4 1,2-4-4,2-3 15,3-3 0,3 0 0,3 4-13,3 3 15,5 3 0,0 5-6,4 5 7,2 5 0,4 4 0,0 6 7,2 5-8,5 3-8,-1 6 8,2 6 8,1 4-22,-1 7 9,1 5 7,-3 4-13,-2 5 14,-2 5-7,-1 5-19,-3 1 10,0 2-5,-4 3 2,-2-1-4,1-1-17,-1 0 4,0-3 4,0-3 4,0-3 1,2-3 3</inkml:trace>
  <inkml:trace contextRef="#ctx0" brushRef="#br0" timeOffset="224405.8353">23065 11623 1,'0'-6'4,"0"-2"-1,0 1 0,-2-1 0,0 1-1,-2 0 1,-2 1 0,-1 3-1,-1 2-1,-2 2 1,-1 2 12,1 4-2,-2 3 12,-1 2-23,1 4 7,2 1 5,1 3-1,1 0 4,0 2-8,4-1-14,-1 0 14,3-4-8,2 2 14,2-4-9,1-3-1,1 1 6,2-3-1,0-2-14,0-2 13,3-3-13,-1-2 0,2-1 7,-2-2-6,3 0-13,-3-3 1,-2 1 3,3 1 0,-3-1 0,2 0 2</inkml:trace>
  <inkml:trace contextRef="#ctx0" brushRef="#br0" timeOffset="224924.865">23137 11564 2,'3'0'4,"-1"0"0,4 1-1,2 3-1,2 0 0,1 2 0,1 1 7,1 1-8,-1 1 13,0 1-8,-1 3 12,-1-2-23,-2 1 22,1-1-10,-1 0 6,-2-3-1,0-1 4,1-1-8,-3-1 25,0-1-24,2 0 12,-4-3-3,0-4-2,-2-1-1,2-3-9,0-2 5,0-4-1,2-1-8,1-2 1,1-2-1,0 1 6,0-2-7,-2 0-7,3 1 1,1 0-13,-2 2-3,2 0-5,-1 2 3,1 0 4,0 2 2,0 2 0,1 1 3,-1 0 2,0 2 0,0 0 2,1 2 1,1 0 2,-2 0 1,3 0 0,-1-1 1,-2 0 1,1-2 1,-1 1 0,0 0 1,0 1 0,-1-1 8,-1 0 5,-2 0 0,0 2 10,-2-2 5,4 4 2,-4-2-15,-2 2 3,2-1-2,1 2 6,-3 1-3,0 1-15,0 1 13,0 0-15,-3 4 0,1 2 12,2 1-1,-2 1-1,2 4 6,0 0-10,4 1-7,1 1 7,1 1-1,0 0-1,4 2-6,1-1 0,1 2 0,1 0 13,1-1-7,-2 2-8,1 0 1,-1 1 7,-1 2-7,-1 0 7,-4-1-13,0 3-6,-4-2-5,-2-1-10,-2 0 3,-2-2 4,-2 0 1,0-4 3,0-2 1</inkml:trace>
  <inkml:trace contextRef="#ctx0" brushRef="#br0" timeOffset="225242.8832">23725 11448 3,'10'-11'4,"1"-2"0,1-1-1,2-1 13,-1 0-3,-1 0 5,1-1-1,-1 0-9,3 0 11,-5 2-1,-2 2 3,0 0-2,1 0-9,-5 2-14,0 2 19,-4 0-1,0 1-2,-2 2-21,0 3 20,-2 1-7,0 3 5,-3 4-1,1 1 0,0 4-8,0 1 6,0 3 0,-1 1 11,1 2-7,2 0-2,2 2-14,2 0 7,2 0 7,2-3-14,2 1 7,3-1 6,1-4-1,2 0-13,5-3 1,2-3 13,-1-1 6,5-3-27,0 0 8,-1-3-7,1-1-16,0-2 2,0 0 3,-5 0 2</inkml:trace>
  <inkml:trace contextRef="#ctx0" brushRef="#br0" timeOffset="230897.2066">20095 13648 1,'50'-19'1,"4"-1"0,1 1-1,3-1 0,0-1 0,2-1 1,0 1 0,-2-1-1,2 0 1,-2 0 0,0-2 0,0 3 0,0-1-1,-2 0 0,-1 0 1,-1 0-1,-2 1 1,0 1-1,-5 1 0,-1 0 0,-1-1 0,-3 2 1,-1 1-1,-2 2 1,-4 1-1,3 1 0,-7 1 0,0 0-1,0 2 1,-4 1 1,-1 1-1,-1 1 0,-6 0 0,-1 3 0,-1-2 1,-3 1-1,-1 2 0,-1 0 1,-1 1 0,-5 0-1,2-1 0,-2 1 1,-2 2 0,1-1-1,-3-1 0,0-1 0,0 3 0,0-2 0,-2 2 0,2-1 0,-2 1 0,2 0 0,-2-1 0,2-1 0,-2 1 0,2 0 0,-2 1 0,2-1 0,0 1 0,-2-1 0,2 1 0,-2 0 0,0 0 0,0 0 0,2-1 0,-2-1 0,0 2 0,2-1-1,-2 1 2,0 0-1,0 0-1,0-1 2,3 1-1,-3-1-1,0 1 2,0-1-1,0 1 0,0 0 0,0 0 0,0 0 0,0 0 0,0 0 0,0 0 0,0 0 0,-3 1 0,3 1 0,-2 3 0,-4 0 0,-2 0 0,-2 1 0,-3 2 0,-1 0 0,-5 3 0,0-1-1,-3 1 1,-1 2 1,-4 1-1,-2 0 0,-6 0 0,-2 2 0,-5 2 0,-3 1 0,-5 2 0,-4 0 0,-3 2 1,-1 0-1,-4 1 0,-3 0 0,-1 2 0,-2-1 0,-2 1 0,-1-1-1,1 2 1,0 0 0,-3 1 0,1 0 0,-2 2 0,1-1 0,-1 4 0,-3-3 0,1 1 1,1 1-1,3-1 0,-1 0 0,3 0 1,0-1-1,-1 0 0,3-2 0,2-1 2,0-1-1,4 0-1,2-2 0,2 0 0,2-1 1,2-2-1,3 1 0,1-2 1,4-2-1,3 1 0,0 0 1,1-1-1,3-2 0,2 1 0,-3 0 0,5-2 1,0 2-1,2-2 1,0 0-1,2-1 0,2-1 0,2-1 1,2 0-1,0 1 0,5-2 0,-1 0 0,0-1 0,3 0 0,3-2 0,1 0 0,1-1 0,5-1 0,-2-2 0,2 2 0,1-2-1,3-1 0,0 2 1,2-2-1,0 1 0,0-1 0,2 1-1</inkml:trace>
  <inkml:trace contextRef="#ctx0" brushRef="#br0" timeOffset="231832.2601">23249 12427 3,'-4'1'2,"0"-1"0,0 1 0,2 0 0,-2-1 0,1 1-1,1-1 1,0 0-1,0 0 0,2 0 0,0-1 0,2 0 1,2-5-1,7 0 0,1-1-1,7-1 1,4-2 0,1-1 0,5-1-1,2-2 0,2-1 0,5-1 0,1 0 0,2 0 0,3-2 0,1 0 0,1-1 1,6 2-1,-3-3 1,3 1-1,2 0 0,-5 0 0,3 2 0,-2-2 0,-5 2 0,3-2-1,-7 3 1,2-1 0,-3 2 0,-3 1 0,-2 0 0,0 2 1,-4-1-1,0 1-1,-2-1 2,-2 3-2,-2-1 2,-4 3-1,-1 0 0,-3 0 0,-1 1 0,-1 1 0,-5 3 0,-1-1 0,-1 3 0,-2-1 0,-2 2 0,-4 0 0,0 0 0,-2 2 0,-2 0-1,-2 2 0,-3 2 0,1 0 0,0 0-1,0 0-1</inkml:trace>
  <inkml:trace contextRef="#ctx0" brushRef="#br0" timeOffset="235620.4767">19086 14679 2,'0'0'3,"0"0"-1,2 0 0,-2 0 0,0 0-1,-2 0 1,4 0 0,-2 1 0,0 2 0,2 2 1,2 4-2,2-1 0,1 2 0,-1 1 0,2 0 0,-2 2 6,3 0-7,-1 1 0,0 0 7,2 0-1,1 0-1,-3 0-7,2 0 7,-1-1-1,-1-1-1,-2 1 1,0-1-9,3-2 9,-3 0-1,0-1-7,-2 0 7,-2-2-8,2-1 9,0 1-1,-1-4-8,-1 2 0,0-2 1,0 0 0,0-2 1,-2 0-1,0-2 0,-2 1 0</inkml:trace>
  <inkml:trace contextRef="#ctx0" brushRef="#br0" timeOffset="236326.5171">19055 14513 3,'-6'0'2,"-1"0"0,-3-1 0,0-1 0,-3 2 0,1 3 0,-3 0 0,-1 2 0,1 0 1,-3 3-2,-1 0 0,1 1 0,-1 2 0,0 1 0,-1 2 0,-1 1 0,2 3 0,1 2 6,-1 1-7,3 2 0,-1 4 6,3 1 6,1 2-14,3 3 0,4 5 20,-1 2-3,7 2-14,0 0 18,5 2-7,1 0-3,4 1-13,3-2 0,1-3 13,5 0-1,1-4-7,5-2 6,-2-3-20,4-2 8,2-4 13,2-6-1,2-1-19,0-4 20,0-5-1,0-3-1,0-5 0,-2-3-1,2-5-7,0-5 6,-2-4 0,3-4-1,-3-3 0,0-5-1,0-5-12,-2-2 7,0-2 13,-3-1-7,-1-2-1,-4 0 0,-5-2-7,-1 0 7,-5 0 0,-1 0-6,-7 0 0,-4 3 1,-3 2-14,-5 2 10,-2 1 7,-5 5-13,-4 2 14,-1 4-12,-5 3 1,-2 3 14,-4 4-1,-2 4-6,-1 0 6,-1 5-6,2 0 6,-2 4-6,0-1 6,3 2-13,3 0 1,0 1 1,5 1 1,3-1 0,2 1 1,5-2-1,1-1 1</inkml:trace>
  <inkml:trace contextRef="#ctx0" brushRef="#br0" timeOffset="237639.5922">19915 14378 2,'-2'0'3,"0"0"0,-2-1-1,2 1 0,-2 1 0,2-1 0,-2 2-1,1 1 1,1 0-1,2 2 1,0 1-1,0-1 0,2 2 0,1 3 0,1-1 0,2 1 0,0 0 0,2 1 0,1 2 0,1 1-1,0 1 7,3-1-7,-1 0 6,-2 0-7,3-1 0,-3 1 7,1 1-7,-1-2 6,0-1-1,1 1-7,-3-3 7,0 0-6,-2-2 6,1-1-7,-1 0 7,-2-1-7,0-1 0,0-1 1,0 0 0,-2-2 0,0 2 0,3-2 1,-3 1 0,0 1 0,0 0 0,0 0 7,0-1-7,0 1-1,0-1 7,0 0 0,0 0-1,-2 1 0,2-2-7,0 0 0,-2 1 1,2-1 0,-2-1 6,0 0-7,0-1 1,-2 2 0,2-4 0,-2 1 1,-2-1 0,-2-2 0,0 0-1,0-3 1,-1-1 0,-1-3 0,-2-2 1,1 1 6,-1-4-1,-2 0 0,1 0-8,1-4 1,0-1 7,-1 0-7,-1-1 0,4 0 0,-1 1 0,3 0 7,0 1-7,4 1 0,-2 0 7,2 4-1,2 0-7,4 1 1,0 2 0,2 1 0,2 3 1,3 1 0,1 4 6,3 2 13,1 5-9,1 4-14,1 3 13,1 4-13,0 5 13,1 1-1,1 2 5,0 3 0,-1 0-3,1 0-7,0 0 0,-1-1-1,1 0 6,2-2-7,-3-2 0,-3-1 0,4-3 0,-5-2-12,1-2 14,-3-2 6,1-3-7,-1-2-1,-1-3 0,-3-1-6,2-2-6,-3-3 8,-1-3-6,0-3 2,-4-1 1,0-2 0,-1-1 1,-1-2 1,-2-1 0,0-3 0,0 0 2,0-2 0,-2 0 0,2 1 1,2-1 0,-2-2 0,0 3 0,-2-1 1,2 1 0,2-1-1,-2 2 1,2 0 1,0 0-1,2 0 1,-2 2 0,2-1-1,2 1 1,0 2-1,3 0 1,-1 2 0,2 1 0,3 4 6,1 1-7,-1 4 0,3 0 7,-1 6-7,1 3 6,-1 2-7,1 3 7,-1 3 7,-5 1-16,2 4 15,-3 2-3,-1 2-1,-2 2-13,-2-2 13,-2 1-7,1 1 0,-6-3 6,1 0 0,-4-1-14,0-3 14,0 0-1,-5-3 0,1-2-15,-2-2 22,-1-2-8,1-4-7,-1-1 0,1-4 7,-2-1-1,-1-3-6,-1-2 0,1-3 0,1-3-5,-1-1 1,3-4 0,-1 2 1,3-3 0,2 0 0,1 1 1,-1-1 0,4 2 1,2 1 0,2 2 0,2 0 0,2 3 0</inkml:trace>
  <inkml:trace contextRef="#ctx0" brushRef="#br0" timeOffset="238624.6486">20885 14171 4,'-2'-1'3,"0"-2"0,0 2 0,-2 1 0,2 3 7,0-2-2,-2 3-8,2 2 13,2 4-2,0 1-7,0 3 0,4 2-1,0 2-1,0-2 13,2 3-15,2-2 7,1-1-1,1-2 6,2 0-15,3-2 0,-3-3 14,5-3-2,-3-1-13,3-3 13,-1-3-8,3-3 0,-2-1 0,-1-2 6,3-3-7,-1-1-6,-3-2 7,-1-1 12,1 0-7,-5-2-1,-2-1-7,-3 0 6,-1 0 6,-2-2-26,-4 0 20,0 3 6,-3-1-20,1 2 14,-2 1 6,4 3-8,-2 2-6,0 2 13,0 2-1,2 2 6,0 5-15,-1 1 0,3 6-6,-2 0 0,4 1 15,-2 1-22,5 2 3,1-1-5,0 0 0,0-1 3,5-2 1,1-2 0,0 0 2,3-1 1,-3-3 1,3-1 1,-1 0 0,1-4 1,-1 1 1,-3-1 1,1-3 0,-4 2 0,0-3 1,-1 0 0,-3-2 1,0 0 0,-4-1 1,-2-1 0,0 1 0,2-1 1,-4 0 1,2 1-1,-3 1 1,3 1 0,-2 1 0,2 1 0,0 3 0,0 1 0,2 2 0,0 2 6,2 2-7,0 4 19,2 2-8,3-1 4,-1 4-2,0-1 6,0 0-10,2 0 5,-1-2 6,-1 1-22,0-4 13,0 1 4,-2-3 0,1 0-3,1-1 5,-2-3-8,0-2-8,-2-2 0,2-2-8,0-3 16,-2 0-9,3-2 7,-3-2 5,0-2-8,-2-1 6,2-3 0,0 1-16,0 0-4,2 1 13,-2-1 7,0 4-15,0 1 1,0 2 14,0 2-2,2 1-1,1 4-7,1 2-6,0 2 13,-2 3-1,2 2-7,1 0 6,-1 3-7,2 1-6,-2-2-18,3 1-2,-1 0 1,2-1 5,-2-3 1,3 0 3,1-1 1,-1-1 3,1-3 2,-2-1 0,1-1 2,-1-3 1,0-1 2,-1-1 0,-1-1 0,0-2 2,-2-2 0,1-2 1,-1 2 0,0-4 1,0-1 1,0 3-1,-2-3 2,1 4 0,-3-2 1,0 2-1,-2 2 1,0 0 1,0 2-1,0 1 0,-2 2 7,-2 3 5,-1 1 6,-1 2-3,0 4-14,-2 1 26,2 2-11,-5 1-8,3 0 5,2 2-7,-3-1-1,5 1 5,2 0-14,0 0 7,2-1 0,4 0-1,0-1 6,3 0-1,1-1-7,2 1 8,3-3-2,-1 1-1,0 0-1,1 0 0,-3 0-13,3 0 1,-3 0 0,0 1-11,-1 1 2,-3 0 1,-2-1 3,-2 3 1,-2-1 0,0 0 1,-2 1 2,-2-2 0</inkml:trace>
  <inkml:trace contextRef="#ctx0" brushRef="#br0" timeOffset="239084.6749">22066 13122 2,'0'-2'3,"-2"-3"-1,0 0 0,2 3 0,-2 0 1,2 1 0,0 1-1,0 1 1,0 5 11,2 4-1,-2 4-8,2 5 13,0 2 9,0 5-9,2 6 10,-2 3-3,3 3-10,1 5 5,-2 5-9,2 5 12,2 5-4,3 2-8,-1 2-8,0 0 13,3 2-3,-1-1-1,3-3-8,-1 1 7,1-3-9,-3-2 0,3-3-7,-1-2 20,-2-4-8,-1-3-1,-1-3-7,0-4-6,1-3 13,-5-6-26,0-3 15,0-4-31,-1-5 3,1-2 4,-2-3 4,-2-4 1,0-6 3</inkml:trace>
  <inkml:trace contextRef="#ctx0" brushRef="#br0" timeOffset="240636.7636">22316 13627 2,'0'1'3,"0"4"1,2 2-1,1 2 0,-1 2 7,2 3 4,0 5-2,2 0 6,2 2-9,-1-1 5,1 3-2,0 0-14,0 0 14,1-1-15,-1-1 13,-2-2-1,0-3 5,1-2 5,-3-2-3,2-2-8,-2-2 6,-2-2-21,0-3 19,0-3-8,0-3 6,-2-3-1,0-3 0,2-3-8,-2-3 6,2-2-14,-2-3 14,0-1-21,5-1 22,-3 1-1,4 0-8,0 0-6,2 3 7,1 2 7,1 2-14,0 4 0,1 3 15,-1 1 5,0 6-21,3 3 1,-1 2 20,1 3-2,1 2-7,-2 1-1,3 3 7,-3 1-15,1 1-5,-1 0 20,3 1-20,-3-2 14,-2-2-7,3 0 0,-1-4 1,-1-1-19,-1 1 14,-2-5 2,2 0-6,-1-4 8,-1-4 0,-2-3 1,0 0 0,1-3-20,-3-2 4,0-3 21,-4-1-7,0-2-5,0 0 0,0-2 2,0 0 1,2 0 0,-2 1-5,2 0 8,2 0 0,0 1 0,0 2 0,1 0 1,1 4 7,2-1 11,0 4-8,1 3 5,1 1 0,0 4-15,3 2 13,-3 3-21,0 1 14,1 4 6,-3 1-8,0 2 6,-4 0-1,1 4 7,-1 0-15,-4 1 0,-2 2 0,0-2-7,-1-2 15,-1 1 5,0-1-2,-2-1-20,-2-5 20,-1 0-7,1-1-7,0-4-12,0-2-5,-1-2 3,1-2 1,0-2 3,0-4 0,1-1 1,1-4 2,0 0 1,2-1 1,0-1 1,2 0 0,2-1 2,0 2 1,2 0 0,0-1 1,0 1 1,0 0 0,2 2 1,2 0 0,-2 1 0,0 1 1,3-1 1,-1 1-1,0 0 1,2 2 0,-1 1 0,1 3 0,0-1 0,2 3 0,-1 2 1,1 2 0,-2 3 0,3 2 0,-1 2 6,0 1-1,-1 1-7,1 2 13,-2-1-1,1 2 4,1-1-1,-2 0-15,0-1 0,3-2 13,-1-1-7,-2-2 11,-1 0-8,1-2-13,0-4 19,0-1-1,1-1-15,-1-3 13,2 0-1,-1-4-14,-1 0 7,0-4 5,-2 0-7,0-2-12,1-1 13,-5-1-6,2-2 13,-2 0-14,0 0 7,0 1 0,0 2-13,-2 2 20,2 0-13,-2 4 6,2 2-12,-2 1 20,2 3-2,-2 3-7,2 3 0,1 4-6,1 4 7,0-1 6,2 3-14,-2 2 7,2 0 0,1 0-13,1 0 2,8 16 1,-1-8-6,-1-5 2,-1-4 1,-1-3 1,-2-5 2,1-3 1,-1-2 1,-4-4 0,1-2 1,-1-3 0,-2-1 1,0-4 1,-2-1 1,0-1 0,-2-4 1,-2 1 0,0-4-1,2 1 1,0-1 0,-2 2 1,2 2 1,0 2 0,0 4 0,2 5 0,-2-1 0,-2 4 0,6 6 1,-2 0-1,-2 3 0,2 5 13,4 7 6,1-1-4,1 3-14,2-1 0,-1 3 19,-1-2-2,-4-11-9,4 1-1,-2-1 6,3 0-9,-3 1 6,2-4-21,0 1 8,-1-1 6,-1-2 6,2 0-1,0-3-14,-1-3 13,1 1-1,0-4 1,0-1-2,1-2-1,-1-2-1,-2 0-13,5-3 1,-3-1 0,-2-1-4,0 0 8,0 1-6,1 2 1,-1 1 0,-2 1 9,2 2-13,0 1 8,-2 2 7,1 2-7,-1 3 1,0 1-7,0 3 9,2 0 0,-2 2-6,1-1 1,1 2 7,-2 0 6,2-1-7,0-1-6,0 0 1,1-1 7,-1 0-7,2-2 8,0-1-7,-1-1 0,-1-2 1,2 0 1,0-2 0,-1-1 7,1-1-7,0-1 0,0-1 1,-1 0 0,-1-2 0,-2 2 7,2-2-7,-2 2 0,0 1 1,1-1-1,-3 1 0,2-2 0,-2 2 8,0 1-7,0 2 0,-2 1 0,2 2 0,-2-3 0,2 1 0,0 3 7,0 0-1,-2 2-7,2 0 0,0 2 7,0 0-7,3 1 0,-3-1 0,2 2 1,-2-1 6,4 1-1,-2 0 7,0-1-2,3 2-14,-3 0 1,0 0 7,0 0 6,-2-2-14,0 2 1,0 0 0,0 0-1,2-3 1,-4 2 0,2 0 1,0-1 0,-2 0 0,3-1-1,-3 3 1,2-3 0</inkml:trace>
  <inkml:trace contextRef="#ctx0" brushRef="#br0" timeOffset="241038.7866">23971 13243 1,'2'-3'3,"2"-2"-1,-2-1 0,2-2 1,1 4-1,-3 2 0,2 2-1,0-1 1,-2 0 0,2-2 1,-2 2-2,-4 1 0,2 0 0,0 0 0,0 0 0,0 0 0,0 0 6,0 0-1,-2 3 0,0-2-1,0 0-1,0-1 0,0 1 0,2 3-1,0-1 0,0 3-1,-2-4 0,2 4-7,-2 0 7,4 0-7,0-1 0,-2 4 9,4-4-1,0 2-7,-4-1-1,4 1 2,2-1 7,-2 2-7,3-2 0,-3 0 0,2 0 1,0 1 0,2-2 0,-1 0 0,1 0 1,-2-2 0,2 0-1,3 1 0,-1-2 0,-2 0 1,5-2 0,-1-3 0,3 2 0,-1-1 0,-1 1 1,-1 0 0,-4-1 0,3 2 0,-3 0 0,-2 0-1,-4 2 0,0 0 0,-4 4 0,-4 2 0,-2 1 0</inkml:trace>
  <inkml:trace contextRef="#ctx0" brushRef="#br0" timeOffset="242656.8792">22908 14148 3,'0'-1'3,"0"-3"0,0 3-1,0-1 0,-2 0 0,2 1 0,0 0 0,0 1 1,0 1 5,0 5-7,0 4-1,-2 2 0,2 1 7,0 2-1,-2 2-7,4 2 7,0 0-7,2-1 6,0 1-7,4-3 0,-1 0 7,3-2-7,0 0 0,3-3 0,1-4 0,1-5 0,3-3 0,-1-4 1,1-2 0,3-4 0,23-17 0,-5-2 0,-6-4 0,-2-1 1,-4-2-1,0-2 0,-7-2 0,3-4 1,-6 0-1,-3-6 0,-8-3 0,-1 1 1,-8 3-1,1 4 1,0 8 0,-4 4 1,2 9 0,-6 6-1,-1 5 0,1 5 1,-2 7 0,-3 5-1,7 1 0,-3 1 7,1 6-1,0 3-1,-3 3 6,3 3-7,0 4 11,1 2-8,3 4 13,2 1-16,2 1 12,2 1-15,2-1-6,2 1 19,2-2-14,15 30 6,0-13-13,-1-9 1,3-8 1,2-8 7,0-6 6,-11-11-1,3-2 0,-3-1-15,3-2 1,-1-2 1,-1-3 7,1-2-6,-1-2 1,-3 0 6,1-3-6,-1 0 7,-4-2-13,1-1 13,-3 0-13,-2-1 1,-2 1 8,-2 1 6,0 2-13,-2 0 14,0 3-7,0 1 6,-2 4 1,0 3-9,-1 1 14,1 3-2,-2 3-1,4 0-1,-2 3-1,0-1 0,4 1-7,-2 0 6,4-1-7,0-1-7,4-1 8,-2-1 0,2-1 1,3-2 0,1-2 7,0-1-15,1-2 1,-1-2 1,0 0 1,3-2 1,-3-1 0,0 0 7,1-1 6,-3 0 5,0-2-8,1 1-13,-3 1 7,-2 0 0,0 1-13,0 2 21,-2 1-1,2 1-14,-1 0 21,-1 2-9,-2 2 12,2 0-21,2 2 7,-2 2-7,2 0 13,0 1-13,0-2 6,2 1 0,1-2 0,-1 1 6,0-1 6,2-2-21,1 1 7,-1-2 0,0-2 6,3 0-14,-3-2 2,2-1 7,0-2 13,1 0-3,-1-1-7,3 0-13,-3-2 13,-2 1 6,0 0-7,1-2-13,-1 2 20,-4 0-14,0-1 1,2 2 0,-1 1 7,-1 0-7,-2 3 6,2-1-6,-2 3 6,2 0 0,-2 2-7,2 2 1,1 0-6,-1 0-6,-2 1-4,2-1 2,2 3 2,2-1 2,1 2 1,-3-1 0,0-4 3,2-2 1,3 0 0,-3-3 2,0 2-1,0-2 1,1-2 1,-3-1 1,0 0 1,2-1 0,1 0 1,-3-1 0,4-4 0,-4 1 1,1 2 0,-3 1 0,2 3 1,-2 1 0,-2-1 0,2 3 0,3 1 0,-1 2 0,-4 3 1,6 2-1,-2-1 0,-2 1 0,1 4 0,1 1 0,-4 2 0,0 1 0,2-1 0,-2-1 0,0 3 0,0-2 0,-2 1 0,0-2 0,0 1 0,0-3 0,0 0-1,-2-4 1,2 1 0,0-3 0,0-3 0,-2 1-1,0-1 0,2-1 0,2-3 0,0 1 0,-2-2 0,4-2 0,2-1 1,1-2-1,1 1 0,0-1 1,3-1 0,-3-2 0,4-1-1,1 1 1,1 0 0,-1-2 0,1-2 0,3 1 0,-1-3 1,1 2-1,1-4 0,3 0 0,-2 3 0,-11 8 0,-2 1 1,2-2-1,-1 1 1,-1 2-1,-2 1 1,0 0-1,0 2 0,-2 1 1,-2 1-1,0 3 1,-2 3 0,0-1 0,0 4 0,-2 2-1,0 1 0,0 4 0,-1-1 0,3-1 0,2 1 0,-2 0 1,2-2 0,2-1-1,0-1-1,1-1 1,3-2 0,-2-1 0,4-4 0,-2-2-1,1-1 1,1-2-1,0-3 1,-2-1 0,3-1 0,1 0 0,-4-3 0,0 0-1,3-2 1,-3 0 0,0 1 0,0 0 0,-2 2 0,0 0 0,1 0 0,-3 3 0,0 1 1,0 1 0,0 1-1,-2 1 0,0 3 0,0 2 0,0 2 1,0 1-1,0 1 0,-2 2 0,2 2 7,2 2-8,0 0 1,2-1 0,-2 1-1,0 0 1,2 1 0,3 0 6,-3 1-7,2-2 0,-2 1 0,8 9-1,-3-2 1,-3-3-1,-2-2 0,-4-1 0</inkml:trace>
  <inkml:trace contextRef="#ctx0" brushRef="#br0" timeOffset="250285.3155">18085 15513 1,'-21'10'2,"-4"1"0,-1 2 0,-32 14-1,4 0 0,2-2 1,-2-2-1,5-1 0,26-10 0,-6 0 0,-2 2 0,0 0 0,-4 3 0,0-2-1,-3 0 1,-1 0 0,0 2 1,-3 0-2,-1-1 0,-44 16 1,11-1-1,3-6 0,38-14 0,0 2 0,-2-1 1,2 1-1,-3 0 0,1-1 1,0 0-1,0 1 0,1 0 1,3-1-1,0-1 0,2 0 0,2-1 0,0 1 0,5-3 0,-1-1 0,4 0 0,2-2 0,1 1 0,5-1 0,-1 0 0,4-2 0,-1-1 0,3 1 0,2 0 0,0-2-1,-1 2 0,3-1-1</inkml:trace>
  <inkml:trace contextRef="#ctx0" brushRef="#br0" timeOffset="250801.345">16635 15855 1,'0'0'2,"-2"0"0,2 0 0,0 1-1,-2-1 1,2 0 0,0 1-1,0 0 0,0-1 0,0 1 0,-2 0 0,2 2 0,-4 0 0,0 2 0,-1 1 1,-1 2-2,-2 1 1,-2 3 0,-1-1-1,-3 3 1,1 2-1,-3 0 1,-1 1-1,1 1 1,-3-1 0,-2 2-1,3-1 1,1 0-1,-3 0 0,3 0 0,1-2 0,1 2 1,3-3-1,-3-1 1,5 0-1,2-3 0,-1 0 0,5-1 0,2-1 0,0 0 0,2-1 0,4-2 0,-2-1 0,4 1 0,3-1 0,1-1 0,0 1 1,5 0-1,1-2-1,3 0 1,-2-1 0,3 0 0,1-1 0,2 2 0,-1-3 0,1 1 0,-2-1 0,2 1 0,-1 0 0,-3 2 0,0-2 0,-1 0 0,-1 1-1,-3-1 0,-1 2 0,-3-1 0,-2 0-1</inkml:trace>
  <inkml:trace contextRef="#ctx0" brushRef="#br0" timeOffset="251805.4025">11601 17035 2,'-2'-1'2,"2"1"0,0 0 0,0 0 0,0 1-1,2 4 1,4 3 0,3 3 0,1 2 0,2 2 1,5 5-2,-1 1 0,5 4 0,0 3 0,4 1-1,-1 4 1,1 0 0,-2-1 0,2 2-1,-2-2 0,1 1 1,1-2 0,-4-2-1,-3-1 0,1-1 0,-2-2 0,-5-3 0,0-4 0,-1 2 0,-5-5 0,0-3 0,-6-3 0,0-1 0,-6-4 0,-2-3 0,-3-2 0,-1-4 0,-2-2 0,-5-3 0,0-7 0,-1-2 0,-3-5 0,0-2 0,-2-5 0,0-4 0,1-3 0,-1-3 0,2-4 0,2 0 0,3-2 0,1 2 0,3 1 0,1 2 0,7 1 0,0 4 0,2 2 0,4 2 0,4 5 0,2 2 0,0 1 0,5 4 0,1 4 0,3 3 0,1 2 0,3 4 0,-1 1 0,1 5 0,0 3 0,-1 4 0,-1 3 0,-1 3 0,-1 3 0,-5 5 0,-2 3 0,-1 3 0,-5 1 0,0 3 0,-2 3 0,-2-2 0,-5 3 1,3-4-1,-4 1 0,0-3-1,-1-4 0,1-1 0,0-3 0,0-4-1,1-4 1,1-3-1,-2-3-1</inkml:trace>
  <inkml:trace contextRef="#ctx0" brushRef="#br0" timeOffset="253235.4843">12170 16772 3,'2'-6'3,"0"-1"-1,-2 1 0,2 1 0,-2 1 0,-2 1-1,0-1 0,0 3 1,-2 1-1,0 1 0,-3 4 1,1 3-2,0 1 1,-2 4 0,-1 3 0,1 2 0,2 2-1,0 1 1,4 3-1,0 2 1,4-2 0,-2 2-1,4-2 1,2-3-1,0-3 1,2 0-1,1-3 0,1-2 0,3-5 0,-3-3 0,4-3 0,-1-3 0,-1-3 0,3-2 0,-3-4 0,0 1 0,-1-2 0,1-2 0,-1 2 0,-3-2 0,-2-1 0,-2 2 0,0-2 0,-2 2 0,0 1 0,-2 1 0,0 0 0,0 2 0,2 1 0,-2 0 0,0 3 0,3 0 0,-3 3 0,2 0 0,2 0 0,-2 1 0,2-1 0,0-1 0,0 2 0,0-1 0,-2-2 0,3-2 0,-1-1 0,-2-1 0,2-1 0,0-3 0,-2-3 0,2-2 0,-2-1 0,2-2 0,-4 0 0,3-2 0,-3 0 0,-3-2-1,1-3 1,-2-2-1,0 0 1,-2-2 0,-2-1 0,-1-2 0,1 0 0,0 2-1,0 1 1,-1 3 0,1 3 0,2 2 1,0 2-1,-3 3 0,5 2 0,0 5 0,0 1 0,2 5 0,0 4 1,2 4 0,2 4 0,0 3 6,4 6-7,4 2 0,1 4 0,1 2-1,3 4 0,1 0 7,3 3-7,-1-1 0,3 2 0,2-2 0,0 0 0,-1-2 1,3-1 0,0-2-1,2-2 1,-2-3 0,-3-1 0,3-4-1,-4-1 0,0-2 0,-3-3 0,1-5 0,-5 0 0,3-5-1,-7-1 1,-1-3-1,-1-1 1,-2-2 1,0-3-1,-2 2 0,0-1 0,-1 1 1,-1-2 0,2 2 0,-2 0 0,0 0 0,0 0 0,0-1 0,0-1 0,2 0 0,-2-1 1,0 1-1,3-2 1,-3 1-1,2-1 0,0-2 1,-2 0-1,0 0 1,0 0-1,0 0 0,0 0 0,-2 0 0,0 4 1,-2-2 0,0 2-1,0 2 1,0 1-1,0 1 1,0 1 0,0 5-1,-2 4 0,-1 3 0,3 2 0,2 3 0,-2 4 0,4 0 0,0 3 0,1-1 0,3 1 1,-2-1-1,2 1 1,2-3 0,1-1-1,-1-1-1,0-3 1,2-1 0,1-3 0,-3-3 0,2-3 1,-1-1-2,1-3 1,0-3 0,-1-1 0,1-1 1,-2-3-1,1-2 0,-1-3 0,-2 1 0,0-4 0,0 1 0,-1-2 0,-3 1 0,2 2 0,-2 1 0,0 1 0,0 2 0,-2 3-1,2 2 1,2 4 0,-2 1 1,2 4-1,1 5 7,-1 2-8,0 2 7,2 3-1,0 2-7,0 0 7,3 1-1,-1-2 7,0-1-9,1-2-6,-1-1 7,2-2 6,-2-1-8,3-5 6,-1-2-13,0-2 0,1-5 1,-1-2 7,-2-3 0,3-3 0,-1-5-7,-2-1 1,1-1 7,-3-2-7,0-2-1,-2-1 2,-2-2-1,0 1 2,-4-2 0,0-1 0,-4-1 1,0 1-1,0-1 0,-5 1 1,3 1 0,0 2 0,1 2 0,-1 4 1,2 4-1,-2 1 0,4 5 7,-3 1-7,5 5 13,-2 4-14,0 5 0,2 4 7,2 4 6,2 3-8,0 3 6,2 5-8,2 4 6,3 1 0,1 1-1,0 0-1,5-2 0,-1 1-1,3-3-7,-1 0 7,1-3-1,2-3 0,-1-4 6,3-1-1,-5-4-8,1-1 0,2-5-6,-1-3 1,-3-3 7,1 0 6,-3-4-14,-3 0 1,0-2 1,-1-2 6,-3 1 0,-2-3 0,0 0 6,-2 0-1,0 2-14,-2 0 1,0 2-5,2 1 20,-2 1-7,0 1 6,0 3-14,2 1 1,0 4 0,5 0 7,-3 3 0,2-1 0,0 2-7,0 1 1,-1-1-6,1 0 7,0-1 1,0 1-7,0-1 1,1-2 0,-1 1 1,0-2 1,-2 1-1,0-2 2</inkml:trace>
  <inkml:trace contextRef="#ctx0" brushRef="#br0" timeOffset="253863.5202">13752 16056 2,'4'-3'3,"-2"0"0,2-2 0,1 1 0,-3-1-1,2-1 0,-2 0-1,2-1 2,-2 2-2,0-1 0,0 0 0,-2 0 1,0-1-1,0 1 0,-2 2-1,-2-1 1,0 3 0,-2 2-1,-1 0 0,1 2 1,-2 3 0,2 1-1,-3 2 0,3 2 1,0 1-1,0 1 0,2 1 0,2 0 0,0 0 0,2-2 0,0-1 0,0-1 0,2-1 0,2-1 0,0-2 0,2-2 0,2-2 0,-1-2 0,1-1 0,0-2-1,0-1 1,1-2 0,-1-1 0,0-1 0,0 2 0,-1 0 0,-1 2 0,2-1 0,-2 2 0,1 1 0,1 2 0,-2 1 1,2 2-1,-1 0 0,1 2 0,0-1 0,0 1-1,3-3 1,-3 0 0,2-1 0,1-2 0,1-2 0,0-2 0,-1-2 0,3-2 0,13-16 0,-2-2 0,-4-1 0,-3-1 0,1 0 0,-5-3-1,1 2 1,-3-2 0,-3-2 0,-3 4-1,-4-1 1,-6-1-1,-3 2 1,-1-2 0,0 0 0,-2 1 0,-3-1 0,1 3 0,-1 6 0,3 2 1,0 5-1,3 7 1,1 3-1,4 6 1,-2 1 0,2 4 6,0 3-1,0 3-7,2 4 0,0 1 13,0 2-1,4 4 4,0 1-2,11 27-20,1-4 13,1 1 7,-1-7-9,5-5-7,2-1-7,-1-6 2,-7-15 1,-3 0 1,3-3 0,-1-1 1,3 0-1,-1-2 0,-1-1 0</inkml:trace>
  <inkml:trace contextRef="#ctx0" brushRef="#br0" timeOffset="254081.5326">13682 16019 1,'0'0'2,"0"0"1,0 0-1,0 0 0,0-3-1,2 0 0,2-1 0,-2-2-1,2 1-1</inkml:trace>
  <inkml:trace contextRef="#ctx0" brushRef="#br0" timeOffset="254349.548">12877 16505 1,'-4'7'3,"-4"0"0,2-2 0,-1 1 0,3-1-1,0-2 0,2 1 0,0-4 1,4 0-2,2-2 0,2-3 0,5-3 0,1-2 0,3-1 0,1-5 0,3-2-1,1 1 1,3-3-1,0-2-1,2 0 0,-2 1 1,-1 1-1,1 0 0,-4 2-1,-1 1 0</inkml:trace>
  <inkml:trace contextRef="#ctx0" brushRef="#br0" timeOffset="254574.5608">12393 16733 3,'-8'4'3,"0"2"0,-1 0 0,1-2-1,2 0 0,0-2 0,4 1 0,0-3 1,0-2-2,4 0 0,4-1 0,0-4 0,6-3 0,1-1-1,1-3 1,5-1-1,0-2 0,1 0 0,1-3 0,2 3-1,-1-3 0,1 3-1,-2 3 0</inkml:trace>
  <inkml:trace contextRef="#ctx0" brushRef="#br0" timeOffset="255869.6349">12856 17331 2,'0'-1'2,"-2"-1"0,0-3 1,-2 1-1,2-3 1,0 1-1,0-1-1,0 1 1,2 0-1,-2 3 2,0-1 5,0 2-8,2 2 0,-2 1 1,-2 4 6,-1 2 5,3 4-14,0 3 13,0 4-14,0 4 7,0 1-7,2 3 7,2 3 13,0 1-10,4 1 6,3 2 5,1-2-9,4 1-14,3-1 7,0-3 0,1-4 6,3-1 5,2-6-14,-1-3 8,3-5-16,2-5-4,0-5 14,-2-5 0,2-5-6,-2-5-6,1-5 0,-1-2 3,0-5 0,0-2 1,-4-3 2,-3-1 0,1-3 1,-5-2-1,-3-3 1,-3-2 1,-4-2 0,-2 0 1,0-3-1,-6-1 1,-2 0 1,0 2-1,-1 1 1,-1 2 0,0 5 1,-3 4 6,3 4-8,0 5 7,-2 4 6,1 5-14,1 4 0,0 4 1,0 6 14,-1 4-9,1 4 12,4 6-8,-2 4-7,1 2-6,3 6 19,0 4-1,4 1-2,0 5-14,5 2 7,-1 3 0,4 0-1,3 3 6,1-3 6,3 0-15,1-1 0,1-3 8,4-3-2,-1-2-1,3-5-6,-2-2 0,2-4-7,0-3 2,1-2 1,-1-5 7,0-2-13,-2-5 2,0-2 7,-1-2 0,-1-4 1,0-2-6,-3-1 0,-1-3 1,-3-3 2,-1 1-1,-3-1 2,-2-1-1,-3 1 2,-3-2-1,-2-1 1,-5 2 1,-3-2 0,0 0 0,-4 3 1,-3 2 0,3 1 7,-3 3-1,3 4 6,-1 2-15,1 3 8,2 6 5,1 4-1,1 2 5,2 4-8,0 3 7,1 2-22,3 2 22,2 0-9,0 1 6,5 1-14,-1-3 1,2-1 7,0-2-1,4-3 6,-1-2-13,1-3 7,0-2 6,-1-2-14,1-4 7,2-3 0,-1-3 13,-1-2-1,0-2-9,-1-3-7,-1-3 7,0 0-1,1-2-6,-3-1 6,0 2 6,-2 2-7,0-2 0,2 3-7,-4 1-12,1 3 21,1 3 0,-2-1-7,2 5 7,-2 2-1,2 2 0,0 3-13,2 1 14,-1 2-1,-1 0-13,2 1 1,0-1-6,0 2 3,3-2 1,-3-2 0,2 1 2,-2-2 0,0-2 2,3-1 0,-3-4 0,2-1 1,-2-2 1,3-2 0,-3-3 1,2 0 0,0-3 1,1-3 0,-3-1 1,0-1 0,0-1 0,1-2 1,-1 0 0,-2 0 0,2-2 1,0 0-1,1 0 1,-1 1 0,-2 0 0,0 1 1,0 0 0,-2 2-1,2 0 1,-2 4 0,-2 1 0,2 3 0,-2 0 6,-2 4 0,0 3-8,-2 0 13,2 4-8,-2 2 0,-2 4 19,2 2-22,0 3 18,1 2-1,-1 2-3,2 0-8,2 2 12,0 2-9,2-3-2,2 1-1,1-1 1,-1 1-9,4-2 7,-2-1-13,5-1 7,-1-2 12,0-2-8,1-1-13,1-1 14,-2 0-13,3-1 13,-1-3 0,1 2 5,-3 1-1,0-2-7,-2 1 0,-1 1-7,-1-3-6,0 4 2,-2 1-13,-6 2 4,0 1 9,-2 1-8,0 3 3,-2-2 3,-1 0-1,-1 1 3,2-3 0,0 1 1,0-2 1,-1 0-1,1-3 1</inkml:trace>
  <inkml:trace contextRef="#ctx0" brushRef="#br0" timeOffset="256244.6564">14147 16790 4,'2'-5'3,"0"0"0,2-1 0,0 2-1,-1-1 0,-1 2-1,-2 0 1,2 2 1,0-1 5,-2 2-1,0 1-1,0 1-7,-2 4 7,-2 2 5,-1 3 6,-1 2-16,0-1 19,0 3-21,2 2 6,0-1 7,-1 1-3,3 1-7,0-2 6,2-2-1,2 0-1,0 0-7,3 0 0,-1 0 14,0-4-9,0 1 6,0-1-20,4 1 14,-4-2-1,3-1 0,-1 0-19,-4-1 7,2-1 2,0 0-5,-2 0 1,0 0-1,-2 1 3,0 0 1,-2 1 1,-2 1 1,2-1 1,0 0-1,-2 0 2,2-1 1,0 2 0,-2-3 0,-1 0 0,3 0 0,0 0 0,-2-1 0,2-1 0,2 0 0,-2-1 0</inkml:trace>
  <inkml:trace contextRef="#ctx0" brushRef="#br0" timeOffset="257040.7019">14292 16998 1,'0'0'3,"0"0"-1,0-4 0,2 1 0,2-2-1,-2 0 1,2-2 0,2 0-1,1-3 0,-1-2 0,2 0 0,0-4 0,1 1 1,1-2-1,-2-2 0,1 0 0,1-1 0,-4-1-1,2 0 1,-1 0-1,-1 0 1,-2 1 0,-2 0 0,0 2 0,-2 0 0,0 4-1,-2 3 0,0 0 7,-2 6-1,-2 0-1,-1 4-7,-1 3 20,0 4-15,0 3-7,-1 3 13,3 2 5,0 2-8,0 5 13,2 1-3,1 3-8,3-1 6,0 3-15,5 1 6,-1-2 6,2-1-2,2-2-13,0-1 6,3-1 0,1-4 6,1 0-7,1-7 0,1-3-13,1-2 14,1-5-6,-1-4-12,1-3 7,-1-2-5,1-4 9,-1-2-6,1-2 8,0-3 0,-3-2-1,3-3 2,-3 0 0,0-1-6,-3-2 0,1-2 8,-3 0 0,-1 0 0,0 1 0,-4 0-6,0 2 7,-2 1 0,-2 6 12,0 2 0,0 2-3,-2 3-1,0 2 5,-4 5 6,0 4-16,-2 4 18,-1 3-8,1 2 4,-2 4-2,3 0 4,-1 2-15,2 1 13,4 0-10,-2 1-1,2 1 6,2 1-15,2-2 7,2 0-7,0 0 13,4-1-20,1 0 21,-1-1-9,2 1 6,1-3-1,1 1-1,0-1-20,-1 0 14,-1 2-12,0-3 13,3-1-6,-3 2-1,-4-1-4,1 0 1,-3 0 7,0 1-6,-2-1-25,-4 1 4,-2 0 3,-2 1 3,-1-1 3,-1 2 0,-2 0 3,-1 0 2,-1 0 0</inkml:trace>
  <inkml:trace contextRef="#ctx0" brushRef="#br0" timeOffset="259564.8463">13651 15512 2,'-4'-5'2,"1"0"0,-1 1-1,2-3 0,-2 2 0,0 0 1,0 1-1,0-1 0,0 2 0,-3-2-1,-1 3 0,2-2 1,-4 3-1,-9-1 0,-4 0 0,3 2 1,-5 4-1,-4 2 1,-2 1-1,14-3 1,-3 3-1,-5 2 0,-2 0 0,-6 1 0,0 3 0,-5 1 0,-1 1 0,-4 1 0,-46 19 1,4-2 0,4-1-1,42-16 0,-2 1 0,-5 2 0,-4 2 0,1-2 0,-1 2 0,-4 2 0,1 1 0,-59 23 0,13-4 0,53-24 0,-1 2 0,-1 0 0,-2 1 0,1 2 0,-3 0 0,2 0 0,1 2 0,-1-2 0,1 3 0,1-2 0,0 3 0,1 0 0,1 0 0,3 0 0,-1 1 0,3 0 0,2 0 0,2 0 0,-1 3 0,3-4 0,4 2 0,0 1 0,2-2 0,0 2 0,4-1 0,3 0 0,1 0 0,0 2 0,3-1 0,1 0 0,3 2 0,1 0 0,1 1 0,2 1 0,1-1 0,1 1 0,4 1 0,0-1 0,2 1 0,2 1 0,2 1 0,0 0 0,2-1 0,0 0 0,4 0 0,-1 2 0,3-2 0,4 1 0,1-1 0,-1 3 0,3 1 0,1-3 0,3 2 0,4-1 0,2 0 0,0-2 0,0 0 0,4 0 0,0-1 0,2-2 0,2 0 0,0-3 0,4 0 0,1 0 0,1-3 0,2-1-1,3 0 1,4-1 0,-1-1 0,3 0 0,2-1 0,-1-2 0,1-1 0,0 1 0,4-1-1,-2-1 1,2 0 0,0-2 0,2-1 0,2-2 0,2 0 0,-2-1-1,2-2 1,0-3 1,-2-1-1,2-1 0,0-4 0,0 0 0,1-6 0,1 0 0,0-2 0,2-5 0,-2-1 0,-2-3 0,1-1-1,-1-1 1,0-1 0,0-3 1,-2 0-1,0-1 0,0-1 0,2-1 0,2-2 0,-4 2 0,5-1 0,-3-3 0,-2 0 0,2-1 0,-2-1 0,-2-1 0,2-1-1,-2-2 2,0-1-1,-2-1 0,-2 1 0,-1-3 0,-1 1 0,-4 0 0,-3 0 0,1-1 0,0 1 0,-5-2 0,-2-1 0,1 2 0,-3-1 0,0-1 0,-1 1 0,-3-3 0,0 2 0,-2-1 0,-2 1 0,2-1 0,-2 3 0,-2-1 0,0 0 0,0 0-1,-2 2 2,-2-1-1,-3 0 0,1 0 0,0 0-1,-5 0 1,1 0 0,-4-3 0,-3 1 1,-2-1-1,1 0 0,-5 0 0,0-1 0,-2 2 0,-2-1 0,-2 1 1,2-2 0,-2-37-1,-6 10 0,2 6 0,0 5 0,-2 6 0,-5 1 0,1 4 0,0 1 0,1 1 0,-3 1 0,2 2 0,-5 2 0,-1-1 0,3 4 0,1 0 0,-3 3 0,1 2 0,-1 1 0,1 1 0,-3 1 0,9 16 0,-2-2 0,-1-1 0,-1 0 0,-3-1 2,1-2-2,0 2 0,-3-1 0,0 0 0,1 0 0,-1-1 0,-1 1 0,1 1 0,1-1 1,-3 0-1,2 2 0,1 1 1,-1 1-1,-1-1 0,1 3 0,-1 0 0,1 3 0,-18-7-1,2 3 1,6 4 1,0 2-1,2 4 0,2 0 0,3 2 0,1 1 0,-1 0 0,-1 1 0,4-1 0,-1 2 0,1-1-1,1 4 2,1-4-1,1 2 0,-1-2 0,3-1-1,-1 0 2,1 2-1,0-2 0,-1 2 0,7 0 0,0-1 0,-3 0 0,-1 1 0,2-1 0,-5 3 0,3-2 0,-2 2 0,-1-1 0,1-1 0,-3 0 0,1 2 0,-1-1 0,1-1 0,-3 0 0,3 2 0,-3-2 0,3 1 0,-3-2-1,1 1 1,-1-2 1,3 1-1,-3-1 0,3 0 0,-17 3 0,4 1 0,2-3 0,4-1 0,1 1 0,1 1 0,0-1 0,7 0 0,-7 1 0,5-1 0,-1 0 0,1 2 0,2-1-1,-3 1 1,3-1 0,-3 1 1,9-3 0,-2 0 0,-1-1-1,1 1 0,0 2 0,0-2 0,-1 0 0,-1 2 0,2 0 0,-3-1 0,3 3 0,-2-3 0,-1 1 0,1 0 0,0 0 0,-3 1 0,3-2 0,-2 2 0,-1-2 0,3 3 0,-5-3 0,3 3 0,0-2 0,-1-1 0,3 2 0,-1-1 0,-1 1 0,4 0 0,-3 1 0,1 0 0,2-1 0,2 1 0,-3 1 0,1 1 0,2 0 0,-2-1 0,1-1 0,-1 1 0,2 0 0,0 0 0,0-1 0,-3 0 0,3 0 0,0 1 0,0-2 0,1 2 0,-1-1 0,0 0 0,0-1 0,2 0 0,0-1 0,-1 1 0,3-2 0,0 0 0,-2 0 1,2 0-1,0 0 0,2-1 0,-2 2 0,0-2 0,2-1 0,0 1 0,-2-1 0,2 1 0,-2 0 0,2-1 0,0 1 0,-2-1-1,2 2-1,0-2 0</inkml:trace>
  <inkml:trace contextRef="#ctx0" brushRef="#br0" timeOffset="293479.7861">15694 16673 3,'0'0'3,"0"0"-1,0 0 0,-2 0 0,2 0 0,0 0 0,0 0 0,0 0-1,0 0 0,0 0 1,-2-2-1,0 1 0,2 0-1,-2 1 0,2 0 1,0 0 0,0 0-1,0 0 0,2 0 0,-2 0 0,4 1 0,2 0 0,-2 0 0,5 0 0,-3 0 1,2 1-1,0-1 1,3 0 0,-1 0-1,5 0 1,-1 0-1,0-1 0,3 0 0,-3 0 0,5 2 1,0-2-1,-1-2 0,1 1 0,2 0 0,-1 0 0,1 1 0,0 0 0,1-1 0,-1 1 0,4-1 0,-2-1 0,4 1 0,-3 1 0,3-1 0,0 1 1,2-2-1,0 1 0,2-1 0,0 2 0,2-1 1,0 0-1,2-1 1,1 1-1,-1-3 0,4 1 0,0-1 0,1 0 0,3-1 7,1 0-7,3-2 6,1 0-8,-1-2 0,3 1 8,-1-1-7,1-3 0,0 1 0,-1 0 0,-1-1 0,0 1 6,-1-1 0,-1 3-7,-3-1 0,-2 2 0,1 2 0,-7 1 0,0 0 1,-4 0 0,-2 1 7,0 1-7,-4 2 6,-2 0-1,-1 1-6,-1-1 0,-2 0 6,-3 1 0,3 0-1,-5 0 1,1 1-1,-1-1-1,-3 0-6,-1-1-1,0 1 9,-1 0-1,-3-2 6,0 4-14,-2-2 1,2 0 6,-4 0 0,2-2 0,1 4-7,-3-1 7,0 0-7,-2 0 0,-2 1 1,0 1-1,0 0 0</inkml:trace>
  <inkml:trace contextRef="#ctx0" brushRef="#br0" timeOffset="294574.8487">18610 16099 3,'-2'-7'3,"-2"0"0,2-1-1,-2 0 1,0-1-1,-3 1 0,3 4 0,-2-1 1,-2 3-1,2 1-1,-3 3 0,-1 4 0,0 3 0,-3 4 0,-1 4 0,-1 4-1,1 2 7,-1 5-7,3 4 0,2 1 0,1 3 0,3 1 0,6 0 6,2-1-7,4-3 7,3 0-8,5-3 1,3-2-1,1-3 1,5-7 0,4-3 0,2-7 0,2-5 0,2-6 0,4-7 0,3-7 0,-1-7 1,2-6 0,3-2 0,-1-6 0,3-1-1,-5-5 0,-2-3 1,-2-2-1,-3-2 1,-8-2 0,-3-3 0,-2 1-1,-7-1 0,-1 3 1,-5 2 0,-2 3 0,-6 3 0,0 4 0,-2 5 0,-2 4 0,0 7 0,-4 4 1,-3 5 6,1 6-8,-2 6 1,-1 5 0,-1 7 12,1 6-1,-1 7-14,1 6 14,1 5-15,2 5 0,-1 4 15,7 1-15,4 2-1,4 0 2,2 1 14,7-2-3,1-3-13,5-4 0,2-1 14,1-3-8,1-4-6,4-5 13,-2-3-13,0-3 0,2-4 13,-5-5-14,3-2 14,-2-5-14,-2-2 14,-3-4-7,-1-1 6,-3-3-7,-3-3 0,-3-3 0,-2 0-7,-4-4 1,-2 1 1,-4-2 13,0 0-14,0 3 1,-3 2 7,1 0 0,0 3 6,2 4-14,-2 4 14,0 4-14,1 5 13,-1 3 0,2 5-8,2 2 7,0 3-7,0 1-6,4 2 7,0 0-6,0 0 7,4 1-7,0-1 7,3 0 0,-1-3-7,4-2 1,1-1 0,-1-2 0,1-4 1,-1-2 0,0-2 0,3-4 0,-5-2 0,3-3 0,-1-2 1</inkml:trace>
  <inkml:trace contextRef="#ctx0" brushRef="#br0" timeOffset="294875.8659">19580 15991 3,'2'-5'3,"0"0"0,0 1-1,-2-2 0,2-1 1,-2 0-1,3 0 0,-1 0 1,0 0-2,2-2 1,-2 2 6,0 0-1,0 1-1,0 1 5,-2 1 6,0 0-9,0 3-1,-2 0-7,0 2 6,-2 4-1,0 0-7,0 5 14,-1-1-15,1 2 13,0 1-1,0 2-7,0 0-1,0 0-6,0 0 7,4 0 6,0-1-7,0 0-7,0-2 1,4 1 1,-2-3 6,2-1 0,0 1-13,0-2 8,2-1 0,1 1-7,-1-1 2,-2-1 1,0 1 0,0-2 1,0 2-1,-2-1 1,0 1 0,1-2 1</inkml:trace>
  <inkml:trace contextRef="#ctx0" brushRef="#br0" timeOffset="295565.9054">19566 15985 2,'-2'-5'3,"0"1"1,0-1-1,-1-3-1,-1 1 8,0 1-2,0 0-7,-2 0 12,-5 4-8,3 0 6,-2 2-14,0 2 14,-3 4-15,1 2 7,-5 4-7,3 2 7,-1 4-8,1 3 15,-1 1-8,1 3-7,1 1 7,3 1 6,2 1-7,-1 0-7,5-1 14,2-2-1,2-1-7,2-5 6,2-1-7,5-3 0,1-5-6,0-3 1,5-4 0,-1-5 8,1-2-7,-1-4 7,3-5 0,-1-2 0,1-2 6,-3-2-14,1-2 0,-3 0 2,-1-2 13,-1-1-8,-4-1 6,-2 1-13,1 0 13,-3 1-1,0 3 0,-2 1 6,0 4-9,0 4 6,2 1-1,-2 5-7,-2 3 0,4 4 0,-2 2 6,-2 4-1,0 4-20,2 3 15,0 0 6,0 2-14,4 0 8,-2 0-13,4-1 1,-2-3 1,4 0 2,3-1 0,-1-4 1,0-1 0,5-2 1,-1-4-1,3-2 2,-3-3 0,5-2 1,-2-1 0,1-2 0,-1-4 1,-1 0 0,1-3 1,-5-1 0,3-2 1,-3-2-1,-2 0 1,-1-1 1,1-1 0,0-3 0,1 2 0,-3 2 0,-2 0 0,0 2 0,-1 4 1,-1 1 0,-4 3-1,0 2 1,-2 1 0,0 5 0,-3 1 0,1 7 0,-4 2 0,0 2 12,-1 3-8,3 2 0,2 2-1,0 0-7,0 3 1,4-1 6,2 2-7,2 0 7,2-2 0,0 2-7,3-2 0,3-1 14,-2-1-2,3 1-8,-3-1-6,1-1 7,-1 1-7,-2 0 1,-4-1 0,0-1 1,-1 1 0,-3 0 0,-3-2-1,-1 0 0,-4-2 0</inkml:trace>
  <inkml:trace contextRef="#ctx0" brushRef="#br0" timeOffset="295921.9258">20077 15769 4,'2'-3'3,"-2"1"1,4-3-1,-2 3-1,0 0 0,0 2 14,0 0 3,0 1-1,-2 2 3,0 2-2,-2 1 3,0 3-9,-4 2-7,2 1 5,-5 3-1,3 1-2,-2 0-7,4 0 0,-2 2-6,1-1 13,1-1 6,2-1-9,2 1-7,0-1-6,0-3 0,4 0 16,5-1-8,-1-2 6,2-2-7,3 0-6,-1-1-7,3-2 15,-3 1-6,2-2 13,-1 2-7,-3 1 6,-2-2-13,1 3 7,-3 0 0,0 0-1,-2 3-12,-4-1-5,0-1 1,0 3 3,-4-2 1,0 0 0,0 1 1,2-1 1</inkml:trace>
  <inkml:trace contextRef="#ctx0" brushRef="#br0" timeOffset="296210.9423">20221 15807 1,'0'0'3,"0"0"0,0 0 0,0 0-1,4 1 1,1 1 0,-1 3-1,2 0 7,0 2-9,0 1 1,1 1 0,-3 3-1,2-2 1,0 2-1,0 0 0,-2-1 0,1 1-2,-3-1 0,2 1-1</inkml:trace>
  <inkml:trace contextRef="#ctx0" brushRef="#br0" timeOffset="296625.966">20554 15310 3,'0'-16'3,"-4"-4"0,-2 2 0,0 4 0,-5 1-1,-1 4 8,4-1-9,2 6 0,-7 1 6,3 5 6,-1 2-8,7 1 13,-2 3 3,-2 3-9,0 3-1,-1 3 11,1 3-8,4 3-9,-2 3 18,4 1-15,0 4 6,2 1 3,2 3-1,2 0-3,2 2-1,0 0-2,2 1 6,1-1-15,-1 1 6,2-1-1,1 1-7,1-3 0,-4-2-12,1-1 1,-1-3-17,-2-3 2,0-1 4,0-2 1,-1-2 3</inkml:trace>
  <inkml:trace contextRef="#ctx0" brushRef="#br0" timeOffset="297168.9971">20625 15797 3,'2'-5'3,"2"3"0,4-1-1,0 0 1,3 0-1,-1 2-1,2 0 0,1-1 0,-1 1 2,3 1-2,-1 0 0,-1 2-1,1 0 1,1 2 0,-3-2-1,-2 0 1,1 1 0,-3-2 0,0 0-1,-2 1 0,1 0 0,-1-2 0,-2-2 0,2 1 0,-2-1 0,0-2 0,3 0 0,-3-1 0,0-1 0,0 2 0,2-3 0,0 2 0,1-1 0,1-1 0,0 1 0,3 1 0,-1-1 0,0-1 0,1 1 0,-1 0 0,0 0 1,3 1-1,-3-1 1,0-1-1,1 0 0,-3 1 0,-2-1 7,0 0-7,-1 2 0,-1 0 12,-2-1-1,0 0-7,-2 2 5,0 0 5,-2 1-8,0 2 0,0 2-1,-3 1 6,3 1-14,-2 2 13,2 3-2,0 2-13,2 3 13,0 3-7,2 3-7,2 2 1,3 2 1,-1 3 13,4 3-1,0 1-1,1 1 6,1 2-9,-4-2 0,3 1-1,-3 0-6,-2 1 0,0-1-13,-3 1 22,-3-3-1,-3-1-1,1-1-13,-4-1 8,0-3-8,-4-1 2,-1-4 8,-3-1-7,-1-3 1,-1-1-6,-3-4 0,-1 0 2,-1-3 1,-2-5 1,-2-2 0,-4-2 0</inkml:trace>
  <inkml:trace contextRef="#ctx0" brushRef="#br0" timeOffset="297351.0075">20215 15415 2,'-2'-1'4,"-2"0"-1,2 0 0,-2-1-1,2 1 0,0 0 0,0 0 0,2 0 0,0 0-2,-3-1-2</inkml:trace>
  <inkml:trace contextRef="#ctx0" brushRef="#br0" timeOffset="298952.0991">18048 16344 1,'-2'0'3,"0"-1"-1,2 0 0,0 3 0,0-2 0,0 3-1,4 3 1,0 3-1,0 1 0,2-1 0,0 5 0,3-1 0,-3 3-1,2 1 2,0-2-2,1 1 0,-1-2 0,2 0 0,-4 0-3</inkml:trace>
  <inkml:trace contextRef="#ctx0" brushRef="#br0" timeOffset="299124.1089">17799 16179 1,'-2'0'2,"2"0"0,-2 1 0,-2 3-1,2-1 0,0 2 0,0-2-1,2 2 0,2 1 0</inkml:trace>
  <inkml:trace contextRef="#ctx0" brushRef="#br0" timeOffset="299294.1187">17810 16331 1,'4'19'2,"0"2"0,2 2-1,5 3 0,1-1 0,0 2-1,5 1 1,0-1 0,1-4 0,3 0 0,2-2 0,-1-2-1,3-4 0,0-3 0,0-4 0,2-4 0,0-3-1,2-3 1</inkml:trace>
  <inkml:trace contextRef="#ctx0" brushRef="#br0" timeOffset="299467.1286">18397 16234 1,'0'-5'2,"2"0"-1,-2 2 1,4 2 0,1 2 0,1 2-1,2 3 0,0 2 0,1 3 0,1 3-1,-2 2 0,3 3 1,-1 0-1,0 1 0,-2 3 0,-1 1 0,1 0 1,-2 2-1,-2-2-1</inkml:trace>
  <inkml:trace contextRef="#ctx0" brushRef="#br0" timeOffset="300866.2086">18699 17450 1,'-4'-5'3,"2"2"0,-2-2-1,2 3 1,-2-2-1,4 2 0,-2 1 0,2 1 0,0 2 0,2 1-1,-2 4 0,4 1 0,0 4 0,2 1 0,0 2-1,-2 3 1,3 0-1,-1-1 0,0 0-1,2-1-1,-1 0 0,-1-3-1</inkml:trace>
  <inkml:trace contextRef="#ctx0" brushRef="#br0" timeOffset="301015.2171">18829 17409 1,'5'6'2,"-1"1"0,2 2-1,-2 2 0,4-1 0,1 1-1,1-1 0</inkml:trace>
  <inkml:trace contextRef="#ctx0" brushRef="#br0" timeOffset="301160.2254">19059 17359 1,'-4'-1'2,"-2"1"0,-1-1-1,1 0-1</inkml:trace>
  <inkml:trace contextRef="#ctx0" brushRef="#br0" timeOffset="301382.2381">18465 17281 3,'-6'4'2,"-2"-1"0,2 1 0,0 2 0,1 1 0,1-2-1,4 5 1,0 3-1,0-1 0,4 5 0,3-1-1,3 4 1,2 1-1,3 2 0,1 1 0,5 0 0,0 0-1,4 0 0</inkml:trace>
  <inkml:trace contextRef="#ctx0" brushRef="#br0" timeOffset="301623.2519">19204 17185 3,'2'0'3,"-2"0"0,4 1-1,0 1 0,2 5-1,5 3 1,-3 0-1,2 2 0,1 3 0,-1 0-1,-2 2 1,3 3 1,-3 1-2,0 1 0,-4 3 0,2 0 0,-6 1 0,0-1-2,-2 2 0,-2-1 1</inkml:trace>
  <inkml:trace contextRef="#ctx0" brushRef="#br0" timeOffset="301913.2685">18829 17284 3,'0'-6'3,"-2"-1"0,2 1-1,0 3 0,0-1 0,-2 1 0,2 1 0,-2 2-1,2 0 1,0 0-1,0 3 0,0 1 0,0 1 0,0 1-1,0-3 1,0 1 0,0-1 0,0 0-1,0-2 1,-2 0 0,2 0-1,0-2 1,0 1-1,0-1 1,0-5 0,-2 0-1,2 0 0,-2-1 0,0 2 0,2 0 0,0 2-1,-2-2 1,2 1-1,0 1-1,-2 2 0,2 0 0</inkml:trace>
  <inkml:trace contextRef="#ctx0" brushRef="#br0" timeOffset="302125.2806">18674 17316 1,'-6'3'3,"0"-3"-1,2 0 1,0 1-1,0-1 0,-1 0-1,1-1 1,2 1-1,0-3 0,0 2 0,0 0 0,2 1-1,-2-1 0,2 0 0,2 1-2,-2 0 1</inkml:trace>
  <inkml:trace contextRef="#ctx0" brushRef="#br0" timeOffset="316130.0816">19915 17008 3,'-2'-6'3,"0"1"0,0-4-1,-2 2 0,2-2 0,0 1 0,0-3 0,-2 1 1,1 0-1,1-1 0,0 2-1,0-1 7,0 5 5,-2-1-14,2 2 12,-2 3-14,0 1 7,-2 4-7,-1 4 14,-1 2-2,0 7 5,2 4-14,-3 4 12,3 4 0,2 1-15,0 3-7,4 1 15,0-1 0,4 0 5,2-2-1,2-2 5,3-3-21,1-2 1,3-1-5,1-6 13,1-2-12,1-2 0,3-6 1,-2-3 2,3-2-1,-3-5 1,0-1-1,-1-3 3,-1-4 0,-3 0 1,-1-3 0,-1-1 1,-2-2 0,-3 1 1,-1-4-1,-2-2 1,-2 0 0,2-1 0,-2 0 2,0-1 0,-2 3 0,2 3 0,0 0 0,1 2 1,1 6-1,2-1 0,-2 3 0,4 3 0,1 4 1,-1 3 0,2 3 0,1 2-1,-1 4 1,2-1 0,1 3-1,-3 1 0,0 0 0,1 0 0,-1-2 0,0 1 0,-1-3 0,-3-1 0,0-2 0,0 0 7,0-3-1,-1 0-1,-1-4-1,-2-2-6,2-4 0,-2-2 0,4-5 0,-4-1 0,0-2 1,0-2-1,3 1 1,-3 0 0,0 1 0,2 1 1,-2 1-1,0 2 1,2 3-1,-2 2 0,2 1 1,3 3 0,-3 3 0,2 2 0,2 2 0,2 0 0,-1 2 0,1 1 0,2-1 0,1 0 0,-3-2 0,3 2 0,-1-2 0,0-3 0,-1-1 0,1-1 0,1-5 0,-3 0 0,2-1-1,-1-3 1,-3-2 0,2-1 0,-1 0 0,-3 1 0,2-1 0,-2 2 0,3 1 0,-5 3 0,0 0 0,-2 2 0,2 3 0,0 1 0,2 1 0,1 0 0,-1 1 0,0 0 0,0-1-1,2 1 0,1-2 1,1-1-1,0-3 1,1-3-1,-1-1 0,3-4 0,-3-2 0,-2-3 0,2-1 1,-1-5-1,-1 0 1,-2-2-1,0 0 1,-1-5 0,-3 4-1,-2-4 0,-2 0 0,-3-2 0,-1 1-1,-2-3 2,0 1 0,-3 3 0,1 1 0,0 3 2,1 4-2,-1 3 1,2 3 0,-1 4 0,-1 2 0,2 5 0,2 5 0,-3 2 0,1 4 0,2 4 0,2 3 0,0 2 12,2 4-1,2 3-8,4 4-7,2 0 20,4 3-3,5 1-2,1 0 0,3 0-2,2-2-20,1 0 13,1-3 6,4 0-1,-2-3-13,2-3 0,0-2 7,-3-2 0,1-1 6,0-4-1,-2-2-14,-3 0 8,-1-3 6,0-3-14,-5-1 1,1-2 7,-3-3 13,-2-3-7,-1-1-8,-1-2-14,-2 0 3,-4-3 1,0-2 1,-2 0 8,0 1-6,-2 0 1,-2 1 7,0 2 0,0 2 0,0 2 0,0 1-6,-1 6 13,1 3-7,0 1 6,2 7-7,-2 3 13,2-1 0,2 5-3,2-1-7,0 0 6,2 2-20,0-2 14,2-1 0,3-1 6,-1-1-1,0-3-1,3-2-7,-1-2-6,0-1 1,1-3 0,-1-2 7,0-1 0,-1-2-6,-1-3 1,-2-2 13,0-2-2,-2 0-13,1-2-5,-1-1 7,0 2 7,0-3 0,0 2-1,0 2-6,0-2 0,-4 3-7,2 1 9,0 1 0,1 3 7,-1 1 6,0 0 4,4 6-8,-4 0-7,2 3 14,2 1-9,-2 1-1,3 1 6,-1 1-8,0-2 0,2 0 0,-1-1 6,1-1-7,0 0-1,0-2 8,3-1-8,-3-2-8,0-1 16,1-1-2,-1-3-7,0-2 0,-2 0 0,0-2-7,3 1 8,-5-2-6,2-1 13,-4-1-7,0-1 7,2-1-15,-4-1 15,2-2-8,0 1 0,1 0 1,1 1-8,-2 3 16,2-1-16,0 3 2,-2 1 7,2 2 0,-2 1 0,2 3 0,1 3-7,1-1 14,0 3 0,0 1-16,0-1 8,1 2-12,1 0-5,-2-2 1,2 2 3,1-3 1,-1 3 1,0-3 1,3-1 2,-1-3 1,2 0 0,1-3 1,-1-2-1,1 1 2,-3-4 1,2-1 1,1 0 0,-1-1 0,-2-2 1,1 0 0,1 0 1,-1-1 0,-3-1 0,0-1 0,-2 2 0,0 0 1,1 1 0,-5 3 0,0-1 7,0 3 5,-2 1-8,2 3 0,-4 3 7,0 3-3,0 2-1,-2 3-1,-1 2 13,1 0-9,-2 3 5,2 0-1,0 1 3,2 1 5,2-4-8,2 3-9,2-2-7,0 0 19,2-2-9,1-2-13,1-2 1,0 0 6,2-2-12,1-2 7,1-1 7,-1-3-1,1 0 0,0-2-13,-3-1 14,1 0-1,0 0 0,-1 0-13,-1 0 14,-2 1-7,-2 0-6,2 3-6,-1-1 15,-1 3-6,2 4 13,-2-1 0,0 0-15,0 3 15,2 0-8,-1 0 1,1 2-14,0-1 15,0 0-6,0 0-12,3-3 1,-3 2 3,-2-2 1,4 0 1,-4-3-1,1 0 2,-1-1 1,0-2 0</inkml:trace>
  <inkml:trace contextRef="#ctx0" brushRef="#br0" timeOffset="316329.093">21293 16209 13,'-2'0'10,"-3"-1"11,1 0-3,2 0-21,-2 0 14,0-2 4,4 1-8,0 0-1,0-2-13,0 1-1,2-1 1,0 0-1,0 0 0</inkml:trace>
  <inkml:trace contextRef="#ctx0" brushRef="#br0" timeOffset="316531.1046">20573 16745 1,'-6'3'4,"2"0"0,-1-2-1,1-1 0,0 0 7,2 0-8,2 0 12,-2-2-2,4 0-8,0-4 7,4 0-8,5-3 5,-1-1-13,5-2 0,3-2-1,1-1 1,1-2 1,1 0-2,2 1 1</inkml:trace>
  <inkml:trace contextRef="#ctx0" brushRef="#br0" timeOffset="317194.1425">21766 16217 5,'-2'-2'10,"-2"0"6,0-2 4,2 1-9,-2-2 6,0-1 3,2 3-2,-1-3 4,3 0-16,0 3 19,5-3-16,1 2-14,2 1 20,2 2-21,3 1 1,-1 2 13,3 2-7,-3 1-1,1 4 14,-3 0-15,0 2 12,-2 1-7,-1 2-1,-3 2 0,-4-1 6,0 1 6,-2-1-3,0-1-8,-2-2 6,-1-1 12,-1-2-9,2-2 5,-4-1 3,0-4-9,1-2 0,-1-1 4,-2-2-2,4-3-7,-3-1-9,1-4 8,2 0-8,0 0 7,1-1-1,1-1-7,2 1-5,-2 0-7,4 3-3,0-1-11,2 2-9,0-1 4,2 1 5,3 1 2,-1 0 5,2 2 0,2 0 4,1 0 1,3 2 2,1-1 3,1 0 0,1 0 3,1 1 0,-1-1 2,-1 1 0,1-1 1,0 1 2,-3-1 0,-2 2 1,1-2 1,-3 1 0,1 1 0,-3-1 1,0 2 0,0-1 0,1 1 1,-3-1 6,0 2-1,0 3-7,0-1 7,-1 0 6,1 3-8,-2 0 0,0 2-1,2-3-6,0 1 6,-1 0 0,1-2 0,0 1 12,0-1-20,0-2 13,1-2-7,-1-1 0,0-3 6,2-1 7,-1-2-3,-1-1-1,2-2 5,-2 2-1,2-1 4,1-1-2,-1 1-7,2-1 4,-1 3-14,1 0 13,0 1-8,3 0 6,-3 1-7,2 0 7,1 3-16,-3 1-4,5-2-11,-3 1 1,1 0 3,-1 0 1,0-1 1,-1 3 2</inkml:trace>
  <inkml:trace contextRef="#ctx0" brushRef="#br0" timeOffset="317566.1638">20426 16805 2,'0'0'3,"0"0"-1,2 0 0,2 0 0,2 0 0,1-2 0,1 2 0,2-2 0,3 1-1,-1-2 2,3 0-2,3-1 1,1-1-1,2-1 0,1-1 0,1-1 0,2-3 0,2 1 0,0-2-1,2-3 1,2-1 6,2-1-7,-2-3-1,0 0 0,2-1 0,0 1-1,-2 1 0,0 1-1</inkml:trace>
  <inkml:trace contextRef="#ctx0" brushRef="#br0" timeOffset="318531.219">20432 17545 3,'0'0'3,"0"0"-1,0 0 1,0 0 0,0 0-1,0-2 0,0-3 0,2-2 1,-2 2-2,2-1 0,0 0 1,3-1 6,1 0-8,0-1 7,2 0 5,3 0-1,1-2-2,0 0-7,1-2-7,3 1 7,3-3 6,4-2-1,0-1-1,3-2 6,1 0-14,4-2-6,2-3 1,3 0 13,1-3-13,0-1 7,2 1 0,3-3-6,3 0 13,1 0-7,1 0 12,1-3-20,1 1 1,1-1 1,0-1 13,1-1-7,-1 1-6,2-2 7,-1-2-6,1 0 0,2 0 0,-2-1 0,4 1 2,-1-1 0,-1 2 0,-2 1 0,0-1 1,-3 3 0,-1 1 0,-3 0 1,-1 3-1,-3 1 1,-2 2 0,-1 1 0,-3 2 0,0 2 0,-4 0 1,2 1-1,-4 1 0,31-19 1,-8 5 0,-11 6-1,-4 3 1,0 3 0,-6 4 0,-2 2 0,-4 3 0,0 0-1,-4 0 0,-5 4 1,-9 4 0,1 1 0,-2 0 0,-2 1 0,2-1 0,-2 2 0,1 1 0,-3-2 0,2 2 0,-4 1 0,2-1 0,0 1 0,0 0 0,-2 0 0,2 0 0,-2 0 0,0 0 0,0 1 0,0-1-1,2 1 1,-2 2 0,0-2-1,0 0 0,2 0-1,-2-1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in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00" units="1/in"/>
        </inkml:channelProperties>
      </inkml:inkSource>
      <inkml:timestamp xml:id="ts0" timeString="2012-09-18T06:55:19.103"/>
    </inkml:context>
    <inkml:brush xml:id="br0">
      <inkml:brushProperty name="width" value="0.05292" units="cm"/>
      <inkml:brushProperty name="height" value="0.05292" units="cm"/>
      <inkml:brushProperty name="fitToCurve" value="1"/>
    </inkml:brush>
  </inkml:definitions>
  <inkml:trace contextRef="#ctx0" brushRef="#br0">10357 12761 18,'0'0'2</inkml:trace>
  <inkml:trace contextRef="#ctx0" brushRef="#br0" timeOffset="47721">7 0 24,'-2'1'3,"0"0"-1,-1 2-2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in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00" units="1/in"/>
        </inkml:channelProperties>
      </inkml:inkSource>
      <inkml:timestamp xml:id="ts0" timeString="2012-09-18T06:55:19.209"/>
    </inkml:context>
    <inkml:brush xml:id="br0">
      <inkml:brushProperty name="width" value="0.05292" units="cm"/>
      <inkml:brushProperty name="height" value="0.05292" units="cm"/>
      <inkml:brushProperty name="fitToCurve" value="1"/>
    </inkml:brush>
  </inkml:definitions>
  <inkml:trace contextRef="#ctx0" brushRef="#br0">13 74 21,'-2'0'3,"2"0"1,-2 0 0,0 0-1,0 0 0,0 0 0,0 0-1,2 0 0,-2 0-1,2 0-1,2 0-1</inkml:trace>
  <inkml:trace contextRef="#ctx0" brushRef="#br0" timeOffset="162">356 0 25,'0'0'4,"0"0"0,0 0-1,0 2 0,3 0-1,-1 0 0,0 0-1,0 0-2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2-04T05:13:26.4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12650 4255 2,'-7'-3'1,"1"0"1,0 1-1,0-2 0,0 1 1,-1-2 0,1 1 0,-2 1-1,2-1 0,-3 1-1,1 1 0,0-2 1,0 1-1,-1-1 1,-1 1 0,2-1-1,-3 1 1,1-1 0,0 2-1,-1 0 0,-1-2 0,-2 3 2,-1 0-2,-1 0 1,-1-1-1,-2 1 1,1 0-1,-3 0 0,0 1 0,-1 0 0,-1 0 0,0 1-1,0-1 2,-1 1-1,-3-1 0,2 1 0,0-1 0,0 3-1,0-3 1,1 1 0,-1 1 0,2-1 0,2 2 0,1-2 0,-1 1 0,0 1 0,1 0 0,1-1 0,-2 2 0,3-1 0,-1 1 0,0-1 0,1 2 0,-1 0 0,3-1 0,-3 2 1,3-1 0,-1 1-1,0-1 0,1 1 0,1 0 0,-1 1 0,1 0 0,1 0 0,-3 1 0,1-1 0,-1 1 0,-1 0 0,1 0 0,-1 1 0,-1 0 0,0 0 0,-1 2 0,-1-2 0,0-1 0,1 1 0,1 1 0,0 0 0,3-1 0,-1 1 0,-1-1 0,3 0-1,-1 1 1,1-1 0,3-1 0,-3 1 0,5 2 0,0-2 0,-1 2 0,3 0 0,-2 0 0,3 2 0,-1-1 0,2-1 0,0 0 0,-3 2 0,3 0 0,0 1 0,2-1 0,0 0 0,-2-1-1,1 1 2,1 0-1,2 0 0,-2-1 0,2 2 0,0 0 0,0 0 0,-2 0 0,2 0 0,0 0 0,2 1 0,-2-1 0,2 1 0,-3 0 0,3 1 0,-2 0 0,2 0 0,2-1 0,-2 3 0,0-2 0,3 1 0,-3 1 0,0 0 0,2 0 0,0 1-1,0 0 2,0 2-1,0 0 0,0-1 0,2 1 0,0 1 0,0 0 0,3-1 0,-1-1 0,0 0 0,0-1 0,2 0 0,3 1 0,-3-2 0,2 1 0,3-2 0,-3 2 0,3-3 0,3 0 0,-1 1 0,1-1 0,1-1 1,-1 0 0,1 0-1,-1-1 0,3 1 0,-3-2 0,3 1 0,0-1 0,1 0 0,-1 0 0,0-2 0,1 2-1,1-1 1,0-1 0,-1 1 0,1-2 1,2 2-1,0-4 0,-1 3 0,1-2 0,0-1 0,0 0 0,3-1 0,1 1 0,0-2 0,-2 0 0,2-1 0,2 0 0,2 0 0,-2-2 0,0 0 0,2 1 0,-2 0 0,2-2 0,-2 1 0,0-2 0,2 1 0,-2 0 0,0-2 0,0 2 0,0-1 0,-1 1 0,3-1 0,-2-1 0,0 1 0,0 2 0,0-2 0,0-1 0,2 1 0,0 0 0,0 0 0,0-2 1,-2 1-1,0 0 1,2-1 0,-2 1-2,0-1 2,0 0-1,-2-2-1,2 2 1,-2-1 0,2 0 0,-2-1 1,0 1-1,0-2 0,-1 1 0,-1-1 0,4 0 0,-2-1 0,-2-1 0,2 2 0,0-2 0,0 0 0,-1 0 0,1 0-1,0-1 1,2-1 0,-2 1 1,-2-1-1,2 1 0,0-2 0,-3 1 1,1-2-1,0 1 0,-2-1 0,2-2 0,-3 2 0,1-2 0,0 0 0,-2 0 0,1-1 1,-3 0-1,2 0 0,-1-1 0,-1 1 0,0 0 0,-1-1 0,-1 0 1,-1-2 0,-1 0-1,-1 0 0,-1 1 0,-1-1 0,0-1 0,-1 1 1,-3-3-1,0-2 0,-1 3 0,-1-1 0,0 1 0,-2-3 0,0 1 0,0-1-1,3 0 1,-5-1 0,2 0 0,-2 0 0,0 0 1,0 0-2,0-2 2,0 0-2,-2 1 2,0-1-2,0 0 2,0 1-1,0 1 0,0 0 0,0-1 0,0 1 0,-2 0 0,0 0-1,0 1 1,0 1 0,-2 0 0,2 0 0,-3 0 0,1-1 0,2 2 0,-2 0 1,0 0-1,0 1 0,-2-1 0,2 0 0,-3 2 0,1 1 0,0-2-1,0 2 1,-3 0 0,1 0 1,2 0-1,-4 1 0,1 0-1,-1 2 1,-2-1 0,1 1 0,-1 2 0,-1-2 0,-1 1 0,-1 0 0,-1 1 0,1 1 0,-1 0 0,-1 1 0,1 1 0,-1 0 0,1-2 0,-3 2-1,5 1 1,-5-1 0,2 1 0,-1 0 0,-1 1 0,1 1 0,-1 0 0,2-1 0,-1 2 0,-1-2 0,1 1 0,-3 0 0,2 1 0,1 1 0,-1-1 0,0 0 0,1 1 0,-1 0 0,3 0 0,-1 1 0,1-1 0,-1 1 0,1 0 0,-1 1 0,3-3 0,-1 3 0,1 0 0,-1 0 0,-1 1 0,3 0 0,-1 0 0,-1 0 0,3 1 0,-5-1 1,3 0-1,-1 1 0,1-1 0,-1 1 0,-1 1 0,-1 0 0,1-1 0,-1 1 0,1 0 0,-1-1 0,0 1 0,1 0 0,1-1 0,1 0 0,-1 0 0,3 1 0,-2-2 0,3 0 0,1 0 0,0 0 1,-1 0-1,3 0 0,0 0 0,-1 1 0,1-1 0,0 0-1,2 1 1,-3-1 1,1 1-1,2 0-1,0 0 1,-3-1 0,3 0 0,0 2 0,0-2 0,0 1 0,1 0 0,-1-1 0,2 2 1,2-2-1,-2 0 0,0 0 0,2 0 0,0 1 0,-2-1 0,1 0 0,1 0 0,0 0 0,0 0 0,-2 0 0,0 0 0,0 0 0,2 2 0,-2-2 0,2 0 0,-3 1 7,-1-1-8,2 0 1,0 1 0,0 0-1,-2-1 1,-1 1-1,1 0 1,2 1-1,-2-1 1,2-1 0,0 1-1,-3 0 1,3 0 0,0 0 6,2-1-7,-2 0 1,2 2 6,-2-1-7,-2 0 0,1 0 0,-1 0 0,2 0 0,-2-1 7,0 2-1,-1-2-7,1 1 0,0 0 0,0-1 1,0 1 0,-1-1 6,-1 1 0,2-1-1,0 0 0,0 0 0,1 0-9,-1 0 2,0 1 0,2 0 7,0-1 7,2 0-3,-3 0-13,3 0 1,-2 0 13,2 2-8,-2-2-6,2 0 13,0 0-14,2 0 1,-2 0 7,0 0 0,2 0 0,-2 0-1,2 0 0,-2 0 0,2 0 6,-2 0-14,2 0 2,0 0 7,0 0-7,0 0 1,0 0 0,0 0 7,0 0-8,0 0 2,0 0 6,0 0-7,0 0 1,0 0 1,0 0 0,-2 0 13,2 0-1,0 0-2,0 0-7,2 0-6,-2 0 6,0 0-6,0 0 1,0 0 6,0 0 0,0 0 0,0 0 6,0 0-1,0 0-14,0 0 1,0 0 1,0 0 0,0 0 8,0 0-7,0 0 0,0 0 8,0 0-1,0 0-1,0 0 0,0 0-7,0 0 0,0 0 9,0 0 5,0 0-7,0 0-1,0 0 0,0 0-7,0 0 2,0 0 6,0 0 6,0 0-14,0 0 8,0 0-7,0 0 1,0 0 7,0 0 6,0 0-8,0 0 0,0 0 6,0 0-14,0 0 14,0 0-1,0 0-7,0 0 0,0 0 1,0 0-8,0 0 2,0 0 0,0 0 1,0 0-2,0 0 2,0 0 0</inkml:trace>
  <inkml:trace contextRef="#ctx0" brushRef="#br0" timeOffset="8258.4723">9107 5626 1,'0'-6'2,"0"1"0,0 0 0,0 1-1,0-2 1,0 1 0,-2 2-1,2-2 1,-2 1-1,0-1 0,0 0 0,0 1 0,-1 0 0,-1 1 1,0-2-1,0 3 0,-2-1 0,-2 2-1,-1 1 1,-1 0-1,-2 1 0,-1 0 0,-1 2 0,-5-1 0,3 2 0,-3-1 0,0 1 0,1 0 1,-1 0-1,0 0 1,1 1-1,-1 0 0,1-1 0,-1 1 0,0-2 0,3 2 0,-1-1 1,3-1-1,-1 1 0,1-1 0,1 1 0,1-1 0,2 1 0,-3-1 0,3 2 0,0-1 0,1 1 0,1 1 0,0 0 0,0 1 0,-1 0 0,1 2 0,0 0 0,-1 2 0,1-1 1,2 2-1,0-1 0,2 2 1,-3 1-1,3 0 0,2 0 0,-2 1 0,0 1 0,2 0 1,0 2-1,0 0 0,0 0 0,2 1 0,0-1 1,0 2 0,0 1-1,0-1 0,0 1 0,0-1 0,0-1 0,0 2 0,0 3 0,-2-1 0,2-1 0,-3 2 0,1 0 0,2 0 0,0-1 0,-2 3 7,2 1-7,-2 0-1,2 3 1,-2-1-1,-2 1 0,2 2 1,-2 1 0,2-1 0,-2 2 0,2 1 6,-3 0-7,1 1 0,0 0 0,-2 0 0,2 0 7,-2 1-7,2 1 0,-3-1 0,1 1 0,-2 2 7,2 0-1,-1 2-7,1 0 0,-2 0 1,0 0 6,1 0-1,1 0 0,0-1-7,-2 1 0,0 0 1,1-1 6,-1 1 0,2-2 0,-2 2-1,1 1 0,-1 0-1,2 3-6,-2-1 6,1 0 0,1 2 0,0-2-7,0 2 1,0-1 0,-3 1 14,3-2-8,0 0 6,-2 2-1,1-1-7,1 0-6,0 1 0,0 1 14,0 0-14,1 0 1,1 0 7,-2-1 6,2 1-7,0-2 6,0 1-14,0-2 1,-1 0 7,3-1 6,-2 1-13,4-2 13,-2 0-14,0 1 8,2-1 0,0-1 12,0 0-8,0-1 0,0 0 0,2 0-15,-2-3 8,0 1 7,2-1-7,0-1 8,-2 0-9,0-1-6,2-1 14,0 0-7,-2-1 7,3 0 0,-1-2-8,0 1 8,0 0-15,0 2 8,0-1 7,0-1-13,0 0 13,0-1-7,0 0 1,0 0 6,0-1 0,0-1 5,0 2-1,0-2-1,1 0-14,-1 0 7,0 2 0,0-2 0,0 1 0,2-3 6,-2 3-7,-2-1-6,2 0 13,0-1-1,0 3 0,2-1-1,-2 0-1,3 0-13,-1-1 14,2 0-7,-2-1 13,0-1-14,2 0 0,1 0 7,-1-1 5,2-1-7,0-1-6,1-1 6,1-2-6,0 0 13,1-1-8,3-2 7,1-2-8,-1 2 8,1-3-9,1-1 7,1-1 5,-1-1-7,1-1-7,1-2 7,1-1 5,0 1 0,-1-3-15,1 1 8,1-3-7,-1-1 7,-2 1 7,1-3-16,1 2 16,-1-3-9,-1 0 7,0 1-21,-3-2 15,3 1 7,-5-1-8,0 0-6,1 0 13,-3 2-7,1-4 0,-1 2 6,-2-1-19,0 1 14,-1-1 12,1 0-14,-2 0-12,0 1 20,0-1 6,-1-1-21,1 1 14,-2 0-7,2 0 6,0 0-7,1 0-6,-1-1-6,0 1 22,0-1-2,0 1 0,1 0-20,-3 1-5,0-1 3,-2 1-6,0 0 2,0 0 1,-2 0 3</inkml:trace>
  <inkml:trace contextRef="#ctx0" brushRef="#br0" timeOffset="9318.533">8950 11356 1,'-4'-3'2,"-1"0"0,-1-3 0,0 2 0,-2-2 0,-1 1 0,1-1-1,0 2 0,-2 0 0,-1 1 0,1 0 0,0 2 0,-5 0 0,1 2 1,-3 0-1,1 4 0,-3 0 0,0 0 0,-1 2-1,-3 3 0,0 0 1,0 2-1,-1 1 0,-3 1 1,0 1-1,-2 0 1,2 1 0,0 1 0,0 1-1,0-1 0,2 2 0,1 0 1,1-2-1,2 0 0,0 1 0,3-2 0,-1 2 1,5-2-1,1-1 0,1 1 0,2 2 0,1-1 0,3 1 0,2-1 1,-2 1-1,2 0 0,4 2 0,-2 0 0,2 1 0,2 2 7,-2-1-7,2 1 6,-2 2-7,2 0 0,0 2 0,0 1 0,0 1 7,-2 1-1,0 2 6,-2 0-8,0 2 0,0 1 5,0 2-13,-2 2 0,2 1 7,-3 1 6,3 1-1,-2-1-7,0 1 13,-2 1-14,2 0-6,0-1 19,-3 1-7,3-1-8,-2 2 8,0-2-1,0 3-1,-1 1 6,1-1-1,-2 0-1,0 2-1,-1 0-13,-1 0-6,0 0 15,-1 0-1,1 1 6,0 2-7,-1-1 0,1 0 0,0 1-6,-1 0 20,1 0-21,2 0 7,-1-1 0,3 1 6,0-3 1,2 0-2,0-1-1,2 0-6,-2-1 0,4-2 6,-3 0-20,3-1 15,0-1-12,3-1 8,-1 1 13,0 0-1,-2-2-1,2 2 7,0-2-22,0 2 14,2-1-1,-2-1-13,0 0 7,2-1 8,-2-2-15,3 1 16,-1-2 4,2 0-14,-2-1 7,4-1-13,1 0 7,-1-2-7,0 1 2,2-2 14,1-1-14,-1-1 1,3 0 13,-1-3-1,-2 1 1,3-3-16,-1 1 9,0-4 6,3 1 0,2-2-1,-1 1-1,3-2-1,-1 0 6,3-1-7,-2 1 6,3-6-20,1 2 14,-2-1-6,2-1 0,-1-2-12,1 0 0,0-2 3,0 0 1,-3-1 0,1-1 2,0-2 0</inkml:trace>
  <inkml:trace contextRef="#ctx0" brushRef="#br0" timeOffset="11565.6615">4979 8019 2,'-13'-12'2,"-1"0"-1,-3 1 0,-3-1 1,-1 3-1,-2 1 0,0 2 0,-1 2-1,-1 6 1,2 3 0,0 7-1,1 4 1,3 5 0,0 6 0,3 3 0,1 5-1,3 1 0,4 2 0,-1 2 1,5-2 0,2 0-1,2-2 1,4-4-1,0-3 0,3-6 0,-1-3 0,4-3 2,3-7-2,-1-4 0,0-6 1,3-5 0,-1-4 0,3-6 0,-1-5-1,3-2 0,-4-3 0,1-1 0,-3-1 0,-1 1 0,-2 2 0,-1 3 1,-1 4-1,-2 3 0,0 3 0,2 5 0,-1 6 1,1 6 0,0 3-1,3 7 0,-3 3 0,4 5 0,1 0 0,1 3 0,1 0 0,1-2 0,1 1 1,1-4-1,1-4 0,0-2 0,-1-4 0,-1-2 0,-1-8 0,1-4 1,-1-7-1,-1-4 0,-1-6 0,-1-3 0,1-5 7,-1-4-7,-1-5 0,0-3 6,-1-3-7,-3-3 7,0-4-7,1-3 0,-3-2-1,-2 1 1,-4 1 0,0-1 7,-2 2-7,-2 3-1,0 4 1,-3 5 0,3 5 6,-2 6-7,2 6 7,0 6-7,-2 6 7,1 8-8,1 7 14,2 5-1,0 8-2,0 3-7,4 5 0,2 6 6,0 4-7,5 1 6,1 2 7,2-1-16,3-3-5,-1-3 13,3-3 0,2-3-1,-1-4-1,3-6 0,-3-4 0,3-4-7,2-6 7,0-4-1,-3-5 0,3-5-13,-2-3 14,-1-6-6,-1-5 0,0-2-1,-3-4 9,-1 0-1,-5-3-1,-2-2-13,-1-3 0,-3-2 3,-4-2-1,-2-3 2,-3-1 1,-1-5 0,-4 0 0,0-2 2,-5 3-1,5 1 1,-3 4 1,1 5 0,2 5 0,1 6 1,1 3-1,2 5 8,2 5-8,0 8 0,1 5 1,3 8 0,3 4 7,-1 7-7,4 6 6,2 6-1,5 3 0,-1 5 7,4 4-9,1 1-6,2 2 6,-1 1 6,3 1-7,0-2 6,-1-1-13,-1-1 0,2-3 1,-3-4 1,1 0-1,-3-4 2,1-4-1,-5-2 1,3-2 1,-5-4-1,-2-2 0,3-4 0,-5-5 1,-2-1 0,0-4 0,0-5 0,-4-3 0,2-2 1,-2-3-1,0-3 1,0-2-1,-2-1 1,2 0 0,2-1 0,-2 0 1,2 3 0,3 0 0,-3 2 0,4 1 0,0 4 1,0-1 0,3 4 0,-3 2 0,4 3 0,0 2 0,1 4 0,-3 2 0,0 2-1,1 4 1,1 0-1,-2 3 7,-2 2-7,1-2 0,-1 0 6,0-1-7,-2 0 13,0-2-8,0-3 13,1-1-3,-1-1-2,-2-1-20,0-5 20,0-1-1,-2-1-14,0-5 6,2-2 6,0-3-1,0-1-14,0-4 1,0-1 7,2-3 6,1 0-13,1 1 6,-2 0 0,2 0 6,0 3-7,-2 2 7,3 4-14,-3 2 7,2 2 0,0 5 0,0 2-6,3 2 13,-3 2-1,0 3 1,0 0-22,3 2 22,-3-1-7,0 0-7,2-2 7,-2 0 7,3-1 0,-3-3-9,-2 0-12,2-1 2,-2-3 2,1-3 0,1-3 1,0 0 2,-2-3 1,2-2 0,-2 0 1,-2-4-1,3-1 2,-3 0 0,-2-3 0,0-2 0,0-4 1,-2-2-1,-3-3 1,-1-2 1,2-2 0,-2-1 0,0-1 1,-3 1 0,3 0 0,0 2 1,0 3-1,0 3 1,2 5 0,-1 3 1,3 4 0,-2 3 0,4 6 0,0 5-1,0 4 7,0 6-1,4 5 6,0 3-1,1 6-16,1 6 2,2 4 0,2-1 20,3 5-3,-3 0-8,3 0 13,1-2-3,-2 0 4,5-4-1,-3-1-4,-1-2 0,1-3-3,-3-2-8,-1-3 6,-2-3-8,3-3 6,-5 0 0,0-5 5,0-1-2,-4-4-1,0-2 6,0-2-16,-2-2 0,0-4 0,0-3 0,0-1 0,3-4 7,-1-3-20,2 1 8,4-2-1,0-1 16,1 2-3,1 0 0,2 3-8,-1 2-6,-3 3-5,2 2 0,-1 4 3,-3 3 13,0 3 0,0 4-13,-2 2 14,0 3-14,-2 2 2,-2 2 0,0 1-6,-2 2-4,0 0-5,0 1 16,0-2-12,0-2 1,0-1 3,0-2 2,0-3-1,0 0 3,0-3 0,0-1 1,0-4 0</inkml:trace>
  <inkml:trace contextRef="#ctx0" brushRef="#br0" timeOffset="12865.7358">6604 7177 3,'2'2'3,"0"2"0,3 1-1,-1 4 1,0-1-1,0 1 8,2 4-2,0 0-1,1 0-7,-3 1-1,2-1 7,0 0-7,-2-1 0,3-4 6,-1 0-7,-2-2 13,0 0 0,2-4-9,0-1 0,-1-2-6,1-3 6,-2-4-6,2 1 13,-2-3-1,2-2-7,-1-3-7,-1-1 1,-2 0 1,-2-2 0,0 1-1,0-1 16,0 1-3,0 0-7,0 2 0,0 4 6,0 1-7,0 5 0,2 1 12,0 3 0,2 2-15,0 4 7,2 3-1,1 1 0,-1 3 6,2-1-8,2 1 6,-1-1-7,1-1 7,2-2-8,1-2 8,-1-1-2,1-4 6,-1-2-2,3-5-13,-1-1 6,1-4 0,-1-1 0,0-5-13,-1-1 2,-3-1 7,1-3 6,-3 0 0,0-3-20,-2 0 3,1-4 1,-5 0 1,-2-4 1,-2 1 2,-3-2 1,1-1 0,0-1 1,0 1 1,-2 1-1,2 2 3,-3 5 0,1 4 1,2 3-1,0 5 1,2 4 0,-2 5 1,0 4 6,2 5 6,-1 5-1,3 3-2,3 5-7,-1 2 6,2 4-7,0 2 6,4 2 6,2 0-14,1 1 14,3-3-15,3 2-7,-1-4 15,1-1-1,2-3 6,1-3-2,1-1-1,0-3-13,-1-2 7,-1-3 6,0-3-7,1-1 0,-3-4 0,-1-1 6,1-3 7,-1-1-9,-3-2 6,-1-3-8,1-1-6,-5-1 7,-2-1 5,0 0-7,-4-2-6,2 0 13,-1 3 0,-1 2-22,-2 0 3,0 3 20,2 1-1,-2 1-14,0 4 7,2 3 7,0 3 12,0 0-3,2 2-9,0 2 7,2 1-9,-1 1 5,1-2-14,0 1 1,2 0 6,0-1-13,-1-2 14,1 0-1,0-2 0,3-2-1,-1-1 0,0-2-7,1-1 1,-1-2-6,-2-2 20,3-1-1,-1-3-2,-2 0-7,0-3 0,1 0 0,-3-2-1,0-1 0,-2-1-12,0-2 0,-2 0 3,1-1-5,-1 1 0,-2 3 3,0 2 8,0 2 0,-2 1 0,-1 4 7,1 4-7,-2 1 7,0 6-13,-2 2 14,0 2-1,2 5-1,-3 1 6,1 2 0,2 2-15,2 1 1,2 0 7,0 0 7,2 1-15,2-2 8,0 0-13,2-1 7,1-4 13,1 1-13,2-1 7,-1-3 13,1 0-23,0-2 15,3-1-2,-1-2-7,3-1 7,-3 1-13,0-3 7,1 1 6,-1-1-7,-1 0-6,-1 1 1,-4-1 7,0 0 6,0 0-21,1 1 3,-5 0 1,0 0 1,0 0 14,-2 2-7,0-1-6,-2-1-6,2 2 9,-2 1-6,2-2 2,-2 2-7,0-2 3,0 1 2,2-2 8,-3 2-8,1-3 2,2 1 2,0-1 1,0 0 0,0-1 8,2 0-7,-2-1 0,3 0 0,-1-2 2,0-3 0,2 0 0,-2-2 1,0-2 7,2-1-8,2-1 1,-4-3 7,3-2-7,1-2 0,-2-2 0,0-2 0,2-4 0,-2-1 7,3-1-7,-1-1 7,-2 1-1,0 0-7,2 2 0,-2 1 21,-2 2-9,0 3 5,-2 1-2,0 3 6,-2 3-10,0 1 6,-2 4 5,0 1-16,-2 3 0,-2 4 0,-1 2 5,1 4-13,0 1 7,-3 3 6,3 1 6,2 1-9,2 2-7,0 2 7,0 1-1,1 0 6,3 2-8,3-1 6,1 2 7,2-1-3,0 1-2,0 0-7,3-2 0,1 2 0,0-1-15,1 1 15,-1-1 0,-2 0-7,0-1 14,1 0-8,-3-1-14,0-1 3,-4 0-19,-2 0 3,-2-1 1,-4 12 3</inkml:trace>
  <inkml:trace contextRef="#ctx0" brushRef="#br0" timeOffset="13083.7483">6757 6877 3,'5'-6'3,"1"0"0,0-2-1,4-1 0,-1-2 0,3 1 0,0-3-1,1-1-1,1 2-1</inkml:trace>
  <inkml:trace contextRef="#ctx0" brushRef="#br0" timeOffset="13542.7746">5765 7626 1,'0'0'3,"0"0"0,0-2-1,2 0 0,-2 1 0,2-3 0,0 1 0,2-1 0,-2 1-1,4-2 1,0 1 0,1-3-1,1 0 0,0 0 0,3-1 0,-1-1 0,2 0 6,1-1-1,-1-1-7,3-2 1,-3 2 6,3-2-7,-1-2 6,0 1-7,3 0 7,-5 0-7,3 0 0,-3 0 0,1 1 0,-3 2 0,0 0 1,-1 2 0,-3 1-1,0 1 0,-2 1 0,-2 1 0,0 3-1</inkml:trace>
  <inkml:trace contextRef="#ctx0" brushRef="#br0" timeOffset="13946.7977">5248 7779 2,'-2'4'4,"-3"-1"-1,1 2 0,0-2 0,0 1-1,2-2 0,0 0 1,0 1 5,0-1-7,2-2 0,0 0-1,2 0 0,0-2 0,2-1 1,2-2 0,0-1-1,3-4 0,1 0 13,2-1-14,5-1 6,0-3 13,-1-2-9,5 2-1,-1-2-1,1-1-8,2 0 1,-2 1 6,3 0-1,-3 1 0,0 1-1,-3 1-7,3 2-8,-4 2 2,-5 0 0,-2 4 1</inkml:trace>
  <inkml:trace contextRef="#ctx0" brushRef="#br0" timeOffset="22318.2765">9703 10884 1,'-11'-5'1,"1"0"0,-3 1-1,-1-2 1,-1 1 0,-1-1 0,-1 2 0,1-1 0,-3 1 0,1 1-1,-1 0 1,-2-1 0,1 3-1,-3 0 1,0 1 0,0 0-1,-1 0 0,-3 1 0,0 0 0,0 3 0,0-1 1,0 0-1,0 0 0,2 2 1,1 0-1,-1 0 0,0 0 0,2 1 1,0-1 0,1 1-1,1 0 1,2 1-1,1-1 0,1 2 0,1-1 0,3 2 1,-1 2 0,1-1-1,3 3 0,0 1 2,1 2-2,-1 2 0,2 1 1,2 2-1,-3 3 1,3 1-1,-2 2 0,2 2 1,-1 0-1,1 2 0,0 1 0,2 0 0,-2 2 0,2 1 0,-1 1 0,1 1 1,0 2-1,0-1 0,2 3 0,0-2 0,0 2 0,0 1 0,2 0 0,0 0 0,0-1 0,0 1 0,2-1 0,0 0 0,0-1 0,0 2 0,2-2 0,-2 0 0,2 1 0,-2 1 0,3 0 0,-1 2 0,-2 0 0,0 2 0,2-1 0,-2 0 0,0-1 0,-2 2 0,0-2 0,2 1 0,-2 0 0,0 1 0,0 1 0,0-1 0,0 1 0,0 0 0,0 3 0,0-1 0,0 1 0,0-1 0,0 0 0,0 0 0,2-1 0,-2 1 0,2-1 0,2 0 0,-1-1 0,-1 1 0,2 2 0,0-2 0,0 0 0,2 0 0,0-1 0,-1-2 0,1 0 0,2-2 0,0-2 0,1 1 0,1-3 0,0-1 0,-1-2 0,3-1 0,0-2-1,1 0 1,1-2 0,3 1 0,-3-3 0,3-1 0,1 0 0,1-3-1,0-2 1,1 2 0,1-4-1,2-3 0,-3 0 1,3-4 0,0-1 0,0-4 0,-3 0-2,3-3 2,2-1-1,-2-4 1,-3-1-1,3-3 0,-2 1 0</inkml:trace>
  <inkml:trace contextRef="#ctx0" brushRef="#br0" timeOffset="24463.3992">4939 13378 2,'-2'-8'3,"0"-2"-1,0 0 0,0 0 0,-2-3 0,0 1 0,-2-1-1,0 2 0,-1-1 0,1 2 0,-2-1 0,0 0 1,-3 2-1,1 1 0,-3 1-1,3 1 1,-4 3-1,1 2 1,1 2-1,-3 1 0,3 4 0,0 2 0,-1 5 0,1 1 0,1 2 0,1 4 0,2 1 0,2 3 0,1 2 0,3 1 0,2 2 0,2 0 0,3-1 0,1 0 1,2 0 0,2-4-1,1-2 0,3-3 0,-1-3 0,1-4 0,5-3 0,-3-4 0,3-3 0,-1-4 1,1-3-1,-2-3 0,1-6 0,-1-1 0,-3-4 0,1 0 0,-1-1 0,-3-3 0,-3 1 0,-2 1 0,-2 0 0,-2-1 0,-2 1 0,-4 1 0,-2 0 0,0 0-1,-3 3 2,1 1-2,0 4 1,2 2 1,-1 2 0,1 2-1,2 3 0,2 3 1,2 3-1,2 3 0,0 4 1,4 2-1,5 3 0,1 3 0,3-2 0,1 2 0,3-1 0,-1-2 0,1-1 0,2-1 1,-3-3-1,1-2 0,2-2 0,-1-2 0,-1-4 1,0-3-1,-3-4 0,1-3-1,-3-4 1,1-5 1,-3-1-1,0-4 0,-1-2-1,-3-2 1,0-4 0,-4 0 0,1-2 0,-5-1 0,-3-2 0,-3 0-1,0-3 1,-4-2 0,-5 0 0,1-1 0,-5-1 0,1 2 0,-5 0 0,2 3-1,0 3 1,1 4 0,3 5 1,3 3-1,-1 5 0,3 5 1,4 4 6,3 8-7,5 8 0,2 4-1,3 7 1,5 6 6,4 5-7,3 2 6,4 4 0,1-1-1,3 3-7,2-1 0,2 0 1,0-3 7,2-1-7,-2-3 6,2-4 0,-2-2 7,0-3-15,-2-5-1,0-2 1,-2-4 8,-3-6 0,-1-4-9,-2-4 9,-5-6-1,1-3-7,-5-2 0,-4-4 0,-4-5 1,-2-3 1,-2-2 0,-6-5 0,0-4 0,-5-3 0,-3-3 1,-3-2-1,-4-1 1,0 3 0,1-1 0,-3 4 0,0 2 1,4 5-1,1 6 0,1 3 1,3 6-1,1 5 1,5 7 0,-1 4 0,5 8 0,4 5 0,4 4-1,2 7 2,7 5 6,1 6-7,5 2 0,1 3 6,7 1-7,4 0 0,2 0 0,2-1 0,0-2 0,0-2 7,2-2-8,1-2 1,-3-4 6,-2-3 0,-2-4-1,0-2-7,-5-4 1,1-1 0,-4-4-1,-4-2 1,-1-2-1,-1-1 1,-5-4-1,-2 0 0,-4-4 0</inkml:trace>
  <inkml:trace contextRef="#ctx0" brushRef="#br0" timeOffset="24792.418">5827 12545 2,'4'0'3,"2"0"0,2 2 0,3 0-1,-1 1 0,0 2 0,3 2 0,-1 1-1,1 1 1,-1 2-1,0 2 0,1-2 0,-3 1 0,0 0 0,1 0 0,-3 0-1,0-3 1,-1 1-1,-1-2 1,-2-2 0,0-1-1,0-1 0,-2-2 1,-2-1-1,-2-1 1,2-3 0,-2-1-1,-2-4 0,0 0-1,-2-4 1,-1-2 0,1-1 0,2-1 0,0-1 1,0 0-1,0 1 0,0 1 0,-1 1 0,3 2 0,0 1 0,0 4 0,0 0 0,2 1 0,0 2 0,0 2 0,2 1 0,-2 0-1,2 2 0,0 0 0,0 1 0,3 1-1,-3-1 0</inkml:trace>
  <inkml:trace contextRef="#ctx0" brushRef="#br0" timeOffset="25898.4813">5097 13251 1,'-19'14'2,"-2"2"1,-1 0 0,1 0-1,2-2 0,1-1 0,3-2-1,1 0 0,3-2 0,1-2 0,2 0 0,4-1 1,0-2-1,-1-1-1,5 0 0,0-2 0,0 0 1,0 1 0,2-1 0,-2 0 0,0 0 0,3 0 0,-3 0 0,0 1 6,0-1-7,2-1 0,-2 1 0,0 0 6,0-1 0,2 1-1,0-2-1,2 0 0,4-1 0,0-4-9,3-2 2,3-3 14,5-4-2,-1-5-1,7-4-8,2-6 7,2-5-14,4-4 1,4-1 7,1-4 0,3-4 6,2 0-7,3-1 6,2 1-13,-3-1 13,1 1-7,-3 5-6,-4 2 14,-4 5-14,-2 5 14,-6 4-8,-2 3 7,-6 2-7,-3 5-6,-3 7 7,-5 5-7,-4 5 1,-4 6 1,-4 3 0,-6 8 0,-7 4 1,-1 3 1,-5 4-1,-2 3 1,-4 5 1,-2 3 0,0 1 0,-4 3 1,-2 4-1,-3 1 1,-1 2-1,0 1 1,-1-2 0,-1-1 0,1 0 1,3-3 0,2-2 0,2-3 0,4-5 1,2-4-1,6-4 0,2-5 0,5-3 0,3-4 0,5-4 0,2-4 0,8-5 0,4-5 0,4-5 0,5-7 0,6-5 7,1-5-8,5-7 7,4-4-1,4-6 0,3-3-8,1-2 7,4-1-6,5-2 0,0-2 6,1 1 0,-1 0 0,-1 3-1,1 2 0,-7 4-1,-4 6 0,-1 4-7,-7 4 1,-7 6-1,-3 5 2,-5 7 0,-5 7 7,-9 7-7,-4 5 0,-7 6 1,-3 7 0,-9 6 0,-2 4 1,-4 5 0,-4 5 0,0 1 6,-2 3-6,-2 2 0,-1 0-1,1-2 1,4 1 13,0-5-1,2-4-2,4-3-7,4-6-7,7-2 1,1-8 6,5-2 0,4-7 6,6-6-7,4-7 0,6-6 0,3-6 6,5-8-1,7-9-7,2-5 0,6-5-6,2-1 1,5-1-1,-1 1 1,0 0-1,-2 5 1</inkml:trace>
  <inkml:trace contextRef="#ctx0" brushRef="#br0" timeOffset="26376.5086">5316 14072 3,'-2'-2'3,"0"-4"-1,0-1 1,2-1 0,0-3 0,0 0-1,4-2 1,0 0-1,2-2-1,4 1 7,3 0-1,1 1 5,3 3-8,2 1 0,-1 4 7,3 4-15,0 1 13,-1 6-14,1 3 1,-3 4 7,1 1-1,-2 2 0,-3 4-7,-1-1 7,-3 4 0,-4-1 6,-2-1-1,0 2 6,-6-1-8,0-2 0,-4 1 11,-4-3-14,-1 0-1,-3-3 0,1-2 0,-1-3 0,-1-3 0,-1-1 0,-1-4 12,3-2-7,-3-5 5,1-3-8,1-2 12,3-4-8,0-1 0,1-4-8,3 1 0,2-2-13,0-1 3,1 0 1,1 1-7,2 0 3,0 1 1,2 0 0,2 2 2,0 0 1</inkml:trace>
  <inkml:trace contextRef="#ctx0" brushRef="#br0" timeOffset="28584.6349">5705 13752 1,'4'8'3,"0"3"0,2 1 0,5 2-1,-1 1 0,2 2 0,5 3 1,-1 1 0,5 1-2,0 1 1,4 0-1,1 2 0,1 0 0,4 1 0,-4 0 6,2-1-7,-2 1 0,0-3 0,-4-1 0,2 0 0,-5-1 0,-1-1 0,-1-4 6,-1-1 6,-3-1-1,-3-2-15,-3-3 15,-2-3-16,-2-3 14,-4-1-7,-4-4 6,-2-1-8,-2-3-6,-3-4 13,-3-4-1,-3-4-7,-1-3 1,-5-3 0,-2-4-7,-2-3 14,0-4-14,1-5 7,-3-2-6,2-1 13,0 1-7,4 1 7,0-1-8,5 0 1,-1 3 6,3 2-13,3 2 0,5 3 8,0 2 6,1 2-7,3 6 6,2 2-13,0 5 13,2 3-1,2 5-7,2 6 7,3 6-13,-1 4 13,2 5-13,0 4 7,1 5-6,1 2 1,-2 1 1,5-1 0,-1 3 14,0 0-8,1-2 6,-1-4-13,3-2 13,-1-2-7,-1-3-6,-1-4 7,0-4-7,3-5 14,-5-3-14,3-7 1,-1-4 13,0-4-13,-1-2 6,-1-5-6,0 0 7,1-5-7,-3 0 1,2-2 0,-3 0 1,-1-1 7,0 0 0,-4 0-9,-2 2 2,0 2 0,-4 2 1,0 2 0,0 3 0,-2 4 7,1 2-8,-3 2 7,4 5-7,-2 4 7,0 2-7,-1 4 1,3 3 0,0 2 0,2 3 0,2 0 1,0 2 6,2 0-7,0 1-1,2-1 1,0-1 0,3-1 0,-1-1 1,0-1-1,0-2 1,0-2 0,1 0 0,-3-3-1,0 1 1,0-5 0,0 1 1,-2-1-1,0-1 0,0-1 1,0 1 0,-2-2 0,0 0 0,3 1 0,-1-1 0,0 3-1,0-2 1,2 2 0,0 1 0,2-1 1,2 4 0,1 0 0,3 3-1,1-1 0,-3 2 0,2 1 0,3 0 0,-3 1 0,3 0 1,-3-1 0,1 0-1,-3-1 1,0-1 6,-2-2 5,-1 1-14,-1-2 7,-2-1-1,-2 0 0,0-2 0,-4 0-8,0-2 14,2-3-2,-4-4-13,0 1 7,0-4-7,-3 1 7,-1-4 0,2 0-7,0 0 7,0-3-7,-1 1 8,1 0-7,2 4-1,0 0 1,0 3 0,2-1 1,2 0 0,0 4 1,2 1-1,0 1 1,4 1 0,0 0 0,2 2 1,1 0 0,3 0 0,-2-1 0,3 1 1,-1-3 0,1 0 0,-1-1 0,1 0-1,1-1 0,-2-1 1,-1-4 0,3 0 0,-3-2 0,-3 0 0,2 1 0,-4 0 0,1 2 1,-3 1 0,-2 0 0,-2 1-1,0 2 0,-4 1 0,0 4 0,-3 1 0,1 2 0,-4 2 0,1 4 0,-1 1 0,2 4 0,-2 3 7,1 1-8,3 1 0,0 0 1,2 1 6,2 0-1,2-1 0,0-2-1,4 0 0,0-2 0,0-1-1,0-1-8,2-4 0,1-2 2,1-1 0,0-3 0,0-4 1,1-2 0,-1-1 0,0-3 0,-2-2 1,1 1-1,1-2 1,-2 3 0,0 2 0,1 1 0,-1 1 0,0 3 0,0 1 1,0 2-1,3 2 1,-3 1 0,2 0-1,0-1 1,1 0 0,-3 1 0,2-1 0,0-1 0,1-3 0,-3-2 0,2 0-1,-2-3 1,1-4 0,-1-4 0,-2-2 0,0-3 0,2-1 0,-4-2 0,2-2 0,-1 0-1,-3-2 1,0-1 0,0-1 0,-5 0-1,1 0 1,-4-1 0,0 0 0,-3 0 0,1 1 0,-2 3 0,1 0 0,-1 2 1,2 4-1,-1 2 0,1 4 1,2 3-1,-1 3 0,3 2 0,0 2 1,2 6-1,2 2 1,2 4-1,2 4 7,2 4-7,2 3-1,4 3 0,1 1 7,3 3-1,3-1-6,3 2 6,-1-1-7,4-4 7,-2 1-1,-1-3-1,1-3-7,-3-2 1,1-2 7,-2-2-7,-3-2 1,1-3 6,-5 0-7,0-5 7,-1-1-1,-3-1 1,0-3-9,-4-2 9,2-1-1,-4-1-7,0 0 0,0 1 1,0-1 0,-2 1 0,2 0 1,-2 1 0,2 1 0,0 2 1,0 0 0,0 0 0,2 2 0,0 1 0,2 0 1,-2 1-1,5 0 1,-1 1-1,0-1 0,0 0 0,2 0 0,1-1 1,-3-1 0,2 0-1,0 0 1,1-2 0,-3 0-1,0-3 1,2-1 0,-1-1 0,-3-2-1,2 0 1,0-2 0,-2 1 0,3-1 0,-3-1 0,-2 1 0,2-1 0,0 2 0,-2 1 0,2 1 0,-4 2 0,4 1 0,-2 1 0,0 2 0,1 1 0,1 2 0,0 2 0,-2 0 0,0 3 0,2 0 0,0 1 0,0 0 0,1 0 0,-1 1 0,0 0 1,0-3-1,-2 1 0,2-1 0,-2-2 0,2-1 0,0 0 0,-1-2 0,-1 0 0,-2-3 0,0 0 0,0-1 0,0-1-1,0-1 1,0-2 1,0-1-1,0-1-1,0 1 1,0-1 0,2 2 0,0 0 0,2 2 0,0 0 0,-2 2 1,4 1-1,0 2 0,1 1 0,-1 1 0,0 2 0,4 1 0,-1-2 0,-1 2 0,2-2 0,-1 1 7,-1 0-8,2-2 0,-2-1 1,1-2-1,-1 0 1,0-3-1,-1 0 1,-1 0 0,0-3 0,0 0-1,0-3 1,1 1 0,-1-1 0,0 2 0,0-3 0,0 1-1,1 3 1,-1 0 0,0 2 0,0 2 0,0-1 0,1 3 0,1 0 0,-2 2-1,0 1 1,3 1 0,-3 0 0,2-1 0,0 2-1,1-1 0,-1 1 0,-2-2 1,2-1 0,1-1 0,-3-1-1,0-1 0,0-3 0,2 0 0,-3-1 1,1-2-1,-2 0 1,0-1 0,0 0 0,-2-2 0,2-1 0,-2 1 0,1-1 0,-3 1 1,2-2-1,-2 1 1,2 2 0,-2 0-1,-2 1 1,0 3-1,2 1 1,-3 3 6,1-1-7,0 4 0,0 1 6,0 2-7,2 2 7,-2 0-1,2 1-7,2 2 6,0 0 0,0 1-7,2 1 1,3 2 0,-1-1 0,2 1 7,3-1-1,-1 1-7,0 0 7,3 0 0,-1 0-1,0 0 0,-1-1-1,-1-2-6,-2 2 0,-1 1-2,-3 0 1,-2-1 0</inkml:trace>
  <inkml:trace contextRef="#ctx0" brushRef="#br0" timeOffset="28806.6476">6224 13138 3,'0'-2'3,"0"0"-1,2-5 0,2-1 0,4-3 0,1-2 0,1-1 0,2-2-1,3-2 0,1-1-1,1-1 0,-1-1-1,5 1-1</inkml:trace>
  <inkml:trace contextRef="#ctx0" brushRef="#br0" timeOffset="29051.6616">6836 12627 1,'-2'0'3,"0"0"0,0 0 0,2 0-1,-2 0 0,2 0-1,2 0 0,-2 0-2</inkml:trace>
  <inkml:trace contextRef="#ctx0" brushRef="#br0" timeOffset="42696.4421">5310 8595 1,'4'-1'2,"2"0"0,0-1 0,5-1-1,1-1 0,2-4 0,7-3 0,4-2 0,4-4 0,6-2-1,2-4 1,9-4-1,3-1 0,3-5 0,4-2 1,4-4-1,2-1 1,4-4 0,4-3 0,3-1-1,1-1 0,1-1 0,-1 3 0,1-2 0,-3 0 0,0 0 0,3 3 0,-1-2 0,1 2 1,-1-1 0,-1 2-1,-1-2 0,0 2 0,-3 1 0,-1 2 0,-2 0 0,-2 2 2,-2 3-2,-2 2 0,-4 4 0,-4 1 1,-5 3-1,-3 3 0,-7 4 0,-4 1 0,-4 4 0,-6 2 1,-2 3-2,-5 2 0,-4 2 1,-3 2 0,-3 2-3,-4 1 2</inkml:trace>
  <inkml:trace contextRef="#ctx0" brushRef="#br0" timeOffset="43799.5052">6021 14816 2,'0'-1'2,"2"-2"0,0-1 0,-2-1 0,4 0-1,-2-2 0,5 0 0,-1-3 0,0 0-1,2-2 1,5-2-1,1-2 0,3-5 1,3-3 0,5-4-1,4-4 0,6-2 0,3-4 1,5-1-1,0-2 0,5-4 0,2-1 0,1-1 0,3-2 1,2-1-1,2 0 0,2-2 0,2-1 0,0 0 0,0 2 1,2-1-1,-2 1 0,0 4 0,-2-1 0,-2 1 0,-2 2 0,0 3 0,-2 0 0,-3 3 0,-1 3 0,-5 2 0,-3 3 0,-5 3 0,-2 3 0,-6 4 0,-4 3 0,-4 3 0,-3 2 0,-3 0 0,-3 3 0,-2 1 0,1 1 0,-5 3 2,0 0-2,-2 1 0,-2 1 0,0 2 1,1-2 0,-3 3-1,0-1 0,2 0 0,-4 1 0,2-1 0,0 1 0,0-1 0,0-2 0,-3 3 0,3-1-1,0 1 0,-2 0-2</inkml:trace>
  <inkml:trace contextRef="#ctx0" brushRef="#br0" timeOffset="48233.7588">1382 6126 2,'-2'-2'2,"-2"0"0,2-1 0,-2 0 0,2 2 0,-2-1-1,4-1 1,-3 2-1,1 0 0,2 0 0,0 0 0,-2 2 0,4 0 1,-2 1-1,0 4 0,5 2-1,3 2 0,-2 3 0,2 0 0,-1 1 0,3 3 0,0 0 0,1 1 0,-1 0 1,0 1 0,1 2-1,-1-2 0,0 1 0,-1-1 0,1-1 0,0 0 0,1-1 0,-3 1-1,0-2 0,0 0 0,-1-3-2</inkml:trace>
  <inkml:trace contextRef="#ctx0" brushRef="#br0" timeOffset="48843.7937">1161 5816 2,'-4'3'2,"0"0"0,-3 1 0,1 3 0,2 1 0,-2 4-1,2 4 0,0 2 1,-1 5-1,1 2 0,2 3-1,0 3 0,2 2 0,0 2 1,2 2 0,0 2-1,2 3 0,3 1 0,-1 1 0,2 2 2,5 0-2,-1 2 0,2-3 0,3 1 0,2-3 1,3-4-1,3-3 0,2-3 0,0-3 0,2-4 1,4-4-1,0-5 1,2-3-1,0-5 0,3-3 0,1-6 0,0-3 0,0-7 0,1-3 1,1-7 0,1-4-1,-3-3 0,0-2 0,-4-3 1,0 0-1,-1-1 0,-3 0 1,-5-1-1,-3 0 0,0-1 0,-4-1 0,-5 0 0,-4-3 0,-3 1 0,-5 0 0,-4-1 0,-5-1-1,-1 0 1,-4-1 0,-3 2 0,-1 2 0,-5 1 0,0 2 0,-4 3 0,-1 1 0,-1 5 0,-2 3 0,-2 2 0,-2 4 0,0 2 0,-5 2 0,-1 4 0,0 2 0,-3 3 0,1 2 0,2 1 0,1 1 0,1 1 0,4 0 0,0 2 0,2-1 0,2 1 1,4-1-2,3 1 1,1-1 0,2 2 0,3-2 0,-1 2-1,5 0 0,-3 2 1,5 0-1,-3 0 0,3 2-1</inkml:trace>
  <inkml:trace contextRef="#ctx0" brushRef="#br0" timeOffset="49956.8573">2429 5453 2,'0'-6'2,"-2"-4"0,0 1 0,-3 0 0,1 0-1,0 0 1,0 3 0,-2 1-1,-2 0 0,1 3 0,-1 0-1,-2 4 1,1 2 0,-3 4-1,0 4 0,1 4 2,1 4-1,0 3-1,-1 5 0,5 2 0,0 6 0,2 3 0,2 5 1,0 3-1,4 1 0,0 0 0,4 0 0,2-2 0,5 0-1,-1-5 2,2-1-2,5-4 2,0-3-1,1-4-1,1-3 1,4-2 0,-2-5-1</inkml:trace>
  <inkml:trace contextRef="#ctx0" brushRef="#br0" timeOffset="50253.8743">2497 6201 1,'-2'-3'2,"0"-2"0,0-1 0,2 0 0,-2-1 0,4-1 0,0-1-1,2-3 1,0 2-1,4-3 0,1 0-1,1-1 0,0 2 1,3-1 0,-1 1 1,3 2-1,-1 2 0,1 1 0,-1 2 0,3 1 0,-1 2 0,1 3 0,-1 3-2,3 2 1,-5 3 1,3 0-1,-3 3-1,1 2 1,-3 1 1,1-1-2,-1 0 2,-2 0-2,1-1 1,-3-1 0,0 0-1,1-2 0,-3-3-1,0 2 1,-2-5 0,0 0-1,0-3 0,-2-2 1,0-3 0,-2-2 0</inkml:trace>
  <inkml:trace contextRef="#ctx0" brushRef="#br0" timeOffset="50505.8887">2865 5919 2,'6'-2'2,"0"2"0,3 0 0,1 4 0,0 1-1,1 3 1,1 3 0,1 2-1,-1 2 1,0 3-1,1-1 0,-3 1 1,0-1-1,1 0-1,-1 0 0,-2-1 1,-1-3-1,-3-3 2,2 1-1,0-3 7,-4-1 5,2-1-2,-2-2 0,1-1 4,-3-3-2,0-3-1,0-1-8,-3-3-7,3-4 13,0-3-8,-2-3 0,0-5 6,2-4-13,0-2-6,0 0 0,2-1 2,0 1 1,-2 2 0,3 2 1,1 2 0,-2 4 0,0 0 1,4 4 1,-2 4 0</inkml:trace>
  <inkml:trace contextRef="#ctx0" brushRef="#br0" timeOffset="52993.031">3372 5698 2,'0'-5'3,"-4"2"0,2-2-1,-3 1 0,1 2 0,-2 0-1,0 2 0,-2 1 0,-1 2 0,1 3 0,0 4 0,-3 1 1,3 3-1,0 2 0,0 3 0,1 1 0,3 2-1,-2-1 0,2 1 1,2-1-1,0 0 1,0-2-1,2 0 0,2-4 1,0 0-1,2-3 0,0-2 0,2-1 0,-2-2 1,1-3-1,1-3 0,2 1 0,-2-4 0,1-1 0,-1-4 0,2 0 0,-4-4 0,2 0 0,-2-4 0,3 1 0,-3-1 0,0 1 0,2 0-1,-2 2 1,0 0 0,1 3 0,-3 2 0,0 1 0,2 3 0,0 2 0,0 3 0,0 3 0,0 2 0,3 1 0,-3 0 0,2 0 0,0 0 0,0 0 0,1-1 0,-1 1 0,0-1 0,0-2 0,2-1 0,1-1 1,-3-2-1,4-2 0,-1-2 0,-1-1 1,2-3-1,-2 0 0,1-3 0,-3-1 0,2 0 0,0-1 0,1-3 0,-1 0 0,0 0 0,1 0 0,-3 2 0,0 0 0,-2 2 0,2 3 0,-2 1 0,-2 0 0,3 3 0,-1 1 0,-2 2 0,2 5 0,-2 0 0,0 2 0,2 0 0,0 0 0,-2 1 0,3 0 0,-3 0 0,2 0 0,-2-1 0,0-2 0,0 1 0,0-2 0,0 1 0,0-2 0,2-2 0,-2-1 0,3-1 0,-3-3 1,2-1 0,-2-1-1,0-1 1,2-2-1,0-2 7,0 0-8,2 0 7,-1-1-7,-1 0 0,0 3 0,0-1 0,0 3 0,-2 1 1,2 1-1,0 1 1,1 3-1,-1 1 0,0 2 1,2 1 0,-2 2 0,2-1 0,1 2 0,-1 1 0,0 0 0,2 0 0,-1-1 0,-1 0 0,2 0-1,0-2 0,-2 1 1,5-3-1,-3 0 0,0-1 0,3-1 0,-1 0 0,2-3 0,-1 1 0,-3-2 0,2-2 0,1 1 0,-3 0 1,0-1 0,3-1-1,-5 0 1,2-1 0,-2 0 0,1-1-1,-3 1 1,0 0 0,0-1 0,0 2 0,0 0 1,0 0-1,0 2 1,1 0-1,-3 3 0,2-1 0,0 2 1,-2 1 0,2 2-1,0 1 0,0 2 1,3 0-1,-3 2 0,0 0 0,2 1 0,-2-1 1,2 0-1,-1-1 0,1 1 0,-2-1 1,0-2-1,0 1 0,0-3 0,3 0 0,-1-2 0,-2-1 0,2-2 0,-2 0 0,2-1 0,1-2 0,-1 0 0,0-2 0,0-2 0,0 1 1,-1-2-1,1-1 1,-2 2 0,0 0 6,2 1-8,-2 2 1,-2 0 0,3 2 0,-3 1-1,0 0 1,0 3-1,2 2 7,-2 0-1,2 1 0,0 2-7,0-1 6,-1 1 0,1 1-1,0-1-6,0 1 0,0-2 1,0 2 6,-2-2-7,2 0 7,1-1-1,-1 1-6,2-1 0,0-1 7,0-1 7,0 1-15,1-2-1,-1 1 1,-2-1 0,2 0 0,-2-1 0,3 2 1,-3-1 0,2 0 0,0-1 1,0 0 0,3 0 1,-1 1-1,0-1 1,3-1 0,1-1 0,-2 0 0,5-1 0,-3-2 0,3 0 0,-3-2 1,3 0-1,-1-2 1,0-1 0,1 1 0,-1-4 0,1 1 0,-1-1 1,-3 1 0,1 1 0,-4-1-1,1 2 0,-1-1 0,-4 2 1,0 2 0,-2 2 0,-2 1-1,-2 2 0,0 3 0,-4 3 0,-2 4 0,-3 4 1,3 2-1,-4 0 0,-1 3 0,3 1 1,0 0-1,1 0 0,1 1 0,2-4 0,0 1 0,4-1 0,-1-3 0,3 0 0,3-3 0,1-1 0,4-4 0,0-2 0,3-3 0,1 0 0,0-3 0,3-1 0,-1-1 0,-1-1 0,1 0 0,1 0 0,-1 1-1,1 1 1,-1 0 0,-1 1 0,1 0 0,-2 0 0,1-1 1,-3 1-1,1-3 0,-1 1 0,0-4 0,1 0 0,1-2 0,-2 0 0,1-3 0,1-3 0,-2-1 1,-1-2-1,-1-4-1,-2-2 1,0-2 0,-2-4 0,1-3 0,-3-3 0,-4-4 0,0-1 0,-1-2 0,-1 3 0,0 1 0,0 3 0,0 5 0,0 4 0,0 5 0,0 2 0,-1 6 0,1 3 0,0 4 7,0 5-7,-2 6 0,2 4 0,-1 4 6,1 6-7,0 6 13,4 6-8,0 5-7,2 2 1,2 4 13,1 2-8,3 0 18,4 1-15,-1-2 13,5-1-22,1-3 19,1-2-8,1-3 19,0-3-11,1-3-8,-1-3 6,-1-2-3,1-3 5,0-3 6,-1-1-10,-1-4-2,-1-1-7,-3-3 7,1-1 4,-1-2-8,-3-2 5,-2-2-7,-2-1 6,1-1-8,-5-1 6,0-2-14,-2 2 7,0-1-12,0 0 0,-2 2 2,2 1-5,-2 1 1,2 2 3,0-1-12,-2 2 16,2 0-1,0 3-4,-2 0 1,2 0-12,0 3 4,0-2 1,0 0 1,2 1 3,0 1 1,0-2 1,2-1 2,0-2 0,0-1 2,2 0 0,3-3 0,-3 0 2,2-1 1,0 0 0,1-2 0,-1-2 1,0 1 1,-2-1-1,1 0 1,1-1 0,-2 1 1,0 0 0,-2-1 0,-2 2 1,3 0 0,-3 0 0,-2 1 1,0 0-1,0 2 0,0 1 0,-2 1 0,0 2 0,-1 0 0,-1 5 0,2 0 1,-2 1-1,0 3 1,2 0-1,0 2 0,0-1 1,0 2-1,2 0 0,2-1 0,0 0-1,2 1 1,2-1 0,0-1 0,5-1 0,-1-1-1,5-3 0,-1 0 0,5-2 1,-3-1 0,5-1-1,0-3 0,-1-1 1,3-1 0,0-2 0,2 0 0,-3-2 0,1 0 0,-4-1 0,-1 0 0,-1 1 1,-3-1-1,-1 1 0,-5-2 0,-2 2 0,0 2 1,-4 1 0,-2 2-1,-4 3 0,-2 1 1,-4 5 0,-1 1-1,-3 5 1,2 0-1,-3 1 0,5 2 0,-3-2 0,3 1 0,2-2 0,-1 0 0,5-2 0,0 2 7,2-4-8,2 0 1,2-1-1,4-3 0,3-5 1,-1 1 0,4-2-1,1-2 0,1-1 1,3-3 0,-3 2 0,1-2 0,-1 1 0,1 0 0,-1 2 0,-3 1 0,1 1 0,-4 0 0,3 3-1,-1 1 1,0 2 0,1 2 0,-1 1 0,0 2 0,1-1 7,-1 1-9,0-2 1,3 1 1,1-2-1,1-1 0,1-2 1,1-1 0,1-5 0,3-1-1,0-4 1,1-3 0,1-1 0,-2-3 0,0 1 0,-1-3 0,-1-1-1,-3-2 0,-1 0 0,-1-2 0,-1 0 1,-5-2-1,0-3 1,-1-1-1,-3-1 0,-2-2 1,-2-2 0,-2 1 0,0 2-1,-3 1 1,1 4 1,-2 3-1,2 5 1,-2 3 0,0 6-1,-3 3 1,3 4-1,-2 6 1,0 5 0,1 2-1,1 6 13,2 2-8,0 5-1,0 1 0,2 4-1,0 1-7,4 1 1,0-1 7,4 1-7,0 1 7,2-2-7,3 0 0,-1-3 7,2 1-7,5-2 1,-2-3-2,1-2 1,-4 0-1,3-4 0</inkml:trace>
  <inkml:trace contextRef="#ctx0" brushRef="#br0" timeOffset="53203.043">4625 4937 3,'-4'0'4,"2"0"-1,0 0 0,2 0-1,-2-1 1,4-1 7,2-3-9,2-3 0,7-4 0,3 0-1,5-4 0,4-1 0,4 0 0,0-2-2,2 0-1</inkml:trace>
  <inkml:trace contextRef="#ctx0" brushRef="#br0" timeOffset="53944.0854">6439 4274 1,'0'0'2,"-2"0"0,2 0-1,0 0 1,0 2 0,0 3 0,6 5-1,0 4 0,3 2 0,1 4 0,2 5 0,1 2 0,1 2 1,1 4 0,1 0-1,-1 1 0,-1 0 0,3-3 0,-3 1-1,1-2 1,1-3 0,-3-3 0,-3 0 0,0-1 6,-1-6 12,-1-1 5,0-2-4,-2-1-8,-2-3 4,-2-1 4,-2-5-14,0-1 5,-4-3-8,-2-3 6,0-1 5,-4-3-1,-1-4-2,-1 1-8,-1-5 6,-1-4-7,-3-3-7,1-3-5,-1-2 13,-1-5-6,1-2-6,-1-4 1,3-3 14,3-3-1,1 0-7,5 0 6,2 2-6,4 0 6,0 3 0,6 0-1,0 4 0,5 2-19,-1 1 20,5 5 0,-1 4-1,5 1-19,-1 3 21,1 4-7,2 4 0,-3 1-6,3 7 14,-3 2-1,-1 3-7,0 4 1,-3 4-7,-2 4 0,-1 3 16,-5 4-2,-2 2-7,-4 1-13,-4 3 2,0 0-5,-4-2 1,-3 1 3,3-3 1,-2-3 0,1-2 2,-1-1 1,4-3 0,0-3 1</inkml:trace>
  <inkml:trace contextRef="#ctx0" brushRef="#br0" timeOffset="54504.1174">7074 3823 3,'0'1'3,"-2"2"-1,-2 0 1,-1 5-1,-1 3-1,-4 0 1,2 3-1,-5 4 1,3-1-1,-2 3 1,1 0-1,1 0 0,-1-1 0,3 0-1,0-3 1,2-1-1,2 0 0,-1-2 0,1-2 1,0-1-1,4-2 1,0-1-1,2-1 0,2-4 0,1 0 1,1-2-1,0-2 0,2-2 0,3-2 0,-1-2 0,0-1 0,3-1 0,-1-1 0,-2-2 0,1 0 0,-1-1-1,2 0 1,1 1-1,-3 2 0,-1 1 1,-1 5 0,0-2 0,0 3 0,-1 5 0,-1 0 0,0 4 0,-2 1 0,2 2 0,-2 0 0,1 3 0,-3-2-1,2 0 0,0 1 0,-2-2 1,2-1-1,0 0-1,0-3 2,-2 0 0,1-1 0,-1 1 0,2-4 0,0-1 0,0-2 0,4-1 0,1-1 0,-3-2 0,4 0 0,0-2 0,1-2 0,-1 0 0,5-1 0,-5 2 0,2-2 0,1 0 0,-3 3 0,0 2 0,-1-1 0,-1 3 0,-2 2 0,0 0 0,1 2 0,-3 2 0,0 1 0,-2 0 0,0 0 0,-2 2 0,2-2 0,0 0 0,-2 1 0,2-2 0,-2 1 0,2-1 0,0-1 0,2-1 0,1-1 0,-1-2 0,2 0-1,2-2-1,0-3 1,3 0 0</inkml:trace>
  <inkml:trace contextRef="#ctx0" brushRef="#br0" timeOffset="54731.1304">7696 3633 2,'2'0'3,"-2"1"0,-2-1 0,2 1 0,-2 1-1,-2 3 1,2 2 6,-2 2-8,0 2 0,0 1-1,0 2 7,-3 1-8,5 2 1,0-1 0,0 0 0,0 1 0,2-1 0,2 0 0,0 0 0,2 0 0,0-3 6,1 0-7,1 0 0,0-1 7,-2 0-7,2-1 0,-2-2 0,1 1 7,-3-2-8,0 0 0,-2-1 1,-2 0-1,2-1 0,-4-2 0,1 0-1,-1-2 0</inkml:trace>
  <inkml:trace contextRef="#ctx0" brushRef="#br0" timeOffset="54988.1451">8054 3728 2,'13'-9'2,"-1"-3"0,0 0-1,3 0 1,-1-2 0,1 1 0,-5-1 0,3 0 0,-5 0 0,0 1 1,-4 0-2,0 2 0,-2-2 0,-2 2 0,-2 2-1,-2 2 1,0 1 0,-2 2 0,0 3 0,-3 2 0,1 1 0,2 3-1,-2 2 0,-1 1 1,5 1 0,-2 0-1,4 2 0,-2 1-1,4-2 1,2 0-1,2 2 0,0 0 0,4-2-2</inkml:trace>
  <inkml:trace contextRef="#ctx0" brushRef="#br0" timeOffset="55631.1819">5641 5277 2,'0'-1'4,"-2"-1"0,-1 2-1,3-1 0,-2 0 13,0 0-3,2 2-8,0-2 0,0 1-1,0 0 0,0 0 0,0 0 5,0 0-1,0 1 5,2 4-1,3 2-15,1 1 14,0 2-8,0 3 6,2 3-1,5 2 12,-3 0-3,3 5-2,-1 0-1,0 0 3,5 3 5,-1 0-22,3 2 6,0 3 0,-1-1-1,3 0-1,0 3 6,-1 1 0,3 1 10,0 3 5,0-1-17,-1 1 6,1-1 5,-2 2-16,-1-1 12,1-2-1,0 2-1,-5 0 4,3-2-28,-2-1 2,-1-2 7,-1 0 7,1-2-7,-3-2 6,1-1 0,-4-2 6,1-3 5,-1-3-15,-2-2 0,1-1 7,-3-2-1,0-4-7,0-1 0,-2-1 6,0-2-13,-1-1 7,1-1-13,-4-4-4,0-2-11,0-4-9,0-1-2,0-3 5,-2-2 2,0 1 4</inkml:trace>
  <inkml:trace contextRef="#ctx0" brushRef="#br0" timeOffset="55896.197">5940 6338 2,'0'0'4,"0"0"-1,0 0 0,0 0 0,0 0 7,0 0-8,3 0 12,-1 0-15,0 5 7,4-1-1,2 0-7,-2 2 1,5 0 12,-1 0-14,0 1 7,3 0 7,1-2-9,-1 1 0,1 0 6,1 0-14,-1-3 1,3 1 0,1-3-1,-1-1 1,1-2 0,1-2 0</inkml:trace>
  <inkml:trace contextRef="#ctx0" brushRef="#br0" timeOffset="56264.2181">6515 6019 1,'-2'-2'3,"2"1"1,0 0-1,0 0 0,-2 1 0,2 0 7,0 0-9,0 0 0,0 0 0,0 0 12,0 2-14,-2 4 13,0 3-14,-2 2 13,0 3-14,-2 1 14,-1 2-3,1 1-1,0 2-7,0-1 13,0 2-1,-1 0-2,3 0-8,-4 0 0,2 0 0,0 0 0,-1 0 6,3-3-1,0 1 6,-2-1-9,4-2 0,-2-1 5,2-2-1,0-2-1,0 1-7,-1-2 0,3-1 7,0-1-8,-2-1 1,2-2-8,0 0 2,0-1 1,0-1 19,0-1-7,0 2 11,-2-2-8,2 2-8,0-3 7,-2 1 4,2-1-14,0 2-6,-2-3 13,2 0 0,0 1-1,2 0-7,-2 0-6,-2-1 20,0 0-8,2 0-7,0 0 1,0 1-6,0-2-19,0 0 4,0-2 1,0 0 3,2 0 0</inkml:trace>
  <inkml:trace contextRef="#ctx0" brushRef="#br0" timeOffset="56785.2479">5864 6463 3,'-2'-1'3,"2"-1"0,0 2-1,0 0 1,0 0-1,0 0-1,0 0 0,0 0 0,0 0 2,0 0-2,0 0 0,4 0 1,0 0-1,2 2 0,5-1 0,-3 0 0,4 1 0,1 1 0,1-1 6,1 1-7,-1 1 6,5-1-1,-3 0-7,3 0 7,0 2-1,1-2-6,-1 1 0,2-2 6,1 0 7,-1 1-8,0-1-1,-1 0 0,-1 0 6,-2-2-7,-1 0 0,-1 0-1,-1 1 0,-2 0-6,-1-1 1,-1 0 7,0 1-7,-1 0 13,-1-1-13,0 1 7,-2-1 0,-1 2-1,1 0-6,-2-2 1,0 1 0,0 0 7,0 2-7,-2-3-1,1 0 1,-3 0 0,2 0 0,0-2 0,0 1 0</inkml:trace>
  <inkml:trace contextRef="#ctx0" brushRef="#br0" timeOffset="57187.2709">6480 6077 2,'0'-4'2,"2"0"1,0-2-1,0 0 0,3 0 0,-1-1 0,0 3 0,2-1 0,-2 0 1,-2 1-1,2 0-1,-2 2 1,3-1-1,-3 3 6,2 2 0,-2 2-1,-2 3-1,2 3-1,-4 2 0,-2 5 0,0 1-1,-5 3 0,1 2-1,-2 1 0,-1 0-7,1 2 1,-2 0 13,1-1-1,1 0-7,-2 0-7,1-2 7,1 0 13,2-3-2,1-2-7,3-3-9,0-1 9,-2-3-15,2 0 8,0-3 14,2 0-8,2 0-7,-2-2 0,-1-3 7,1 1-1,2-1 0,-2 1-7,2-2 1,-2 2 0,2-3-7,-2 0 1,2 1 0,-2-2 0</inkml:trace>
  <inkml:trace contextRef="#ctx0" brushRef="#br0" timeOffset="67802.8781">13980 1434 1,'-3'0'2,"3"-1"0,-2 1 0,2-2 0,0 1 0,-2 1-1,2 0 0,0 0 0,0 0 0,0 0 0,0 0-1,0 4 1,2 0 0,0 5 0,-2 2 0,3 4-1,1 5 0,0 4 2,0 6-1,2 3 0,-2 7-1,0 9 1,3 9 0,-3 6-1,2 5 0,-2 4 0,2 4 0,-2 5 0,5-1 0,-3 3 0,2 0 0,0-4 0,1-1 0,1-3 0,0-4 0,3-4 0,-1-5 0,5-5 0,-3-4 0,1-4 0,-1-5 0,3-4-1,-1-5 0</inkml:trace>
  <inkml:trace contextRef="#ctx0" brushRef="#br0" timeOffset="68809.9357">13971 1064 1,'4'-13'2,"-2"-2"0,3-1 0,1-1-1,2 0 0,4-2 0,5 0-1,4-3 1,8-3 0,4 1 0,4-2-1,8-2 1,3-2-1,6 2 1,2-1 0,8 0-1,0 1 1,4 1-1,0 1 1,3 2-1,-3 2 0,-2 2 0,-2 2 0,0 2 0,-2-1 0,-4 3-1,0 2 2,-2-1-1,-2 2 0,2 1 0,-5 2 0,-3 0 0,0 2 0,-5 0 1,-4 1-1,-2 3 0,-1 0 0,-5 2 0,-2 0 1,0 3-1,-5 1 0,-1 4 0,-2 1 0,0 3 0,-3 4 2,-1 5-2,-3 3 1,1 7-1,-3 2 1,-2 6-1,-1 2 0,-1 4 0,0 2 0,-2 2 0,3 4 0,-3 2 0,0 5 0,0 0 0,3 1 0,-1-1 0,0 2 0,0-3 0,3 1 0,-1 0 0,0-2 0,5 1 0,-3 2 1,1-1 0,1 2 0,1-2 0,-1 1-1,3 0 1,-3-1-1,3-2 0,-3-1 0,1 0 1,1 0 0,-1 0-1,-1 1 1,1-2-1,-3 2 1,-2-2-1,1-2 0,-3 1 0,0-2 0,1 0 0,-3-3 0,-2-3 0,0 0 0,-2-3 0,2 0 0,0-3 1,-2-2-1,-2 1 0,0-3 0,-2-3 0,-2-2 0,-2-1 0,-2-1 0,-1-1 0,-3-2 0,0-3 0,-1 1 7,-3-2-8,-3-1 0,-4-1 0,1-1 0,-5 1 1,-4-1 0,-2 0 0,-5-1 0,1-1 0,-6 1 0,-3-3-1,-3 3 1,-1-3 0,-2-1 0,3 2 6,-3-3 0,0 0-1,0-2-1,1-1 7,1-1-2,0 1-1,3-3-8,1-1 7,1 0 12,1-1-3,3-3-8,0 1-7,4-3 13,-1-1-3,3-3-1,2 2-8,0-1 0,4 0 0,0-2-7,2-1 14,4 2-8,-1-2 0,1 2-6,2-2 20,0 2-22,5-2 15,-3 2 4,1-2-20,1 1 20,1 0-8,-1-2-1,1 1-12,-1-2 13,0 2 0,1-2-1,-1-2-6,1-1 6,-1-1 0,1-2-1,-1-1 6,1-3-7,1-2 7,-1-2-2,3-3-13,-1-1 7,-1-1 0,1-1 7,1 0-8,1 0 1,-3 0-14,1-1 3,0 0-12,-1 1 2,-2 1 3,3-1 1,-5 1 3,5 3 1,-3 0-1</inkml:trace>
  <inkml:trace contextRef="#ctx0" brushRef="#br0" timeOffset="69305.964">14435 1780 2,'-3'0'3,"3"0"-1,0 0-1,0 0 0,0 0 1,3 3 0,-3 4-1,6 2 0,0 7 0,0 4 0,2 5 0,3 3-1,-1 6 1,0 3-1,1 2 0,1-1 1,-1 2-1,1-1 0,0 1 2,1-3-2,-1-3 0,-1-2-3,-1-3 2</inkml:trace>
  <inkml:trace contextRef="#ctx0" brushRef="#br0" timeOffset="69539.9774">14441 1476 2,'12'-10'1,"5"2"1,1-1-1,1 3 0,0 1 0,-1 2 0,3 4 0,-5 3-1,1 4 0,-3 3 0,-3 6 1,-1 2-1,-4 3 1,-4 5 0,-4 0-1,-4 2 0,0-2-1</inkml:trace>
  <inkml:trace contextRef="#ctx0" brushRef="#br0" timeOffset="70863.0531">14869 1724 1,'-8'0'2,"-3"0"-1,1 0 1,-3 4-1,1 1 0,-2 0 0,-1 5 0,1 1-1,1 3 1,1 5 0,-1 1 0,1 1 0,2 2 0,1-2-1,3 0 0,2-3 0,2 0 0,2-1 0,0-3 0,2-1 0,4-4 0,0-1 0,3-3 0,1-4 0,0-3 0,3-3 0,-1-3 0,1-2 0,1-2 0,1-1 0,-3 0 0,0 1 0,-1 0 0,-1 0 0,-2 3 0,1 0 0,-3 2 0,2 1 0,-4 4 0,2 2 0,-1 4 0,-1 3 0,-2 4 0,2 0 0,0 2 0,0 1 0,-2-2 1,2-1-1,3 0 0,-1-2 1,0-1-1,0-3 0,0-5 1,3-2-1,1-4 0,0-5 0,1-2 0,-1-3 0,0-1-1,1-4 1,-1 0 1,0-4-1,-1 1 0,-1-3 0,0-1 0,-4-2 0,1-2 0,-3-3 0,-2-2 0,-2-4 0,-3-1 0,1-1 0,0 2 0,0 2 0,-2 3 0,2 4 0,0 4 0,-3 4 0,3 3 0,0 6 1,0 4 0,0 8-1,0 5 0,2 10 2,-1 4-2,3 5 0,-2 7 0,4 3 1,1 4-1,1 4 1,0 0-1,4 3 1,0 0 0,3-4-1,3 1 0,-1-3 0,3-1 0,1-4 0,1-2 0,-1-1 0,1-4 0,1-3 0,-2-2 0,-1-4 0,1-4 0,-3-3 0,1-3 0,-3-3 0,0-4 0,-1-3 0,-1-2 0,-2-3 0,-1-1 1,-3-2-1,-2-3-1,0-1 1,-2-1 0,0-1 0,0 2 0,-2 0 0,0 4 0,0 1 0,2 1 0,-2 3 0,2 5 0,-2 4 0,2 4 0,-2 3 0,2 2 0,0 2 0,0 2 0,2 1 0,-2 1 0,4 0 0,-2 2 0,2-3 0,2-1 0,0 0 0,1-2 0,-1-2 0,0-2 0,0-2 0,0-1 0,1-2 0,-1-2 0,2-3 0,-2-3 0,0-1 0,1-2 0,-1-1 0,2-3 0,-2 0 0,1-2 0,-1-1 0,0-1 0,0 2 0,0 3 0,1-1 0,-3 2 0,0 3 0,0 1 0,0 4 0,0 2 0,0 2 0,-2 3 0,3 0 0,-3 2 0,0 3 0,2-1 0,0-1 0,0 1 0,0 1 0,0-2 0,1-1 0,-3-1 0,2-3 0,0 0 0,0-2 0,0-2 0,2-3 0,-2-2 0,3-1 0,-1-2 0,0-3 0,0 1 0,1-3 0,-3-3 0,2-1 1,-2-3-1,0-4 0,0-2 0,-4-5 0,2-3 0,-2-3 0,2-2 0,-2 0 0,0 1 0,0 4-1,0 5 1,0 5 0,-2 3 0,4 5 0,-2 7 0,-2 5 0,0 10 1,0 5-1,-2 7 0,4 3 0,0 5 0,0 2 1,0 1 0,0 1-1,2 0 0,0-1 0,4-2 0,1 1 0,-1-3 0,2 0 0,0-3 0,3-4 0,-3-1 0,2-2 0,1-3 0,-1-1 0,0-2 0,3-3 0,-3-3 0,0-2 1,1-3-1,-3-2 0,-2-2 0,0-1 0,3-3-1,-5 0 1,0-1 1,0 1-1,-2-1 1,0 4-1,0 0 0,0 1 0,0 2 0,1 3 0,-1 3 0,0 3 0,0 1 0,2 4-1,0 0 1,0 0 0,0-1 0,2 2 0,1-1 0,-1 0 0,2-2 0,0 1 0,3-2 0,-1 0 1,3-3-1,-3 1 0,2-3 0,-1-2-1,1 0-1,-4-3 0</inkml:trace>
  <inkml:trace contextRef="#ctx0" brushRef="#br0" timeOffset="71065.0647">15127 1507 1,'-4'2'2,"4"-1"0,-2 2 0,4-2-1,2 0 1,3-1-1,3-1 0,6-1 0,1-3 0,6-1-1,2-2 1,6-2-1,0-2-1,6 0 0</inkml:trace>
  <inkml:trace contextRef="#ctx0" brushRef="#br0" timeOffset="71295.0778">16712 1792 3,'0'0'4,"0"0"0,-2 0-1,2-1 0,0 0-1,0 1 1,6-4-2,4-2 1,7-1-1,3-2 0,9-2 0,6 0-1,7-3 1,1 0-1,7-1 1,2-1-1,1-1 0,1 1-1,0 0 0,0-2-1,-3 1 0</inkml:trace>
  <inkml:trace contextRef="#ctx0" brushRef="#br0" timeOffset="71571.0936">17407 1356 2,'-11'0'3,"1"0"0,2 1 0,-3 0 0,3-1 0,2 0-1,2 0 1,-3 0-2,5 1 0,2 2 1,2-2-1,5-1 0,1 0 0,8-1-1,5-2 1,4 0-1,6 0 1,2-1 0,6 0-1,1 2 0,3 0 0,-2-1 0,3 1 0,-1 2 1,-3 2-1,1 1 0,-4 0 0,-4 3 0,-2 0 1,-2 2-1,-4 1 0,-4 2 0,-3 2 0,-5 0 0,-5 3 0,-2 0 0,-4 2 0,-6 0 0,-2 1 0,-4 0-1,-1 0-1,-1 1 0</inkml:trace>
  <inkml:trace contextRef="#ctx0" brushRef="#br0" timeOffset="72060.1216">19028 862 2,'-4'-5'3,"0"0"-1,2 2 1,-2-1-1,-1 1 0,3 2 0,0 2-1,0 4 1,2 4 1,2 5-3,2 7 0,3 3 2,-1 6-1,0 6 0,4 6 0,1 5-1,1 5 1,0 4-1,3 3 1,2 4-1,-1 2 0,1 4 0,-1 5 0,3 3 0,-3 3 1,1 0-1,-1 1 0,1-2 0,-1-3 0,-1-2 0,-1-6 0,-1-3 0,1-4 0,-1-5 0,-3-6 0,-2-7-1,1-6-1</inkml:trace>
  <inkml:trace contextRef="#ctx0" brushRef="#br0" timeOffset="72604.1527">18912 917 2,'4'-10'2,"-2"-2"0,5-3 0,3-5 0,6-2 0,9-3-1,4-5 1,11-3-1,5-3 0,11-2 0,6-1 0,6-1 0,13 0-1,4-2 0,4 3 0,6 0 0,2 3 0,4 2 0,1 4 0,3 3 0,-2 5 0,-1 3 0,-3 5 2,-2 4-2,-4 6 1,-4 4-1,-2 4 1,-6 4-1,-9 5 0,-4 6 0,-6 3 0,-4 4 0,-4 4 0,-4 6 0,-9 6 0,-2 2 0,-1 4 0,-7 2 1,0 3-1,-4 1 0,0 4 0,-3 1 0,1 4 1,-2 2 0,-2 2-1,1 1 1,1-1-1,-2 2 1,2-1-1,-3 1 0,-1 0 0,-1-2 0,1-1 0,-2-2 0,-1-1 0,-3-2 0,-3-3 0,0-2 0,-1-3 0,-5-2 0,-2-3 0,-2-3 0,-4-1 0,-3-3 0,-3-1 0,-2-3 1,-5-2-1,-4 0 0,-3-3 0,-3 1 0,-6-1 0,-5-2 0,-7 2 1,-5-3-1,-6-1 0,-2 0 0,-6 0 0,-6 0 0,-6-1 0,-3 0 0,-4-1 0,-2-2 0,1-3 0,-1-1 0,-2-3 0,2-3 0,0-3 0,3-4 0,1-6-2,2-3 0</inkml:trace>
  <inkml:trace contextRef="#ctx0" brushRef="#br0" timeOffset="72804.1641">19777 1133 2,'-7'11'3,"-3"5"0,2 4-1,-2 3 0,3 4 0,-1 1-1,4 2 0,0 2 1,2 0-1,2 2-1,4 0 1,0 2-1,4-2 2,3-1-4,3 1 2,3-1-1</inkml:trace>
  <inkml:trace contextRef="#ctx0" brushRef="#br0" timeOffset="73107.1815">19568 1106 1,'2'-11'2,"0"-1"0,2-2 0,2-2 0,5 0 0,5 0-1,3 0 0,8 1 0,4-1 0,4 6 0,4 2 0,5 3 0,3 5 0,-1 5 0,1 4-1,1 5 0,-3 6 0,-5 7 2,-3 5-1,-4 10 0,-6 3 0,-9 7-1,-5 1 1,-9 3-1,-6 2 0,-4 1 0,-7-1 0,-3 2 0,-5-3 0,-4-2 0,-2-3 0,2-4 0,-1-2 0,-1-5 0,4-7 0,2-5 0,1-4-1,3-8-1,3-5 1,1-7-2,7-8 1</inkml:trace>
  <inkml:trace contextRef="#ctx0" brushRef="#br0" timeOffset="74098.2381">20314 1415 2,'15'-1'3,"3"0"-1,5 1 0,0 1 0,-2 2 0,-1 3 0,1 4 0,0 0 0,-7 3-1,1 2 2,-5 1-2,-6 2-1,-2 1 1,-4 2-1,-6 0 1,-2 0-1,-3-1 1,1-1 0,-3-3-1,1-2 1,-1-1-1,-1-3 0,1-3 1,1-2 0,3-3-1,-1-2 0,4-2 0,2-4 0,1-1 0,3-2 0,4-3 0,5-1 0,1 0 0,4-1 0,3 0 0,1 1 0,3 0 0,4 2 0,-3 3 0,-1 1 0,2 3 0,-1 2 0,-1 2 0,0 4 0,-3-1 1,1 4 0,-3 0-1,1 1 0,-3 3 1,0-2-2,1-1 2,-3 0-1,-2 1-1,1-2 1,-1-2 1,-2 1-1,2-2 0,-1-2 0,1-1 0,0-2 0,3-2 0,1-2 0,-2 0 7,3-3-1,-3-1-7,2-2 0,-1 1 0,1-2 0,-1 2 0,-1-2 0,0 2 7,-1 0-8,-1 3 7,-2 2-7,0-1 7,2 2-7,-1 3 7,-3 2-8,2 2 1,-2 1 0,0 2 1,3 2 6,-1 0-1,0-1-6,0 3 0,0-2 0,1-1 0,1-1 1,0 1-1,2-3 1,1-1 0,-1 0 0,3-3 0,1 0 0,0-2 0,1-1 0,-1 0 0,1-3 1,-3 0 0,3-1 0,-3 0 0,1-2 6,-3 1-1,-2-3-7,3 2 1,-3 2 6,-2-1 0,-2 2-7,0 1 0,0 1 0,1 0 7,-3 3-7,-2 2-1,2 2 1,-6 0 1,4 3 6,-2 0-7,2 0 7,-3 2-7,3-1 0,0 0 0,0 0 0,0-2 7,3 1-7,1-1 0,-2-2 7,2 1-7,0-3 0,0-1 7,2-1-1,3-1-7,-1-2 0,-2-1 1,4 0 7,-1-2-7,-1 0 0,0-3 7,-2 2-8,1-2 7,-3 0-6,0 4-1,0 0 1,0-1 0,0 3 0,0 2 1,-4 2 6,0 2 0,0 1-8,-2 5 1,0 0 0,0 1 0,0 2 0,0 0 1,2 1-1,0-2 2,0 2 0,2-3-1,2-1 0,-2 2 0,5-3 1,-1-2-1,0 1 1,0-2 0,0-2 0,3-2 0,1 0 0,0-2 0,-1-1 0,3 0 0,-4-1 6,3-1-7,-1 0 0,-2-2 1,3 1 0,-3-1-1,0 1 7,0 3-8,-1-2 1,1 2 0,-4 2 0,2-1 0,-2 4 1,3 2-1,-3 2 1,0 1 0,0 1 0,0 2-1,2 0 1,-2-1-1,1 1 1,-1-1-1,2 0 1,0-2 6,0 0 0,3 0-8,-1-1 1,0-1 0,0-2 0,1-1 0,-3 0 0,2-2 7,-2-2-1,3-1-7,-3 1 0,0-3 0,-2-1 0,0-1 0,-2 0 0,1-3-1,-1-2 0</inkml:trace>
  <inkml:trace contextRef="#ctx0" brushRef="#br0" timeOffset="74255.2471">21566 1217 2,'-2'2'3,"0"-2"-1,-1 0 0,3 1 0,0-1-1,-2 0 1,2 0 0,0 1-1,2 0 0,-2 1 0,0 0-1,3-2 0,-1 0-1,0 0 0</inkml:trace>
  <inkml:trace contextRef="#ctx0" brushRef="#br0" timeOffset="75241.3035">15791 2017 2,'-41'19'1,"-5"3"1,1 0-2,-3 3 1,-1 0-1,1 4 0,-4 0 1,1 3 0,1 1 0,-2 4 0,1 1 0,-1 3-1,2 2 1,-1 3-1,3 3 1,3 1-1,1 2 0,5 2 0,2 2 0,1 1 0,5 1 0,5 5 0,3-1 0,4 3 0,3-1 0,7-1 1,5 1-1,4 0 0,6-3 0,9-2 0,4-2 0,7-1 0,5-3 0,7-2 1,5-2-1,3-5 0,5-2 0,5-6 0,4-3-1,6-8 1,5-3-1,3-5 1</inkml:trace>
  <inkml:trace contextRef="#ctx0" brushRef="#br0" timeOffset="75653.3271">16935 2915 1,'6'-55'1,"0"-4"0,1-2 0,-3-5-1,0-1 1,0-3 0,-2 0 0,-4 0 0,-2 2 0,-2 3-1,-3 4 1,-1 3-1,-4 5 0,-3 4 0,-6 4 0,-2 3 0,-4 3 0,-2 6 0,-4 4 0,-8 3 1,-1 5-1,-5 5-1,-5 4 1,-2 5 1,0 4-1,-6 4 1,0 5-1,-4 2 0,-2 6 0,-5 6 0,1 3 1,-2 2-1,-1 6 0,1 0 0,-1 3 0,3 2 0,2 0 0,-3 2 0,5 2 1,-2 0-1,3 2 0,3 0 0,0 4 1,6 2-1,2 1 0,5 0 0,5 1 0,5 0 0,4-1 0,6 0 0,4 0 1,2-2-1,8 0 0,5-1 0,4 1-1,6-1 1,2 2 0,4 0 0,8 2 0,1-2 0,5 1 0,3-1 0,4-3 0,2 0 0,2-5 0,4-3 0,2-4 0,4-5-1,2-5 1,3-4-1,5-9 0</inkml:trace>
  <inkml:trace contextRef="#ctx0" brushRef="#br0" timeOffset="75975.3455">16081 1778 1,'-60'24'1,"-6"5"0,-3 4 0,1 4 0,-4 3 1,1 4-1,-1 2-1,-2 3 1,1 4 0,1 2 0,4 5-1,-1 2 0,5 4 0,2 1 0,6 3 1,5 0-1,3 2 1,7 1 0,6 4 0,6 1-1,6 1 0,8 0 0,5 0 0,10-1 0,8-3 0,5-1 0,9-1 0,7-5 0,4-1 0,9-5 0,3-2 0,7-6 0,4-5-1,8-6 0,4-9 0,7-6 0</inkml:trace>
  <inkml:trace contextRef="#ctx0" brushRef="#br0" timeOffset="77095.4096">15913 2026 1,'4'-3'1,"3"1"1,1-3 0,2 2-1,5-4 0,1 1 0,7-2 0,4-1 0,4 0 0,6-1 0,5 1 0,3-2-1,1 2 1,5 1-1,-1 1 0,4 1 1,-1 1 0,-1 2-1,2 0 1,2 5-1,-3 0 0,3 5 0,-4 0 1,-2 5-1,-1 2 1,-1 3-1,-3 4 0,-1 3 2,-3 3-2,-4 3 1,1 3-1,-5 2 1,-2 3-1,-4 2 0,0 1 0,-5 4 0,1 0 0,-2 2 0,-5-1 1,1 2-1,-5-3 0,3 2 0,-5-2 0,-2-1 1,-1-1-1,-3 0 1,-2-2-1,-2 0 1,-4-3 0,-3-1 0,-1-2 0,-4 0-1,-3-1 0,1-2 0,-7 0 7,-2-2-7,-2 0 0,-6 0-1,0 2 0,-4-3 1,-2 0 0,-2 0 0,-5-2 0,1-1 0,-3 0 0,-1 0 0,-3-3 0,1 1 0,-1-2 13,-4 0-8,0-1 6,-1 0-8,1-1-8,0 0 15,2-3 4,1 2-14,3-3 6,0 2 0,3-3 6,-1 0-2,3-1-1,2-3 5,-1 2-7,5-4-2,2 1 12,0-2-9,2-1 7,2-2-23,0-2 22,0 2-9,4-2 6,0-2-14,0 2 6,0-3 6,4 0-7,1 0 0,1-3 7,2 2-9,1 0 0,-3-2 7,6 0-8,-1 0 1,1-1-7,1 2 0,2-2 2,-3 2-6,5 0 8,-1-1-6,3 0 7,0-1 1,0 1 6,-1 1-13,3-1 0,0 2-11,0 0 2,2-1 1,-3 0 2,3 0 1,0 1 0</inkml:trace>
  <inkml:trace contextRef="#ctx0" brushRef="#br0" timeOffset="79505.5474">16782 3588 1,'10'7'2,"-1"1"0,1 3 0,2-1 0,-1 3-1,-1 1 0,2 2 0,1 3 0,1 0 0,1 2 0,-1 0-1,1 1 1,-3 2 0,3 2 0,-1-2 0,1 2-1,-3 0 1,2 1 1,-3 0-1,1 0 0,1 0 0,-1 0 0,-4 0 0,3 1-1,-3 0 0,-2-1 1,0-1-1,0 2 0,1 0 1,-3 1-1,0-1 1,0 2-1,-2 1 1,2 1-1,-2-2 0,3 3 0,-3-1 1,-2 2 0,4-1 0,-2 2-1,2-3 0,-2 2 0,2 0 0,-2-1 0,2 2 0,0-2 0,-1 2-1,-1-2 1,2 2 0,-2 1 1,-2 0-1,2 2 0,-2 0 0,-2 1 0,2 1 0,-2 0 0,0 0 0,0 0 0,-3-1 0,1 2 0,0-1 0,2-1 0,-2 1 0,0-2 0,2 2 0,-2-2 0,2 0 0,0 2 0,-3-1 0,1 1 0,0 1 0,0-2 0,0 2 0,0-1 0,-5 0 0,1 1 0,0-2 0,0 2 0,-3 0 0,-1-1 0,-1 0 0,-1 1 0,-3-2 0,1 1 0,-3 0 0,1 1 0,-1 0 0,-2-2 0,3 1 0,-1-1 0,1-1-1,-3-1 1,2-1 0,1-1 1,-3 0-1,4-3 0,-1 2 0,-3-2 0,0 1-1,1-2 2,-1 0-1,-2-1 0,3 0-1,-3 1 1,-2 0 0,0-3 1,-2 2-1,-2-2 0,2 0 0,-1 0 0,-1-3 0,0 1 0,0-2 0,0-2 0,2 0 0,0-2 0,0-1 0,2-3 0,2-1 0,1-1 0,3-2 0,1-2 0,1-1 0,0 0 0,1-2 0,1-2 0,1 0 0,-3-1 0,3 0 0,-3 1 0,3-2 0,-3 2 0,1-2 0,-3 2 0,-2 0 0,3-1 0,-3 1 0,1 0 0,-1 1 0,-2-2 0,2 2 0,1-1 0,-3 0 0,2 0 0,1-1 0,-1-1 0,2 2 0,1-2 0,-1 0 0,3-1 0,-1 0 0,3-1 0,-1 2-1,1-1 1,1-1 0,1 0 1,-1 2-1,3-2 0,0 1 0,-1 0 0,3 1 7,-2-2-7,1 0 0,1 1 6,2 1-7,-4-2 0,1 1-1,1 1 8,2-2-8,-2 0 0,1 1 7,-1-1-7,2 1 0,0-1 7,-3 0-7,1 0 1,2 0 6,-2 0-7,-1 1 0,1-1 7,0 0-1,0 1 0,-3 1-7,3-2 7,0 1-8,-3 0 1,3 1 7,0-1-7,2 1 7,-3 0-7,1-2 0,2 0 1,2 1 0,0 0 7,-1-2-8,3 0 0,0 0 1,0 1 7,0 0-7,0-2 0,2 1 0,-2 1 0,0-1 0,2-1 0,0 0 1,-2 1-1,2-2 0,0 1 0,0 1 0,0-2-1</inkml:trace>
  <inkml:trace contextRef="#ctx0" brushRef="#br0" timeOffset="80359.5963">15380 7216 1,'0'0'2,"0"0"1,0 0-1,0 0 0,0 0 0,0 0 0,0 0 0,-2 0-1,0 3 0,2 1 0,-5 4 0,-1 1 1,-2 0-1,2 4 0,-5-1 0,1 1 0,0 2-1,-1-1 1,1 1-1,-2 2 1,1-1 0,-1-1-1,2-1 0,1 0 0,-1 1 0,2-1 1,-1 0-1,1-1 0,2-2 1,0 0 0,-1-1-1,1 1 0,2-2 0,0 0 0,0 0 0,2-1 0,-2 0 7,2-1-7,2 0-1,0-1 1,0 1 0,0-2 0,0 2 6,2 0-1,0 0-6,0-2 0,0 1 0,2-2 0,0 3 6,0-1 0,0 0-7,1 0 6,1 0 0,0-2 0,0 1 5,0 0-7,3-2 0,-1 1-1,0-1 0,3 1-6,-1-2 7,0 1-7,1 0 0,1-1 8,0 0-1,1 1-7,-1-1 0,3 2 9,-1-2-1,1 0-7,-3 2 7,5-1-8,-5 1 9,0-2-9,-1 0 9,3 2-1,-1-2 6,-1 0-14,-2 2 7,1-2 0,-3-1-1,0 2-6,1-1 7,-3 0 0,-2 0 6,2-1-14,-2 0 7,-2 0-6,4 0 0,-3 0 7,1-1 6,-4 2 6,2-2-8,0 0-7,0 0 13,-2 0-15,0 2 13,2-2 5,-2 0-14,0 1 6,0-1-13,2 1 13,-2-2-1,2 1 0,-2 0 5,0 0-8,2 0 6,-2 0-7,2 1-7,-2-1 13,0 0-7,0 0 0,0 0 0,-2-1-7,2 1 14,0 0-8,0 0 8,0 0-16,0 0 16,0 0-8,0 0-8,0 0 2,0 0 7,0 0 6,0 0-7,0 0 7,0 0-8,0 0 7,0 0-7,0 0 0,0 0 0,0 0 6,0 0-6,0 0-20,0 0 10,0 0-6,0 0 0,0 0 2</inkml:trace>
  <inkml:trace contextRef="#ctx0" brushRef="#br0" timeOffset="95955.4883">5672 14677 1,'0'0'2,"0"0"0,0 0-1,0 0 0,0 0 1,0 0 0,0 0-1,0 0 0,0-1 0,0-1 1,4-1-1,0-2 0,2 2 0,0-4 0,3 0 1,1-2-1,2-2-1,3-2 0,-1-3 1,5-3-1,-1-2 0,5-3 0,0-3 0,2 1 1,0-4 0,2-1-1,1 1 0,1-2-1,-2 1 1,2 0-1,0 0 0,0 1-2</inkml:trace>
  <inkml:trace contextRef="#ctx0" brushRef="#br0" timeOffset="96485.5186">6505 13773 1,'0'0'3,"-2"-1"-1,2 0-1,0-1 0,0-1 0,2-1 1,0-1 0,0-1-1,2-2 1,3 0-1,1-3 0,0-1 0,5-1 0,-1-2 1,2-2-2,3-1 0,2-2 0,-1 0 0,3-2 0,2-1 0,-1 0 1,5-2 0,0-1-1,2-1 0,2-2 0,4-3 0,2 1 0,3-3 0,1-1 0,1 0 0,-1 2 0,2-2 0,1 1 0,-3 0 0,3 2 1,-3-1-1,-2 2 0,3-2 0,-3 3 0,-2 1 1,0 0-1,-2 2-1,-1 0 1,1 3 1,-4 0-1,0 2 0,-2-1 0,-2 3 0,-3 1 0,-1 1 0,-2 3 0,-3 3 0,-3 0 0,-3 4 0,-1 0 0,-3 1 0,0 1 0,-2 0 0,1 0 0,-3 4 0,0 0 0,-2 2 0,-2 1 0,0 1 0,-2 2-1,-2 0-1</inkml:trace>
  <inkml:trace contextRef="#ctx0" brushRef="#br0" timeOffset="97660.5858">946 12762 1,'-4'-2'3,"0"-1"-1,-3 2 1,3-2-1,0 1 0,0-1-1,0-1 1,0 1-1,2-2 0,-1-1 0,3 0 0,3-1 1,1-1-2,0-1 0,4-1 1,2-1 0,3-1-1,1 1 1,5 0 0,0 3-1,1 0 0,1 1 0,2 2 0,-3 5 0,1 2 0,0 2 0,-3 6 0,1 1 0,-5 3 0,1 2 0,-3 3 0,-1 2 0,-5 0 0,-2 1 0,0 1 0,-2-2 0,-2-1 0,2-1 0,-2-3 0,2-1 0,-2 0 0,0-3 0,0-2 0,0-1 0,0-2 0,2 0 0,-2-2 0,2-1 0,5-2 0,-3-1 0,4-1 0,0-2 0,3-2 0,1-2 0,1-2 0,1-1 0,3-2 0,-1 1 0,1-4 0,1 0 0,1-1 0,-1 1 0,1 0 0,-2-1 0,-1 1-1,-3 1-1</inkml:trace>
  <inkml:trace contextRef="#ctx0" brushRef="#br0" timeOffset="98117.612">842 12422 3,'-14'9'2,"-5"2"0,1 4 0,-5 5 0,-2 4 0,2 4 0,1 3-2,1 4 1,2 4 1,3 1-1,3 5 0,3 0-1,6 3 0,6 2 2,6 1-2,7 0 0,3 0 1,7-2 0,4-3-1,6-3 0,2-3 1,5-5-1,-1-6 0,7-3 0,1-8 0,5-5 1,4-8-1,2-5 0,0-7 0,4-8 1,-4-8-1,2-3 0,-4-7 0,-2-3 0,-2-2 0,-5-4 0,-5-1 0,-5-1 0,-4-2 0,-8 0 0,-4-2 1,-7 0-1,-5 0 0,-7 1 0,-6 1 0,-6 0 0,-7 2 0,-6 2 0,-3 1 0,-7 3 0,-3 3 0,-5 3 0,0 3 0,-3 3 0,1 4 0,-2 3 1,-1 4-1,3 4 0,-3 2 0,3 5 0,2 3-1,0 2 1,3 2-1,1 2 0,6 2 0,0 0-1</inkml:trace>
  <inkml:trace contextRef="#ctx0" brushRef="#br0" timeOffset="102433.8588">2118 11495 2,'-6'-4'2,"0"0"-1,2 2 1,0-2 0,2 3 0,-2 0-1,1 1 0,3 1 0,3 2 1,-1 2-1,4 4 0,2 1 0,5 5 0,1 1 1,0 3-2,5 3 1,4 2-1,4 4 1,0 3-1,2 1 1,4 0 0,0-1-1,4 3 0,0-2 0,5-2 0,-3 1 0,2-1 0,1-3 0,-1-2 0,0-1 0,-3-5 0,-1-1 0,-2-2 0,-4-4 0,0-1 0,-4-3 1,-2-3 0,-3-3 0,-3-2-1,-2-4 1,-3-3 0,-2-4-1,-1-3 0,-3-3 0,-2-4 0,-4-3 0,-2-4 0,-2-3 0,-4 0 0,-2-3 0,-5-2 0,1-2 0,-7-2 0,1 0 0,-5-2 0,-2-2 0,-2-1 0,-2 0 0,0 0 0,0 1 0,0 1 0,-2 2 0,3 1 0,-1 5 0,2 2 0,2 2 0,2 5 0,2 2 0,3 2 0,1 5-1,3 1 0,1 4 0,3 3 0,4 2-1,0 2 0,4 4-1</inkml:trace>
  <inkml:trace contextRef="#ctx0" brushRef="#br0" timeOffset="103149.8998">3153 11688 1,'8'5'2,"0"-3"-1,2 0 0,1-5 0,1 1 1,-1-2-1,1-3 0,0-3 0,1-2 0,-1-3 0,1-1 0,-1-3-1,0-3 1,-1-1-1,-3-1 1,2-3-1,-1 0 0,-3 1 0,0-1 1,-4 0-1,-2 1 0,0 2 1,-4-1-1,-2 1-1,-5 0 1,1 3 0,-2 0 1,1 3-1,-3 2 0,1 3 0,1 3 0,0 4 0,-1 2 0,1 6 1,4 5 0,-1 3 1,1 6-2,4 4 0,0 2 0,4 4 1,2 2 0,4 1 0,0 0-1,5 0 0,1-1 0,0-3 0,5 1 0,1-4 0,1-1 0,0-1 0,3-4-1,3-1 0,-2-3 0,-2-4-1,1-2 2,-1-2-1,0-2 0,-3-4 0,-1-2 1,0-2-1,-5-3 0,0-2 0,-1-3 1,-1 0-1,-4-4 0,0-2 1,-3-2 0,-3 0-1,-3-4 1,1-1 0,0 1 0,0 1 0,0 1 0,0-1 0,0 6 1,0 0-1,2 4 1,2 2 0,0 4 0,4 4 0,5 3 0,-1 3 0,2 5-1,3 4 0,-1 2 0,1 3 1,1 1-1,1 2 1,-1-1-1,-1 1 0,-1 0 0,1-2 0,-1 0 2,-1-2-2,-5-3 1,2 0 0,-3-3 0,-1 0 0,-2-2 0,0-2-1,-4-2 1,0-2-1,-2-2 1,-2-1 0,0-3 0,-5-3-1,1-2 0,-2-4 0,0-2 0,-3-4 0,1-2 0,-1-4 0,1 0 0,-1-2 0,1 0 0,0 0 0,-3 0 0,3 3 0,-1 1-1,1 1 1,0 0 0,1 1-2,1 2 0,0 1 1,1 0-1,1 0-1</inkml:trace>
  <inkml:trace contextRef="#ctx0" brushRef="#br0" timeOffset="103642.928">3403 10563 3,'6'9'2,"2"2"0,3 1 0,-1 5 0,4 1 0,3 2 0,2 3-1,3 3 0,1 2 0,2 1 0,0 2 0,0 2 1,-1 3-1,3-1 0,0 1 0,-2 0 0,-2-2-1,2-1 0,-5-1 1,1-3 0,0-1-1,-3-3 1,-1-2-1,-5-2 0,1-3 0,-3-2 1,0-3 0,-2-3 0,1 1-1,-5-4 0,0-4 0,-2-2 1,-2-2-1,0-2 0,-2-4 0,2-5 0,-4-2 0,2-2 0,0-3 0,0 0 0,2-2 0,0 0 0,2 0 0,2 1 0,2-1 0,2 1 1,3 3-1,-1-1-1,2 3 1,1 0 0,3 2 0,1 3 0,-3 2 0,3 1 0,-3 2 0,1 3 0,-1 2 0,3 2 0,-5 3-1,-1 2 1,-3 3 0,-2 2 0,-2 3 0,-4 2 0,0 3 0,-4 1 0,-2-1 0,-2 1 1,-3 0-1,1 0 0,0 0 1,-3-4-1,1-1-1,-5-2 1,3-2-1,-1-3 0,1-2 0,-1-2-1,3-6 0,2-3 0</inkml:trace>
  <inkml:trace contextRef="#ctx0" brushRef="#br0" timeOffset="104006.9488">4156 10671 1,'2'-7'2,"2"1"1,-2 0-1,0 3-1,0-1 1,0 1 0,0 1 0,0 2 0,-2 0-1,0 1 0,2 2 0,-2 3 1,0 3-1,0 2 0,-2 0 0,2 3 0,0 1 0,0 2 0,2-1-1,0-1 0,0 1 0,0 0 0,5-4 0,-3 1 0,2 0 0,0-3 0,3-1 0,-1-3 0,4-1 0,-1-3 0,3 0 0,-2-4 0,3 0 0,-1-3 0,1 1 0,-1-1 0,1 1 0,-5-1 0,1 3 0,-1-2 1,-2 3-1,0 0 0,-1 1-1,-3 1 1,0 1 0,-2 3 0,-2 2 0,0 1 0,-2 1 0,-2 2-1,0-1 0,-3 1 0,3 0 0,-4 1-1</inkml:trace>
  <inkml:trace contextRef="#ctx0" brushRef="#br0" timeOffset="104865.998">2997 12516 1,'-2'0'3,"-2"0"-1,2 1 0,0 1 0,-2-1 0,0-1 0,2 1-1,0 1 0,0-1 1,0 1-1,2-2 0,-3 1 1,3-2-1,-2-1 0,2 2 0,0-1 0,2-1 0,1 0 0,1-3-1,2-2 1,2-2-1,2-2 0,5-3 0,-1-1 1,3-1 0,4-4-1,-1-1 0,5-2 0,0-2 0,4 0 1,0-4-1,2 0 1,4-3-1,0 1 0,2-2 1,5-1-1,-3-1 0,2-4 0,1 1 0,-1 0 0,1-1 0,-3 1 0,2-1 0,1 1 0,-1 1 0,2-2 0,1 1-1,-1 0 1,3-2 0,1 1 0,1-1 1,-1-1-1,1 1 0,0 0 0,-3-1 0,3 1 0,-5-1 0,3 3 0,-5-1 0,2 2 0,-1 1 0,-3 0-1,0 1 1,-1 3 0,-1-2 0,-2 2 0,0 1 0,-4 2 0,0 1-1,-2 1 1,2 1 0,-4 1 0,-2 1 0,0-1 0,0 3 0,1 0 0,-3 1-1,2-1 1,-2 1 0,2 1 0,-3 2 0,-1-2 0,0 1 0,1 3 0,-3-2 0,2 1 0,-3 2 0,1 0 0,-3 2 0,1 2 0,-3-1 0,-1 2 0,-1 1 0,-1 1 0,-1 1 0,-2 2 0,1-1 0,-3 1 0,0 0 0,-2 1 0,0 1 0,2 0 0,-4-1 1,3 2-1,-3 0 0,0 1 0,0 1 0,0-2 0,-2 0 0,2 2 0,-2 0 1,2-1-1,-2 0 0,0 1 0,2 0 0,-2 0 0,0 0-1,-2 3-1</inkml:trace>
  <inkml:trace contextRef="#ctx0" brushRef="#br0" timeOffset="122684.0171">9748 12078 2,'0'0'1,"0"-1"0,0-3 0,0 1 0,0-1-1,2 1 1,-2-2 0,4 0 0,-2 2 0,2-2 0,1 0 0,1 1-1,0-1 1,2-2-1,-2 2 1,5-1 0,-1 0 0,0 0 0,3 2 0,1-2-1,-1 1 0,1 0 0,3 2 1,-3 1 0,3 0-1,-1 2 2,-1 2-2,1 0 0,-1 3 0,1-1 0,-1 2 0,1 1 0,-1 1 0,-1 1 0,1-2 0,-1 2 0,-1-2 0,3 0 0,-1-2 0,-1 0 0,1-2 1,1 0-1,1-2 0,-1-1 0,3-2 0,0-1 1,-1 0-1,1-2 0,1-2 0,1 0 0,0-1 0,0 0 0,-1 0 0,1-2-1,0 1 1,-1 2 1,1-1-1,2 3-1,-3 1 1,-1 1 0,2 2 0,-1 2 1,1 2-1,0 0 0,-5 3 0,3 1 0,-3 0 0,1 1 0,0 0 0,-1 0 0,-1 2 0,-1-3 0,0 1 0,1-1 0,-1 0-1,-1-1 1,1-2 1,1 0-1,-3-2 0,3-1 0,-3-1 0,5-1 1,-3-1 0,1-3-1,1 0 0,1 0 0,-1 0 0,1-1 0,-3-1 0,3 1 0,-1-1 0,1 2 0,-1-1 0,-1 0 0,1 0 0,3 2 0,-2-1 0,-1 0 0,1 2 0,-1 0 0,3 1 0,-3 0 0,1 1 0,-3-2 0,3 2 0,-3 0 0,3 1 0,-5-1 0,5 2-1,-5-1 1,3 1 0,-1 0 1,-1 2-1,-1-2 0,-2 0 0,3 0 0,-3 0 0,-1 0 0,1 2 0,-2-1 0,0-1 0,1 2 0,-3-2 0,2 0 0,-2-1 0,1 0 0,1 0 0,0 0 0,0-1 0,1 0 0,-1-1 0,2 0 0,-1 1 0,1 0 0,-2 0-1,2-1 1,-1 0 0,-1 1 0,0 0 1,1 0-1,-1-1 0,0 1 0,0 0 0,-1 0 0,1 0 0,0 0 0,-2-2 0,1 1 0,-1 1 0,0-2 0,-2 1 0,2 0 0,1 1 0,-3-1 0,0 1 0,-2 1 0,2-2 0,0 2 0,-2-1 0,0 0 0,0 0 0,0-1 0,-2 2 0,2 0 0,1-1 0,-3 1 0,0 0 0,0 0 0,0 0 0,0 0 0,-3 1-1,1 1 0,0-1-1,-2 1-1</inkml:trace>
  <inkml:trace contextRef="#ctx0" brushRef="#br0" timeOffset="124063.096">9727 12578 2,'0'0'1,"0"0"1,0 0 0,2-1-1,0 1 0,3-1 1,-1-1-1,2 0 0,0 1-1,0 1 1,3-2 0,-1-1 0,4 3 0,3 0 0,-1-1-1,-1 1 0,3-1 1,1 2 0,1 0 1,3 2-1,-2-2-1,-1 0 0,3 1 1,-2 1 0,1 0-1,-1-2 0,2 2 0,-3-1 0,3 0 1,-3 1-1,3-2 0,0-1 0,-3-1 0,3-2 0,-2 1 0,1-3 0,1 1 0,-2-2 0,1-1 0,-1 0 0,4 0 0,-3-1 0,-1 2 0,0 0 0,1 1 0,-3 3 0,2 0 0,-1 2 0,1 3 0,-5 1 0,3 0 0,1 1 0,-1 3 0,-1-1 0,-1 1 0,1-1 0,1 1 0,2-2 0,-3-1 1,1 0-1,1-3 0,1-2 0,2-1 0,-3-3 0,5-3 0,0 0 0,-3-2 0,3-2 0,0 0 0,0-2 0,-1 0 1,1 0-1,0 1 1,-2-1-1,-1 2 0,1 2 0,-2 2 0,-1 1 0,1 2 1,-3 3-1,3 2 1,-2 1-1,-1 3 0,-1-1 0,-1 4 0,1 1 0,1 0 0,-4 0 0,3-1 0,-3 0 0,3 2 0,-3-2 0,3 0 0,-3-2 0,1 0 0,-3-2 1,2 0 0,-1-1-1,1 0 0,0-3 1,-1 0-1,-1-2-1,0 0 1,1 1 1,-1-2-1,0 0 0,-1 1 0,1 0 0,-2-2 0,1 3 0,-1 0 0,0-2 0,-2 3 0,1 0 0,-1-1-1,0 0 2,-2 1-1,2 0 0,-2 0 0,1 1 0,-1 0 0,0-1 0,-2 0 0,2 2 0,-2-2 0,2-2 0,-2 1 0,3 1 0,-1-2-1,-2 0 1,2 0 0,0 0 1,0 0-2,0 1 1,-2-2 0,2 1 0,-1 1 0,-1 0-1,0-2 0,-2 2-1,0 1 0,0 0 0</inkml:trace>
  <inkml:trace contextRef="#ctx0" brushRef="#br0" timeOffset="127974.3197">9762 13060 1,'0'0'2,"0"0"0,0 0 0,-2-2-1,2 0 0,0 1 0,0-1 0,0 1 0,0 0 0,0 0-1,0 1 1,2 0 0,1 0 0,-1 1 0,2 0-1,0 2 0,0-2 1,2 1-1,0 0 0,3 3 0,1 0 1,-4 1-1,5-1 0,-3 2 0,4 0 0,-1 1 1,-1 1-1,-2-1 0,3-1 0,1 1 0,-2-1 0,1-1 0,1-1 0,3-1 2,-3-2-1,2-1 0,1-1-1,1 0 0,1-1 0,0-3 1,-1-1-1,1-1 1,-1 0-1,1 1 0,-1-1 0,1 0 0,-3 0 1,1 0-1,-3 0 0,-1 2 0,1-1 0,-2 3 0,1-2 0,-1 2 1,-2 1-1,3 1 0,-3 0 0,2 1 0,-2 3 0,3-2 0,-1 0 1,0 2-1,3-1-1,-1 2 1,1-2 0,-1 0 0,5 0 0,-3-2 1,3 2-1,-1-1 0,1-2-1,1 1 1,-1-1 0,2 0 0,-5-2 0,3 1 0,-3-2 0,1 2 1,-3 0-1,0-1 0,1 0 0,-3 1 0,0-1 0,1 0 0,-3 0 0,0 0 0,1 1 0,-5 0-1,0 0 1,2 0 0,-2-1 1,0 1-2,3 0 2,-3 0-1,0-1 0,0 0-1,2 0-1,-2 0 1,3-1-1</inkml:trace>
  <inkml:trace contextRef="#ctx0" brushRef="#br0" timeOffset="129424.4026">9771 13690 2,'0'0'2,"0"0"0,0 0-1,0 0 1,0 0 0,0 0 0,0 0-1,0-2 0,0 0 0,4 0 0,0-1 0,0 1-1,0 0 1,0-1 0,1 2 1,-1 0-1,2-1 0,0 2-1,0-1 0,3 2 0,-3 0 0,2 0 1,2-1 0,1 0-1,1 1 0,1 0 0,-1 2 0,0-3 0,3 1 0,-1 0 0,1 1 0,1 0 0,1 0 0,-1-1 0,-1 0 1,4-1-1,-3 1 0,1 1 1,-1-2-1,1 0 0,1 1 0,-1 0 0,-1 0 0,-1-1 0,1 1 0,-1-1 0,1 1 0,-1 1 0,2-2 0,-3 1 0,0-1 0,3 2-1,-3-1 1,1 0 0,-1-1 0,-1 0 1,1 0-1,-1 0 0,-1 0 0,3 0-1,-3-2 2,0 0-1,3-1 0,1 1 0,-3 0 0,-1-1 0,3 0 0,-3 1 1,3 0-2,-1-1 1,-1 2 0,1-2 0,0 1 0,-1-1 0,3 0 0,-1 1-1,-3 1 2,1-3-1,-1 2 0,3-2 0,-5 3 0,2 0 0,-1-1 0,-1 1 0,0 0-1,1-2 1,-1 2 0,2 0 0,-1-1 1,-1 2-1,1-2 0,-1 0 0,-2 1-1,2 0 2,-1-2-1,-1 3 0,0-1 1,1 0-1,-1 0 0,-2 0 0,2 1 0,-1-3 0,-1 2 0,0 0 0,0 1 0,-2-1 0,2 0 0,-1 0 0,-3-1 0,2 2-1,0-1 1,-2 0 0,2 0 0,-2 0 0,0 0 0,2-1 1,-2 1-1,1 0 0,-3 0 0,2 0-1,0 0 2,-2 1-1,2-2 0,0 2 0,-2 2-1,2-2 0,0 0 0,-2 0 1,0 1 1,2 0-1,0-1 0,-2 1 0,2-1 0,0 1 0,-2-1 0,0 0 0,2 1 1,-2 1-1,2-2 0,-2 0 1,2 1-1,-2 0 0,0-1 0,0 2 1,0-2-1,0 1 0,0 1 0,3-2 0,-3 0 1,0 0-1,0 0 0,0 1 0,0 0 0,0-1 0,0 1 0,0 0 0,0-1 0,0 1 0,-3 1 0,3-1-1,-2 0 0,2 0 0,-2 1 0,2 0-1</inkml:trace>
  <inkml:trace contextRef="#ctx0" brushRef="#br0" timeOffset="130530.4659">10139 14067 2,'2'0'3,"0"2"0,0-1-1,2 1 0,0-1 0,3 2 0,-1-1 0,2 1-1,0 2 0,3-1 1,-1 0-1,0 2 0,3-1-1,1 0 1,-1-1 0,3 1-1,-1-1 0,3 0 0,1-1 0,0 0 0,-1-1 0,3 0 0,-1-1 0,3-1 0,-4 0 0,4 0 0,-3-1 1,1-1-1,0 0 0,-1-1 0,-1 0 0,0-1 1,-1 1-1,1 0 0,-3 1 0,1-1 0,-3 0 1,1 1-2,-1 2 1,-1 0 0,-1 0 0,3 1 0,-5 1 0,2 1 0,1-1 0,-3 2 1,3-1-1,-3 2 0,2-2 0,-1 1 0,1 0 0,0 0 0,1-3 0,1 1-1,1 0 1,-1-1 0,1 0 0,-1 0 0,3 0 0,-3-1 0,1 0 1,-1 0-1,3 0 0,-3-1 0,1 0 0,-1 1 0,1 0 0,-1-1 0,1 1 0,-5-1 0,0 1 0,1 0 0,-1 0 0,2 0 0,-1-2 0,-3 2 0,-2 0 0,2-2 0,1 2 0,-3-1 0,0-1 0,0-1 0,1 1 0,-1 0 0,6-3 0,-1 0 0,-3 2 0,0 0 0,-4 1 0,2 0 0,-4 1-1,3-1 0,-5 2-1</inkml:trace>
  <inkml:trace contextRef="#ctx0" brushRef="#br0" timeOffset="133464.6337">9771 14879 1,'0'-2'2,"-2"-1"0,0 1-1,2 0 1,0-2 0,0 1-1,0-1 1,0 1-1,0-1 0,0 0 1,4 0-1,-2 1 0,0-1 2,2 0-2,2 0 0,3 1 0,-1 0 0,4 2-1,-1 1 0,1 1 0,2 2 1,1-1-1,-1 0 0,3 2 0,-3 0 0,3 1 1,-3 1 0,3 0-1,0-1 0,-1-1 0,-1 1 0,1-1 0,-1 0 1,-1-1 0,1-2-1,1 2 0,1-3 0,-1 0 0,1 0 0,-1-3 0,1 1 0,-1-1 0,1-1 0,-1 1 0,-1-2 0,-1 3 0,1-2 0,-3 3 0,1 0 0,-1 0 0,0 1 0,-1 1 0,1 0 0,-1 0 0,-1 3 0,2 0 1,1 0 0,1 0-1,1 1 0,-1 0 0,1-3 0,1 2 0,1-2 0,1 0 0,-1-2 0,-1-2 0,3 0 0,0-2 0,-1 1 0,1-2 0,-3-1 0,1 1 0,-3 0 0,-1 0-1,-3 0-1,1 1 1,-1 1-1,-4 0 0</inkml:trace>
  <inkml:trace contextRef="#ctx0" brushRef="#br0" timeOffset="205210.7374">17913 6049 1,'-2'0'2,"0"0"0,0 0 0,-2 0 0,2-1 0,-2 0 0,0-1 0,1 1 0,1 0-1,-2 0 0,2-1 0,2-1-1,-2 0 0,2-2 2,0 0-2,2-2 1,0 2-1,0-2 1,2-1-1,1 1 0,1 0 0,-2 0 0,2 2 0,-2 1 0,0 1 1,1 1 0,-3-1 0,2 2-1,-2 1 1,2 4 0,-4-2 0,2 1-1,-2 2 1,0 0-1,0-1 0,-2 2 0,0-1 0,0 1 0,0-3 0,-2 1 0,2-1 0,-3-1 0,1 1 0,0-2 0,0-1 0,0 0 0,-2-1 0,2-2 0,-1 1 0,1 0 0,2-3 0,-2 3 0,2-3 0,0-1 0,2 2 0,-2-1 0,4 0 0,-2 1 0,4 0 0,-2 1 0,2-2 0,0 3 0,1 1 0,1-1 0,-2 4 0,2-1 0,-2 0 0,-2 1 0,0 2 0,0 0 1,1 2 0,-3-1-1,0 1 0,0 1 0,-3-1 0,1-1 0,-2 0 0,0 2 0,0-2 0,0-2 1,2 1-1,-2-2 0,-1 0 0,1 1 0,2-3 0,-2 0 0,0-3 0,0 0-1,2 0 2,0-1-1,0-1 0,0 0-1,2 0 2,-2 0-1,2 0-1,2 0 1,0-1 0,0 1 1,2 0-2,0 2 1,2-1 0,-2 1 1,3 2-1,-1 0 0,0 1 0,0 1 0,0 0 7,-1 2-8,1 1 0,-2-1 1,0 2 0,-2 1 6,0 0-7,0 1 6,-2-2-6,0 1 0,-2 0 6,2 0-7,-2-1 0,2-2 1,-2 1 6,0-1-7,0 1 0,0-3 1,0 0-1,0 0 1,2-1 0,-2-1 0,0-1 7,2-2-7,0 1 6,-3-1-7,6-2 0,-3 2 7,0-1-1,2-2-6,2 2 0,-2 2 6,4-2 0,-2 2-7,0-1 0,2 2 0,-1 1 1,1 1 0,0 2 1,0-1 0,0 4 12,-1 1-7,1-1 0,-2 2-9,0-1 2,-2 1 7,0 0 7,0 0-3,-2 1-13,0-2 13,0 0-7,0 0 6,-2 0-7,-2-2-7,2 0 8,-2-1-7,2 0 13,0-1-13,-2-1 7,1-1 6,-1 0-1,2-1 0,-2-1-7,2-2 0,0 1-6,-2-3 7,2 1 6,0 0-7,2 0 0,0-1 0,0 0 0,2 0-6,-2 2 7,2-2 7,0 2-8,2 1-6,-2 0 14,2 1-14,0 0 14,1 1-1,-1 2-13,0 0 13,2 1-13,-2 1 13,-2 0-1,0 3 0,0-1-7,0 2 0,-2 0-6,0-2 7,0 2 7,-2 0-1,0 0-7,0 1 14,0-1-3,0 0-1,0-1-7,0-1 0,0-1 0,0 1-7,0 0 1,-2-3 13,2 0-7,-1 1 6,1-2-1,-2 0-19,2-1 14,2 0-6,-2-2 6,0 1-6,0-2 7,2 1 0,-2-3-13,2 3 0,-2-3 3,2 2 7,-2-2-6,2 3 0,0-2 1,0 2 0,0 0 0,0-1 0,-2 0 1,2 2 0,0 0 0,0-2 0</inkml:trace>
  <inkml:trace contextRef="#ctx0" brushRef="#br0" timeOffset="206520.8123">18265 5791 1,'0'0'3,"0"4"-1,0 3 1,2 1-1,0 2 0,0 1 0,2 2-1,2 1 1,1 1-1,1-1 2,0 2-2,0 1 0,1-1 0,-3 0 0,4-1-1,-2-1 0,3 0 0,-3-2 0,0-2 0,-1 0-2,-1-1 0,0-3-1</inkml:trace>
  <inkml:trace contextRef="#ctx0" brushRef="#br0" timeOffset="206664.8205">18242 5658 1,'0'5'1,"-2"-1"0</inkml:trace>
  <inkml:trace contextRef="#ctx0" brushRef="#br0" timeOffset="207353.8599">18350 5748 1,'4'1'3,"4"1"-1,2 2 0,1 1-1,1 4 1,1 1 0,1 2-1,0 0 1,1 2 0,-3 3-1,1-2 0,-1 1 1,-1-1-1,1 0 0,-2-1 0,-1-1 0,-3-2 0,2-2 0,-2 0 0,-2-3-1,1-1 0,-3-2 1,0-2 0,0-2-1,-2-2 0,0-2 0,0-3 0,0-1 0,-2-4 0,2-2 0,-2-2 0,2 0 0,2-1 0,-2 2 0,2 1 0,0 2 0,-2 2 0,2 3 0,2 2 0,-2 2 0,2 3 0,2 2 0,1 3 0,-1 3 0,2 0 0,0 2 0,1 0 0,1 2 0,0-2 0,1-2 1,1-1 0,3-2-1,-1-1 1,0-3-2,3-3 1,0-1 0,1-3 0,-1-2 0,1-4 0,-1-1 0,2-2 0,-3-1 0,1 0 0,-3-3 0,1-2 0,-3 0-1,-2-3 0,-3-1 1,-1-3-1,-2-2 0,-2 0 0,-2-4 0,0-1 1,-2 0 0,-2 0-1,-2 0 1,-3 1 0,1 4 0,-2 3 0,-3 1 0,3 5 0,-3 3 0,1 3 0,2 2 0,-5 5 0,3 2 0,-1 2 0,3 4 0,0 2 1,1 3-1,3 1 1,0 4-1,2 1 1,2 2 0,2 4 0,0 1-1,2 2 1,2 1-1,0 3 0,4 3 1,-1 0 0,1 1 12,4 1-8,-1 1-7,1 1 13,1 1-7,1 0 5,0-1-13,1 2 13,-3-1 5,3-1-8,-1-1-7,-1 1 6,1 1 0,1-2-1,-3-1-7,0 0 13,3-1-14,-5 0 7,3 0 0,-3-1-13,-2-3-1,3-2 2,-3-1 1,0-2 0,3 0 1,-3-3-1</inkml:trace>
  <inkml:trace contextRef="#ctx0" brushRef="#br0" timeOffset="207646.8767">19040 5805 2,'0'-4'2,"0"1"0,0-3 0,-2 0 0,4 0-1,0-1 0,3-1 0,1-1 1,2 0-1,0-2 0,3 1 0,1-2 0,1 1 0,1 1 1,-2 0-2,1-1 0,-1 1 0,3 0 0,-5 2 0,0 0-2,3 2 2,-3 2-1,-2-1 0,1 3 0,-1 0 0</inkml:trace>
  <inkml:trace contextRef="#ctx0" brushRef="#br0" timeOffset="208463.9234">19287 5583 1,'2'0'2,"0"-2"0,2 1 0,0 1 0,2 1 0,0 2 0,3-1 0,-1 3-1,0 1 1,0-1-1,3 3 0,-3 2 1,-2 0-1,3 2 0,-3 1-1,-2-1 0,-2 2 0,0 0 0,-2 1 0,-2 1 0,0-2 0,-2-1 0,0-1 1,-1 0 0,-1-3-1,0-1 1,0 0 0,0-1 0,-3-2-1,1-2 0,0-3 0,0-1 1,-1-2-1,-1-3 1,2-2-1,-3-3 0,3 0 0,0-3 0,2-1 0,-1-2 0,3 0 0,0 1 0,2-2 0,4 3-1,-2 0 1,4 1 0,0 0-1,0 2 1,3 3-1,1 1 1,0 1-1,3 2 1,-1 1-1,0 1 1,3 2 0,-1 1 0,0 1 0,1 1 0,-1 0 0,1 0 0,-1 2 0,-2-1 0,3 1 0,-5-1 0,2 2 0,1-1 0,-1 1 0,-2 0 0,1-1 0,-3 1 0,0-1 0,-2-1 0,0-1 0,1 2 0,-1-2 0,0 1 0,-2-2 0,-2 0 1,2 0-1,-2-1 1,2-1-1,-2-1 0,-2-1 0,2 0 0,0-3 0,-2 0 1,2-2-1,-2 1 0,4-1 0,-2 1 1,0-1 0,2 1-1,0 1 0,2 1 0,0 2 0,0 2 0,1-1 0,1 4 1,2-1-1,-2 2 0,3 2 0,-1 1 1,0 1 0,-2 0-1,3 0-1,-3 1 1,2-1 1,-2-1-1,0 1-1,1-3 2,-3 1-1,0 0 0,0-2 0,0-1 0,0 0 7,0-2-1,1 0 5,-1-3-7,0-1-7,0-2 0,-2-1 7,2-1-1,0-2 1,0 0-1,3-2-1,-1 1 0,0-2 0,0 0 0,0 1 6,1 2-8,1 1 0,-4 0-6,2 2 0,-2 3 2,1 2-1,1 2 8,-2 1-8,2 1 9,-2 4-9,0 1 15,3 0-8,-3 1-7,0 0 7,2-1 0,-2 1 0,0 0 0,3-1-1,-1 0-6,-2 0 1,2-3 6,0-1-6,1-2 7,-3 2-7,2-3-1,0-1 1,0-2 1,0 0 1,1-1 0,-3 0-1,2-2 0,0-1 1,-2 0 0,0-1-1,1-2 1,-3 2-1,2 0 1,-2 1-1</inkml:trace>
  <inkml:trace contextRef="#ctx0" brushRef="#br0" timeOffset="209401.9771">20149 5377 2,'6'-8'3,"-2"-1"0,2 0-1,1 0 0,-3-2 0,0 1 0,-2 1 0,-2-1-1,0 2 0,-2 1 1,0 1-1,-4 1 0,-1 1 0,-1 4 0,-4 2-1,1 4 1,-3 4 0,2-1-1,-1 4 1,-1 1-1,3 1 0,1 0 0,2 0 0,2-1 0,-1 1 0,5-1 0,0-1 0,4-2 0,0-2 0,5-3 0,-1-1 0,4-3 0,2 0 0,3-5 0,-3 0 0,3-2 0,-1-2-1,1-2 2,1 0-1,-3-1 0,1 0 0,-1 1 0,-3 0 0,0 1 0,1 1 0,-3 1 0,0 2 0,0-2 0,-1 1 0,-3 0 0,2 0 0,-2 0 0,2-1 0,1-1 0,-1-1 0,0-2 0,4-2 0,-1 1-1,-1-3 1,0-4 0,0 0 0,3-2 0,-1-2-1,0 0 1,-1-3-1,-3-2 0,-2 0 0,0-3 0,-4-1 1,0 0-1,-4-3-1,2 1 2,-2 1 0,-2 0 0,-3 5 0,1 3 2,2 2-1,-2 6-1,-1 2 0,1 3 1,0 6 0,0 1-1,1 7 1,-1 0 0,4 4 0,-2 3-1,4 6 1,-2 1-1,4 3 1,0 2 6,2 2-7,2 2 6,0-1 0,2 2-7,2 1 6,1-1 7,1-2-16,2 0 8,-1-1-1,3-2-8,3 0 9,1-3 5,1-3-14,0-1 13,-1-3-13,-1-4 1,-3-2 13,1 0-8,-3-3-7,0-2 2,-1-2-1,-1-2 8,1-3-9,-5 0 2,2-3 0,0 0 2,1-2-1,-3 1 1,2 0 0,-2 3 0,0 0 0,1 3 1,-3 0 0,0 2 0,2 2 1,0 2 0,1 1 0,-1 0-1,2 2 1,-2-1 0,2 0 0,1 2 0,-1-2-1,0 2 1,1-1-1,1-3 1,-2 0 0,3-2 0,-1 0 0,0-1 0,1-1 0,-1 0 0,-2-3 0,2-1 0,1-1 0,-3-1 0,0 0 0,1 0 0,-3-3 0,0 1 0,0-1 0,-2 1 0,1-1 0,-1 2-1,-2 2 0,2 0 1,-2 1 0,0 2 1,0 0-1,0 2 7,0 2-7,0 0 6,0 2-1,0 2-1,3-1 0,-1 2-1,-2 0 1,2-2-1,0 2-1,0-2-7,0 2 8,3-2-7,-1 0 13,-2-2-1,2 0-1,0-1-1,0-2-7,3-1-6,-1 0 13,0-2-7,1-1-6,-1 2 14,0-2-14,-2 0 1,1 0 0,1 0 1,-4-1-1,0 3 1,-2-2-1,0 0 1</inkml:trace>
  <inkml:trace contextRef="#ctx0" brushRef="#br0" timeOffset="209580.9873">20120 4999 3,'0'-1'3,"2"-3"-1,2 0 0,2-2 0,1-1-1,3 0-1,2-3-1</inkml:trace>
  <inkml:trace contextRef="#ctx0" brushRef="#br0" timeOffset="211238.0821">19001 6159 3,'0'4'3,"0"3"0,0 1 0,0 2-1,4 4 0,0 1 0,3 2 0,1 2 0,0 2 0,5 2 0,1 1-1,0 2-1,3-3 1,0 1-1,-3-2 1,3-1 0,-1-1 0,-1-1-1,-3-4 1,-2 0 0,1-4 12,-3 1-2,-2-1 0,-2-6-2,0 1-1,-1-2-1,-6-3-1,1 0-1,-4-2 0,0 0-15,0-4 15,-5 0 0,-1 0 5,2-2-14,-3 0 1,-1 2 13,1 0-8,-1 3 0,2 1-6,-1 1-6,3 6 7,-1 2 0,1 2 8,0 4-1,-3 2-1,5 3 0,0 1-1,2 0-6,-1 1-6,3-2 14,0 1-14,4-1 2,0-3 20,0-2-14,2-1 0,2-2-6,3-1 14,-1-5-7,0 0 6,0-3-7,2-2 0,1-2 1,-1-4 0,2-2 0,3-2-7,-1-2 1,1-3 1,-1 0 1,-2-3 0,3 2 0,-3-4 0,0 2 2,1 0-1,1 0 1,-2-1 0,1 3 1,-1 1 1,3 1-1,-3 0 0,0 1 1,1 1 0,1 3 0,-2 2 0,3 1 0,-1-1 0,3 4 0,-1 0 0,-2 3 1,3-1 0,-1 1-1,3 1 1,-5 1-1,3-2 1,-3 2 0,-1-1 0,-1-1 0,-2 1 0,3-1 0,-5 1 0,0-1 0,0-1 0,-2-1 0,0 0 0,1-2 0,-1 1 0,0-3 0,-2 0 0,0-2 1,0-1-1,2-1 0,-2 0 0,2-1 0,1 1 0,1 1 0,-2-1 0,2 1 0,0 2 0,1 0 0,1 1 1,0 2-1,-2 0 0,3 2-1,-1 2 1,-2 2 0,0 2 0,-2 0 0,0 4 0,1-1 0,-3 1 0,0 2 0,-2-2 0,0 0 0,0-1 0,-2 0 1,2-1 0,-2 0 0,0-1-1,-1-1 1,3-1-1,-2 0 0,-2-2 0,2-2 0,0-3 0,0 1 0,2-2 0,-2-2 0,2 1 0,0 0 0,2 0 0,0-1 0,0 0 1,2 0-1,3 1 0,-1 0 0,2 1 0,0 3 0,3-2 0,-1 3 0,0 0 0,1 1 0,-1 1 0,2 2 0,1-1 0,-3-1 0,3 0 0,-3 2 0,0-3 0,1 0 0,-1 0 0,0-3 0,1 1 0,-3-2 0,2 1 0,1-3 1,-1 0-1,-2-1 0,0-2 0,3 0-1,-1-2 1,-2 1 0,3-1 0,-1 2 0,-2 0 0,1 1 0,-1 2 0,-2 1-1,0 1 1,1 1 1,-1 2-1,0 1 0,0 1 1,2 2-1,-1 1 0,-1 1 7,2 1 5,-2 1-14,3-2 13,-3 1-7,4 0 11,-2 0-8,1-1 6,-1-2-1,0-1-22,0 1 22,1-3-3,1-1-1,-2-3-13,1-1 7,1 0 6,0-2-1,-1-2-14,1 0 7,0 0 0,-1-2-12,-1 2 8,0 0-6,-2-1 6,1 2-5,-1 1 1,-2 2 1,2 0 1,-2 1 1,2 2 0,1 1 0,-3 1 1,2 1 1,0 1 0,2 0 1,-1 0 0,3 0 0,0-1 0,1 1 0,-1-2 1,2-2 0,1 1 0,1-3 0,3-1 0,-3-1 1,3-2 0,-3 0 0,1-3 0,3 0 0,-1-1 0,-3 0 0,1 0 0,-1-1 0,-1 0 0,-3 1 0,-2 1 0,1 2 13,-3-1-2,-2 2-8,-2 2 1,-2 2 5,-2 2-7,-2 4-7,-2 1 13,-3 3-13,1 1 7,0 1-1,0 3-6,1-1 13,-1 0-1,4 2-14,2-1 2,2-1 0,2-2 0,0 0 0,0-1 15,6-3-2,1-1-1,1-2-13,0-1 7,3-1 6,-1-2-1,3-3-7,-3 0 0,0 0 0,3-3-6,-1 0 7,1-2 7,-3 1-1,3-2-1,-3 2 0,1 0 5,-1 2-1,-4 0-1,3 1-14,-3 1 1,0 2 13,0-1-7,1 3 6,-3 2-20,0 2 8,0 0 13,1 5-1,-1-1-19,0 1 14,2 1 6,-2-1 5,5 0-7,-3 0-1,2-1-1,1 0-7,1-2 7,-2 0-13,1-3 7,-1-1 13,3 0-20,-3-2 7,2-2-13,-1 0 9,-3-2-6,0 0 2,-4-2 0,3 1 1,-3-1 1,0-2 0,0 2 0</inkml:trace>
  <inkml:trace contextRef="#ctx0" brushRef="#br0" timeOffset="211390.0908">20581 5751 4,'0'0'3,"-2"-1"0,2 0-1,0-1 0,0-1 0,0 1-1,2 0-1</inkml:trace>
  <inkml:trace contextRef="#ctx0" brushRef="#br0" timeOffset="212006.126">18701 8059 2,'0'-2'3,"-2"-2"0,2 1 0,0-2-1,0 1 0,2-1 0,0-1 0,0 2 1,2 0-2,3 2 0,-3-2 1,2 3-1,0-1 0,-2 2 0,1 1-1,-3 1 1,0 1 0,0 0-1,-2 2 1,-2-1-1,0 1 0,-3 0 0,1-1 7,0 1-1,0-3-1,-2-1 0,2 2 6,0-4-8,-1-2-1,1-1 0,0-3-6,2-1 6,-2-3 0,4 1-6,0-2 6,2-1 0,-2-1 0,2 3-7,2-2 1,-2 2-1,0 3 9,0 0-8,0 2 1,-2 2 0,3 2 7,-1 2-7,0 3 0,0 1 1,0 2 0,0 0 0,0 1-1,0 0 0,2 0 0,0 0-1</inkml:trace>
  <inkml:trace contextRef="#ctx0" brushRef="#br0" timeOffset="212348.1456">19042 7474 3,'3'-10'4,"-3"-3"-1,0-1 0,0 0-1,0 1 1,-5 1-1,1-1 1,2 2-1,-2 2 0,0 0 6,-2 3 5,0 0-8,-1 3-1,-1 0 0,0 5-7,-1 1 0,-1 3 0,0 3 7,2 2 7,-3 4 4,3 2-2,0 4 6,1 2-10,5 2-7,-2 3 12,2 1 0,4 1 9,2 3-9,5 1 6,1 4-16,4 1 19,3 2-22,4 2 6,1 0 5,3 0-1,4 0-14,-2 0 6,2-1 0,-2 0 7,0-3-2,-2 0-1,-1-3-1,-3-1-7,0-3-6,-7-2-13,1 1-9,-5-5 1,0 0 5,-3-4 1,-3-3 2</inkml:trace>
  <inkml:trace contextRef="#ctx0" brushRef="#br0" timeOffset="213728.2245">19142 8114 1,'6'-11'2,"6"-1"0,1-1 0,-1-5 0,5 1 0,-1-3 0,3-1-1,-1-1 0,3 0 0,0 2 0,-3 1 0,-1 2 0,-3 1-1,1 3 1,-5 2 1,1 1-1,-3 1 0,0 2 0,-4 2 0,0 3-1,1 2 0,-1 4 1,-4 3 0,2 2 0,-2 5-1,0 1 1,2 2 6,-2 2 6,2 0-2,2 0-14,0 0 14,0-2-15,3 0 0,-1-2 1,2-4 14,0 0 4,1-3-2,1-2-1,-2-3 4,3-4-8,-1-1-1,0-4-7,3-2-6,-3-3 7,2-3 0,-1-2-13,-3 0 8,-2-3 6,2 0 0,-1-1 6,-3-1-1,-2 1-1,2 1-7,-2 2 0,-2 2 8,2 3-15,-2 2 8,2 2 6,0 3-20,-2 4 15,0 4 6,0 2-1,0 3-7,2 4 7,-2 2-8,2 1 13,3-1-14,-1 1 13,0-1-14,0 0 7,2-3 0,0-1-1,1-2-12,1-1 7,0-4 1,0-2 12,3-2-7,-1-2-7,0-4 7,3-4-7,-3 0 13,1-3-13,-1-2 0,0-1-6,1-1 8,-1 0 6,-4 0-13,2-1 14,-1 3-1,-1 2 0,0 2-7,0 1 7,-2 2 6,0 1-8,1 5 0,-1 2 0,0 2-13,0 3 20,0 2-7,2 1-1,1 2 6,-3 0-13,2 0 13,-2 0-7,2 2-12,0-2 20,3-1-14,-3-1-5,2 0 14,-2-2-1,-1-2-6,3 0 0,-2-5-5,0-1 26,0-3-9,1-1-1,-1 0-7,0-2 0,-2-3-12,0 2 20,0-2-1,1 2-7,-1-1-6,2 2 7,-2 0 7,0 2-16,0 1 9,0 0-1,-1 4 0,1 0-12,2 2 20,-2 3-7,2 0-13,-2 2 14,3 0-6,-3-1 0,2 1-5,0 0-7,0-2 3,0 2 2,1-3 0,1-1 2,-2-1 2,0-2 7,3-2-6,-1 0 0,0-1 1,0-2 1,1 0 0,-1 0-1,0 0 2,1-1 0,-3 2 1,0 2 0,0-1 0,0 3 0,1 2 1,-1 1 0,-2 2 0,4 1 0,-2 2 0,3 1 0,-1-1 1,2 1-1,-1 2 1,1-5-1,0 1 1,3-2-1,-3 0 1,4-6-1,1 1 7,-3-4-7,3-3 0,1-4 7,-1-1-8,-1-1 7,-1-4-7,-1-1 7,-2-4-7,3 1 0,-3-5 1,-1 0-1,-3-3 7,-2-2-7,-2-2 1,0 1 0,-4-3 0,-4 1 6,0 3-7,-3 0 0,3 3 1,0 4 6,-2 3-7,1 2 1,-1 4-1,2 4 1,0 2 0,2 6 0,-3 2 7,1 7 5,2 4 0,0 5-9,0 5 13,2 3-9,2 4 0,2 1 6,2 3-2,2 3-8,2-2 0,3-1-6,1 0 13,3-3-8,1-2 6,3 0-13,-1-6 13,-1 1-7,1-4 14,1-4-16,0-1 13,-3-3-7,1-1 5,-3-3-20,1-3 21,-3-1-2,3-3-7,-5-1-6,0-2 0,1-2 13,-3 1-1,-2-1 1,2 0-9,-1-1 1,-1 5 6,-2-1-7,0 1-14,0 2 23,2 1-8,-1 4 6,-1 0-7,2 3 0,0-1 0,0 3 7,3-1-7,-3 1-14,2 0 16,0-1-1,3 0 8,-3-2-8,0 0-8,3-2 16,-3-1-8,2-1-8,-2-1 16,1-1-8,-1-3 0,-2-1-14,2-1 21,1 0-7,-3-1-6,0 1 1,0-1 0,1 1 1,-1 0-6,-2 3 14,0-1-13,0 3 14,0-1-1,3 3-7,-1 3 13,0 0-14,-2 2 1,2-1 13,0 1-8,3 0-6,-3-1 13,0 1-1,2-2-8,1 1-12,-3-2 20,0-1-1,2-2-7,1 0 7,-3-4-15,2 0 2,2-2-6,-1-3-5,1 1 1,-2 0 3,3-3 1,-3 2 0,-4-1 2,2 1 1</inkml:trace>
  <inkml:trace contextRef="#ctx0" brushRef="#br0" timeOffset="213904.2346">20381 7367 2,'0'-1'17,"0"0"-8,2-1-2,0-2 0,2-2-1,2 0-1,2-3-7,3 0 0,1-1 0,3-1-1,1 1-1</inkml:trace>
  <inkml:trace contextRef="#ctx0" brushRef="#br0" timeOffset="214560.2721">21024 7355 1,'0'0'3,"0"0"0,0 0 0,0 0 0,0 0-1,0-2 0,0 2 0,2-1 1,0-1-2,0 1 0,0 0 0,2 0 0,0-1 0,-2 1 0,0 0 0,5 0-1,-3 1 0,2 0 0,2 1 1,1 1 0,-1 0-1,2 1 1,1-1-1,-1 2 0,-2-1 0,2 2 0,-1 1 0,1 0 0,-4-2 0,3 1 0,-5 0 0,2-2 0,-2 1 0,-2-1 0,-2 0-1,0 0 1,-2 0 0,0-2 0,0-1 0,0 0 0,-2-1 0,0-1 0,1 0 0,1-3-1,0 0 0,-2 1 0,2-2 0,0-1 1,2 2 0,2-2-1,0 1 0,2 2 1,3-1-1,-1 2 1,-2 0 0,4 2 0,0 1 0,3 1 0,-1 1 1,3 0 0,-1 0-1,0 2 1,3-1 0,-3-1-1,1 2 1,1-2-1,1 1 1,-3-2 0,0 1 6,1-1-7,-3-2 0,1-1 0,-1-1 0,-2 0 0,2-2 0,-1 1 0,-1-2 6,0 0-7,-2 0 0,3 0 0,-3 1 0,0 0 0,-2 0 7,3 2-8,-1 0 1,0 2 7,0-1-7,0 1 0,3 1 0,-1-1 0,0 1 0,2 0 7,-1 0-8,3-3 0,-1 2 0,-1 1 0,0-1-1,1-1-1</inkml:trace>
  <inkml:trace contextRef="#ctx0" brushRef="#br0" timeOffset="215272.3128">19210 9540 1,'0'-4'3,"-2"1"1,2-2-1,0 0 0,0-1-1,-2 2 0,4-1 0,0 0 1,0 1-1,0 0-1,2 0 0,0-1 0,3 3 0,-3-1 0,0 1 0,0 0 0,2 1-1,-2 1 0,0 0 1,-1 1-1,-1 2 7,0 0-8,-2 0 0,0 2 7,-2-2-7,0 1 0,-1-2 0,1 0 7,-2 1-1,2-2 6,-2 0-15,2-1 1,-4-2 1,4-1 6,-2-1 7,2-1-2,2-2-8,0 0 0,0-1 6,2 0-13,0-2 7,2 2-6,0-1 13,2 1-1,0 1-1,3 1-7,-3 3-7,2-1 2,0 3 7,1 2 0,-1 0 6,-2 3-1,-2 0-7,2 1 6,-1 1 1,-1 0-2,-2 0-1,-2-2-6,0 2 6,0-1 13,2-2-9,-2 1-1,2-2-7,-2 0 1,-2-1 13,2-1-2,-2-2-8,0 0 0,-2-2-7,2 1 0,-3-2-13,1-1 3,2 2 0,-2-1 2</inkml:trace>
  <inkml:trace contextRef="#ctx0" brushRef="#br0" timeOffset="215671.3357">19477 9027 3,'0'0'3,"2"4"0,0 2-1,2 4 0,2 1 0,0 3 1,1 1-2,1 1 2,2 3-1,3 2-1,-1 2 7,3 2-8,1 0 1,1 2-1,-3-1 0,3-3 0,-1-1-1,-1-2 0,-1-2 0,-1 0 0,-1-4 0,-2-1-1,-1-3 0,-3-2 0,-2-1-1,-2-3 2,-2-3-1</inkml:trace>
  <inkml:trace contextRef="#ctx0" brushRef="#br0" timeOffset="216014.3553">19483 9065 2,'-2'-10'3,"4"-2"0,0-2 0,0 1 0,2 0-1,2 1-1,1 0 1,1 2 1,2 0-1,1 4 0,1 2-1,0 0 7,3 3-8,-1 4 0,1 1 7,-3 4-8,1 3 1,-3 3 12,0 1-14,-3 5 0,-1 2 13,-2 2-8,-2 2 7,0-2-8,-2-1 6,0-1-7,-2-2 0,2-1 6,2-4-14,-2-1 1,2-2 1,0-3 7,2-1-7,5-5 1,3 0 7,-2-6-1,7 1-6,-1-1-1,5-2 2,-2 0 0,3 1 0,-1 0 1,-2 1 0,1 0 0,-3 2 0,0 1 7,-3 1-7,-2 2 0,-1 1 1,-3 3 0,-2 1 0,-4 2 0,0-1 7,-2 2-8,-2-1 7,0 2-7,-2-2-1,0-1 1,0 1 0,0-2 0,0-1 0,-1 0 0,3-4-1</inkml:trace>
  <inkml:trace contextRef="#ctx0" brushRef="#br0" timeOffset="217506.4406">20035 9294 4,'6'0'3,"1"-1"0,1-1 0,2-2 0,1 0 7,1-5-9,0 0 7,3-3-8,1-3 0,-1-1 0,-1-3 0,3 0 0,-3-3 0,1-2 0,-1 2 0,-1-1 7,-3-1 5,0 2-14,-1-2 0,-3 2 13,-2 0 6,-4 0-22,-2 1 13,0 4 12,0 1-8,-2 4-2,0 1-8,-5 3 0,3 5 0,0 1 6,-2 6-1,1 2 0,1 4-8,0 2-1,4 2-5,0 1 7,4 0 0,2 1 6,2 1-7,3-1-6,1-2 7,4-4 0,3-3-6,2-1-6,-1-2 8,5-4-7,-2-5 3,3-1 1,1-4 0,0-4 0,0-1 2,0-4 0,-3-2-1,-1-2 2,-2-2 1,-3 0-1,-1-3 1,-5-2 1,-2-2 0,-4 0 0,-4-2 0,-2 0 1,-4 2-1,-2 1 1,-2 4 0,-1 2 1,1 3 7,2 2-7,-3 4-1,1 3 0,2 3 1,-1 5 0,1 3 19,0 5-2,2 4-3,2 5-8,1 3 7,3 4-9,3 3-1,3 4 13,2 3-2,2 3-7,3 0-2,-1 2 5,5-2-7,-3-1 6,5-3 6,-1-1-9,1-3 5,0-3-7,-3 0-1,-1-5 6,-1-3 0,-1-3-2,-1-3-1,0-4 6,-1-2-2,-1-3-7,0-2-1,-1-2-6,-1-1 7,0-1 0,-2 0-1,1 0 0,-1 1-14,-2 1 2,2 0 2,0 3-6,1 0 1,-1 1 3,2 2-12,0 2 2,3 2 16,-1-1-6,2 2-6,3-1 3,-1 0 2,3-1 1,-1-1 0,3-1 2,0-1 1,-1 0 1,1-2 7,-3-3-6,1-2 0,0-1 1,-3-3 7,0 1 6,1-3 5,-3-1-2,1-1 0,-3-2-9,-4 0-13,1-1 14,-1-2-1,-4 3 6,-2-1-1,-2 1-1,0 2-7,-5 2 6,3 2 13,-2 3-9,-2 4-2,-5 2-1,5 5-7,-4 0 7,1 4-1,1 1-7,2 3 0,2 2 6,-1-2-7,5 2 1,0 0-7,2-2 20,2 1-14,0-3 0,5-1 1,1-2 0,0-2-6,2-3 0,3-2 1,-1-3 7,-1-2 0,3-3-12,-1-1 7,1-4 1,-2 0 6,-1 0-6,-1-1-6,-2 2-6,1 1 2,-3 1 8,0 1-5,-2 1 0,2 3 8,1 2 7,-1 2-7,-2 4 0,0 1 7,2 3 6,0 2-8,1-1-7,-1 1 1,-2 0 0,2-1 7,3 0 5,-3-1-13,2-2 25,-2-2-1,2-2-10,1-1-1,-1-4-1,2-2-8,-1-2 0,1-3-6,0-3 7,-1-2-6,1-3 13,0 0 6,-1 1-2,-1 1-8,-2-1-7,0 3 7,0 3-7,1 0 0,-3 4-6,0 1 2,0 2 13,0 3 12,0 3-9,0 2 0,3 3-15,-1 2 15,2 0-9,-2 2-7,3 1 22,-1 1-9,2-2 5,1-1-1,-1 2-8,-2-3-6,3-3 14,-1 1-2,0-4-8,-2-2 7,3-1-14,-1-3-5,1-3 20,-3-2-1,0 1-7,-2-3-6,0 0 1,1 0 13,-3-2-1,2 1-7,-2 2-7,0 1 7,-2 2-6,2 1 7,-4 1-6,3 2 7,1 1-14,0 2 15,0 1-7,2 3 7,0-1 0,1 3-7,1-1-6,0 0 14,2-1-1,1 3-6,-1-1 13,3-1-14,-3-1-6,2-1 8,1-2 0,-1-1-6,-2-1 7,1-2 0,-1-2 7,0 0-7,3-2 0,-3-1 0,3-1-20,-1-1 23,-2-1-1,-1 1 0,-1 0 1,-2 2 5,2-1-1,-1 0-7,-1 3 7,0 0-1,-2 1-7,0 3 0,0 1 7,1 1-1,-1 1 0,2 1-1,0 2-6,2 1-19,1 0 15,-1 1 0,0 1 2,0 0 7,1-1 7,-1-1-2,0 1-7,1-1 0,-1 0 0,2-2 0,-2-2-14,1 0 3,-1-2 1,2-2 14,-3 2 0,1-2-1,0 1 0,0 1-7,1-2 13,-3 2-7,0-2 7,2 2-9,-1 1 0,1 0 0,-2 1 0,2 1 7,1-1-7,-1 0 0,2 0-20,-2 0 9,3 0-11,-3-1 1,2-1 4,-1 1 0,-3-1 2,0 0 1</inkml:trace>
  <inkml:trace contextRef="#ctx0" brushRef="#br0" timeOffset="217679.4505">21785 8076 8,'-2'-2'23,"-2"2"16,2 0-18,0 0 17,-1 0-11,1-2 2,0 1 4,0 0-10,2 0-17,0 1 0,0-2-20,2 1-12,0 0 3,3 0 2,1 0 2</inkml:trace>
  <inkml:trace contextRef="#ctx0" brushRef="#br0" timeOffset="217894.4628">22486 8220 42,'0'0'12,"0"0"12,0 0 10,0 0-6,0 0-2,0 0-10,0 0-1,0 0 3,0 0-2,0 0-21,0 0-6,0 0-13,0 0 4,0 0 1</inkml:trace>
  <inkml:trace contextRef="#ctx0" brushRef="#br0" timeOffset="218675.5075">19963 9681 3,'-13'4'3,"3"-2"0,0 2 0,-3-1 0,5 1-1,-2-2 0,-1-1-1,3 1 1,2 0-1,2-1 0,4-2 0,4-1 0,2-1 0,9-4 0,5-2 0,7-4-1,6-3 0,9-3 1,3-3-1,9-2 1,8-3-1,10-3 0,5-4 0,8-3 0,6-5 0,6-4 0,8 1 0,7-3 0,4-2 0,2 0 0,6 0 0,0-1 0,-2 0 0,0 1 0,-4 1 0,-2 0 0,-7 3 0,-3 2 0,-7 1 0,-10 5-1,-8 2 0,-11 5 0,-8 3 0,-12 4-1</inkml:trace>
  <inkml:trace contextRef="#ctx0" brushRef="#br0" timeOffset="219238.5397">19018 9028 1,'-4'0'3,"-3"0"-1,1 0 0,0 0 0,2 0 1,0-1-1,2 1-1,-1 0 1,1-1-1,0-1 0,2 2 1,2-2-1,3-1 0,1-2 0,4-1 0,7-1 0,1-3 0,9-2 0,4-3-1,8-4 0,5-2 1,6-3-1,7-4 0,8-3 1,7-4-1,7-2 0,5-3 0,7-2 1,2-1 6,9 0-7,3-1 0,3-3-1,1 2 1,3 0 0,-2-1 0,1 1 0,-1 1 0,-5 0 0,-1 2 0,-9 1 6,-6 2-1,-6 3-6,-11 3-1,-6 4 0,-8 2 0,-10 2 0,-9 4 0,-8 3 0,-8 3-1</inkml:trace>
  <inkml:trace contextRef="#ctx0" brushRef="#br0" timeOffset="219896.5773">19028 7123 1,'-2'0'3,"-2"1"-1,2-1 1,0 0-1,0 0 0,0 2 0,2-2 0,0 0 0,2-2-1,0 1 1,8-2-1,4-2 0,7-2 0,6-3 0,8-3 0,9-3 0,5-3 0,9-3 0,6-1 0,11-5 0,3-1 0,9-4 6,2-1-7,6-2-1,7-2 1,3-3-1,3 1 7,-1-1-1,-1 0 0,1 2-7,-1-1 6,-1 3-6,-4 1 6,-3 2 7,-5 2-2,-6 0-14,-7 4 1,-5 2 13,-9 3-8,-8 4-6,-9 1 1,-5 3 6,-7 2-7,-6 3 0,-6 2 0,-8 1 1,-3 3 0,-8 3-1</inkml:trace>
  <inkml:trace contextRef="#ctx0" brushRef="#br0" timeOffset="228795.0863">17020 6910 2,'0'0'2,"-2"-1"0,0-1 0,2 1 0,0 0-1,0-1 0,-2 1 0,2 0 0,0 0 0,0 1 0,0-1 0,0 1 0,-3 0 0,3 0 0,0 0-1,0 0 0,0 0 0,0 0 0,0 0 0,0 0 0,0 1 0,3 2 0,1 1 0,0 1 0,0-1 0,2 4 0,2-1 0,1 2 0,1 0 0,0 1 0,1 1 0,1-1 0,1 3 0,-1-3 0,0 3 0,1 0 0,-1-1 0,1 0 0,-3 0 0,2-1 0,-1-1 2,1-1-2,-2-1 1,1-1 0,-3-1-1,2-2 0,-1-1 1,1-2-1,-2-2 0,3-2 1,-1-4-1,2-3 1,1-1 0,1-4-1,1-5 0,1-1 0,3-3 1,0-5-1,1-3 1,5-4-1,0-1 0,4-4 0,2-2 0,2-1 0,2 0 0,-2 1 0,0 1 0,2 1-1,-1 2 1,-3 1 0,0 2 0,-2 3 0,-3 1 0,-1 4 0,-2 3 0,-4 2 0,-1 3 0,-3 1 0,-3 4 0,0 2 0,-3 2 0,1 0 0,-2 3 0,-1 0 0,-1 1 0,0 1 0,-2 0 0,0 2 0,-2 0 0,0 0-1,3 1 1,-3 0 0,0 2 1,0-2-1,-2 1 0,2 1 0,-2-2 0,2 2 0,-2 0 0,0 0 0,2 0 0,-2 1 0,0 0 1,0-1-2,2 1 1,-2 0 0,2 0 0,-2 0 0,0 0-1,-2 0 1,2 0 0,0 1 0,-2 0-1,2 1-1</inkml:trace>
  <inkml:trace contextRef="#ctx0" brushRef="#br0" timeOffset="237095.5611">18217 9729 1,'0'0'3,"-2"0"-1,0-1 0,-2 0 0,2-2 0,2 3 0,-2 0-1,2-1 1,-2 1-1,2 1 0,-2-1 0,2 0 1,0 0-1,0 0 0,0 0 0,0 0 0,2 3-1,0-1 0,2 2 0,2 0 0,0 2 1,1 0-1,-1 1 0,2 1 1,0 0 0,1 1-1,1 3 0,-2 1 0,3-2 0,-1 3 0,2 0 0,-1-1 0,1 2 1,0 0-1,-1-1 0,1 1 1,-1-1-1,1-1 0,-2 0 0,1-1 0,-1-2 0,-2 1 0,1-3 0,-3 0 0,0-1 7,0-1-1,-2-2 6,0-1-1,1-1 4,1-2-2,0-2-8,2-3-13,1-3 20,-1-4-7,4-3-1,3-4-14,-1-1 15,3-3-8,1-1 1,1 0 7,4-3 5,-1 0-14,1 0-6,0 1 2,2-1 1,-2-1 19,1 2 0,-1 0-2,0 0-14,-2 3 19,-1 0-8,-1 0 6,-3 3-2,1 0 5,-3 1-15,-1 3 20,-1 1-4,-1 1-1,-1 1-3,-2 3 5,0-1-1,-3 3-10,1 1 0,-2 0 5,0 0-1,0 2-2,0 2-27,-2-1 22,3 1-7,-3 1 1,-2-1 0,2 1 6,0-2 7,-2 3-8,2 0-21,0-1 16,-2 2 0,2-1 7,-2-1-1,0 1 0,2 1 0,-2-1 5,0 0-14,0 1 1,2 0 13,-2-1-7,-2 1-1,2 0-6,0 0 7,0 0-7,0 0 7,0 0 0,0 0 0,0 0 6,0 0-14,0 0 14,0 0-14,0 0-5,0 0 7,0 0 0,0 0 8,0 0-1,0 0 0,0 0 5,0 0-1,0 0-19,0 0 14,0 0 6,0 0-7,0 0-1,0 0 0,0 0-12,0 0 0,0 0 23,0 0-15,0 0 7,0 0-1,0 0 0,0 0 0,0 0-13,0 0 20,0 0-14,0 0-6,0 0 22,0 0-22,0 0 15,0 0 0,0 0-1,0 0 6,0 0-2,0 0-7,0 0-12,0 0 14,0 0 0,0 0 6,0 0-8,0 0 0,0 0 0,0 0-6,0 0-5,0 0 13,0 0 6,0 0-7,0 0 0,0 0 0,0 0 6,0 0-20,0 0-5,0 0 15,0 0 1,0 0 6,0 0 0,0 0-7,0 0 7,0 0 0,0 0 5,0 0-7,0 0-13,0 0 7,0 0 8,0 0-15,0 0 9,0 0 6,0 0 7,0 0-2,0 0-8,0 0 0,0 0-12,0 0 0,0 0 15,0 0 0,0 0-1,0 0 6,0 0-8,0 0 0,0 0-12,0 0 0,0 0 9,0 0 6,0 0 0,0 0 0,0 0-1,0 0-1,0 0 6,0 0-7,0 0 0,0 0 6,0 0-20,0 0 2,0 0 20,0 0-21,0 0 16,0 0-8,0 0 8,0 0-15,0 0 15,0 0-13,0 0 14,0 0-1,0 0-13,0 0 1,0 0 20,0 0-8,0 0-7,0 0 1,0 0 0,0 0-6,0 0 1,0 0 7,0 0 0,0 0 0,0 0 0,0 0 6,0 0 0,0 0 5,0 0 0,0 0-9,0 0 0,0 0 6,0 0-20,0 0 1,0 0 8,0 0 1,0 0 6,0 0 0,0 0-7,0 0 7,0 0 6,0 0-2,0 0-7,0 0 0,0 0 0,0 0 0,0 0-1,0 0-12,0 0 14,0 0-7,0 0 7,0 0-6,0 0 7,0 0-1,0 0 0,0 0 0,0 0-7,0 0 1,0 0 7,0 0 5,0 0-1,0 0 0,0 0-26,0 0 15,0 0 0,0 0 7,0 0-14,0 0 8,0 0 7,0 0-7,0 0 7,0 0-7,0 0-18,0 0-11,0 0 2,0 0 3</inkml:trace>
  <inkml:trace contextRef="#ctx0" brushRef="#br0" timeOffset="245842.0613">17835 8278 1,'0'-2'2,"-2"-1"0,0 1 0,-1-2 0,3 1 0,-2 2 0,0-2-1,0 0 0,2 2 0,0-2 0,0 1 0,0 1 0,0 0-1,0 1 1,0 0-1,0 0 0,2 1 2,0 0-1,3 3 0,-1-1 0,2 1 0,-2 0-1,2 2 1,0 0-1,3 0 0,-1 1 1,2-1 0,-4 0-1,3 3 0,-1-2 0,0 1 0,1-1 0,-1 1 0,0 0 0,-2-1 1,3 1-1,-3-1 0,2 1 1,-2-2-1,0 0 0,-1 0 0,-1-2 0,0 0 0,0 0 0,0-1 1,0 0 0,-2-2 0,3-1-1,-3-1 0,0-1 0,2-2 0,2-4 0,2-1 0,3-1 0,-1-4 0,4-3 0,3-1 0,2-2 7,1-2-7,3-1-1,0-3 0,4 2 1,0-3 0,1-1 0,1 0-1,2-2 1,0 1 0,-2-1 0,2 0 6,-2 1-7,0 0 0,-2 3 7,0-1-7,-2 0 0,-2 4 0,-1 0 0,-1 2 0,-2 0 0,-1 1 0,-1 2 1,-1 2 6,-1 2-7,-3 1-1,1 1 1,-5 0 0,2 3-1,-1-1 2,-3 3-1,0 0 7,0 2-7,-2-1 0,3 1 0,-5 3 0,2-2 1,-2 2 0,0-1-1,0 1 7,0 0-8,0 1 0,-2-1 1,2 2 1,-2-2 0,2 2-1,-2-1 0,0 1 1,0 0-1,0-1 7,2 0-7,-2 1 0,-2-1 7,2 2-8,0-1 1,0 0 0,0 0 0,0 0 0,0 0 0,0 0 0,0 0 7,0 0-8,0 0 7,0 0-6,0 0-1,0 0 1,0 1 0,0 0-1,-2 0 8,2 1-8,0-1 7,0 0-7,-2-1 0,2 1 1,0-1 0,-2 0 0,2 0 6,0 1-7,0 0 0,0-1 1,0 2 0,0-2 0,0 0 0,0 0 7,0-2-8,-2 2 1,2 0 0,0 0 0,0 0 0,0 0 7,0 0-7,0 0 0,0 0 0,0 0 0,0 0 0,0 0 0,0 0 1,0 0 0,0 0-1,0 0 1,0 0-1,0 0 7,0 0-7,0 0 0,0 0 7,0 0-7,0 0-1,0 0 1,0 0-1,0 0 1,0 0 0,0 0 0,0 0 7,0 0-7,0 0 0,0 0 0,0 0 0,0 0 0,0 0 0,0 0 0,0 0 7,0 0-7,0 0 0,0 0 0,0 0 0,0 0 0,0 0 7,0 0-7,0 0-1,0 0 1,0 0 0,0 0 0,0 0 0,0 0 1,0 0 0,0 0-1,0 0 7,0 0-7,0 0 0,0 0 0,0 0 1,0 0-1,0 0 7,0 0-7,0 0 6,0 0-7,0 0 0,0 0 1,0 0 0,0 0 0,0 0 7,0 0-8,0 0 0,0 0 1,-2 3 0,2-1 0,0-1 7,-2-1-8,2 1 7,-2-1-7,0 2 0,2-2 0,-2 1-1,2 0 0,-4-1-1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in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00" units="1/in"/>
        </inkml:channelProperties>
      </inkml:inkSource>
      <inkml:timestamp xml:id="ts0" timeString="2012-09-18T06:57:15.838"/>
    </inkml:context>
    <inkml:brush xml:id="br0">
      <inkml:brushProperty name="width" value="0.05292" units="cm"/>
      <inkml:brushProperty name="height" value="0.05292" units="cm"/>
      <inkml:brushProperty name="fitToCurve" value="1"/>
    </inkml:brush>
  </inkml:definitions>
  <inkml:trace contextRef="#ctx0" brushRef="#br0">0 0 21,'0'0'4,"0"0"-1,0 0 0,0 0-1,0 0 1,0 0-1,0 2-1,0-1 0,0 1-1,1-1 0,-1 1 0,2-2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2-04T05:23:46.8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2085 2715 2,'0'0'3,"-2"0"-1,2 0 0,0 0 0,0 1-1,-2 3 0,-2 0 0,2 3 1,0 4-1,0 2 0,0 3-1,0 4 1,2 2 0,-2 3-1,0 4 0,2 2 2,2 1-1,-2 2 0,0 2 0,2 2 0,0 2-1,0-1 0,-2 0 1,2-1-1,2-2 0,-2 0 1,0-3 0,0-3-1,2-2 0,-2-2 0,1-4 0,-1-3 0,0-1 0,0-3 0,0-2-1,-2-2-1</inkml:trace>
  <inkml:trace contextRef="#ctx0" brushRef="#br0" timeOffset="1051.0601">1055 4360 2,'-4'-1'2,"0"1"0,0-1 0,0 2 0,-2 2 0,-1-1 0,3 3 0,0 2-1,-2 2 0,2 3-1,-2 1 1,1 4 0,1 1-1,2 3 0,0-1 2,0 1-1,4 3-1,-2 1 1,2-2-1,2 1 0,3 1 0,-1-2 0,0 0 0,2 2 0,-1-2 0,3-1 1,0 1-1,3 0 1,-3-1-1,4-1 0,1-1 0,-1-1 0,1-1 0,-1-3 0,1-3 0,1-2 0,3-3 0,-2-5 0,1-2 0,-1-6 0,1-3 0,3-6 0,-2-3 0,1-5 0,1-5 0,-2-6 0,1-2 0,-1-3 0,-1-3 0,-1-2-1,0-3 0,-3 0 1,-4-3-1,1-3 0,-5-1 1,-2-2 0,-2-1-2,-4-2 2,-2 0 0,-2 4 0,-3 1 0,-1 5-1,-2 5 1,1 6 1,-1 5-1,0 5 0,-1 6 0,-1 5 0,-1 5 0,3 6 0,-1 6 0,3 5 0,0 4 0,3 6 2,1 5-2,4 6 1,2 5 0,0 4-1,6 5 0,3 1 1,1 7-1,4 1 0,3 0 1,0 3-1,3 0 0,3 0 0,-2-1 0,4-4 0,-3-1 0,3-6 0,2-1 1,-2-4-1,2-4 0,-3-5 0,1-4 0,0-5 0,-2-4 1,2-5-1,0-4 1,-5-4-1,1-4 0,-3-3 1,1-2 0,-4-5-1,-1-2 0,-4-3 0,-1-2 0,-3-2 0,-2 0 0,-4-2 0,-4 0 0,0-1 0,-2-1 0,-5 2 0,1 1 0,0 4 0,-1 1 0,-1 3 0,1 4 0,-1 5 0,2 5 0,1 5 0,-1 4 0,4 5 0,0 3 0,-1 6 0,5 1 0,0 4 1,2 1-1,4 1 1,-1 0-1,3-2 0,0-2 0,2-3 1,0 0-1,3-2 0,-1-4 0,3-2 7,-1-4-8,-2-2 0,3-2 1,-1-5-1,1-3 0,-1 0 1,0-5 0,1-2 0,-1-3 0,1 1 6,-5-2-7,0 0 0,-2 0 0,-2-1 7,1 1-7,-5 1 0,4 1 0,-2 2 0,-2 2 0,0 2 1,0 1-1,-2 5 1,2 1 0,-2 5 0,2 2-1,0 2 0,0 1 0,0 1 0,2 0-1,0-2 0,0-1 0,2 1 0</inkml:trace>
  <inkml:trace contextRef="#ctx0" brushRef="#br0" timeOffset="1342.0768">2197 4148 3,'0'-1'4,"-2"-1"-2,-2 2 1,0 2-1,0 1 0,-3 3 1,1 1 0,-2 4-1,-2 2-1,-1 2 1,1 2-1,4-1 6,-1 2 0,5 2-1,-2-1-7,2-1 0,0 1 0,4-1 6,4-2 0,1-1-1,1 1-7,2-1 7,3-1-1,1-1 7,3 1-14,1-2 6,-1-2 6,-1 3-14,1-1 2,-1-1 13,-1 3-8,-3 0-7,1 0 1,-7 2 0,0-1 1,-4 3 0,-2-1 0,0 1 0,-4-3 0,-2-1 0</inkml:trace>
  <inkml:trace contextRef="#ctx0" brushRef="#br0" timeOffset="1673.0957">2389 4231 2,'0'0'4,"0"0"0,0 0-1,0 0 0,0 2 7,0 0-2,-2 3-1,-2 0 5,2 3 0,-2 2-16,2 0 1,-2 0 0,2 0 0,2 0 1,-2 1 7,2-1-8,2 1 7,0-2 0,2 0-1,2 1-6,0-3 0,3 0 1,1-3 6,0 1-7,3-1 0,-1 0 1,0 0 7,1-1-1,1-1 7,-1 2-9,-3 1-6,3-3 13,-3 3-8,0-1 6,-4 2-13,3 2 1,-5 2 7,0 1 6,-2 1-8,-2 1-7,-2 2 2,-2 0-1,0 0 0,-3 1 1,3 0 0</inkml:trace>
  <inkml:trace contextRef="#ctx0" brushRef="#br0" timeOffset="2817.1612">3272 4260 1,'7'13'3,"-1"2"-1,4 3 0,-1 0 0,-1 3 0,0 1 0,2 3 0,-3-2 0,1 2-1,0-2 0,-2 0 1,1-1-1,-1-2 0,-2-1 0,0-4 0,0-1 0,-2-4 0,0-1 0,-2-3 0,0-2 0,-4-4-1,2-5 1,0-2 0,-2-5-1,2-3 1,-2-2-1,2-5 0,0-4 0,-1-3-1,6-3 1,3-5 0,0 1 0,4 0 0,1 0 0,1 4 0,3 2 0,-3 4 0,4 4 0,-1 4-1,2 6 1,-1 2 0,1 3 0,-1 4 0,1 1-1,-1 3 0,1 0 0,-1 1 1,-1-1 0,1 2 0,-1-2 0,-3 0 0,3-1 0,-5-1 0,2 1 0,-3-4 0,1 2 0,-2-1-1,1-2 1,-3 0 0,-2-1 0,0 2 0,-2-2 1,-2 1-2,0 1 1,-4 0 1,0 1-1,-2 2 0,-1-2-1,-3 4 1,2 2 0,0 3 0,-3 2 1,1 2-1,2 3 0,-3 2 0,3 2 0,4 2 0,0 2 1,2 0 0,4 2-1,2 0 0,0 0 0,4 0 0,1-2 0,3-2 0,0-1 0,3-3 0,1-3 0,1-3 0,4-4 0,-3-3 0,3-3 0,-2-4 0,1-2 0,1-2 0,-2-3 0,-1-2 0,1-3 0,-5-2 0,3-1 0,-5 1 0,3-3 0,-5 0 0,-2-2 0,1 1 0,-3 0 0,-2-1 0,-2 2 0,-2 1 0,0 2 0,-2 0 0,0 4 0,0 5 0,0 0 0,-5 4 0,1 4 0,0 4 1,0 4 0,0 1-1,-1 4 0,3 3 0,0 0 1,2 1-1,4 0 7,-2 0-8,4 2 1,3 0-1,-1 0 1,2-2 0,4 1 0,-1 0 6,1-2-7,1-1 0,-3 1 0,2-1 0,1 0 0,-3-1 0,0-1 0,-1 1-1,-3-2 0,-2 0 0,0-1 0</inkml:trace>
  <inkml:trace contextRef="#ctx0" brushRef="#br0" timeOffset="3341.1911">4197 3971 3,'2'0'4,"-2"0"-1,0 0 0,0 2 0,4-1-1,0 4 0,3 4 7,3 5-8,0 1 12,3 3-7,-1 4-1,2 2-7,1 5 13,2 3-1,-1 3 4,3 3-1,-1 3-1,3 4 4,0-1-8,-1 4-1,1-1-14,-2-4 7,-1 0 7,1-5 6,-3-2-9,-1-3-6,-1-6 6,-1-1 0,-3-5 18,-2-2-22,1-4 20,-3-4-10,-2-3 5,-2-4-7,-2-4-2,0-5 6,-2-2-20,-2-3 1,-2-6 7,-3-5-6,-1-4 13,-4-2-14,1-3 8,-3-2-8,1-4 8,-1-3 1,1 0-1,1-4-7,1 1 1,1-1 7,1 0 0,1 2 0,4 3-7,2 3 7,-2 2-7,4 4 7,-1 4 0,3 0 0,3 7-7,-1 0 7,2 7 0,0 1 0,0 6-7,0 4-5,0 3 13,2 6 0,-1 3-13,-1 3 14,-2 4-13,0 2-6,0 2 2,-2 0 2,0 0-5,-2 2 1,0-3 2,0 0 2,2-2 0,-4-3 2,2 0 1,-1-4-1,1-1 2,0-3-1</inkml:trace>
  <inkml:trace contextRef="#ctx0" brushRef="#br0" timeOffset="4109.2351">4542 4002 4,'11'-4'3,"-1"-1"0,2 2 0,1 0-1,-1 2 0,3 2 0,-1 2 1,1 0-2,-3 4 0,1 2 7,-3 3 5,0 3-1,-6 1-1,0 4-2,-4 1-1,-2 2-1,-2-1-1,0 0 6,-6 2-22,-1-2 15,1-2 6,-4-2 4,-1-2-14,1 0 0,-1-5 6,1-1-13,1-4 7,1-1 0,2-4-7,-1-2 1,3-4-6,0-4 0,1-2 2,3-3 1,4-5 1,0-1 0,4-2 1,1-1 0,5-3 1,0 2 1,1-1 1,1 2 0,3 0 1,-1 3 0,3 2 0,-1 2 0,1 5 1,1 3 1,1 2-1,-1 5 1,3 2-1,-2 4 1,1 0 0,-1 3 0,0 3 0,-1-1 0,1 3 0,-3-1 0,-1-1 13,-1 0-2,-1-2 0,-3-1-15,-2-1 7,1-1 12,-3-1-8,0-2 5,0 0 6,-2-2-16,1-1 0,-1-3 6,0-1 5,0-3-14,-2-2 8,2-2-22,0-1 29,0 0-22,-1-1 1,1-1 14,2 0-7,2 0 6,0 0-20,1 2 2,-3 3 14,2 2 6,3 2-13,-3 2 13,2 3-1,0 3-1,-1 2 0,3 2-1,-1 1-14,-1 2 14,2-1-1,-1 0-13,1-1 7,-2 0-5,1-2 1,-1-1 7,0-2-13,1 0 1,-1-3 0,0-3 2,-1-1 2,1-1 1,-2-3 0,3 1 1,-3-2 1,0-2-1,0 0 2,1-5 0,-3 1 0,0 0 0,0 0 1,3-1 0,-3 0 1,0-1 0,0 1 0,-2 0 0,0 1 0,-1 1 7,-1 2-7,-2 2 0,0 0 0,0 3 7,-2 3-1,-3 1-7,1 4 7,0 3-1,-2 3-7,0 2 14,2 2-8,-1 3 12,1 1-8,4 0 5,-2 2-1,4 1-2,2-2-7,1 1 0,1 0-1,0 0 6,2-1 0,3 0-8,-1 0 8,0-2-2,1 0-1,-3-1 0,0-2-13,0 1 0,-1-1 2,-1 1-6,-2-1 1,-2 0 1,0 0 1,-4-1 1,0-2 0</inkml:trace>
  <inkml:trace contextRef="#ctx0" brushRef="#br0" timeOffset="4332.2478">5556 3800 2,'2'2'11,"0"2"5,4 3-2,0 0-15,1 2 19,1 3-1,-2 2-3,0 0-8,2 2 13,-1 1-22,1 1 19,-2 0-21,-2-1 7,3-2-7,-1-1-6,-2-3 0,0 1 2,0-3 1,-2-2 0,0-2 0</inkml:trace>
  <inkml:trace contextRef="#ctx0" brushRef="#br0" timeOffset="4822.2758">5552 3524 2,'2'0'3,"-2"0"0,0 2 0,6 1 0,-2 2-1,6 4 8,1 1-2,-1 4 5,2 2-2,3 0 12,-1 4-16,1 3 13,-1 1 3,1 2-16,1 2-1,-1-1 7,-1-3 4,1 0-15,-3 0 0,3-3 13,-5-2-3,0-1-14,1-3 7,-3-4 5,-2 1-1,0-3 0,1 0-22,-3-5 15,0-1 0,0-5 13,-2-2-15,2-4 0,-2-1 6,2-1-7,-1-3-6,3-1 0,-2 0-4,2-1 1,2-1-12,1 1 10,1 1 7,0 0 13,3 2-26,-1 1 21,1 0-19,-1 4 8,0 1-5,3 3 2,-5 2 7,1 2 7,-3 1-6,-2 4-8,-2 2 3,-2 4 13,-2 2-6,-2 1-7,0 1 1,-4 0 0,0 0 2,-1-4-1,-1 0 0,2-2 1,-2 0 0,1-3 0</inkml:trace>
  <inkml:trace contextRef="#ctx0" brushRef="#br0" timeOffset="5012.2867">6096 3729 1,'2'4'3,"2"0"0,2 2 0,-2 1 0,0-1-1,0 0-1,1-1 1,-1 0 0,0 1 0,-2-3-1,2 1 0,-2-2 0,0-2-1,0 0 0,2-2 0,-2-2 0,0-1-1,1-4 0,-1 2 0,0-2-2</inkml:trace>
  <inkml:trace contextRef="#ctx0" brushRef="#br0" timeOffset="5710.3266">6201 3714 1,'2'0'3,"2"-1"-1,2-3 0,1 0 0,-1-3 0,2-1 0,0-3-1,1-1-1,1-2 1,-2-1-1,1-2 1,-1-1 0,2-1 0,-4-1-1,3-1 1,-3-1 1,0 0-2,-2 0 0,-4-2 1,0 0 0,0 1-1,-2 3 0,-2 1 1,2 3 0,-2 2-1,2 1 0,-2 6 1,-1 3 0,3 4 0,-2 3 6,0 4 6,0 4 5,2 4-15,0 3 12,2 5-8,4 0 12,0 5-9,4 1-8,3 2 6,3-1-7,1 1 6,1-3-7,1-3 0,3-3 6,1-3-7,0-3 0,2-4-12,-3-3 14,-1-4-6,2-4-6,-3-2 0,1-5 2,-1-3 1,-3-3 8,1-2 0,-3-3-6,-1-3 1,-1-2 0,-3-3 0,-2-1 0,-2-4 2,-2-2-1,-2-2 1,-2-1 0,-2 0 1,-2 2 0,2 1 0,-2 3 0,1 2 1,-1 5 0,2 1 1,0 4 0,0 2 0,2 3 0,-2 4 12,-1 3 6,3 5-9,0 5-8,0 4 7,2 4 5,0 5-1,2 1 4,0 6 4,2 2-1,3 3-10,1 0-13,2 1 13,1 2-1,1-2-8,5-2 0,-3-1 8,3-2-2,-1-3-1,1-2-1,1-3-13,-1-3 14,-1-3-7,-1-2 0,1-4 1,-1-3 12,-1-3-1,1-2-1,-1-2-1,-1-2-15,-1-1 2,-1-2 7,-5-1-1,2-2 0,-2 0 0,0 1 1,-1-1 5,-3 1-7,2 1 6,-4 2-7,2 1-13,-2 0 9,0 3 7,2 0-1,-2 2-12,2 2 14,-2 0-1,2 2-6,-2 0-6,2 1 8,-2 0-6,2 0 7,0 0-6,0-1-7,-2 1 3,2-2-6,0 1 1,0 0 2,-2 0 1,0-2 0</inkml:trace>
  <inkml:trace contextRef="#ctx0" brushRef="#br0" timeOffset="6779.3878">6100 3533 1,'0'0'1</inkml:trace>
  <inkml:trace contextRef="#ctx0" brushRef="#br0" timeOffset="6975.399">6592 3457 2,'-2'-1'2,"2"0"-1,-2-1-1</inkml:trace>
  <inkml:trace contextRef="#ctx0" brushRef="#br0" timeOffset="7219.4129">6613 3436 2,'0'0'3,"0"0"-1,0-1 0,2-3 0,2 2 0,2-3 0,2 0-1,1-4-1,3 0 0,0-1 0,1-2-1</inkml:trace>
  <inkml:trace contextRef="#ctx0" brushRef="#br0" timeOffset="7636.4368">6960 3365 2,'2'6'2,"0"3"0,0-2 0,2 0 0,1 0-1,3 0 0,-2-1 0,0-1 1,3-3-1,1 0 0,2-3 0,1-1-1,-1-4 1,3-1 0,-3-1 1,2-1-1,-1-3 0,-1 0-1,-1 1 0,-1 0 0,-2 0 0,0 0 0,-1 1 1,-3 3 0,0 0 0,-2 0 0,2 0-1,0 2 1,-4 2-1,2 0 0,-2 4 0,2 4 0,1 0 0,1 3 0,-2 2 1,4 4 6,2 3-1,5 3 6,1 3-1,1 1-8,1 4 12,3 2-8,1 4-7,-1 3 0,0 4 0,-1-1 6,-1 5-1,-3-1 7,-1 1-3,-3-2-7,-2 0 12,-4-1 0,-4 0-3,-4-1-8,-2-3 0,-6-2 6,-3-2-1,-1-4-8,-5-2-6,0-4 7,-6-3-6,-2-2 13,-2-5-26,-4-3 2,2-2 0,-2-6 2,0-1 2,-2-4 0,1-3 1</inkml:trace>
  <inkml:trace contextRef="#ctx0" brushRef="#br0" timeOffset="7959.4553">6633 3280 1,'0'1'3,"0"-1"0,0 2 0,0-1-1,0 3 1,2 2-1,0 2 0,1 3 1,1 2-1,0 1-1,0 2-1,0 0 1,2 3 0,-2-2 0,3 1 0,-3-2-1,2 0 0,-2-1-1,0 0-1</inkml:trace>
  <inkml:trace contextRef="#ctx0" brushRef="#br0" timeOffset="8117.4643">6470 3169 2,'-2'0'3,"2"0"0,0 0 0,0 0-1,0 0 0,2 0 0,0 2-1,0 3-1,2-1-1</inkml:trace>
  <inkml:trace contextRef="#ctx0" brushRef="#br0" timeOffset="9104.5208">7870 3279 2,'0'-2'3,"0"-3"0,0 2-1,0-1 0,0 2 0,0-1-1,0 2 1,0 1 0,-2 4-1,2 3 1,0 4 0,-4 6-1,2 2 0,-2 4 0,2 2 0,2 1-1,0 2 1,2 1-1,2 0 0,-2-1 0,2-3 0,0 0 0,4-2 0,1-3 0,-1-3 0,0-1 0,3-3 0,-1-4 0,-2-2 0,3-3 1,-1-4-1,0-2 0,1-3 0,-1-4 0,0-2 0,3-3 1,-1-3-1,0-1 0,3-3 0,-1-1 0,5-1 0,-2 1 0,3-2 0,1 0 0,0 2 0,1 1 0,3 3 0,-2 3 0,0 2 0,-1 2 0,1 3 0,-2 6 0,-3 1 0,1 2 0,-4 5 0,-5 4 0,-2 3 0,-4 3 0,-4 2 0,-4 3 0,-2 0 0,-4 2 0,-1-1 0,-1 0 0,-3-1 0,3-3 0,-2 0-1,-1-4 0,3-1 0,1-5-1,1-2 0</inkml:trace>
  <inkml:trace contextRef="#ctx0" brushRef="#br0" timeOffset="9809.5611">8480 3462 3,'4'4'3,"3"0"0,-1 0 0,0-1 0,2-2-2,0-1 1,1-2-1,-1-4 2,4-4-1,1-1-1,1-4 0,1-3-1,-1-3 0,1-2 1,-1-1-1,-1-2 0,1 1 0,-4-1 0,1 0 0,-5 1 0,0-1 0,-4 3 1,0 1 0,-4 1-1,0 3 1,-2 3-1,0 5 0,0 3 1,-2 3-1,-1 6 1,-1 3-1,2 6 0,0 4 0,2 4 1,2 4 18,-1 4-1,3 2-9,3 2-8,1 2 13,2 0-2,4-1-1,3-3-14,-1-1 0,3-4 0,1-3 0,5-2 14,-3-7-8,3-3-7,0-5 1,-1-4-7,1-6 2,0-3 1,-3-5 1,1-2 0,0-5 8,-3-3-7,1-2 0,-5-2 0,-2-1 2,-3-1 0,-3-3 0,0 2 0,-4-1 1,0 2 0,-2 3 0,-2 3 0,0 3 1,-1 4 1,1 4 0,-2 5 6,0 5-7,0 6 12,-1 3-7,-1 4 0,4 5 5,0 3-13,2 2 0,2 4 7,2 1-7,2 3 7,2 0 0,5 2-1,1 2 6,3-2-13,1-2 0,5-1 1,4-4-2,-3-2 2,5-4 1,0-3-1,0-2 1,0-4 1,-2-3 0,-1-5 0,1-2 0,-2-1 1,-2-3 0,-3-2 0,3-1 0,-6-1 0,-1 0 0,-2-2 0,-1 3 0,-3-1 0,-2-2 0,0 0 0,-1 1-1,-3 1 1,0 1 0,0 2 0,0 1 0,-2 0-1,-2 3 0,2-1 1,-2 3 0,0 0 1,0 0-1,-1 2 0,1-1 1,0 0 0,2 0 0,0 1 1,0-1-1,0 0 1,0-1-1,0 0 0,2 0 1,-2-1 0,2-2-1,1 1 0,-1-1 1,0 1-1,0-2 0,2 0 0,-2 1 1,2-2-1,0 1 0,-2 0-1,2 2 0,-4-2 0</inkml:trace>
  <inkml:trace contextRef="#ctx0" brushRef="#br0" timeOffset="10670.6103">9736 3185 4,'-5'-2'3,"1"-2"0,-2-3 0,2 1-1,-4-1 0,2 0 0,-1 0 1,1 0-2,0-1 7,-2 2-1,-1 1-7,-1-2 0,0 3 0,1 1 0,-3 3 0,0 1 0,-1 2-1,-1 4 1,-1 3-1,3 4 1,-3 2 0,3 5 6,-3-1-7,5 2 1,2 0 0,0 0-1,3-1 1,3-2 0,0-1 6,2-3-7,4-2 0,3-3 0,1-4 7,2-4-7,1-3-1,3-3 7,1-3-7,-1-3 1,3-2 0,-1-2-1,-1-2 7,1 0-7,-1 1 0,1-1 1,-3 2 0,-1 1 0,-2 1 0,1 3 0,-3 1 1,2 3-1,-1 4 0,1 2 0,-2 2 7,2 2-7,1 2 0,-1 2 0,1-1 1,3 0-1,-2-2 7,5-2-7,-1 0 0,1-4 0,2-1 0,-1-4-1,1-4 0,-1-3 0,3-3 1,-2-2 0,1-3 0,-1-1 1,-2-2 0,-1-2-1,-1 0 0,-1-3 0,-4-1 0,-1-3 1,1 1-1,-4-3 1,-2-1 0,1-1 0,-5 0 0,2 4 0,-4 0 0,2 4 1,-3 4-1,1 4 0,0 4 1,-2 6 0,0 7 6,0 4-1,-2 5-1,0 7 6,1 4 6,3 4-3,0 4-2,4 2-7,-2 5 11,4 2-8,1-1-7,1 1 6,0-1-13,2-2 7,-2-2 6,3-3-1,-3-3 0,2-2-8,-2-3 7,1-1 5,-1-5-1,0-1-20,2-5 2,-1-3 7,1-3-7,-2-4-5,2-3 3,1-2 1,-1-1 0,2-2 2,3 0 1,-1-2 1,0 0 7,3 0 0,1 0-6,-1 1 0,1 1 0,1 2 0,2 1 2,-5 3 7,1 0-7,-1 2 0,-2 3 0,-1 2 1,-3 3 0,-2 3 1,-6 1-1,0 3 1,-4 1 0,-2 3 0,-2 1 0,-3-1 0,-1 0 1,-1 0-1,1-2 0,0 0 0,1-4-1,-1-1 0,4-2 0</inkml:trace>
  <inkml:trace contextRef="#ctx0" brushRef="#br0" timeOffset="11924.6821">10602 2801 3,'11'-1'3,"1"2"0,0 0 0,3 0-1,-1 3 14,-1 2-9,-1 2-1,1 1 12,-3 4-1,-2 2-3,-2 1-14,-2 1 19,-4 0 10,0 1-9,0-2-4,-2 0 6,-2-2-10,2-2 4,-2-1-1,2-1-2,-2-2-2,0-4-8,0 1 14,-1-4-10,1-2 6,2-4-8,0 0 6,2-5-15,0-1 1,0-3-12,2-1 2,2-4 0,1 0-3,-1-2-5,2 1-5,0 0 4,0 1 3,3 3 2,-1 1 1,0 2 2,0 3 2,3 0 0,-3 4 3,2 2 1,1 1 1,1 2 0,-2 2-1,5 2 3,-3 0 0,3 0 1,-1 0 0,3-1 0,-1 1 1,3-2 0,0-2 1,-1 0 1,1-3 0,-1 1 0,1-3 0,0-1 1,-1-1 1,1-2-1,-1 1 0,-3-3 1,-3 0-1,3 0 0,-5-1 0,-4 3 1,1-2 0,-1 2-1,-6 0 1,0 5 0,-6 1 6,-3 3 12,1 2-21,-4 4 13,-3 1 4,3 2-2,-3 0-1,3 5-14,-1-2 14,3 2-9,2-1 6,0 2-1,3-2-1,1-1 0,2-1-2,4 0-7,0-2 0,5-1-13,1-3 3,2-1 1,3-2 0,-1-2 2,2 0 1,1-3 1,1 2 1,3-2 0,0 2 0,-1 1 2,-1 1 1,-1 2 0,1 0 0,-3 2 1,3 2 0,-5-2 0,1 2 1,-1-1 0,1-1 0,-3-1 0,2-1 1,-1-3-1,1-3 0,1-1 1,1-5 0,0-1 0,3-3 0,-2-3-1,1-5 1,1-2 0,-1-3 0,-1-2-1,-1-1 0,-1-4 0,-1-2 1,-2-3-1,-1-2 1,-1 0 0,-2 1-1,0-1 0,-2 5 1,0 2 0,-1 5 0,-3 5 0,0 1 0,0 7 0,-3 2 1,1 6 0,-2 7 12,0 3-7,-2 5-1,2 6-7,2 3 20,0 4-3,2 2 4,2 6-21,2 3 8,2 2 4,2 2-1,3 0-7,3-1 6,-1-1-1,3-3 0,1 0-2,3-5-1,-1-2 0,2-4-13,1-3 7,1-4 0,0-3-13,2-2 3,-3-4 14,1-3 0,0-3-1,0-1-6,-3-5 1,-3-1 0,2-3 1,-5 0-8,1-2 9,-5-1 1,2 0 6,-3-2 0,-3 1-15,-2 1 15,0-1-14,-2 1 14,0 2-13,-4 0 14,2 1 6,-4 4-8,0 1-1,-2 2-6,-3 3 12,-1 3-13,-2 2 7,1 4 5,-1 2-7,1 3-6,1 3 19,2 3-1,0 1-2,3 3-8,-1 1 6,4 0 5,2 0-20,2-2 13,2 1-20,3-3 15,1-1 13,2-3-23,3-2 8,3-3-6,-1-4 7,3-3-6,1-2 0,2-2 1,-1-3 1,3-4-6,-2-2 7,1-3-14,-1-2 10,0-2 7,-3-1-6,1 0-6,0 1 8,-3-2 0,1 1 0,-5 3 0,1 1-5,-3 2 7,-2 1 0,0 2 6,-1 3 0,-1 3 6,-2 3 4,0 2-1,0 4-1,2 2-15,-3 1 6,1 3-6,0-1 0,0 2 13,2-2-2,0 1-7,1-2 6,-1 0-7,2-1-13,0-2 14,5-2-7,-3-2 14,0-1-20,5 0 1,-3-3-6,3-3 9,-1 0-6,3-4 2,-3 2 8,3-1-7,-3 0 9,1 1 6,-1 0-7,1 0-6,-3 3 7,-2-1 0,1 0-6,-1 2 7,-2 0-7,1 1 1,-3 0 1,2-1-1,-2 2 1,-2-2-1</inkml:trace>
  <inkml:trace contextRef="#ctx0" brushRef="#br0" timeOffset="12134.6941">11545 2388 18,'0'-1'16,"-2"0"-3,2-1-2,0-3 12,2 0-3,0 0-2,2-4-3,5 0-2,1 0-14,5 0-12,1-2 1,1 1 1,3-1-2,-1 0 2</inkml:trace>
  <inkml:trace contextRef="#ctx0" brushRef="#br0" timeOffset="13244.7576">1841 5520 3,'0'0'2,"0"0"0,0 0-1,0-1 1,2-1-1,3-1 0,3-1 0,0-3 0,4-1 0,3-2 0,4-2 0,3-2-1,1-1 1,6-1-1,2-2 0,0 2 0,4-2 1,0 0-2,-2 0 1,1 0-1,1 1 0</inkml:trace>
  <inkml:trace contextRef="#ctx0" brushRef="#br0" timeOffset="13808.7898">4108 5097 1,'2'0'2,"2"-3"0,7-1-1,-1 0 0,4-3 0,5 0 0,6-2 0,4-3-1,4 1 1,6-5-1,5 0 0,5-1 1,5-2 0,6-2 0,2 1 0,6-1-1,3-1 0,1 0 0,2 1 0,1-1 0,1 1 0,1-1 0,-1 1 0,1 0 0,0 0 0,-5 2 0,0-2 0,-3 1 0,-3 1 0,-4 1 0,-2 0 0,-4 2 0,-3 1 0,-3 0 0,-2 1-1</inkml:trace>
  <inkml:trace contextRef="#ctx0" brushRef="#br0" timeOffset="14408.8242">7227 4192 1,'23'-6'1,"1"-1"0,5-1 0,2-3 0,7 1 0,1-3-1,4-1 0,3 1 1,4-2 0,1 0-1,1-1 1,4 0 0,2-2-1,-2 2 0,1-1 0,3-1 0,2-1 0,3 2 0,1-2 0,4 2 0,-2-3 0,3 3 0,1-2 0,-2 1 0,5 0 0,-1-2 0,3 2 0,1-1 0,1 1 0,0-2 0,-1 1 0,1 1 0,-1-1 1,3 0-1,-2 0 1,1 1-1,1 0 0,-3-1 0,1 0 0,0 1 0,-1-1 0,1 1 0,-1-1 0,1 1 0,2 2 0,-1-1 1,-1 0-1,0 2 0,-3 0 0,1 1 0,-5 0 0,2 0 0,-3 0 0,-1 2 0,-2-1 0,-2 1 0,-1 1 0,-3-1 0,-2 1 0,-2 2-1,-3-1 1,-1 0 0,-4 1 0,-3 1 0,1-1 1,-5 1-2,-1 1 1,-3 1 0,0-1 0,-4 1 0,1-1 0,-1 2 0,-4 1 0,0-1 0,-2 2 0,2-2 0,-4 1 0,0 0 1,-1 1-1,-1 0 0,-2 1 0,-2-1 0,-1 0 0,-1 0 0,-5 1 0,1-1 0,-1 0-1</inkml:trace>
  <inkml:trace contextRef="#ctx0" brushRef="#br0" timeOffset="44574.5495">3668 6842 2,'0'-2'2,"-5"0"0,5 1 0,-2 0 0,2 1-1,0-1 0,-2 0 0,2 1 0,-2-1 0,0 2 0,2-1 0,0 1 0,0 2 0,2 2 0,-2 1 1,2 3-1,0 2-1,0 0 0,3 3 1,-3 1 0,2 3-1,0 0 1,0 3-1,0 4 0,4 1 1,-1 4 0,1 2 0,2 2-1,3 2 0,-1 1 0,0 0 1,3 4 0,-1 0-1,1 1 1,1 2-1,-1 0 0,4 1 0,-3 3 1,1 2 6,-1 2-8,3 2 1,-1 2-1,1-1 1,2 3 0,-1-1-1,3 2 7,0 0 0,2 3-7,-1 1 6,1 4-7,2 0 0,0 2 1,-2 1 0,2-2 6,2 2-1,-2-1 0,2 1-7,-3 3 14,3-2-8,2-1 5,0 0-7,3-1 6,-1-2-13,2 0 13,0-4-13,2 0 1,5 0 13,1 0-1,-2 0-1,1-1-1,-1 1-13,0 0 13,-1-1-6,1-2 6,-2 1-7,-3-2-6,-3-1 14,0-2-14,-2 1 8,0 0-7,-4 0 14,0-1 5,-3-2-14,-1 0-6,-2-1 14,2-3-1,-3 0-7,1-3 7,-2-1 5,-1-4-14,3-1 1,-3-3-7,1-1 15,0-2-7,-1-1 7,1-4-1,0-1-1,-1-1-14,1-1 3,-3-4 0,1-1 1,-3 0 0,-1-2 1,-1 1-1,1-3 1,-3-2 0</inkml:trace>
  <inkml:trace contextRef="#ctx0" brushRef="#br0" timeOffset="46629.6671">3928 6912 1,'10'-10'2,"1"0"-1,3-3 1,3 0-1,3-2 0,5-3 0,6-2 0,7-3 0,1-4 0,8-3 0,5-4 0,6-2 0,6-4-1,6-3 1,13-2 0,8-4 0,4-3-1,9-3 0,7-5 0,7-4 0,4 0 1,2-3-1,5 1 1,7 1-1,3-1 0,1-2 0,3 0 0,6-2 0,2-1 0,2 0 0,2 1 0,0 3 0,7-1 0,-1 3 0,-2-1 0,2 1 0,1 0 0,-3 1 0,-4 0 0,-2 1 0,-2 4 0,-2 3 0,-4 1 0,-2 3 0,-5 2 0,-3 2 0,-5 4 0,0 1 0,-4 1 0,-4 2 0,-2 0 0,-8 3 0,-2 0 0,-3 2 0,-6 0 0,-1 1 0,-1 4 0,-6-2 0,-4 5 0,-4 0 0,-5 2 0,-7 2 0,-3 1 0,-6 2 0,-4 4 0,-4 0 0,-4 2 0,-7 1 0,-1 3 0,-3-1 0,-6 3 0,-2 1 0,-4 1 0,-2 0 0,-2 2 0,-2 0 0,-5 2 0,-1 1 0,-3-2 0,1 3 0,-3 2 0,1-1 0,-3 0 0,-2 2 0,1 2 0,-1 1 0,0 1 0,0 0 0,1 3 0,-3 1 0,2 1 0,-2 1 0,3 1 0,-1 0 0,2 1 0,-1 3 0,1-1 0,2 2 0,1 1 0,1-1 0,3 3 0,1 1 2,1 1-2,0 0 0,1 3 0,3 1 0,0 3 0,-1 3 0,3 2 1,0 6-1,0 2 1,0 4-1,2 1 0,-3 3 0,3 3 0,2 2 0,-2 3 0,2 3 1,0 1 0,2 2-1,2 3 0,0-1 0,2-1 0,3 0 0,-1-1 0,2 1 1,3-2 0,-3 2 0,0-1-1,3 2 0,-3-2 1,-2 0-1,0 0 1,3-2-1,-5 0 0,0 1 0,0-1 0,0 1 0,0 1 0,-2 0 0,1-1 0,-1 0 0,0-1 0,-2-2 0,2 0 0,-2-4 0,0-2 0,2-2 0,-4 0 0,2-4 0,-2-1 0,-2-2 0,0-1 0,-2-2 0,-1-2 0,-1-4 0,-2-2 0,-1-1 0,-1-2 0,-4-2 0,-1-3 0,0 1 0,-1-3 1,-3-2-1,-1 0 1,-3-2-1,-2-1 0,0 0 0,-4-1 0,-2 0 0,-2-2-1,-4 1 1,-1-3 1,-3 1-1,-1 0 0,-5-1 0,-3 1 0,-2-1 0,-4 1 0,-4 2 0,-2-2 0,-6 3-1,-2 0 1,-5 1 0,-1 1 0,-3 2 0,-6 4 0,-2 1 0,-4 2 0,-4 2 0,-6 3 0,-5 2 0,-4 0 0,-1 3 0,-9 2 0,-4 3 0,-7 3 0,-3 3 0,-5 4 0,-4 2 0,-6 2 0,-4 1-1,-2 2 1,-2 1 0,-2 1 0,-3 1 0,1 1 0,2-3 0,1 1 0,1-1 0,0-2 0,2 0 0,2-3 0,0-1 0,4-1 0,2 2 0,0-4 0,2 2 0,-2 0 0,2-1 0,3-1 0,-1-1 0,4 0 0,3-2 0,-1-2 0,3-1 0,1-2 0,3-3 0,2-2 0,6-2 0,0-1 0,4-1 0,2-2 0,0-1 0,4-2 0,2-2 0,1-2 0,3 0 0,5-1 0,4-2 0,1-1 1,3-2-1,6-2 0,1 0 0,3-2 0,2 0 0,4-3 0,5-1 0,2-1 0,3-2 0,3-3 0,4 1 0,2 0 0,5-1 0,-1-1 0,0 0 0,4 0 0,1-1 0,1 0 0,0 1 0,3-1 0,-3 3 0,3-2 0,-3 1 0,2-1 0,-3 2 0,1-1 0,-2 0 0,3-1 0,1 0 0,1 1 0,-1-1 0,1 0 0,-1-1 0,3 0 0,-3 1 0,3-1 0,-3 1 0,1-1 0,-1 1 0,0 0 0,-1 0 0,-1 2 0,1-1 1,-3 0-1,-2 1 0,0 0 0,3-1 0,-3 2 0,0-2 0,3 2-1,1-3 2,0-1-1,1 0 0,1-1 0,5-2 0,-3 0 0,3-1 0,2 0 0,-1-1 0,3 0 0,2 1 0,-1-1 0,1 0 0,2-1-1,2 1 1,-2-1 0,2 0 0,0 0 0,0-1 0,-2 1 0,4 0 0,-2 2 0,2-2 0,-3 0 0,3 1 0,-2-1 0,2 2 0,0-1 0,0 0 0,0 1 0,0-2 0,0 1-1,0-1 1,0 1 0,2-1-1,-2-1 0,-2 0 0,2 0 0,0-1-1</inkml:trace>
  <inkml:trace contextRef="#ctx0" brushRef="#br0" timeOffset="47908.7402">6251 11473 1,'-11'0'2,"1"1"0,-2 5 0,-1 1 0,1 3 0,-3 2 0,5 3 0,0 5 0,1 1-1,3 4 0,4 1 2,2 5-2,4-1 0,2 0 1,3 3-1,7-4-1,1-1 1,3-1 0,5-3 0,4-3 0,4-3-1,0-4-1,3-3 1,-1-6-1,4-3 0,-2-5-1,3-3 0</inkml:trace>
  <inkml:trace contextRef="#ctx0" brushRef="#br0" timeOffset="48405.7687">6778 11145 2,'0'8'3,"4"4"1,0 3-2,3 4 1,1 4 7,2 4-2,3 3-7,1 5 12,3 1-14,1 2 0,3 1 0,2 0 0,-1 1 7,3-2-7,0-2 0,0-2 12,-2-1-7,-1-4 13,-3-3-9,0-1 5,-3-4-1,-1-3-15,-5-3 13,-2-3-1,-2-4-1,-4-6-7,-4-2-1,-2-5 7,-2-6 6,-4-4-9,-5-2-13,-3-7 14,-3-4 6,0-5-21,-1-6 8,-3-6-13,0-6 15,0-5-6,4-2 0,1-1 14,-1 0-1,7 3-14,1 2 1,3 5 13,4 5-7,-1 3 7,5 6-8,2 5-6,2 5 14,3 5-7,3 4 0,0 4-7,4 5-5,1 5 14,-1 4-13,5 3 14,-1 3-13,-1 3 0,1 4 15,1 3-7,-3 1-6,-1 4 7,-5 4 7,2 2 6,-1 1-16,-5 2 28,2 2-10,-4 1-7,2-1-2,-4-1 6,0 0 4,2-2-14,0-3 13,-2-1-15,0-1 13,5-3-14,-3-2 13,2-4-2,2 0-13,0-4 13,2-2-14,1-3 7,3-2-13,1-3-11,-1-1 1,2-5 3,1-1 1,1-6 1,1 0 2</inkml:trace>
  <inkml:trace contextRef="#ctx0" brushRef="#br0" timeOffset="48660.7833">7605 10821 4,'-2'-1'4,"2"0"13,-4 1-3,2 0 5,-2 1 4,0 2-10,-2 3 19,-3 3-4,3 5-5,-2 4-2,2 3 3,-1 4-2,3 3-3,2 5-2,0 0-3,2 4 5,4 0-2,0-2-3,7 1-1,1-1-1,5-2-2,3-4-8,5-2 0,2-6-13,6-4 20,7-5-20,1-5-6,4-6-15,3-5 3,2-6-3,3-5 2,3-3 5,2-6 1</inkml:trace>
  <inkml:trace contextRef="#ctx0" brushRef="#br0" timeOffset="49051.8056">9115 10498 1,'0'-10'3,"0"1"0,0-3 0,-2 0 0,2 0 0,0 0 7,-2 2-2,0 1-8,-2 0 13,0 5-2,0 0 0,-5 4 4,3 5-2,-2 4 6,0 5-10,-3 5 5,1 3 6,-1 4-22,1 4 19,4 2-9,0 2-7,2 2 13,2-1 4,-1 1-2,8 0-7,-1-3-16,4-3 9,2-2 5,5-4-1,1-2-7,5-5 7,2-5-14,2-5-6,2-3-3,1-5-6,1-5 4,0-2 2,0-5 1,0-1 3,0-2 1,-2 1-1,-2-3 2,-2 2 1</inkml:trace>
  <inkml:trace contextRef="#ctx0" brushRef="#br0" timeOffset="49328.8215">9779 10298 1,'0'-6'4,"-2"-1"0,2-1-1,-2 1 0,-2 0 0,-2 1 13,-3 1 3,1 2-21,-4 3 0,-3 4 13,-1 3 6,-1 3-3,-2 3-8,1 5-1,-3 3 13,3 5-16,-1 0 26,0 5-17,3-1 5,1-1-14,5 0 13,2-3-9,-1-3 5,5-2-1,4-3-7,0-2-1,4-5 0,3-3 0,1-7-7,2-2-12,3-3 2,1-6-6,3 0 4,-3-4 0,3-4 3,-3 0 2,3-1 0,-1-1 1,-1 1 1</inkml:trace>
  <inkml:trace contextRef="#ctx0" brushRef="#br0" timeOffset="49601.8371">9787 10290 1,'2'0'4,"5"1"0,3 3-1,2 2 7,1 1 4,1 1-14,1 3 13,1 2-2,1-1 0,-1 2-9,1 0 0,-3 0 0,1 0-1,-1-1 19,-3-1-15,-3-2 0,2-1 11,-1-1 5,-3-1-2,-2-2-3,2-1 11,-2-3-4,-2-4-2,2-2-3,-2-1 5,-2-4-4,3-2-1,-1-3-10,-2-2-13,2-1 19,-2-2-2,2 0-6,0-1-9,0 0-12,0 2 2,0-1-12,0 1-9,-2 2 4,2 2 3,-2-1 3,2 5 2,0-1 2</inkml:trace>
  <inkml:trace contextRef="#ctx0" brushRef="#br0" timeOffset="50299.877">10269 9673 10,'0'0'17,"2"1"3,0 2 5,0 0-10,3 3 17,-1 2 3,2 5 1,0 1-16,0 2 10,0 3-11,1 2 5,-1 1 2,0 2-8,-2 1-3,2-2-2,1 0-8,-3-2 0,0-1 5,0-2-7,0-1-1,0-2 6,0-3-1,-1-3 7,-1 0-9,0-1-7,-2-1 13,-2-3-2,-3-1-13,-1 0 13,-2-2-14,0-1 7,-5 1 0,-1 0-13,1 0 7,-1 0 7,-3 3 0,3 0-13,-1 3 7,3 3 7,0 1 0,-1 2-7,3 2 0,2 0 7,-1 3 6,3-2-14,4 2-6,0-2-6,4 0 3,0-2-5,4-1 2,1-3 2,1-2-18,2-2 5,0-5-4,5-1 4,-1-3 3,1-3 2,1-2 3,3-1 1,-2-3 3,1 0 2,-1 0 0,1 0 2,-1-1 1,-1 0 1,1 0 1,0 1 2,-1-1 1,1 1 0,-1 1 0,1-1 1,-1 2 1,-1-2 1,-1 0 0,1 2 1,-3 0-1,3-2 2,-3 1 0,0 0 0,1 0 0,-3 1 1,1-2 0,-1 2 0,-2-1 0,0 2 6,1 1-1,-3 1 6,0 0-8,2 1 0,-1 0 0,-3 1 11,2 0-14,-2 1 19,2 1-22,-2 1 20,1 0-9,-1 1 5,-2 0-8,2 1 0,-2 0 5,2 4 5,-2-1-8,0 2 12,0 2-3,0 1-21,-2 1 26,0 3-3,-2 1-9,0 0 0,0 1 4,0 3-8,2-2-1,-2 1 0,2-1-7,0 0 0,0-1 13,2-1-7,2 0 5,2-1-14,3-2 1,-1 0 13,2-3-7,3 2-13,-3-4-6,0 2 3,3-1-12,-3 0-2,-2 1 2,1 0 3,-3 0 3,-2 1 2,-2 1 1,-2 1 2,-2 1 1</inkml:trace>
  <inkml:trace contextRef="#ctx0" brushRef="#br0" timeOffset="51985.9734">4032 8033 1,'0'0'2,"0"0"-1,0-3 1,2-1 0,0-1 0,2 0 0,0 1-1,2-2 0,0-2 0,3 0 0,1-4 0,0 1 0,3-1 0,1 0-1,3-2 0,1 0 0,3-1 0,0 0 1,1 1 1,3-1-2,0 0 0,4-2 1,0 2 0,0-2-1,2 1-1,2-1 1,0-1 0,2 0 1,0-2-1,1 2 0,1-2 0,2-1 0,5 0 0,1-1 0,-1-1 0,3-2 0,1 0 0,-1 0 1,1 0-1,1-2 1,-1-1-1,2-1 0,-1 0 0,3 1 0,2-2 0,0 0 0,1 0 0,1-2 0,2 2 0,-2-2 0,2 2 0,2-2 0,-4 0 0,2 1 0,2-3 1,-3 2-1,3-1 0,3-1 0,-1-1 0,2 2 0,-2-1 1,0 0-1,0 1 0,-2-2 0,2 2 0,0-1 0,-2 2 0,0 0 0,4 0 0,-2 1 0,2-1 0,0 1 0,-2 0 1,2 0-1,-2 1 0,0-3 0,3 2 0,-1-2 0,0 2 0,0-2 0,2-1 0,0 0 0,3-2 0,-3 1 0,0 0 0,2 0 0,0 0-1,1 0 1,-1 2 0,4-2 1,-1 1-1,1 0 0,0 2 0,-1-2 0,-1 0-1,0 1 1,1-1 0,-1 0 0,2-1 0,3 2 0,-1-1 0,1-1 0,-3 1 0,1 0 0,-1 3 0,-2 1 0,1 0 0,-1-1 0,0 2 0,-2 1 0,3 2 0,-5-1 1,2 1-1,-4 2 0,2 1 0,-3 1 0,-6-2-1,3 5 1,-4-2 0,0 1 0,-2 1 0,0 1 0,-3-1 0,1 3 0,-2 1 0,-3 0 0,1-1 0,-5 2 0,1 2 0,-3 0 0,-4 3 0,-2-2 0,-1 2 1,-6 2-1,-1 0 0,-2 1 0,0 0 0,-4 1-1,-3 0 1,-1 1 0,-3 1 0,-1-1 0,-3 1 0,0-1 0,-1 2 0,1-1 0,-2-1 0,3 2 0,-1-3 1,0 2-1,3-3 0,-1 1-1,3-1 1,1 1 0,1-1 1,1-2-1,3 1 0,0 0 0,1 0 0,-1-1 0,4 1 0,-2 0 0,-1 0 0,-1 1 0,0 0 0,-3 0 0,-1 0 0,-3 3 0,1-1 0,-3 1 0,1-1 0,-5 1 0,-2-1 0,2 3 0,-3-1 0,-1 1 0,-2-2 0,0 2 0,-2 1 0,-2 0-1,2 0 0,-2 0 0,-2 1-1</inkml:trace>
  <inkml:trace contextRef="#ctx0" brushRef="#br0" timeOffset="53508.0605">7628 6077 1,'0'-1'3,"-2"-2"-1,2 2 0,0 1 0,-2-1 0,2 1-1,0 0 0,0 0 1,2 2-1,0 2 0,0 2 0,0 1 0,0 1-1,5 2 2,-1 2-2,0 1 1,2 2 0,3 1 0,1 4-1,2-1 1,1 4-1,1 0 0,3 2 0,2 3 1,-1 4-1,3 0 1,0 2-1,0 3 0,1 0 1,1 2 0,0 0 0,0 1-1,0-1 0,0 1 0,1-1 0,-1 3 1,0 0-1,2 1 1,-2 1-1,0 3 0,2 2 7,-3 0 5,3 3-1,0-1-14,0 1 0,0 1 7,0 0-7,0-2 7,0 2 6,1-1-2,-1-1-1,0 3-1,2-1 0,-2 1-1,0-1 0,0 1-1,0-1 6,0 1-14,0-2 7,-1-1-1,-1-1 6,0 1-7,0-1 6,-2 0-1,1-1 0,-1 1-1,0-1-7,0 0 0,-1-2 0,-1 1 13,4-1-7,-2-2 5,2-1-1,-5-1-1,3-1-13,0-1 1,2-2 6,-5-2 0,3 0 0,0-3-6,-3 1 7,1-2-1,-2-2 7,-1-1 0,1 1-2,-3-3-1,-1-3-1,1 1-6,-1-2 6,-1-1 6,1 1-20,-3-3 1,1-2 14,-1-1-1,-2-1 0,1 0-7,-3-3 0,0-1 7,1 0-1,-1 0 0,-2-1 0,-2-2-1,2-2 0,1 2 0,-3-1-1,2-1 0,0 1 0,-2 1 14,3-1-3,-1 0-8,0 3 0,2-2-7,-2 2 13,1-2-7,1 3 5,-2-1-1,2-1-7,-1 1-6,1-1-7,-2-1 23,0 1-15,-2-2-7,3-3 15,-3-1-6,0 1 6,0-1-6,0-2 0,-2 1 7,-2-3-20,2-1-5,-4-1-3,2-3 1,-2 0 3</inkml:trace>
  <inkml:trace contextRef="#ctx0" brushRef="#br0" timeOffset="54752.1317">4323 6645 1,'-2'-4'3,"2"-1"-1,0 2 1,0-2-1,-2 0 0,0 2 0,-2 0 0,2 1-1,-2 1 0,2 1 2,-3 2-2,1 2 0,2 2 0,-2 5 0,2 5 0,0 4-1,0 4 0,0 2 1,0 3-1,4 3 0,0 1 0,4 1 1,2-1-1,1 0 0,3-1 0,0-3 0,5-4 0,2 0 0,1-6 0,3-2 0,2-4-1,0-6 1,2-6 0,-1-3 0,3-5 0,0-5 0,-2-5 0,2-6-1,0-2 1,0-4-1,0-6 1,0-6 0,-2-2 0,-4-3 0,1-2 0,-7-3 0,0 0 0,-7-3 0,-4 2-1,-4-3 1,-2 2 1,-4-1-1,-2 3 0,-2 1 1,-1 4 0,-3 4 0,2 3-1,-1 8 0,-1 4 1,-1 6-1,3 6 0,-2 6 1,-1 8-1,3 5 0,2 8 0,1 8 0,3 4 0,2 5 0,2 6 0,4 3 0,3 4 0,1 4 0,4 0 0,3 2 0,1-2 0,5-3 0,2-2 0,4-3 0,-3-4 0,5-5 0,-2-4 0,2-6-1,0-2 1,0-7 0,-2-5 0,0-4 0,-2-3 0,-1-4 0,-3-7 0,0-2 0,-3-5 0,-1-3 0,0 0 0,-7-3 0,-2-2 0,-2 0-1,-4 0 1,-4 0-1,0 3 1,-4 0 1,2 5-1,-2 1 0,0 5 0,-3 3 0,1 7 0,0 4 0,-3 6 0,1 4 1,2 6-1,-1 3 0,1 3 1,2 1-1,4 2 1,0 0-1,2-1 1,0-1-1,2-1-1,2-3 0,2-1 2,0-3-1,3-1 0,-1-3 0,2-3 0,1-4 0,-1-2 0,2-4 0,-1-1 0,1-4 0,1-3 0,-3-3-1,2 0 0,-1-2 0,-1 0 0,-2 0 0,-1 0-1,-1 1 1,-2-2-1,0 2 0,0 2 1</inkml:trace>
  <inkml:trace contextRef="#ctx0" brushRef="#br0" timeOffset="55079.1504">5399 6351 2,'4'-9'2,"0"0"0,-2-3 1,2-1-1,-2-1 0,2 0 0,0 0 0,1-2 0,-1 3 1,0-1-1,0 3 12,-2 0-2,2 3 6,-2 0-3,0 2-2,-2 0-14,2 3 0,-4 2 0,0 4 7,0 3 6,0 3 4,-4 4-8,0 3-1,-1 2-1,1 0-7,0 2 0,2 0-6,2 1 13,0-3 7,0-1-9,4-1 0,0-2-1,2 0-13,2-3 8,5-2 6,-1-2-7,4-4 13,1-1-13,1-2-14,-1 0 23,-1 0-8,1-1 1,-3 1-14,1 0 2,-3 1 2,-2 1 1,1 1 1,-5 2 2,0-1-1,-2 3 1,0 1 1,-4-1 0,0 0 1,0 0 0,0-1 0</inkml:trace>
  <inkml:trace contextRef="#ctx0" brushRef="#br0" timeOffset="55332.1648">5657 6156 1,'2'-1'3,"0"1"0,-2 0 0,2 0 0,0 0 0,0 0 7,1 1-2,-1 2-1,0 1-1,-2 2-1,0 2 6,0 2 12,-2 3-16,0 2 5,-3 3-14,-1 1 14,2 1-9,-2 1-13,0-2 14,-1 2-7,3-2 13,0-1-1,0-1 5,2-1-14,2 0-13,-2-2 1,2-2 0,0-1 2,0-1 1,2 0 0,0-3 0</inkml:trace>
  <inkml:trace contextRef="#ctx0" brushRef="#br0" timeOffset="56554.2347">5862 6084 3,'0'0'4,"-2"0"0,2 0 5,0 0 0,0 1 5,4 1-2,0 2 6,0 2-10,2-1 19,1 3-17,1 2 11,-2 1-7,2 2-3,1 0 5,-3 2-1,2-2-23,-2 1 16,1-1-2,-1-2-1,0 0 6,-2-1-14,0-2 13,0 0-14,0-2 7,-1-1 13,1 0-16,-2-4 7,0-2-7,0-3 0,0-2 6,2-2-1,-2-2-13,2-3 13,0-1 0,1-1-7,1-1 6,0-1-6,2 3 6,-2 0 0,3 3-13,-1 0 7,0 3 7,1 3-14,-1 2 8,0 2 6,2 3-13,-1 2 14,1 0-7,0 3 0,1 0 6,1 1-7,-4-1 0,3 0-6,1-1 14,-1-1-20,3-2 21,-4-3-7,7-1-6,-3-2-7,3-3 9,-1-3 7,1-3-1,0-1-13,1-2 14,-1-1 0,-1-3 0,1-2-1,-3-1 0,1-2-7,-1-1 7,-3 2-6,-1 0 0,0 2 7,-4 0 0,1 2-7,-1 3-6,-4 2 2,0 4 1,-4 1 7,-2 6 0,-7 4 12,-1 5-14,-2 3 7,-1 4-1,-1 4-13,-1 1 20,0 2-1,3-2-2,-1 2 0,5-3-2,0 0-13,2-3 14,3-3-8,1 0 7,4-2-13,0-2-7,4-5 9,3-2-12,1-3 9,4-4 7,3-4-6,1-1 7,3-3 0,-3-4 0,3 2-7,0-3-5,-1 0 8,1 0 7,0 0-13,-1 3 1,-3 2 7,1 2 7,-1 0-14,-3 4 8,0 3 0,-1 2 7,1 2 11,-4 4-8,-1 2 6,-1 2-3,-2 3-1,2-1-8,-4 2-6,2 0 12,-1 0-1,1-2-6,-2-3-15,2 2 29,-2-2-15,2 0 6,2-3-1,-2-2-7,3-1 0,-1-4 6,2-1 0,0-2-7,1-1-6,-1-1 1,2-2 7,-1-1 0,-1-1 6,2-1-7,-2 0 7,3 0-7,-1 2-7,0 0 8,-1 3-7,-3 0 8,0 2-1,2 1 0,-1 3-7,1 0 8,-2 3 1,0 0-1,0 2 0,3-1-14,-3 1 15,2 2 7,0-1-8,-1-1 6,1 1-7,0 0-6,1-2 19,-1 0-8,0 1-13,0-2 14,1-1-14,-1 0 8,0 0 0,0-2 0,1-2 6,1 1 5,0-1-13,-3-2 6,1 1 0,0-1-1,0-2-13,1 1 8,-1 0 6,0-1-19,-2 3 2,3-1 20,-1 2-1,0 2-13,1 1 1,-1 2 13,0 1-1,0 3 0,1 0-7,1 3 6,0 0-7,3 2 7,-3-1-7,2 1 6,1-1-7,-1 0 7,1 0-7,-1-2-6,0-1 8,1 0 6,-1-2-13,1-1 14,-1-2-1,-2-1-1,1-2-13,-1-2 14,0-1-1,1-2-7,-3-1 7,0-1 0,-1 0-1,-3-3 0,0-3 7,0 1-9,-2-4-13,0 2 8,0-1 7,0 3-13,-2 1 20,2 0-14,-2 2 7,0 3 7,0 1-2,0 3 5,-2 5-14,2 1 19,-2 2-8,0 3-8,-2 1 6,4 0-1,-2 2-13,4-1-6,0 0 20,0-1-13,4 1 7,1-3-7,1-1-13,0-2-16,2-1 4,3-1 3,-1-3 3,3 1 1</inkml:trace>
  <inkml:trace contextRef="#ctx0" brushRef="#br0" timeOffset="57340.2797">4697 7120 2,'0'-1'3,"-2"1"0,2 0-1,0 0 0,0 0 0,0 2 0,2 1 0,3 3-1,1 1 0,0 3 2,0 1-2,0 2 1,5 2-1,-1 1 0,0 2 0,1-1-1,-1 2 1,3-1 0,-1 1-1,0-2 1,1 1-1,-3-3 0,3 1 0,-3-1-1,0-2 0,-2-1-1,1-2-1</inkml:trace>
  <inkml:trace contextRef="#ctx0" brushRef="#br0" timeOffset="58341.337">4693 7103 1,'0'0'2,"0"0"0,2-3 0,3 0 0,1-2 0,2-2 0,2-1-1,3-4 0,7-1 0,5-1 0,6-4 0,4-3 0,5-4 0,7-1-1,3-5 0,6-2 0,2-4 0,4-3 0,4-2 0,8-2 0,1 0 0,1 0 0,1-3 0,4 1 0,-3-1 0,5-1 0,-2 1 0,1 0 0,1-1 0,-4 1 0,-5 1 0,-2 2 0,-3 1 0,-5 4 2,-2 2-2,-6 2 0,-5 2 0,-3 4 0,-5 2 1,-5 4-1,-3 1 0,-4 2 0,-4 4 0,-5 2 0,-1 3-1,0 2 1,-5 1 0,-3 5 0,1 3 0,-1 1 0,-3 4 0,-2 4 0,3 1 0,-3 4 0,2 0 1,1 3 0,-1 0-1,2 0 0,1 1 0,1-1 0,1-1 0,1 1 0,1-3 0,-1 0 0,1-2 0,1-1 0,-1-1 0,0-2 0,-3-1 0,0 0 0,-1-2 1,-1 0 0,-1-1-1,-3-1 0,-2 0 0,0-1 0,1 2 0,-3-2 0,-2 2 0,-2-2 0,-4 2 1,-1 0-1,-3 2 0,-4 2 0,-3 0 0,-3 3 0,-5 0 0,0 3 0,-4 3 0,-2 0 0,-2 2 0,-6 2 0,0 1 0,-4 2 0,-5 2 0,-2 2 0,-3 3 0,-3 2 0,-4 1 0,-2 4 0,-2 0 0,-2 3 0,2-2 0,-4 2 0,2-2 0,-3 1-1,1-2 1,2 1 0,0-3-1,0 0 1,2-1 0,2-2 0,2 1 0,2-4 0,4-2 0,5-2 1,1-3-1,3-2 0,6-1 0,-1-2 0,5-1 1,2-2-1,4-1 1,3-1 0,1-3-1,0 1 0,5-3 0,1-1-1,2 0 1,3 1 0,2-1 0,-1 1 1,1-2-1,2-1 0,0 1 0,-3 0 0,3 1 0,0 0 0,-1 0 0,1 1 0,0 0 0,0 0 0,-3 1 0,-1 0 0,1 0 0,-1 2 1,0-1-1,-1 1 1,1-2-1,1 1 0,-1-1 0,2 0 0,-1-1 0,1 0 0,0 0 0,-1-1 1,1 0 0,2-1 6,2-1-1,-1-2-7,1 2 0,2-3 0,0 2 0,0-3 0,0 1 0,-1-1 0,3 0 1,0 2 0,0-2 0,2 0-1,-2-1 1,0 1-1,0-1 0,0 1-1,0 1 1,0-2-1</inkml:trace>
  <inkml:trace contextRef="#ctx0" brushRef="#br0" timeOffset="60609.4667">4671 8392 2,'0'-1'3,"-2"0"0,-1-1-1,3 1 0,0 0 0,3 1 0,-1 1 0,4 0-1,2 3 0,4-1 1,3 1-1,2 2 0,1 1 0,1 2 0,3 1-1,1 3 1,-2 0 0,0 0 0,-3 1 0,-1-3 0,-1 2-1,-1-1 0,-3-1 0,-1 0 13,-3-2-8,0-1 13,-2-1-9,-2-1-7,-4-2-1,0-1 0,-2-1 0,-4-2 12,0-3-7,0-3-1,-3-3-14,1-5 2,-2-4 1,2-4 7,1-2 6,3-5-14,0-1 1,4-4 0,2 1 0,2 0 1,3 0 1,1 3 0,4 2 0,1 3 1,1 3 0,1 4 0,-1 1 0,3 6 1,-3 2-1,3 0 1,-3 4 0,1 1 1,-3 1 0,0 1 0,1 1 0,-1 1 1,-1-2 0,-1 0 0,-2 0 0,-2 1 1,1-1-1,-1 0 0,-2-2 1,0 1 0,-2-2 0,0 3 0,2-3 0,-4 2 0,2-1-1,-2 2 0,0 1 0,0-1 0,0 4 0,0-2 0,0 5 0,-2 2 0,2 5 7,0 1-7,2 3 0,-2 2 0,2 0 0,3 2 0,1 0 0,2-2 0,0 1 0,3-3 0,-1-1 6,4-3-7,-1-3 0,3-3 0,-1-2 1,-1-4 0,3-3 0,-3 0 6,-1-5-8,-1-2 1,-1-3 0,-1-2 0,0 0 13,-1-2-8,-3-1 0,-2-1-7,0-2 0,-2 1 0,0-1 1,-2 0 0,-2-1 1,0 2 0,0 0 0,0 5 20,0 0-4,0 2-20,0 3 19,2 2-8,-2 4-7,0 4 7,2 3-7,0 1-7,2 4 14,0 3-7,2-1-6,2 2 13,0 1-7,2-2 7,3 2-1,1-1-13,1 1 20,1-2-8,-1 1-15,-1-2 17,0 1-2,-1-2-14,-3 0 16,0 1-9,-2-2-6,1 1 1,-5-1 1,0 2 1,-2-2-1,-2 0 0,-2-1 1,-1 0 1</inkml:trace>
  <inkml:trace contextRef="#ctx0" brushRef="#br0" timeOffset="61095.4945">5485 7948 1,'0'-1'3,"0"1"0,0 0 0,0 0 0,3 2 0,3 2-1,2 3 0,0 2 14,3 1-16,3 4 13,3 1-14,3 3 6,1 1 7,4 2-9,2 4 0,0 0 5,2 2-1,2 2 6,2 1-1,0 2-8,0-1-7,0 2 6,-2-2 0,0 2 6,-4-3-7,-2-1 12,-3-3-21,1-3 7,-4-2 14,-5-3 10,1-3-2,-5-2-4,-2-2-2,-1-7 5,-5-3-10,-2-4-13,-4-2 6,-1-2 6,-3-5-8,-4-2 7,-5-5-8,-1-1-6,-5-3-7,0-1 15,-4-4 7,-2-3-9,0-1 0,0-2-6,0-1 7,0-1-14,5 0 9,1 0-6,2-1 13,3 2 0,3 0-19,1 4 8,3-1 13,5 2-13,0 3 13,4 2-19,2 2 14,2 0 0,2 5 0,2 2-8,2 2 2,1 2-6,-1 3 2,2 4 13,3 4 0,-3 2 6,0 6-14,1 3-6,-5 4 14,0 4-7,-2 4 7,-2 1-7,0 4-6,-4-3-13,0 1 4,0-2 1,0-1 3,-2-2 1,0-3 0,2-2 2,-2-2 1</inkml:trace>
  <inkml:trace contextRef="#ctx0" brushRef="#br0" timeOffset="61811.5354">5825 7757 2,'4'-4'3,"4"2"0,0 0 0,3 1-1,-1 1 0,2 1 1,1 2-1,-1 2 1,1 1 5,-1 1-7,-2 2 6,3 3 12,-5 2-2,0 0 3,-4 2-1,1-1-10,-3 2 12,-2 0-14,-2-2 4,-3-1-7,1-1 5,0-3-7,0-1 12,-2-1-1,-2-2-2,1-3-8,-1-2 0,0-4 6,2-2-8,-3-2-18,1-4 8,2-4 1,0-1-6,-1-3-4,3-1 9,0 0 0,4 0-4,2 1 7,0 2-5,0 2 0,3 1 2,-1 3 8,2 3-7,2 1 2,0 4 0,3 1 8,-1 5-7,0-2 1,3 4 0,-1 2 0,3-1 1,-3 0 0,1 1 0,-1-1 1,0 1 0,-1-2 1,-1-2-1,-2 1 0,1-1 8,-3-2-7,0-1 6,0-1-7,0-2 0,-1-2 7,-3 0-1,0-2 7,0-1-2,2 0-14,-2-1 7,0 0-7,0-2 0,0 1 1,-2-1 1,2 3 7,0 1 0,-2 0-9,2 2 2,3 1 0,-3 0 7,2 3 0,0 1 6,0 1-8,2 2 6,0 0-7,3 1-7,-3 0 1,-2 1 7,2-2-7,0 1 7,-1-2-7,1-1 0,0-1 2,-2-1 0,2 0 0,-2-1 0,1-3 1,1-1-1,-2-2 1,0 0 1,2-3-1,0 1 1,1 0 0,-3-3 0,0 1 0,0-1 0,0 1 1,0-1 0,-2 0 0,3 1 0,-3 2 0,-2 1 0,2-1 0,0 2 0,-2 2 0,0 2 0,-2 0 0,2 3 0,-2 3 0,0 1 0,0 2 7,-1 2-1,1 0-7,0 2 0,2 0 6,0 0 0,0 0-1,2 1-1,0-2-7,1 1 1,-1-2 0,0 1 1,0-1 0,0-1 1,0 0-1,2-1 0,-2-2 0,0 1 0,0-1 0,0-1 0,-2 1 1,2 0-1,-2-2-1,0 1 0</inkml:trace>
  <inkml:trace contextRef="#ctx0" brushRef="#br0" timeOffset="61998.5461">6398 7533 1,'2'0'3,"0"1"0,0 0 0,0 1-1,4 1-1,0 0 2,0 2-1,3 0 0,-3 1 1,2 1-2,0 0 1,1 1-1,-3-1 0,2 2-1,-2-3 1,1 3-1,-3-4-1,0 2 1,0-2-1,-2 0-1</inkml:trace>
  <inkml:trace contextRef="#ctx0" brushRef="#br0" timeOffset="62165.5557">6302 7394 2,'0'0'2,"0"0"0,0 0 0,0 1 0,0 1 0,0 0-1,2-1 0,-2 0 0,3 1-1</inkml:trace>
  <inkml:trace contextRef="#ctx0" brushRef="#br0" timeOffset="62521.576">6348 7203 2,'0'0'3,"0"0"0,0 2 0,2 1-1,2 3 0,0 1 0,2 1 0,5 3 14,-1 2-9,5 1 5,-1 4-1,3 0 4,-1 1-1,3 1-8,-1 0-14,-1-1 8,2 1 0,-3-1 0,1-2 6,-3 1-7,-1-3 6,-1-1 13,-2-3-3,-1-1-2,-3-1-1,0-2-2,0-1-7,-2-2-1,0 0 6,-1-3 6,-3-1-22,0-3 2,0 0 13,0-4-7,0 0 7,0-1-8,2-2 7,0-1-7,2 2 12,0 0-7,0-1-1,2 2-6,-2 1 12,3 0-7,-1 3-6,-2 0 0,2 2-12,-2 2 1,0 1 3,1 2 8,-5 3-12,2 1 7,-4 1-5,-1 2 2,1 0 0,-2-1 1,0 1 2,-2-2 0,2-1 1,0 0-1</inkml:trace>
  <inkml:trace contextRef="#ctx0" brushRef="#br0" timeOffset="62698.5862">6739 7349 1,'2'0'3,"0"2"0,2 2 0,2 0 0,0 1 0,-1-3-1,1 3 8,-2-2-9,0 1 6,0-2-7,0 1 0,0-1-1,-1-1 0,-1-1 0,0 0-1,0-2 0</inkml:trace>
  <inkml:trace contextRef="#ctx0" brushRef="#br0" timeOffset="63811.6498">6867 7331 2,'0'0'4,"0"-4"-1,0-2-1,0-1 1,2-4-1,0-2 0,2-5-1,-2-2 2,2-1-2,1-2 0,1 0 0,-2-2 0,0 1-1,-2 1 1,-2-2 0,0 2-1,-2 1 1,-2-1-1,-2 1 0,0 1 1,-1 1-1,-1 4 0,0 1 1,2 1-1,-3 3 0,3 4 1,0 3-1,-2 1 1,1 4 6,1 4-1,2 2-1,0 3 0,2 4-1,2 2-1,2 1 7,2 3-14,2 2 13,3 1-1,1 0-1,2 2-1,1-3 6,1 0-8,3-1-1,3-3 6,-1 1-1,0-4-1,1-3-1,-1-1 0,0-1-15,-1-3 2,-1-5-5,-1 0 26,-3-4-20,-1 0 13,-2-3-7,-1-3 6,-1 0 0,0-1-8,-6-2 7,0-2-1,-4 0-6,2 2 6,0-1-7,-2 3 1,-2 0 0,4 2-7,-2 0 2,2 2 13,0 3 1,0 3-16,2 0 16,0 4-15,0-1 1,2 2 8,3-1-7,-1 2 7,0-1 0,0-2 6,2-1-19,-1 0 1,1-2 0,2-1 2,-1-3 1,-1-3 1,2-1 0,-2-4 2,1 0-1,-3-2 1,0-1 1,2-1 0,-3-1 1,-1-2 0,0 1 0,-4-2 1,-2-1 1,0 1 0,-2-3 0,-5 1 0,-1-3 0,0 2 0,-1 0 1,1 1 1,2 4-1,-1 1 0,1 3 0,2 1 0,2 4 0,2 1 7,-2 6 11,4 2-1,-3 4-9,6 2 5,-1 3-8,4 3 1,0 2 4,4 2-7,1 1 12,-1 0-8,5 1 0,-3-1 4,2-1-14,1 0 1,-1-1 13,-1-4-14,1 1 6,-1-4-6,-1 0-6,0-2-6,-3-3 2,1-3 2,0-1 8,-1-2-7,-1-3 2,-2 0 1,0-2 0,1-2 2,-3 1 0,0-1 1,0 0-1,-2-1 2,2 1 0,-2 2 0,0 0 1,0 1 0,0 2 1,1 0-1,-1 0 1,2 2 0,2 1 0,-2 0 0,2 1 0,1-1 1,-1 1 0,-2-1-1,4 0 0,0-1 0,1-1 1,-1-1-1,0 0 1,0-2-1,3-1 0,-1-1 1,-2 0-1,1 0 1,-1-2-1,0 1 1,1-2 0,-1 2-1,-2 1 1,-2 0 0,2 2 0,-2-1 0,1 4 0,-1 0 0,0 2 1,0 2-1,-2 3 0,0 0 0,2 1 7,-2 1-7,3 1 6,-1 1-7,0-1 0,0 0 0,2-1 0,-2-2 0,5 1 0,-3-3 7,2 1-7,-2-3-1,2-1 1,-1-3 0,-1 1 0,0-3 0,-2 0 0,0-2 1,3 0 0,-3 0 0,0-2 0,0 0-1,0-1 0,-2 0 1,0-1 0,-2 0 0,0 1 0,0 2 0,0 0 0,-2 2 0,4 2 0,-2 1 13,2 2-8,-2 3 6,2 0-2,-2 3-7,2 0 12,1 3-8,1 0-13,-2 0 19,4 1 0,0 0-9,-2 1 0,2-1-7,3-2-7,-1 1 2,-2-2 2,0 0 0,3-3 0,-5 2 0,-2-1-1</inkml:trace>
  <inkml:trace contextRef="#ctx0" brushRef="#br0" timeOffset="64015.6615">7030 6910 7,'0'0'10,"0"0"0,0 0 4,0-1-8,5-2-1,-1-3-1,4-1 13,4-2-9,1-3-14,3-1 1,1-1-2,1-1 1,1 1 0</inkml:trace>
  <inkml:trace contextRef="#ctx0" brushRef="#br0" timeOffset="64144.6689">7475 6700 2,'0'0'11,"0"0"-1,0 0-8,0 0 6,0 0 5,0 0-14,0 0-1,0-2-1,2 1 0</inkml:trace>
  <inkml:trace contextRef="#ctx0" brushRef="#br0" timeOffset="66021.7762">8617 6358 4,'-2'-3'3,"0"-3"0,-3 1 0,3-1 0,-2 2-1,2 1 0,-2 0 1,2-1-2,0 2 1,0 0-1,0 1 0,0 3-1,0 4 1,2 4 0,0 3 0,0 3 0,0 3-1,2 4 0,0 3 7,2 2-8,0-2 0,2 2 1,3-2 0,1-2 0,2-4 0,-1-1-1,3-4 1,1-2-1,-1-6 0,3-3 0,-1-4 0,-1-4 1,1-3 0,-1-6 0,-1-1 0,1-2-1,-3-4 1,-2-1 0,3-2-1,-5-1 0,0 1 1,1-3 0,-3 1 0,0-1 0,0-2 0,0 2 0,1 0 0,-1 1 0,2 1 0,0 3 0,1 3 0,-1 0 0,2 4 0,-2 2 0,3 3 0,1 5 0,1 1 0,-1 6 0,-2 1 0,3 3 0,-5 4 0,0 2 0,1 2 0,-5 2 0,0 4 0,-2-1 0,-2 1 0,-2 0 0,-2-1 0,0-1 0,-1 0 0,-1-3 0,0-3 0,2-3-1,-2-1 0,2-4 0,-1-2 0,1-4-1</inkml:trace>
  <inkml:trace contextRef="#ctx0" brushRef="#br0" timeOffset="67155.8411">9123 6249 1,'7'4'2,"1"0"1,0 1 0,3-2-1,-1-1 0,0 0 0,1-4-1,1 0 1,0-4-1,1-2 0,-3-3 1,3-3-1,-3-3 0,0-2 0,3-5-1,-3-1 1,-2-2-1,0-2 1,-1-1-1,-1-1 1,-4 2-1,0 1 1,-4-1-1,-2 1 0,-4 1 0,-1 1 0,1 3 0,0 2 1,-1 3-1,1 4 1,0 4-1,0 5 0,-1 5 1,3 5-1,2 4 0,4 6 0,0 5 0,2 3 0,4 3 1,3 1-1,1 3 0,2 0 0,3-2 1,-1 0-1,7-4 0,-2-3 0,1-2 0,1-4 0,2-4 0,-1-5 0,1-4 0,0-4-1,-2-6 1,-1-3 0,1-6 0,-2-2 0,-3-5 0,1-3 0,-5-1 0,-2-3 0,1 0 0,-3-4-1,-2 0 1,-2-2 0,-2-1 0,-2-1 0,-2 2 0,0 1 0,-2 2 0,0 4 0,0 3 0,2 5 0,-2 5 0,2 6 0,-2 5 0,1 6 0,1 5 0,0 4 0,4 5 0,0 5 0,1 1 0,3 3 0,2 4 0,0 2 0,3 1 0,1 0 0,0-1 0,5-1 1,0-2-1,1-2 0,1-4 0,1-4-1,1-4 1,0-4-1,-1-4 0,1-4 0,0-4 0,0-4 1,-3-4-1,1 0 0,-3-4 1,-1-1 0,-1-3 0,-3-1 0,-3-1 0,0-1 0,-2 0 0,-4 1 1,0 2-1,-2 0 1,-2 3-1,0 1 1,-4 6-1,0 3 0,-2 5 1,-1 3 0,-3 5-1,0 3 0,-1 4 1,1 4-1,1 3 0,1 0 0,2 2 0,0 1 0,3-2 0,1 1 0,2-3 0,4-1 0,0-4 0,2-1 0,3-4-1,3-4 0,0-3 0,3-5 0,-1-3 0,3-3 0,1-2 0,1-3 1,-1-1 0,1-1-1,-1 0 0,-1-3 1,-1 3 0,1 0-1,-3 0-1,1 2 2,-3 2 0,0-1 0,-1 1 0,-1 1 0,-2 0 0,0 1 0,-2 0 0,1 0 2,-3-1-2,0 0 0,0-2 1,-2 0-1,0-3 0,-2 0 1,0-2-1,0 0 0,-3-4 0,-1-2 0,0 0 0,0-1 0,-3 0 1,1 2-1,0 1 1,2 2 0,-3 2 0,5 2-1,-2 3 1,2 2-1,0 4 1,2 3 0,0 6-1,2 3 7,0 3-1,2 5-1,2 2 6,2 4-14,2 1 1,3 2 13,1 1-2,1 2-1,1 1 11,1 1-13,-3-2 10,0 0-8,1-1-1,1-2-19,-3-1 14,1-1 6,-2-4-8,1 1 7,-3-3-8,-2-3 14,0-2 4,-2 1-2,3-3-7,-3-1 4,-2-4-20,0 0 13,0-3 6,0-2-14,0-2 7,0-3 5,0 0-20,2-3 2,-2 1 1,5-2-6,-3-1 9,2 3 13,2-2 0,-1 3-16,-1 0 16,0 2-2,0 1-1,2 1-1,-1 3-6,-1 2 6,-2 1-7,0 4-5,0 0 1,-2 4-1,0 0 9,-2 2-1,-2 1-6,0 0 1,-2-1-6,2 1 2,-2 0-6,0-2 1,0-1 2,-1 0 0,1-4 2,2 0 1,-2-4 0,0 0 1</inkml:trace>
  <inkml:trace contextRef="#ctx0" brushRef="#br0" timeOffset="68310.9072">10408 5422 2,'4'-1'3,"2"0"0,2 0 0,-1 2 0,3 0-1,0 1 1,1 2 0,1 0-1,0 3 18,-1 3-2,-3-1-8,2 0-8,-1 2 6,-1-1-1,-2 2-1,0-2-1,-2 0-6,1-1 26,-3-1-11,2-1 0,-4-1 3,2-2 4,0 0-7,-2-3-3,0-1-8,0-1 12,0-4-7,-2 1-8,2-3 6,-2-4-13,2-2 7,0-1-7,0-2 2,0 1-6,4-1-5,-2 1 1,2 0 3,0 2-5,0 1 0,1 4 4,-1 1 1,2 1 0,2 3 2,0 0 2,1 2 1,1 1 0,0 0 1,1 0 0,-1 1 1,0-1 1,1-1 1,-1 0 0,0-1 1,1-2 0,-3 0 0,0 0 1,-1-2 0,1-1 0,-4 0 1,2 0 0,0-1 0,-4 0 0,3 0 7,-3 0-8,0 0 0,-4 2 1,2 0-1,-2 0 1,-3 2-1,1 1 1,0 3 0,-2 3 0,2-1 0,-2 3 6,-1 3-7,3-1 0,-2 2 0,2 0 1,2 1 6,0 0-7,0 1 6,2-1-7,0-1 0,2 1 7,0-1-7,2-1 0,0-1 7,0 0-7,2-2 0,-1-1 0,1 0 7,-2-3-7,2 0 0,0-2 0,3-1 1,-1-2 0,0-2 0,0-1 0,1 0-1,-1-1 1,0-1 0,3 1 1,-3 0-2,0-4 2,0 2-1,3-1 0,-3-3 0,0 0 0,1-2 1,-1-2-1,0 1 1,-2-4-1,3 0 0,-3-3 1,0-3 0,-2 0 0,0 1-1,-2-4 1,0 1 0,-2 1 0,0 3 0,-2 2 1,2 2-1,-2 2 0,0 5 1,2 4 0,-2 3 0,0 3-1,-2 4 0,2 4 0,0 3 1,0 2 0,2 5 6,0 0-7,0 2-1,4 3 1,0-1 12,2 2-8,0 0 7,3 1-16,-1-1 2,0-3 14,3-2-9,-1 0 0,0-2-7,1-2 14,-1-2-14,2-1 7,-1-2-7,-1-2 7,-2-2 0,3-4 6,-1 0-14,-2-1 1,3-2 13,-3-3-1,0 1-7,-2-2-6,1-1 7,1 3 6,-2 0-14,0 1 2,-2 1 7,1 0-7,1 0 1,-2 3 6,0 0 0,0 2 6,2 0-1,-2 2-1,3-1 0,-3 2-14,2 0 8,0 1 0,0-2 0,1 1 6,-1 0-13,2-1 13,0-1-7,-1-1 0,1-1-6,0-1 1,-2-1 1,3-1 0,-1-2 1,0 0-1,0-1 1,-1 0 0,1 0 1,-2 0 1,0 0-1,3 0 1,-3 0 0,0 1 0,-2-1 0,0 2 1,0 0 0,1-1 0,-1 1 0,0 2 0,-2 0 0,2 0 1,0 2-1,0-1 0,0 1 1,1-3 0,1 2 0,-2-1 0,2 0 0,0-1 0,1 0 0,-1-2 0,2 0 0,-2 0 0,2 1 0,-1-2 0,-1-2 0,0 2 1,0 2 0,0-2 12,1 1-2,-3 0 0,0 3 4,0-1-2,-2 2 0,-2-1-9,2 5 6,-2 0-2,0 3-13,0 1 19,-2 1-20,2 2 19,-2-1 0,2 1-22,0 0 14,0 1-7,0-2 13,0 0-2,2 1-13,-2-2 0,0 1-5,0-1-7,0-1 2,-2 0 1,-2 0 0,-2 0 2</inkml:trace>
  <inkml:trace contextRef="#ctx0" brushRef="#br0" timeOffset="68486.9172">10830 5065 1,'2'0'4,"2"-3"-1,4-1 0,5-1 0,-1 0-1,2-2 0,3-1-1,4-3 0,1-1-1,1 0-2</inkml:trace>
  <inkml:trace contextRef="#ctx0" brushRef="#br0" timeOffset="121310.9386">15293 5785 2,'0'0'1,"0"0"1,0 1-1,0 1 1,2 2 0,0 3 0,0 2-1,4 2 1,3 3 0,-3 1-1,2 2 0,2 4 0,1 2 1,3 2-1,3 0 0,-3 3 0,5 2 0,4 1 0,-1 2-1,3 1 1,0 2 0,2 3 0,2 1-1,0 3 1,2 3-1,0 2 0,2 2 7,0 3-7,0 1 0,0 2 6,0 2-1,2 3-6,1 3 12,-3 3 6,2 2-9,0-1-14,2 5 7,0 0 13,1 0-8,1 3-7,0 3 0,-2 0 0,5 2 14,-3 1-3,0-1-1,1 0-14,1 2 7,0-1 6,1 1-7,1-2 12,3 0-14,-3-1 7,5-2 5,-1-3-14,-1-1-6,1-3 14,-1-3-7,1 0 0,-3-2 1,-1-1 6,1-1-1,-1-4-13,-1 1 14,-5-2-7,0-1 0,0 0 7,-2-2-7,3 1 0,-5-2-7,2 0-5,29 53 2,-6-14 0,-11-9 2,-7-12 2,-7-11 0,-2-12 1,-8-10 0,-7-8-1</inkml:trace>
  <inkml:trace contextRef="#ctx0" brushRef="#br0" timeOffset="123046.0379">15256 5698 1,'4'-5'1,"2"0"0,2 0 0,5-2 1,-1-3-1,5 0 0,1-2 0,3-2 0,8-2 0,2-4 0,6-1 0,7-4-1,1-4 1,5-5-1,8-3 0,4-6 1,10-5 0,13-3-1,6-7 0,8-4 1,9-5 0,7-7-2,12-4 1,3-3 0,6-3 0,9-2 0,8-4 1,2-5-1,7-2 0,1 1 0,2 0 0,3-1 0,2 1 0,3 0 0,-1 0 0,-4 2 0,1 4 0,-1 4-1,-5 4 1,-6 4 0,-6 2 0,-6 5 0,-9 4 0,-3 4-1,-7 3 1,-8 4-1,-9 3 1,-7 6 0,-9 0 0,-6 4 0,-9 4 0,-5 4 0,-7 1 0,-6 4 0,-2 2 0,-7 2 0,-7 3 0,-5 3 0,-4 3 0,-4 1 0,-4 3 0,-2 1 0,-2 2 0,-5-1 0,-3 4 0,-3 1 0,3 2 0,-5 1 0,3 2 0,-3 1 0,0 1 1,-4 5 0,3 1 0,-1 3 0,0 0-1,-2 4 1,3 1-1,1 1 0,-2 4 0,1 2 0,3 0 2,0 3-2,5 1 0,2 2 0,-1 1 0,5 2 1,2 0-1,0 2 0,4 2 0,0 2 0,4 3 0,0 5 0,2 0 1,2 4-1,0 2 0,3 5 0,1 0 0,0 3 0,3 1 0,1 3 0,3 2 0,-3 4 0,3 1 0,0 1 1,-1 2 0,3 0-1,-1 2 0,1 1 1,4 2-1,-3 1 0,5 1 1,2 2 0,2-2-1,2 0 0,0-1-1,2 3 2,1-2-1,1-1 0,2-1 0,0-1 0,3-1 0,1-1 0,-2-1 0,1-2 0,-1 1 0,0-1 0,-4-1 0,1-2 0,-3 0 0,0-2 0,-2-2 0,0-2 0,-2-2 0,-2-3 0,0-1 0,-5-4 0,-1 0 0,-2-2 0,-1-2 0,-3-2 0,-3 0 0,-1-3 0,-1-2 0,-6-3 0,0-1 1,-4-1-1,-2-2 0,-2-2-1,-2-1 1,-4-2 0,-3-1 0,-3-2-1,-5 1 2,-4-3-1,-1 0 0,-5-3 0,-5 0 0,-3-1 0,-4 0 0,-5-1 0,-1-2 0,-7 1 0,-4-2 0,-4 2 0,-5-1-1,-1 0 1,-4 1 1,-3-1-2,-1 2 1,-5 0 0,-4 1 0,-2 3 1,-2 0-1,-8 2 0,-2 4 0,-7 0 0,-4 3 0,-3 2 0,-5 2 0,-4 1 0,-7 3 0,1 2 0,-4 3 0,-1 1 0,-3 6 0,-5 0 0,-2 2 0,1 2 0,-1 0 0,-2 1 0,-2 0 0,0 1 0,-2 3 0,2 2 0,1-1 0,-1 1 0,-2-3 0,2 2 0,0 0 0,0-2 0,4 1 0,3-2 0,-3-1-1,4-1 1,1-2 0,3-1 0,5-1 0,4-1 1,1-3-1,5-3 0,5-2 0,1-2 0,4-2 0,5-4 0,-1-2-1,5-1 1,3-4 1,3-1-1,4-1 0,2-2 0,6-4-1,3 0 2,3-2-1,5-3 0,3-1 0,5-3 0,4 0 0,2-3 0,4 1 0,3-2 0,1-1 0,2 0 0,3 2-1,1-2 1,1 1 0,2-1 0,-3 3 0,3-1 1,-1 2-2,-1 1 1,1-1 0,-1 2 0,-3 1 0,1 2 0,-1-1 0,-1 1 0,-3 2 0,0 0 0,1-2 0,1 4 0,-4-4 0,0 1 0,1-1 0,1 0 0,-2-1 0,3 0 0,-3-1 0,2 0 0,0 1 0,1-3 0,1 1 0,1-1 0,-1 0 0,0-1 0,3-1 0,-1 1 0,1-3 0,1 0 0,1 0 0,3-2 0,1-2 0,-2 1 0,3-1-1,-1-2-1,2 0 0</inkml:trace>
  <inkml:trace contextRef="#ctx0" brushRef="#br0" timeOffset="123983.0914">16031 5603 3,'0'0'3,"0"0"-1,0 0 1,2 0-1,0 3 0,2-1 0,5 2-1,-1 0 1,2 3 0,5 1-1,-1 2 0,1 0 0,1 3 0,3-1 0,-5-1 0,3 3-2,-3 0 0,3 0 0,-5-1 0</inkml:trace>
  <inkml:trace contextRef="#ctx0" brushRef="#br0" timeOffset="124160.1016">15967 5505 3,'0'-2'3,"0"-1"0,2-3-1,0 0 0,2-3 0,3-1-1,1-3 1,2-1-1,3-1-1,1-2 1,1 1-1,3 1 0</inkml:trace>
  <inkml:trace contextRef="#ctx0" brushRef="#br0" timeOffset="124350.1124">16259 5917 3,'4'-5'2,"4"-5"0,2-4 0,3-2 0,1-4 0,3-3-1,-1-1 0,5-1-1,0 0-1</inkml:trace>
  <inkml:trace contextRef="#ctx0" brushRef="#br0" timeOffset="126126.214">16612 5619 1,'7'3'3,"-3"1"-1,2-1 0,0-1 0,0 2 0,-2-2 0,1 1-1,1-2 1,-2-1-1,2-1 1,-2-1-2,0 0 2,1-3-1,-3 1 0,2-4 0,-2-1 0,0-1-1,-2-2 0,2-2 1,0-1 0,0 0 0,0 0-1,0 1 0,0 2 0,0 2 0,0 2 0,3 2 0,-3 3 0,4 1-1,0 2 1,2 4 0,1 1 1,-1 0-1,2 2 0,3 1 0,-3-1 0,2 2 0,1-4-1,-1 1 2,1-1-1,-1-3 0,0-1 0,-1 1 0,-1-4 0,-2 0 0,3-4 0,-3 0 0,-2-3 0,2 1 0,-6-4 0,3 0 0,-3-2 0,0-2 0,0 1 0,-2-1 0,0 0 0,2 1 0,-2 1 0,0 1 0,0 4 0,0 1 0,2 2 0,0 1 1,0 5-1,4 1 0,1 4 0,1 1 1,0 1-1,4 1 0,-1 0 0,-1 1 0,3-1 0,-1-1 0,0-1 0,1-1 0,-1-1 0,1-1 0,-3-3 0,0-1 0,1-2 1,-3-1-1,-2-2 0,0-3 0,1-1 0,-3 0 1,0-1-1,0-1 0,-4-1 1,2-1-1,0-3 0,-2 2 0,0 0 0,0-1 0,-2 2 0,2 1 0,2 0 0,-2 2 0,2 2 0,0 0 0,2 2 0,0 3-1,1 0 1,1 2 0,0-3 0,0 3 0,2-2 1,1 2-1,-3-1 0,2 0 0,1 0 0,-3-2 0,2-1 0,-2-1 0,0 2 0,3-2 0,-5 0-1,0 0 1,-2 0 0,0-1 0,0 2 1,-2-1-1,-2 0 0,0 2-1,0 0 2,-2 0-1,-2 1 0,1 2 0,-1 0 0,2 0 0,0 5 0,-2-1 0,2 4 0,0 1 0,1 2 0,1 2 0,0 0 0,2 3 0,2 1 0,0 0 0,1 0 0,1-1 0,2 0 0,-2-3 0,2-1 0,0-2 0,1-1 0,-1-3 0,2-2 0,0-2 0,1-2 0,-1-4 0,2-1 0,-1-1 0,1-5 0,-2 2 0,0-5 0,1 3 0,-1-3 0,-2 2 0,0-1 0,1 1 0,-1 2 0,-2 1 0,0 2 0,0 2 0,0 1 0,0 3 0,3 3 0,-3 3 0,2 2 0,-2 2 0,2 3 0,-2 1 0,5 1 0,-3 1 0,0-1 7,2-2-8,1-2 7,-1 1-7,0-4 0,1-1 0,1-3 0,-2-3 7,0-4-8,3-3 1,1-4 0,-1-2 0,1-4 0,0-3-1,-1-2 1,-1-2 0,-2-1 0,-2-1 0,-1-1 0,-1-2 0,-2-1 0,-2 2 1,-4-2-1,0 0 0,-3 2 1,-1 0 0,0 2 0,-3 3 0,3 5 0,-2 2 0,0 4 0,1 4 0,1 4 1,0 4 6,1 3 5,3 6-1,2 2-14,2 5 20,0 3-3,2 3-8,7 1-1,-1 2 7,4 2-9,1 0 12,5 1-14,1-2 6,4 0-1,-1-2 1,3-1-2,-2-3-7,2-2 13,0-2-8,-5-2 6,3-1-7,-4-4-7,1-2 7,-1-1-7,-2-3 7,-3-1 0,0-2 0,-3-3-7,-1-1 7,1-2 6,-5-1-13,0-2 7,0 0-7,-2-3-6,0 0 2,1 0 13,-3-1 0,2 1-1,-2 1-6,2-1 6,0 1 0,0 2 0,0 1-19,0 1 20,1 2-6,1 1-6,2 3 0,0 2 14,-1 1 0,1 2-1,-2 1-1,2 3-1,-4 2 0,3 0-7,-3 3-5,-2-1 7,-2 1 0,0 0 7,0 0-14,0-1 2,-2-1 1,0-3 0,0 1-5,-2-2 1,1-3 0,-1 0 2,0-2 1,0-2 1,2 0 0,-2-3 1,0-2-1,0-1 2,2-1 1,-1-1 0,1-2 0,2-1 1,0 2 0,0-2 1,2 2 0,1 0-1,1 3 1,0-2 0,2 3 1,0 0 0,2 3-1,1-1 1,1 3 0,0-1 0,1 3 0,-1 0 0,3 1 0,-3 2 6,2-1-7,-1 0 7,1 0-7,-4 0 6,1-1 0,-1-1-7,0 0 0,0-1 6,-1-1 7,-1-2-8,0-2-7,0-2 0,0 0 8,1-1-1,-1-1-1,-2-1 0,0-2-6,2 1 6,-4-2 0,0 0 0,3 3 6,-1 0-1,-2 2-7,2 1 0,-2 1 0,0 0 0,2 3 0,0 2-7,3 0 8,-3 2 0,2 1-1,2 0-6,0 3 1,1-2 0,-1 1 1,2 0 0,-1-1 1,-1-1 0,2-1 7,-2 1 0,1 1-8,1-2 1,-4 0 0,0-3 1,1 2 0,1-2 7,-2 0-7,-2-1 0,0-2 7,1 1-7,-3-1 0,2-1 0,-4-1 1,0 1 6,0-2-7,-2 1 0,0-1 1,2-1 0,2 2 6,-2 1-1,2 0-6,0 1 6,2 2-7,2 1 1,-2 1 0,5 1 20,-1 2-3,4 3-2,-1 0-8,3 3 7,3 2-3,1 3-1,-1 3-1,1 3-7,-1 4 0,-1 2 0,-3 3 6,-1 2 1,-1 1-22,-5 2 3,-4 0 1,-6 3 0,-4 0 1,-5 2 1,-6-1 1</inkml:trace>
  <inkml:trace contextRef="#ctx0" brushRef="#br0" timeOffset="126306.2243">17380 4900 3,'2'-16'3,"2"-2"0,2-3-1,2-3 1,5-4-1,-1-1 0,5-2 0,1-3 0,5 0-1,0 2 0,4-1-1,0 4 0,-1 1 0,1 2-1,0 6-2</inkml:trace>
  <inkml:trace contextRef="#ctx0" brushRef="#br0" timeOffset="127309.2817">16300 6673 2,'-8'3'3,"-3"1"-1,-1 0 0,-2 0 0,1 0 1,-1 1 7,3-2-2,1-2-8,-2-1 7,3 0-7,3-1 6,0 0 6,-2-3-8,3 1 0,3-3 5,2-1-13,5-1 13,-3-3 5,6-1-15,0 0 1,2-3 6,5-1-7,2-3-6,1 0 0,5-1 20,2-3-14,4-1 0,2-2 7,2 0-1,2-3-7,2-2 0,2-1 14,3-2-9,1-2 0,5-2-7,1-3 1,3-2-7,4-2 16,0-2-2,2-1 6,0-2-8,0-1 0,4 0-13,0-1 8,2-2-7,2 1 16,2-2-2,3-2-14,1 1 16,-2-1-9,1 2-5,1 0 7,0 0-6,3 2 1,-1 0 0,1 1 7,1 0-7,-3 1 1,-1 2-1,0-2 3,-3 1 0,1-2 0,-2 4 0,0-1 1,1 0 0,1 0 0,0 1 1,-1 3-1,-1-1 1,0 0 0,-2 1 0,-2 0-1,0 0 1,1 0 0,-1 1 0,0 1 1,2-1 0,-2 1-1,0 0 1,0 2 0,-4 0 0,2 2 0,-4 0 0,0 3 0,-2 2 0,-2 1 0,-2 0 0,-1 1 0,1 1 0,-2 0 0,-1 2 0,-1 1-1,1 1 1,-1 1 0,0 0 0,-1-1 0,-1 2-1,-3-1 1,0 3 0,-1 0 0,-3 2-1,0 0 1,-1 0 0,-1 0 0,-4 2 0,0 2 0,0-1 0,0 2 0,0 1 0,-4 1 0,2 1 0,0-1 0,-2 1 0,0 2 0,-2 0 0,-2 1 0,2 1 0,-4-2 0,1 2 0,-1 0 0,0-1 0,0 2 0,-3 0 0,3 0 0,-2-1 0,-1 2 0,1-2 0,0 2 0,-3 0 0,3 0 1,-4 0-1,-1 1-1,-1 1 1,-1-1 0,-4 1 0,-1 2 0,-1 1 1,-2-2-1,-2 3 0,-2 0 0,-4 1 0,2 0 0,-2 0-1,-4 1-1</inkml:trace>
  <inkml:trace contextRef="#ctx0" brushRef="#br0" timeOffset="128357.3416">4331 15020 2,'0'0'2,"0"0"0,0 0 1,5 6-1,1 2 0,2 1 0,0 1 0,3 6 0,1 1 1,3 4-1,3 1-1,3 4 0,0 3 0,5 3 0,3 3 0,2 5 0,2 4 0,3 4 0,5 5 0,4 5-1,3 5 7,4 2-1,2 5-7,-1 2 13,5 1-1,2 6-16,4 4 15,0-1-14,5 4 13,3 0-8,0 2 6,1 1-13,-1 0 20,1 0-8,-3-2-1,-2-3-7,0-3-6,-3-1 7,-1-4 7,-4-5-7,0-2 6,-2-4-13,-3 0 21,-3-2-16,0-4 8,-5 2-1,-3-3-14,-1-2 2,-4-1 0,-1-1 1,-5-4 1,-2-2 0,-2-3 1,-4-3-2,-1-2 2,-1-2 1</inkml:trace>
  <inkml:trace contextRef="#ctx0" brushRef="#br0" timeOffset="129881.4288">4265 14966 1,'-4'-3'1,"0"-2"0,2 0 0,0 1 0,0-2-1,2-1 0,2-1 1,0-1 0,2-2 0,4-2 0,3-3 0,-1-3 0,7-3 0,1-1 0,3-6 0,4-4 0,2-4-1,6-5 0,4-4 0,4-4 1,9-5 0,6-3 0,8-7-1,6-4 1,5-4 0,3-4-1,5-2 0,8-3 0,4-4 0,6-4 0,3-3 0,1-3 0,7-3 0,4-1 0,6-1 0,2-3 0,0-2 0,6 2 0,5-1 0,-1 2 0,1 0 0,-1 2 0,5 2 0,-3 0 0,1 2 0,-3 3 0,-2 3 0,1 4 0,-5 2 0,0 3 0,-2 6 0,-6 0 0,-4 5 0,-6 4 0,-1 3 0,-5 4 0,-3 6 0,-4 3 0,-6 3 0,-4 4 0,-6 3 0,-3 4 0,-3 3 0,-5 2 0,-6 4 0,0 1 0,-6 2 0,-2 3 0,0 1 0,-6 4 0,-3 2 0,1 2 0,-5 3 0,-3 0 0,-3 3 0,-2 3 0,0 1 0,-2 3 0,-2 3 0,0 0 0,-2 4 2,0 4-1,0 0 0,0 7-1,0 1 0,-2 5 0,2 2 0,2 5 1,-2 4 0,0 2 0,4 3-1,0 4 0,0 1 0,4 4 0,3 2 0,-1 2 0,0 4 1,5 0 0,-1 3-1,2 0 0,1 1 0,2-2 0,-1 1 0,1 1 1,1 0-1,3 1 0,4 1 0,2 0 1,0-2-1,2 2 0,0-3 0,2 1 0,-2 1 0,0-3 0,0 0 0,0-1 0,-2-1 1,1-1-1,1 0-1,0-3 1,-2 1 1,0-1-1,0 0 0,-4-2 1,-2-1-1,-1-1 0,-1-2 0,-2 0 0,-3-1 0,1 0 0,-3-1 0,-2-1 0,1 0 0,-5 1 1,0-2-1,-4-1-1,0-1 1,0 0 0,-4-3 0,0 2 0,-2-2 0,-4-2 0,0 2 0,-3-3 0,-3-2 0,0 1 0,-3-1 0,-6 0 0,1 0 0,-5-1 0,-2 1 0,-2-2 0,-6 3 0,-3 0 0,-1-1 0,-2 2 0,-5 0-1,-2-1 1,-1 1 0,-3-1 0,-4-1 0,0 2 0,-4 0 0,-2 1 0,-2 0 0,-4 1 0,-5 2 0,-3-1 0,-3 5 0,-4 0 0,-2 4 0,-4 0 0,-2 5 0,-6 0 0,-2 2-1,-7 2 1,-3 2 0,-3 1-1,0 1 1,-4 4 0,0 1 0,-2 0 0,-2 2 0,-2-2 0,2 1 0,-2 1 0,2 0 0,-2-1 0,0 1 0,0 3 0,-2-1 0,2-1 0,-2 1 0,2 0 0,0-2 0,-3 0-1,1 2 1,2 0 0,-2-2-1,2 1 1,2-1 0,2-1 0,0-1 0,2-3 0,5-3 0,-1-2 0,4-1 0,1-4 0,1 1 0,3-3 0,1-5 0,3 2 0,4-3 0,0 0 0,2-2 0,4-1 1,0-2-1,0-1 0,4 0 0,0-2 0,2-3 0,0 1-1,3-4 1,3 1 0,1-5 0,3-1 0,1-1 1,3-2-1,3-2 0,2-3-1,4-1 1,-2-2 0,6-2 0,0 0-1,2-3 1,3 1 0,1-2-1,0-1 1,3 0 0,-1 0 0,2-3 1,1 2-1,1 0 0,1-1 1,1-2-2,1 1 1,0-1 0,1 1-1,3-2 1,0 0-1,0 0 1,-1 1-1,1-3 0,2 1 0,0-1-1,-1-1 1,-1 1-1</inkml:trace>
  <inkml:trace contextRef="#ctx0" brushRef="#br0" timeOffset="131031.4946">5016 15503 2,'0'0'2,"0"0"0,0 0 0,0 0-1,0 0 1,0 0 0,0 0-1,0 0 0,2-1 0,-2 1-1,6-3 1,0-1-1,1 0 1,1-1 0,2-2 0,1 0-1,-1-1 0,2-1 0,3-1 0,1 0 0,3-3 0,0-1 0,3-1 2,1-2-2,2-3 1,2-1-1,2-4 0,4-1 1,2-3-2,4-3 1,3-3 0,3-3 0,5-4 0,2-2 0,3-4 0,1-4 0,4-3 0,2-4 0,6-3 0,3 0 0,1-4 0,5 3 0,-1-3 1,1 1-1,-1-1 0,1 0 0,1-3-1,3 2 1,0 0 0,-1 1 0,1 2 0,-2 1 0,-1 1 0,1 1 0,-1 2 0,3 0 0,0 2-1,-3 1-1,1 1 1,-1 0 0,-3 3 0,-1 1 1,-1 1 0,-3 2 0,0 3-1,1 1 1,-5 2-1,0 1 1,-2 2 0,-2 0 0,0 2 0,-4 0 0,0 1 0,0 0 0,-4 0 0,2 2 0,-5-2 0,3 1 0,-2 0 0,2 0 0,-1-1 0,1 1 0,-2 0 0,2 1 0,-3 0 0,-1 2 0,2 0 0,-5 2 0,1 1 0,-3 0 0,1-1 0,-5 3 0,3-1-1,-3 0 1,0 1 0,-1 1-1,-1 0 1,-2-1 0,2 1 0,1 1 0,-1-4 0,-4 2 0,0-1 0,1 2-1,-5 3 2,-5 0-1,1 2 0,-4 4 0,-4 0 0,-1 3 0,-3 3 0,-3 0 0,-4 2 0,1 2 0,-3 0 0,0 1 0,-2 0 0,0 3 0,-2-2 0,3 1 0,-1-1 0,2 0 0,0-1-1,0 1 0</inkml:trace>
  <inkml:trace contextRef="#ctx0" brushRef="#br0" timeOffset="132164.5594">4977 14703 3,'-4'-3'3,"1"1"0,-1-1-1,0 2 0,0 1 0,2 1 0,0 3 0,0 2 1,2 3-2,0 5 0,4 1 0,-2 1 0,4 2-1,0 0 0,1-1 0,1-1 0,0-1 0,3 0 0,-1-3 1,2-3 0,1-2-1,1-2 0,-1-2 0,1-4 0,1-4 1,1-2-1,-1-3 0,-1-4 0,3-3 0,-5-2 0,3-2 0,-3-1 0,0 0 0,-3 0-1,-1-2 1,-2 4 0,0 0 0,-2 3 0,-2 2 1,3 1-1,-3 4 0,0 2 0,0 4 1,0 7 0,0 1-1,2 4 0,0 2 0,0 1 0,3 0 1,1 0-1,0 1 0,0-1 0,1-2 1,-1-2-1,0-1 0,0-4 0,1-2 0,-1-2 0,2-4 0,-3-3 0,1-2 1,-2-3-2,2-1 1,-4-2 0,1-2 0,-1-2 0,-2 0 0,0-1 0,0-2 0,-2 0 0,0 3 0,0 2 1,0 1-2,0 3 1,0 1 0,0 4 1,0 3-1,2 2-1,2 3 1,0 3 0,0 4 0,5 0 0,-1 5 1,0-1-1,5 1 0,-3 1 0,0-3 0,5 0 0,-3 0 0,1-2 0,-1-1 0,0-3 0,-1 0 0,-3-2-1,2-3 1,-3-3 0,-1-3 0,0-2-1,2-3 0,-2-1 0,-1 0 1,-1-3 0,-2-1 0,0-1 0,0-1 0,0 1 0,-2 1 0,2-1 0,-4 4 0,2 1 0,-2 2 0,2 2 0,0 4 0,-2 1 0,0 4 1,0 3-1,2 5 1,0 2 0,0 4 0,2 1-1,2 2 0,-2 0 0,2 0 0,2 2-1,3-1 2,-1-1-1,0-1 0,0-4-1,1 1 1,-1-2-1,-2-3 1,0 0 0,3-4-1,-5-2 0,2-5 0,-2-2 0,2-3 0,-1-2 0,-3-2-1,0-1 1</inkml:trace>
  <inkml:trace contextRef="#ctx0" brushRef="#br0" timeOffset="133313.6251">5527 13878 2,'-2'-1'3,"0"0"0,0 2-1,0-1 1,2 1 0,2 2 0,0 2 0,4 2-1,2 2 6,3 3-1,1 0 12,2 2-2,3 2-15,4 1 12,-1 1 5,3 0-23,0 3 15,2-1-8,-3 0 6,1-2-1,0 0-14,0-2 13,-3-2-1,1-2-7,-4-1 1,1-1 0,-3-5 13,-1 0-9,-1-3 0,-3 0-7,0-5 7,-2 0-1,1-3 0,-3-3-7,-2-2 1,0 0 0,-2-2-6,-2-2 8,2 0-8,0-3 2,-2 1-5,2-1 14,1 3-6,-1 0 0,0 2 1,2 2 12,0 1-1,0 3-1,0 1-7,2 4 0,-1 3 0,1 4 6,-2 2 1,0 1-2,0 3-7,-2 0 7,0 1-1,0 1-7,0 1-13,-2-3 9,0 1-6,0-3 2,0-1 0,0-1 2,0-1 1,-2-4 1,2 1 1,0-3 0,-2-3-1,0 0 2,0-4 1,0 0 0,0-4 1,0 0 0,0-3 1,2 0-1,0 2 1,0-2 1,2 2 0,0-1 0,2 1 0,0 0 1,0 3 0,5 2 0,-3-1 0,2 2 0,3 0 1,-3 3-1,2 1 0,3-1 0,-1 2 0,-2 1 1,1-1-1,-1 1 0,0 0 0,1 0 0,-3 0 0,0-1 1,-2-3-1,1 2 0,-1-2 1,0-1-1,-2-3 0,0-2 1,0 0-1,1-2 0,-3-1 0,2-2 0,-2 0 0,0 0 0,0 0 0,-2 1 0,2 0 0,0 2 0,0 2 0,0 2 0,0 1 0,0 2 0,0 0 0,3 3-1,-3 1 1,2 1 0,2 1 0,-2 1 0,2 1 0,1 0 0,-3 0 0,2-1-1,0 0 1,0-1 0,-2 1 0,3-1 0,-1-2 0,-2-2 0,2 1-1,-2-2 1,3-1 0,-1-1-1,-2-2 1,0 0 0,2-1 0,-2 0 0,1 0 0,-1 1 0,-2 1-1,4 0 1,-2 1 0,0 1 0,0 2 0,0 0 0,1 1 0,1 1 0,-2 1 0,4 1 0,-4 0-1,5 0 1,-3 2 0,0-2 0,0 0 0,0 1 0,1-2 0,-1-2 1,-2 1-1,2-3 0,-2 1 0,0-3-1,3-1 1,-3-1 1,0 1-2,2-2 1,-2-2 1,-2 1-1,2 0 0,-1 0 0,-1 1 0,0-2 0,0 1 0,-2 0 0,0 2 0,0 1 0,0 2 0,-2 0 0,2 1 0,0 1 0,0 2 1,2 2 0,-2 1-1,2 3 0,0 1 1,2 0-1,-2 1 0,2 1 0,0-1 0,1 0 1,1 0-2,0 0 1,0-3 0,2 0 0,1-1 0,-3-2 1,4-1 0,-2-2-1,-1-3 0,1 0 0,0-4 0,1 0 0,-1 0-1,0-2 1,-2 0 0,0-2 0,1 1 0,-1 0-1,-2 0 1,0 0 0,0 1 0,0 0 0,-2 0 0,1 1 0,-1 2 0,0 1 0,0 2 0,2 1 0,-2 0-1,2 3 1,0 0 0,2 2 0,1 0 0,-1 2 0,0-1 1,2 0-1,1 1 0,-1-2 0,0 1 0,0-2 1,1-1-1,-1-1-1,2-3 1,1 0-1,-3 0 1,2-2-1,-1-3 0,1 0 0,0-1 0,-2 0-1</inkml:trace>
  <inkml:trace contextRef="#ctx0" brushRef="#br0" timeOffset="133654.6446">5401 14274 3,'-4'4'3,"-1"-3"0,1 0 0,0 2-1,2-2 1,0-1-1,0 0 7,2-1-8,0-3-1,0-1 7,4-2-1,2-2-7,3-4 7,1 1-1,2-4-7,1 1 0,1-1 0,1 1 1,1-1-1,1 1 0,-5 1 0,5 0 0,-5 1-1</inkml:trace>
  <inkml:trace contextRef="#ctx0" brushRef="#br0" timeOffset="134673.7029">15882 14099 1,'-2'-1'2,"0"1"0,2 0 0,-2 0 0,2 1 0,0 0-1,0 0 0,0 1 0,0 2 0,0 2 0,2 0 0,0 3 0,2 1 0,0 3 0,3 2 2,-1 0-2,2 4 0,0 0 0,5 3 0,-1 2 0,5 2 0,-1 4 0,3 2 0,2 3 0,1 3 0,5 1 6,2 2-7,0 3 6,4 0-7,0 4 0,0 1 0,5 2 7,-3 0 5,2 4-8,0-1 7,1 2-15,1 2 0,-2 0 9,0 1 5,0 0-7,1 2-7,-1 1 7,2 2 0,-2 1 6,5-1-1,-5 1-14,4-1 1,-1 2 7,-1 0 6,-2-1-7,0 1-6,3 1 7,-3 1 0,0-2 6,0 0-1,-1-3-13,1 0 1,0-1 7,-2-4 0,0-2-7,3-4 1,-3-3 0,-2-5-1,-2-3 1,0-5-1</inkml:trace>
  <inkml:trace contextRef="#ctx0" brushRef="#br0" timeOffset="136883.8293">15731 13791 1,'9'-7'1,"1"-1"1,2-3-1,5-1 0,1 0 0,1-2 0,4-3 0,4-2 0,2-2 0,4-4 0,4-1 0,4-5 0,5-1-1,6-2 0,3-4 0,3-3 0,4-2 0,5-1 0,3-4 0,6-1 0,5-1 1,4 0-1,0-3 0,4-1 0,4-1 0,2-4 0,4-1 0,4-1 0,5-1 0,0 0 0,1-1 0,5-1 0,2-1 0,2-1 0,2 0 0,-3-3 0,3-1 0,2-1 0,3 2 0,-1-2 0,0 1 0,-2 0 0,4 1 0,0 1 0,0-1 0,-2 1 0,0-1 0,3 0 0,-1 2 0,2 0 0,-2 1 0,0 2 0,-4 1 0,0 1 0,0 0 0,0 2 0,-4-2 0,0 2 0,-4 0-1,0 3 1,-3 2 0,1 1 0,-4 2 0,-1 2 0,-3 1 0,-5 2 1,-4 2-1,0 1 0,-2 2 0,-2 0 0,-2 2 0,-2 0 0,-4 3 0,-5 1 0,-1 1 0,-5 1 0,-2 4 0,-3 1 0,-5 1 0,0 1 0,-4 3 0,0 0 0,-5 4 0,-3 0 0,-2 1 0,-3 3 0,-2 1 0,-5 1 0,-3 2 1,-2 2-1,-2 0 1,-4 3-1,-2 2 1,-1 1 0,-3 2-1,-2 2 0,-3 1 1,1 2-1,-1 2 0,-1 2 0,1 2 0,-3 2 0,-1 2 0,1 3 0,-3 0 0,2 5 0,-1 1 0,-1 3 0,3 0 0,-3 3 0,0 1 0,1 1 0,-1 3 0,-2 2 0,2 0 2,-1 3-1,1 2 0,-2 2-1,3 2 0,-1 2 0,0 2 0,3 1 0,-1 2 0,3 1 0,-1 1 0,3 0 1,-1 3-1,3-1 0,2 2 0,-1 3 0,1 0 1,4 2-1,-3 2 0,3 0 0,2 0 0,0 2 0,0-1 0,0 3 0,0-1 0,0 2 0,0-2 0,-1 2 0,3-2 0,-2 1 0,2-1 0,0-2 0,0-1 0,0 1 0,2 2 0,0 0 0,0-1 0,0 1 0,0-2 0,0 1 0,0-1 0,-2 0 0,2 0 0,-2 3 0,0-1 0,0 1 0,-2-2 0,0 3 0,0-2 0,-2-1 0,-1 1 0,1-2 0,0 0 0,-2 0 0,2-1 0,-3-1 0,3-1 0,-2 0 0,0 0 0,-1-4 0,-1 1 0,0-2 1,-1-1-1,-1-1 0,0-2 0,-1 1 0,1-2 0,-3 0 0,1-2 0,2-1 1,-3 1-1,1-2 0,-3 1 0,1-4 0,-1 1 0,3-1 0,-3-3 0,1-1 0,-3 0 0,2-3-1,-3 2 1,3-4 0,-1 1 0,-3-1 0,0-2 1,1 0-1,-1-4 0,-4 0 0,3 0 0,-1-2 0,-4-2 0,2-3 0,-2 0 0,3-2 0,-3-1 0,-2-2 0,2-3 0,-2 0 1,-2-2-1,2-1 0,-2-1 0,0 0 0,0-2 0,-4 0 0,2-1-1,-2 0 1,-3 0 0,-3 0 0,0 1 0,-5-1 0,1 0 0,-3 1 0,-3-1 0,-1 3 0,-4-2 0,0 3 0,-4-2 0,-2 2 0,-2 1 0,-2-1 1,-4 2-1,-3 1 0,-3 1 0,-3 0-1,-3 1 1,-5 1 0,-2 0 0,-2 3 0,-4 0 0,-2 2 0,-5 0 0,-3 2 0,-5 2 0,-1 0 0,-3 3 0,-2 0 0,-4 1 0,-2 2-1,-2 1 1,-6-1 0,-1 1 0,1 1-1,-4 1 1,-1 0 0,-3 0 0,-1 0 0,-1 3 0,1-1 0,-1 2 0,-1-3 0,0 2 0,-1 0 0,1 0 0,0 0 0,1-2 0,-3 1 0,5 1 0,-3-2 0,0-1 0,3 1 0,-1-1 0,3 0 0,-3-1 0,3 0 0,-1 0 0,1 2 0,1-2 0,3 0 0,0 0 0,1-1 0,1 1 0,2-1 0,0 1 0,2-1 0,2-1 0,-1 1 0,6-2 0,-1-1 0,2 1 0,0-1 0,2-1 0,2-2 0,1 0 0,3 0 0,5-3 0,-1-1 0,7-2 0,0-1 0,1-2 0,5-1 0,2-1-1,2-1 1,3 1 0,3-3 0,2-2 0,3 0 0,3-1 1,1-1-1,4-1 0,1-1 0,3-2 0,4 1 0,2-1 0,2-1 0,3-2 0,-1 1 0,2-2 0,4 0 0,1 0 0,-1 0 0,3-2 0,1-1 0,1 1 0,1-3 0,1 2 0,1-1 0,1-2 0,2 1 0,0-3 0,-1 1 0,1 1 0,0-3 0,2 1 0,-1 0 0,1-1 0,0 0 0,0 0 0,0 0 0,-1 0 0,1 1 0,-2 0 0,0-1 0,-1 1 0,1 0 0,0 0 0,-3 0 0,1-1 0,-2 0 0,-1 0 0,1-1 0,-3 0 0,-1-1 0,1-2 0,-3-1 0,-1-2 0,0-2 0,-3-2 0,-1-3 0,-2-2 0,-2-4 0,2-2 0,-1-4 0,1 0-1,-2-2 1,0-3 0,2 2 0,0 0 0,1 3 0,3 1 0,0 2 0,0 4 0,3 2 0,1 2 0,1 1-2,-1 4-1</inkml:trace>
  <inkml:trace contextRef="#ctx0" brushRef="#br0" timeOffset="138363.914">16112 14603 1,'-2'0'3,"0"2"-1,0-2 0,2 0-1,-2 1 1,2-1 0,0 0 0,2 0-1,2-3 1,2 0-1,2-2-1,1 0 1,3-4 1,2 0-1,5-3 0,2-1-1,1-1 0,3 0 0,6-3 0,-2 0 0,4-2 0,0-2 0,3 2 1,1-2-1,4 0 0,-2-1 0,5-2 0,1 1 0,3-2 0,4-2 0,4-3 0,-1-1 0,3-1 1,2-2-1,2-2 0,2-4 0,3 1 0,1-3 0,6-1 0,3-1-1,1-1 1,3-2 0,4-2 0,0 0 1,4-2-1,4-1 0,2-3 0,2-2 0,2 0 0,1 0 0,-1 0 0,4 1 0,3 1 0,-3 0 0,3 0 0,-3 3-1,-2 0 0,1-1 0,-1 3 1,-2 0 0,-1 3 0,-3-1 0,-2 4 0,-4 0-1,0 2 1,-3 1 0,-1 3-2,2-1 2,-4 3-1,0 1 1,-5 2 0,-1 0 0,-3 1 0,1 1 0,-5 1 0,0 1 0,-2 0 0,1 1 0,-1 0 0,-2 0 0,2 0 0,-3 2 0,1-1 0,-2-1-1,-2 0 1,2-1 0,-2 1-1,-2 0 1,0 1 0,2 0 0,-2 0 0,4 0 0,-4 0 0,0 3 0,0-2 0,-2 2 0,-2-1 0,0 1 0,-5 0 0,1 0 0,0 2 0,-5-1 0,1 2 0,-3 0 0,1 1 0,-3-1 1,1 1-1,-1 0 0,-1 0 0,1-1 0,-2 1 0,3 1 0,-5-2 0,5 0 0,-5-1-1,0 2 1,0-1 0,1 1 1,-3 0-1,-2 2-1,0-1 1,0 1 0,3-1 0,-3 0 0,0 1 0,0 1 1,2 0-1,-2 1 0,-1-1 0,-1 2-1,-2 1 1,-2 0 0,0 0 1,-3 3-1,-1-2 0,-2 3 0,-2-1 0,-1 1 0,1-1-1,0 2 1,-3 0 0,1-1 1,0 1-1,-3 1 0,1 0 1,-1 0 0,-1 1-1,-1-2 0,1 4 0,-3-1 0,-2 0 0,1 1 0,-5 1 0,0 0 0,0 2 0,-1 0 2,-3-1-2,2 1 0,-2 2 0,0 0 0,-2 0 0,0-1 0,0 1 0,0 0 0,0 0-2,2 0 1,-2 0 0</inkml:trace>
  <inkml:trace contextRef="#ctx0" brushRef="#br0" timeOffset="139244.9644">16767 13474 2,'-4'0'3,"-4"2"-1,2 1 0,0 2 0,-1 2 0,-1 3-1,2 4 1,2 4 0,0 2-1,2 3 2,2 4-2,2 3 0,2 1 0,4 0 1,2 2-1,1-3-1,5 0 0,1-2 1,4-2 0,1-4 0,3-3 0,2-4-1,2-5 1,0-4-1,0-6 0,0-5 0,-2-4 0,0-5 0,-3-6 0,1-2 0,-4-2 1,0-5-2,-5-2 1,-1-1 0,-3-2 0,-2-1 1,-1-1-1,-5-1 0,-2 0 0,-4 1 0,-4 2 0,-5 0 0,-1 2 0,-5 3 0,-1 3 0,-3 4 0,-2 3-1,0 5 1,-1 5 0,-1 5 1,0 4-1,2 7 0,1 2 0,-1 4-1,4 4 1,1 0-1,3 2 0,5 1 0,1 0 0,5-1-1,2-1 0</inkml:trace>
  <inkml:trace contextRef="#ctx0" brushRef="#br0" timeOffset="139532.9808">17303 13392 2,'10'5'2,"1"-1"0,-1 2 0,3 1 0,-1 1-1,0 0 1,1 2-1,-3-1 0,0 0 0,1 0 1,-3 0-1,0-1 0,-1-1 1,-3 0 0,2-2-1,-2 0 1,-2-3-1,0 0 0,-2-2 0,0-3-1,0-1 0,0-2 7,-2-3-8,0-4 1,0 0 0,0-3 6,-2-2 0,2-2-8,0 0 0,0 0 1,-1 0 0,1 3 0,2 1 1,-2 2-1,2 1-1,-2 2 0,2 3 1,0 0-1,0 2 0,2 1-1</inkml:trace>
  <inkml:trace contextRef="#ctx0" brushRef="#br0" timeOffset="140497.036">17611 12719 3,'0'0'3,"0"0"0,0 0-1,0 0 0,0 2 0,6 1-1,1 3 1,-1 2 0,2 2 0,3 1 0,-1 2-1,2 2 0,-1 0-1,3 2 1,-2-1 0,3 0-1,-3-1 0,1 0 1,-1-2-1,1 0 0,-1-1 0,0-2 0,1-1 0,-3 0 1,-2-3-1,1 0 0,-3 0 1,0-1-1,-2-1 0,-2-1 0,-2 0 0,-2 0 0,-2 0 0,-4 1 0,-2-2 0,-3 3 0,1 0 0,-3 1 0,1 3 0,-3 1 0,1 1 0,1 4 0,-1 3 0,3 2 0,1 1 0,1 0 0,5 1 0,0 1 0,4-1 0,4 0 0,0-1 0,2-2 0,2-3 0,3-2 0,-1-3 0,2 0 0,3-5 0,-1-2 0,-1-4 0,1-2 0,0-4-1,-1-2 1,-1-1 0,0-3 0,-1-2 0,-1-1 0,0 0 0,-2-2-1,-1 0 0,-1 2 1,2 0 0,-2 3 1,0 0-1,0 0 0,0 2 0,1-1 0,1 4-1,0-1 1,0 2 0,2 0 0,3 2 0,-1-2 0,0 0 0,3-1 0,-1-1 0,1 0 0,1-3 0,1 0 0,-1-3 0,3-1 0,-3-3 0,1 2 0,-1-2 0,-2 2 0,-1 1 1,-1 0-1,-4 1 0,3 2 0,-5 1 0,-2 0 0,-2 2 0,0 3 0,-2 2 0,-2 2 0,-3 2 0,3 4 0,-2 2 0,0 2 0,0 2 1,2 3-1,1 1 0,1 1 0,4 0 0,-2 2 0,5 0 0,-1-1 0,2-1 0,0-2 1,2 0-1,-1-4 0,3-1 0,0-2 0,-1-2 0,1-3 0,0-1 0,-1-4 0,1-1 0,-2-4 0,3-1 0,-1-3 0,-2-2 0,2-2 0,-1-2 0,-1-1 0,0-1 0,1 3 0,-3-3 0,0 3 0,0 1 0,0 2 0,-1 2 0,1 1 0,-2 3 0,0 2 1,0 4-1,2 1 1,3 4 0,-1 1-1,0 3 0,2 2 7,-1 0-8,-1 0 0,2 2 1,3-1 0,-3-1 0,0-1-1,3 0 7,-3-2 6,3-1-8,-1 0-7,0-4 14,-1 0-16,1-4 9,-1-2 11,1-2-14,0-1 0,-1-1 12,-1-2-8,0 0 1,1 0-9,-3-2 1,2 0 7,-1 1 5,-1 0-7,0 1-7,0 2 7,1 1-1,-1-1 6,0 3-13,-2-1 13,3 2-7,-1 2-7,2-1-5,-1 3-1,-1-2 2,0 3 1,0 0 0</inkml:trace>
  <inkml:trace contextRef="#ctx0" brushRef="#br0" timeOffset="140663.0455">19160 12317 9,'0'-1'17,"4"0"9,-1-1 4,-1-2-17,-2 3 18,0-1-11,0 1-14,0-1 11,0 0-2,-2 1-14,2 0-13,-3 1-5,1 1 0,0 0 1</inkml:trace>
  <inkml:trace contextRef="#ctx0" brushRef="#br0" timeOffset="144046.239">10823 10705 2,'0'1'1,"3"0"0,-3 1 1,2 1-1,2 0 0,0 3-1,2 0 1,0 1 0,0 2-1,3 0 1,1 2 0,0 2 0,1-1-1,1 3 0,1 2 1,1 1 0,1 2 0,3 1 0,1 2 0,-1 3-1,1 2 1,4 2 0,0 1 1,1 4-1,5 3 0,2 0 0,-2 3-1,2 3 0,2 0 0,3 2 0,-3 3 1,2 2-1,0 2 0,0 0 0,0 1 0,2 2 1,-1-1 0,1 2 0,0-1-1,0 1 0,3-1 0,-3-3 0,6 1-1,-1-2 1,-3-1 1,4 1-1,-1-4 0,-3 1 0,0-3 0,1-2 0,-3-1 0,-4-2 0,0-2 0,-2-3 0,-2-2 0,0-2 0,-6-1 0,-1-5-1,-3-2 0,-2-3 0,-3-3-1,-1-2 0</inkml:trace>
  <inkml:trace contextRef="#ctx0" brushRef="#br0" timeOffset="144566.2687">11074 10543 1,'27'-20'1,"4"-2"0,4-2-1,4-2 1,7-2 0,1-3-1,5-3 0,4-3 0,2-3 1,6-4 0,2-3-1,6-3 0</inkml:trace>
  <inkml:trace contextRef="#ctx0" brushRef="#br0" timeOffset="144732.2782">13061 9214 1,'60'-40'1,"4"0"0,0 0-1,1-1 0,-3 2 1,0-1 0,-2 1 0,0-1-1,-2 2 0,2 0 0,-3-1 0,3 2 0,0 1 0,2 1 0,-2 3 0,0 0 0,-2 2 1,-2 2 0,-2 1-1,-4 3 0,-3 1 0,-3 2 0,-3 0 0,-4 2 0,-2 2 0</inkml:trace>
  <inkml:trace contextRef="#ctx0" brushRef="#br0" timeOffset="144882.2868">14856 8188 1,'17'-10'1,"0"-1"0,1 0 0,1-2 0,1 1-1,1 0 0,0-1 0,2 1 0,-3-1 1,1 1-1,-2-1 1,1 0-1,1 1 0,-2 1 1</inkml:trace>
  <inkml:trace contextRef="#ctx0" brushRef="#br0" timeOffset="144986.2928">15340 7873 1,'5'-3'1,"-1"-2"0,2 0-1,-2 1 1,0 0 0</inkml:trace>
  <inkml:trace contextRef="#ctx0" brushRef="#br0" timeOffset="146489.3787">15431 7806 1,'5'-1'1,"-3"-1"1,2 1-1,0 0 0,0-1 0,0 0 0,2-1 0,1 0-1,-1-1 1,0 2-1,0-2 1,2 1 0,1-1-1,1 1 1,0-1-1,3 0-1,-3-1 1,3 0 0,-1 1 0,0-1 0,1-1 0,1-1 1,-1 2-1,-1-1 0,3 0 0,-3-1 0,2 0 0,1 0 0,-1 0 1,1-1-1,1 0 1,-1 0-1,1 1 0,1-3 0,0 2 0,-1-1 0,3 0 0,-3-1 0,1 2 0,-1-1 0,-1 2 0,-1 0 0,1 0 0,-3 1 0,-1 1 0,-1 1 1,-4 0 0,2 1 0,-1 1-1,-3-1 0,2 1 0,-4 1 1,2-2 0,-2 2-1,0 1 0,0-1 0,0 1 0,-2 1 0,2-1 0,-2 0 0,0 0 0,2 1 0,-2 2 0,3-2 0,-3 0 0,0 1 0,0 2 0,0 0 0,2 1 0,-2 1 0,2 1 0,0 1 0,-2 1 0,2 1 0,0 0 0,0 2 0,0 1 0,0 1 0,0 1 0,0 0 0,0 1 0,2 1 0,1 2 0,-1 1 2,2 1-1,-2 1 0,2 1-1,-2 3 1,1-1-1,1 1 0,0 1 0,2 2 1,-4-1-1,3 1 0,1-1 0,2 2 0,-2 0 0,1-1 0,1 1 0,0 1 0,3 0 1,-3 2-1,3-1 0,-3 3 1,2-1 0,3 3-2,-3-1 1,3 2 0,-1 0 1,1 0-1,1 1-1,-1 0 1,1-1 0,1 1 0,-1 0 0,1-1 1,-1 2-1,1-2 0,2 2 0,-3-1 0,1 1 0,1-1 0,-1 2 1,1 0-1,1 0 0,-2-1 0,3 0 0,-1 1 0,-1-2 0,1 1 1,2-2-1,-3 1 0,3 0 0,0-1 0,-1 1 0,-1-1 0,2 2 0,-1 0 0,-1 1 0,2 0 0,1-1 0,1 1 0,-2 0 0,2-3 0,-3 3 0,1-2 0,2 0 0,-3-1 0,3-1 0,-2 2 0,0-2 0,-1 0 0,1 1 0,0 1 0,-3-1 0,3 1 0,-3-1 0,-1-1 0,2 0 0,-5 2 0,3-1 0,-1-1 0,-1 0 0,-1 1 0,1-2 0,-1 1 0,1-2 0,-3 0 0,3-2 0,-1 0 0,0 0 0,1-3 0,-3 0 0,5 0 0,-3-2 0,1-1 0,-1 0 0,3-2 0,-3 0 0,3-2 0,-3 0 0,3-1 0,-3 0 0,1-1 0,-1-1 0,-1 0 0,-1-3 0,1 1-1,-3-2 1,0-1 0,-1 0 0,1 0 0,-2-1 0,2-1 0,-1 0 0,-3 0 1,0-2-1,0 1 0,1 1 0,-1-2 0,0 1 0,-2-2 0,0 1 0,0-1 0,1 1-1,-1-2 1,-2 0 0,2 0 0,-2 0 0,0-1 0,0-1 0,-2-1 0,2 0 0,-2 1 0,-2 0 0,0-2 0,-2 1 0,-2 0 0,2-1 0,-5 2-1,3-2 1,-4 1 0,1 0-1,-3 1 1,-2 0 1,-1-1-1,-1 1 0,1 0 0,-4 1 0,1 0 0,-3 0 0,0 2 0,-1 1 0,-3 1 0,0 2 0,-4 0 0,-2 1 0,-2 3 0,-2 1 0,-4 2 0,-5 2 0,-1-1 1,-5 4-1,-4 1 1,0 1-1,-3 2 0,-3 0 0,-5 1 0,1 2 0,-4 1 0,-2-1 0,-1 3 0,1-1 0,0 4 0,-1-2 0,1 2 0,0 1 0,0-2 0,1 2 0,-3-1 0,2 2 0,1 0 0,-3 1 0,2 0 0,-1-1 0,3 1 0,0 0 0,0 0 0,-1 0 0,1 0 0,2-2 0,-2 2 0,3-2 0,-1-1 0,2 1 0,-2-3 0,2 0 0,2-2 0,0 0 0,0 0 0,2-3 0,-4 1 0,2-2 0,2 1 0,0-2-1,2 1 1,0 0 0,2-1 0,0-2 0,2 2 0,3-2 0,-1 0 0,4-3-1,1 1 1,1-2 0,3-3 0,2 1 0,-1-3 0,5-1 0,0-1 0,2-1 0,1-1 0,1-1 0,4-2 0,0 0 0,3-2 0,-1 0 0,2-1 0,4-1-1,-2 1 1,3 0 1,1-2-1,1 3 0,-1-2 0,2 0 1,1 0-1,1 0 0,1-1 0,-1 1 0,1-1 0,2 1 0,-1 2 0,-1-3 0,3 1 0,-1 0 0,2-1 0,-3 0 0,3-1 0,-1 1 0,3-1-1,0-1 1,0 0 0,-1 0 0,3-1 0,0-1-1,0-1-1,0-1 0</inkml:trace>
  <inkml:trace contextRef="#ctx0" brushRef="#br0" timeOffset="147202.4195">12261 12595 1,'0'0'1,"0"0"0,0 0 0,0 0 0,2 2 0,-2 0 0,2 2 0,2 3 0,0 2-1,-2 0 0,5 3 1,-1 3 0,0 1 0,2 3-1,0 1 1,3 3-1,-3 0 0,5 0 0,-1 3 0,2-1 0,3 3 0,-1 0 0,3 0 0,0 1 0,1 4 0,1-1 1,2 3 0,0 1 0,-1 0-1,3 1 0,0 1 0,0-2 1,0 2-1,-3-1 0,3 2 0,0-2 0,-2 0 1,-1 0-1,1-1 0,0 0 0,0-1 0,-1 0 1,3 0 0,-2-1-1,-2-2 0,2 1 0,-1-2 0,1 1 2,-2-2-2,-1-1 0,1-2 0,-2 0 0,-3-1 0,1 0 0,-1-2 0,-1 0 1,1 0-1,-3-2 0,1 0 1,-1-2-1,-3-1-1,0 0 1,1-1 0,-3-3 0,0 0 0,0-1 0,-1-3 0,-3 1 0,2-2 0,0 0 0,-2-3 0,0 1 0,-1-2-1,-1-3-2</inkml:trace>
  <inkml:trace contextRef="#ctx0" brushRef="#br0" timeOffset="148424.4894">11305 11226 1,'0'-2'1,"2"0"0,3-1 1,1-2-1,2 0 0,0-1-1,5-2 1,-1 1 0,3-1 0,-1 1-1,1-2 0,3 0 0,3-2 1,0 1-1,1-3 1,3 0 0,0-2-1,2-2 0,2-2 0,2-1 0,2-2 0,2-2 0,2-3 0,7-2 0,3-3 0,1-2 0,1-4 0,5-2 1,0-2-1,4-1 0,0-1 0,4-2 0,2 1 1,2 0-1,4-2 0,3 1 0,-1-2 1,1 0 0,-1 2-1,2-3 0,1 1 0,-1 1 1,3-1-1,-1 2 0,-1 1 0,-3 1 0,1 1 0,-3 1 0,0 3 0,-1-1 0,-1 2 0,-2-2 0,2 2 0,3-1 0,-3 0 0,2 0 0,0 2-1,-1-1 1,-1-1 1,-2 1-1,-2 1 0,2 1 0,-1 1 0,-3 2 0,-2 1 0,0 2-1,-5 2 1,-1 0 0,-2 1 0,-2 1 0,-5 2 1,1 0-1,-1 0 0,-4 1 0,1 0 0,-3-2 0,2 3 0,-1-1 0,-1-1 0,0-2 0,-1 2 0,-1-1 0,2 1 0,-2-1 0,3 1 0,-3 1 0,0 0 0,0 0 0,-4 1-1,2 3 1,-3 0 0,-4 2 0,-1 0 0,0 2 1,-4 0-1,-2 2 0,-3 2-1,-1 0 1,-5 3 1,3 1-1,-5-1 0,0 1 0,-1 1 0,-1 1 0,-2 1 0,-2-1-1,2 0 2,1 1-1,-1-2 0,0 1 0,2 0 0,1-2 0,1 0 0,0 0 0,3-2 0,-3 1 0,2 1 0,3-1 0,-5 1 0,3 1 0,-3-1 0,-2 3 0,-1 0 0,-1 1-1,-2 2 0,-2-1 0</inkml:trace>
  <inkml:trace contextRef="#ctx0" brushRef="#br0" timeOffset="149147.5308">11458 10866 1,'9'8'1,"1"-1"0,0-1 0,1-1 1,1-3-1,-2-2 0,5-2-1,-5-4 1,3-2 0,-1-3-1,0-3 0,-1-2 1,-1-1 0,1-3 0,-3 0-1,0-1 0,-2 2 1,-4 0-1,0 1 0,-2 2 0,-2 1 0,-2 2 0,0 3 0,-6 1 0,1 2 1,-1 2-1,-2 4 0,1 2 0,-3 2 0,1 6-1,3-1 1</inkml:trace>
  <inkml:trace contextRef="#ctx0" brushRef="#br0" timeOffset="149405.5455">11769 10547 1,'8'6'3,"0"3"-1,0 0-1,3 1 1,-3 1 0,0-2-1,1-1 0,-3 2 0,0-3 0,0-2 0,-2 0 1,0 0 0,-1-1 0,-1-1-1,-2-3 0,0-1 0,0-2 0,-2-1-1,2-3 0,-3-4 1,-1-1-1,0-1 0,2-1-1,-4-3 0,4-1 0,-2 0-1,2-2-1</inkml:trace>
  <inkml:trace contextRef="#ctx0" brushRef="#br0" timeOffset="150221.5922">11944 10013 1,'2'4'2,"3"2"1,-1 1-1,0 1 0,2 1 0,4 2 0,1 1-1,-3 1 0,4-2 0,-1 3-1,1 0 1,-1-2-1,-1-1 1,2 0-1,-1-2 1,-3-1-1,0 0 0,0-1 0,1 0 0,-3-2 0,-2 0 0,0-2 2,0 2-1,-2-2 0,-2 2-1,-2 0 0,-2-2 0,-4 4 0,0 0 0,-7 1 0,3 1 0,-3 2-1,3 2 2,-3 1-1,3 2-1,-2 3 1,1 0 0,3 2 0,-1 1 0,1 2 0,4-3 1,2 1-1,0-1 0,2-4 0,2 0 0,2-3-1,2-2 2,2-3-1,4-4-1,-1-2 1,3-3 1,0-5-1,3-5 0,-1-1 0,3-3-1,-1-3 1,1 0 0,-3-2 0,3 0 0,-3 0 0,1 2 0,-1 0-1,-1 2 1,-1 4 0,-1-1 0,-1 3 0,-2 1 0,3 1 0,-3 1 0,-2 2 0,2 1 0,-1-1 0,1 1 0,-2 2 0,0-2 0,0 1 0,1 0 0,-1-2 0,0 1 0,0-3 0,2-1 0,-1-2 0,1-1 0,0-1 0,1-1 0,-3 0 0,0 0-2,2 0 2,-2-1 0,-1 2 0,-1 0 0,0 1 0,-2 0 0,0 3 0,0 2 0,0-1 0,-2 2 0,2 3 0,-2 0 0,2 2 0,-2 4 0,0 1 0,0 2 0,2 1 0,0 0 0,0 1 0,0-2 0,1 0 0,1-1 0,0 0 0,-2-1 0,0-2 0,2 0 0,0-2 0,-2-1 0,2-2 0,1-4 0,-1 1 0,2-3 0,0-2 0,0-1 0,1 0 0,-3-2 0,2 0 0,-2 2 0,2 0 0,0 0 0,-1 1 0,-1 1 0,0 2 0,0 0 0,2 2 0,0 1 0,1 1 0,-1 1 0,0 0 0,2 1 0,1 1 0,-1 0 0,0 1 0,0-2 2,-1 1-2,3-1 1,-2 0 0,-2-1 0,3-2 0,-1 0-1,0-1 0,0-2 0,3-1 0,-1 0 0,3-1 0,-3-1 0,0 0 0,1 4-1,-1-2 0,-2 1 0,3 1-2</inkml:trace>
  <inkml:trace contextRef="#ctx0" brushRef="#br0" timeOffset="150543.6106">12910 9684 1,'0'-1'3,"-2"-1"0,2 2-1,-2 0 0,2 0-1,0 0 0,2 2 0,-2 1 0,4 3 0,0 2-1,1 1 1,3 3 0,-2 0 0,2 0 0,3 1 1,-3-1-2,2 1 1,-1-1-1,1 1 0,0-2 0,-1-3 0,1-1 0,0 0 1,-1-4-1,1-2-1,0-4 1,1-2-1,-1-3-1,0 0 1,-2-3 0,-1 1 0,1-2 1,-4-2-1,0 2 0,-2-3 0,-2-2 0,0 1 0,-4-1 0</inkml:trace>
  <inkml:trace contextRef="#ctx0" brushRef="#br0" timeOffset="150734.6215">12993 9427 1,'-4'-4'3,"0"1"-1,0 0 0,2 1 0,-1 1 0,3 0-1,0 1 0,0 2 1,0 2-1,5 1 0,1 5 0,0-1 0,2 3 1,3 0-2,-1 2 1,2 3 0,3-1-1,-3 3 0,3-2 1,1 3-1,1 0 1,1-1-1,1 0 0,0 1 0,-1-3 0,3-1 0,-2-2 0,-1-2 0,3 0 0,0-3 0,-3-3 0,-1 0-1,1-4-1,-1-1-1</inkml:trace>
  <inkml:trace contextRef="#ctx0" brushRef="#br0" timeOffset="151349.6567">13411 9666 1,'0'0'1,"0"0"0,0 0 1,2 0-1,-2-1 1,4-4-1,0 1 0,2-2 0,3-1-1,-3-2 1,2-2 0,2 0 0,-1-1-1,-1-1 0,0-1 1,1 0-1,-1 0 1,-2 3 0,-2-2-1,0 0 0,-2 3 0,-2-1 1,0 3-1,-2 1 0,-2 1 0,2 2 0,-4 1 0,0 3 1,-1 3-1,1 2 1,0 5-1,2 0 0,-2 2 0,2 1 2,-1 2-1,3-1-1,0 1 1,2 0-1,2-1 0,2-1 0,1 1 0,-1-3 0,4-1 0,-2-2 0,3 0 0,-1-2 0,2-3 0,0-1 0,1-3 0,-3 0 0,2-2 0,1-1 0,-1-2 0,0-1 0,-1-2 0,-1 0 0,2-4 0,-1 1 0,-1-2 0,0-1 0,0 1 0,1 2 0,-1-1 0,-2 1 0,2 3 0,-3 1 0,1 2 0,0 1 0,0 2 0,0 3 0,1 0 0,-1 2-1,2 0 2,-2 3-1,0 0 0,3-1 0,-3 1-1,0 0 1,0-3 1,3 1-1,-3 0 0,0-2 0,0-1 0,0-1 0,1-2 0,-3 0 0,2-2 0,0-1 0,0 1 0,-1-1 0,1-2 0,-2 0 0,0-2 0,0 1 0,0 0 0,3 2 0,-5-1 0,2 2 0,-2 1 0,0 0 0,0 2 0,2 1 0,0-1 0,0 2 0,3 0 0,-1 1 0,-2-1 0,2 0 0,2-1 0,1 0 0,-3-1 1,2-1-1,-2-2 0,3-1 0,-1-1 0,0-1-1,0 1 0,-1 0 1,-3-2-1,0 2-2,0-1 1</inkml:trace>
  <inkml:trace contextRef="#ctx0" brushRef="#br0" timeOffset="151579.6699">12902 9531 2,'-2'0'2,"2"-1"0,0 0 0,2-2 0,2-4 0,4-3-1,3-1 0,1-2 0,3-1 0,1-2-1,1-2-1</inkml:trace>
  <inkml:trace contextRef="#ctx0" brushRef="#br0" timeOffset="151766.6806">12546 9641 1,'0'0'2,"0"0"0,0 0 0,0 0-1,0-1 0,2 1-1</inkml:trace>
  <inkml:trace contextRef="#ctx0" brushRef="#br0" timeOffset="151960.6917">13707 9285 2,'0'0'3,"0"0"-1,0 0-1,-3-1 0</inkml:trace>
  <inkml:trace contextRef="#ctx0" brushRef="#br0" timeOffset="156072.9269">96 12803 2,'-9'-4'2,"3"-2"0,0 1 0,-2 1-1,2-1 0,-1 0 0,3 1 0,0 0 0,-2 1 0,4-1 0,0 2 0,2 1 0,0 0 0,2 1 0,2 1 0,2 2 1,0 2-1,3 1 0,3 3 0,-2 2 0,3 0 0,1 2 0,3 2-1,-1 0 1,3 1-1,0 2 0,1 1 0,-1 0 0,4 1 1,-1 2 0,1 0 0,0 3 0,4-1-1,0 0 1,0 2-1,2-2 0,2 2 7,2-2-1,0 2 5,0 0-14,2 0 21,2 1-4,-2 1-1,3 0-8,-3 1 6,2 0-14,0 1 6,0 1 6,1 0-1,-1 0-1,0 1 6,2 0-8,1 2 5,-3 1-7,2 0 12,1 1-1,1-1-3,-4 0-1,2-1-7,1 0-1,-1 1 13,-2 0-2,0-1-14,1-2 12,1 2-14,-2-1 7,0 0 6,1 1-1,-1 0-8,0-1 6,2 1 6,1 1-8,1 0-1,0 0 0,-1 1-7,1-2 14,0 0-2,-1 1-8,-3 0 6,0-2-1,0-1-7,1 1-6,-3-1 14,0 0-1,0-1-1,0 1-7,-2-1 0,0-1 14,3 2-8,-3-1-1,0-3 0,0 2-7,0-1 7,-2 0-1,2-1-6,-2 0 13,0-3-7,0-1-7,-2 2-6,-2-3 14,0-1-6,-2-1 0,-3-3 0,1 1 0,-2 0-5,-2-2 7,1-1-6,-1 1-19,-1-2 10,-1-1 9,0-1-19,-1-2-2,-1 1 8,-1-2-3,-2 0 1,1-1 4,-3-2 0,-2-1 2,-1-2 2</inkml:trace>
  <inkml:trace contextRef="#ctx0" brushRef="#br0" timeOffset="158171.0469">234 12826 2,'-2'-2'2,"0"1"0,-2 0-1,2-2 0,2 1 0,-2 0 0,0-1 0,2-1 0,2-2 0,-2 1 0,2-2 0,2-2 0,2-1-1,1-2 1,1-2 0,2-2 0,5-4 0,-1-3-1,5-3 0,-1-1 2,3-5-2,4-2 0,0-2 0,4-1 0,2-2 0,0-3 0,6-2 0,0-4 1,4-2-1,1-2 0,3-8 1,1-1-1,3-4-1,3-2 2,4-1-1,2-1 0,2-2 0,2 0 0,4-2 0,-2-1 0,2 0 0,-1 0 0,1 1 0,0-1 0,2 0 0,0-2 0,1 2 0,1 0 0,-2-1 0,0 2 0,-1 1 0,-3 2 0,-2 1 0,0 3 0,-4 2 0,0 3 1,-2 4-1,-7 2 0,3 3 0,-7 3 0,-1 3 0,-5 6 0,0 0 0,-3 5 0,-3 2 0,-2 1 0,-2 4 0,-3 1 0,-1 2 0,-2 3 0,0 0 0,-5 0 0,3 1 0,0 0 0,-3 1 0,1 0 0,-2 2 0,-1 0 0,-1 0 0,1 1 0,1 1 1,-1 0-1,-1-1 0,1 2 0,-1-1 0,1-1 0,1-1 0,-1 0 0,3-2 0,-2 0 0,1 1 0,-1 0 0,-1-1 0,1 2 0,-3 2 0,-1 0 0,-3 2 0,2 1 0,-1 2 0,-3 2 0,0 1 0,-2 0 0,1 1 0,-3 2 0,2 1 0,-4 0 0,2 2 0,-2 0 0,0 1 0,3 1 0,-3 0 0,0 3 0,2 2 0,2-1 0,-2 2 0,2 0 0,1 1 0,-1 1 0,4 3 0,-2-1 0,3 2 0,1-1 0,-2 2 0,5 1 1,-1 0-1,3 2 1,-3 1 0,3 1-1,2 1 1,-1 0-1,1 4 0,1-1 0,-1 1 0,2 1 1,-1 3-1,3 0 0,-2 2 0,2 0 0,-1 2 0,1 1 0,2 0 0,0 0 1,0 0-1,-1 1 0,3 1 0,0-1 0,0 1 1,0 0-1,2-2 0,2 2 0,2 0 0,-2-1 0,2 2 0,0 0 0,2 1 1,1 0-1,-1 0 0,0-1 0,0 1 0,2 1 0,-4 0 0,3 1 0,-1-2-1,-2 1 2,2 0-1,-2 1 0,0-2 0,-2 1 0,2-1 0,0 0 0,0 0 0,1-1 0,-1 0 0,2 0 0,-4-2 0,2 0 7,0-1-7,0 1-1,-2-2 0,0 1 0,2-2 1,-4 0 0,4-1 0,-2 0-1,0 0 1,0-1 0,0-1 0,0-1 0,0-2-1,-2 2 1,4-1 0,-2 0-1,0-2 1,0 0 0,3 0 0,-5-2 0,2 0 0,-2 1 0,-3-1 0,3 0 0,-2 0 0,-2 0 0,2-1 0,-2-1 0,2-1 0,-5 1 7,3-1-8,-2 0 1,0-1 6,-3 2-8,1-4 1,0 1 0,-3-1 7,-1 0-8,-1 1 7,1-2-7,-3-1 0,1 1 0,-3-2 1,1 1 0,-1 0 0,-1-2 0,-1 0 7,0-1-7,1 0 0,-3-1 0,0 0 0,2-1 0,-3-1 0,-1-1 7,0 0-7,0 0 0,-2-2 0,-2 0 0,1 0 0,-1 1 0,-2 0 0,-2 1 0,-1-1 1,-1 1 0,0 1-1,-2 0 1,-2 1 0,-1 0-1,1 2 7,-4 0-7,-1 2 0,1 1 0,-3 1 0,-1 3 1,-3 3-1,-1 0 0,-1 2 1,-2 2 0,-2 4-1,1-1 1,-3 3 0,-4 4 0,-2 1 0,-1 2-1,-1 0 0,-2 4 1,2 1 0,-2-1 0,-3 2 0,3 3 0,-2 0 0,0 1 0,-3 2 0,3-2 0,-5 4 0,1 1 0,0-1 0,-1 0 0,1 0 0,-3 0 0,3-1 0,1 0 0,1-1 0,0 1 0,4 1 0,-3-2 0,3 0 0,0 0 0,0-3 0,1 1 0,-1-2-1,4 1 1,-2-2 0,0-1-1,2 0 1,0-3 0,-1 2 0,-1-1 0,2-3 0,0 0 0,4-2 0,-2 1 1,2-1-1,0-2 0,2-3 0,3 0 0,-1 0 0,0-1 0,2-1 0,0-2 0,3-1 0,-3 1 0,2-1 0,3-1 0,-3 1 0,0-1 0,1 2 0,1-1 0,-2-1 0,1 2 0,-1-2 0,0 0 0,1 0 0,-1-1 0,0 0 0,1 0 0,-1-2 0,0 1 0,3 0 0,-3-2 0,2-1-1,1 1 1,-1 0 0,0 0 1,-1-1-2,3-2 0,-1 1 1,3-1 0,1 1 0,-1-3 0,1 0 0,-1 1 1,3-2-1,1 0 0,-1-2 0,2 1 0,1-1 0,-1-1 1,2 1-1,-3-1 0,3 1 0,0-3 0,0 0 0,1 1 0,1-3 0,-2 1 0,0-2 0,1 1 0,3-2 0,-2-1 0,0 0 0,2-1-1,-2 0 0,1-2 0,-1 0 0,0 0-1,0-2 0,2 0 0</inkml:trace>
  <inkml:trace contextRef="#ctx0" brushRef="#br0" timeOffset="159375.1158">818 13215 1,'2'2'3,"2"2"-1,0-1 0,0 1 0,0-2 0,0 3 0,3-2 0,-1 0-1,0-1 0,2-1 0,0-1 0,1-1 1,1-2-1,0-2 0,3-2 0,-3-1-1,3-4 1,1-2 0,1-1 0,1-4-1,1 1 1,1-4-1,1-3 0,-1 0 0,5-3 0,0-2 0,2-3 0,0-2 0,1 0 0,6-3 0,1-2 1,0-4 0,4-3-1,0-2 0,2-1 0,1-1 0,3-3 0,-1 1 0,1-2 0,5-1 0,-3-1 0,3 0 0,3-2 0,-1-3 0,4 1 0,-1-1 0,-1 0 0,0 1 0,2-1 0,-3 0 0,1 1 0,0-2 0,-3 3 0,1-1 0,0 1 0,-1 0 0,1 3 0,0 0 0,-3 4 0,1 3 0,-3 0 0,-1 3 0,-1 2 0,-4 2 0,1 1 0,-5 3 0,0 1 0,-2 2 0,0 1 0,-2 2 0,0-1 0,-2 0 0,2 2 0,-2-1 0,-2 3 0,2 0 0,0-1 0,0 4 0,-2-1 0,0 1 0,-2 1 0,1 1 0,-1 0 0,2 1 0,-2 1 0,0-1 0,0 1 0,-1 1 0,-1-1 0,2 1 0,-2 0 0,-1-2 0,-1 3 0,0-1 0,-3 1 0,1 2 0,0 1 1,-7 2 0,0 1-1,1 3 0,-5 2 0,2-1 0,-3 3 0,-3 1 0,0 0 0,0 3 0,-2-1 0,2 1 0,-2 1 0,0 1 0,1-1-1,-1 1 1,0 0 0,2-1 0,0 1 0,0-2 0,2 0 0,3-2-1,-3 0 1,2 0 0,0-2 0,1 0 0,-1 0 0,2-1 0,-2-1 0,1 2 0,-3 0 0,0 0-1,-2 1 0,2 0-1,-3 1 0</inkml:trace>
  <inkml:trace contextRef="#ctx0" brushRef="#br0" timeOffset="160171.1613">780 12477 1,'-2'-6'2,"0"0"0,2-2 0,-2 2-1,-2 0 1,0 3-1,0-2 0,0 1 0,-1 2 0,1 1 0,-2 1 0,0 3-1,2-1 0,-5 4 0,3 1 1,0 2 0,0 4 0,2 1-1,0 0 1,2 1-1,2 1 0,0 0 0,0 1 0,2-2 0,4-1 0,0 0 0,2 0 0,5-3 2,-3 0-1,5-2-1,-1-2 0,0-1 0,3 0 0,0-3 0,-1 1 0,1-2 0,-1 1 0,1 1 1,-3 1-1,-1-1-1,-1 2 1,-2 2-1,-1 1-2,-1 3 1</inkml:trace>
  <inkml:trace contextRef="#ctx0" brushRef="#br0" timeOffset="160851.2002">1084 12612 1,'7'-2'2,"-1"2"0,0 0 0,-2 0-1,2 0 1,-2 0-1,3 2 0,-3-2 0,0-2 0,-2 1 0,0 0 0,0-1 0,0-1 0,0-2-1,-2-2 0,2-3 0,0 0 0,-2-3 0,2 0 0,1 2 0,-3 0 0,2 1 0,2 0 0,-4 4 0,2 0 0,0 2 0,2 3 0,0 1 0,2 2 0,-2 3 1,3 0 0,1 0-1,-2 0 0,0 0 0,1-1 0,-1 0 0,0-1 0,-2-1 0,0-1 0,0-1 0,1-1 0,-1-3 0,0-2 0,0-1 0,-2 0 0,2-2 0,0 2 0,-2-2 0,0-1 0,0 0 0,-2 1 0,0 1 0,0-1 0,0 1 0,0 4 0,0-1 0,0 1 0,3 2 0,-1 1 0,0 1 0,2-1 0,0 1 0,0-1 0,0 1 0,2-2 0,-1 0 0,1-2 0,0-3 0,0-3 0,-2-3 0,0-1 0,1-3-1,-1-2 2,-2-3-1,0 0 0,0-1 0,-2-3 0,-2 1-1,-2-1 2,2 0-1,-2-1 0,-3 0 0,-1 1 0,-4 2 0,-1 0 0,-1 2 0,-1 2 0,1 1 0,-1 3 0,1 2 0,-1 3 0,3 2 0,0 3 0,1 4 2,1 3-1,4 3 0,-1 4-1,3 2 0,4 4 1,2 2 0,3 2 0,3 3 0,4 1 0,3 1 0,1 3 0,5 1-1,4 0 1,-3 3 6,3-3-8,2 1 1,0 0-1,-2 1 1,0 0 0,0-2 0,-3-1 0,-1-3 0,0-1 0,-5-3-1,-1-1 0,-1-4 0,-4-1 0,3-4-1,-5-1 0,-2-3 0</inkml:trace>
  <inkml:trace contextRef="#ctx0" brushRef="#br0" timeOffset="161448.2343">1541 12081 1,'0'0'3,"0"0"-1,0 0 0,0 4 1,-2 1-1,4 3 0,-2 3 0,0 2 0,2 3-1,1 2 1,-3-1-1,2 0 0,0-2 0,2-1-1,0-2 1,-2-1 0,0-1-1,2-3 0,-2-1 0,2-2 0,-1-3 0,-1-2 0,0-3 0,0-1 0,0-2 0,-2-2 0,0-2 0,0-1 0,-2-2 0,2 1 0,-2 0-1,0-1 1,0 0 0,-1 3 0,1 2 0,2-1 0,0 3 0,0 1 0,0 2 0,0 3 0,2 1 0,1 2 0,1 1 0,-2 2 0,2 0 0,0 1 0,0-1 0,2 0 0,-2 0 0,3-2 0,-3 0 0,2-1 0,0-1 0,-2-3 0,-2-1 0,3-1 0,-1-1 0,0-3 0,0 0 0,-2-4 0,0 2 0,0-1 0,0 0 0,0-2 0,-2 1 0,2 1 0,-2 0 0,0 2 0,2 1 0,-2-1 0,0 4 0,0 0 0,3 3 0,-1-1 0,0 5 0,0-1 0,2 1 0,2-1 0,-2 3 0,-2-3 0,4 1 0,-1-1 0,-1 0 0,2-1 0,-2-1 0,2-2 0,-2-2 0,-2-1 0,3 1 0,-1-2 0,0-3 0,-2 2 0,0 0 0,0 1 0,0 1 0,2 0 0,-2 3 0,3 1 0,-1 2 0,2 3 0,-2 2 0,2 2 0,0 1 0,1 0 0,1 0 0,0 0 0,-2-2-1,1 0 1,-1-1-1,0-3 0,0-2-2</inkml:trace>
  <inkml:trace contextRef="#ctx0" brushRef="#br0" timeOffset="161842.2569">1688 11410 1,'4'10'4,"3"1"-1,-1 6 0,2 1 0,2 6 0,5 0 7,-1 5-9,1 1 6,1 2 6,5 0-14,-4-2 20,-1 0-10,1-4-7,-1-1 12,-1-4-8,-3-4-1,1-2 1,-3-2 4,-2-1-1,0-4-1,-1-2-1,-3-5-14,-2-5-5,-4-2 20,0-1-1,-2-3-13,-3-3 7,-1-1-13,0-2 1,-5-3 1,-3-2 2,1-2 1,-3-4 1,-1-2 0,-2-2 1,1 0 0,1 0 1,3 1 1,-1 2 0,5 3 1,-1 4 0,5 2 7,2 5-1,4 6 0,4 4-7,6 6 0,-2 6 14,7 2 4,1 5-2,3 4-14,3 3 0,-1 2 0,6 4 7,2 1 6,2-1-16,-2 3-5,2-2 2,-1-4 0,-3-2 1,-2-3 0,0-2 0,-3-2-1,-3-3 1</inkml:trace>
  <inkml:trace contextRef="#ctx0" brushRef="#br0" timeOffset="161976.2645">1839 11665 1,'4'-15'1</inkml:trace>
  <inkml:trace contextRef="#ctx0" brushRef="#br0" timeOffset="162295.2828">1796 11024 3,'0'6'3,"2"2"0,2 3-1,0 3 1,2 2-1,3 3 0,1 2 0,0 1 1,3 2 5,1 2-1,3 0-7,-1 1 6,-1 0-1,1-4 0,-1 0-1,-1 0 7,1-5-9,-1 0 0,-1-3 6,-1-4-7,0 0 0,-3-2-7,-1 0 7,0-2 7,-2 0-14,-1-2 7,-1 0 0,-4-2 0,-2 1 0,0-1-7,-3 2 1,-1-1 7,0 2 0,0 1-7,2 1 1,-2 3-1,-1 2 9,3 1-1,2 1-7,0 0 0,0 1 1,2 3 0,0-3 7,0-1-7,4 0 1,-2-2-1,2-3 1,-2 0 0,3-3 0,-1-3 0,-2-1 0,2-6-1,-2-1 0,0-6 1,2-1-1</inkml:trace>
  <inkml:trace contextRef="#ctx0" brushRef="#br0" timeOffset="163622.3587">1839 10829 2,'4'7'3,"3"2"0,1 4 0,2 3 0,5 4 20,1 2-10,5 3-8,0 1 13,1 1-10,-1 0-1,2 0 13,-3-1-4,3 1-2,0-1-14,-4-3 0,-1-2 14,1-2-3,-3-2-1,-3-2 5,-1-2-21,-2-1 7,1-2-6,-3-3 7,-2 1 6,-4-2-8,0-1 0,-2-2 0,-2 1-18,-2-2 14,-2 0 1,-2-1-6,-5 1 0,1 0 8,-3 2-12,5 0 2,-2 1 7,3 2 1,1 1-7,0 1 2,2 3 7,-1 2 0,5 1-6,2 1 7,0-1-6,5 0 7,-1 0 0,-2-1-7,2-1 8,4-1-1,0-2-6,-1-3 0,-1-1 1,-2-1-1,2-4 1,0 0 0,-1-2 0,1-4 1,-2-1 0,-2-3 1,2 0-1,-2-3 1,0 0 0,0-3 1,0 0-1,2 0 1,-1 1 0,-1 0 1,0 0 0,2 1 0,-2 2 0,2 2 0,0 3 1,2 0-1,1 2 0,1 4 0,-2 2 1,0 2 0,-2 2 0,5 2-1,-5 3 0,2-2 0,-2 1 1,0 0-1,0-1 0,-2-2 1,3 0-2,-3-2 2,0-2-1,0-1 0,-2-2 0,2-3 0,-2-2 0,2-2-1,-2-2 1,0-3 0,2-3-1,-2-1 0,0-3 1,0 0-1,-2-3 0,2-1 1,2 0-1,-2 3 1,2 1 0,-2 1 0,2 3 0,0 2 0,2 3 0,1 2 0,-1 0 1,0 4-2,0 2 1,2-1 1,-2 5-1,2 0 0,1 0 0,-1 1 0,0-2 0,-2 1 0,2-2 1,1 1-1,-3-1 1,2 0-1,-2-4 0,0-1 0,0-1 0,1 0 0,-3-2 0,0 0 0,0-1 0,0-2 0,-2 1 0,0-1 0,-2 2 0,0 0 0,0-1 0,0 3 0,-1 0 0,3 2 0,-2 1 0,0 3 0,2 1 0,0 1 0,2 4 0,-2 4 1,5 0-1,-1 2 0,0 1 0,0-2 0,2-1 1,-2 2-1,2-3 0,1-2 0,-1-3 0,0 0 0,0-2 0,0-4 0,1 1 0,-3-5 0,2 1 0,-2-3 0,0 0 0,0-3-1,1-1 0,-3 0 1,2-1 0,-2 1 0,-2-1 0,0 1 0,0 0 0,0 1 0,0 3 0,0 0 1,0 1-1,0 2 0,0 1 0,0 3 0,0 2 7,2 2-8,0 3 13,0 2-14,2 1 0,-2 1 1,4 1 6,1-1 6,-1 1-7,0-2-1,2-1 0,1-1 5,-1-1-1,2-2-7,-1-1 0,-1-2-6,-2-2 1,4 0 7,-3-1-7,1-3 1,0-1-1,-4 0 1,0 0 1,0-3 0,-1 1 1,-1 1 0,-2-1 0,0-1 1,-2 2 0,-3-1 0,3 1 0,-2-1 0,0 0 0,0 2 1,-2-1 0,0 2 0,1 2-1,3 0 1,-2 3 0,0 0 0,2 2 0,2 4 0,0-2 0,2 3 0,0 0 6,2 2-1,0-1-7,3 1 0,-1-1 7,0-1-7,0 1 7,2-1-1,1-2-7,-1 1 1,-2-1-1,0-2 1,3-1 0,-3 1 0,0-2 0,0 0 0,1-1 0,-3 0 0,2-1 0,-2-1 1,-2 0 0,0-1 0,-2 0 0,0 0 0,0 0 0,-2-1 0,2-1 0,-2-1 0,0 0 0,-2-1 0,-4-1 0,1-2 1,1 2 0,2-1 0,2 0 0,0 1 0,-2 0 1,2 2-1,0 0 0,-3 2 1,5 0 0,-2 3 0,0 0 0,0 1 0,2-1-1,2 2 0,-2 0 0,0 3 0,2 0 0,0 2 0,1 1 0,-1 0-1,0-1 0</inkml:trace>
  <inkml:trace contextRef="#ctx0" brushRef="#br0" timeOffset="179693.2779">18674 4672 1,'0'-1'1,"-2"1"0,0 0 0,2 0 0,0-1 0,0 1 0,0 0 0,0 0 0,0 0 0,0 0 0,0 2-1,0 0 0,0 2 0,2 1 0,0-2 0,0 2 1,0 1 0,1-2 0,1 2 0,-2 0-1,0 0 1,2 1 0,0 1 0,0 0 0,2 1-1,-1 0 0,-1 1 1,2 1-1,0 0 2,0 0-1,1 2-1,1 1 1,-2-1-1,2 2 1,-2-1 0,3 2-1,-1 1 1,0-1 0,1 0 0,1 2-2,-2 1 2,3 0-1,-1 1 0,0 0 0,1-1 0,-1 3 1,0 1 0,3-1-1,-3 1 0,2-1 0,-1 1 0,1 0 0,1 1 0,-3-1 0,2 1 0,1 0 0,1-2 0,-1 1 0,-1-2 0,2 2 0,-1-1 0,-1 0 0,3 0 0,-3 1 0,1-3 0,-3 3 1,4-1-1,-1-1 1,-1 1 0,1 0-1,-3 2 0,0-1 0,1 2 0,-1-1 0,0 3 0,3 0 0,-5 0 0,2 0 0,1 1 0,-1 0 0,0 1 0,1 0 0,-1-1 0,0 3 0,3-2 0,-3 0 0,0 2 0,3 0 0,-1 1 0,1 0 0,-1 2 0,1-1 0,-1 2 7,0 1-7,1 0 0,-1 0 6,1 0 5,1 3-7,-2 0-7,3 0 7,-3 0-7,3-2 0,-1 2 14,-1 0-8,1-2-1,1 0-6,-3 0 0,3-2 7,-1 1 0,1 0-7,-1 2-1,-2-2 15,3 2-8,-3-2 0,1 1 0,-1-1-1,1 1 6,1-2-7,-2 1-6,1-1 1,1 0 0,1 0 7,-1 0 6,-1-1-1,1 1-7,1-3 0,-1-1-6,-2 3 13,5-1-7,-5-1 6,3 1-7,-3-1 7,3 2-14,-1 0 14,-1-2-13,-1 1 7,1-2-6,-1 1 13,0 0-7,1-1 6,-1 0-1,-2-1-7,1 0-6,1-1 1,-1-1 7,-1-1-6,0 0 13,-1-2 0,1 0 5,0-2-7,-2-1-9,1 0 9,-1-1-8,0 0 7,-1-2-1,1 1-14,-2-3 3,2-2 0,-2 1 8,1 0-6,-1-3 1,0 0 0,0 0 1,0-2-1,-1-1 22,1-1-10,0-1-1,0 2 6,0-2-14,1-1 7,-3 0-8,0-1 14,2 1 4,0-2-1,-2 1-1,3-1-9,-3 1 6,2-2-8,0 2 6,0-1-1,1 1 0,1-2-15,-2 0 2,2-1 13,3 3 0,-1-1-1,0-1-1,1 1-7,-1 0 0,0 0 7,3 1-1,-3 0-7,3 1 7,-1 0-7,0 2 7,1 0-1,-3-3 0,3 3 0,-5-4-19,2 2 14,-2 0 7,1-2-1,-3 1-7,2-1-6,-2-2-6,1 2 23,-3-1-2,0 0-1,0-2-1,0 0-6,0 2 6,-2-3-7,0 1-12,0 0 21,1-1-7,-3 0 6,2 1-13,-2-1 14,2 1-7,0-1 0,-2 0 0,2-1-13,-2 0 22,0 1-8,0-1-14,2 0-4,0 0 0,-2 0 3</inkml:trace>
  <inkml:trace contextRef="#ctx0" brushRef="#br0" timeOffset="181227.3656">20151 12374 1,'0'0'2,"0"0"0,0 0 0,0 0 0,0 0 0,-2 4-1,2 1 1,0 0-1,0 1 0,0 3 0,2 2 0,0 2 0,0 1 0,2 1 1,-2 1-1,2 2 0,3 0 0,-1 3 0,0 1 0,0 0 0,3 2 0,1 1 0,0 1 0,1 0 0,-1 1-1,2 1 0,1-1 0,1 1 1,1 0 0,1 1-1,1 0 0,-1 2 7,1-1-1,2 2-7,-3-1 12,1 2 0,1 0-8,-1 1 12,-1 1-15,1 1 7,-1 1-8,1-1 1,2 3-7,-3-1 7,1 3 7,-1 0-1,1 2-1,1 2-7,1 0 14,0 3-22,-1-2 22,1 3-15,-1 0 13,1 1 5,2 0-8,-3 0 0,3 1-8,0 2-7,-3-2 21,3 0-15,0 2 7,-3 1-1,3-2 0,2 2-1,-5 0-7,3 0 1,0-1 0,-1 1 1,1-3 12,0 1-1,-3-1 5,5-1-7,-4 2-1,-1-1-7,1-1 6,0 1-13,1-1-6,-1 0 8,-3-2-5,1-2 8,-1-2 12,1 1-1,-2-2-7,-1-2 0,0-1 0,1-2-7,-3 0 1,3-2 13,-3-2-1,1-1-13,-1 1 7,0-2 0,-1-1 7,1-1-8,-1-2 6,-1-2-7,0 1-7,-1-4 15,1 2-8,0-3-7,-2-1 8,1-1 8,1-2 4,-2 0-8,-1-1-13,1 1 1,0-3 0,0-1 22,-1 0-9,1 0-1,-2-2 0,2 3-1,-1-2 0,-1 2 0,0 0-1,0 1 0,2 0 0,-1 1-19,-1 2 27,2 2-8,-2 2-6,3-1-6,-3 0 20,0-1-14,0 0-5,0 2 13,1 1 0,-1 0-1,0 0 0,0 1 0,-2-1 5,3-3-7,-1 0 1,2 1 11,-2 0-7,3 2 5,-1-1-20,0-1 14,0 0 5,1-1-7,-3 0-1,4 2 1,-2-1-1,3 2 0,-3-1 6,2-1-1,-1-1-1,1-1-7,0-1-6,-1 2 7,1 0 6,0-1-7,1-1 6,-3-3 0,2-1-7,-1-1 6,-1-2 0,-2-2-7,-2-1-6,0-1 1,0-1 1,1-2 7,-1 0-12,-2-1-12,-2-1 3,0-3-3,-2-3 1,-2-1 4,-1-2 0,-3-2 3,0-2 1</inkml:trace>
  <inkml:trace contextRef="#ctx0" brushRef="#br0" timeOffset="182825.457">13580 9721 2,'0'-2'2,"0"-1"0,0 0 0,0 2 0,0-2 0,0 2 0,2 1 0,1 1 0,-3 2 0,4 1 0,-2 1-1,2 2 1,0 2-1,0 2 7,0-1-8,2 3 7,-1 3-1,1 0-1,0 3-1,0 1 7,2 1-8,-1 1-1,1 2 13,0 0 4,3 1-14,-1 2-8,0-2 7,1 3 6,-1-1 5,2 1-8,-1-1 6,1 1-15,1 1 0,-1 0 13,0-1-14,1 2 7,-1 0-13,1-1 0,-1 0 22,2 0-3,-1 0-7,1 3-1,-1-2 0,1 0 0,1 1 6,-3-1 6,3 0-9,1 1-7,1 0 13,-1 0-8,1-1 6,1 2 0,3-1-2,0 2-13,-3-2 13,5 2-13,0 0 7,-2 2 6,1 0-1,1 1 5,2 0-7,-2 3 5,-1-2 0,1 1-8,2 0-6,-2 0 13,-1 0-1,3-1-1,-2 2-1,0-1 0,-1 0-20,3 1 15,0-1-7,-2 1 7,0 1 7,-1 2-20,3-1 14,-2 1 6,2 1-1,-2-1 0,1-1-1,-1 1-7,2 1 7,0-2-1,0 1-1,-1-1 1,1-1-15,-2 0 15,2-1-1,0 2-6,-3-1 0,3 0-12,0 1 21,-2 0-1,2-2-7,-3 1 0,-1-2 7,0 0-7,1 0 6,-3-1 0,2 0-1,-3-1-6,1-1-6,0 0 7,-1-1 1,-1 0 6,-1-1-1,1 0-6,-1-1 6,1-2-7,-1 2 7,-1-2-7,1 0 1,-3-2 6,1-1-13,-1-2 7,-1-1 7,-2-1-1,3-2-13,-3-4 14,3 2-13,-3-3 7,-4-1 0,5-2 7,-5-2-1,-2-3-1,0 0 0,0-1 0,-2-1-1,2-1-14,-4 0 15,2-4-13,-2 2 13,0-1-13,0-2-17,-4 0-4,4-2 2,-6-1 3,0-3 2</inkml:trace>
  <inkml:trace contextRef="#ctx0" brushRef="#br0" timeOffset="184280.5403">7694 13314 2,'-2'1'2,"0"-1"0,2 1 0,0-1 0,0 0 1,0 1-1,0 2 0,2 0-1,4 3 1,-1 1 1,3 0-2,0 5 0,0-1 0,3 3 0,1 1 0,1 0 6,1 2-7,0 0 7,3 2-8,2 1 7,-1-1-1,1 1-1,-1 1 0,3-1-7,2 1 7,-2 0 0,1 1-9,3 0 16,-2 2-3,0 1-7,1 0 6,-1 1-7,2-2 6,-2 3-7,0 1 13,3 0-7,1 1 11,-2 0-20,2 2 0,2 1 13,-2-1-1,2 3 5,2 0 0,-2-2-3,0 3-14,0 1 7,2 0 0,-2 0 12,2 1-15,-2 1 8,0-1 4,2 1-1,0-1-2,0 2-13,0-2 20,-2 0-16,2-1 13,0 1-8,0-1-13,2 2 1,-2-2 13,2 0 0,0 1-7,2 1 6,-2-2-1,0 3-6,0-2 0,1 1 6,-1 2 0,0-2-7,0 1 13,-2-1-8,2 0 1,-4 0 5,2-1-21,-2-1 15,0 0-12,0 0 20,-2-1-7,0 1-8,-1-1 1,1 0 7,0-2-7,0 1 14,-2 1-2,-2-2-1,4-2-13,-3 0 7,-1 0 6,0-2-7,2-1 0,-5-3 6,1 0-1,-2-2-7,-1 0 1,1 0 6,-3-3-7,1 0 7,0-2-13,-3 0 1,1-3 13,1 0-1,-4 0 0,3-1-7,-3-1-6,1 1 1,-1-1-6,-1 1 21,-1 0-8,0 0 0,1 0 0,-1-1 0,0 1-6,1-1 1,-3-1 13,2-1-1,-2 2-7,3-1-6,-3 2 7,2-1 0,-1-2-1,-1 0 0,2-1-6,-1-1 7,-3 1 0,0-3 6,2 3-19,-2-3 0,1 1 2,-3 0 20,2-2-7,0 1 7,-2-2-2,0 0-1,1-2 5,-3 2-14,0-2 7,0 0-1,0-1 7,0 0-9,-2 1 0,2-2-7,0 0 7,-2 0 0,2 0 6,-2-1-1,2 0-13,-2 0 7,2 0 6,-2 1-14,0 0 8,0-1 12,0 2-8,0-2 7,0 0-9,0-2-7,0 2 7,0 0-6,0 0 0,0 2 7,0-2-14,0 0 8,0 0 7,0 0-15,0 0 22,0 0-15,0 0-25,0 0 3,-2-2-10,2 1 5,-2-1 1,0-1 4</inkml:trace>
  <inkml:trace contextRef="#ctx0" brushRef="#br0" timeOffset="186868.6883">2228 11580 1,'0'0'2,"0"0"0,0 0 0,0 0-1,0 0 1,0 0-1,0 0 1,0 0-1,2 0 0,0 3 0,2-1 0,3 1 0,-3 1 0,2-1 0,-2 1 1,4 0-1,1 2 0,-1-1 0,2 2-1,1 0 1,-1 1 0,2 0 0,3 3-1,-3-2 1,5 0-1,-1 2 7,-1-1-7,1 4 0,1 0 6,-1 1 0,3 0-7,0 2 0,-1-1 0,1 2 0,-1 2 0,3 1 0,0 0 0,-1 2 13,3-1-8,0 3 0,2 0 0,0 1 5,-1 1-13,1-2 13,2 3-8,-2-2-6,2 1 13,0-2-7,0 2-7,-1-1 7,1-2 0,0 0 0,0 2 6,0-2-1,0 1-7,0 2 0,0-3-6,0 2 14,-3-3-1,3 1 6,0 1-2,-2-1-1,2 0-8,0 0 6,0-1-13,-3 0 13,5 0-13,-2 0 7,0-1 6,-2 1-1,2 0-7,-2 0 0,2 0-6,-1 0 7,1 0 14,-2-1-9,0 1-1,2 1 0,0 0-13,0-1 20,-3-1-8,1 2-7,2 0 1,0 2 19,0-3-14,0 1 6,0 2-8,-2-1-6,1-1 1,-1 0 0,2 1-5,0-1 14,0 2 5,0-2-7,-2-1-7,-1 2 14,1-3-2,2 1 1,-4 0-9,0-1 1,-3 0 0,3-2 12,-4 0-8,-1 0 0,3-3-1,-4 2-13,1-2 2,-1-2 7,-1-1 0,-1 0 6,-1-1 0,-1 0-1,1-2 0,-4 0 5,3-2-19,-1 1 20,-1-3-27,-1 0 15,0-1 6,1 0 0,-3 1-1,0-1 6,0 0-7,1-1 7,1-2-8,-2 2-14,-1 1 9,1-1 7,0 1-7,-2-1 7,3-1-1,-3 1 0,0-1 7,0-1-8,0 1-8,-1-1 8,-1 2 0,0-3 0,0-1 1,0 0 5,0 1-20,0 0 15,-2 0-1,3 2 0,-3-2 1,2 1 5,-2 0-7,2 0-6,0 1 0,-2-1 7,2 2-6,-2-2 1,2 2 13,1 0-14,-3-2 7,2 0 0,0-1 7,0 1-9,0 0 7,-2-1-1,0 0-20,0 3 7,3-4 8,-3 3 7,0-2-1,0 1-1,2-1-7,-2 1 6,0-1-1,0 0-6,2 0 6,-2 0 0,-2 1-1,2-1 0,0 0 7,1-1-9,-1-1-13,-2 2 15,0-2-7,2 1 0,-2-1 7,2 0-13,-2-1 20,0 1-7,-2 0-1,2-2 1,-2 1-1,0 0 0,-1-1-8,1 2 2,0-4 0,0 1 14,0-1-2,0 1-21,-2-3 3,2 1-11,-4 2 1,2-3-4,2-1 2,-3-1 3,1 0 0</inkml:trace>
  <inkml:trace contextRef="#ctx0" brushRef="#br0" timeOffset="192888.0326">16463 7070 3,'-2'0'2,"2"1"0,-2 1 0,2 2 0,2 2 0,0 1 0,0 1-1,5 2 1,-1 5-1,2-1 0,0 2 1,3 2-2,-1-1 1,0 1 0,1-1 0,1 0 0,-1 0-1,-3-1 0,2 1-1,-2-5 0</inkml:trace>
  <inkml:trace contextRef="#ctx0" brushRef="#br0" timeOffset="193097.0445">16213 7051 1,'0'0'3,"-2"0"-1,2 0 0,2-2-1,-2 0 0,4-4 1,5-2-1,1-3 0,2-2 0,3-2 0,3-1-1,1-2 0,2 0-1</inkml:trace>
  <inkml:trace contextRef="#ctx0" brushRef="#br0" timeOffset="193296.0559">16540 7509 2,'2'5'2,"2"-2"0,0 0 0,0-2 0,3-1 0,-1-1-1,2-4 1,2-2-1,1-6 0,3 1 0,-1-7-1,1-2 0,1-2 0,1-3-1,-1-3 0</inkml:trace>
  <inkml:trace contextRef="#ctx0" brushRef="#br0" timeOffset="194175.1062">16654 6684 2,'0'0'2,"0"2"1,0 3-1,0 3 0,0 2 1,2 4-1,0 4 0,2 1 0,2 5 0,2 0 0,1 4-1,-1 0 0,2 3 0,3 1-1,-1 1 1,1 0 0,1 0 0,1-1 0,-1-2-1,0-1 1,1-3-1,1-2 0,1-3-1,0-2 1,1-4 0,-1-2 0,-3-4 0,3-2-1,-1-5 0,-1-2 0,-3-1 1,1-3 0,-3-4-1,-2-2 0,-2-1 1,1-1 0,-3-1 0,0-1 0,-2-1 0,0 0-1,0 0 0,-2-1 1,0-1-1,-2 0 1,0 1 0,2-1 0,-2 1 0,0 1 0,0-1 0,0 1 0,0 1 1,0 1-1,-1 1 1,-1 2-1,-2 0 1,2 3-1,-2 2 1,-2 1-1,-1 4 0,1 1 1,0 5-1,-1 3 0,1 4 1,0 1-1,2 4 0,-3 4 1,3 1-1,2 1 0,2 1 0,0-1 0,4-1 0,0 0 1,2-6-1,2-1 0,1-2 0,1-2 0,-2-3 0,2-3 0,1-5 0,1-2 0,-2-5 0,1-3 0,-1-3 0,0-2 0,0-3 0,-1-2 0,-1-3 0,0 0 0,-2-1 0,2 0 0,-2 2 0,1 0 0,-1 2 0,0 4 0,0 1 0,0 4 0,-2 1 0,2 4 0,0 3 0,1 2 0,-1 4 0,0 2 1,2 1 0,-2 2-1,2 0 0,-1 2 0,1-2 0,-2 0 1,2 1-2,-2-2 1,5-1 0,-3-3 0,0 1 0,0-4 1,-2-1-1,2-1 0,1-2-1,-1-2 1,0-1 0,0-3 0,-2-2 0,1 1 0,-1-3 0,0 0 0,-2-1 0,2 0 1,-2 2-1,0-1-1,0 1 1,-2 2 0,2 3 1,0 0-1,0 2-1,1 2 1,-1 1 0,2 2 1,0 2-1,-2 1 0,2 1 0,0 0 0,2 1 0,1 1 0,-1 0 0,0-1 0,2 0 0,1-2 0,-3 1-1,2-2 1,0 1 1,1-3-2,-1 0 1,0-2 0,-2-1 0,3 1 1,-3-3-1,0 0 0,0 0-1,-2-1 1,3-1 0,-1 1 0,0 1 0,-2-1 1,0 2-1,2-1 0,1 3 0,-1 0 0,0 0 0,-2 2 0,2 0 0,3 0 0,-3 0-1,2 0 1,-2 0 0,3-1 1,-3-1-2,0-2 0,0 0 0,0-2 0,3-1-1,-5-1 0,0-2 0</inkml:trace>
  <inkml:trace contextRef="#ctx0" brushRef="#br0" timeOffset="194369.1173">16658 6887 1,'0'-1'2,"2"-2"0,2-2 0,4-2 0,1-4-1,1-1 0,4-3 0,3-2-1</inkml:trace>
  <inkml:trace contextRef="#ctx0" brushRef="#br0" timeOffset="196079.2151">17593 6563 1,'0'0'3,"0"-1"0,-2-2 0,0 0-1,-1 2 0,3-2 0,-2 2 0,2 0 0,2 0 1,1 0-1,-1 0-1,4 4 13,0 2-8,-2-1 13,0 2-23,5 2 8,-1 3 18,0 2-3,0-2-14,-1 2 11,1 0-14,-2-2 6,-2 2 6,2-4-3,-1 0-14,1-2 13,-2-2-1,-2-1-14,2-1 1,-2 0 13,2-3-7,-2-3-1,0-2 0,0-2 6,1-3 0,-1-3-1,0 0-14,0-1 8,-2-2-8,0 0 9,2 1-7,0 1 7,-2 0 0,2 3-6,0 1 0,0 2 7,0 2 0,2 2-13,0 2 14,3 4 0,-1 0-13,2 1 14,-2 3 5,3 1-13,-1-2 6,0 2 0,0-1 0,1-1-7,-1 0 7,-2-3-12,0 2 7,1-3 7,-1-1-1,0 0-13,0-2 8,-2-3 6,0-1-6,1-1 6,-1-1-7,0-2 7,0-1-13,-2 1 7,-2-1-7,2 0 9,-2 0 0,2 0 0,-2 1 0,2 2 0,-2 1 0,0 1-7,2 2 7,0 0-6,-2 4 7,2 3-6,1-2-6,-1 2 1,2 1 2,-2 0 7,2 1 6,0-2-7,0 1 7,2-2 0,-1 1-8,-1-2-5,2 0 1,0-1 7,0-2 6,-2-2-1,3-1 1,-1-1-2,0-3-1,0 1-6,-2-1 6,1-2 0,-1 1-7,-2 0 1,2 0 7,-2 0-14,0 0 8,0 1 7,0 2-1,0 0-1,0 3-6,-2 0-7,2 1 16,0 1-16,3 2 15,-3 0 0,2 3-8,0-1-5,0 3 1,0-2 13,0 1-7,0-1 0,1 1 13,1-1-7,-2 1-15,4-2 8,-4-1 7,3-1 0,-1 0-15,0-2 9,0-1 0,0 0 0,-1-2-7,1 1 1,0-1 1,-2 0 1,0 2 0,0-1 0,0 3 2,1 0 0,-1 1 1,0 2 0,0 3 0,0 0 7,0 1-1,0 1-6,1-1 0,-1 0 0,2-1 0,-2-3 1,2 1-1,0-3 0,1-4 1,-1-2 0,2-1-1,-2-2 1,1-1 0,-3-4 0,2 0 0,-2-3 0,-4 0 1,2-1-1,-2-1 0,-2-1 1,0-1-1,0-2 1,0-3-1,-4-2 1,-1 2-1,-1-5 1,0 2-1,0-1 1,-1 2 0,3 4 0,-2 2 0,4 3 0,-3 3 1,3 3 0,2 4 6,-2 4-7,2 4 6,2 3 12,0 6-1,2 3 3,0 5-2,2 3 4,3 4-8,-1 2 9,2 2-9,0 1 6,1 1 3,-1 0-21,0-2 5,0-1 6,1-2-2,-1-1-14,0-2 13,-2-2-14,1-3 1,-3-2 13,0-1-7,0-3 5,0 0-7,-2-5 6,0 0-13,0-3 13,-2-2-14,2-3 14,1-2-1,1-2-1,-2-2-7,4 0 7,0-3-13,-2 2 1,5-1 1,-3 1 7,-2-1-13,4 3 14,-2 1-8,-2 1 8,3 2 1,-1 0-8,0 4-11,-2 1 14,0 2 7,1 1-7,-1 3-13,-2 1 9,4 2-1,-2-3 2,2 0 1,-2 0 0,1-2-12,1 0 15,0-1-6,0-3-1,0-1-4,3-4 8,-3 0-6,2-2-6,0-4 9,1 1 1,-3-1 7,2-2-13,-2 0 2,1-2 6,-5 2 2,2 0-6,-2 0 7,-2 2 0,2 1 7,-2 2-14,-2 1 1,0 0 7,0 3 7,0 3 5,0 1-20,-1 3 21,-1 2-9,2 3 6,0 1-14,2-1-6,-2 0 20,4 1-1,0-1-8,0-1 13,2 0-14,3-1 7,-3-2 4,2 0-14,0-2-5,0-3 6,1-1 8,-1-1-15,0-2 16,2-1-2,1-3 5,-3 0-7,2-2-7,0 0 13,-1-1-20,1 0 2,-2-2 20,2 1-14,-2-2 6,3 0-12,-1 2 19,0 2-1,-1-1-1,1 4 6,-2 3-15,0 0 0,0 2 13,1 1 5,-1 2-1,0 1-10,-2 3 18,2 1-2,1 1-9,-1 0-2,0-1-7,0 1-1,0-1-14,1 0 9,-1 0 13,2 0-2,-4 0-1,2-3-7,-1-1 6,1 1-7,-2-3 6,2 0-1,-2-3 7,0 1-9,0-1 0,1-2-1,-1-1-6,0-1-6,0-1 14,2 0-1,-2 0 0,3 0 6,-1-1-20,2 0 0,-2 2 16,3 0 5,-1 0-8,0 1-6,0 1-6,3-2 7,-1-2 8,2 2-1,3 2-21,-3-2-3,-1 0-17,-1 1 4,0 1 3,1 1 4,-3 0 2,-4 1 3</inkml:trace>
  <inkml:trace contextRef="#ctx0" brushRef="#br0" timeOffset="197745.3104">16683 7977 1,'0'-3'3,"0"1"0,0-1 0,2 1 0,-2 1-1,0 1 0,2 1 8,2 3-9,2 2 0,2 3 0,1 2 0,1 2 0,2 3 6,-1 1-8,-1 2 1,3-1 0,-5 2 0,2 0 6,-2 0-7,1-2 0,-3 0 0,-2-2 7,2-3-7,-2-1 6,-2-1 0,-2-3-1,-2-1-7,-4-3 1,2-2 0,-2-3 0,0-3 0,-1-2 7,-3-2-7,2-1 0,0-4 0,-3-1 1,3-3 0,0-3 6,-1 0-7,1 2 0,2-2 7,2 1-7,0 2 0,4 2 7,0 2 7,2 0-3,2 4-13,4 3 19,2 1-8,3 4 5,3 3-7,3 4-1,2 1 12,3 3 5,1-1-10,2 0-7,0 0-1,0 0-6,0-2 12,0-2-13,-2 0 7,-3-3 5,-1-2-1,-2-3 1,-3-3-2,-1-2-1,-5-4 6,0-2-21,-3-3 14,-3-3-7,-2-3 1,-2-2-6,-2-1 7,-2-3 0,-5 0 0,1-3-13,-4-2-4,-1 0 2,-1-1 15,-3 0-12,1 1 7,1 2-5,1 4 8,1 4-7,3 6 1,2 2 1,1 5 2,3 6 0,2 5 0,2 3 0,2 5 1,4 2 1,3 5 0,3 2 1,1 1-1,3 2 0,1 0 0,3 1 1,1-1 0,0-3 0,1-1 1</inkml:trace>
  <inkml:trace contextRef="#ctx0" brushRef="#br0" timeOffset="198541.3559">17351 7772 3,'0'-8'2,"-2"-3"1,0 1-1,-1-3 0,-1 0-1,0 2 1,-2-2 0,2 1-1,-2 2 1,-3 2 0,1 3 0,0 3 0,0 4 6,-1 4 5,1 3 6,0 5-10,-1 2 5,3 4-14,2 2 0,0 2 6,0 1 7,2-2-23,2-2 22,2-1-16,0-4 9,2-2 5,0 0-1,2-4-14,3-3 13,-1-3-1,0-1-7,1-7 6,1-4-19,-2 0 1,0-5 14,1-2-12,-3 0 7,2-3-1,-2 2 2,1-1 0,-1-1-6,-2 1 7,2 2-6,-2 3 14,0 2-8,1 0-6,-3 1 14,2 3-1,-2 3-1,2 1-7,-2 6 0,0 2 14,0 1-8,0 1-1,0 1-7,0 3 7,2-2 0,-1 1 12,3-3-8,-2-1-1,0 1 0,0-3-15,0-1 16,2-1-16,-1-2 9,1-4-13,0 0 20,-2-2 0,2-3-8,1-1 8,-1-3-2,0 1-7,-2-2 0,2-1 7,-2-1-1,1 1-6,-1-1 12,0 1-20,0 1 14,0 1-13,-2 2 14,2 2 5,0 1-1,1 1-1,-1 2 0,0 2-2,0 2-7,0 1-7,0 2 15,3 0-1,-3 2-1,0-1-1,2 0 6,2 1-8,-2-3 0,1 1 0,-1-1-7,0-1 7,0 0 6,3-2-13,-1-2-6,0-1 14,0-2 6,-1-2-14,3-2 7,-2 1 0,0-2 7,1-1-8,-1-1-14,0-2 9,1 1 7,-3-1 5,0 1-7,2 0-12,-2 4-5,1-1 14,1 4 7,-4 0 5,2 4-1,3 1-20,-1 4 14,-2 1 6,0 3 0,0 0-16,1 1 8,1-1-6,-2 1 14,0-2-15,1 0 1,1 0 13,-2-2-13,0-1 7,0 0-1,1-4 0,-1 0 0,2-3-6,-2 0 0,3-5-5,-3 1 14,2-3-13,0 1 7,1-3-6,-3-1 0,0-3 2,0 1 1,0-2 0,-1-1-5,-1 0 7,0 0 0,-2 1-5,2 4 6,-2 3 1,-2 1 14,2 1-15,0 6 12,-2 4-1,2 2-1,0 4-7,2 3 7,1 1 4,-1-1-8,2 1 0,2 0 6,1-2-8,3 1-6,0-2-19,3-1 2,-1-3 3,3 1 0,-1-3 2</inkml:trace>
  <inkml:trace contextRef="#ctx0" brushRef="#br0" timeOffset="199093.3875">16912 8636 2,'0'-2'3,"-2"1"0,2-1 0,0 2 0,0 0-1,0 0 14,0 3-3,4 3-8,2 1 13,3 3-9,-1 4 11,7 2-15,-1 2 13,5 3-22,-1 0 13,3 1-7,2 1 6,-3-2-14,1-1 1,2-3-6,-5-1 0,1-1 2,-2-3 1,-5-2 1,0-3 1,-3 0 1,-3-4 0,-4-2 2,-2-2 0,-2-3 0,-2 0 1,-5-3 0,-1-3 0,-2-2 0,-3-2 0,1-3 1,-7 0 0,2-4-1,-1-2 1,1-6 0,3-3 0,-1-1 0,5-4 1,1-1 0,3 1 0,6 0-1,2 1 0,2 3 2,4 1-1,2 2 7,5 5 5,1 4-14,1 2 7,6 4 6,-1 5-8,1 2 6,2 6-2,-3 5 0,3 5 5,-2 4-14,-1 5 14,-1 7-3,-4 5-7,-1 5 0,-6 3-13,1 4 14,-5 1-7,-4 1-7,-2 0 2,0-1 1,-3-4 1,-1-3 0,2-5 1,-2-2-1,0-6 2,-1-4 0</inkml:trace>
  <inkml:trace contextRef="#ctx0" brushRef="#br0" timeOffset="199502.4109">17303 8606 1,'4'-13'3,"0"-3"0,3-1-1,1 1 0,-2-2 1,2-1-1,-1 0 0,-1 4-1,0 1 2,-2 2-2,0 2 0,0 1 7,1 4-7,-5 3 0,2 5 18,-2 7-21,0 4 13,2 4 6,-2 4 3,0 4-2,2 2-3,2 1 6,0 2-4,2 0-8,2-4-1,1 0 0,1-4-8,0-3-14,1-2 15,1-6-12,-1-3-5,3-5 0,-4-4 3,3-4 2,-1-5 0,-2-4 2,3-4 1,-3-3 2,1-3 0,-3-5 1,-2 2 0,0-5 0,0 1 2,-1 1 0,1 1 0,-2 4 0,0 0 1,-2 4 0,0 2 0,-2 3 1,2 2 0,-4 4 0,0 4 0,2 5 0,-2 4 7,-2 2 0,2 3-8,0 2 13,0 5-14,2-2 7,0 4-7,0 1 20,2-2-9,0 2 5,2-2-1,0-1-7,2 0 5,1-2-8,3-4-12,-2 0-1,0 0 3,3-2 0,-3-2 1,-2-2 0,0 0 1,1-2-1,-1 2 1,-2-4 0</inkml:trace>
  <inkml:trace contextRef="#ctx0" brushRef="#br0" timeOffset="200024.4408">17760 8258 1,'0'-2'3,"0"-2"0,0 1 0,0-2-1,2 2 1,-4-1 0,2 2-1,0 1 7,0 0-2,0 1 6,0 0-2,-2 1-8,2 3 7,0 3 4,-4 5 12,2 1-23,0 2 19,-2 2-16,2 1-7,2-1 8,0 3-2,0 0 12,2-2-8,2 1 12,2-2-10,-2 1-1,4-5-8,1-1 0,1-1-6,-2-4 20,5-1-9,-1-3-14,1 1 14,1-4-7,-2 0 12,1 0-14,-1 0 7,-1 0-14,-3 2 2,2 0 0,-1 1-6,-3 2-10,-2 2 15,2 4-6,-4-1-3,-2 2 0,0 0 3,-2-2 1,0-1 0,0 1 3,0-2 0,-2 0 1</inkml:trace>
  <inkml:trace contextRef="#ctx0" brushRef="#br0" timeOffset="200546.4706">17938 8249 1,'4'-4'3,"2"1"0,3 1 0,-1-2 0,0 2-1,0 1 0,-1-1 0,1 2 1,0 2-2,-2-1 0,3 1 0,-3 2 0,-2-3 0,0 1 0,0 0 0,0 2-1,-1-3 1,-1 1 0,2-1 0,-4 1 0,2-1-1,0-1 0,-2-1 0,2-1 0,0 0 1,2 0-1,-2-2-1,0 3 1,0-2 0,2 2 0,1-2 0,-1 2 0,0 1 0,2 0 0,-2 2 0,0 0 0,3 1 0,-3 2 0,0-2 0,0 2 1,0-1-1,2 0 0,-2 1 0,1-2-1,-1-1 1,0 0 0,0-1 0,-2-2 0,2-3-1,-2 1 0,0-2 0,2-2 0,-1 0 0,1-1 0,-2 0-1,0 0 1,0 1 0,2-2 0,-4 4-1,2-1 1,-2 2 1,0 2 0,0 1 0,2 2 0,-2 0-1,-2 2 1,2 0 0,0 0 0,0 1 0,0 1 0,0-1 1,-2 1 0,2-2-1,0 1 2,0-1-1,0 0 0,0-1 0,0-1 0,0 0 0,2 1 0,-2-2-1,2 0 1,-2 0 0,0-2-1,2 2 1,0-1 0,-2 0-1,2 0 0,-2 0 0,2 0 0,-2-1-1,0 1 0,0 0 0,0 0 0,0-1 0,-2-1-1,0 1 0</inkml:trace>
  <inkml:trace contextRef="#ctx0" brushRef="#br0" timeOffset="202050.5567">18054 8114 3,'0'0'4,"0"1"-1,0 3 7,0 0-1,-2 3 5,2 4 4,0-1-1,0 3 3,2 0 5,0 2-10,0 0-1,2 0 3,-2 0 4,2 0-21,3 0 14,1-2-16,2-1-6,1-1 14,-3-1-21,4-2 16,1-2 0,-1-4-13,2-3-5,1-4 1,2-2 3,-1-2 1,1-4 0,-3 0 2,3-2 1,-5-1 1,-2 0 1,-1-1 1,-1-1-1,0-1 3,-4 1 0,0-1 1,-4 0 1,3 1 0,-3 3 0,0 2 2,0 1-1,-3 2 7,3 2 13,0 3-4,0 3-8,3 3 6,-3 2 5,2 3-3,0 1-8,0 1-1,2 0 7,-2 2-9,2-1 6,0-1-2,0-1-19,3 0 7,-5-2-12,2-1 14,-2-1 1,2-2-12,-2-2 1,-2-3 1,0 0 0,2-5 3,-2 2 1,0-3 1,2 0 0,-4-2 1,2-2 0,-2 0 1,0 1 1,2-1 0,-4 0 1,2 3 0,0-2 0,0 2 0,2 2 0,0 1 1,-2 1 0,2 1 0,2 0 0,0 2 0,0-2 0,2 2 0,0 1 0,2 1 0,-2-1 0,3 1 0,-1 0 0,0 0 1,2 1-1,-2 1 1,1-1 0,-1-1-1,2 0 0,-2 0 1,1-1 0,-3 2 0,4 0 1,-2 1-1,0 0 1,1 1-1,1 3 1,0 3 0,0 1-1,3 1 0,-1 1 13,2 4-1,-1 1 12,1 4-11,1 1-1,1-1-7,1 3 5,-1 0 5,1 3 5,1-1-3,-1 0-2,1-1-15,-1-2 14,-1-1-3,-2-3-1,-1-2-1,-1-1-1,-2-4-1,1 0-1,-3-4-1,-2-3-7,-2-3-6,0-3 14,-2-4 5,-2-2-8,-2-2-12,-2-2 1,0-3-6,-3-4 7,-3-3-10,-1-5 2,-1-1 7,0-5-11,-1-2 3,-1-2 7,1-2-4,3 2 8,1 1 0,3 2 1,2 3 0,2 3-7,0 5 3,-1 3 13,5 2 7,0 4-2,2 3-8,1 7 6,1 2-1,-2 5 6,2 3-8,2 6-13,-2-1 6,2 3 8,-1 2-1,1-1-1,-2 0 6,2-1-8,-2 0 0,0-3-7,1-2-11,-1-3 1,0-3 2,-2-5 2,2-4 0,0-3 2,0-5 0,0-2 2,-2-4 1,3-2 0,-3-3 0,0-1 2,0-2 0,-4-1 0,0-2 1,0-1 0,-5-1 1,1 1 0,0 0 1,0 0 0,-2 4 0,1 4 7,1 3-7,0 4 0,0 3 7,2 5 5,-1 5 0,-1 5 10,4 5-9,-2 3 6,4 5-3,0 2 5,2 3 3,2 3-15,2 4 12,3-1-16,1 4 12,2 0 6,3 1-17,4-1 12,-5-3-7,3 0-2,-3-4-1,3-3-7,-3-1 0,1-2 6,-5-4 5,2-1-26,-1-3 14,-3-3-12,2-4 8,-4-2 0,3-3 7,-3 0 1,0-4-8,-2 0 7,2-1 1,-1-2-1,-3 0-8,0 3 15,0 0-8,0 2-6,0 1-1,0 0 16,-2 3-22,2 0 2,2 3 20,0 3-20,0 0 14,1 4-1,1-1 13,-2 1-9,2 1-19,2 1 6,-1 0 8,1-2 7,0-1-8,-2 1-6,3-2-1,-3-1 2,2-2 7,-2-1-13,1-1 14,-1-1-7,2-4 6,-2 1 0,-2-2-7,3 0 1,-3-2 0,0-1 7,0 0-13,-2-1 1,2 1 7,0-1 0,0 1-6,1 1 7,-3 0-7,2 1 2,-2 1 14,2 1-8,0 1 12,2 1-14,1 2-6,-5 0 20,4 0-8,0 2-13,2 0 1,1 0 19,-3 2-1,2-2-8,0 0 0,-1 0-7,-1 0 14,0-1-8,2 0-8,-2 0 2,1 0 7,-1 0-7,-2-2 0,2 0 13,-2-3-6,0 0-1,1 0-14,1-2 15,-2 1 7,0-1-16,2 0 9,-2 1-8,3 0 7,-1 0 1,0 1-8,0 0 7,2 0 1,-1 2 5,-1-2-13,0 2-1,0-2 9,3 1-1,-3 1-14,0 1-4,-2-2-12,0 0 5,-2 0 1,2 1 4,-4-1 0,0 1 3,0-1 2,-4 1 0,0 0 1</inkml:trace>
  <inkml:trace contextRef="#ctx0" brushRef="#br0" timeOffset="202238.5674">18544 7467 15,'0'0'16,"0"0"4,0 0-2,0 0 16,4-1-10,0-1 4,5 0-17,1-5-2,2-1 13,5-3-4,-1-2-15,5-1-19,-2 0-5,3-1 2,-3-2 1,2-1 2,-1 0 1</inkml:trace>
  <inkml:trace contextRef="#ctx0" brushRef="#br0" timeOffset="202381.5756">19305 7077 2,'0'0'4,"0"0"0,0 1 6,0-1-7,0 0-1,0 0-1,0 0 0,-2 1-2,2 1 0</inkml:trace>
  <inkml:trace contextRef="#ctx0" brushRef="#br0" timeOffset="204036.6702">17609 9057 2,'-6'-4'3,"-2"1"0,-1-2 0,1 0 0,0 0-1,0 0 0,1-2 0,1 1 1,0 2-1,2-2 6,0 1-7,0 2-1,-1-1 7,3 2 19,2 2-11,0 2 12,2 5-11,5 5-2,3 3 12,2 8-10,3 3 5,1 2-4,3 1-1,0 1-9,1-1-1,3 0 0,0-1-1,0-2-1,-1-4 6,1-2-14,0-3-6,-5-3 8,3-4-12,-4-1 8,-1-5-1,-1-4 8,-1-3 0,-3-3 0,-3-5-12,0 0 7,-2-5 7,-4-1-7,0-1-5,-2-2 13,-2-3-13,-2-1 8,-2 0 0,-2-2 0,-3 0-6,3 0 7,0 4 0,0 2-20,-1 3 10,5 2 1,0 4 7,0 3 7,4 5-1,0 4-20,2 3 23,2 5-2,2 3-1,5 6-13,1 2 20,0 2-8,1 2-12,3-1 0,-1 1 2,1-2 1,1-3-6,0-1 1,-1-2 1,1-3 2,-3-1 0,1-4 1,-3 0 1,-2-5 1,1-2 0,-3-3 1,-2-1 0,0-5 1,1-2 0,-5-3 0,2 1 1,-2-5 0,0 0 0,-2 1 0,4-1 1,-2 1 0,0 1 1,0 2 0,0 3 6,2 2 6,1-1-8,-1 6 0,0 2-7,4 4 20,-2 2-9,3 2 11,-3 3 5,4 3-16,-2 1-7,3-1 13,-3 1-3,2 0 5,1-1-2,-3-2-14,2-1 7,1-1-8,-3-2 7,0-1-7,1-3-14,-3-1 15,2-3-6,-4-2 13,2-3 1,-4-3-9,0-2 1,1 0-14,-3-5 3,0 1 14,0-1-1,0-1-13,-5-2 14,5 3 0,-2-1 0,0 4-1,0 1 0,2 1-7,0 1 14,0 3-2,2 3 1,2 3-9,3 2 1,-1 4-8,0 2 2,2 4 7,1-1 0,1 1 6,0-1-13,1 0 20,-1 0-15,2-2 0,-1-2-7,-1 0 8,0-4 8,1-1-22,-3-2 3,0-4 1,-2-2-6,1-3 15,-1-4-6,-2-1-5,0-3 8,0 0-7,-4-2 1,0-1 2,0-1 1,-4-3 1,-2-1 1,-2-2 0,-1-2 1,-3-1-1,0 0 2,-1 1 7,1-1-7,-1 5 7,1 1 13,2 3 3,1 5 5,1 2-4,2 4-2,2 4 10,2 7-4,2 4-2,0 3-4,4 4 11,4 4-17,2 3 12,1 2-10,3 1-15,3-1 13,3 1-14,-1 0-13,2-2-4,-1 0-12,1-3-3,0-2 3,-1-3 5,-3 0 1,0-4 3,-1-1 1</inkml:trace>
  <inkml:trace contextRef="#ctx0" brushRef="#br0" timeOffset="204188.6789">18455 8780 4,'0'0'3,"0"0"0,0-2-1,2-2 0,2-1 0,7-6 0,1 0-1,0-3 0,3 1-1,-1-4 0,3 2-1</inkml:trace>
  <inkml:trace contextRef="#ctx0" brushRef="#br0" timeOffset="205278.7413">18668 8593 3,'2'6'4,"2"2"6,0 2-8,3 3 14,1 2 3,2 4-1,3 1-3,1 2-2,3 0-1,-1 2-9,1 0 19,1-1-8,1-1-3,0-1-1,-5-1 5,1-3-7,-3-2 4,0-1-14,-3-2 0,1-3 7,-2-2-7,-4-2 6,-1-3-13,-3-2 2,-3-3 7,1-2 12,-4-4-8,-2-2-6,0-2 6,-3-3 0,-1-1-20,-1-3 1,1-3 3,-2-2-5,-1 0 15,1-6 0,3 1 1,1-1 6,4 0-14,0 1-4,1 1 1,3 2 20,2 2-7,0 3 0,4 2 0,-1 3 0,3 3 6,2 1-7,0 4 6,1 3-7,-1 6-12,2 2 14,3 3 12,-5 5-14,2 4 7,1 2-1,-5 3-7,2 2-13,-4 0 2,0 1 2,0-1 0,-2-1 2,1-3 0,-3-2 2,0-2 1,0-3 0,-3-3 0,1-1 1,0-3 0,2-3 1,-2-4 1,0-1 0,0-3 0,0 0 1,0-2 0,2-3 1,-2 0 0,2-1 0,2 1 1,0-1 0,2 2 0,0 0 0,3 0 0,-1 1 1,0 1 6,2 1-1,3 1-1,1 2 6,-2 0-14,1 2 7,-1 1 0,0 0-9,1 2 22,-5-2-3,2 2-8,-2 0 6,3 1-2,-3-1-8,-2 0 6,0 0-7,-2-2 6,0 0-7,0-2 14,2-1-9,-1-1-1,-3-1-7,0 0 1,-3 0 0,3-1 6,0-1-6,-2 1 0,2 1 0,0 1 7,0 0-1,0 1-13,0 1 7,0 3 7,2 0-20,1 2 9,-1 2 19,4 0-27,-2 3 8,2 1 1,0 0 13,1-2-7,-1 1 6,2 1-1,-2-3 1,3 2-8,-3-2 0,-2-1-1,2-1 1,0-1-6,0-1 1,1-2 0,-3-1-5,2-1 14,0-2-7,-2 0 1,0-1 0,3 0-7,-5-2 2,2 1 1,0 0 1,0-2 1,-2 2 7,0 1-7,2 0 1,1 2-1,-3 0 2,0 3 7,0-1-7,0 3 0,0 1 7,2 1 13,0 2-16,0 0 0,3 2 0,-3 0 12,0 1-14,2 0-6,-2 1 20,2-2-1,3 1-2,-3-2-8,0 1 6,0-2-7,0 0-6,1-1 0,-1-2 1,-2-2-6,2 1 7,2-3-5,-1-1 7,-3 2-7,2-2 8,-2-1 0,0 1 6,0-1-7,-2 0 7,3 0-14,-3-2 1,0 0 8,0 0-1,0 0 0,0 2 0,0 0-6,2 1 13,-2 2 6,2-1-1,1 3-15,-1 0 7,2 1 6,0 1 5,0 0-21,0-1 7,1 3 6,1-2-13,0-1 13,-2 1-13,3 0 0,-3-1 1,2 0 1,-2 0 0,3-2-6,-3-2 1,0 0 1,0-1 1,0-1 1,1-1 1,-1 0 1,-2-1-1,2 0 1,0-1 1,-1 1 0,1-2 1,0 1 0,0 1 0,-2 0 0,0 1 0,-1 0 0,-1 0-1,0 2 0</inkml:trace>
  <inkml:trace contextRef="#ctx0" brushRef="#br0" timeOffset="205456.7515">18920 8228 1,'0'0'3,"3"0"1,-3-2-2,4-1 0,2-1-1,2-2-1,5-2 0</inkml:trace>
  <inkml:trace contextRef="#ctx0" brushRef="#br0" timeOffset="205618.7607">19574 7881 2,'0'0'11,"0"0"-1,0 0-8,0 0 6,0 0-1,0 0-8,0 0 0,0 0-1,0 0-1</inkml:trace>
  <inkml:trace contextRef="#ctx0" brushRef="#br0" timeOffset="207179.85">18013 9658 2,'0'-8'3,"0"-1"-1,0-1 0,0 1 0,0-3 0,0 3 0,-3-1-1,3-1 0,-2 2 1,0 2 1,-2 0-1,2 1-1,-2 3 0,-2 0 0,0 3 0,-3 3-1,1 0 1,0 5-1,-1 3 1,1 3 0,0 2-1,2 3 0,0 2 7,-1 2 5,5 1-7,0 3-7,4 1 6,2 1 0,1 0 0,3-1-1,2 1 0,3-3 5,1-1-7,3-3-6,3-2 7,1-4-7,2-2 0,-1-3-1,3-3 1,0-4 0,0-2 0,-2-2 0</inkml:trace>
  <inkml:trace contextRef="#ctx0" brushRef="#br0" timeOffset="207424.864">18157 9897 1,'0'-2'3,"0"1"-1,-2-1 0,2-2 0,2-1 0,-2-1-1,4-1 1,-2-1 0,5-2-1,-3 1 0,4-1 2,-2-1-2,3 1 1,-1 0-1,4 2 0,-3 2 0,3 3 6,0 1-7,1-1 0,3 6 0,-1 0 0,-1 3 0,1 0 0,1 3 0,-3 0 0,-1 3 0,3-2 0,-5 1 7,2 0-8,-1 1-1,-1-3 1,-2 1-1,-2-1 0,1-2 0,-3-1-1</inkml:trace>
  <inkml:trace contextRef="#ctx0" brushRef="#br0" timeOffset="207594.8738">18217 9624 3,'-2'0'2,"2"2"0,0-1 0,2 1 0,-2 2-1,4-1 1,-2 1-1,3 0-1,-1 1 0,2-2-1</inkml:trace>
  <inkml:trace contextRef="#ctx0" brushRef="#br0" timeOffset="207911.8919">18368 9620 2,'0'0'2,"0"0"1,2 3 0,2 1-1,3 0 0,-3 2 0,4 0-1,-2 0 1,0 1-1,3 1 1,-1-1-1,-2 0 0,0 0-1,3 0 0,-1-1 0,-2-1 1,2 1 0,-1-1-1,-3-2-1,2 0-1,0-1-1</inkml:trace>
  <inkml:trace contextRef="#ctx0" brushRef="#br0" timeOffset="208616.9322">18496 9597 2,'3'1'2,"-1"0"0,2 0 0,-2 0-1,2 0 1,0 2 0,2-1-1,-2 0 1,3 2 0,-3-1-1,2 0 2,0 0-2,-2-1 0,3 1 0,-3-1-1,2-1 1,-2 0 0,0 1-1,0-2 1,0 0 0,1 0-1,-1-3 0,0 1 1,0-2-1,0 0 0,0-2 1,-2 0-1,2-1 0,-2 0 0,-2 0 0,3-1 0,-6 0 0,3-1 0,0 2 0,-2-1 0,2 2 0,0 1-1,0 0 0,0 2 1,0-1-1,0 3 0,2 0 0,1 2 1,1 3 0,0-2 0,2 0-1,0 2 1,3-3 0,-3 1 0,2 1 0,0-3 0,1 0 0,-1 0 0,-2-3 0,2 0 0,-2-1 0,-1-1 0,1-2 0,-2 0 0,0-3 0,0 1 0,-2-1 0,2-1 0,-4 2 1,3-2-1,-3 1 0,-3 1 0,1 0 0,0 1 0,0 0 0,0 2 0,0 1 0,0 0 0,0 1 0,2 2 0,0 2 0,0 1 0,0 0 0,0 4 0,2 2 0,0 1 0,2 1 0,0 0 0,1 0 1,-1-1-1,2 1 0,0-1 1,0-2-1,0 0 0,1 0 0,-1-3 1,-2 0-1,2-1-1,-2-1 2,3-2-1,-3-1 0,0-1 0,0-1 0,0-2 0,0-2 0,0 0-1,3 0 1,-5-1 0,2 1 0,-2 1 1,0-1-1,2 2 1,-2 0 0,0 1-1,2 1 0,-2 2 0,3 2 0,-1-1 0,2 2 0,-2 1 0,2 1-1,0-1 1,1 1-1,-1 2 1,0-3 0,0 2-1,3-3 0,-3-1-1,0 0 0</inkml:trace>
  <inkml:trace contextRef="#ctx0" brushRef="#br0" timeOffset="209829.0016">19090 9108 2,'0'0'3,"0"0"0,0 0 0,0 0-1,0 0-1,0 0 1,2 2 0,0 1-1,4 1 0,1 5 1,1 1 0,2 3-1,3 3 1,-1 3-1,2 2 0,5 3 13,-2 3-2,1 1-15,5 2 7,0 3 7,0 1-8,1 2-7,3-1 13,-2 0-14,0-3 14,0-1 5,-5-2-15,1-2 20,0-3-22,-5-3 19,1-1-20,-5-5 19,-1-1-14,-3-2-1,-2-4 7,-4-4-7,0-1-7,-6-6 21,0-2-3,0-2-20,-7-5 20,-1-3-1,-2-4-2,-3-2-26,-4-2 15,1-5 1,-3-2 6,-2-3-13,0-1 7,0-3-13,3-1 3,-1-1 8,2-1-6,3 2 0,1 2 9,5 2-7,1 2 1,3 5 1,4 1 7,2 4 0,2 3 6,2 3-7,2 4-6,0 5 13,2 2-7,3 3 6,-1 5-7,0 5-6,-2 4 7,3 1-6,-3 5 0,0 1 1,0-1-1,-2 2 2,1-3 0,-3 0 0,0-2 0,0-2 1,-2-4 0,2-1 0,-2-2 0,0-5 1,0-2 0,0 0 0,0-4 0,0-3 0,0 0 0,0-4 1,0 0-1,2 0 2,0-1 0,0 1 0,2 1 0,2-1 0,1 2 0,1 0 2,0 2-2,2 1 0,1 1 1,1 3 0,1-1 0,-1 2 0,-2 2 0,3 1-1,-3 3 1,-2-2 0,3 0-1,-3 1 0,-2-2 1,0 0-1,1 0 1,-3 0-1,0-1 1,0-1 0,-2 0-1,0-1 0,-2-4 0,0 0 1,0-1-1,0-1 0,-2-1 0,2-1-1,-2 0 1,2 0 0,-2 1 1,2 1-1,-2 1 0,2 1 0,0 0 0,0 3 0,2 1 0,0 0-1,2 4 2,2-1-1,-1 1 0,1 0 0,0 1 0,0 0 0,0 2 0,1-4 0,-1 1 0,0-2 0,0 0-1,0-2 1,-1 0 0,1-3 0,-2 0 0,0-3 1,0 1-1,0-2 0,-2 2 0,0-2-1,0-1 1,1 1 0,-1-1-1,-2 0 0,2 0 1,-2 2 0,0 1 0,2 0 0,-2 1 0,0 1 0,2 2 0,0-1 0,0 3 0,0 1 0,2 0 0,0 3 0,0-1-1,3-1 1,-1 1 0,2 1 0,-2-1 0,1-1 0,-1 0 0,0 0 0,0 1-1,-2-2 1,2 0 0,-1-2 0,-1 1 0,2-2 0,-4 1 0,2-1 0,-2 1 0,0-3 1,-2 2-1,0-1 0,0 1 0,0 0 0,0 0 0,-2-1 0,0 3 1,2-1-1,0 0 0,-2 0 0,2 2 0,0 0 1,0 0-1,4 4 0,0-1 1,0 2 0,1 0-1,3 1 0,-2-1 0,2 1 0,3-1 0,-1-1 0,-2 1 0,1-3 0,1 1 0,-2-2 0,0-1 0,1-1 0,-1-3 0,-2 0-1,3-3 1,-3-1 0,2-1 0,-2 0 0,0-1 0,3-1 0,-1 0-1,-2 0 1,0-1 0,-2 3-1,3 0 1,-1 1 0,-2 1 0,2 0 0,-2 2 0,1-1 0,-1 3 0,2-1 0,-2 1 0,0 0 0,0 1 0,0-1 0,3 0-1,-3 0 0,0 1 0,0-1 0,-2 0-1</inkml:trace>
  <inkml:trace contextRef="#ctx0" brushRef="#br0" timeOffset="209992.0109">19328 8795 3,'0'0'3,"0"-1"0,0 0 0,0 1-1,4-1 0,0 0-1,2-2 0,1 1 0,3-1-1,2-2-1</inkml:trace>
  <inkml:trace contextRef="#ctx0" brushRef="#br0" timeOffset="210156.0203">20050 8627 2,'0'0'4,"0"0"-2,0 0 1,0 0-1,0 0-1,0 0 0,0 0-1</inkml:trace>
  <inkml:trace contextRef="#ctx0" brushRef="#br0" timeOffset="220634.6196">16629 14547 3,'-2'-2'2,"0"-1"1,0-3 0,-5 1 0,1 3-1,-2 2 0,2 1 0,-2 5 1,-1 2-1,1 5 0,2 6-1,0 4 0,1 6 0,1 2 0,2 7 6,4 1-1,0 4-7,2 4 7,3-1-8,3 2 13,2-3-7,3-1 6,4-4-8,-1-4 0,3-6 0,2-4-7,3-7 1,-1-3 6,4-8 0,0-6-6,-2-7 0,0-4 0,-4-7 8,-1-5-8,-1-5 1,-2-2 0,-3-3 7,-3-3-7,-5 1 7,-4-2-1,-4-1-6,-4 0 0,-4 1 1,-5 0 0,-3-1 0,-3 1 0,-6 3 7,1 1-7,-3 4 0,0 4 0,0 3 1,0 9-1,2 4 0,0 4 1,3 6 0,-1 5 0,6 5-1,1 2 0,3 3 1,3 2-1,4 1 0,2 2 0</inkml:trace>
  <inkml:trace contextRef="#ctx0" brushRef="#br0" timeOffset="220884.6339">16933 14806 3,'8'3'3,"3"3"0,-1 0-1,0 2 1,1 1-1,-1 3 0,0 0 0,1 0 0,-1 4-1,-4-1 0,2 0 0,-1 0 0,-1-1 0,-2-4 0,0 1 0,0-3 0,-2-2 0,0 0 0,0-4 6,-4-3 5,2 0-1,0-4-1,0-2-15,0-5 14,0 1-14,2-2 1,-2-1-2,0 0 3,2-1-1,1 0 0,-1 0 1,-2 2-1,2 0 1,0 1-1</inkml:trace>
  <inkml:trace contextRef="#ctx0" brushRef="#br0" timeOffset="221697.6804">17080 14308 3,'0'0'3,"0"0"0,0 1-1,0 4 1,2 1 0,0 1-1,0 3 1,2 4-1,0 0-1,2 2 1,1 2-1,1 3 0,0 0 0,3 0 6,-1-2-7,0 1-1,3 0 7,-1-4-7,0 2 0,1-2 7,-3-2-7,1-2 0,-1-2 0,0-1 0,-2 1 7,1-3-7,-5 0 0,2-3 0,-2 1 0,-2-3 0,-2 2 0,0-3 0,-4 0 0,0 0 0,-2 0 0,-5-1 1,3 1 0,-2 2-1,0-2 0,-3 1 1,5 2-1,-3 2 1,3 2 0,0 2 0,0 3 0,1 2 0,3 0 0,0 1 0,2 2 0,2-1 0,2 1 0,0-2 0,0-1-1,5-2 1,-1-1 0,0-2 0,2-3-1,0-1 0,1-4 0,-1 1 1,0-5-1,3 0 1,-3-3 0,0-2 0,0-1 0,-1-2 0,1-3 0,-2 3 0,-2-2 0,3 1 0,-3 1 0,-2 1 0,2 1 0,-2 1 0,0 1 0,0 1 0,0 2-1,2 3 1,0 0 0,1 2 0,1 1 0,0 0 0,2 1 0,-2 1 0,5-1 0,-3-1 0,0-1 0,3 1-1,-3-3 2,0-1-1,0-2-1,1 0 1,-1-2 0,-4-1 0,2-2 0,1-1 0,-3-2 0,0 1 0,-2-1 1,-2 1-1,2-1 0,-2 2-1,-2 0 1,2 1 0,-2 1 0,2 2 1,0 0-1,0 1 0,0 3 0,0 2 0,0 1 0,0 2 0,2 0 0,0 2 0,2 1 0,0-1 0,0 0 0,1-2 0,3 0 0,-2-1 1,-2 0-1,2-3 0,1 0 0,1-3 0,-2 0 0,0-1 1,2-3-1,1 0 0,-3-1 0,0-1 0,0-2 0,3 2 0,-3 0 0,0 0 0,-2 2 0,2 1 0,-1 1 0,-3 0 0,2 3 1,0-1-1,0 3 0,0 1 1,2 2-1,1 1 0,-1 0 1,0 2-1,2 0 0,3 0 0,-5-1 0,2-1 0,-2 1-1,3 0 2,-1-2-1,-2 0 0,0-1-1,0-1 0,3-1-1,-1 0 1,0-3-1,1-1 0</inkml:trace>
  <inkml:trace contextRef="#ctx0" brushRef="#br0" timeOffset="223486.7827">17924 14279 2,'2'1'4,"0"2"-1,2-1 0,2 1 0,0 2-1,3 0 8,-1-1 4,2 2-14,-2 1 6,3 1 5,-3 0-7,2 3-7,-1-4 7,-1 1-7,0-1 0,-2-1 14,1 1-8,-3-3 5,0 0-1,-2 1 0,2-3-1,-2-1-14,0 0 1,0-2 1,-2-1 14,2-4-8,-2 0 13,0 0-1,0-2-22,2-1 2,0 0 1,-2-2 14,5-1-1,-3 1-7,2-1-6,2 1 0,0 0 14,0 1-7,1 1-7,1 2 1,0 2 7,3 0 0,-1 2 6,0 0 6,3 2-8,-3 1 0,2 1-1,-1 0-1,-1 1-6,0-1 6,-1 0-6,-1-1 0,0 1 7,-2-1-7,3-1 0,-5 0 13,0-3-7,2 0 5,-2-2-1,3 0 0,-3-1-8,0-2 8,0 1-15,0-2 1,-2 2 1,2 0 7,-2 0-12,2 1 1,1 1 20,-3 1-20,2 1 20,2 1-20,0 2 7,0 1 8,1 0-8,1 3-7,0 0 15,3 1-7,-3-2 7,2 2-7,0 0 7,-1-2-1,-1 1-14,0-3 2,1 1 1,-1-2 1,0-2 7,-2 0 0,1-2-7,-1-1 7,-2-1 0,2 0-7,-2-1 1,-2 0 7,2 0-6,1-1 7,-3-1 6,-2 3-8,2-1 6,0 2-13,0 1 7,-2 1-6,2 1 13,0 3-8,2 0 7,-2 2-7,2 0-7,-2 3 7,2 0-6,1-1 13,1 2-13,-2-1 1,2-2 13,0 2-7,-1-2-7,1 0 1,0-2 13,0 0-13,0-2 7,3-1 6,-3-2-14,2-1 13,-2 0-13,3-2 7,-3-2-6,0 0 6,0-1 0,0-1 6,-1 1 0,-1 0-14,0 1 7,0 0 7,0 1-1,-2 1-1,0 1-14,2 1 8,-2 3 7,0 0-14,3 2 14,-3 2-1,2 1-7,-2 2 7,2 0 0,-2 1-8,2-1 7,0 2-14,0-1 8,-1 0 7,1-1 0,0-2-15,0 1 15,0-2-14,2 0 14,-2-2-7,1-1-6,-1-1 8,0-3-7,2 0 1,-2 0 7,2-2 0,-1 0 0,-1-3 0,0 1 6,0 0-7,0-2-6,2 1 0,-2-2 1,1 3 1,-1 0-1,2 2 1,-2 0 1,0 1 0,0 1 0,0 2 0,1-1 0,-1 1 1,-2-1 0,0-2 0,2 2 0,-2-2 0,0-2 1,2-1 0,0-1-1,-2 0 1,1 0 0,-3-1 0,2-4 0,-2 1 0,2-3 0,-2 2 0,0-2 1,-4-1 0,1 1 0,-1-2 0,0 0 0,0 0 0,2-1 1,-2-1 0,0 2-1,2 1 1,-2 3-1,-1 1 1,3 2 0,0 2 0,0 2 0,0 3-1,0 3 1,2 4 6,0 2-7,0 1 19,0 4-2,4 3-3,0 5-8,3 0 0,-1 3-1,4 1 6,0 2-2,1 2-1,-1-2 13,0-1-10,1 0-14,-1-1 7,0-1 5,-1-3 5,-1 1-7,2-5 5,-3-1-8,-1-1 0,0-2 5,-2-3-13,2-2 13,-2-1-14,3-3 7,-3-3-13,0-2 2,2-4 13,0-1 0,1-1-1,1-1 0,-2-1 0,2 1-13,1 2 13,-3 0-6,0 4 0,-2 0 1,2 0 0,-2 2 0,-2 4-6,1 3 7,-6 1-7,1 3 2,0 1-12,0 5 15,-4 0-13,2 0 3,-2-2 1,2 1 2,-1 0 0,1-4 2,0 0 1,0-1 0,2-2 0,0-1 2,4-1 0,0-1 1,4-3 0,7-3 0,-3-5 1,4 0 1,-1-2-1,-1 0 1,3-5 0,-7 8 1,0-1 0,1-4 0,1 2 0,2-2 1,1-1-1,-3-1 1,5 1 0,-5-1 0,0 1 1,1-1 0,-3 1 6,-2 0-1,0 1 5,-2 1-14,-2 2 14,-2 2-2,0 0-1,-2 2 5,-2 2-8,0 4 13,-2 1-15,0 3-7,0 2 19,-1 0-8,-1 2-7,2 2 0,2-1 0,0 1-13,-1-1 15,3 2-1,0-3-6,2 0-6,2-1 1,0-3 1,1 1 1,1-1 1,0-2 1,0-2 1,2-1-1,0-3 2,3 1-1,-1-4 2,0 0 0,-2-1 1,3 0 0,-3-3 0,2-1 0,2 1 1,-1-2 0,1 1 1,0 2 0,3-1 0,-1 2 0,-1 1 12,3 2-1,-2 2-14,3 1 0,-3 3 14,1 1-2,-1 2-7,-4 1 6,3 3 5,-3 1-14,0 2 6,1-1 1,-3 0 4,0 0 11,-2-1-15,0 0 19,0 0-10,-2-2-1,3-2 4,-3 1 5,0-1-10,0-3 4,0-2 6,0-2-17,0 0 19,0-3-4,-2 0-1,2-3-16,0-3 12,-2 2 5,2-4-3,0 0-15,2-4 12,-1 2-14,1-1 7,0 0-8,0 0 6,0-1-1,0 1-7,2 0-13,1-1-4,-1 3-17,0 2-8,-2 3 5,0 2 3,0 2 6,-1 5 0</inkml:trace>
  <inkml:trace contextRef="#ctx0" brushRef="#br0" timeOffset="224925.865">17096 15235 3,'-2'3'3,"2"3"-1,-2 1 1,4 1-1,0 0-1,0 5 1,5-1-1,-1-1 0,2 2 0,2 0 0,3 0 1,-3 0-2,5 1 0,-3-3-2,0 1 1</inkml:trace>
  <inkml:trace contextRef="#ctx0" brushRef="#br0" timeOffset="225182.8797">16989 15185 3,'10'-6'3,"2"-1"-1,3-1 0,4 0 0,-1-1 0,5 2 0,2 0-1,0 1 0,-1 1 0,1 4 0,0 2 1,0 1-1,-4 7 0,-1 0-1,-3 5 0,-3 0 1,-3 3 0,-3 4-1,-4 2-1,-2 3 1,-2 0 0,-4 0 0,-2 0-1,-3-2 0,1 1 0,0-4-2</inkml:trace>
  <inkml:trace contextRef="#ctx0" brushRef="#br0" timeOffset="225954.9239">17605 15160 3,'-4'-2'3,"0"1"-1,-2 1 0,-1 0-1,-1 2 1,0 2 0,-2 2 0,-1 2 0,1 2-1,-3 3 2,3 2-2,2 3 1,-3 1-1,3 2 0,2 0 0,2 0-1,0-2 0,2-2 0,2 1 0,2-6 1,2 1 0,0-4 0,0-3 0,4-2-1,1-4-1,-1-3 0,2-2 1,1-5 0,-3 0 0,0-4 0,3-2 0,-1-1 0,-4-4 0,2 2 0,-1-1 0,1 0 0,-2 3 0,0 2 0,-2 2 0,0 1 1,1 4 0,-1 3-1,2 3 1,0 3-1,2 3 0,-1 2 0,1 2 0,0 1 0,3 0 0,-1 1 0,-2-2 0,2-1 0,1 0 0,-1-4 0,3-2 0,-3-2 0,0-2 0,-1-3 0,-1-3-1,0-4 1,2-4 0,-3-2 0,1-3-1,0-3 1,-2 1-1,-1-3 1,-1-1 0,0-1 0,-2 0 0,-2-1 0,0 0 0,0 0 0,-4 3 0,4-1 0,-4 3 1,2 4 0,-3 3 0,3 3 6,0 2-1,0 7-7,2 4 6,-2 3 19,4 3-10,0 5-8,0 2 19,2 4-4,3 2-1,1 2-10,2 3-14,3 2 13,1 1-7,1 2 6,1-3 6,1 0-9,3-1-13,-1-2 14,0-4-14,1-2 14,-1-5 5,2-2-1,-5-3-14,3-3 1,-3-4 0,-1-3 0,1-3 1,-1-3 0,-3-1 0,1-1-6,-5-2 0,2-1 16,-4-1-2,1 0-7,-3-1 0,-2 2 0,0-2-7,0 4 15,0 2-8,-2 1 13,2 3-14,-2 1 19,2 4-1,-2 1-9,2 5 5,-2 3-1,2 1-8,0 3 0,3 2 0,-3 2 5,2 0-1,0 1 6,2 0-8,0-2 6,3-2-8,-1 0-1,2-2 6,1-4-19,-1-2 0,2-3-10,1-3-5,-3-4-2,0-1 2,5-4 2,-3 0 4,1-2 2,-1 0 1,-2 0 2</inkml:trace>
  <inkml:trace contextRef="#ctx0" brushRef="#br0" timeOffset="226136.9343">17775 15020 3,'-4'3'4,"-1"0"-1,3-1 0,0-1 0,0-1-1,6-1 0,-2 0 1,5-3-2,3-3 0,2-1-1,5-2 0,-1-3-1,3-2-1,4-3-1</inkml:trace>
  <inkml:trace contextRef="#ctx0" brushRef="#br0" timeOffset="226729.9682">18734 14526 4,'0'-4'3,"0"1"0,2-3 0,3 0 0,-3 1-1,4 2 0,2 1 14,0-2-16,1 2 6,-1 2 0,2 1-1,1 4 13,-3 3-3,-2 2-8,2 2 12,-4 2-3,-1 1 11,-3 1-16,-3 0-8,1 1 12,-2-1 6,-2 1-4,0-2 5,0-2-22,-3-1 0,3-2 19,-2-3-15,2-1 5,-1-2 0,1-4-2,0-3-13,0-1 1,2-2-19,-2-2 3,3-3 2,1-2-4,2-3 2,0 0 3,2-2 1,3 0 4,1-1 1,0 2 1,2 1 1,1 0 2,-1 4 1,2 1 1,-2 2 0,3 3 0,1 1 2,-1 2 1,1 1 0,2 2 1,-1 2 0,1 0 7,3 2 0,-3 2-7,1-1 20,-3 1-10,3-1-1,-3 1 6,3-2-1,-3 0-8,-4-2-7,3 0 6,-5 1 13,0-3-9,0-1-7,0-2 14,1 0-3,-3-3-1,-2-2-8,0-1 0,0-2 0,0 1-1,0-2 0,-2 0 0,2 1 0,-2 0-6,2 2 0,-4 1 1,4 0 13,-2 2-20,2 2 8,2 2-13,-2 2 2,3 0 1,-1 1 1,2 2 0,0-1 2,0-1 0</inkml:trace>
  <inkml:trace contextRef="#ctx0" brushRef="#br0" timeOffset="227920.0363">19318 14013 1,'-3'-4'4,"1"1"6,0-1 6,0 3 4,0-1 4,0 3 3,2 1 4,0 3-4,2 1 2,0 3-9,2 2-10,3 0-1,-1 3 0,0 0 17,0 1-9,0 1-9,1 1-1,1-1-1,-2-1 6,0-1-21,1 0 20,-1-2 0,0 0-2,-4 0-14,2-3-7,-2 0 9,-2 0 14,-2-1-2,0 0-8,-4 0-6,0 0 7,-5 1-13,-1-2 7,-3 0 8,3-1-8,-2-1 8,-1 1-8,3-1 8,1-1-15,1 2 3,2-1 13,1 2-1,1 0-13,2 0 8,0 3-6,4-1 1,0 1-7,2-1 9,0 0-18,2-1 9,0-2 0,3 0 9,1-2-12,-2-2-5,4-2 3,1-2 9,-3-3-7,4-1 3,-1-2 2,-1-1 0,0-2 9,1-2 0,-1 2-6,1-1 7,-3-1-6,0 2 7,0-1 0,-1 0-6,1 3 7,-2 0-7,-2 2 2,2 1 6,1 1 6,-1 3-13,0 1 7,-2 1 6,2 1-14,1 1 7,-1 2 0,0 1-6,0-1 7,0 0 6,3-1-8,-1 0-6,-2-2 0,2 1 1,1-4-1,-1 1 2,-2-3 1,0 1 0,3-4 0,-1 0 1,0-3 0,-2 0 1,3-2-1,-1-1 1,-2 1-1,0-1 1,3 0 0,-1 0 0,-4 3 1,2 0 0,-2 1 0,0 2 0,-1 1 6,1 2-7,-2 0 13,2 3-8,0 1 13,0 2-3,0 2-20,0 1 0,3 0 1,-1 0 13,0 1-7,-2 0 0,0-1 6,2 0-1,1-1-1,-1-2 0,-2-1 0,0 0-15,2-1 9,1-2-7,-1-2 8,2-1-7,-2-1 8,0-2 6,3 0-7,-3-2 6,2 1-1,0-2-13,-1 2 1,-1 0 13,0 1-7,-2 1 7,2 1-1,-1 1 0,1 2 11,0-1-14,-2 4 6,2 0-7,-2 3 13,3 0-9,-3 1 6,0-1-8,0 1 0,0-1-7,0-1 7,0 2-7,1-2-6,-1-2 8,0 1 0,0-2-7,2 0 2,-2-2 1,3-2-6,-3 0 8,2-2 1,0-1 6,0 0-13,1 0 15,-3 0-1,2-2-14,0 2 15,-2-1-1,0 1-1,0 1-14,-1 2 9,1 1 20,0 0-9,-2 2-8,4 3 6,-4 0-1,2 1 7,-2 1-3,3 0-13,-3 2 6,2-2 0,0 1 0,0-1-7,0 0 0,-2-1 1,2-1-6,0-2 0,3-3-4,1 0 1,0-3 2,0-2 0,1-2 2,-1-1 0,2 0 2,-3-2 1,1-1 0,0-1-1,-2-2 1,1-1 1,-3-2 1,0 2 0,-4-4 0,0 0 0,-2-1 1,-2-1 1,-1 1 0,1 1 0,-2-1 1,0 2-1,0 1 1,-3 3 19,3 2-7,2 0 22,-2 4-16,0 0 17,2 3-5,-1 1-3,3 2 3,-2 3-11,2 1-2,2 2-1,0 2 9,0 2 4,2 3-3,2 3 2,3 2-9,-1 2-3,4 1 5,-2 1-9,1 2-2,1 0-1,0-1-14,1 1 21,1 0-10,-2-2-7,1 0-6,-1-1 0,0-1-4,-1-2-19,-1-2 5,0-1-10,-2-1-2,1-1-3,-1-3 5,-2 0 4,0 0 2,-2-1 3</inkml:trace>
  <inkml:trace contextRef="#ctx0" brushRef="#br0" timeOffset="228827.0882">17475 15772 4,'0'0'3,"0"1"0,2 3 0,0 0 7,4 3 4,0 3-1,3 0-15,1 1 7,2 0-1,5 3 0,2-1 0,-1 1-8,1-1 0,1 0 1,-1-1 0,0 0 0,-1-2 0,-1-1 0,-3-2-1</inkml:trace>
  <inkml:trace contextRef="#ctx0" brushRef="#br0" timeOffset="229075.1024">17413 15715 2,'4'-8'3,"0"-1"0,2-3 0,2 0 0,3 1-1,1-1 1,5 1-2,-1 0 2,5 1-2,4 0 7,0 3-8,2 0 1,-1 4-1,1 1 0,0 2 0,-4 3 1,-2 4-1,-3 3 0,-1 4 0,-3 6 0,-3 1 0,-5 4-1,-2 4 0,-4 1 1,-2-1-1,-4 1 0,-1-2-1,1-1 0</inkml:trace>
  <inkml:trace contextRef="#ctx0" brushRef="#br0" timeOffset="229791.1433">17998 15576 3,'-2'-3'3,"0"2"0,-2 0 0,2 0 0,-2 0-1,-1 3 0,1 0 1,-2 5-2,2 3 7,-2 2-8,0 5 0,-1 0 0,3 4 0,0 3 0,2 0 0,0 0 1,2 0 0,2-1 0,0-1-1,0-4 0,4-1 0,-2-5 0,3-1 0,1-3 0,-2-2 0,0-5 0,3-3 0,-1-3 0,0-3 0,-2-3 0,3-1 0,-3-2 0,0-2 0,0-2 0,0 2 0,1 0 7,-1 4-7,-2 0-1,2 3 1,-2 2 6,0 2-1,3 2 0,-1 4-1,2 1-7,-2 3 7,3 1 0,-1 1-1,2 1 6,-1-2-14,-1-2 7,0 1-7,2-4 7,-1 0-6,-3-3-1,2-3 2,-2-2 0,1-2-1,-1-5 2,-2 0 0,-2-2-1,0-2 1,0-1 1,-2-1-1,0-1 1,0-2 0,-2-1 0,-2 0 0,0-1 1,-2 0 0,-1 0 0,1 2 0,-2 0 0,2 3 0,2 4 0,-3 1 13,3 2-2,0 4 6,0 4-16,2 5 19,2 4 5,0 3-10,2 2-9,2 4 13,4 2-9,1 1 5,1 4-7,2 2 10,5 0-15,4 2 6,-1 1 0,1-1-8,2-4 6,-1 0-7,1-4 6,0-1-1,-2-4-6,-1-3-13,-1-4 7,0-2 2,-1-4-6,-3-2 8,-1-3-12,-1-1 14,-1-2-7,-4 0 8,-2-3-6,-1 1-6,-3 1 14,-2-2 0,0 1-6,-2 1 6,2 0 0,-3 2-6,1 2 6,0 1 6,0 3-13,0 2 13,2 2-13,0 2 6,0 1 7,0 4-14,2 1 13,0 2 13,0 0-10,5 0-7,-3-1 6,2 1 0,0-3-9,0-1 7,1-1-8,1-2-19,0-1 3,-2-3-5,3-3 3,-3-1 2,2-2 1,0-2 2,1-1 1,-1 0 0</inkml:trace>
  <inkml:trace contextRef="#ctx0" brushRef="#br0" timeOffset="229950.1524">18190 15588 3,'-4'3'4,"0"-1"0,2 0-1,0 0-1,0-2 0,4-2 0,0 0 0,0-1-1,6-4 0,1-2-2,3-2-2</inkml:trace>
  <inkml:trace contextRef="#ctx0" brushRef="#br0" timeOffset="230275.171">19065 15006 3,'0'-3'17,"-2"0"11,-2 1-3,0-2 2,2 3-2,0-1-4,-2 1-15,-1-2 18,1 2-16,2 0-1,0 2-7,-2 1 13,2 3-2,0 1 12,0 3-10,0 2 5,-2-1-8,2 2-8,2 2 18,-2 0-8,2 0-8,4 0 7,-2-2 4,4 1-2,0 0-1,2-3-9,3 1 13,1-1-9,3 0 7,-3-3-23,0 1 22,1-1-15,-3 0 13,1-2-28,-3 1 10,0-1-6,-2-2-18,-2 1-9,3-1 5,-5 1 3,0-1 3,-2 0 2</inkml:trace>
  <inkml:trace contextRef="#ctx0" brushRef="#br0" timeOffset="230764.199">19055 14851 2,'0'0'11,"0"0"12,0 2-4,4 3-1,2 1 9,0 2-2,3 1 9,-1 3 8,4 1-5,1 1-5,1 3-3,3 3-11,-1 2 5,1 0 4,-1 1-11,3 0 4,-2-1-21,-3-1 20,1-2-10,-3 0 6,0-4 5,-1 0-22,-1-1 0,-2-3 19,1-2-15,-3-3 0,-2-3 7,0-1 4,-2-3-14,2-4-6,-2-2 0,2-4 15,1-2-14,-1-1-7,2-1 15,0-2-6,2 2 7,1 0-1,-1 2 6,0 0-6,3 2-15,-3 2 22,2 3-14,1 2 14,-1 1-8,-2 2 6,3 1-7,-1 3-6,0-1-13,-2 1 3,3 2 1,-3-1-3,-2-1-5,3 0 3,-3 0-17,0-2-2,-2-1 5,0-1 5,2-2 2,-1 0 4,1-3 1,-2 0 4,0-2 1,0 0 3,0 0 1,0 0 1,1 0 2,-1-2 2,-2 2 1,0 1 1,0-1-1,0 1 2,-2 0 1,2 1 1,0 2 0,-2-2 0,2 1 0,0 2 1,-2-2 0,2 3 0,2-1 0,1 2 0,-3-1 0,2 2 0,0 0 0</inkml:trace>
  <inkml:trace contextRef="#ctx0" brushRef="#br0" timeOffset="231175.2225">19661 14885 3,'0'-4'3,"-2"1"0,2-2 0,-2 3-1,2-2 0,0 2 0,0 0 0,0 1 7,0 1-2,4 0-1,-2 2 12,0 3-1,4 3 9,2 1-21,1 2 24,-1 2-3,4 5-16,-1 2 5,1 3 5,3 1-10,-1 4-1,3 0 0,-1 2-8,1-2 12,-1 0-14,-1-1 0,-1-3 7,-1-3 5,-1-2-8,-2-2 7,-1-3-8,-1-2 0,-2-4-8,-2-2 15,-2-5-8,0-2 0,-4-1 6,0-4-7,0-5 0,-4 0 6,-2-3-7,-1-4-6,-3-2 1,-2-2 7,1-2-20,-1-3 3,1 0 15,-1 1 0,3-3 0,1 1-6,2 0 1,0 0 0,3 1 1,3 3 1,2 1-6,2 0 8,3 3 6,-1 1-13,0 3 14,2 2-13,-2 2 1,2 3 13,3 2-1,-5 3 0,2 3-1,0 3-1,0 3 6,-1 3-7,-3 3 7,0 1-22,-2 2-10,0 2 1,0-1 4,-2 1 0,2-1 3,0-2 1,0 0 0</inkml:trace>
  <inkml:trace contextRef="#ctx0" brushRef="#br0" timeOffset="231717.2535">19924 14767 2,'0'2'4,"2"2"-1,0 3 0,2 1 0,2 2-1,0 0 14,2 3-15,3 0 12,1 2 6,-1 1-4,1 3-14,0 2 12,1-2 0,1 2-9,-3 0 12,1-1-8,-2-1-1,-1-4 0,-1 0-2,0-2 18,-4-4-2,3 0-3,-3-4-2,-2-3-8,0-1-2,-2-3-7,-2-4 1,2-1 0,-2-2-7,-2-3 14,-1-3-21,-1 0 9,0-5 1,0-1 0,-3-2-6,3-4 2,-2 1 1,2-3-7,2 0 9,2 1-12,0 1 1,2 1 16,2 4-7,-2 1 8,2 4 6,0 3 0,0 2-15,-2 5 1,2 1-6,2 5 9,-2 2-6,0 4 0,0 2 2,2 2 2,-2 3 0,3 1 1,1 0 0,-2 1-1,2 0 2,0-2 0,1 0 1,-1-3 0,0 1 1,2-5 0,-2-1 0,1-3 1,1-2 0,-2-3-1,2 0 2,-1-3 0,-1-1-1,0-2 0,0 0 0,0-1 1,-1 1 0,-1-2 0,0 1 0,0 3 0,0-2 0,-2 3 0,2 1-1,-2 2 1,0-1 0,0 4 0,3 1 0,-3 0 0,2 1 0,0 0 0,0 3 0,-2-1 0,2 1 0,0-2-1,1 0 0,-1 0 0,2-1-1,-2-2 0</inkml:trace>
  <inkml:trace contextRef="#ctx0" brushRef="#br0" timeOffset="232189.2805">20343 14044 10,'0'0'10,"0"0"6,0 4 3,2 3-8,3 3 4,1 1 18,0 3-5,4 1-9,1 3 10,1 2-9,3 2-4,-1 1-14,0 1 19,-1-1-16,3 0 6,-3-1-8,1-2 0,-3-1 13,-1-4-15,2 0 0,-3-2 6,-1-2-1,-2-1-20,0-3 8,-1 0-6,-3-2 2,0 0 8,-4-3 6,0 2 0,-3-1-7,-3 1 0,0-2 1,-3 2 6,-3-3-13,2 0 14,-3 1-7,3 1 7,-3 1-7,5 0-13,-3 2 21,5-1-13,-2 3 13,0 2-1,1 0-6,1 1 6,4 0-7,0 2 7,0 1-14,2-2 14,-1-1-19,3 1 20,3-4-1,-1 0-13,0-1 14,2-1-13,0-2 13,0-3-7,4-1 6,-1-3 0,-1 0-1,2-2 0,2 1-13,-1-3 1,1-3 13,-2 3-13,3 0 14,-5 2-1,0 0-1,0 0 0,0 2-13,-1 0 1,1 2-5,-2 0-12,0 1 2,0 0 3,0 1 2,0 3 0,1-2 3</inkml:trace>
  <inkml:trace contextRef="#ctx0" brushRef="#br0" timeOffset="233835.3746">17677 16116 3,'-10'13'3,"-2"5"0,1 2-1,3 6 1,2 4 0,0 5-1,4 5 7,2 2-2,6-1-7,2 2 0,5-1 0,1-1 7,3-3-8,3-3 7,1-2-7,2-5 0,-1-6 6,3-6 0,0-3 6,0-7-8,2-4-1,-2-5-6,-3-6-1,-1-6 2,-2-3 7,-1-3 0,-3-7-9,-1-4 2,-3-1 0,-3-2 7,-4 1-7,-4 0 1,-4-1 0,-4 4 6,-3 1 0,-3 1 7,-3 2-9,-4 1 0,-1 3-7,-3 2 13,-2 3-13,0 3 0,4 3 1,1 5 0,-1 3 1,2 6 0,3 3 0,1 5 0,3 1 0,3 4 0,3 3 0,6 2 0,0 1 1,2-2 0,6-1-1,2-1 0,1 0 1</inkml:trace>
  <inkml:trace contextRef="#ctx0" brushRef="#br0" timeOffset="234111.3904">17977 16283 2,'7'1'2,"1"1"0,4 4 1,1 0-1,-1 2 0,3 0 0,-3 1 0,2 4-1,1 1 0,-1-1 0,1 0 1,-1-1 0,-3 1-1,1-2 1,-2-1-1,-1-1 6,-3 0 6,0-2-8,0-3 7,-2 0-9,-1-4 0,-1-3-7,0-2 13,-2-2-1,-2-4-14,0-3 14,-3 0-8,1-2-6,0-3 13,-2 1-7,2 0-6,-2 1 1,1-1 0,1 2 0,-2 1 0,2 3 1,0 1 0,2 0 0,-2 4 0,4 0 0,0 1 0,0 2 0</inkml:trace>
  <inkml:trace contextRef="#ctx0" brushRef="#br0" timeOffset="234898.4354">18161 15902 2,'0'0'3,"2"4"0,1 0-1,3 2 1,-2 1 0,6 3-1,1 0 0,-1 2 1,2 2-2,3-2 1,-1 2-1,3 1 0,-3-1 0,3 0 0,-1 0 6,-1-1-1,-1 0-7,1-3 0,-3 1 7,1-3-1,-5-1-7,0 0 0,-2-2 7,-1-1 7,-1 1-9,-4-2 0,-2 1-7,0-1-1,-5 1 2,-1-1 0,-2 2 1,-1-2 6,-3 1 0,-1 1-7,1 0 0,-1 1 1,3 1 13,0 1-8,1 3 0,1 2-7,2 1-1,1 1 2,3 0 7,2 2 0,4 2-9,0-2 9,3 1-9,-1-3 9,4-1-8,2-1 8,3-3-8,-1-3 1,1-3 0,-1-3 1,4-4 0,-1-1 0,2-3 1,-1-3-1,-1-2 0,-1-2 1,-2-1-1,1-2 1,-1 0 0,-1-1 0,-3 2 0,0-1 1,-2 2 0,-2-1 0,1 2 0,-1 3-1,0 0 1,-2 3 0,2 0 0,-2 5 0,2 0 0,0 3 0,3 1-1,-1 3 1,0-1-1,2 2 0,1 1 1,1-1 0,0 0 0,1 0 0,-1-1 0,2-2 0,-1-2 0,-1 0 0,0-1 0,3-4 0,-1 0 0,-1-3 0,-3 0 0,0-2 0,0-2 0,1-1 0,-3 0 0,-2-1 0,0 2 0,0-1 0,-2 1 0,0 2 0,0-1 0,1 4 0,-3 0 0,2 4 1,-2 1-1,2 4 0,-2 1 0,2 4 0,0 1 0,0 3 0,2-2 7,2 2-1,0-1-7,-1 2-1,1-3 7,0 0-7,2 1 7,-2-3-7,3-1 7,-1-3-1,2-1-7,-1-2 14,-3-1-2,2-2-7,-2-4-1,3 0-6,-3-3 1,0 0 0,0-1 13,0-1-14,-2 0 14,1 0-2,-1 1 0,0 0-1,2 1-7,-4 1 6,2 0-13,3 4 13,-3 0-13,2 3 14,2 0-13,0 1 7,1 2 6,1 2-7,2-2 0,-1 2-6,1 0 0,3 0 0,-3 2 1,3-2-1,-1-1 2,0-1 0,1-2 0</inkml:trace>
  <inkml:trace contextRef="#ctx0" brushRef="#br0" timeOffset="235935.4948">19272 15701 3,'2'4'4,"2"0"0,0 2-1,5 1 13,-3 1-9,4 2-1,3 0 12,-1 0-1,0 0-9,1-1-1,-1 2-8,3-3 7,-3-3 6,1 1-2,-1-2-1,-2-3-20,3 0 7,-5-3-6,0-3 1,-2-3 2,1-4 1,-1 0 1,-2-4 0,-2 1 0,0-1 0,-4-1 9,0-3-8,0 0 1,-4-1 0,-3-1 0,1 0 1,0-2 0,-5-1 7,3 2-7,0 1 13,-1 2-7,1 1 5,2 4 5,0 3-14,1 1 26,1 4-11,2 2 12,2 3-10,2 2-3,0 4 12,2 1-3,2 5-22,4 1 18,1 3-8,3 4 5,1-1 4,3 3-2,1 0-15,1 1 6,3 0 5,2-3-2,-1-2-7,1-2-8,0-1 0,0-2 15,-1-4-9,1-3-13,-2 0 8,-3-4-1,1-3 8,0 1-7,-5-4 6,1-1-14,-3 0 16,-2-2-22,-1-1 3,-1-1 8,-2 1 1,-2-2 0,2 2-7,-1-1 9,-3 3 0,2 0-6,-2 2 14,2 0-1,-2 2-7,0 0-6,0 1 7,0-2-6,-2 3 14,2-2-1,-2 2-7,2-1-13,-2 1 21,3-1-7,-1 0 0,-2 0-7,0-1 1,2 1 1,-2-2 13,0-1-1,-2 2-7,2-2-6,-2 1 13,-1-1-1,1 3-1,0-1-6,0 2-7,0-1 8,0 1-7,0 0 14,0 1-1,0 1-7,2 2 0,0 1 0,0 2 0,0 2 0,0 3 7,0 0-13,2 1 13,0 0-1,0 2 0,2 0-1,0 0-1,1-2-12,-1 1 7,2-2 0,0-1 7,-2-2-1,2-3-7,1 1 1,-1-3 0,2-1 0,-2-3-12,0 0 14,1-5 6,-1 1-13,0-2 14,-2-2-14,2 0 7,-1-2 0,-1 1-6,0-3 7,2 1-6,-2 0 7,0 2-1,0 0 6,1 2-7,-1 1-6,0 2 1,0 2 13,2 2-7,-2 2 0,3 2 6,-3 2-1,2 2-1,0-1-7,0 2 0,1 2 1,-1-1 0,0 0-6,0-2 13,0 1-1,1-2 0,-1 1-7,0-1-6,0-3-5,-2-1 20,2-1-1,-1-1-1,1-2-7,0-3 7,-2 0-13,0-2 1,0 0 7,1-1-13,-3-2 7,0 1 9,2-2 5,-2 0-1,0 1-7,0-1 6,-2 2-7,4 0 7,-2 2-1,0 2-13,0 1 13,3 0 0,-1 1-1,0 3 0,2 0-7,0 2 6,0 0-6,1 1 6,-1 0 1,0 0-9,0 1 9,0-1-1,-1 1-1,-1-1 0,0-1-14,0 0-3,-2 0-5,0-1-11,0 0 4,0-2 4,0 1 1,0-3 3,0 2 1,1-2 3,-1 0 1,0-1 0,0 0 3</inkml:trace>
  <inkml:trace contextRef="#ctx0" brushRef="#br0" timeOffset="236195.5096">20316 15206 1,'0'-4'3,"0"0"0,0-1 7,0 0 6,-2 1-9,2-2 5,-2 1-8,2 2 13,-2 0 10,0 1 10,0 0-4,0 1-4,2-1 1,-2 4-2,0-1 2,0 3-17,0 0-1,0 1 12,0 2 3,2 0-23,-2 0 6,4-1-1,0 3 12,-2-2-4,2 1-14,2 0 12,-2-1-7,2 1 4,2-1-14,1-1 7,1-2 5,-4 3-7,4-1-13,-2-1 7,-1 0 7,1-1 0,-2 0-13,-2 0-19,0 3 4,-2-1-10,0 0-9,-2 1 5,-2 2 3,-2 1 5,-1-1 4</inkml:trace>
  <inkml:trace contextRef="#ctx0" brushRef="#br0" timeOffset="236562.5306">19268 15605 2,'0'0'4,"-2"0"6,0-2-8,2 2 0,0 0 14,0 0-3,0 0 5,2-1-15,2-2 6,4-2-8,1 1 19,1-3-8,2 0-9,5-2 13,-3 0-9,1 0-1,1-2 7,3 1-15,-3-2 6,1 2 0,0-1-20,-3 3 2,-2 0 2,3 1 1,-5 2-1,-1 2 2</inkml:trace>
  <inkml:trace contextRef="#ctx0" brushRef="#br0" timeOffset="240467.754">18079 16756 2,'0'-1'2,"0"1"0,0-2-1,0 0 0,0-1 1,0 2-1,0-1 0,2 0 0,-2 1 0,0 0 0,2 0 0,-2-1 1,0 1-1,-2 0 0,2 0 1,0 0-1,-2 0 0,0-1 0,2 1-1,-2-1 1,-1 1 0,1 1-1,0 0 0,0-1 1,0 1 0,-2 0 0,0 0 0,2 0-1,-2 1 0,0 1 1,-3 0-1,3 3 0,-2 1 7,-2 0-8,2 2 7,-1-1 6,3 1-14,-2 0 0,0 1 13,2 1-7,0-1 5,-1 0-1,3 2-14,-2 2 14,2-2-14,2 3 1,-2-2 7,2 1-7,0-2 1,0 0 13,0 0-1,2 1-1,0 0 5,2-1-14,0 0 14,1-1-15,1 2 13,0-1-1,2 0-2,1-1 0,-1 1 12,2-3-9,1-1-8,-1 1-6,2 0 13,1-3-1,-1 1 0,1-3-16,-1 2 22,0-3-3,1-1-7,-1-1-7,1 1-6,-3-1-6,0-1-4,-1 0 2,-1 0 1,0-1 1,-4-2 2,0 1 0,0-1 2</inkml:trace>
  <inkml:trace contextRef="#ctx0" brushRef="#br0" timeOffset="241390.8068">18418 16756 3,'0'-3'3,"0"2"0,0 0-1,-2 0 1,0 1-1,2-1 0,-2 1 0,-2 0 1,1 1-1,-1-1 0,0 1-1,0 1 0,0 3-1,0 2 0,-2 1 1,1 4 0,3 1-1,-2 2 1,0 1 0,0 2-1,2 0 1,0 2-1,2-3 0,0 2 0,2-2 0,0-2 0,2-1-1,0-2 1,0 0 0,1-4-1,1-4 0,-2 0 1,2-3-1,-2-1 1,2-2 0,-1-3 0,-1-2 0,0-1 0,2-2 0,-4-3 0,0 0 0,0-1 0,-2-1 0,0 1 0,2-1 0,-4 1 0,2 1 0,0 1 0,-2 3 1,2 1-1,2 2 0,-2 2 0,0 1 7,2 3-7,0 1 6,0 2-7,3 3 0,1 1 0,-2 1 7,2 1-8,0 1 1,3 2 6,-1-3 0,2 0-7,-2-3 0,1 0 7,-1-1-7,2-2 0,-1-3 0,-1-1 1,0-3-1,0-3 1,-1-4 0,-1 0 0,2-5 0,-2 0 0,1-4 1,-3 1-1,0-5 0,0-2 1,-2-1-1,0-1 1,-2-2-1,-2-3 0,-2-1 1,-2 2-1,-1-1 1,-1 2 0,-2 2 0,2 4 7,-1 3-8,1 3 1,0 2 12,2 7-14,-3 2 20,3 4-9,2 4 5,-2 4-8,4 4-1,0 3 0,0 6 5,4 0-1,2 3-1,2 1 5,2 1-1,3 1-2,1 1-1,0-2-8,3 0 0,1-1 6,1-3-7,2 0-12,-3-2 8,1-2-12,-1-2 0,-1-3 3,-1-2 1,1-3 0,-3-1 2,0-3 1,-1-1 0,1-2 1,-4-1 0</inkml:trace>
  <inkml:trace contextRef="#ctx0" brushRef="#br0" timeOffset="242201.8532">18749 16540 2,'0'0'4,"0"0"-1,0 2 7,0 0-1,0 3-8,0 2 0,2 1 12,-2-1-1,4 3-1,-2 2-2,2 0-1,-2 0-7,2 2 0,1-1 6,1 1-1,-2-1-1,2-1-7,0-1 0,0-3 7,1 0-7,-1-1 8,0-2-2,0-1-1,1-2 6,-1-3-7,-2-2 0,2 0 6,-2-3-14,2-2 1,-1-1 7,-3-1 0,2-1-7,-2 1-6,0-1 14,0 0 6,0 1-7,-2-1-13,2 3 0,-2 0 3,2 1 13,-2 1-7,0 4 14,2 2-2,0 1-2,2 3-7,-2 1 0,3 5 0,1-1 6,0 2-7,2-1 0,-1 0 0,1 0 0,0-1 0,2-1 0,-1-1-6,-1-1 7,2-2 0,-1-3-1,-3-1-6,2-3 1,0-1 1,3-3 6,-3-1-12,-2-2-1,0-1 3,1-2 1,-1-1 1,-2-1 7,-2 0 0,0 0 0,0-1-7,-2-1 1,-2 2 0,2 1 0,-2 0 9,0 4-9,0-1 2,0 1 0,0 1 1,0 1 0,-5 2 0,3 1 7,0 0-7,0 0 0,0 2 0,2-2 7,-2 2-7,-3 0 0,3 0 0,2-1 1,-2 2 0,2-1-1,-2-2 7,2 1-7,0 1 0,0 0 7,0-2-7,0-1 7,-1 0-7,3 0 0,-2 2 0,0-3 0,2 0 1,-2 1 0,-2 0 7,2-1-7,0 0-1,-2 0 0,2 1 1,-2-2 0,2 2 7,-3 1-7,1-2 0,0 0 0,0 1 0,0-1 0,-2 0 0,0 1 7,-1 1 5,3 1-7,0-1 0,0 2 5,2-2-1,0 3-1,0-1-7,0 1 6,0 2 6,-1-1-2,3 1-1,-2 1-1,2 0-1,0 5 0,0 0 4,2 2 5,3 2-8,-1 1 6,0 2-15,0 2 13,4-1-2,-1 3-7,1 0 13,0 0-3,0-1-2,3 1-14,1-1 1,-2-1-6,1 0 13,-1-1 0,3 0-7,-1-2 6,0-3-6,1 0 0,-1-1 6,3-2-13,-1-1-5,3 1-12,-5-2 3,3 0 3,-3-1 3,0-2 0,1 1 3,-3-2 2,0 0 0,-1 0 2,-1-3 0</inkml:trace>
  <inkml:trace contextRef="#ctx0" brushRef="#br0" timeOffset="243102.9047">19309 16322 1,'0'-5'4,"-2"1"-1,2-3 0,0 0 0,-2 0-1,2-1 0,0 1 0,0 1 7,-2 0-2,2 1-7,-4 3 0,2 1 6,-2 1 6,-2 3-14,1 3 0,-3 2 13,2 2-14,-4 4 14,1 0-9,3 1-6,-2 2 19,2-2-20,-1 0 0,3-2 13,0 0-7,0-4 6,4-1-13,0-2 0,0-1 8,2-4-7,0-1 1,0-3 0,2-2 0,3-2 1,-1 0 0,0-1 0,2 0 1,-2 0 0,1 3 0,1-1 1,-2 1 0,0 3 0,3 1 0,-3 2 0,4 0 7,0 3-8,-1-3 1,1 2 0,-2 0 0,1 0 0,1-2 0,-2-1 0,1-1 0,1-1 0,-4-4 0,2-1 0,1-3 0,-1-2 0,0-2 0,0-3 0,3-1 0,-5 0 1,0-2 0,-2-1 0,0-1 0,-1 1-1,-3-1 1,-3 0 0,1-2-1,-2 3 1,0-1 0,-2 1 1,0 2 0,-1 2 6,1 2-1,-2 3 0,2 1 5,0 4 0,-3 2-3,3 5-7,2 2 19,0 2-2,0 3 3,2 4-1,2 1-4,0 2-2,2 0 0,2 1-15,0 3 0,4-2 12,3 0-7,-1 1-7,2-1 13,3-1-8,-1-2 6,1-3 0,-1 0-14,3-3 0,-3-3 1,1 1 7,1-4-6,-1-2-6,-3 0 14,1-3-1,-1-1-6,-2 0 0,1-2-12,-5 0 14,0-1-13,-2-2 2,0 1 14,-2 0-6,-2 0 13,0 0-14,0 1 1,0 2 13,-2 0 6,2 2-3,0 1-14,-2 3 19,2 0-1,0 3-3,0 1-14,0 2 19,2 3-8,0 1-14,3 1 20,-1 0-15,2 0 12,-2-2-8,2 0 0,3-2-7,-1 1 13,2-2-2,3-1-7,-3-2-13,2 0-12,-1-3 10,1-2-6,0 0-3,1-2-4,-5-3 10,2 0-6,1 0 4,-5-2 1,2 1 3,-4 0 0,-1-1 0</inkml:trace>
  <inkml:trace contextRef="#ctx0" brushRef="#br0" timeOffset="243287.9153">19404 16148 2,'0'1'4,"0"-1"-1,0 1 0,2-1 0,1 0 0,-1-1-1,2-1 1,0-2-2,2 1 1,2-3-2,3-1 0,-1 0 0,0-1 0,5-1-1,-3 0-1,1 0-1</inkml:trace>
  <inkml:trace contextRef="#ctx0" brushRef="#br0" timeOffset="244007.9565">19950 15740 1,'-4'-3'4,"-2"1"0,2-2 19,0 2-10,0 1 25,0-1-11,-1 2 8,3-2-3,-2 4 2,4 2-10,0 2 8,0 3-9,2 2 10,2 2 1,3 2-10,-1 3-10,0 1 0,2 1-3,3 1-1,1 1 12,2 0-4,-1-1-2,3-1-1,-1-3-3,1 2-8,1-3-19,0-2 8,1-3-25,-1 0-2,-1-4-9,-1-2-1,1-2 5,-3-1 4,1-2 4,-3-1 3,-3-1 3</inkml:trace>
  <inkml:trace contextRef="#ctx0" brushRef="#br0" timeOffset="244321.9744">20081 15974 2,'-4'0'3,"1"0"0,1 0 0,-2 0-1,2-2 0,2 1 0,0 1 0,0-2-1,0-1 1,2 0-1,2-2 0,1 0 0,-1-1-1,4-3 0,-2 0 1,5 1-1,-3-1 1,4-3 0,-1 0-1,-1 1 0,2-1 1,-1 2-1,1 0 0,-2 2 1,3 1-1,-1 1 0,1 2 1,-3 3-1,2 2 7,1 1-1,-3 0-1,-2 3 6,-1 1-14,1 1 7,-4 0-7,0 2 7,-2 0 0,-2 2-1,-2-1 12,0 0-8,-2 0 12,0-2-9,-2-1 5,-3-1-8,3 1 6,-2-3 4,0-1-15,-1-2-6,1-2-6,2-1 1,-2-1-6,1 1 2,1-3 0,2 1 1,0-3 1,2 0 1</inkml:trace>
  <inkml:trace contextRef="#ctx0" brushRef="#br0" timeOffset="245093.0185">20298 15563 1,'0'0'4,"0"0"6,0 0 19,0 1-11,0 4 5,4 0 22,0 4-12,2 0 3,1 2 2,1 2-6,0 4 9,0 0-11,3 0-3,-1 2-11,0 1 4,1 0-1,1-1-3,-2 0-1,3-2-3,1 0-2,1-2-1,-1-1-7,1-5-7,-3-1-12,1-1-5,1-3 4,1-3-11,-3 0-2,2-2-4,-3-2-2,-1-1 5,3-2 4,-5-1 3,2-2 3,0-1 3,-1 1 3,-1 0 1,0 0 3,-1-3 1,-1-1 1,2 1 2,-4-1 1,2 0 7,-2 0-6,1-1 13,-3 1-1,0 2 13,-2-1-3,0 3-2,-2-1 5,-2 3-9,-1 3 5,-1 1-7,-2 5-2,2 0 12,-5 4-15,1 3 19,2 3-22,-1-1 12,1 4-1,0 2 6,0-2-16,4 0 13,1-1-8,-1-1-7,4-1 6,2-2-1,0-2 0,3-2-26,-1-4 16,0-1-19,4-2 10,-2-4 2,3-2-6,-1-1-3,0-2 8,0-1 3,1 0-5,-3-2 7,0 0 8,2-1-12,-1 1 2,1 1 1,-2 0 14,-2 0-1,2 4 6,1 1-1,-1 3-1,-2 0 6,0 2-2,2 3-2,1 1-7,-1 3 0,0 1 6,0-2 0,0 2-22,3-1 22,-3-1 0,2 1-16,0-1 2,3-2 13,-3-2-7,0 0 0,1-2 0,-1-2-12,0-4 14,0-1-7,3-2-12,-1 0 1,0-2 3,1-2 14,-3-2-6,0 1-6,-2-3 14,1 2-6,-3-3-8,0-1 9,-2-1 1,-4-1 0,0 0-6,0-1 7,-2 1 6,0 1 6,-3 2-2,3 3 11,-2 2 5,0 1-4,0 3-2,-1 4-3,1 3 5,0 3 2,0 2-2,2 3-3,-1 2-8,3 4-2,2 0 5,0 3 6,0 1-4,7 2-14,-1 0-1,2 2 13,2-1-14,1-1-13,-1 2 8,5-3-19,-1 1-9,3-1-4,-1-2 5,1-1 3,-3-2 4,3-2 1,-5-2 4</inkml:trace>
  <inkml:trace contextRef="#ctx0" brushRef="#br0" timeOffset="245340.0327">20319 15747 1,'0'1'3,"-3"-1"0,3 0 0,0 0 0,0-1-1,3-1 0,1 0 0,0-1 1,4-4-2,0 1 0,5-2 0,-3-1 0,5 0-1,-1-1 0,1-1-1,1 1 0,-1-2 0</inkml:trace>
  <inkml:trace contextRef="#ctx0" brushRef="#br0" timeOffset="245611.0482">19851 16028 10,'-6'5'10,"-2"0"24,-3 0-10,3 2 2,0-2 11,2-1 1,-1 0-4,1-3-11,4 1 3,2-2 4,2-1-11,2 0-8,5-3-8,5-4 12,3-1-2,3-3-1,1-2-8,2 2-7,2-5 0,-1 1 13,3 0-1,-4 1-7,0 1-13,-3 1-12,1 0 4,-4 4-18,-3 0 17,-1 0-9,-3 4 2,-2 1 3,-2 4 2,-4 2 3,-2 2 0</inkml:trace>
  <inkml:trace contextRef="#ctx0" brushRef="#br0" timeOffset="247073.1318">18283 17201 1,'0'1'3,"-2"0"1,-2-1 0,2 2-1,-2-1 0,0 0-1,2-1 7,0 0-8,0 2 12,2 2-1,0-1-1,2 1-15,4 2 21,0 1 3,2 2-15,1 1 13,1 2 16,2 0-5,1 3-2,3 1-4,1 3 3,2-1-2,-1 2-17,3 1 12,-3 2-1,3 0-4,-2-1-14,-1 2 13,1-3-1,-2 1-22,-1-1 16,-1-3-22,-1 2-3,-2-2 1,-1-2-15,-3-5 2,0 1 3,1-1 5,-5-3 1,0-4 3,-2 0 1,0-3 3,-2-2 1</inkml:trace>
  <inkml:trace contextRef="#ctx0" brushRef="#br0" timeOffset="247296.1445">18250 17280 1,'0'-6'3,"2"1"0,0-2 0,1-2-1,1 0 0,0 1 0,6 1 0,-2 0 0,5 2 0,1 2 0,1-1 0,1 3-1,-1 4 0,1 1 0,-1 4 0,-1 3 0,-1 3 0,-1 2-1,-4 3 1,1 2-1,-3 0 0,-2 1 0,-2-1-1,-2 0 0,0-2 0,-2 0 0,2-2-1,0-4 0,-2-1 0</inkml:trace>
  <inkml:trace contextRef="#ctx0" brushRef="#br0" timeOffset="248087.1898">18554 17324 2,'7'0'3,"1"0"0,0 2 0,2-1 0,3 1-1,-1 0 0,1 1 0,1 0 1,-1 1-1,-3-1 12,0 2-2,1-2-7,-3 1 12,-2-2-9,0 0 12,0 0-2,-1-1-9,-3-2-1,0-1-1,-2-1-7,0-1 0,0-1 0,-2-1 7,0-2-2,-3 0 6,1-3-8,-2-1 12,2 0-20,0-1 13,0-1 6,2 1-15,0 0-6,-3 1-13,5 2 10,0 2-7,0 0 3,3 3 1,1 2 2,2 1 0,-2 2 2,4 1 1,1 0 1,-1 2 1,0-1 0,2 0 1,-1 0 1,1-1 1,0 2 0,-1-2 0,-1 0 2,-2-1 0,2 1 0,-1 0 0,-1-2 1,-2 0-1,2 1 1,-2-1 6,0 0-7,3-2 0,-5 1 7,2 1-8,-2 0 1,0 0 6,0-1-7,-2 1 1,2 1-1,0 0 0,0-1 8,-2 0-1,4 0-1,1 1-7,-3 0 0,4 0 1,-2 0 0,2 0 1,2 0 6,-1 0-1,1 1-6,0 0 6,3 1-7,-3 0 1,2-2 6,3 0-6,-5 0 6,0 0 0,2-3 0,1 2-1,-1 0 6,-2 0-8,3-3-7,-3 2 14,0-2-7,3-1 0,-3-1 0,0-2-7,0-1 7,-1-2 0,1-1 0,-2 1-6,0 1 0,1 1 1,-1 0 7,0 3-7,0 0-1,0 3 2,1-1 7,-3 3 0,2-3-9,0 2 2,0 0 0,-2 2 1,5-1 6,-3 1-7,0-2 0,0-1 1,3-3 7,-1-2-1,-2-1-7,0-2 0,3-3 1,-3 2 0,0-4 1,-2 0-1,0 0 7,-2 1-7,-2-2 1,0 0-1,-4 1 0,0-2 1,-4 2 0,-1-1 0,-1 0 7,0 1-7,-3 1 6,3 1 0,-2 1 6,-1 4 4,3 1-8,2 1 5,-3 3 0,3 3 4,4 3-15,0 3 20,2 2-4,2 3-8,2 3 5,4 2-7,2 3 5,3 0-8,1 2 6,2 0-2,5 1 0,2-1-1,-1-3-1,3 2-27,-2-3 3,2-2-5,-5-1 3,5-3 2,-4-3 0</inkml:trace>
  <inkml:trace contextRef="#ctx0" brushRef="#br0" timeOffset="248242.1987">19231 16981 3,'2'0'2,"-2"-2"0,2 0 0,4-3 0,0 0 0,2-2 0,3 2-1,1-3 0,3-3 0,1 1-1,1-1-1</inkml:trace>
  <inkml:trace contextRef="#ctx0" brushRef="#br0" timeOffset="248437.2098">19568 16743 4,'0'0'4,"0"1"0,0 2-1,4 1 0,0 2 7,0 0 4,4 0-2,-1 2-8,1 0 0,0-1-7,0 1 7,3-2-8,-1 1 0,-2-1 1,-1-1-1,1 0 0,0-1 0</inkml:trace>
  <inkml:trace contextRef="#ctx0" brushRef="#br0" timeOffset="249912.2942">19679 16716 1,'0'0'3,"3"0"1,-1 0 0,0 1-1,4 2 13,2-1-9,2 3-1,1 1 6,-1 1-1,3 1 4,-1 1-2,2 0-8,-1 2 7,-1-2-2,-1-1-8,1 0 6,-4-1-7,1 0 12,-1-2-7,0 1 5,-4-3 11,0 1-14,1-4-2,-1 0 12,0-3-15,-2-1 13,0-1-15,-2-3 12,2-1-20,-2-2 19,0-2-20,0-1 7,2 0 7,0 2-1,0-2-1,0 1 0,2 1 6,-2 2-14,1 1 7,1 0-1,0 4-12,2 0 20,0 4-7,0 0 5,3 2-21,-1 2 15,0 1-6,3-1 7,-1 2-7,0 0-18,1-2 9,-3 1 0,0-1-10,0-1 8,1 0-4,-3-2 1,2 0 4,-4-3 2,3 1 1,-5-3 0,2 1 3,-2-3 0,0-2 2,-2 1 0,2-1 1,-4-1 0,2-1 1,0-1 0,-2 1 1,2-1 1,0 2 0,0 0 0,0 2 1,0 1 0,0 1 0,2 3 0,2 1 13,0 2-14,2 2 13,3 1-7,-3 3 11,4 1-2,1 1-1,-1 2-14,2-1 7,-1-1-8,1 0 14,2 0-2,-1-1-1,1-2-1,-1 0-1,-1-3 0,1-1-8,-3-2-7,2-1 9,-1-2 0,-1-2 0,0-2 6,-1 0 0,-5-1-1,2-3-21,-2-1 16,0-1-13,-2-1 20,-2 0-13,-2 1 7,2-1 6,-2 1-7,0 1 6,-2 2-7,2 3 14,0-2-9,0 3 0,0 2-7,2 1 13,-2 3-14,2 1-6,0 1 8,0 0-7,2 4-4,0-2 1,0 2 1,2 1 0,0-2 1,2 1 1,1-1 2,-1-2 1,2 0-1,-2 1 1,2-3 2,1-2 0,-1 0 1,0-3 0,1 0 0,-1-1 0,2-2 1,-4 1 0,1 0 1,-1-1 0,0-2 0,0 1 1,-2 0 1,-2-1 0,-2 3 0,0-1 6,0 2-7,-2 2 6,2-1-1,-2 2-7,-2 2 13,0 3 6,2 1-3,-2 2-8,2 3-7,0 0 20,0 4-3,4 0-2,-2-2-1,4 3-2,-2-2-2,2 1-7,2-2-7,0 1 1,3-4-6,-1-1 20,0-2-7,3 0-7,-1-3 13,0 0-1,1-2-7,-3-4 7,0 0-2,0-2-1,1-3-13,-1 1 14,0-3-1,-2 0-13,-1 0 13,1 0-7,-2 1-6,0 0 0,2 2-4,-4 1 14,0 1 6,0 1-7,1 1 0,-3 3-7,2 1-5,2 3 20,-4 2-1,4 1-8,-2 4 0,2-1 0,2 0-12,0 2 20,1 1-20,-1-2 21,2-1-20,-2-1 20,3 0-1,-3-1-7,0-1-1,0-3 0,0 0 8,1 0-8,-1-4-8,-2-1 16,0-3-8,0 0-8,2 0 8,-3-2 8,1-2-8,-2 1 0,0-2 0,0 2-8,0-2 16,0 2-8,-2 1 0,0 1 0,2 0 0,-2 1 6,0 0-1,0 2-7,0 1-6,2 1 7,-2 2-13,2 1 15,0-1-6,0 1-12,0 2 0,1-2 3,-1 1 2,0-1 0,2 2 2,-2-2 2,2-1 0,-2 0 1,2-3 1,0 1-1,0 0 2,3-1 1,-1-1 0,0-1 0,0-2 1,0-1 1,3 1 0,-3-2 0,0-1 1,2 1 1,-1 0-1,1-2 1,-2 2 0,0-1 1,1 1 0,-3 2 6,2 2 5,-2 0-1,-2 0-7,2 3 11,-2 2-8,2 2-1,-2 2 13,1 2-22,1 1 13,-2 2-8,2 0 6,0 2-7,2 0 12,0 0 0,3-2-3,-3 2-13,2-3 0,-2-1 7,5-3-7,-3 0 6,-2-2-12,2-1-7,1-2 3,-1-1 1,-2-2 0,0 0 2,1-3 1,-1 0 0,-4 0 1</inkml:trace>
  <inkml:trace contextRef="#ctx0" brushRef="#br0" timeOffset="250067.3031">20517 16129 3,'-2'0'3,"2"0"1,-2 1-1,2-1-1,0 0 0,2-1 0,2 0 1,2 0-3,3-2 0,-1 0-2</inkml:trace>
  <inkml:trace contextRef="#ctx0" brushRef="#br0" timeOffset="250266.3144">21030 16005 4,'0'0'24,"0"-3"-4,2 2 5,-2 1-4,0-1-2,0 1-3,0-1 5,0 0-3,0 1-9,2-1-20,-2 1-7,2-2 3,-4 2 0</inkml:trace>
  <inkml:trace contextRef="#ctx0" brushRef="#br0" timeOffset="252660.4514">19003 17337 3,'-4'-3'3,"0"-2"-1,-2 3 0,-1-1 1,1 3-1,-2 0 0,0 5-1,-1 2 1,-1 5 0,2 3 0,0 6-1,-1 2 7,1 5-7,2 3-1,0 4 7,4 2-8,2 2 1,4 1 0,-2-2-1,4-1 1,4-2-1,5-3 1,1-1 0,3-5-1,2-5 7,6-2-7,1-6 0,1-5 1,5-5-1,-1-5 0,2-5 7,-2-6-7,2-4 0,-2-5 0,0-3 0,-2 0 1,-2-2 0,-2-2-1,-4 1 0,-3 1 0,-3 2 1,-5 1 0,-1 0 0,-5 3 0,-4 1 0,-2 2-1,-4 2 7,0 3-7,-2 3 0,-3 3 0,1 5 1,0 4-1,-1 5 1,-1 5-1,2 3 1,0 1 0,-1 4 0,3 0 0,2 0 6,2 0-7,0 1 0,4-2 0,0-4 7,2 1-8,0-3 1,5-2 0,-1-4 0,0-2 0,2-3 0,1-2 0,-1-4 0,0-2 0,3-1-1,-3-2 1,-2 0 0,3-2 0,-3 1-1,-2-1 0,0 2 1,1-1 0,-3 0 0,0 1 0,-2 0 0,0 1 0,0-1 1,0 1-2,0 0 2,0 1 0,0 1 0,1-1 0,1 3 2,0-1-1,2 0 0,-2 2 0,2 1 0,1 0 0,-1 1 0,2 2 0,2 2-1,-1-1 1,-1 2 0,2 0 6,1 1-1,-1 1-7,0 1 7,-1 1-1,-1-1 6,-2 0-16,0 0 2,-2-1 14,3-1-8,-3-1 5,0-1 6,-2 1-21,0-3 14,0-2-1,0-2 6,0-2-2,-2-2-1,0-4-2,2 0 0,-2-5-14,0 1 21,0 0-9,0-1-14,2 1 8,0 3 7,-2 1-1,0 1-14,2 1 8,1 2 14,-1 2-9,2 2-13,2 3 7,-2 3-7,4 2 8,-1 1 14,3 1-22,-2 1 8,2 0 0,1 0 8,-1 2-2,1-4-14,1 0-5,0 0 2,1-2 1,-1-2 1,-2-2 1,3-2 2,-1-3 0,-1-1 1,1-4 1,-2-1-1,1 0 2,-1-3 0,-2-1 1,-1-1 0,-1-1 1,-2 1 0,0-1 1,0 1 0,-4 2 0,2 0 1,-2 3 6,0 0-7,0 4 6,-2 0-7,0 5 7,0 2-1,-2 4 0,0 6 0,2 0-1,0 4-8,0 1 9,2 2-9,2-1 15,0 1-8,2-2 6,2 2-7,0-3 0,5-2-7,-3-1 7,2-3-7,1-2 1,1-4 0,0-2 1,1-3 0,-1-2 1,3-2 0,-3-3 1,3-2 0,-5-1 0,2-2 0,-1 0 1,-1 0 0,0-3-1,-1 3 1,-3 3 1,0-1 0,0 1 0,-2 2 0,0 1 0,1 1 0,-1 1 0,-2 3 0,2-1 0,-2 2 0,2 1 0,0 1 0,0 1 0,1-1 0,-1 0 0,0 0 0,0 1-1,0-1 1,2-1 0,1 0 0,-3-1-1,4-1 1,-2-1 0,0 0 0,1-3 0,-1-1 0,2 0 0,-2-1 0,0-1 0,1 1 0,-1-1-1,0 2 1,0 0 0,-2-1 0,1 3 0,-3 3 1,0-1-1,0 2 0,0 1 0,-2 5 0,2 1 0,-2 5 0,2-1-1,0 0 8,2 0-8,0 1 0,0 1 7,1-1-1,1-2-7,0-1 0,2-2 0,0-3 1,1-1 0,1-1 7,3-5-8,-3-4 1,4-3 0,-1-4 0,1-2 0,-1-3 1,1-1 0,-1-2 0,-3 1-1,2-3 0,-3 0 1,-1 0 0,-2-1 0,0 0 6,-2-1-7,0 0 0,-4 1 0,0 0 0,-4 2 13,0 3 6,0 3-16,-2 3 19,0 2-2,2 4-9,-5 2 5,1 5-9,0 4 13,2 4 3,-1 4-2,-1 1-3,4 4 11,2 2-16,2 2 12,2 1-23,2 2 6,4 0-1,1 2 6,3 0-8,2 1 7,1-1-3,4 0-1,-1-2 0,3-1 5,0-2-7,-1-2-15,3 0 15,-2-4-13,1-2-24,-3-1-4,2-3 4,-3-2 3,-1-3 4</inkml:trace>
  <inkml:trace contextRef="#ctx0" brushRef="#br0" timeOffset="252818.4604">21013 16935 2,'0'0'4,"0"0"0,0 0-1,0 0 7,0 0-2,0 0-8,0 0 0,0 0 0,0 0 0,0 0-2</inkml:trace>
  <inkml:trace contextRef="#ctx0" brushRef="#br0" timeOffset="260200.8827">11750 11152 1,'-2'-1'2,"0"-1"0,0 0 0,0-1 0,-2 1-1,2 0 0,-3-1 0,3 1 0,0 1 0,0-2 0,-2 1 0,2 0 0,0 1 0,-2-1-1,0 1 1,0-1 0,-1 0-1,1-1 2,0 2-1,0-1 0,0 1 0,0-1 0,0 2-1,-1 0 0,-1 4 0,2-2 1,-2 2-1,0 0 1,-1 2 0,1 1-1,-2 0 1,2 1-1,-2 2 0,1 0 0,1 2 0,-2-1 0,0 2 0,-1-1 0,3 1 0,0-2 0,0 1 1,2-1-1,-1 0 0,1-1 0,0 1 0,0-2 0,2 0 0,0 0 0,0-1 0,2 0 0,-2 0 0,2 0 0,0 0 0,0 0 0,2 1 0,-2 0 0,0-1 0,0 1 0,0-1 0,0 2 0,0-1 0,0-1 1,0 1-1,0 0 0,0 0 0,2-1 1,-2-1 0,2-1-1,-2 1 0,2-3 0,-2 1 0,0-1 0,2-1 0,-2 1 0,2-2 0,-2 0 0,0-1 0,0 2 0,2-3 0,-2 0 0,2 1 0,-2-1-1,2 0-1,-2 0 1,2 0-2</inkml:trace>
  <inkml:trace contextRef="#ctx0" brushRef="#br0" timeOffset="264728.1416">11686 11121 2,'-2'-2'2,"2"-3"0,-2 1-1,2 2 1,-2-1-1,0 1 0,2-1 0,-2 2 0,-1-1 0,3-1 0,-2 2 0,0 1 0,2 0 0,-2 0-1,0 0 1,2 0-1,-2 1 1,-2 2-1,2 0 0,-2 2 0,-2-1 0,1 2 0,-1 1 0,0 1 0,-2 2 0,2-1 0,-3 0 2,3 0-1,-2 1-1,2-3 0,-1 2 0,1 0 0,0-1 0,0 2 0,0-2 0,-1 0 0,3 0 0,0 0 1,0 2 0,0-1-1,0 0 1,0 2-1,-1-2 0,1 1 0,0 2 0,0 0 0,2 1 0,-2 0 0,2-1 0,-2 2 0,2 0 0,-1 0 0,-1 0 0,2 1 0,0 0 0,-2 0 1,2 2-1,0-4 0,2 3 0,-4-2 0,4-2 0,-2 1 0,2-1 0,-2-2 0,2 1 0,-2-1 1,2-1-1,0 0 0,0-1 0,0-2 0,0 1 0,0 0 0,2 2 0,-2-1 0,2 1 1,0 1-1,0-1 0,0 0 1,0 0-1,0 0 0,0 0 0,0 0 1,0 2-1,2-1 0,-2 2 0,3-3 0,-1 2 0,2-1 0,-2 0 0,2 1 0,-2-1 0,3-1 0,-1 0 0,0-1 0,0 0 0,0-1 0,1 0 1,-1 0 0,0 0 0,0 0-1,0-2 0,1-1 0,-1 1 0,0-2 0,0 2-1,-2-1 1,3-1 1,-1 1-1,0-2 0,-2 1 0,2 1 0,1-1 0,-3 0 7,4-1-1,-2 0-7,0 1 6,1-2 0,1 0-1,-2 0-1,2 0 1,1-1-9,-1 0 2,0-1 7,0 0 6,1-1-2,1 0-7,-2-1-6,3 0 6,-3-1 0,2-2 0,-1 2 0,1-2-6,-2 1 13,0-1-7,-1 0-7,1-1 7,0-1-6,3 1 13,-3-2-1,0 1-7,0-3-7,-1 2 8,1 0-7,-2-2 1,2 1 0,-1-2 0,-1 2 9,0-3-9,0 0 9,2 2-1,-1-1 6,-3 2-8,2-3-6,-2 1 1,2 0 6,1 0 6,-3-1-1,-2 1-7,2-1 0,-2 1-6,2 0 1,-2 0 7,0 1-7,0-2 13,0 0-1,-4 2-7,2-2 0,0 0 0,-2 1-7,-2 1 8,2-2 0,0 0-7,0 2 7,-2-1-6,2 0 7,-2 1 0,-1-2-7,1 0 0,-2 1 0,2-3 9,0 1-1,-2 0-1,1 2-6,-1-2-1,0 0 9,0 0-1,0 0-7,-1 1 0,1-2 8,0 1-8,2 0 8,-2 0 5,-1 0-7,3 1 0,-2 1-1,2 0 0,-2-1 6,2 3-7,-3-1 0,1 1 0,2-1-6,-4 2 7,4 2 0,-3 0 0,1 1-7,0-1 14,0 1-8,2 3 7,-2-2-14,-1 1 14,1 0-8,0 1-6,2-1 7,-2 2-6,-1-2 1,3 3 1,-2-1 6,2 1 0,0 0-6,0-1 0,-3 2 7,1 0-7,2 0-1,0 0 2,0 0 1,0 0-1,0 0 1,1 0 0,-1 0 1,0 0 0,0 2 0,-2 0-1,2 0 1,2-1-1,-3 2 1,1-1-1,2 1 0,-2 0-1,2 1 1,0 2 0,-2-1-1</inkml:trace>
  <inkml:trace contextRef="#ctx0" brushRef="#br0" timeOffset="266453.2403">11692 11721 1,'-2'-4'2,"0"0"1,0 1-1,2 0 0,-2 1 0,4-2 0,-2 1-1,2-1 0,2 3 0,0 0 0,2 2 0,3 0 0,1 4 1,0-1-1,3 3 0,1 3 0,1 0 0,1 2-1,-1 1 0,1-1 0,3 4 1,-3 0-1,5-1 0,-2 0 0,-1-1-1,-1 0 1,2-2-1,-5-2 0,3-1 0</inkml:trace>
  <inkml:trace contextRef="#ctx0" brushRef="#br0" timeOffset="268211.3408">12108 11470 2,'0'2'3,"0"3"0,-2 2 0,4 1-1,-2 3 0,2 2-1,0 2 0,2 3 0,0 2 1,0 1 0,0-1-1,1 3 0,1-3 0,0 1-1,2-1 0,-1-4 1,1 0-1,0-5 1,2 0-1,-1-3 1,-1-2-1,0-5 0,3-1 1,-3-4-1,0-3 1,0-2-1,1-3 0,-3-3 1,-2-1-1,0-3 0,-2 0 0,0-5 0,-2 2 0,0-1 0,-2 0 0,0 0 0,0 2 0,0 1 0,0 4 0,0 2 0,0 3 0,0 3 0,0 3 0,2 4 0,0 3 0,0 4 0,0 1 0,0 6 0,4 0 0,2 1 0,-2 2 0,2 0 0,3-1 0,-1 1 0,0-2 0,2-3 0,1 0 0,-1-2 0,3-1 0,-1-3-1,0-3 0,1 0 0,-1-4 0,3-3 0,-5-2 0,2-1 0,1-2 0,-5-3 1,2-1 0,-1-3 0,-1-1 0,-2 0 0,-2-3 0,0-1 0,-1-2-1,-1 2 1,-2-1-2,-2 1 2,-1 0 0,-1 4 2,0 2-2,0 4 1,-2 3 0,0 6 0,-3 3-1,-1 4 1,2 4 0,-3 3-1,1 4 1,2 1-1,-3 2 0,3 0 0,2 2 1,0-1-1,2-2 1,2-2-1,0 0 0,2-2 0,0-1 0,2-3 0,2-1 0,0-3 0,2-3 0,0-3 0,0-4 0,3-3 0,-1-1 1,0-3-1,1-3 0,1-1 0,-2-3 0,0 0 0,1 0 0,-3-1 0,0 2 0,0 0 0,1 3 0,-3 2-1,0 4 2,0 1-1,-2 2 0,2 5 0,0 3 0,0 5 0,1 4 0,-1 1 0,-4 4 0,4 0 0,-2 0 0,2 0 0,0-1 0,0-2 0,3 0 0,-3-2 0,2-3 0,0-1 0,0-3 0,0-1 0,5-3 0,-3-3 0,-2-1 0,5-3 0,-3-4 0,0 0 0,-2-5 0,1 0 0,-1-2 0,0-2 0,-2-2 0,0 0 0,0 0 0,1 1 0,-3 2 0,0 3 0,0 2 0,0 2 0,0 5 0,0 2 0,0 5 0,0 4 0,0 3 0,2 3 0,0 2 0,-1 1 0,1-2 0,2 2 0,-2-1 0,2-2 0,0 0 0,1-3 0,-1-3 0,0-1 0,0-3 0,2-5 0,3-3 0,-1-6 0,-2-2 0,3-5 0,-1-1 0,0-4 0,-1-1 0,1 0 0,-2-2 0,-1-1-1,-1 0 1,-2-1-1,-2-2 0,-2-1 1,0 1 0,-2 0 0,2 2 0,-4 2 0,2 3 0,-5 5 0,5 4 0,0 3 0,-2 7 0,0 2 0,0 6 1,2 6-1,-2 2 0,2 5 0,-2 4 0,4 2 0,0 1 0,2 3 0,2 2 0,2-2 1,2 0-1,0 0 0,3-2 0,-1-3 0,1 0 0,1-3 0,0-1 1,1-3-1,-1-4 0,-1-2 0,1-1 0,-2-4 0,1-2 0,-3-2 0,2 0 0,-2-3 0,-1-1 0,-1-2 0,0 0 0,-2-1 0,2 0 0,-3 2 0,1 1 0,-2 1 0,0 1 0,0 2 0,2 2 0,-2 1 0,0 3 0,2 2 0,-2 0 0,2 1 0,1 0 0,-3 1 0,2-2 0,0-1 0,0 0 0,0-1 0,0-1 0,3-4 0,-3-1 0,2-2-1,-2-2 1,0-2 0,2-3 0,-1 0 0,-1-2 0,0-3 0,2 0 0,-2-1 0,0-1-1,-2-2 0,0-3 1,-2 1-1,0-1 0,0-1 1,-2 0 0,0 0 0,0 3 0,0 1 0,0 3 0,0 4 0,0 1 0,0 4 0,0 3 0,0 5 1,0 2 0,0 5 0,0 4-1,2 3 1,-3 2 0,3 2-1,0 2 0,3 0 0,-1 0 0,2 0 0,2-1 0,0-3 1,-2 0-1,5-4 0,-1 0 0,2-3 0,0-2 0,1-2 0,1-2 0,-1-2 0,1-4 1,0 1 0,3-4-1,-3 0 0,-1-3 0,-1 1 0,0-1 0,1-2 0,-3 0 0,0 1 0,-2-2 0,1 2 0,1 1 0,-4 1 0,0 2 0,0 1 0,0 1-1,1 3 1,-1 2 0,0 2 0,0 1 0,0 1 1,0 1-1,2 0 0,-1-1 0,-1 2 0,2-1 0,2-2 0,-4 1 0,3-2 0,1 0-1,-2-2 1,2-1 0,1-1 0,-1-3 0,0 0 0,-2-1 0,3 0 0,-3-1 0,-2 1 0,2-2-1,0-2 1,-4 2-1,3 0 1,-5 0-1,2 1 1,0 0 0,0 2 0,-2 3 0,2-1 0,0 0 0,-2 4 0,2 2 0,0 1 1,0 5-1,0 0 0,2 1 1,0 3-1,3 2 0,-3 2 1,2 1-1,0 3 0,2 0 0,-1 2 0,-1-1 0,0 2 0,0-2 7,0-1-1,-1 0-7,-3-1-1,0 0 1,-2-1-1,-2 1 0,0-4 0,0 0 0,-3-2 0,-1-1-1</inkml:trace>
  <inkml:trace contextRef="#ctx0" brushRef="#br0" timeOffset="268385.3508">13198 10733 3,'2'-7'3,"0"-2"-1,4 0 0,0-4 0,1-2-1,1-1-1,4-1 2,3-1-1,-3-2-1,5-1 0,-3 2-1,3 1 0</inkml:trace>
  <inkml:trace contextRef="#ctx0" brushRef="#br0" timeOffset="268605.3634">12784 10991 3,'-4'3'3,"0"-2"-1,2 1 1,0-2-1,2-3 0,2 1 0,0-4-1,4-1 1,2-3 0,3-2-1,1-1 0,0-2-1,3 0 0,-1 2-1,1 0-2,-1 2 1</inkml:trace>
  <inkml:trace contextRef="#ctx0" brushRef="#br0" timeOffset="269955.4406">13030 10830 2,'0'-2'2,"-2"1"0,2-2 0,0 2 0,0 1-1,-2-1 1,2 1-1,0 0 0,0 0-1,0 0 0,0 0 1,0 0-1,0 0 0,0 0 1,0 0 0,0 0 0,0 0-1,0 0 1,0 0 1,0 0-1,0-2 0,2-1-1,2 0 0,0-2 0,1 1 0,-1 0 0,0 1 0,0 0 0,-2 0 1,2 2 0,-2 0-2,0-1 2,0 4-1,0 0 0,-2 0 0,0 2 0,0-2 0,0 0 0,0 2 0,0-1 0,0 1 0,0-2 0,0-1 0,0 0 0,0-1 1,0 0-1,0-2 1,-2 2-1,2-2 0,0-2 0,-2 2 0,2-2 1,0 0-1,0 2 0,0-2 0,-2 2 0,2 1 0,-2-1 0,2 1 0,-2 1 0,2 1 0,-4 1 0,2 0 0,-2 1 0,2 1-1,0-2 1,0 0 0,2 1 0,-2-1 0,-1-1 0,3 0 0,0 1 0,0-2 1,0-2-1,0 1 0,0 1-1,0-1 0,3 1-1</inkml:trace>
  <inkml:trace contextRef="#ctx0" brushRef="#br0" timeOffset="271654.5378">12370 12245 2,'0'4'2,"-2"0"0,-2 2 0,2 1-1,-4 0 1,0 3 0,0 0-1,-3 0 1,-1 1-2,0-1 1,-3 0-1,3-1 1,-3-1 0,-1-2-1,0-3 1,-1 0 1,1-2-2,-3-3 0,3-3 0,-3-1 0,3-3 1,1-2 0,-1-1-1,1-5 0,3 0 0,2-3 0,1-1 0,1-1 1,2 1 0,2 1-1,2 2 0,0 0 0,2 2 0,0 2 0,2 4 0,2 0 0,1 5 0,1 1 0,2 5 0,1 4 1,-1 4-1,2 5 1,1 2-1,1 4 1,-1 2-1,-1 3 0,5 1-1,-5 5 1,3-2 0,-3 2 0,0 1 0,1-2 0,-3-1 0,0 0-1,-1-4 0,-3-2 0,0-1-1,2-4-1</inkml:trace>
  <inkml:trace contextRef="#ctx0" brushRef="#br0" timeOffset="273112.6212">12329 12316 2,'6'3'3,"1"1"-1,-1 2 0,2 2 0,0 2 0,1 0 0,1 2-1,-2-1 0,0 1 0,3-1 0,-3 0 0,0 1-1,1-2 0,-3-1 2,2-2-1,-4 0 0,2-2-1,1-3 0,-3-1 0,0-2 0,-2-3 0,2-3 0,-2-4 1,0 1-1,-2-4 0,0-1 1,0 0-1,0-3 0,-2 1 0,0-1 0,2 1 0,-2 0 0,0 5 0,2 0 0,-2 2 0,2 1 0,0 4 0,0 2 0,2 3 1,2 3-1,-2 1 1,2 2-1,2 3 1,1 1-1,-3-1 0,2 0 0,0-1 0,0 1 0,1-2 0,1 0-1,-2-2 1,0-1 0,1-3 1,-1 0-1,0-3 0,0-2 0,-2 0 0,0-4 0,3-1 0,-3 0 0,-2-2 0,0-1 0,0-1 0,-2-1 0,2 1 0,-2 2 0,-2-1 0,2 2 0,0 3 0,0 0 0,0 2 0,2 3 0,0 3 1,0 1-2,2 3 1,3 1 0,-1-1 0,-2 2 0,2 0 0,0 0 0,0-1 0,3 1 0,-1-2-1,-2-1 1,2-1 0,1-2 0,-3-2 1,0-2-1,0-1 0,1-1 0,-3-3 0,2 1 0,-2-2 0,0-2 0,-2 1 0,0-1 1,-2 1-1,0 1 0,0-1 0,0 2 0,0 2 0,0 2 0,2 0 0,-4 2 0,4 3 0,-2 1 0,2 3 0,1 3 0,-1 1 0,2 1-1,0-1 1,2 0 0,0 0 0,0-1 0,1-3 0,1 0 0,-2-3 0,2 0 0,1-5 0,-3-3 0,2-1 0,0-4 0,3-1 0,-3-3 0,-2-3 0,3-2 0,-1-1 0,-2-2 1,0-1-1,-4 0 0,0-3 0,-2-1 0,0-1-1,-4 0 0,2-1 1,-4-2 0,0 2 0,2 2 0,-5 3 0,3 3 0,0 2 0,0 4 0,-3 3 0,5 4 0,0 3 0,0 5 0,0 4 0,0 3 0,4 4 0,0 4 1,0 4-1,4 3 1,2 2-1,2 2 1,1 2-1,1 1 0,2 0 0,1-2 0,-1-3 0,1-2 0,1-1 0,-1-2 0,1-3 0,-2-2 0,1-2 0,-3-2 0,1-1 0,-1-3 0,-2-3 0,-2-2 0,3-2 0,-1-2 0,-2-2 0,0 1 0,1-4 0,-3 0 0,0 0 0,2 1 0,-4-1 0,2 3 0,-2 1 0,0 0 0,0 2 0,0 0 0,1 2 0,-3 2 0,2 4 0,2 0 0,-2-1 0,2 3 0,-2 0 0,2 0 0,-2 0 0,2-1 0,-2 1 0,0-3 0,3-1 0,-1 1 0,-2-3 0,2-1 0,0-3 0,0 0 0,0-3 0,3-2 0,-3 1 0,2-5 0,-2 1 0,0-1 0,-2-2 0,2 1 0,-2 1 0,1 0 0,-1 1 0,-2 1 0,2 3 0,-2-1 0,0 2 0,2 4 0,-2 2 0,0 1 0,2 2 0,0 3 0,2 1 0,-2-1 0,2 2 0,0 0 0,0 0 0,1-2 0,1 0 0,-2-1 0,0-2 0,2 1 0,-2-3 0,3 0 0,-3-2 0,0-3 0,2 1 0,-2-3 0,0-1 0,1-2 0,1 1 0,-2-2 0,0 1 0,0-3 0,-2 1 0,2-2 0,-4 1 0,2 2 0,0 1 0,1 2 0,-1 0 0,2 2 0,-2 3 0,0 2 0,0 2-1,2 1 1,-2 2 0,0 0 0,2 1 0,1-2 0,-1 0 0,0-2 0,-2-1 0,4-1-1,0 1 1,0-2-1,3-2 1,-3-3 0,0-2-1,2 0 1,1-2-1,-1-1 1,0 0 0,-2 0 0,1-1 0,-1 1 0,0 1 0,0 1 0,-2-1 0,1 2-1,-3 1 1,0 1 0,2 1 0,-2 1 1,0 2-1,2 2 0,0 4 0,0 2 1,0 2-1,3 3 0,-3 4 1,4 4 0,-2 0 0,3 5 0,-1 0-1,0 3 0,2 1 0,-1 1 1,-1 0-1,-2 0 0,0 1 0,-1-2 0,-1-1 0,-4 0 0,0 0-1,-2 0 1,-5 1-2,-1-1 0,0 0 0</inkml:trace>
  <inkml:trace contextRef="#ctx0" brushRef="#br0" timeOffset="273344.6344">12799 12008 2,'4'-11'2,"2"-3"0,2-5 0,3-1 0,3-1-1,0-1 1,3 0-1,2 0-1,-1 1 0,3 1-1</inkml:trace>
  <inkml:trace contextRef="#ctx0" brushRef="#br0" timeOffset="273581.648">13564 11643 3,'0'5'3,"2"-1"-1,-2 2 0,2 1 0,0 0 0,0 2-1,0 0 0,2 0 0,-2 0 0,3-1 0,-1 0 0,0-1-1,0-1 2,0-1-2,-2-2 0,2-1-2,0-2 1,1-4-1</inkml:trace>
  <inkml:trace contextRef="#ctx0" brushRef="#br0" timeOffset="274061.6755">13556 11308 4,'-3'-2'2,"1"1"1,0-1 0,2 1 0,-2 1-1,2-1 0,0 1-1,0 1 2,0 3-2,0 2 7,4 3-1,1 1-1,-1 3-7,2 1 0,2 2 0,0 2 13,1-2-14,-1 2 6,0-1-6,3-2 6,-3-1-7,2-1 1,-2-3 6,3 1-6,-1-3 6,-2-2 0,3-2-7,-3 0 0,0-4 0,1-1 1,-1-2 0,-2-1 0,2-1 0,-4-2 1,1-1 0,-1-1 0,-2-2 0,0 0-1,-2-3 1,2-1 0,-2-3 1,-2 2-1,0-4 0,0-1 1,0 3-1,0-2 0,0 0 0,-1 3 1,1 0 0,0 6 0,0-2 0,0 4 0,2 3 7,0 2-7,2 4-1,0 4 7,0 3-1,0 3 6,1 3 0,-1 3-3,0 2-1,0 1 6,2 5-14,-2 0 13,2 2 4,0-1-8,0 0-14,1-1 14,-1-1-8,0-1 7,2 1 12,0-4-16,0-1 0,1-3 6,-1-1-1,0-1-7,2-3-1,-2-1 8,3-2-16,-1-2 22,0 1-9,1-4-1,-1 0-6,0 1 6,-2-2 0,3-1-7,-3 1-12,0-1 14,0-1-13,0 1 15,3 0-6,-3-1 0,-2 1 1,2 0-6,0-1-6,-1-1 3,-1 1 1,0 0 1,-2-1 0,2 0 2,-2-2 1,0-1 1,0 1 0,2-1 0,-2 2 1,1-2 0</inkml:trace>
  <inkml:trace contextRef="#ctx0" brushRef="#br0" timeOffset="274428.6964">13802 11512 2,'0'-3'3,"2"-1"-1,0-2 0,2-1 0,2 0-1,0-1 0,1 0 0,1-2 0,-2 0-1,0 1-1,3-1 0</inkml:trace>
  <inkml:trace contextRef="#ctx0" brushRef="#br0" timeOffset="275099.7348">13955 11540 1,'0'2'3,"2"-1"-1,0-1 0,0-1 0,2 0 0,0-3-1,0 0 1,3-2-1,-3-1 0,2 0 0,0-1 0,0-2 0,-2 0-1,3-1 0,-5 1 0,0 1 2,0-2-1,0 1-1,-2 2 1,0-2-1,0 2 1,-2 2 0,0 2 0,-2 0-1,-1 2 0,3 3 0,-2 1 0,0 3 0,0 2 0,0 1 0,0 3 0,2-1 0,0 2 0,0 0 0,-1 1 0,3-1 0,0-2 1,3 1-1,-1-3 0,0-1 0,0-1 0,2-2 1,2-1-1,-2-3 0,2-1 0,1-4 0,-3 0 0,4-3 0,-2 0 0,3-1 0,-1-3 0,0 0 0,0 0 0,1-3 0,-1 1 0,0-2 0,0 4 0,1-2 0,-1 3-1,-2 1 2,0 0-1,3 5 0,-3 0 0,2 3 1,-2 2-1,1 2 1,-1 1-1,0 3 0,-2 1 0,0 1 0,0 2 0,0-1 0,3 1 0,-3 0 0,0-1 0,0 0 0,2 0 1,-2-4-1,3 0 0,-3 0 0,2-4 0,0 0 0,0-2 0,3-3 0,-3 0 0,2-3 0,-2 0 0,3-3-1,-3 1 1,2-4 0,0 1 0,-1-1 0,1 0 0,-2 1 0,0 2 0,0 1 0,1 2 0,-1 1 0,-2 0 0,0 4 0,2 2 0,1 2 0,-1 0 0,-2 2 0,2-1 0,0 2 0,-2-2 0,3 1 0,-1-1 0,0 0 0,-2-2 0,2 0 0,1-1 0,-1-1 0,0-1 0,0-2 0,0-3 0,3 2 0,-1 0 0,-2-1 0,0 0 0,1 1 0,-3 1 0,2-1 0,-2 0 0,0 3 0,0 0-1,0 2-1,1 1-1,-3 0 1</inkml:trace>
  <inkml:trace contextRef="#ctx0" brushRef="#br0" timeOffset="277084.8484">12526 12734 1,'-2'-5'2,"-1"0"0,1 2 0,0 1 0,0-2 0,-2 3 0,2 1-1,-2 0 0,0 3 0,-2 3-1,-1 2 1,1 5 0,0 3-1,-2 4 1,1 2 0,1 4-1,2 1 0,0 1 2,2 2-1,2 0-1,2 1 0,4-2 1,0-1-1,5-1 0,1-1 0,3-5 0,-1-5 0,7-1 0,4-4-1,-1-5 2,1-4-1,2-6 0,2-5 0,0-3 0,0-3 0,0-6-1,-2-2 2,-2-1-1,-1-3 0,-1 0 0,-2 1 0,-5 2 0,-3 1 0,-3 2 0,-4 3 0,-1 1 0,-3 4 0,-4 3 0,-3 3-1,-1 6 1,0 2 0,-4 5 0,-3 4 0,-1 5 1,1 4-1,1 0 0,0 2 0,1 2 0,1 0-1,4-1 1,-1-2 1,5-3-1,0-2 0,4-2 0,0-4 0,3-4 0,3-2 0,-2-4-1,4-3 1,1-5 0,-1-1 0,0-4 0,1-1 1,-1-1-1,0-3 0,-1 0 0,1 2-1,-4 2 1,0 2 0,1 3 0,-1 3 1,-2 2-1,-2 4 0,0 4 0,2 3 0,-2 2 0,0 3 0,1 0-1,-1 2 1,0 0 0,0-1 0,2-1 0,-2 1 0,2-4 0,0 0 0,0-3 0,0-2 0,3-4 0,-1-4 0,-2-3 0,2-3 0,-2-4 0,0-3 1,1-3-1,-1-1 0,0-2 0,-2-4 0,0-1 0,0-2 0,-2-2-1,0-4 0,-2-1 1,0-1 0,0-1 0,-2 2 0,0 1 0,-3 4-2,3 3 2,-2 3 0,2 5 0,0 2 0,-2 4 0,1 6 0,3 4 0,-2 5 0,4 4 0,0 4 0,0 5 0,0 5 0,4 4 2,1 3-1,3 3-1,0 3 0,0-1 0,3 1 1,1-3-1,-2 0 0,3-4 0,1-2 0,1-3 0,-1-2 0,1-3 0,1-3-1,-1-3 0,-3-3-2,3-3 1</inkml:trace>
  <inkml:trace contextRef="#ctx0" brushRef="#br0" timeOffset="277307.8611">13189 12538 1,'0'2'2,"0"-1"0,0 0 0,0 1-1,0 1 0,3-1 0,-1 0 0,0 2 0,0-3 0,0 2-1,2 1 0,0-1 1,0 1 0,-2-2 0,2 2-2,1-1 1,-3-3-1</inkml:trace>
  <inkml:trace contextRef="#ctx0" brushRef="#br0" timeOffset="277773.8878">13185 12629 1,'0'0'2,"0"-1"0,0-1 0,2-1 0,-2 3 0,0-1-1,0 1 0,0 1 0,2 0 1,-2 3-1,0 2 0,3 1 0,-3 2 0,2 1 1,-2 3-1,2-1 0,0 3-1,2-1 0,-2 0 0,4 0 1,-2-1 0,3 1-1,-1-4 0,0 1 0,4-3 0,-1-3 0,1-1 0,0-2 0,1-3 0,1-4 0,0-1 0,1-5-1,-1-3 0,1 0 0,-1-2 0,0 0-1,-3-2 1,-1 1 0,-2 0 0,-2 0 0</inkml:trace>
  <inkml:trace contextRef="#ctx0" brushRef="#br0" timeOffset="278839.9488">13367 12463 2,'-2'2'2,"2"0"0,0 3 0,0 2-1,2 1 0,0 3 1,0 0 0,3 3-1,-1-1 0,0 1 0,2 0 0,0 0 0,1-1 0,1-2 1,0 2-2,0-4 0,1 1 0,-1-4 1,0-2-1,0 0 0,1-3 0,-1-2 0,-2-4 1,2-1-1,-1-1 0,-1-1 0,0-1 0,0-3 0,0-2 0,-1 1 0,-1 1 0,-2-2 0,0 1 0,0 2 0,0 1 0,0 2 0,0 1 0,0 3 0,0 2 0,2 3 0,1 5 0,-1 2 1,0 4 0,2-1-1,2 3 0,-1-1 0,1 1 0,2-1 0,0-1 0,-1-3 0,-1-1 0,2-3 0,-1-3 0,1-3 0,-2-5 0,1-3 0,-1-5 0,-2-4 0,0 0 0,-2-6 0,0 0 0,-1-2 0,-3 0 0,0-5 0,-3 1 0,-1-1 0,0-2 0,-4 1 0,2-1 0,-3 2 0,-1 0 0,2 5 0,0 2 0,-1 4 0,1 3 0,2 3 0,0 5 0,1 7 0,-1 3 0,2 4 0,0 5 0,4 4 0,0 3 0,0 4 0,4 1 0,2 3 0,3-2 0,-1 0 0,4-2 0,-1 0 0,3-5 0,1 0 0,1-5 0,-1-3 0,-1-1 0,1-3 0,-1-4 0,1-3 0,-3-1 0,-2-3 0,1-2 0,-1-2 0,-2-2 0,-2-1 0,1 0 0,-3-1 0,-2 1 0,0-1 0,-4 1 0,2 1 0,-2 2 0,-2 2 0,-1 3 0,3 1 0,-2 5 1,0 2-1,0 4 0,0 2 0,0 3 0,0 2 0,2-2 0,2 3 0,0 0 0,2-1 0,2 0 0,0-3 0,0-2 0,2 0 0,0-1 1,3-3-1,-1-2 0,0-2 0,1-3 0,1-2 0,-2-1 0,2-1 0,-1-2 0,-3 0 0,2-2 0,0 1 0,-1-1 0,-3 1 0,0 1 0,0 0-1,-2 0 1,0 1 0,-2 1 0,0-1 0,-2 0 0,2-2-1,-4 1 1,2-3 0,-2 2 0,0-3 0,0-1 0,-1-2 0,-1-1-1,2-2 1,0-2 0,-2 0 0,2-2 0,-1 2 0,1-1 0,-2 1 0,2 5 0,0-1 0,0 3 0,0 2 0,-1 2 0,3 6 0,-2 1 1,2 4-1,2 5 0,-2 4 0,2 1 1,0 2 0,2 2 0,2 3-1,0 0 1,3 1-1,1 2 0,0-2 0,3 2 0,-1-1 0,2 1 1,1-1-1,3-2 0,1-1 0,-3-2 0,3-2 0,-1-2 0,-1-1 0,1-3 0,-1-3 0,-1-1 0,3-3 0,-5-3 0,1 0 0,-1-4 0,-4 0 0,1-3 0,-3 1 0,0-1 0,-2-2 0,0 0 0,-4 3 0,0-1 0,0 2 0,0-1 0,2 2 0,-2 2 0,0 0 0,0 3 0,2 2 0,-2 1 0,3 2 0,-3 2 0,4 1 0,0 0 0,2-1 0,0 1 0,2 0 0,-1-1 0,1-2 0,-2 1-1,2-3 0,1 0 1,-3-2-1,0 0-1,0-2 1,1 0 0,-1-2-1</inkml:trace>
  <inkml:trace contextRef="#ctx0" brushRef="#br0" timeOffset="278997.9578">13891 11999 1,'-2'1'3,"2"-1"-1,0 1 0,0-1 0,2-1-1,4-1 0,0-1 0,0-1 0,5-2 0,-1-1-2,2-2 0</inkml:trace>
  <inkml:trace contextRef="#ctx0" brushRef="#br0" timeOffset="279401.9809">13866 12462 2,'-2'0'3,"0"1"0,0-1-1,2 0 1,-2 2-1,2 3 0,2 1 0,-2 1 1,4 3-2,-2 4 0,2 1 0,2 3 0,0-1 0,1 2 0,1-1 0,0 1 0,2 1-1,1-2 1,1 0-1,3-1 1,-3-2-1,3-2 0,-3-3 0,0 0-1,3-4 0,-5-3-1,5-2 0,-5-1 1,-2-3-1</inkml:trace>
  <inkml:trace contextRef="#ctx0" brushRef="#br0" timeOffset="280438.0402">13932 12629 2,'-2'1'2,"2"-2"0,0 1 0,0 0 0,0-1-1,2-3 0,0 0 0,4-2 0,0-1 0,1-1-1,3-3 0,-2 0 1,3-2-1,1-1 0,-2-1 0,5 2 0,-3-1 0,3 0 1,-1 1 0,1 2-1,-3 0 0,0 3 0,-1 2 0,-3 2 0,2 3 0,-3 1 0,-1 1 0,-2 5 0,-2 0 0,0 3 0,-4-1 0,0 0 1,0 1 0,0 2-1,-2-2 0,0-1 0,-3 0 0,1-2 0,-2-1 0,4-1 0,-2-1 0,-1-3 0,3-1 0,0-3 0,0-3 0,0-1 0,2-1 0,2-1 0,2 1 0,-2-1 0,2 0 0,2 2 0,-2-1 0,2 0 0,-2 3 0,2 0 0,1 0 0,-3 1 0,0 1-1,0 0 0,2 1 1,-2 2 0,0-2 1,2 3-1,-2 3 1,2-2-1,1 2 0,-1 1 2,2 2-2,2-1 0,0 2 1,1 0 0,-1 3 0,0-2 0,0 0-1,3 4 1,-1-2 0,-2 2-1,3-1 0,-1 0 1,0-2-1,1-1 0,-1 0 0,0-2 0,-1-1 0,-1-2 0,0 1-1,1-4 0,-3-1 0,0-3 0,0 1 0,2-3 0,-1-2 0,-1 0-1,-2-2 1,0 0 0,2-2 0,-2 1 1,-1 0-1,-1 1 1,2-1 0,-2 1-1,-2-1 1,2 2 0,0 1 0,0 1 0,0 1 0,0 0 0,2 0 0,-2 3 0,0-1 1,3 2 0,-1 1 0,0-1-1,0 0 1,-2 0-1,2 1 1,-2 0-1,2 1 0,-2-1 0,3-1 0,-1 1 0,-2 0 0,0-1 0,0-3 0,0 2 0,0-2 2,0 0-2,-2 2 0,0-2 1,0 1 0,-2-1-1,0 0 0,0-1 0,-2 3 1,2-1-1,0 3 0,0-1 1,0 3-1,-1 0 0,3 2 0,-2 0 0,2 1 0,2 1 0,-2 1 0,3-1 0,1 1 0,0-2 0,0 0 1,0 0-1,2-1-1,-2-2 1,5 0 0,-5-2 0,2-3 0,0 1 0,0-2 0,1-1 0,-1-2 0,-2 0 0,2-1 0,0 0 0,-1-2 0,-1 2 0,-2-2 0,2 2 0,-4-1 0,2-2 0,-2 0 1,0 2-1,-2-2 0,0-1 0,0 1 0,-2-1 0,2 1 0,-3 1 0,-1-1 0,2-1 0,-2 3 0,2-1 0,-2 1 0,-3-2 0,3 1 0,-2-1 0,2 3 0,-1 0 1,1 3 0,2-1-1,-2 2 0,2 1 0,0 2 0,1 3 0,1 3 0,2 3 0,0 1 0,2 1 0,3 2 0,-1 1 0,0 1 0,4 1 0,0-1 0,3 1 0,-1-1 0,0-1 0,5 2 0,-3-2 0,3-1 0,-1-1 0,1 0 0,-1-1-1,1-2 1,1-2-1,-3 0 0,1-3-1,-1 1 0</inkml:trace>
  <inkml:trace contextRef="#ctx0" brushRef="#br0" timeOffset="280918.0676">14151 12430 1,'-2'-7'2,"0"0"0,0-2 0,0-1 0,-2-1-1,2 1 0,0-1 0,0 1 0,0 0 0,2 2 1,0 0-1,0 2 0,0 0 0,0 3 0,0 1 1,2 2-1,0 2 0,2 1 0,0 4 0,0 0 0,4 3-1,-1 0 1,1 1 0,0 0 0,0 2-1,1 0 0,-1 0 0,2-1 0,1 1 0,-1 0 0,-2-1 0,3-3-1,-3 0 0,0-2 0,0-1 0,1-1-1</inkml:trace>
  <inkml:trace contextRef="#ctx0" brushRef="#br0" timeOffset="281112.0787">14002 12535 1,'0'0'3,"0"0"-1,0 0 0,0-4 0,2 2-1,2-4 0,5-2 0,-1-1 0,4-2 0,1-3 0,1 0-1,1 0-1,1-2 1</inkml:trace>
  <inkml:trace contextRef="#ctx0" brushRef="#br0" timeOffset="281309.09">13802 12785 1,'-2'1'2,"2"-1"0,2-2 0,-2-2-1,4-3 1,2-2-1,2-2 1,3-2-2,1-3 0,3-2-1</inkml:trace>
  <inkml:trace contextRef="#ctx0" brushRef="#br0" timeOffset="292991.7582">5316 15583 3,'-2'0'2,"2"0"0,-2 1-1,2-1 1,2 2 0,0 2-1,2 0 1,2 7-1,2-1 0,5 4 0,-3 2 0,5 4 0,-1 0 1,3 1-2,-3 0 0,3-1 1,-3-3 0,-1-1-1,-1-2 0,-2-2 0,1-2 0,-5 1 0,0-4 0,-2-1 0,-4-4 0,-2-1 0,-2-2 1,-2-1 0,-2-4-1,-3-4 0,-1-1 0,-1-2 0,-1-2 0,-3-1 0,3-3 0,-3-1 0,1-1 0,1-1 0,3 1 0,0 2 0,1 1 0,3 2 1,2 2-1,4 3 0,2 2 1,4 4-1,4 4 1,4 5-1,3 2 0,6 4 0,1 4 0,3 2 0,6 3 0,0 2-1,2-1 1,0-2 0,1 2 1,-1-3-1,-2-3 0,-2-2 0,-3-2 0,-1-3-1,-2 0 1,-2-2 1,-5-4-1,-3-3 1,-1-6-1,-6 0 0,-2-4 0,-4-3 0,-4-3-1,-2-1 2,-4-5-1,-3-1 0,-3-3 0,-7-2 1,0-3-1,-4-2 0,3-2 0,-3 1 0,0 1 0,0 3 0,4 1 0,3 5 0,1 2 0,4 7 0,3 6-1,4 6 0,2 5 0,1 5 0,7 6-1,5 3 0</inkml:trace>
  <inkml:trace contextRef="#ctx0" brushRef="#br0" timeOffset="293822.8057">5959 15398 2,'-6'2'2,"0"3"0,2 2 0,-1 2-1,1 4 1,0 2-1,2 3 0,0 1 0,0 2 0,2 0 0,0 0 0,0 0-1,2-3 1,0-1 0,0-2-1,0-4 1,0 0 1,0-3-2,2-2 0,1-4 1,-3-4 0,2-2-1,0-1 0,0-5 0,0-1 0,0-2 0,0-2 0,-1 0 0,1-2 0,2 2 0,-2 1 0,0 3 0,0 0 0,3 4 0,-1 2-1,2 3 1,0 3 1,1 2-1,3 1 0,-4 3 0,0 0 0,3 3 0,-3-2 0,2 0 0,-1-1 0,-1-1 0,0-2 0,-2 1 0,-1-3 0,1-1 0,-2-2 0,0 0 0,-2-4 0,0 0 0,0-4 0,-2 1 0,2-3 0,-2-1 0,0-2 0,0-1 1,-2 0 0,2-1-1,-2 1 0,2 1 0,-2 1 0,4 2 0,-2 2 0,2 3 0,2 2 0,1 0 0,3 4 0,-2 1 0,2 3 0,-1-1 0,3 2 0,0-1 0,-2 1 0,3-1 0,-1-1 0,-2-1 0,3 0 0,-1-1 0,-2-2 0,1-2 0,1 0 0,-2-3 0,-2-1 0,1-3 0,-3-1 0,2-1 0,-2 0 0,-2-2 0,0 0 0,-2 0 0,0-2 0,0-1 0,2 2 0,-2 0 0,2-1 0,0 2 0,1 2 0,-1 1 0,2 2 0,2 2 0,0 3 0,0 3 0,3 1 0,1 0 0,-2 2 0,1 1 0,1 2 0,0-3 0,1 1 0,-1-1 0,0 0 0,-1 0 0,1-4 0,-2 0 0,0-3 0,1 1 0,-1-2 0,0-3 0,-2-4 0,3-1 0,-3-1 0,0-3 0,0 1 0,-2-2 0,1-1 0,-1 2 0,-2 2 0,0-2 0,-2 3 0,0 0 0,0 2 0,0 2 0,-2 1 0,2 3 0,0 1 0,0 3 0,-2 2 0,2 2 0,0 4 0,2 0 0,0 5 0,0 2 0,2 0 0,2 1 0,-2-1 0,3-1 1,-1 0-1,0-3 1,4-1 0,-1-4-1,3-2 0,0-2 0,1-5-1,1-3 1,3-3-1,-1-3-1</inkml:trace>
  <inkml:trace contextRef="#ctx0" brushRef="#br0" timeOffset="294374.8373">6131 16322 2,'6'11'3,"2"0"-1,3 4 0,5 3 0,-1 2 0,3 0-1,1 3 1,1-3-1,3 1 0,-2 0 0,0-2 0,-1-2-1,-1-2 2,-3-1-1,-1-3 0,-5-3-1,-1 0 0,-3-3 0,-2-2 0,-2-2 0,-6-3 0,-2-2 0,-3-3 0,1-4 0,-6-3 0,-1-2 0,-1-5 0,-1-5 0,-2 0 0,-1-7 0,-1-3 0,0-4 0,3 0 0,1-3 0,3 2 0,3 0 0,3 2 0,4 3 0,4 4 0,2 3 0,2 5 0,4 4 0,1 5 0,1 3 0,2 7 0,1 3 0,3 6 0,-1 6 0,-1 5 0,1 5 0,-3 6-1,-1-1 1,-1 3 0,-4 1-1,-2-1 1,0-3-2,1-2 1,-3-2 0,-2-3 0</inkml:trace>
  <inkml:trace contextRef="#ctx0" brushRef="#br0" timeOffset="295338.8924">6197 15722 2,'8'11'3,"5"3"0,-1 2 0,5 2-1,1 4 0,1 1 0,4 1-1,-3 2 1,5-1 0,-4 1-1,1-3 0,1-1 0,-4-2 0,-1-2 0,-1-2-1,0-4 0,-5 1 1,0-2 0,1-3-1,-5-4 0,0-1 0,-1-3 0,-3-4 1,0-2 0,0-3-1,-2-2 0,0-1 0,0-3 0,2 0 0,-2 0 0,0 2 0,3 1 0,-1 3 0,0 1 0,2 1 0,2 3 0,1 1 0,1 2 0,0 1 0,3 1 0,-1-1 0,3 1 0,-3 1 0,2-1 0,-1-1 0,-1 0 0,1 0 0,-3-1 0,0-1 0,1-2 0,-3-1 0,-2-2 0,0-2 0,1 0 0,-3-1 0,0-3 0,-2 0-1,0 0 0,-2-2 1,0 2 0,2 1 0,-2-1 0,0 1 0,0 2 0,0 0 0,0 2 0,2 2 0,0 2 0,0 0 0,2 3 0,3 0 0,-3 2 0,2 2 0,0 0 0,2 0 0,-1-1 0,-1-1 0,2 1 0,-2-1 0,0 0 0,1-1 0,-3-1-1,2-1 1,-2-2 0,0 0 0,3-3-1,-3-1 0,0-2 1,-2 0 0,2-1-1,0 0 1,-2 2 0,0-1 0,0 1 0,0 1 0,0 0 0,-2 1 0,3 0-1,-3 1 0,2 1 1,2 2 0,-2-2 0,0 2 0,2 1 0,0 1 0,0 0 1,0 0-2,1 0 1,-1 0 0,2-2 0,-2 0 0,4-1 1,1-1-1,-1-1 0,0-2 0,2-2 1,1 1-1,1-1 0,-1-2 0,-1 0 0,0-1 0,-1 1 0,1-1 1,-2 0-1,-2 1 0,1 1 0,-1 0 0,0 1 0,0 1 0,-2 0 0,0 4 0,1-1 0,-1 0 0,0 3 0,2 1 1,0 0-1,0 2 0,3 0 0,-1 2 0,2-2 0,1 2 0,-1-2 0,0 0 1,-1 0 0,1-4-1,0 2 0,1-4-1,-1-1 0,0-1 1,1-2 0,-3-3-1,2-1 1,1-3 0,-3 1 0,0 0 0,-2-1 0,-1 2 0,-1-1 0,-4 1-1,0 0 1,-2 1 0,-3 0 0,1 1-1,-2 3 1,-2 0 1,2 2-1,-3 2 0,1 4 0,2 2 1,-2 1 0,1 5 0,1 3 0,2 1 0,2 1 6,2 2-8,2 1 7,0-1 0,4 2-7,3-1-1,1-1 1,0-2 6,3 0 0,3-4-1,-1-1-7,1-5 7,3-2-7,2-4 0,-3-4 0,5-2 0,-4-2 0,1-3 0,-1 0-1,-1-2 1</inkml:trace>
  <inkml:trace contextRef="#ctx0" brushRef="#br0" timeOffset="297429.012">6300 16666 1,'-4'-3'2,"0"2"0,0-2 0,-2 2-1,2 1 1,2 0 0,-3 2-1,1 2 0,0 3 0,2 1 0,-2 3 0,4 4 0,0 2-1,0 3 1,4 1-1,2 2 0,3 1 1,-1 1-1,2-1 0,3 0 0,1-4 0,0 0 0,3-2 0,0-3 0,-1-4 0,1 0 0,1-5 0,1-4 0,-3-2 0,1-5 0,0 0 0,-1-7 0,-1-2 0,1-1 0,-3-3 0,-3-1 0,0-1 0,-2-2 0,1 1 0,-5 0 0,0 2 0,0 1 0,-4 1 0,0 1 0,-2 2 0,0 1 2,-2 2-2,2 3 0,0 1 0,2 3 0,-2 5 1,4 4 0,2 1-1,-2 3 0,6 4 0,0 0 0,1 0 0,-1-1 0,2 0 0,1-2 0,-3 0 0,4-2 0,-1-2 0,1-2 0,-4-1 0,3-2 0,-3-2 0,0-3 0,1-1-1,-3-1 1,0-1 1,-2-3-2,-2 0 1,0-1 1,0 0-2,-2 0 1,0 0-1,0 0 1,-4 2 0,2 1 0,2 0 0,-2 2 0,0 1 0,2 3 0,2-1 0,-2 2 0,2 2 0,2 2 0,0-2 1,3 2-1,-3 0 0,2-1-1,0-1 1,0 0 0,1-1 0,-1 0 0,-2-2 0,2-1 0,-2-2-2,2-2 2,-1 0 0,-1-2-1,-2-3 1,0 2 0,0-2-1,-2-1 1,0-1-1,0 0 1,0 0 1,-2 0-1,2 0 0,0 4-1,-2-1 2,2 1-1,0 3 0,0 1 0,0 0 1,0 3-1,2 1 1,0 2-1,0 2 0,2 3 0,2-2 0,-2 3 0,5 0 0,-1 2 0,0-1 0,1 1 0,1-1 2,0 2-2,1-1 0,-3 0 0,-2 1 1,0-2-1,3 0 0,-3 0-1,-2-2 1,0 0-2,-2-2 1,-2 2-1</inkml:trace>
  <inkml:trace contextRef="#ctx0" brushRef="#br0" timeOffset="298170.0544">6790 16229 2,'7'9'3,"1"2"0,0 2-1,3 1 1,-1 1-1,4 2 0,1 4-1,1-1 0,1 2 0,4 0 1,-3 0-1,1-1 0,2-1-1,-5-2 1,3-2 0,-1-4 0,-3 0 0,1-2 0,-1-3-1,-3-1 0,-1-3 0,-3-3 0,0-2 0,0-2-1,-3-4 1,-1-3 1,-2-3-1,0-1 0,0 0 0,0 0 0,0-1 0,2 0 0,-2 0-1,0 3 1,0 3 0,2 1 1,1 0-1,1 4 0,0 2 0,2 3 0,1 1 0,-1 3-1,2 1 1,1 0 0,-3 2 0,2-1 0,-2 0 0,-1 0 0,1 0 0,0-2 0,-2 0 0,1-1 0,-1-2 0,-2-1 0,0-1 0,2-3 0,-2-2 0,1-2 0,-3-2 0,0 0 0,0-2 0,-2 1 1,2-2-1,-2 0-1,2 1 1,-2 3 0,2 0 0,0 1 0,0 1 0,0 2 0,0 2 0,2 0 0,3 2 0,-1 1 0,0 1 1,0 2-1,2-1 0,1-1 0,1 3 0,-2-3-1,3 1 2,-3-1-1,0-1 0,0-1 0,1-1 0,-3-1 0,2-1 0,1-1 0,-5-3 0,2 1 0,-2-3 0,0-1 0,0 1 0,-2-1-1,0-1 1,-2 2 0,2 0 1,-2-1-1,0 2 0,0-1 0,0 4 0,3 0 1,-1 0-1,0 1 0,0 2 0,0 2 0,4-1 0,-2 1 1,4 1-1,-1 1 0,1-1 0,-2 2 0,2-2 0,3-2 0,-3 2 0,-2-2 0,5 0 0,-5-2 0,0 0 0,0-1 0,2-1 0,-1-1 0,-1-1 0,0 0 0,-2-1 0,0-2 0,0 2 0,1 1 0,1-2 0,-2 3 0,0-1 0,0 1 0,2 0 0,1 0 0,-1 0-1,0 2 0,0-1 0,-2 1-1,3 2 0</inkml:trace>
  <inkml:trace contextRef="#ctx0" brushRef="#br0" timeOffset="298541.0756">6801 16188 3,'-4'-1'3,"0"-1"0,-1 0-1,1-1 1,2 2-1,0-1 1,0 1 0,0-1-1,2 1-1,0 0 0,2 1 0,0 1 0,6 2 0,1 1 0,1 3 0,2 1 6,5 4-7,0 2 0,3 3 0,3 4 0,2 3 0,0 1 0,1 2 6,-1-2-7,0 1-1,2-2 0,-4 1 0,0-1-1,-1 0 0,-3-2 0</inkml:trace>
  <inkml:trace contextRef="#ctx0" brushRef="#br0" timeOffset="298753.0877">6977 16476 3,'0'-3'2,"4"-4"0,0 0-1,2-3 1,4-3-1,-1-2 0,3-3 0,3 2 0,1-1-1</inkml:trace>
  <inkml:trace contextRef="#ctx0" brushRef="#br0" timeOffset="300680.1979">7636 15510 2,'-2'0'3,"2"2"0,0-1-1,2-1 1,3 3-1,1 2 0,2 2 0,2 3 1,5 3-1,-1 3 0,7 2-1,0 4 0,-1 4 0,3-3 0,-2 2 12,-1-1-1,1-1-1,0-1-8,-5-2-1,-1 0 0,-1-3 0,-1-2 0,-5-3-1,0-3 0,-2 0-6,-1-3 1,-3-1 6,-4-3 0,0-3 0,-3 0-7,-1-2 7,-2-2 0,-2-3 6,-3-4-7,-1-1 0,-1-1-1,-3-2-6,1-3 1,-4 1 1,5-2 6,-3 1 0,5 1 0,-1-2 0,3 4-1,2 1 0,1 1 0,3 2 6,4 1-13,2 3 13,6 4-7,0 0 12,7 4-20,-1 5 1,5-1 7,1 3 7,5 2-1,0 1 6,0-2-2,1 2-1,1-1-8,0-2 6,0 0-1,-2-3 1,-1 0-8,-1-2 6,-2-3-1,-3-1 0,-3-2-1,-1-2-6,-4-2 0,-4-3 7,1-1-1,-5-2 0,-2-2 0,-3 0-1,-1-2 0,-4-2 0,-3 1-7,-1-4-12,-3 0 15,-1-1-14,-5-3 10,0-1-6,3 0 1,1 1 1,2 3 2,1 2 1,3 6 0,3 2 2,4 4 0,2 5 0,4 5 0,4 3 1,0 4 0,4 2 1,1 4 0,5 2 0,1 3 1,1 3 0,1 0 0,1 0 0,3-1 0,0 1 1,-3-4 0,3-2 0,-2-1 1,-1-4 0,-1 1-1,-1-4 1,-3-2 1,1 0 0,-1-4-1,-3-1 0,-2-2 0,3-3 0,-5-1 0,-2 0 0,0-3 1,-2 0 0,-2-1-1,2-1 0,-4 2 0,2 0 0,0 0 0,0 2 1,0 3-1,0-1 0,2 3 1,0 1 0,2 3-1,0 1 0,1 2 0,1 1 0,2 0 7,-2 0-7,0 1-1,1-1 0,1-1 0,0 0 7,-2-1-7,1-1 0,1-1 0,0-2 1,-2-2 0,-1-1-1,1 0 7,0-2-7,0-1 0,-2-2 0,-4-1 0,2-3 0,0 1 0,-2-1 0,-2-1 7,2 1-7,-2-1 0,0 1 0,0 1 0,0 1 0,0 2 7,2 1-7,-2 2-1,2 2 1,2 2 0,2 2 0,-2 1 1,2 2 0,3 2 6,1-1-1,0 1-7,-2 1 1,1-1 6,-1-1-7,2-1 7,0 0-7,-2-1 6,3 0-7,-1-2 7,-4-2 0,2-2-8,1 0 1,-3-2 1,0 1 0,2-2 0,-4 0 0,2 1 0,0 1 1,-2-1 0,3 1 0,-3 3 0,2-1 0,0 1 1,0 2-1,0 0 0,0 0 1,0-1-1,1 0 0,-3 0 1,2-1-1,0-1 1,-2-3-1,0-2 0,0 0 0,0-2 1,-2-2-1,-2-3 0,-2 1 1,0 0-1,-2-1 0,-3-4 1,1 2 0,-2-3 0,-3 2 0,1-3 0,-3 2 0,-1-2 0,-1-1-1,1 1 1,1 0 0,-1 3 1,3 2-1,3 1 0,0 2 0,-1 2 0,5 3 0,2 3 1,2 4 0,4 3 6,0 1 5,4 6 6,3 2-15,3 6-7,2 2 19,5 2-2,0 1 0,1 3-3,-1-2-1,0 0 5,1 0-8,-3-3-7,-1-2 7,1 0-7,-3-4 12,-1-1-20,-1-4 14,-1 1-1,-3-3-7,0-4 7,-2-1-13,-2-3 14,1-2-1,-1-4-1,-4-2-12,2-3 7,-2-1-7,-2-2 8,2 0 0,0-2-12,0 5 2,0-2 7,0 1 1,2 2 0,0 3-7,0 0 2,4 2 8,-2 3 0,3 1 6,1 2-1,0 1-7,2 0 7,1 1-14,-1-1 8,0 1 6,1 0-13,-3-2 14,2 0-7,-1-1 0,-3 0 6,2-1-7,-2-4 1,1-2 6,-3-2 0,2 1-15,-4-1 9,2 0 6,0-2-13,-4 2 1,0-2 13,0 1-13,-2-1 7,0 2 0,0-1 6,-2 2-13,2 1 14,0 1-1,0 0-7,2 2 6,-2 1 0,2 3 5,0 1-1,2 0-7,0 4 12,0 1-7,2-2-9,2 3 1,0 0 7,1 0 5,1-1-14,0 0 7,0-1 5,1-1-19,1 0 7,0-3 7,1-1-13,-3-1 13,2 0-6,-1-3-14,-1 2 16,0-2-7,-2 1 1,1-2 7,-3 1-6,0-2 7,0 0-7,0 0-5,0 0 7,0 3 13,0-2-20,3 0 7,-1 2-5,0-3 13,2 2-13,1-2 1,-1 0 0,-2-1 0,2 1 1,1-1-1,-1 1 1,0-1 0</inkml:trace>
  <inkml:trace contextRef="#ctx0" brushRef="#br0" timeOffset="302945.3275">6803 17286 1,'0'-2'1,"-2"1"0,2-2 0,0 0-1,0 0 1,0 2 0,0-1 0,-2 0-1,4 0 0,-2 0 1</inkml:trace>
  <inkml:trace contextRef="#ctx0" brushRef="#br0" timeOffset="303737.3728">6795 17181 2,'0'-1'2,"-2"2"1,-1-2 0,3 2-2,-2-1 1,2 0 0,0 0-1,0 3 1,2-2 0,3 2 0,-1 3-1,2 0 0,2 3 0,3 2 0,-1-1 0,2 2 0,1 1 0,-3 1 0,5 0-1,-1-3 1,-2 2-1,1-1 0,-3-2 0,1 1 0,-3-3 0,-2 0 0,-2-2 0,0-2 0,-2-1 0,-2-1 0,-2-1 0,-2-3 0,0-1 0,-2-1 0,-2-2 0,-3-1 0,1-1 0,-3-3 0,-1 1 0,-1-2 0,1 0 0,2-2 0,-3-3 0,3 1 0,1 1 0,3 2 0,0 3 0,2-1 0,1 5 0,5 1 0,3 2 0,3 2 1,0 2-1,4 4 0,1 2 0,1 0 0,5 2 1,-1 2-1,1-3 0,1 1 0,-1 0 0,-3-3 0,1 0 1,-5-1-1,3-1 0,-3-1 0,-4-2 0,0-4 0,-2 1-1,-1-4 2,-1-2-1,-4-2 0,-1-2 0,-1-1 0,0-2 0,-4-2 0,0-3-1,-3-1 1,1-1 0,-2-1 0,1-1 0,1 2 0,2 1 1,-1 3-1,3 3 0,0 1 0,4 2 0,0 4 0,4 3 7,4 2-8,0 4 1,7 2-1,-3 3 1,4 2-1,3 3 0,4 0 1,-1 3-1,1 2 1,4 0 0,-2 0 0,1 0 0,1 2-2,-2-2 0,0-1 0,0-2 0</inkml:trace>
  <inkml:trace contextRef="#ctx0" brushRef="#br0" timeOffset="304428.4123">7266 16909 3,'-2'0'3,"0"1"0,0 2-1,-2-1 0,2 2-1,2 1 1,0 2-1,0 3 1,0 0-1,2 3 1,0 1-1,2-1 0,-2 1-1,2 0 1,2-2 0,-1-1-1,-1-1 0,0 0 0,0-2 0,2-2 1,-2-3-1,0-1 0,1-2 0,-3-2 0,2-1 1,-2-3 0,0-2-1,-2-2 0,2 0-1,-2 1 1,0-2 0,0 1 0,0 1 0,0 3 1,2 0-1,0 0 0,2 2 0,0 3 0,3 0 0,1 1 0,-2 1 0,2 0 0,1 1 0,-1-1 0,-2 0 0,0-1 0,1-1 0,-1 0 0,-4-1-1,0-2 1,0-4 0,-2-1 0,-2-1 0,0-2 0,0-2 0,-4-1 0,-1 0 0,1-2 0,0-2-1,-4 1 1,-1-3-1,-1-1 1,1 1 0,-3-2 0,2 4 0,-3-1 0,3 3 0,1 1 0,1 4 0,4 2 1,0 3-1,1 5 0,3 2 1,2 3-1,2 2 1,3 4 0,1 2-1,2 2 1,2 2-1,1-1 0,3 2 0,1-1 0,-1 0 0,1-1 0,-1-1 0,1-3 0,-1-1 0,1-2 0,-5-2 0,2-2 0,-1-1 0,-3-3 0,0-1 0,1-3 0,-3-1 0,-2-3 0,-2 0 0,2-3 0,-2 0-1,-2 2 1,0-2-1,0 2 1,0-1 0,-2 3 0,2 1 0,0 1 0,0 0 0,-2 4 0,4 1 1,-2 1 0,2 2-1,4 3 0,1 0 0,-3 0 0,4 2 0,0-1 0,0 0 0,-1-1 0,3 1 0,0-3 1,1 0-1,-1 0 1,-2-3-1,3 0 0,1-4-1,-2 0 0,1-3-1,-1-3 0</inkml:trace>
  <inkml:trace contextRef="#ctx0" brushRef="#br0" timeOffset="304956.4425">7816 16343 2,'-2'-3'3,"2"-1"0,-2-1 0,2-2 0,0 0-1,0-2 0,2 0 0,2 0 0,5-2 0,-1 3-1,0-1 0,5 2 0,-3 1 0,2 2 0,1 1 0,-1 3-1,-1 1 1,-1 5-1,-2 2 0,-2 2 1,-2 2-1,-1 2 0,-3 1 1,-3 0-1,-1 2 0,0-2 7,0-1-7,-4-2-1,0-1 0,-1-3 7,1-3-7,-2-2 0,1-3 0,1-1 0,0-4 0,0 0 0,1-4 0,1-1 1,2-1-1,0-1 1,2-2 0,2 1-1,2 1 1,0 1 0,2 0 0,2 3 0,0 0 0,5 2 0,-3 1 0,2 1 0,3 3-1,-1-1 1,3 2 0,-1 0 0,3 2 0,-3-2 0,1 0 0,-1 1 0,1 0 0,-5-1 0,2-1 0,-3-2 7,-1 1-8,0-3 7,-2-1-7,-1-3 0,1-1 0,-2-1 0,0-3 0,-2 1 1,0-1 12,-2-2-8,2 1 0,-2 1-7,0 2 7,2 0-7,-2 3 7,0 1-7,0 2 6,2 0-7,0 2 1,1 1 0,1 2 0,0 0 0,0 1 0,0 1 1,0-1-1,2-1 0,-1-2 0,3 1 0</inkml:trace>
  <inkml:trace contextRef="#ctx0" brushRef="#br0" timeOffset="305625.4808">8160 15777 2,'-5'-10'2,"3"1"1,0 1-1,0 1 1,0 0-1,2 1 0,0 2 0,2 2 0,2 2 0,1 3 0,1 0 6,2 1-1,-2 0-1,5 3-7,-1 0 13,2 1-14,-1 2 6,3 1 0,-1 1 6,-1 0-8,-2 0-7,1-1 14,-1 1-8,-2-1-6,1 0 13,-5 0-7,0 0 6,-2 0-1,-2 1-7,-2 0 6,-2-2-6,0 2 0,-5-1-6,1 1 13,-4 1-13,1-3 0,-3 2 1,1-1 1,1 1 13,0-1-13,1-1 13,1 0-14,2 1 7,-1-1 7,5 2-8,0 1 7,2-2-8,0 3 1,4 0-7,2 0 7,0-1-6,2 0 1,1-1 0,1-3 1,0-3-1,0-1 2,3-2 0,-3-2 1,2-5 0,-1-1 0,1-2 0,-2-4 1,1 0-1,-3-3 0,2 0 0,-2-3 1,-2 1 0,1 1 0,1-1 1,-2-2 0,0 3 0,2 1 0,-2 3 0,0-1-1,1 1 0,-1 2 1,2 2 0,0 1 0,0 3 0,3 1 0,-3-1 0,2 1 0,0 1 0,1 0 0,1-1 0,0 1 0,1 1 0,-1-2 0,0 0 0,-1-1 0,1-1 0,0-2 0,-1 0 0,-1-1 0,2-2 0,-2 1 0,-1-3 0,-1 1 0,2-1 0,-2 2-1,-1 1 1,1-2 0,-2 3 1,0 2-1,0-1 0,-2 1 0,2 1 0,-2-1 0,0 0 0,1 2 0,1 0 0,-2 0 0,2 2 0,2-3 0,-2 3 7,2-1-8,3-1 7,-3 2-1,4-1-7,-1-1 7,1-2-7,0 1 6,1-4 0,-3 0-1,2 1 7,3-3-15,-5 0 14,2-1-14,1 0 0,-3 0 0,0-2 1,0 1 0,-1 2 0,-1-1 0,-2 2-1</inkml:trace>
  <inkml:trace contextRef="#ctx0" brushRef="#br0" timeOffset="307170.5692">7545 17233 2,'-4'-2'3,"-2"-1"0,2-1 0,-2 1 0,-1-1-1,1 3 0,0 0 0,-2 1 0,2 1 0,1 0-1,-1 3 0,0-1 0,0 4 0,2 4 0,-2 0 6,1 5-1,1 1-7,2 2 0,0 3 1,4-1 0,0 1 0,4 1 12,3-2-8,1 0 0,2-1-1,3-3 1,4-3-1,-1-2-1,5-5-6,0-3-1,4-5 1,-1-4 1,1-3-1,2-4 1,0-5 1,-2-2 0,-2-4 0,0-3 0,-5-3 0,-1 1 1,-2-4-1,-1 1 1,-6 0 0,1 0 0,-5 2 1,-2 2-1,-4 3 1,-2 3 0,0-1 0,-4 5 0,0 3 0,-3 2 0,1 5 0,-2 4 0,1 3 0,3 4 0,-2 5 0,2 4 1,4 4-1,0 1 0,2 3 1,2 0-1,2 0 7,2-2-8,0-2 1,3-3-1,-1-2 1,2-3 0,0-2 0,3-5 0,-3-2-1,1-3 1,-1-4 0,0-3 0,-1-4 0,-1-2 0,0-4 0,-2 1 0,0-2-1,1 2 0,-3 1 1,0 0 0,0 2 0,-2 2 0,2 2 0,-2 3 0,0 1 0,3 2 0,-1 1 0,0 4 0,2 0 0,0 2 0,0 3 0,1-1 0,1 1 0,0-1 0,0 2-1,1-3 1,-1 0-1,-2-2 1,0 0 0,1-2 0,1-3 0,-2 0 0,-2-2 0,2-4 0,-1 1-1,-3-2 1,2 0 0,0-2 0,-2 1 0,0-1 0,0 1 0,0 0 0,0 3 0,0 0 0,0 2 0,3 1 0,-3 2 0,2 3 0,0 1 0,0 2 0,0 1 0,2 2 0,1-1 0,-1 3 1,0 0-1,0-1 0,-2-1 0,0 1-1,1-3 1,-1 1-1,0-3 0,0-3 0,-2 0 0,2-2 0,-2-3 1,0-1 0,-2-3-1,2-1 0,-2 1 1,2-2-1,1 0 1,-3-1 0,2 1 0,-2 0 0,2 0 1,-2 2 0,0 2 0,0 0 0,0 3-1,2 0 1,-2 5 0,2 1-1,0 2 0,0 4 0,0 2 0,0 1 0,2 2 0,0 2 0,3 1 1,-1-1-1,2 1 0,0-1 0,1-1 0,1-1 0,-2-2-1,0-1 1,3-2-1,-3-2 1,0-2 0,-1-2-1,-1-2 0,0-3 1,0-2 0,-2-2 0,-2 0 0,0-3 0,1-1 0,-1 0 0,-2 0 0,2 0 0,-2-1 0,0 0 0,0 0 0,2 2 0,-2 3 1,2 0-1,0 1 0,2 2 0,0 1 0,-2 3 0,4 0 0,-1 2 0,1 1 0,2 3 0,0-1 0,-1 3 0,1-2 0,2 1 1,-2-1-1,-1 1 1,-1-2-1,0 1 0,0-3 0,-2 0 0,0-2 0,3-1 0,-3-3 0,2-4 0,-2 1 0,2-3 0,-1 0 0,1-1 0,-2 0 0,0 1 0,0 2-1,2 1 1,-2-1 0,1 2 0,-1 0 0,0 2 1,0 0 0,2 1-1,-2-1 0,1 1 7,-3-1-1,2 1-1,-2-2 0,-2-3-8,4-1 1,-2-1 7,0-2 6,-2-2-8,2 1-7,-4-2 19,2 0-8,-2 0-7,-2-1-6,-2 1 13,2 2-1,-5-2 0,1 2-14,-2 2 8,-1 2 12,-1 1-7,2 3-8,1 0 14,-1 5-14,2 2 6,1 4 6,1 1 5,2 2-20,2 4 19,2 1 0,2 0-3,4 2-1,0 0 6,5 0-23,-1 1 16,3 0-8,1 1 6,3-3-7,1 0 6,3-1-13,2-2-6,1 1 3,1-2-6,0-1 1,0-1 2,0 1 1,0-2 0</inkml:trace>
  <inkml:trace contextRef="#ctx0" brushRef="#br0" timeOffset="309155.6827">7500 17915 1,'0'0'2,"0"0"0,0 0 0,0 0 0,0 0 1,0 1-1,2 3 0,2 2 0,4 2 0,5 3 1,1 3-2,3 1 0,-1 2 0,3 0 0,-3-2-1,1 2 0,0-1 1,-5-1 0,2-2 0,-5-2-1,-1-1 0,-2-2 0,-2-2 0,-2-2 1,-2-3 0,-4-1 0,0-2 0,-2-3-2,-2-2 1,-3-2 1,-1-2-1,-3-2 0,1-2 0,-3-3 0,3-2 0,-3-2 0,3 1 0,2 2 0,1 1 7,1 3-7,4 2 0,1 3 6,5 4 5,3 3-14,3 1 7,2 4 7,4 2-15,3 4-1,-1 2 9,1 0 5,3-2-13,-1 2 6,2 0 0,-5-2 0,3-1-7,-5 0 13,0-2-1,-1-2-13,-1-2 7,-4-1 0,3-4 6,-5-2-1,0-5-1,-4-1-13,-2-2 14,0-5-1,-4 0-13,-1-4 7,-3-2 0,2-3-6,-5-1 7,3 0 7,0-2-8,-3 2 1,5 3 0,2 2-7,0 3 1,-1 4 1,3 3 7,4 2 0,2 5 6,5 4 5,3 3-21,2 2 27,5 4-9,-3 3-1,7 2-1,0 2 6,1 4-9,1 0-1,0 2 6,0-1-7,-3-1 5,3 2-13,-2-3-12,-3-1 1,3-1 1,-4-1 2,-1-3 0,-1 1 1,-1-4 2</inkml:trace>
  <inkml:trace contextRef="#ctx0" brushRef="#br0" timeOffset="309931.7271">8098 17547 1,'0'0'3,"-2"2"0,-1-1-1,1 1 0,-2 3 0,0 1 0,0 1 0,2 3 0,0 2 1,0 3-1,0 4-2,2-1 1,0 2 0,0 1 0,2 0 0,0-4 0,0 0 0,2-4-1,0-1 0,0-3 1,0 0-1,1-5 1,1 0-1,-2-8 0,0 0 1,-2-2-1,2-4 0,-2 0 0,-2-2 0,2 0 0,-2-1 0,0-1 1,0 1-1,0 3 0,0 0-1,0 3 1,0 0 0,2 3 0,1 1 0,1 1 1,2 3-1,0-1 0,0 2 0,3 0-1,-3-1 1,2-1 0,0 1 0,1-2 0,-1 0 0,-2-4-1,0-1 1,0-2-1,-3 0 0,1-4 1,-4-1 0,0 1 0,-2-3 0,0-1 0,-3 0 0,1 0 0,-4-2 0,0 0 0,-1-1 0,-3-1 0,0 0 0,1 0 0,-1 0 0,-3 1 0,5 3 0,-2 1 1,3 1-1,1 5 0,2 3 0,2 2 0,2 4 0,2 3 1,2 3-1,2 3 1,2 3-1,2 1 1,3 3-2,1-1 2,3 1-1,-1 3 0,3-1 0,-1 1 0,1-3 0,-1-2 0,1-1 0,-1-3 0,-1-2-1,-3-1 1,1-2 0,-3-3 0,-2-2 0,-2-2 0,1-3 0,-1 0-1,-2-4 0,-4 1 1,0-2 0,0 1 0,-2-2 0,0 2-1,0-1 1,0 4-1,0 0 1,0 1 0,0 2 1,-1 0-1,6 3 0,-3 3 0,4 0 1,0 3-1,4 1 0,-2 1 0,3 0 0,-1 0 0,4 0 1,-1-2-1,-1 0 1,2-1-1,-1-3 1,-1-1-1,0-1 0,1-3 0,-1-3 0,0-2 0,-1-3 0,-1 1 0,0-3 0,-2-1-1,1-1 1,-3 1 0,2 0 0,-4 1 0,2 0-1,-2 3 1,0 0-1,0 0 0,-2 4 0,2-1 0,-2 4 0,2 1 0,1 0 1,1 4 0,-2-1-1,2 2 0,2 1 0,0-2 0,-2 2-1,3-1 0,-1 1 1</inkml:trace>
  <inkml:trace contextRef="#ctx0" brushRef="#br0" timeOffset="310411.7546">8679 17019 4,'0'4'3,"2"3"0,0 1 0,2 3 0,2 0 0,3 1 0,1 2-1,4 1-1,3 3 13,4 1-15,3 3 13,1 3-7,6 0 6,0 3 4,2 1-2,2 2-7,3-1-7,-3 0 13,2 2-2,-2-3-8,-2-1 0,-4-3 0,-2-2 0,-4-2-1,-2-3 6,-3-4 7,-3-3-3,-3 0 5,-4-5-21,-3-3 7,-5-2 6,-5-3-1,-3-3 0,-2-2 5,-7-3-14,1-2 6,-7-3-13,-2-4 20,-2-3-7,-4-1-1,0-4-7,0-3-12,0-1 9,0-5 7,0-3-7,2 0 15,2-2-16,2 3 16,3-2-8,1 3 0,4 2-8,3 3 2,4 1 1,1 5 1,3 1 6,2 3-6,2 5 13,4 1-1,2 5-7,0 2 7,3 2-8,-1 4 0,2 3-8,0 4 16,1 2-8,1 3-14,-4 2 15,2 6 6,1 3-26,-3 0 9,-2 4-6,0-2 3,-2 0 0,0-1 0,2-1 3,-2-3 1,-2-2 1,3-2 0</inkml:trace>
  <inkml:trace contextRef="#ctx0" brushRef="#br0" timeOffset="311038.7904">8948 16819 2,'0'-7'3,"0"1"0,-2-1-1,-1-1 1,1 1 0,0 1-1,0 2 0,2 2 1,-2 3-1,0 3 0,0 3-1,0 2 0,0 4 6,2 3-7,-2 2 0,2 0 0,2 2 0,0 0 0,0-2 0,0 0 0,2-2 13,0-2-14,-2-2 6,3-3-1,-1-3 7,0-3-16,0 0 15,0-6-2,0 1-13,0-4 0,1-2 1,-3-1 7,2-4-1,-2-1 0,0 0-6,2 0 6,-2-1-7,0 0 0,0 2 2,-2 1 7,0 3-7,0 0 0,2 3 0,0 0 1,3 4 6,-1 2-6,2 1 6,0 2-7,2 3 7,3 1-7,-1 0 1,0 1 0,1-1 6,1 1-6,-2-2 0,3 1 6,-3-2-7,1-2 7,-1-3-7,0-2 1,-1-1-1,-1-3 1,-2-1 0,-2-4 0,2 1 1,-2-3 0,1-1 0,-5 0 0,2-1 0,-4 1 1,0 0-1,-1 0 0,-3 0 1,0 0 0,0 1 0,0 2 0,-1 0 0,-1 1 0,2 2 0,0 0 0,2 2 6,-1 0 0,1 2-7,0 3 6,2 1-1,0 3 7,4 1-2,0 3-1,2 1-7,3 2-1,1 1 0,2 3 13,5 1-8,1 3 13,3 0-16,1 5 6,3 1-7,0 4 6,2 2 7,2 4-3,-2 2-1,1 3-2,-1 0 7,0 0-9,0 0 5,-2 0-8,-5 0-12,1-3 13,-3 1-7,-3-3 1,-3-3-6,-2-1-13,-1-3 3,-3-3 1,-4-2 2,-2-2 2,-2-3-1</inkml:trace>
  <inkml:trace contextRef="#ctx0" brushRef="#br0" timeOffset="312049.8482">9235 16651 1,'2'0'4,"2"0"6,3 0-8,1 1 0,2 0 1,3 3 5,1 1-7,0-1 19,3 3 4,-2 3-16,1-1 5,1 1 6,-1 2-22,-1 0 13,-1-2-8,-1 1 12,-3-2-14,0-1 6,-2-1-7,1 0 14,-3-1-9,0-2 6,-2-1-1,-2-3-14,0 0 1,-2-3 13,0 0-14,-2-4 7,0-1 0,-2-2 0,0-2-1,0-1 6,0-1 1,2 0-2,-2 1-1,1 0-1,1 2 0,2 3-1,2-1-13,1 4 14,3 1 0,-2 3-7,4 2-6,0 4 14,1-1-1,3 3 0,-2 2-1,1-1 0,-1 0-1,0 0 0,-1-1-6,-1-1 0,0 0-6,-2-2 2,1 0 7,-1-2 6,-2-2 0,-2-1-7,2-3 6,-2-1 0,0-2-20,-2-1 21,0-3 0,0-1-7,0 0-13,-2-2 21,0 1-7,2 0 0,-2 1-13,0 2 21,2 1-13,0 3 13,0 0-13,2 3 14,2 1-15,0 2 15,3 4-16,-1-1-4,2 1 14,0 2-6,1-2 13,-1 2-8,0-1 6,-2-2-7,3 1 7,-1-2-8,0-1 1,-4-1 0,3-2 0,-3-2-8,2-3-4,-4-1 8,2-1 0,0-3-6,-2 0 8,-2-1 0,0-1 7,0 1-13,-4-1 0,2 1-5,2-1 8,-2 2 7,2-2-7,-2 4 1,0 1-7,2 2 2,0 2 8,2 2 0,0 2 6,0 2 0,4 2-13,-2 1 13,3 2 1,-1 0-2,2-1-7,-2 1 7,1 0-1,-1-1 0,2 0 6,-2-1-1,-2-1-8,5-1 7,-5-2 0,2-4-9,-2 1-12,0-3 2,0-2 2,1-3 0,-1 1 2,-2-1 1,-2 0 1,2-1 1,-2 2 7,2 0-8,0 2 8,-2 1 0,2 1-7,0 3 1,0 0 7,0 2-1,2 1-6,3 1 7,-1 1-7,0-1 7,2 0-1,1-1 0,-1 0 6,2-1-1,-2 0-7,1-4 0,-1-1-6,0-2 0,-2-1 1,-1-4 0,-1 0 0,-2-2 2,0 0 0,-4-3 0,-2 2 1,-1-1 0,-1-1 0,-2 0 0,-6-2 1,-3 1-1,-2 1 1,-1-3 0,-5 1 1,0-1-1,-4-1 1,0 0-1,2 2 7,2 4-1,3 1 0,3 2 6,0 3-8,3 1 0,4 5 5,1 1 6,5 3-2,2 5 12,2 2-16,4 3 6,4 4-3,4 4 5,5 2 5,3 1-9,5 1 4,2 1-7,4 0-2,0 2-7,2-2 6,0 0-13,0-1 7,-2-3-6,-4-4-19,2-1 2,-5-2 4,1-6 2,-6 1 0,-1-3 2</inkml:trace>
  <inkml:trace contextRef="#ctx0" brushRef="#br0" timeOffset="312274.8611">9862 16256 2,'0'0'4,"0"-3"6,0-1-8,2-2 8,0-2-9,4-3 0,2-1 0,1-5-1,1 0 0,0-3 0,3-2 0,-1 0-1,1 0-1,1 1 0,-2 1 0</inkml:trace>
  <inkml:trace contextRef="#ctx0" brushRef="#br0" timeOffset="319092.2511">1165 13278 2,'0'0'2,"0"0"0,0-2 1,0-4-1,-2 0 0,0-1-1,2-2 1,0 1 0,-2 1-1,2-2 0,0 4 1,-2-2-2,2 1 0,-2 2 0,0 0 1,2 0 0,-2 2 0,-1 2 0,1 0-1,-2 0 0,2 2 0,0 3 0,-2 2 0,0 1 0,2 2 0,-2 1 0,0 2 0,-1 1 0,3 0 0,0 0 0,0-1 1,2 3-1,0-2 1,0 0-1,2-1 0,2 0 1,1-1-1,1 0 0,0-2 0,2-1 0,0 1 0,3-3 0,-1-2 0,3 0 0,1-1 0,3-2 0,1-2 0,-1 0 0,-1 0 0,3-2 0,-3-1 0,3 1 0,-2 0 0,-1 0 0,-1 0 0,-1 2 0,-4-1 0,1 2 0,-3 1 1,-2 2 0,-2 1-1,1 3 0,-3 2 0,-2 1 0,-2 0 0,-3 2 0,1-1 0,0 0-1,-2 0-1,-2-3 0,1-2 0</inkml:trace>
  <inkml:trace contextRef="#ctx0" brushRef="#br0" timeOffset="319320.2641">1227 13136 1,'0'2'3,"4"1"0,0 1 0,3 4-1,3 2 0,0 1 0,5 2 0,1 3 0,3 2 1,2 3-2,1 0 0,3 1 0,0 0 0,0-1-1,2-1 1,-3-2 0,1 1 0,0-3-1,0-2 0,-2 0-1,-1-2 0,-1-2-2</inkml:trace>
  <inkml:trace contextRef="#ctx0" brushRef="#br0" timeOffset="320382.3248">1579 13333 1,'6'4'3,"2"3"0,2 0-1,1 2 0,3 1 0,-1-1 0,1 0 0,1 2 0,-3-2 1,0 2-2,1-1 0,1 1 0,-3-2 0,-1-2 0,-2-1 0,1-2-1,-3 1 0,-2-2 1,0 0-1,0-2 0,-2-2 0,-4 0 0,2-2 0,-2-4 0,-2-1 0,0-2 0,-2-2 0,-1-3 1,1 0-1,0-4 0,0-1-1,2 0 1,0-1-1,-1 2 2,3 0-2,2 5 1,0 3 1,2-1-1,0 2 0,3 3-1,1 0 2,0 2-1,2 0 0,-1 3 1,1-3-1,0 2 0,-2 1-1,0-1 1,1 0 1,-1-1 0,0 2-1,0-1 0,-2-3 0,-2 1 0,1-1 0,-1 2 0,-2-1 0,0-1 0,-2-1 0,-1 1 0,1 2 0,0-2 0,-2 0 0,0 3 1,0 0 0,2 2-1,-2 1 1,2 2-1,2 3 0,0 1 0,0 4 0,2 3 0,2 1 0,0-1 0,0 1 0,2-3 0,1 2 0,-1-2 0,0-1 0,2-2 0,-2-1 0,3 0 0,-3-3 0,2-3 0,-2-1 0,1-2 0,-3-2 0,0-2 0,2-2 0,-2-2 0,0-1 0,-2-4 0,0 0 0,-2 2 0,0-1 0,3-1-1,-6 0 1,3 1 0,-2 1 0,0 0 0,2 3 0,-2 2 0,2 2 0,0 1 0,2 2 0,-2 2 0,4 2 0,-1 1 0,1 2 1,0-1-1,0 3 0,2 0 0,-2 0 0,3-1 0,-1 0 0,0-1 0,0-1 0,-2-1-1,0 0 1,-2-4 0,3 0 0,-3-1 0,0-2 0,0 0-1,-2 0 1,0-4 0,0 1 0,0-1 0,0 1 0,-2-2 0,0 1 0,0 0 0,0 1-1,-3 0 1,3 1 0,-2 0 0,2 1 0,0 2 0,0 1 0,2 3 1,0 1-1,2 3 0,0 0 0,2 2 0,0 1 0,3 0 0,-1 0 0,0 0 0,2 0 0,1 0 0,-3-3 0,0-1 0,2-2 0,1-1 0,-3-1 0,0-3 0,2-3 0,-4-2 0,3-1 0,-5-3-1,2-2 1,0-2-1,-2 0 1,0-3-1,0 0 1,-2 1 0,-2-1 0,0 0 0,-2 0 0,-4 2 0,-1-1 0,-1 1 0,0-1 0,-5 1-1,1 0 1,-5-2 1,2 2-1,-3 0 0,1 3 0,1 0 1,-3 1 6,4 2-7,3 1 13,-1 1-15,3 5 1,2-1 12,1 2 6,5 3-3,0 2-2,2 4-7,2 0 6,4 3 4,2 2-8,3 3 7,3 0 9,3 2-21,3 2 13,1 1-22,3-1 1,1 2 14,2-1 0,2 1 4,0-3-8,2 2-13,0-2 14,0-2-1,0-2-19,-5-1-5,3 0 2,-4-3 1,2 0 3,-4-2 1,-3-2 0</inkml:trace>
  <inkml:trace contextRef="#ctx0" brushRef="#br0" timeOffset="320552.3346">2104 12799 3,'0'-1'2,"2"0"0,0-2 0,0 1 0,4-4 0,-1 0-1,3-3 0,0-2 0,0 0-1,1-4 0,1-2-1</inkml:trace>
  <inkml:trace contextRef="#ctx0" brushRef="#br0" timeOffset="320970.3585">1523 13444 1,'0'-2'2,"0"1"0,0-2 0,-2 1-1,2 0 1,2-1 0,-2 2-1,-2-1 1,2 1 0,0 0-1,0-2 0,0 2 0,2 0 1,-2-1-1,0-1 0,2 0 0,0-2 0,0-1 0,2 1 0,0-2 0,0-2 0,3 0 0,1 0 0,0-3-1,0-1 0,3-2 0,-3 1 1,2-2-1,-1 1 0,-1-1 0,0-2 0,0 2 0,1 2 0,-1 0 0,-2 4 1,-2-1-1,3 1 0,-3 1-1,0 2 1,-2 2 0,0 0-1,0 2 0,0-1 1,0 2-1,-2-1 0,2 2 0,0 1-1,-2 4 0</inkml:trace>
  <inkml:trace contextRef="#ctx0" brushRef="#br0" timeOffset="324454.5578">1881 13844 2,'-2'-3'3,"-1"-1"0,-1 1 0,2-2 0,-2 0-1,0 0 0,0 0 0,0 0 1,0 1-1,-1-1 0,3 0-1,-2 2 0,2 1 6,0 0-7,-2-1 0,4 1 0,-2 0 0,0 2 0,2 3 0,0 5 6,0 3-7,4 5 1,2 3 6,2 5-1,1 1-7,1 3 0,2 2 13,5 1-14,2-2 0,1 0 7,3-1-7,2-3 1,0-3 0,2-2 0,-1-2 0,1-6 1,0-2 6,0-6-7,0-1 1,-2-5 0,0-3 0,-5-4 0,1-1 0,-4-4 0,-1 0 0,-3-2 0,-3-2 1,-2 0 0,-4-1 0,0 1 0,-2-1-1,-2 0 1,-2 1-1,-2 0 1,-2 2 0,2 1 0,-2 2 6,0 3-7,1 0 0,1 2 0,2 1 0,0 4 1,4 2-1,0 2 1,0 2 0,5 4 0,-1 0-1,2 1 1,0-1 0,1 1 0,1 1 0,-2-1 0,2-2 0,1-2 0,-3 0 0,0-3 0,-1-2 0,-1-2-1,0 0 0,-2-3 0,0-2 1,-2-3 0,-2-1-1,0-5 0,-2 1 1,0-1 0,0-3 0,-4 0 0,0-2-1,-5 0 0,1-2 0,-2 0 1,-3 0 0,1-2-1,-5 1 0,0-1 1,1 2 0,-3 2 0,5 1 1,-1 3-1,3 3 0,1 2 1,3 3 0,4 2-1,-1 3 0,5 5 0,2 4 0,2 1 0,5 2 0,3 6 0,2 1 0,5 1 0,-1 3 0,3-1 0,0 2 0,1-2 0,1-1 0,0 1 0,-1-3 0,1-4 0,0 1 0,-1-4 0,-3 0 0,2-4 0,-5-2 1,-1-1-1,-1-1 0,-2-2 0,-1-4 1,-3 0 0,0-3-1,-4 1 0,0-3 0,-2 1 0,0-1 7,-2 0-7,-2 0 0,2 1 0,-2 1-1,2 2 1,2-1-1,-2 4 0,2 1 1,0 1 0,2 3 0,0 2 0,4 1 0,0 2 0,2 2 0,3 1 0,-1 0 0,0-1-1,3 3 1,-1-2 0,3-2 0,-3 1 0,0-3 0,1 0 0,-3-1 0,1-2-1,-1-1 1,0-1 0,-1-1 0,-1 0 0,-2-3 0,-2 0 0,0-1 0,-4 1 0,2-4-1,-2 1 1,-2 0 0,0-1 0,-2 0 0,-2-2-1,0 0 1,-3-1 0,5 3 7,-2 0-1,2 1-8,0 1 1,2 2 0,0 1 7,2 2-1,4 2 6,-2 3 4,6 2-8,0 1 12,5 3-8,1 3-2,3 0-7,-1 3 6,3 2-8,-2-1 14,3 3-3,-1-1-7,-1 2 5,3 0-1,-4-2-7,-1 3 0,-1-1 6,-1-1-7,-3-1 0,-1 1-6,-4 0-12,0 0 2,-4 1 1,-2 0 2,-4 0 1,0-2-1,-2 1 2</inkml:trace>
  <inkml:trace contextRef="#ctx0" brushRef="#br0" timeOffset="324658.5694">2251 13527 1,'4'-5'3,"-2"-2"-1,2-1 0,2-2 0,1-2 0,1-2-1,0-1 0,0-3-1</inkml:trace>
  <inkml:trace contextRef="#ctx0" brushRef="#br0" timeOffset="325059.5924">2253 13722 3,'-2'-2'4,"-2"-1"0,0 1 5,-3-3 7,3 2-10,-2-2-7,2 1 13,0 0-8,2 1 7,-2-1 4,-1 1-2,3 2-8,-2-1-7,2 1 1,2 1 0,0 1 13,0 2-2,0 1-7,0 3-7,0 0 0,2 1 1,-2-1 0,0-2-7,2 0 9,-2-1 6,2 1-7,-2-3 1,0 2 6,0-2 7,0 1-3,0-3-13,0 0 6,0-3 6,0 2-1,0-2-19,0 0 14,-2 1-1,0-2 7,2 2-1,0 0 0,0 2-22,0-1 22,0 1-7,0 0 7,0 1-9,0 1 8,2 0-1,-2 0-21,2 0 16,-2-1 0,0-1 7,0 1-15,0 0-5,0 1 1,0-4 0,0 2 2,0-1 1,0 1 0,0 0 1</inkml:trace>
  <inkml:trace contextRef="#ctx0" brushRef="#br0" timeOffset="326987.7026">2509 14587 2,'-4'4'4,"0"-2"-1,0 0 0,0 0 0,0 0-1,2-1 0,-3-1 1,3-1-2,0-3 0,2-1 0,2-4 0,3-5 0,-1-2 0,2-2 0,2-6 0,0 1 0,5-3-1,-3-1 1,3-1-1,3 1 1,-1 2 0,-1 3-1,-2 4 0,3 2 0,-5 2 0,3 4-1,-1 3 1,1 4 0,-1 4 0,2 4 0,-1 2 0,-1 4 0,3 2 1,-1 1-1,-1 2 0,1 3 0,1 1 0,-1 1 0,-2-3 0,3 1 0,-3-1 0,1-1 0,1-3 0,-1-2 0,-1-1 0,2-2 0,-1-2 7,1-3-1,-1-3-1,-1-1 6,-1-4-1,1-2-2,0-2-14,1-4 8,-1-2-1,1-3 0,-1 1 0,0 0 0,-1-1-7,1 1 1,-4 1 0,1 1 0,-1 1 1,0 2 0,-4 0 0,1 1 1,-1 0 0,-2 3 0,-2-1 0,0 1 0,-2 2 1,0-1-1,0 0 1</inkml:trace>
  <inkml:trace contextRef="#ctx0" brushRef="#br0" timeOffset="327200.7148">3026 14228 2,'0'0'3,"0"0"-1,0 0 0,0 0 0,-2 0 0,0-2 0,0 0-1,0 1 1,0 0-1,0 0 0,2-1 1,-2-1-2,0 2-2,2 0 1</inkml:trace>
  <inkml:trace contextRef="#ctx0" brushRef="#br0" timeOffset="327560.7354">3076 14115 3,'2'2'2,"4"2"0,3 1 0,1 2 0,2 1 0,3 1 0,1 1-1,3 2 1,2 2-1,-1 1 0,3 0-1,2 0 2,0 3-1,0-3 0,-3 1 0,3-2 0,-2 0 0,-2-1 0,-1-1 0,-5-2-1,1-1 1,-3-1 12,-1-1-1,-4-1-1,-1-1-8,-5 0-7,0-4 13,-4-1-7,-3-1 6,1-1-7,-6-2-1,0-2-6,-3-2 1,-1-2 1,-3 0 6,-1-3 0,-3-2 6,-2-2-7,-2-5 0,1-1-7,-1-1 7,2 0-6,2-1 1,1 2 0,3 0 0,3 1 1,-1 2 7,5 1-7,1 3 0,5 2 1,0 0-1,4 4 1,2 0 7,2 3-8,3 4 7,3 1-6,-2 2 0,3 2 0,1 2 7,-2 3-1,3 3-7,-3 1 1,2 2-1,-1 2 0,-1 3 1,-4 0 0,1 2 0,-3-1 0,0 2 0,-2-2-1,-2 1 0</inkml:trace>
  <inkml:trace contextRef="#ctx0" brushRef="#br0" timeOffset="327914.7557">3088 14305 3,'0'0'3,"0"0"0,0 0-1,0-2 1,0 0 0,0 0-1,-2-2 1,2 2-1,2 0-1,-4-1 1,4 0-1,-2 1 0,0 0 0,0 1 6,2 0-1,-2 0 0,0 0 5,0 0-8,3 1 7,-1 1-8,2 0-7,0 1 20,0-1-2,0 2-8,0-2 0,3 1-1,-3 1-7,0-2 7,2 1-14,0 0 15,0 0-1,-1-1-1,-1 0 6,2 0-7,-2-1 0,-2 1-7,2-1 1,-2 1 0,0 2 1,0-2-7,-2-1 2,0-1 0,-2 1 1,2 0 0,-2-2 1,-2 1-1,-2-1 1</inkml:trace>
  <inkml:trace contextRef="#ctx0" brushRef="#br0" timeOffset="366555.9658">17355 14933 1,'0'0'1,"2"0"0,2-2 0,-2 1 0,2 0 0,0 1 0,3-2 0,-1 1-1,0-2 1,0 1 0,0 0-1,1-2 0,1 1 0,-2 0 0,2 0 0,1-1 0,-1 2 0,0-1 0,0-1 0,1 1 0,1-2 0,0 1 0,1 1 0,-3-2 0,2 1 0,3-1 0,-1-1 0,1 0 1,-1-1-1,2 0 0,3-1 0,0 0 1,1-2 0,1-1-1,-1-2 0,3 2 0,2-2 0,0-1 0,-1 1 0,1 0 0,2 2 0,-4-2 0,1 1 0,1 0 0,0 1-1,-2-1 1,-1 2 1,-1-2-1,1 1 0,-1 1 0,-2 0 0,1 0 0,-1-1 0,1 1 0,-3 0 0,1 1 0,-1 0 0,-1-2 0,1 2 0,-1 0 0,1-1 0,1 1 0,-1 0 0,1 1 0,-3 1 0,1-2 0,-1 1 0,1 1 0,-1 0 0,-3-1 0,4 0 0,-1 1 0,-1 0 0,1 0 0,-1 0 0,-2 1 0,3-1 0,-3 0-1,3 2 1,-3-2 0,0 0 0,1 0 0,1 1 0,-4-1 1,3 1-1,1-1 0,-2 0 0,3 0-1,-3-1 1,2 1 0,1 0 0,1-1 1,-1 0-2,-1 1 1,3-3 0,-1 2 0,1-1 0,1 1 0,1-1 0,-1-1 0,1 1 0,1-1 0,-1-1 0,2 2 1,-1-2-1,-1 1 0,1-1 0,-1 2 0,2-1 0,-3-1 0,3 1 0,-5 0 0,5 2 0,-3-2 0,1-1 0,-1 2 0,3-1 0,0-1 0,-1 1 0,-1-1 0,-1 1 0,3-1 0,0 1 0,-1 0 0,1 1 0,-1 0 0,1 1 0,0-3 0,-1 2 0,-1-2 0,1 3 0,1-1 0,0 0 0,-3-1 0,1 1 0,-1 0 0,3 0 0,-5 2 0,3-2 0,-3 2 0,1 0 0,-3 2 0,1-2 0,-3 0 0,0 0 0,1 1 0,-3 0-1,0 0 1,1 2 0,-3 0 0,2 2 0,-2-3 0,-2 4 0,3-3 0,-3 1 0,0 0 0,-2 1 0,2 0 0,-4 0 0,4-1 1,-2 2-2</inkml:trace>
  <inkml:trace contextRef="#ctx0" brushRef="#br0" timeOffset="367598.0254">17731 15448 2,'0'0'1,"0"0"0,0 0 0,0 0 0,0 0 0,0 0 0,0-1 0,4 1 0,1 0-1,3-3 0,-2 1 1,2 0 0,-2-2 0,5 1 0,-1-1-1,3-1 1,-3 1-1,2-2 0,1-1 0,-1 1 0,3-2 0,-1 0 0,3-1 1,-1-2 0,1-1-1,1 2 0,1-3 0,0 0 1,1 1-1,3-2 0,-2 0-1,1-1 2,1-2-1,-2 1 0,0 2 0,1-2 0,1 1 0,0 1 0,0-1 0,-3 2 0,3-1 0,2 1 0,-5-1 0,3 0 0,0 0 0,0 1 0,-1 0-1,3 0 2,0-2-1,0 1 0,2-1-1,0-1 1,2 1 1,0 0-1,0-1 0,0 2 0,4-1 0,-2 1-1,0 0 1,0 0 1,2 2-1,-2 0 0,2 0 0,-4 0 0,2 1 0,0-1 0,0 0 0,0 0 0,-2-1-1,0 0 2,0-1-1,0 0 0,0-1 0,0 0 0,0-1 0,2-2 0,-4 2 0,1 1 0,1-3 0,0 3 0,2-2 0,-2 1 0,0-1 0,0 3-1,0-1 2,-2 0-1,27-13 0,-7 6 0,-3 1 0,-23 11 0,-3-1 0,5 2 0,-2-2 0,3 0 0,-1 0 0,-2 0-1,2-1 1,1 2 1,-1-2-1,-2 0 0,0 2 0,-1 1 0,-1-2 0,-1 2 0,1 0 0,-2-1 0,-1 1 0,-1 1 0,-1 0 0,1 1 0,-3-1 0,0 2 0,-1-1 0,-1 0 0,0 1 0,1 0 0,-3 1 0,2 1 0,-3-1-1,1 1 0,-2 0 0,0 2 0</inkml:trace>
  <inkml:trace contextRef="#ctx0" brushRef="#br0" timeOffset="368615.0836">18091 16120 2,'0'-3'2,"0"1"0,0-1 0,2 0 0,2 1-1,-2 0 0,0-2-1,3 1 1,-1-1-1,2 1 0,0-2 1,2 0 0,1 2-1,1-2 1,0-1-1,3 1 0,1-2 0,1 0 1,3-3 0,1 2-1,4-2 0,2-1 0,1-3 0,1 0 0,2-1 1,2 0-1,0-2 0,2-1 1,-2 0-1,5 0 0,-3-2 0,0 2 0,2-3 0,0 0 0,0 1 0,2 0 0,-1 0 0,1 0 0,2 0 0,0 0 0,-1 2 0,3-2 0,-2 0 0,3 1 0,-1 1 0,-2-1 0,1 1 0,1 0 0,-2 0 0,1 0 0,-1 1 0,0 0 0,-2 1 0,3 1 0,-3-1 0,0 1 0,2-2 0,1 2 0,-3-1 0,2-1 0,-2 0 0,3 1 0,-1 0 0,-2-1 0,3 0 0,-3-2 0,0 2 0,-2 0 0,2 0 0,1 0 0,-3 1 0,0-1 0,0 2 0,0 1 0,-2 0 0,0 0 0,-1 4 0,-1-1 0,2 1 0,-6 2 0,-1 0 0,-3 1 0,-2-2 0,2 4 0,-5-1 0,-1 1 0,-3 1 0,1 0 0,-5 1 0,0 0 0,-1 1 0,-3-2 0,0 3 0,-2-1 0,0 1 0,-2 1 0,-2 0-1,0-1 0</inkml:trace>
  <inkml:trace contextRef="#ctx0" brushRef="#br0" timeOffset="369419.1296">18345 16623 2,'0'0'2,"0"0"0,0 0 0,0 0-1,0 0 0,5-1 0,-3 0 1,2-1-1,0 0 0,0-1 0,4 1 0,1-3 0,-1 0 0,4-3 0,-1 1-1,3 0 0,3-2 0,1-2 2,1 2-2,2-4 0,3-1 1,5-3 0,0 1-1,4-4 0,3 0 0,1 0 0,2-2 0,7 0 0,-1 0 0,5 1 0,1-3 0,-1 1 0,4-1 0,-2 1 0,1-1 0,3 0 0,-2 1 0,2 1 0,0-2 0,-1 0 0,3 1 0,0 0 0,0-2 0,2 2 0,-4-1-1,-2-1 1,0 2 0,-3 1 0,1-1 0,-4 1 0,-1-1 0,-3 1-1,-3 1 1,-2 2 0,-2 0 0,-1 2 0,32-16 0,-10 5 0,-11 5 0,-7 4 0,-5 4 0,-21 8 0,1-1 0,-1 1 0,1 1 0,-3-1 0,0 3 0,-1-1-2,-3 0 2,0 2 0,1-1-1,-5 2-1,0 1 1</inkml:trace>
  <inkml:trace contextRef="#ctx0" brushRef="#br0" timeOffset="369994.1625">19030 17113 1,'37'-21'1,"5"-2"0,1-2 0,5 1 0,-3-2-1,5-1 0,1 1 0</inkml:trace>
  <inkml:trace contextRef="#ctx0" brushRef="#br0" timeOffset="374489.4196">17504 16359 2,'0'0'2,"0"0"0,0 0 0,0 0-1,0 0 0,0 0 0,0 1 0,0 3 0,2 2 0,0 1 0,2 2 0,0 3 0,0 0 0,2 4-1,3-1 0,-1 2 1,2 2 0,3 1-1,-3 0 2,5 3-1,-1-1-1,1 0 1,1 1-1,1 1 0,1 0 0,-1-1 0,1 0 1,1-1-1,0-1 0,-1 0 1,-1 0-1,1-1 0,-1-2 0,0 0 0,-1-1 0,-1 1 0,-1-3 0,0 0 0,-3-1 0,-1-1 0,-2-2 0,1 2 0,-3-2 0,0-1 0,-4-2-1,2-2-1</inkml:trace>
  <inkml:trace contextRef="#ctx0" brushRef="#br0" timeOffset="375130.4563">17353 16416 1,'4'0'1,"-2"0"0,2-1-1,2 0 1,-2 0 0,3 0 0,1-1 0,0-1 0,0-1-1,3 2 1,-1-2 0,3-1-1,3 1 1,-1 1 0,1-2-1,3-1 0,-1-1 0,7 2 1,0-1-1,2-2 0,0-2 0,0 1 0,4-1 0,0-2 0,0-1 0,2 0 0,0-1 0,0-1 0,2-1 0,0 0 0,0-1 0,3 1 0,-1-1 0,0-1 0,2 0 0,3-1 0,-1 2 0,3-1 0,-3 1 0,0 1 0,1-1 0,1 1 0,-2 0 0,-1-1 0,1 1 0,-2 0 0,1 0 0,-1-1 0,2 0 0,-1 1 0,-1-3 0,0 0 0,1 2 0,-1-2 0,-2 3 0,2-3 0,-1 1 0,1 0 0,0 1-1,-2-1 1,1 1 1,-1-2-2,2 3 1,-2-2 0,1 1 0,-3 0 0,2 1 0,-2-2 0,0 1 0,3 0 0,-3 2 0,0-1 0,0 0 0,0 1 0,0-1 0,1 3 0,-3-3 0,-2 2 0,2 1 0,-4 0 0,0-1 0,0 1 0,-3 0 0,1 2 0,0-1 0</inkml:trace>
  <inkml:trace contextRef="#ctx0" brushRef="#br0" timeOffset="375861.4981">20188 15783 1,'-25'14'1,"-1"1"0</inkml:trace>
  <inkml:trace contextRef="#ctx0" brushRef="#br0" timeOffset="376048.5088">19009 16376 1</inkml:trace>
  <inkml:trace contextRef="#ctx0" brushRef="#br0" timeOffset="383195.9176">18072 17363 1,'0'0'1,"0"0"0,0 0 0,3 1 0,-1 1 0,2-1-1,-2-1 0,2 2 0,4-1 1,-2-1 0,3-1 0,-1-1 0,0 1 0,3-1 0,1 0-1,0-2 0,3 2 0,1-2 0,-1 0 1,1 0 0,3 0-1,0-2 0,-1 0 1,3-1-1,2 0 0,-1-1 0,1-1 0,2 0 0,0-1 0,0-1 0,2 0 0,-1-2 0,5-1 0,-2 1 0,0-2 0,2 0 0,0-2 0,3 0 0,1 1 0,0 0 0,2-2 0,2 1 0,3-1 0,-1 1 1,0 1-1,3-2 0,-3 0 0,3 0 0,-1 1 0,-2-2 0,3 2 0,-1-1 0,1 1 0,-1-2 0,1 1 0,-1-1 0,3 2-1,-1-3 1,-1 0 0,3 0 0,-1-1 0,-1 2 0,1-2 0,-3-1 0,3-1 0,-1 3 0,-2-4 0,3 1 0,-3 1 0,1 1 0,-1-2 0,1 2 0,-1 0 0,1 1 0,1 0 0,-2 1-1,-1 1 1,1 0 0,-1 0 0,-1 1 0,0 0 0,1 1-1,-5 0 1,2 0 0,-2 0-1,1 1 1,-3 0-1,0-1 1,0 1 0,-2 0-1,-2-2 1,0 2 0,31-17 0,-6 4 0,-6 1 0</inkml:trace>
  <inkml:trace contextRef="#ctx0" brushRef="#br0" timeOffset="384269.979">18414 16435 1,'-11'7'1,"1"0"0,0 0 0,-1 2 0,3-2 0,-2 1-1,-1 0 1,5 1 0,-2-1-1,0 0 0,1-1 1,1 0-1,0 0 0,0-1 0,2-1 0,0 0 0,-1 0 0,1-1 0,2 0 0,2-1 0,-2 2 0,-2-2 1,2 2-1,2-1 0,-4-1 0,2 2 0,0 1 0,0-1 0,-3 1 0,1 1 0,0 0 0,-2 0 0,0 1 0,0 2 0,-1-1 0,-1 1 0,0-2 0,0 3 0,-3-1 0,1 0 0,0-1 0,-1 0 0,1 1 0,2-1 0,-1 0 0,-1 0 1,0 0-1,1-1 0,-1 1 0,0-1 1,1 1 0,1 0 0,-2 0-1,2-1 0,-1-1 0,1 1 0,0 0 0,-1 2 0,3-2 1,-2 1-1,2-1 0,0 0 0,-1-1 0,1 0 0,2 0 0,0 1 1,0-1-1,0 2 0,2-4 0,-3 1 0,3 0 0,-2 0 0,2-2 0,0 2 0,2 0 0,-2-1 0,0 1 0,0-2 0,2 1 1,0-1-1,0 1 1,0 1 0,0-1-1,0-1 0,-2 0 0,2 2 1,-2 1-1,2-3 0,-2 2 0,2 1 0,-2-2 0,2 0 0,-2 0 0,2-1 0,0-1 0,0 2 0,0-2 0,0 2 0,0-2 0,2 1 0,-2-1 0,0 2 0,2 1 0,-2 0 2,2 1-2,0-2 0,0 1 0,-2 2 1,2 0-1,0-1 0,-2 2 0,2 0 0,0 0 0,0 1 1,0 0-1,0 0 0,0 0 0,0 0 0,1-2 0,-1 2 0,0-2 0,0-1 0,2 1 0,-2-2 0,0 0 0,0-1 0,0 0 0,0-2-1,-2 1 0,0-3-2</inkml:trace>
  <inkml:trace contextRef="#ctx0" brushRef="#br0" timeOffset="409615.4287">20672 12566 2,'-2'1'3,"-2"1"0,0 0 0,-2 1 0,-1 4-1,-1 2 0,2 1 0,-2 3 1,1 3-2,-1 3 0,4 3 1,-2 2-1,4 3 0,-2 2 0,4 1 0,2 0 0,2-2-1,2-2 1,0-3-1,5-2 1,1-2-1,3-5 0,1-3 0,5-4 0,-1-3 7,1-5-8,4-4 7,0-4-7,0-4 0,-3-5 0,3-2 0,0-5 0,-2-2 0,-3-1 7,-1-2-1,-5 0-7,1 0 1,-9-2 6,-2 1-7,-4 1 0,-4-1 7,-4 4-7,-2 1 0,-3 2 0,-3 1 1,-3 6-1,-2 4 7,-1 4-7,-1 3 0,-2 5 0,0 4 1,0 6-1,3 2 0,1 4 0,0 5 0,5 1-1,1 1 1</inkml:trace>
  <inkml:trace contextRef="#ctx0" brushRef="#br0" timeOffset="409901.445">21057 12666 1,'6'5'3,"0"2"0,3 1-1,-1 3 0,0 0 0,5 2 0,-1 2 0,-2 0-1,1 1 0,-1 2 0,-2 0 1,0 0-1,1-2 0,-3-1 0,0-2 0,-2 0-1,3-4 1,-3-1 0,0-1 6,-2-2-7,2-3 0,-2-3 0,0-2 0,2-5 0,0-3 0,1-3 0,1-3 0,0-3 7,0-3-8,0-2 0,5 0 0,-3 0 1,0-2-1,1 1 0,-1 1 1,-2 4-1,-2 2 0,2 1-1,-2 2 0,1 1-1,1 1 1</inkml:trace>
  <inkml:trace contextRef="#ctx0" brushRef="#br0" timeOffset="410760.4942">21483 12176 3,'4'-6'4,"-2"1"-1,0 0-1,0 3 0,2 2 0,1 1 1,-1 4 6,2 1-8,-2 3 13,2 4-15,0 2 0,1 4 7,-3 2-7,2 2 12,0 2-7,0 3 0,1 0 5,-1 0-1,0 0-13,0 0 13,0-1-14,1-4 7,-1-1 6,-2 0-1,0-3-7,0-2 13,0-2 0,-2-2-15,1-1 0,-6-1 13,-1 0-1,-2-2-20,-2 0 7,-5-2 13,1-1-7,-2 0 0,-3-3-13,-2 0 0,3-1 3,-1 0 13,1 2 1,-1-2-16,3 3 3,1 1 19,1 3 0,2 1-22,-1 6 21,3 0-14,0 1-7,4 3 15,1 1-8,3-1 8,3 0-15,1-1 9,2-2-7,0-2 1,4-3 1,1-1 1,3-3 0,-1-2 0,1-1 2,1-4 0,-1-1 1,1-4 0,-1-2 6,-2 1-7,3-5 1,-3 0 0,1-2 0,-1-1 1,-2-1 0,-1-1 0,1-1 0,-2 1 0,1 0 0,-3 1 0,2 1 7,-2 3-8,1 1 7,-1 1-7,0 1 1,0 3-1,0 0 1,1 2 0,-1 0 0,-2 0 0,4 2 1,-2-1-1,3 0 0,-3 0 7,2 0-7,0-3 0,1 2 0,-1-3 7,2-1-7,-1-2-1,-1 0 1,2-1 0,1-2 0,-3-1 0,0 0 1,2-3 0,-1 0 0,-1-1 0,0-1-1,-2 2 0,1 0 0,-1 2 1,-2 3 0,-2 2 0,2 1 0,-2 0 0,-2 3 0,2 4 0,-2 4 0,0 3 6,0 2-7,0 1 7,0 4-7,0 1 6,-2-1-7,2-1 7,2 0-8,-2 0 1,2-2 0,3-1 0,-1-2 0,0-1 1,2-1 6,0-4 0,0-1-1,3-3-7,1-1 0,2-2 1,1-2 7,-1-3-1,-1 0 0,1-3-8,0 0 1,-1-1 1,-1-1 0,0 2 0,-1 1 0,1 1 1,-2 2 0,1 1 6,-3 3-7,0 0 1,0 4 0,2 1-1,-1 4 1,-1 2 13,0-1-8,2 2-1,-1 0-7,-1 0 8,0 0 0,2 0 5,1-2-14,-3 1 7,2-2-7,0-1 8,1-2 5,1-1-7,0-2-6,1-4 0,-1-2 0,0 0 0,1-1 2,-1-1-1,0-2 0,1 2 0,-3-2 0</inkml:trace>
  <inkml:trace contextRef="#ctx0" brushRef="#br0" timeOffset="411891.5589">22492 12187 1,'0'-2'3,"0"1"0,0-2 0,0 2 0,2 1 7,-2 0-2,4 1-7,-2 4-1,3 0 13,-1 4 5,2 3-1,0 3-10,0 2-1,1 3 13,-3 1-22,2 2 13,0-2-1,0 0-8,1-2 0,1-2-6,2-1 19,-2-1 0,1-2-16,-1-3 7,0-2-1,1-5-6,1 1-6,-2-6 6,2-2 1,3-4 7,-3-3-15,1-3-4,-1-2 8,-2-3-6,0-2 0,-1-3 3,-1-3 0,-4-3 2,2-4 1,-4-2 0,0 0 0,-2-2 0,0 0 1,0-1 1,0 3 0,0 4 7,0 2 7,0 5-2,-3 3 5,3 2-2,0 4 0,2 3-3,-2 4-13,0 5 19,0 5-2,-2 5-20,2 5 13,2 4 7,-2 4-3,4 4 5,-2 1-8,2 5 6,2 1-2,0 3 5,0-1-15,3 2 7,1 0 11,4-3-15,1 1 6,-1-3 0,3-3-9,-1-1-6,3-3 13,-1-3-7,1-2 12,-1-3-14,1-4-6,-1-1 13,-1-4 6,1 0-8,1-5 0,-3-3-7,3-3 20,-3-2-16,-1-4-6,-1-1 1,-1-2 6,-1-2 0,0-2-6,-2 0 13,-1 2-1,1 0-1,-2 0-8,0 3-6,-1 2 7,-1 1-6,0 2 1,0 1 13,0 1-1,-2 2-13,0 1 13,0 3-13,2 0 7,-2 2-7,3 0 7,-1 2-6,-2-1 13,2-1-7,0 2 12,0-1-14,0-1-6,0 0 13,1-1-7,1 0 0,0-1 7,-2 0-1,2-3-7,1 0 8,-1-1-2,0-1-1,0-1 0,0 0 0,1-1-13,-1 0 14,0-1-7,-2 2 0,0 0 7,0 1-7,1 1-7,-1 2 9,0 1 0,-2 2 6,0 1-7,2 3 0,-2 2 7,0 1 7,-2 1-23,2 2 16,0-2-8,3 1 7,-1 0 0,0 0-7,0-1-7,2-1-4,0-2 20,3 0-7,-1-1 13,0-2-14,2-1-6,1-2 1,1-1 13,1-3 0,-1 0-1,0-1-7,-1-2-6,-1-1 13,0-1-6,-1-1 0,-1 1-6,0-2-6,1-1 21,-1 2-8,-2-2 7,2 1-8,-1 3-6,-3 1 14,0 1-7,0 2-13,0 0 14,-2 2 0,2 3 6,0 0-1,-2 2-19,3 1 8,-3 0 13,0 2-1,2-1-14,2 0 14,-2 1-1,0-1-7,1 0-6,1-1 13,0-1-1,2 0-13,0 0 1,1-2 14,1-1-1,2-2-7,-1 1 6,1-2-7,-1 0 1,1-1-13,-2 1-4,-1 0-5,-1 0-4,0-1-2,-2 0 2,1 1 4,-1-1 2,-2 0 3,-2 2 1,0-2 2,0 2 1,-2-1 1</inkml:trace>
  <inkml:trace contextRef="#ctx0" brushRef="#br0" timeOffset="412094.5705">23032 11878 4,'0'0'4,"-2"0"-1,4 0 6,-2-1 0,2 0-9,4-2 7,0 0-1,3-2-7,3-2 1,1 0 0,3-1-1,-1-1 0,1-2-1,1 0 0,-1 0 0,1-2-1</inkml:trace>
  <inkml:trace contextRef="#ctx0" brushRef="#br0" timeOffset="412493.5933">22447 11965 8,'0'0'10,"0"0"12,0 0 4,0 0-4,0 0 4,0 0 2,0 0 4,0 0-10,0 0-4,0 0-2,0 0-7,0 0 4,0 0 5,0 0 11,0 2 3,2 1-12,0-1-7,2 2 3,-2-2-2,0-1 12,0 3-10,0-3 5,0 1 23,-2-1-6,2-1-5,-2 1-16,2 1 3,1-1 5,-1-1 9,-2 0-11,2-3-8,0 2 3,0-2 5,2 0-16,-2-1 6,0 1-2,0 0-8,0-1 13,0 2-15,0 1 6,-2-3-1,4 3-13,-4 0 13,3 0 0,-3 0-26,0 0 1,0-1-9,2 2-23,-2 0-12,-2 0-12,2 0 8</inkml:trace>
  <inkml:trace contextRef="#ctx0" brushRef="#br0" timeOffset="416668.8321">19595 11460 1,'-7'-1'3,"3"-1"-1,0 0-1,-2-2 1,0 2 0,-2 0 0,1-1-1,1 0 1,-2 0-1,0 0 0,-1 1 0,1-1 0,-2 0-1,1 0 0,1 0 2,0-1-1,-5 2 0,5-1-1,-2 0 0,-3 1 0,3 0 0,-2-2 1,-3 1-1,1 0 0,-3 1 0,1 0 0,-3-2 1,-4 2-1,1-2 0,-3 1 0,0-1 0,-2 1 0,0-2 0,-2 1 0,-2-1 0,0 0 0,2 1 0,-2-1 0,-2-1 0,0-1 0,2 0 0,-2 0 0,0-1 0,0-1 0,2 1 0,-2 0 0,2 1 0,-1-2 0,1 2 0,0-1 0,2-1 1,3 1-1,-3-1 0,0 2 0,2-2 0,2 2 0,0 2 0,2-1 1,1 0-1,-1 0 0,2-1 0,3 1 0,-3 1 0,2-1 0,1 0 0,1 0 0,1 2 0,1-2 0,1 1 0,1 0 0,-1 2 1,1-2-2,1 3 2,0-2-1,1 1 0,-1 1 0,-1 0 0,3 0 0,-2 1 0,-1 0 0,1 0 0,1 0-1,-1-1 1,-2 2 0,1-1 0,-3 1 0,3-1 0,-1 0 1,-1 0-1,1 0 0,-1 1 0,-1 0 0,1 0 0,1-2 0,-1 2 0,-1 2 0,1-4 0,1 2-1,-1-1 1,1 0 0,4 0 1,-1 1-1,1 0 0,0-1 1,3 1 0,1 0-1,0-1 0,0 1 0,2-2 0,-1 2 0,3-1 0,0 0 0,-2 1 0,2 0 0,2 0 0,0 0 0,-2 0 0,2 0 0,0 0 0,-2 0 0,2 0 0,-2 0 0,2 0 0,0 0 0,0 0 0,0 0 0,0 0 1,0 0-1,0 0 0,0 0 0,0 0 0,0 0 0,0 0-1,0 0 1,0 0 0,0 0-1,-2 0 0,2 0-1,0 0 0</inkml:trace>
  <inkml:trace contextRef="#ctx0" brushRef="#br0" timeOffset="417529.8814">17888 10884 1,'-2'0'3,"2"0"0,0 0-1,0 0 0,0 0 0,0 0 0,-2-1-1,2-2 0,-2 2 0,2 1 0,0-1 0,-2 1-1,2 1 2,-4 0-2,0 4 1,0 1-1,-2 1 1,-3 1-1,1 1 0,-2 2 0,-1-1 0,-1 1 1,-3-1 0,3 2-1,-2 0 0,1 1 1,-3-2 0,3 0-1,-1 1 0,1-3 0,1 1 0,-1-2 0,5-1 0,0 1 0,0-2 0,1-1 0,1 1 0,2 0 1,0-2-1,0-1 0,0 0 0,2 0 0,0-2 0,-1 0 0,1 0 0,0-1 0,0 1 0,0 1 0,2-1 0,0 0-1,0 0 1,0 1 0,0 0 0,2-1 0,0 2 1,2 0-1,-1 0 0,1-2-1,0 4 2,2 0-1,0-1 0,0 2 0,3-1 0,-1 2 1,2-2 0,-1 0-1,3 1 0,0 1 0,-1 0 0,1 0 0,1 1 1,-1-2 0,0 1 0,1 1-1,-1-2 0,1 1 0,-1 0 0,-2-2 0,1 2 0,1 0 0,-2-2 0,1 1 0,-1 0 0,-2-2 0,1 1 0,-1 0 0,0-1 0,-2 1 0,3-2 0,-3 1 0,0 1 0,0-2 0,1 1 0,-3-1 0,2 1 0,-2-1 0,0 1 0,0-2 0,0 1 0,1 0 0,-3-1 0,2-1 0,-4 0 0,2 2 0,0-2 0,0-1 0,0 1 13,-2 1-8,2-2 6,-2 0-7,0 1 5,2-1-7,-2 2 6,0-2-14,0 0 7,0 1 6,0-1-7,0 0 6,0 0 0,2 0-1,-2 0 0,0 0-9,0 0 9,0 0-8,0 0 7,0 0-1,0 0 0,0 0 0,0 0-1,0 0 0,0 0-13,0-1 1,2 1 15,-2 0-15,0 0 2,0 0 14,-2 0-13,2 0 1,0 0 13,0 0-7,0 0 0,0 0 6,0 0-7,0 0-7,0 0 21,0 0-15,0 0-7,0 0 2,0-2 0,0 2-1</inkml:trace>
  <inkml:trace contextRef="#ctx0" brushRef="#br0" timeOffset="426964.421">12046 12987 2,'0'0'2,"0"0"-1,0 0 0,0 0 0,0 0 0,0 0 0,0 0 0,0 0 0,0 0 0,0 0 0,0-1 0,0 0 1,0 1-1,0-2 0,-2 0 0,4 2 0,-2 0-1,0-1 0,0 1 0,0 0 0,0 0 0,0 0 2,0 0-2,0 0 0,0 0 0,0 0 0,0 0 0,0 0 0,4-3 0,2-2 1,0 2-1,3-2 0,-1 0 0,0 1 0,2-2 0,1 0 0,-1 0 0,3-2 0,-1 1 0,0 1 0,1-1 0,1 0 0,1 0 0,-3 0 0,3 0 0,-1 2 0,1-1 0,-3 0 0,2 0 0,1 0 0,-1-1 0,1 2 0,1-1 1,-1 0-1,1 0 0,1-1 0,0 1 0,-1-1-1,1-1 1,-1 0 0,3 1 0,-3-1 0,3-1 0,2 0 1,-1-1-1,3 1 0,0-3-1,0 0 1,-1 0 0,3-1 0,0-1 0,2 1 0,-2 0 0,2 2 0,-1-3 0,1 1 0,-2 0 0,4-1 0,-2 0 0,0 3 0,0-2 0,0 0 0,2-1 0,-2 0 0,1 0 0,1 1 0,2-1 0,0 1 0,0-1 0,1 0 0,3-2 0,-2 3-1,2-3 1,0 2 0,-2 1-2,2-3 2,0 2 0,1-1 2,-1 1-2,-2-1 0,2 0 0,-2-1 0,0 1 0,2-2 0,-4 0 0,3 1 0,-1-2 0,0 1 0,0-2 0,0 3 1,2-1-1,0-1 0,2-1 0,-1 2 0,-1-2 0,0 1 0,0-1 0,2 1 0,-4-2 0,3 0 0,-1 1 0,-2 1 0,0-1 0,-2 2 0,0-1 0,0 1 0,0 1 0,-2-1 0,0 1 0,0 1 0,-2-1 0,2 1 0,0-1 0,-2 1 0,-1 0 0,1 1 0,-2 0 0,2 2 0,-2-1 0,-2 0 0,-3 1 0,1 1 0,0 0 0,-1 1 0,-1-1 0,0 1 0,-1-1 0,1 2 0,-3-1 0,1 1 0,1 0 0,-3 0 0,-1 1 0,1-2 0,-1 2 0,-1 0 0,1 0 1,-1 1-1,-3-1-1,0 1 1,1 1 0,-3-1 1,-2 0-1,2 1 0,-3 2 0,1-2 0,-2 0 0,-2 1-1,0-2 1,0 2 1,-2-1-1,0 0 0,0 1 0,0-2 0,-2 0 0,0 2 0,0-2 0,0-2 0,-2 1-1,0 0 1,-1 0 0,1 0 0,-2-3 0,0 0 0,0-1 0,-3 1 0,3-3 0,-2 1 0,0 1 0,1-2 0,-3 0 0,2 0 0,-3 0 0,1 0 0,0 0 0,-1 1 0,-1 0-1,0-1 1,-1 0 0,1 0-2,-1 2 2,1-1 0,-2 2 0,-1-1 0,1 2-1,1-1 1,-1 1 0,1 0 0,1 1 0,-3 1-1,3 1 1,-2 0 0,1-1 0,1 1 0,-1 1 1,1-1-1,-1 1-1,1 1 1,-2 0 0,1-1 0,-1 1 0,1 1 0,-1-1 0,-1 0 0,1 2 0,-3-2 0,3 3 0,-3-1-1,3 0 2,-3 1-1,1 1 0,-1 0-1,1-2 1,-1 3 0,1 0 1,-1 0-1,0 3 0,-1-2 0,1 0 0,1 1 0,-1-1 0,1 2 0,-1-1-1,1 0 2,-1 2-1,0-1 0,-1 1 0,1-1 0,-1 3 0,-1-1 0,-2 1 0,1 1 0,-1 0 0,0 0 0,-1 1 0,1 0 0,-4 2 0,2 0 1,1 0-1,-1 0 0,-2 1 0,-2 1 0,0-1 0,2 2 0,-1 0 0,-1 0 0,0-1 0,2 1 0,-4 1 0,2 0 0,0 0 0,0-1 0,-2 0 0,0 1 0,0 0 0,3-2 1,-5 2-1,0 0 0,0-1 0,-3 0 0,1 2 0,2 0 0,0 0 0,-2 1 0,2 1 0,0-2 0,0 1 0,0-1 0,2 0 0,-2 0 0,2 1 0,0-1 0,0 0 0,0 0 0,0 0 0,-2 0 0,2 0 0,0 2 0,0-2 0,-2 0 0,2 0 0,1 2 0,-1 0 0,-2-1 0,2 1 0,0 0 0,0 1 0,-2-2 0,2 3 0,-2-1 0,2-1 0,2 0 0,-2 0 0,2-1 0,2-1 0,2 0 0,3-1 0,-1 0 0,0-2 0,3 1 0,-1-1 0,1 1 0,1-2 0,-2 0 0,3 1 0,-3-1 0,3 1 0,-1-1 0,3-1 0,-3 0 0,3 0 0,-1 0 0,1 0 0,-1-1 0,3 1 0,-3 1 0,3-2 0,2-1 0,-3 0 0,3 2 0,-1-3 0,1 1 0,2 0 0,0-1 0,-1 1 0,1-2 0,0 1 0,2 0-1,-1 0 1,1 0 0,0-1 0,0 1 0,0 1 0,-1 1 0,1-1 0,0 0 0,-2 2 0,-1 0 0,1 2 0,0-1 0,-2 1 0,-1 0 0,3-1 0,-2 0 0,1 1 0,1-1 0,0 1 0,-1 0 0,1 0 0,2 0 0,0-1-1,0 1 1,-1 1 0,3-1 0,0 0-1,0 1 1,2 0 1,2-1-1,0 2 0,0 0 0,0 0 0,2 0 0,0-1 0,0 2 1,0-1-1,2 0 0,-2 1 0,3 0 0,-1-1 0,0 1 0,0-1 0,2 1 0,-2-1 0,2 1 0,1-1 0,-3 0 0,2 0 0,0 0 0,0 1 0,1-1 0,-3 1 0,2 1-1,2-4 1,-2 2 0,-1 0 0,1 1 0,0-1 0,0 0 0,0 0 0,1 0 0,1-1 0,-4 0-1,4-2 1,1 1 0,-3 1 0,0 0 1,2-2-1,1 1 0,1 1 0,-2-2 0,0 1 0,1-2 1,-3 1 0,2 1-1,0-3 0,1 0 2,-3 0-1,0 0-1,0-1 0,3 1 1,-5-3-1,2 1 0,-2-1 0,0-2 0,0 0 0,0 0 0,-1 0 0,-1-2 1,0 1-1,0-2 0,-2 0 1,2-1-1,-2 2 1,0-2-1,0 1 1,2-1 0,-2 0-1,0 2 0,0-2 1,0 0 0,2 0-1,-2 2 0,2-2 0,-2 0 0,0 0 0,0 1 1,2 0-1,-2-1 1,0 0-1,0 0 0,0-1 1,0 0-1,0 1 0,0 0 0,0 0 7,0 0-8,0 0 1,0 0 0,0 0-1,0 0 0,0 0 7,0 0-7,0 0 7,0 0-7,0 0-1,0 0 7,0 0-7,0 0 7,0 0-1,0 0-7,0 0 0,0 0 7,0 0-6,0 0-1,0 0 8,0 0-1,0 0-7,0 0 0,0 0 1,0 0 0,0 0 7,0 0-7,0 0 0,0 0 7,0 0-7,0 0 0,0 0 0,0 0 7,0 0-1,0 0-7,0 0 1,0 0-1,0 0 1,0-1 1,0 0-1,0 1 1,0 0 0,0-2 6,2 4 0,-2-2-7,0 0 0,0 0 7,0 0-7,0 0-1,0 0 8,-2 0-8,2 0 7,0 1 0,0 0-7,0-1-1,0-1 1,0 1 0,0 0-1,0 0 1,0 0 0</inkml:trace>
  <inkml:trace contextRef="#ctx0" brushRef="#br0" timeOffset="430239.6083">14075 9917 1,'0'0'1,"-2"-1"1,2 1 0,0 0 0,0-1-1,0-2 1,-2 0-2,2 1 1,-3 0 0,1 0 1,2 1-1,0-1 0,-2 1 0,2 1-1,-2 0 1,2 0 0,0 0-1,0 0 0,0 0 0,0 0 0,0 0 0,0 1 2,0 1-2,2 3 1,2 2 0,3 2-1,-1 2 0,0 2 0,0 0 1,3 1-1,-1 3 0,2-1 0,1 0 0,-1 2 1,-2-2-1,2 0 0,3 2 0,-3-2 0,1-1 0,-1 0 0,0 0 0,-1-2 0,1-1 0,-2-1 0,-2-1 0,3-1 0,-1-2 0,-4 1 0,0-2 0,0-1 0,0-1-1,-2 0-1</inkml:trace>
  <inkml:trace contextRef="#ctx0" brushRef="#br0" timeOffset="430479.622">13940 9830 2,'0'0'1,"0"-1"0,-2-4 1,0 1-1,2-1 0,0-3 0,4 1 0,-2-3 0,5 0 0,1-1 0,0-1 0,2-2-1,1 0 1,3-2-1,3 0 0,-3 0 0,5 1-1,2 1 0</inkml:trace>
  <inkml:trace contextRef="#ctx0" brushRef="#br0" timeOffset="430705.635">14372 10324 2,'9'-9'2,"-1"-4"0,0 1 0,3-2-1,-1-2-1</inkml:trace>
  <inkml:trace contextRef="#ctx0" brushRef="#br0" timeOffset="432341.7286">14519 10040 1,'4'4'2,"3"3"-1,-1 1 1,2 2 0,-2-1-1,1 1 1,1 0-1,-4 0 0,2-1 0,-2 0 0,0-2-1,1 0 1,-1-2 0,0 0 0,-2-2 0,0 1 0,0-3-1,-2-1 0,0-1 0,0-4 0,0 1 0,-2-7 2,0-2-1,0-3-1,2-4 0,0 3 0,0-2 1,0 1-1,2 0 0,-2 3 0,2 2 0,-2 3 0,2 2 0,0 1 0,2 3 0,0 3 0,3 2 0,1 3 0,0 3 0,0 0 0,1 1 0,-1 0 0,2 0 0,1 0 0,-1-2 0,0 1 0,-1-1 0,1-4 0,-2 1 0,0-3 0,1-3 0,-1 0 0,0-4 0,1-3 0,-3-2 0,0-3 0,0-2 0,-2 1 0,0-3-1,-1 1 1,-1-1 0,0-2 1,-2 4-1,0-1 0,0 3 0,0 2 0,0 2 0,0 0 0,0 3 0,2 5 0,0 2 0,2 3 0,0 4 0,0 1 0,2 1 0,1 0 0,1 1 0,0 2 0,-2-1 0,3 0 0,-1-4 0,2 3 0,-1-4 0,-3-1 0,0-2 0,0 1 0,0-3 0,1-4 0,-1-1 0,-2 0 0,2-4 0,0-1 0,-2-2 0,-1 1 0,-1-2 0,-2-1 0,0 1 0,0 0 0,-2 1 0,2 0 0,-3 2 0,3 0 0,-2 3 0,2 0 0,0 3 0,0 1 0,2 3 0,1 3 0,-1 4 0,2 1 0,-2 1 0,4 2 0,-2-1 0,2 0 0,-2 1 0,3-2 0,-1 1-1,0-2 1,0-1 1,0-2-1,-1-1 0,1-2 0,-2-1 0,2-1-1,-2-2 2,0-1-2,1-3 1,-3 0 1,2-2-1,-2 0 0,-2 0 0,2-2 0,-2 1 0,-2 0 0,2-2 0,-2 2 1,2 2-1,-2-1 0,2 2 0,0 2 0,0 1 0,2 3 0,0 1 0,2 3 0,0 1 0,0 1-1,2 1 0,-1 0 1,1 1 1,2-1-2,-2 1 2,3-2-1,-3-1 0,4-2 0,-2-3 0,1-2-1,1-1 2,-2-6-1,1 0 0,-1-4 1,0-1-1,0-3 0,1-3 0,-3 0 0,-2 0 0,-2-1 0,0-1 0,-2-3-1,-2 2 1,-2-4 0,-2 0-1,-3-1 1,-1-1 0,0 1-1,-3 1 1,1 0 0,0 4 0,-1 4 0,1 3 0,1 2 0,1 3 0,0 8-2,3 4 2,1 5 0,2 5 0,2 3 0,2 4 0,2 3 0,2 2 0,2 3 2,3-1-1,1 3 0,0-2-1,3 0 0,1-2 0,1-1 0,-1-1 0,3-3 0,-3-2 0,3-2 0,-1-2 1,-1-3 0,-1 1-1,1-4 0,-3 0 1,-1-4-1,-3 1 0,0-4 0,0-1 0,-1-3 1,-1-2-1,0-2 0,-2 0 1,0-1-1,-2-1 0,0 0-1,-2 1 1,2 1 0,-2 1 0,0 1 0,0 1 0,3 0 0,-1 3 0,0 2 0,0 1 0,0 3 0,2-1 0,-2 2 0,2 0 0,2 0 0,-2 0 0,3-2 0,-1 1 0,0-1 0,0 0 0,1-1 0,-1-2 0,0-1 0,0-1 0,0-3 0,3-2 0,-3-1 0,2-3 1,0-1-1,1-1 0,-1-2 0,-2 1 0,-2-1 0,2 1 0,1 0 0,-3 2 0,0 3 0,0 1-1,-2 0 1,2 2 1,-2 1-1,5 3 0,-3 2 0,0 1 0,0 4 0,0-2 0,2 4 0,-2-1 0,3 0 0,-3-2 0,0 2-1,0 0 1,2-1 1,-2-2-1,1-1 0,1 1 0,-2-3 0,2 0 0,0-3 0,0 0 0,3-2 0,-3-1 0,0-1 0,0-1 0,3 0 0,-5-1 0,2 2 0,0-2-1,-2 0 2,3 1-1,-3 2 0,0 1 0,0 0 0,0 2 0,-2 0 0,2 0 0,-2 2-1,2 1 1,1-2 0,-1 2 0,-2 0 0,0 0 0,0 0 1,0 0-1,0 0 0,0 0 0,-2 0 0,2 0 0,-2 0 1,2-1-1,-2 0 0,0 0-1,0-1 1,0-1 0,-2 0 0,0-2 0,0-1 0,0 0 0,2 0 0,-2-1-1,2 0 1,0 0 1,-2 2-1,2-1 0,2 3 0,-2 0 0,2 2 0,2 1 0,2 2 0,1 2 0,3 1 0,-2 0 0,5 2 0,-1 3 0,2 0 0,-1 3 0,1 0 0,-1 2 0,-1 0 1,-1 1-1,-3 2 0,-2 1 1,-2 2-1,-4 1 0,-2 4 0,-4 1-1,-7 2 0,-3 2 0,-5 2 0,-6-1-1,-2 1 0</inkml:trace>
  <inkml:trace contextRef="#ctx0" brushRef="#br0" timeOffset="432542.74">15086 9414 2,'8'-13'2,"1"-2"0,1-1 0,2-1 0,1 0-1,-1 1-1</inkml:trace>
  <inkml:trace contextRef="#ctx0" brushRef="#br0" timeOffset="432802.7549">15345 10274 2,'-3'-4'2,"1"-2"0,0 0 1,0 1-1,2 0 1,-2 1-1,2 1 0,0 0-1,2 2 2,0 1-2,0 1 0,3 4 0,-1 0 0,0 3-1,2 0 1,0-1 0,-2 2-1,3 1 0,-3-3-1,0 1 0,-2-3 0,0 0 0,2-1-1</inkml:trace>
  <inkml:trace contextRef="#ctx0" brushRef="#br0" timeOffset="433661.8041">15231 9749 3,'0'0'3,"0"0"-1,0 0 0,0 0 0,0 1 0,0 2 0,2 3-1,2 2 1,2 2 1,2 0-2,-1 4 0,1 1 0,2 3 0,3 0 0,-3 2 0,2 0 6,3 2-7,-1-1 0,1 0 0,-1 0 0,3 0 0,-3-2 0,1 0-1,3 0 1,-1-3 0,0-1 0,-1-2 0,3 0 0,-3-3 0,1-1 0,1-2 0,-1-1 0,0-2 0,-1-3 0,1 0 0,-1-3 0,-1-2 0,-1-2 0,1 1 0,-3-5 0,-2 0 0,3-3 0,-5-1 0,0-1 0,1-4 0,-3 0 7,-2-2-7,0-1 0,0-1 0,-2 3-1,0 2 7,-2 1-7,0 3 6,-2 1-7,2 1 0,-2 2 1,2 3 0,-2 0 0,0 3 0,0 2 0,0 4 0,0 2 0,0 4 1,2 2 0,0 2 0,0 3 0,2 0 0,0 0 0,0 2-1,2-2 7,2 0-1,1 0-6,1-2 6,0-2-7,2 0 0,1-2 0,-1-1 1,0-3 0,1-1 0,-1-4 6,0-2-6,1-2 6,-1-2-7,-2-2 0,3-3 7,-3 1-7,-2-3 0,0-2 0,-1-1 1,-1 1 0,0-1 0,0 5 6,-2-2-7,0 5 0,0 0 7,0 0-7,-2 3 7,2 0-7,0 3 0,-2 3 7,2 3-7,1-1 0,-1 3 7,0 1-7,2 1 0,-2-2 0,2 1 7,-2 0-7,2-1 0,0-2 0,-2 0 7,5-1-1,-3 1-7,2-4 7,-2 0 0,0-1-8,2-2 1,1-3 7,-1 1-7,0-4 7,-2 1-7,0-2 0,0-1 1,1 1 0,1-1 7,-4 0-7,0-2 0,0 3 0,2-1 0,-2 2 0,0 1 0,0 1 7,0 0-7,0 1 0,1 2 1,1 2 0,-2 2 0,2 0 0,0 1 1,0 0 0,2 1-1,1 0 0,-1 3 0,2-3 1,-2 0 6,0 1-7,1-2 7,1 1-7,0-2-1,-2 0 1,1 1 0,-1-2 0,0 0 0,0-1 7,-2-1-1,3 2-7,-3-2 0,2 0 7,0 0-8,2-1 1,-1 2 1,-1-3 0,2 3-1,2 0 1,-1-2 6,3 2-7,-2 1 7,1-3-7,1 2 0,1-1 7,-1 0-7,-2 1 0,3-3-1,-3 0 0,0 1 0,1-2 0,-5 0 0,0 0 0</inkml:trace>
  <inkml:trace contextRef="#ctx0" brushRef="#br0" timeOffset="433934.8197">15204 10194 1,'-2'3'3,"-2"-2"0,2 0-1,0 0 0,-1 0 1,1-1-1,2-2-1,2-2 1,1 0-1,1-6 2,2 0-2,4-4 0,3-1 0,3-4-1,-1 1 0,1-3 0,5 1 1,0 0-1,-3 0-1,5 2-1</inkml:trace>
  <inkml:trace contextRef="#ctx0" brushRef="#br0" timeOffset="434152.8321">16364 9643 2,'0'0'4,"0"0"-1,0 0 0,0 0 0,0-2-1,0-1 0,-2-1-1,2 0 1,0 1 0,0 0 0,0 1-2,0-1 0,0 1-1,0 0 0</inkml:trace>
  <inkml:trace contextRef="#ctx0" brushRef="#br0" timeOffset="434695.8632">14933 10830 1,'0'0'3,"0"0"0,0 0-1,0 0 0,0 0 0,0 0 0,0 0-1,0 0 1,0 0-1,0 0 2,0-1-2,4-1 0,2-5 0,7-1 0,1-5-1,5-1 0,6-5 1,2-3-1,6-3 1,4-4-1,6-4 1,5-2 0,6-1-1,4-2 0,1-1 1,4 0-1,1-2 0,0 0 0,0 1 0,0-1 0,-4 1 0,2 1 0,-2 2 1,-2-2 0,-2 4 0,-2 1-2,-3 0 1,-5 2 0,-1 3 0,-5 3 1,-5 0-1,-2 5 0,-6 4 0,-3 0 0,-3 3-1,-4 2 1,-3 0-1,-6 2-1,-3 3-1</inkml:trace>
  <inkml:trace contextRef="#ctx0" brushRef="#br0" timeOffset="435178.8908">14445 10591 2,'0'0'2,"-2"0"0,2 0 0,-2 0 0,2-1-1,0 1 1,0 0-1,0-3 0,4 0 0,2-3 0,2-1 0,5-2-1,1-3 1,7-1 0,2-2 1,4-4-2,6 0 0,2-2 0,4-4 0,5 1 1,-1-3 0,5-1-1,1-2 0,1-1 0,2-2 1,-1-1 0,1 0-1,2-3 0,2 0 0,-1-1 0,3 1 0,-2 1 0,0 0 0,-2 1 0,-3 1 0,-1 3 1,-4 0 0,-3 2-1,-2 1 1,-3 4-1,-5 2 0,-2 2 0,-4 1 1,-5 2 0,-1 4-1,-2 0 0,-5 3 1,-1 1-1,-3 2 0,-2 2-1,-4 2 0,0 1-1,-4 2 0</inkml:trace>
  <inkml:trace contextRef="#ctx0" brushRef="#br0" timeOffset="437413.0186">15392 7856 1,'-4'1'2,"2"0"-1,-4 0 1,2-1 0,-3 0-1,1 1 1,2-1-1,-2 2 0,0-1-1,-1 0 0,1 0 1,0 0 0,0-1 0,2 0 0,-3 1 0,1 2 0,0-1 0,0-1-1,0 0 0,-1 1 2,1 0-2,-2-2 1,0 2 0,1-1-1,-1-1 1,0-2-1,0 1 1,-3-1-1,1 0 0,0-1 0,-3 1 0,1-2 0,-3-1 0,1 1 0,-3-2 0,1 0 0,-3-1 0,1-1 0,-5-1 0,0-1 0,0 0 0,-2 0 0,1-3 0,-3 1 0,-2-2 0,0-1 0,0 0 0,0-3 1,0 1 0,-2-3 0,2 1-1,-2-2 0,0-2 0,0 1 0,-2-1 0,0 0 0,-2-2 0,-1 0 0,1 0 0,-2 0 1,0-2 0,-2-1-1,-1-2 0,3 0 0,-2-2 0,1 1 0,1-3 0,0 1 0,0-4 0,4 0 0,0-2 0,0-4-1,2-3 1,2-1 0,0-4 0,0-1 0,4-1 1,0 1-1,0-2-1,5 1 1,-1-1 0,2 3 0,3 0 0,1 1 0,1 2 0,3 0 0,-1 3 0,4 0 0,1-2 0,3 2 0,4 1 0,0-1-1,4 2 1,3 0 0,1 0 0,2 0 0,3 0 0,1 0 0,3-1 0,1 0 0,3 0 0,0 0 0,-1-2 0,3 0 0,2 2 0,0-1 0,0 2 0,1 3-1,1-1 1,4 3 1,2-1-1,1 2 0,1 0 0,2 1 0,0 1 0,2-1 0,3 1 0,-1 1 0,3-1 0,-1 0 0,1 1 0,1-1 0,-2 2 0,5-1 1,0 2-1,-1 0 0,1 3 0,-1 1 0,-1 2 0,-1 0 0,-1 2 0,-3 2 0,0 1 0,-1 1 0,-3 1 1,-2 3-1,-2 1 0,2 1 0,-4 1 0,0 2 0,-2 0 0,0 2 0,0 1 0,-2 2 0,0 0 0,0 3 0,-2 0 0,2 2 0,-3 1 0,1 1 0,0 0 0,-2 3 0,0 1 0,-3 0 0,1 2 0,0 0 0,-1 1 0,1 3 0,0 1 0,-3-2 0,1 3 0,2 1 0,-5 0 0,3 0 0,-1 2 0,1 0 0,0-1 0,-3 0 0,3 1 0,-3-1 0,1-1 0,-3 0 0,3-2 0,-3 2 0,1-2 0,-3 1 0,3-2 0,-3 1 0,1-2 0,-1 1 0,0-1 0,1 0 0,-3-1 0,0 0 0,1-2 0,-3 3 0,2-2 0,1 0 0,-3 0 0,2-1 0,-1 0 0,-1 0 0,0 1 0,0-1 0,1 0 0,-1 0 0,0 1 0,1-2 0,-1 0 0,0 0 0,-2-1 0,0 0 0,1 1 0,-1-3 0,-2 1 0,0-1 0,2 1 0,-4-1 0,1 0 0,1-1 0,-2-1 0,0 1 0,0 0 0,0-1 0,-2-1 0,0 1 0,2 0 0,-2-1 0,0 0 0,2 1 0,-4-2 0,2 1-1,-2 0 0,0-1 0,0-1-1</inkml:trace>
  <inkml:trace contextRef="#ctx0" brushRef="#br0" timeOffset="438263.0672">15826 4962 1,'0'0'3,"0"0"-1,0 0 0,0 0 0,0 0-1,0-2 0,2 1 1,1-1-1,-1 2 0,0-1 0,2 1 0,0 1 0,2-1 0,-2 1 1,5 0-1,-1 2 0,0-1-1,0 0 1,3 3 0,-1-2-1,0 0 1,3 1-1,-3 0 0,3-1 1,-1 2 0,0-3-1,3 2 0,-3-1 0,3 0 0,-1-2 1,1 1 0,-3 0-1,3 0 0,-1-1 0,1-1 0,-3 0 0,-2 0 0,3 0 0,-1 0 0,-2 0 0,-1 0 0,1 0 0,0-1 0,1-1 0,-3 1 0,2 1 0,1-1 1,-3-1-1,-2-1 0,2 1 1,1-1 0,1-1-1,-4 0 0,3-3 0,-3 1 0,2-2 0,0-1 7,-1 0-1,-1-1-1,0-1-1,0 0 7,0-2-8,-4-1-7,3-1 0,-3 0 1,0 1 14,-2-1-9,0 1-7,-2-2 8,2 1 6,-5 1 5,3 2-2,-2-1-1,0 2-8,0 0 0,-2 0 5,2 1-1,-3 1-13,3 0 1,0 1 7,0 0-1,0 0 7,2 2-1,-2 0 0,2-1-2,-3 4-7,3-2 0,0 1 7,0-1-1,0 1 0,-2 1-1,2 1 0,2-1-7,-2 1 7,0 0-7,0-2-5,2 2 7,-2 1 6,2-2-6,-2 1 0,0 0-7,2 1 15,-2-1-1,2 1-7,0-1 0,-3 1-13,-1 0 21,4-1-7,0 0 8,-2 1-9,2 1 8,0 0-1,0 0-1,0 0-1,0 0-6,0 0 6,0 0-6,0 0 6,0 0 0,-2 0 0,2 0-7,0 0 1,0 0 12,0 0-13,0 0 0,0 0 7,0 0-19,0 0 1,0 0 1,0 0 2,0 0-2</inkml:trace>
  <inkml:trace contextRef="#ctx0" brushRef="#br0" timeOffset="467519.7406">21551 13250 2,'2'-7'3,"0"-2"-1,2-2 1,1-3-1,1-1 0,2-1-1,0 0 1,-1-1-1,-1 1 1,2 0 1,-2 0-2,0 0 1,-1 2-1,-1-1 0,-2 1 0,0 3 0,-2 0 12,-2 2-7,-2 1-1,-3 2-7,-1 3 6,-4 3 7,-5 2-2,-1 5-14,-3 3 20,-2 5-8,0 4 5,-1 4-7,-1 3-1,-2 3 5,0 3-1,2 3 6,2 3-1,3 3-3,-1 5 12,5 1-15,1 3-1,5 2 11,6 3-1,1-1-15,6 2 6,3-3 5,6 0-7,1-2 5,5-4-7,1-4-1,6-3 1,2-6 5,1-4-7,3-6-14,3-5 16,3-6-8,0-5 15,0-7-9,38-8-6,-11-9-7,-4-10 9,-35 12-12,-3-8 14,-1-2-6,0-5 1,-5-3-13,-1-1 3,-5-2 1,-4-1 3,-2 0 2,1 1 7,-3 3 7,-2 3 6,-2 4-2,0-17-7,-1 13 6,-3 12 7,0 13-3,4 10 5,-6 10-1,4-5-15,-1 7 12,3 2-1,2 5-8,0 2 0,2 3 13,3 3-3,1-3-8,2 0-13,2-2 13,3-3-13,-1-4 20,3-2-20,-3-1 19,5-5-7,-3-2-13,1-4 13,-1-2-6,3-6 13,-1-3-8,-1-4 0,-1-2-7,-1-6 13,-3-1-7,0-4 6,-2-2-14,-1-2 13,-3-1-1,0 0-13,0 0 7,0 3 0,-2 3 7,0 4-14,0 1 14,1 3-8,-1 5 7,0 5 6,0 4-15,0 4 7,0 6 6,0 2-8,2 1 6,0 4-7,2-2 6,-1 0-13,1 2 1,0-2 13,0-1-14,4-2 13,-1-3-7,-1-2 7,2-2-14,1-2 1,1-1 7,-2-6-13,3-2-5,-1-3 15,1-1-12,-1-3-5,1 1 2,-1-2-3,-4 0-11,3 1 11,-3 0-5,-2 1 3,-2 1 3,0 2 2,0-1 2,1 1 2,-3 1 2,2 1-1,-2 0 3,0 3 2,0-1 0,0 1 0,-2 1 2,2 2-2,0-1 3,-2 0 0,2 0 0,2-1 1,-2-2 0,1-1 1,-1 0 0,0-2 0,0 0 1,2-1 0,0-2-1,0-1 1,2-10 0,5 0 0,-7 1 0,4 2 1,-2 2 0,0-1-1,-1 6 1,-3 2 0,0 1 1,0 3 0,-2 2 0,0 2-1,2 0 1,-2 1-1,0 2 0,0 1 0,-2 2 0,2 0 0,0 1 0,-2-1 0,4 3 0,0-2 0,0-1 0,0 0 0,2-1 0,0 0 0,3-2 0,-3 0 0,4-3 0,-2-1 0,4-2-1,1 0 0,-1-2 0,0-2 0,1 3 0,-3-3 0,-2 1 0,-2 0 0,1 1 1,-3 2-1,0 0-1,2 2 2,-6 0 0,2 0 0,2 1 0,-2 1 0,-4-1 0,4 1 0,0 0 0,0-1 0,0-1 0,-2 1 0,2 0 0,0 0 0,0 0 0,0-3 0,0-2 0,0 1 0,2-3 2,-4-2-1,0 1 0,4-1 0,-2 0 0,0-1-1,0-1 1,0 0 0,-2 3 0,2 2 6,0 2-1,0-1 0,-2 3-1,2-2 7,-3 2-9,-3 1 0,4 2-1,-4 1 6,-4 4-7,-1 3 0,-1 3 12,-1 3 6,5-6-16,0 3 6,-2 1-7,-1 1 12,1 1-1,2 2-15,-3 1 13,5-1-14,2 2-6,0-3 7,2 0 7,2 1-14,0-2 2,4-2 20,8 12-8,5-6-13,1-3 13,1-4-14,6-3 15,0-2-15,0-2 9,-3-2 7,3-2-2,-4 3-14,-3-3 8,-3 2 0,-3 0-6,-3 6 1,-3 0-5,-4 1 1,-6 5 0,-7 1 1,-1 5 2,-5 0 0,-5-3 1,-3 3 0,-2 0 0,2-1 1,0-4 0</inkml:trace>
  <inkml:trace contextRef="#ctx0" brushRef="#br0" timeOffset="468716.8091">22709 12923 3,'-2'-4'4,"2"-3"-1,-4 1 0,0 0 7,4 0-8,-4 3 18,0-1-2,0 2 5,2 1 3,-3 0-4,5-1-9,-2 1 6,4 0-3,-2 1-9,-2 4 0,2-1 11,2 5 5,0 1-10,1 5-8,1 3 12,-2-7-7,2 4 10,0 2-1,0 4-10,2 3-7,1 3 18,1 2-1,2 1 3,1 0-8,1 2-15,0 2-1,1-2 1,1 1 7,1-1-8,-3-2 1,3 0-1,-3-3 1,2-2 0,1-3 0,-1-1 8,1-3-2,-5-3 5,3-1-7,-1-1 0,-2-4 5,-1-1-7,1-2 0,0-3 0,-1-2-6,-1-4-12,-2 0 8,0-4-6,1-2 15,-1-2-12,-2-2 1,0-3 14,0 0-20,0-2 3,2 1 14,1-1 0,-1-1-12,2 4 7,-2 2 7,3 2 0,-3 3-6,2 5 0,0 2 7,1 4-14,-1 3 15,0 2 0,-2 3-1,3 2 6,-1 2-8,-2 3-6,-2 0 13,3 2-20,-3-1 14,0 1-6,-2-3 7,0 2-1,0-4 6,0-2-13,-2-1 13,2 0-7,2-2 6,-4-2-1,0-2-13,2-2 0,-2-4 8,2-2-19,-2-3 13,2-2 2,1-3 0,-1-1-6,6-17 8,0 0 6,0 1-13,1 6 14,5 1-7,-3 1 0,-3 9 6,4 0-7,-1 3 0,3 4 1,-4 2 0,-1 4-13,-1 4 1,2 2 22,1 3-8,-1 2 0,0-2-6,-1 1-1,-3 1 2,0-2 7,0-1-1,0-2-6,1-1 7,1 0-13,-4-4 20,2 0-14,0-2 14,1-2-16,-1-4-4,0-3 13,2-2-12,-4 3 13,3-1 0,-1-1-1,-2-1-13,4-3 14,-2-2-13,1 1 7,-1-3 13,2 3-1,-2 1 0,1 0-15,-1 1 7,-2 4-8,2 1 15,-2 1-8,0 3 0,0 2-6,1 3-7,-1 1 15,0 1 0,0 2 0,0-1-8,0 1 15,0-1-9,1 0 6,-1-1-7,-2 0-6,4-1 13,-2 0-1,2-1-7,-2-1 1,3-2-13,-1-1-6,0-3 10,0 0 7,0-2 1,3-1-7,-3 0 1,0-1-6,-2-2 9,2 0-12,-1-1-5,-1 1 9,0 1 8,0 0-6,0 3 2,0 0-7,0 3 3,1 1 20,-1-1-7,-2 4 6,0 2-1,2 1-7,0 0 0,0 1 8,0-1-9,3 0 1,1-1 0,-2 0 0,0-2-6,0-2-6,3 1 2,-1-2 0,0 0 3,1-3 0,11-9 1,-1-2 1,-1-1 1,-5 3 1,1-1-1,-1-1 2,-3 1 0,-2 0 0,-1 1 1,-3 2 0,2 0 0,0 3 0,-4 2 0,0 2 1,-2 1 0,0 2 1,2 1-1,-4 5 7,2-2-7,0 2 0,0 6 7,-2-1-1,2 3-1,0 0 0,0-2 0,4 0-1,0 1-8,1 0 9,-1-5-1,6 1-7,0-3 0,3-2 1,-3 0 0,5-3 7,-1 1-1,-1-5-6,1-1 0,1 0 0,-3-1 0,0-2 0,1-1 1,-3 2 0,-2-2 0,3 1 0,-3-3 0,0 4-1,-2-2 1,-3 1-1,-3 1 0</inkml:trace>
  <inkml:trace contextRef="#ctx0" brushRef="#br0" timeOffset="468967.8234">22647 13179 1,'-14'4'4,"-1"-2"0,5 0-1,2 2 7,2-1-2,3-4 5,8 0 5,-1-5-1,4-1-16,11-5 6,1 0 6,-5 4-1,3-3-22,7-1 15,2 0-7,4-3-6,4-2 7,0 1-6,3-1 0,38-17 0,-8 4 0,-1 4 0,-7 4 1</inkml:trace>
  <inkml:trace contextRef="#ctx0" brushRef="#br0" timeOffset="470004.8828">23894 13005 1,'0'2'3,"5"0"0,-5 2-1,6-1 0,2-3 0,0 0 0,3-2 0,-1-3 0,4-2-1,5-4 1,4-2-1,0-2-1,-1-1 1,-1-2 0,-2 1 0,-3-2 0,3 0 0,-7 1-1,-1 2 1,-5-1-1,-2 2 0,-4 1 0,-2 1 1,-4 3 0,-5 1 0,-5 3 0,-1 1-1,3 3 7,-5 4-1,0 3-1,1 2 6,-3 2-1,5 4 11,-1 3-2,3 3 3,-3 4-21,11-10 0,0 2 19,-1 2-3,1 2 5,4 2-16,-2 2-7,2 0 6,2 3 6,2-4 5,-2-1-1,8 21-9,3-7-20,-1-8 7,4-7-11,-1-6 3,3-4-6,1-8 3,0-2 2,1-7 2,1-5 1,-5-2 1,5-2 3,-3-2 0,-1-1 1,-3-2 1,1-3 2,-5-2-1,2 0 1,-1 1 1,-3 0 0,0 2 2,-2 2 0,2 3 1,1 1 0,-1 3 0,0 2 0,-2 2 0,-2 3 1,0 4 6,2 3-1,0 2 6,1 2 0,1 4-3,0 5 12,-4-5 5,0 1-23,0 4 18,2 1-1,1 2 3,-1 0-2,-2 3-22,0-2 19,0 3-1,0-1 9,0 1-15,-2-2 12,2 1-4,0-5-1,-2-1-9,0-2 5,2-2 12,-2 0-10,0-5-8,0 2 19,2-4-30,-2-2 13,-2-2-1,2 1 13,0-5-16,0-3-7,0-3 13,-2-2-14,4-3 0,-2-1 13,2-3-7,-2 0-7,2-2 7,0-1-7,3 1 13,-1-2-7,0 1-13,2 2 20,-2 1-7,2 1 13,1 0-9,-3 5-7,0 1 13,0 0-2,0 4 0,-2 0-2,0 2-1,2 0-7,-2 2 6,3 2-7,-3-1 0,-2 0-12,4 3 14,-2 0-7,0 2 1,0 0 0,0 1 1,0 0 7,0 1-7,0 2 1,-2 0 6,2-1-6,-2 1 0,2 0 1,-2-1 0,2 1-19,-2 1 2,3-2-23,-3 0 5,0 0-8,0 1 5,0 0 4,-3-1 4</inkml:trace>
  <inkml:trace contextRef="#ctx0" brushRef="#br0" timeOffset="477939.3366">8828 13256 2,'-4'-5'2,"-3"1"-1,-1-2 0,0 1 1,-3 2-1,1 0 1,-2 3-1,-1 0 0,1 4 0,-3-1 0,3 4-1,0 2 1,-3 4 0,3 1 0,-3 4 0,3 1-1,4 6 1,-3 3-1,5 2 0,2 4 2,2 3-2,4 1 1,2 2 0,4 2-1,3 0 0,1-2 0,5-1 0,-1-3 0,5-4 0,-1-5 0,5-3 0,0-6 0,2-5 0,2-5 0,2-7 1,0-7-1,0-4 0,0-8 1,2-4-1,-4-6 0,-2-3 0,-4-5 0,-3-1 0,-3-2 0,-3 0 0,-5 0 0,-3 1-1,-6 1 1,-6-2 0,-3 1 0,-5 1 0,-5-2 0,-1 2 0,-3 1 0,-2 4 0,-2 2 1,-2 6-1,2 4 0,3 3 0,-3 5 0,2 4 0,4 8 0,0 5 0,3 4 0,3 3 0,5 3 0,2 2 0,4 2-1,2 1-1,4-1-1</inkml:trace>
  <inkml:trace contextRef="#ctx0" brushRef="#br0" timeOffset="478250.3544">9221 13136 1,'6'8'2,"4"3"0,1 3 0,1 2-1,0 1 1,3 2-1,-5 1 0,3-1 0,-1 0 0,0 1 0,-1-3 0,-3 1-1,2-2 1,-3-2 0,1-1 0,-2-3 0,0 0 1,-2-4-1,0-2 0,1-3-1,-3-2 0,-2-3 0,0-1 1,0-7 0,-2-2-1,-3-3 0,1-3 0,0-2 0,-2-3 0,2 0 0,0 0 0,-2 2 0,1 1 0,1 2 0,0 4 0,0 1 0,2 3 0,0 2 0,0 0-1,4 3 0,-2 3 0,2-2 0</inkml:trace>
  <inkml:trace contextRef="#ctx0" brushRef="#br0" timeOffset="479247.4114">9392 12467 2,'0'6'2,"2"2"0,2 4 1,1 3-1,1 6 0,2 1 0,2 5 0,3 2-1,-1 2 0,3 1 0,1 1 1,3 0-1,0-2 0,-1 0 0,1-1-1,1-2 1,-1-3-1,0 0 0,-3-4 1,-1 0 0,-1-4-1,-1-2 0,-1 0 1,-4-2-1,1-1 0,-5-4 0,0 1 0,-4-3 0,-2-1 0,-2 0 0,-5 0 0,1-1 0,-4-1 0,-1 1-1,1 1 1,-1 1 1,-1 2-1,2 1 0,1 3 0,3 3 0,0 4 0,1 2 0,3 2 0,2 2 0,0-1 0,4 0 0,2 0 0,0-3 0,5-2 0,-1-1 1,2-3-1,3-1 0,1-5 0,1-2 0,-1-4 0,3-5 0,1 0 0,1-6 0,-5-1 1,5-4-1,-4-2 0,1-3 0,1 0 0,-5-1 0,-2 0 0,1 1 0,-3 2 0,-2-1 0,0 4 0,1 2 0,-3 3 0,2 0-1,-4 3 1,2 1 0,0 4 0,0 2 0,1 1 0,-1-1 1,2 0-1,0 1 0,0-2 0,1-1 0,-1-1 0,2 0 0,0-4 0,-2-1 0,3-3 0,-1-4 0,0 2 0,-1-4 0,1-3 0,-2 1 0,0-1 0,-2 0 0,-2 0 0,0 2 0,1 1 0,-1 2 0,-2 1 0,2 3 0,-2 2 0,0 2-1,0 5 1,0 2 0,0 3 0,0 4 0,0 1 0,2 2 0,0-1 0,0 2 0,0-1 0,0-2-1,2 0 1,2-4 0,-2 1 1,3-2-1,-1-3 0,0 0 0,-2-5 0,2-1 0,1-3 0,-3-1 1,2-4-1,0-1 0,-2-2 0,0 0 0,-1-1 0,1-1 0,-2 2 0,0 0 0,0 1 0,0 2 0,0 3 0,0 1 0,2 3 0,-2 3 0,2 3 0,1 3-1,1 4 1,0 1 0,2 3 0,3 1 0,-1-1-1,0 2 1,3-2 0,-1 1 1,3-2-1,-1-1 1,1-3-1,-3-2 0,2-1 0,1-2 0,-3-2 0,1-1 0,-3-4-1,0 0 1,-1-3 0,-3-3 0,0-1 0,-2 0 0,0-3 0,-2-2 0,-2 0 1,0-1-1,-2 1 0,0-1 0,0 2 0,0 2 0,0 3 0,0 1 0,2 3 0,0 2 0,0 2 7,2 4-7,2 2-1,2 2 1,-1 1 0,3 1 0,-2 0-1,4-1 7,3 0-7,-1 0 1,1-2-1,1 0 0,1-2 0,1-1 1,1-2-1,-3-1 7,1-2-7,1 0 0,-1-1 1,-3-1-1,-2-1 0,1 1 0,-1 1-1,-2 0 0,1 0 0,-5 2-1</inkml:trace>
  <inkml:trace contextRef="#ctx0" brushRef="#br0" timeOffset="481078.5161">12066 15247 1,'0'2'3,"-2"-1"-1,0 1 0,2 3 0,4 2-1,-1-1 0,-1 2 0,0 1 0,0 1 0,2 2 0,0 1-1,0 2 1,2 1 0,1 2 0,-1 1-1,2 0 1,0 1 1,3 2-1,1 0 0,0 3-1,1-2 0,1 1 1,1 0 0,1 1-1,1 2 0,2 0 1,-1 1-1,3-3 1,-1 2-1,1 0 0,2-1 1,2 2-1,0-1 0,-1 0 1,3-2 0,0 1-1,0-2 0,2 0 1,0 0 0,2-1 0,0-1 6,0 0-1,0 2-7,2-3 6,0 0-7,2-3 1,-2 0 6,3-2-7,1-1 0,-2-2 7,0-2-8,2 1 14,1-1-14,-1-2 7,2-2-8,0 1 1,3-2 1,-1 0 0,1-1 0,-3 0 13,4-1-14,-3 0 14,1 0-15,0-2 13,1 2-1,-1-3-13,0 1 13,1 0-14,1-2 13,1 0 0,1-1-8,3 0-6,1 0 1,3-1 7,0-3-7,2 1 14,-1-1-7,1-1 6,0-1-13,2 0 0,-3-1 14,3 0-14,-2-3 1,2 2 13,-2-1-1,-1-1-7,1 0-6,-4 1 13,-1-1-1,1 0-7,-4 0 6,-3-1-13,0 0 1,1 0 14,-5-1-14,1 1 1,-3-1 13,0 0-1,0-1-7,-2 1 13,-2 1-14,3-1 0,-3 0 1,0 0-7,-2 2 1,0-2 14,-2 1-7,0-1 12,0 3-14,-2-2 7,-3-1 0,1 1-8,0-1 7,-2 0-7,-3 1 7,-1 1-7,0 0 7,-3 0-7,3-1 7,-5 2-7,3-2 6,-3 0-13,3 0 21,-1 0-22,3-1 16,-2 0-15,1-1 15,1-1-13,-1 1 13,3-1-13,0 0 1,2-1 13,-1 0-13,1-1 14,0 1-8,2 0 7,-1-1-1,5 1-13,-2 1 13,-2-1-13,2 1 14,0 1-7,-4 1 6,-1 0-7,1 2-6,-2 0 14,-1 2-7,-3-1-6,-2 2 13,-1 1-1,-4 0 0,1 3 0,1-2-15,-4 1 2,-1 2 14,1-1-1,-2 1-7,-2-1 14,2 2-9,-4 0-14,3-1 16,-1 1 5,0 0-8,-2-1-6,0 2 7,2-1 5,-2 1-7,-2-2-6,2 2-6,0 0 20,0 0-1,-2 0-13,2 1 7,-2-1 6,3-1-14,-1 1 7,0 1 6,0-2-7,0 0 0,2-2 0,2 1 0,0-2-6,3 0 1,-3-1 6,4 1 0,-2-1 0,1-1-6,-1 1 7,0 1-1,-2 0 0,3 0 0,-1 1-6,-4 0 0,2-1 1,-2 3 13,1-2-1,-1 2 5,0 0 0,-2-1-3,0 3-7,0-1-7,0 0 0,0-1 7,-2 1 0,2 1-1,-2 0 0,2-2 12,-2 2-7,0 0 5,0 0-8,2 0 0,-2 0-13,3 0 13,-6 0 6,3 0-7,0 0-1,0 0 7,3 0-22,-3 2 15,2-2 6,-2 1 0,0-1-1,0 1-21,0-2 9,0 1 7,0 0-7,0 0 7,0-1 0,0 1 7,0 1-16,0 0 8,0 0 0,0 0 1,0-1 5,-2 1-1,2 1 0,0-1-1,0-1-20,-3 2 9,3-1-13,0 0-3,-2 1 1,0-1 1,0 0 1</inkml:trace>
  <inkml:trace contextRef="#ctx0" brushRef="#br0" timeOffset="482690.6083">12261 15399 3,'-2'-7'3,"0"0"-1,-2 0 0,-3-2 0,1-1 0,2 0 0,-2-1 0,0 1 0,-3 1 0,3-1-1,2 1 0,-2 2 0,2 1 0,0 0-1,-1 2 0,1 1 1,2 1 0,0 2 0,0 2-1,0 3 0,2 1 0,-2 2 0,2 0 1,2 1-1,-2 2 0,0-1 0,2 1 0,-2-2 0,2 0 0,0-2 1,-2-1 0,2-1-1,-2-2 0,0 1 0,0-2 0,0-1 0,-2-3 1,-2 0 0,0-3-1,0 0 0,-2-3 0,-3 1 0,1-2 0,-2-1 0,-1-2 0,1 0 0,0 2 13,-3-1-14,3 1 0,0 1 6,-1 2-7,3 1 13,0 0 0,1 1-9,1 2 6,2 2 6,0 2-8,2 2-1,0 2 0,0 3-1,4-1 5,-2 2-1,2 1-1,2 0-1,0-1-13,0 0 1,-2-2 7,3 0 6,-1-3-1,0 2 7,0-1-21,-2-3 19,2 0-7,-2-1-1,0-1 6,0-3-7,-2 0 6,0-4 0,-2-2-16,0 0 2,2-1 1,-4-2 13,-2-1-1,0-1-13,-1-1 14,-1-1 4,0 2-14,2 0 1,0 2 6,-1 3 6,3 0-8,0 3 0,0 0-1,2 5 7,0 2-8,2 4 0,0 4 6,2 3-21,0 0 15,0 2 0,0 3 7,4-2-8,-2-1 7,1-1-14,1 1 0,-2-3 15,-2 0-2,2-3 0,2 0-14,-4-2 14,2 0-1,-1-2-7,-3-2 7,2-2-13,-2-1 7,-2-1 6,-1-3 0,3-2-13,-4-2 13,0-1-1,-4-1 6,2 0 0,-3-3-8,3 2 6,0 1-1,-2 2-8,4 0 7,-3 3-13,3-1 7,0 4 0,0 1 0,2 5 6,0 1-7,2 3-6,-2 4 7,2-1-6,0 1-7,0 0 3,2 1 13,2 0 0,0-1 0,0-1-1,-2-1 7,0-1-8,1-1 6,1-1-7,0-2-6,-2 0 13,0-2-1,-2 1-7,2-3 0,-2-3 7,0 0-7,0 0 0,-2-4-6,-2 1 13,2-3-1,-2-1 0,2 2-7,-3 0 6,1 1 0,2 0-19,0 3 1,0 0 15,2-1 6,0 1-7,-2 2 0,0-1-7,0 1 1,2 1 14,-2 0-1,2 2-1,0 0-14,0 2 8,0 0 6,2 1-1,0-2 0,0 2-1,0-2-13,0 0 1,-2 1 1,2-2 7,0 1 6,0-1 0,-2 0-1,2 2-7,0-2 7,1-1-1,-1 1-7,0-1 14,-2 0-8,4 0-7,-2-1 7,0 0-1,0-1 0,0 0-6,2 1-20,-2 0 4,0-1-11,-2 0 4,2 1 2,-2-1 3,2 1 2,-2 0 2,0 1 2</inkml:trace>
  <inkml:trace contextRef="#ctx0" brushRef="#br0" timeOffset="484103.6892">9221 13948 2,'-2'-5'3,"-1"-3"0,-1-1 0,2-1 0,-2 2-2,0 0 1,0 1 0,0 2 1,0 1-1,-3 1-1,3 5 0,-2 0 0,0 5 0,0 4 0,-5 3 6,3 4-1,0 2-7,-1 2 7,1 1-7,2 1-1,2 1 1,0-1 0,4 1 0,2-2 1,0-2 6,4 1-7,2-2 0,3-2 0,3-1 0,5-1 0,-3-2 7,3-3-1,2-1-7,-1-2 7,1-1-7,2 1 6,-5-1-7,5 0 7,-4 1 0,-3 1 0,-1 2-9,-5 2 9,0 2-9,-1 1 9,-5 4-8,-2 1 15,-4 1-9,0 0-6,-4 0-1,-1-2 0,-1-2 0,-2 0 1,-1-4-1</inkml:trace>
  <inkml:trace contextRef="#ctx0" brushRef="#br0" timeOffset="484882.7337">9496 14162 2,'4'4'3,"0"2"0,0 2-1,0 2 0,2 1 0,-1 1 0,1 1-1,-2 1 0,0 1 1,0-3 0,2-1-1,-1-1 0,1-1 0,-2-3 0,-2-1 0,2-3 0,-2-2 0,0-3 0,2-3-1,-2-3 0,0-3 1,3-3-1,-3-1 0,-2-3 0,0-2 0,0 0 0,0 0 1,0 2-1,0 1 1,0 3-1,0 2 1,2 3-1,0 3 0,0 3 0,2 4 7,0 4-8,2 2 1,-1 3-1,3 3 0,-2 2 1,2-2-1,1 3 0,-3 1 0,2-4 0,0 0 1,-4-3 0,3 1-1,-3-3 1,2-2-1,-4-1 1,2-2-1,-2-3 0,-2-2 1,0-3 0,-2-2 0,2-2 0,-2-1 0,-2-2 0,2-1 0,-2-2 0,2-2 0,0 0 0,2 0 0,0 2 0,0 2 0,0 2 0,2 2 1,0 2-1,2 3 0,0 3 0,2 1 0,-2 2 0,5 2 1,-1 2-1,2 2 0,-1-1 0,1 1 0,0 0 0,-2-2 0,3 1 0,-3-1 0,-2-2 0,1-1 0,-1-4 0,-2 1 0,2-5 0,-4-1 0,2-2 0,0-2 1,-2-2-1,3-1 0,-1 1 0,0-1 0,0 0 0,-2 0 0,2 0 0,0-1 0,-2-1-1,3-1 1,-3 1 0,0 0 0,0-3 0,0 2 0,-2-1 0,-2 0 0,0-1 0,-2 1-1,-1 0 1,-1 1 0,-2-2 0,0 3 1,-3 1-1,1 0 0,0 2 0,-3 2 7,3 1-8,0 3 13,-1 0 6,3 3-3,-2 2-14,3 3 12,-1 3-14,4 3 14,0 3-16,0 3 21,6 2-16,0 4 12,2 1-8,2 0 0,5 4-1,3 0-1,0 2 6,5-1-1,4 3-8,0-1-6,1 0 1,1-1 6,0 0-6,0-2 7,-4 1-1,3-2-6,-3-2-6,-2-1-7,-1-2 3,-3-1 1,-1-3 1,-1-2 2,-1-1 0,-4-3 2,-1 0 0,-1-2-1</inkml:trace>
  <inkml:trace contextRef="#ctx0" brushRef="#br0" timeOffset="485568.773">10139 13955 2,'0'-7'3,"0"-4"0,2 0 0,-2-1-1,2-1 0,-2 2 0,0 1 0,0 1 1,2 3-1,-2 0 6,-2 3-8,2 2 0,-2 2 0,0 5 0,0 4 1,-2 3 0,0 2 6,-1 2-1,1 2-7,-2 1 0,2 1 0,0-4 0,0 1 0,2-2 0,0-2 0,2-3 1,0-1-1,0-2 1,2-3 0,0-4 0,0-2-1,0-3 7,2-2-7,0-3 0,0-3 0,0-2 1,0-2 0,3-2-1,-3-1 1,2 0 0,-2 2-1,2 1 1,-1 0-1,-3 6 0,2 1 1,0 2 0,0 1 0,2 4 0,-2 3 0,0 5 0,3 1 0,-3 2 0,0 1 0,2 1 6,-2-1 0,2 0-8,-1-2 1,-1-1 0,0-2 6,2 0-7,-2-4 1,0 0 0,-2-2 0,3-1-1,-3-4 1,0-1 0,0-3 1,2-3-1,-4-2 1,2 0 0,0-3-1,0 2 0,0-1 1,0 1 0,-2 2-1,2 3 1,0 0 0,-2 3 0,2 2 6,1 3 0,1 2-8,-2 2 0,4 2 7,-2 3-7,2 2 7,0 2-1,1 1-7,1 1 1,0 0 6,1-1-7,1 0 7,0-3-7,1-1 7,-3-1 0,4-2 0,-1-3-1,-3-1-7,2-3 0,-2-2 1,3-3 7,-1-1-7,0-4 0,-1-1 1,-1-1 6,0 1-7,-4-1 7,1-3-7,-3 1 7,-2-2-7,0 1 0,0 0 1,-2 2 0,2 1 13,-3 2-7,1 3 5,2 0 5,-2 2-8,2 2 0,0 3-1,2 3 13,-2 1-10,0 3-7,5 0 6,-3 3-7,2 0 14,4 1-9,-2-1-1,0 0 0,3 0-1,-1 0 0,2-1-7,1 0 7,-1-3-19,0 0 1,1-2 2,-1-2 0,0 0 0,1-2 2,-1 1 1</inkml:trace>
  <inkml:trace contextRef="#ctx0" brushRef="#br0" timeOffset="486866.8472">10186 14435 1,'0'-1'2,"0"-2"0,3 0 0,-3 1 0,2-1 0,-2 0 0,2 0-1,0 0 1,0-1 0,0 1-1,0-2 2,-2 1-2,2 0 1,-2 0 0,0 0-1,0 1 0,-2-2-1,-2 1 1,0 0 0,0 0 0,-1 1-1,-3-1 0,2 2 0,-2 1 1,-1 0-1,3 1 0,-2 0 0,2 0 0,-3 2 0,3-1 0,2 3 0,0-2 1,0 3-1,0-1 0,2 3 0,2 0 0,-2 0 0,4 1 0,0-2 0,0 2-1,0-1 1,2-1 0,-2 0 0,0-1 0,2 0 1,0 1-1,0-2 0,-1-1 0,1 1 0,-2-2 0,2 0 0,0-1 0,0-1 0,0 0 0,0 0-1,3-2 1,-3 0 0,0-2 0,2-2 0,0 1 0,1-1 0,-1-1 0,0-2 0,0-3 0,0 1-1,1 1 0,-3 0 0,-2 0 1,2 0 0,0 2 0,-2 0 0,0 2 1,0 2-1,0 2 0,0 2 0,0 2 0,3 5 0,-3 2 0,0 2 0,2 2 0,2 1 1,-2 2 0,0-2-2,3 1 1,-1-1 0,0-4 0,0-1 0,0-1-1,1-5 0,-3-3-1,2-3 0,-2-7 0,2-1 0,-2-4 0,1-2 1,-1-2-1</inkml:trace>
  <inkml:trace contextRef="#ctx0" brushRef="#br0" timeOffset="487168.8645">10327 13895 1,'2'-1'3,"0"0"-1,0 2 1,-2 3-1,4 1 0,-1 2-1,1 5 1,0 2-1,2 2 0,0 3 1,0 2 0,3 0-1,-1 1 0,0 0-1,0 1 1,1-2 0,-1-1-1,0-1 0,-1-2 0,-1-1 0,2-2 0,-2-1 0,-2-3 0,0-1 0,1-2 1,-3-2-1,-2 0 0,-2-1 0,0-1 0,-1-2 0,-3 0 0,2-1 0,-4 2 0,2 0 0,-3 1 0,3 0 1,-2 2-1,2 2 0,-1 2 0,1 1 0,0 3 0,2 2 0,0 2 0,2 1 0,2-1 1,0-2-1,2 1-1,0-4 0,2-1 1,-2-3-1,4-2 0,-2-4 0,1-2 0,-1-3 0,0-6-2</inkml:trace>
  <inkml:trace contextRef="#ctx0" brushRef="#br0" timeOffset="487814.9014">10416 13917 2,'0'0'3,"0"0"-1,2 3 1,-2 1-1,4 6 1,0 3 0,3 0-1,-1 5 7,4 2-2,-2 2-7,3 1 13,-1 0-14,2 2 12,-1-2 0,-3 0-2,5-1-2,-5-1-7,0-2 7,0-2-8,-1-2 7,-3-2-1,0-1 0,0-1-1,-2-2-1,-2-2 0,-2-5 0,0 0-7,0-1 1,-2-3 6,2 1-14,-5-4 16,3 1-8,-2-2-7,2 0 9,0 0 0,0 0 6,0 1-13,1-1 14,1 2-1,2 2 0,2 0-15,1 0 9,3 1-7,0 1 14,0 1-13,2 2 0,1-2 14,1 1-7,0 2 6,-1-2-7,1 0 7,-2 0-7,3-1 6,-3-1-7,-2 1 8,-2-2-9,2 0 8,-1-2-9,-1 0-4,-2-2 13,2 0 0,-2 0-8,-2-1-5,0 0 13,0 0 1,2 0-16,-2 1 9,0 0-6,2 1 7,0 1 0,0 1 6,2 0-13,0 1 1,3 2 7,-3 1 6,4-1-1,-2 0-14,3 0 8,-1 0 6,0-1-7,2 0-6,-1 0 13,-1-1-13,-2-1 1,2-3 13,1 0-7,-3 1-6,0-4 0,0-1 8,1 0-7,-3 0 1,0-3 7,-2 1 5,2-1-13,0-1 7,0 0 0,-2 2-1,3-2-6,-3 4 7,2 1 6,-2 1-14,0 1 1,2 3 0,0 0 8,0 3 5,0 2-13,3 1 7,-1 0 0,0 2-7,0-1 7,0 2-7,3-1 1,-3 0 7,2-2 6,0 0-8,1-1 0,1-1-7,-2-2 2,3-3 0,-3 0-1,2-2 0,3-2 1,-5-2 1,2 0 0,1-1 0,-1 1 0,-2-2 0</inkml:trace>
  <inkml:trace contextRef="#ctx0" brushRef="#br0" timeOffset="488984.9684">4993 15549 1,'4'4'2,"-2"3"0,1 2 0,1 3-1,0 2 1,-2 1 0,0 2-1,2 3 0,-4 0 1,2 4-1,-2 1 0,-2 3 0,-2 1 0,0 3 1,-4 1-1,-3 2 0,-1 0 0,-3 1 0,-3 4 0,-1-2-1,-4 0 1,-2 1 0,1-2 6,-5 3-1,-4-3 6,0-1-14,-3-1 6,1 0 7,-4-3-2,-2-3-1,-1-1-7,-1-2 12,-3-4-8,1-2 0,-1-3 5,1-2 5,-1-1-2,1-2-7,-1-4-7,1-2 12,1-4-1,1-1 5,-1-2-15,1-1 14,2-5-9,-1-1 6,1-3-2,2-3-7,-1 0 7,1-4-22,2-2 15,2-1 0,-1-4-13,3 1 8,4-2 13,0 1-8,5-3-6,-3-1 6,2 0 0,4-1 0,3-1 0,-1 1-1,0-1-6,3-2 7,1 3 7,-1-1-8,3 0 6,1 1-7,2 2 6,-1 0-1,3 2-13,0 0 1,2 2 1,-3 0 13,5 2-20,-4 2 22,4 2-16,-2 2 2,1-1 7,1 3-7,0 0-5,0 2 20,0 1-8,0 1 0,0-1-6,2 3 0,0 1 7,-1 1-1,1 0 6,0-1-19,0 4 14,2-2-7,-2 2 7,2-1 6,-2 1-1,2-2-1,0 2-14,0-2 0,-2 2 9,0-2-8,2 0 15,0 2-8,-2-1-1,2 0 0,0 0 7,-2 1-7,2-1 6,0 2-13,0 0 7,0 0 6,-2 0-7,2 1 0,0 1-20,0 0-3,0 0 2,0 2 1</inkml:trace>
  <inkml:trace contextRef="#ctx0" brushRef="#br0" timeOffset="620305.4795">17413 16271 1,'-4'0'3,"2"-2"-1,-1 0 0,1 1 0,0-1 0,2 0 0,-2 0-1,0 1 0,2 0 1,-2 1-1,2 0-1,0-1 1,-2 1 1,2 0-1,0 0 0,0 0-1,0 0 1,0 0 0,2 3-1,0 1 1,0 1 0,2-1 0,-2 2 0,3 0 0,1 1-1,-4 2 0,2 0 0,0 3 0,0 0 0,-2-1 0,2 1 0,-1 2 0,-1-2 1,2 2-1,-2-2 1,2 2 0,-2-1-1,2 0 0,0 0 0,0 1 0,1-2 0,-1 1 0,0 1 0,2-1 0,-2 1 0,2-1 0,1-1 0,-1 1 0,-2 0-1,4 1 1,-2-1 1,1 0-1,-1-1 0,2 1 0,-2 1 0,1-1 0,-1-1 0,0 0 0,0 0 0,0-2 0,-2 1 0,3-1 0,-1 1 7,-2-2-8,2 0 0,-2 1 1,3-3 0,-1 1-1,-2-1 1,0 0 0,0-1 0,0-1-1,0 0 1,-1 0-1,-1-2 1,2 2-1,0-3 1,-2 0-1,-2 1-1,2-2 0,-4 0 0,2-1 0</inkml:trace>
  <inkml:trace contextRef="#ctx0" brushRef="#br0" timeOffset="621297.5362">17723 16870 3,'-2'-3'2,"0"2"1,0 0 0,2 0-1,-2 0 0,0 0 0,2-1-1,0 2 0,0-1 0,0 1 1,0 0 0,2 3 0,0 1-2,0 2 1,4 2 0,-2 3 0,2 1-1,3 5 1,-1 1 0,2 2 0,1 3-1,-1 2 0,2 0 1,3 1 0,-3 0-1,3-1 0,-1 1 0,1-1 0,-1 0 0,-1-2 0,1-1 0,-2 0 0,1-1 0,-1-2 7,-1-2-7,1-1-1,-4 1 1,1-5-1,-1 1 1,0-1 0,-2 0-1,3-3 1,-5-1 0,2-1-1,-2 0 1,0-2 0,-2-1 0,0 0 0,0-1-1,0 1 0,-2-3 0,-2 0-1,0-1 0</inkml:trace>
  <inkml:trace contextRef="#ctx0" brushRef="#br0" timeOffset="624699.7308">17580 16908 1,'2'-3'3,"-2"0"-1,2-1 0,3 0-1,-3 0 1,2-1-1,0 0 0,2-1 1,0 1-1,0-1 0,3 0 0,-3 0 0,4 0 0,-1-1 1,1 0-1,2 2 0,1-2-1,-1-2 1,3 2 0,1-1-1,1-1 0,-1 0 0,3-1 0,2 0 0,-1 1 0,5-3 0,-2 2 0,2-3 0,-1 1 1,3-1-1,2-1 0,0 0 0,0 1 0,4-4 0,-2 3 1,2-1-1,0-1 1,1-2-2,3 1 2,0 0-1,2-3 0,1 1 0,1-1-1,0 1 1,-1-2 0,3-1 1,-2 1-1,1-1 0,-1 0 0,1-1 0,-1 2 0,0-1 0,-1 0 0,1 0 0,0 0 0,1 0 0,-3 1 0,0-1 0,1 0 0,-1 0 0,-2 0 0,2-2 0,1 2 0,-3 1-1,0-1 1,0 1 0,3-1 0,-1 0 0,-2-1 0,2 2 0,1-1 0,-1 1 0,-2 1 0,0 2 0,1-2 1,1 1-1,-4 2 0,2 1 0,-1-2 0,-3 2 0,2-2 0,-2 3 0,-2-1 0,2 1-1,-2 1 1,-2-1 1,0 1-1,0 1-1,-2 0 2,0 0-1,0 2 0,-3-1 0,1 1-1,-2 0 1,0 1 0,-1-2 0,3 0 0,-4 1 1,2 0-1,-1 0 0,-1-1-1,2-1 2,0 0-1,-1 0 0,1 0 0,0 0 0,0 0 0,-1 2 0,-1-2 0,2 1 0,-3-1 0,1 2 0,-2 0 0,1 0 0,-3 0 0,2 1 0,-3-1 0,1 2 0,1 0 0,-1 0 0,-3 0 0,3 0 0,-3 1-1,3 0 1,2-2 0,-5 3 0,0 0 0,1 0 0,2 0 0,-3 2 0,0 0 0,1 0 0,-1 1 0,-1 1 0,1 1 0,-1 1 0,-1 0 0,-2-1 0,3 2 0,-1 2 1,-1-1-1,-1 1 0,0 2 0,-1-3 0,-1 2 0,0 3 1,0 1-1,3 0 1,-1 2-1,-2 2 0,1 0 0,-1 1 0,0 1 0,0 2 1,-1 0 0,1 1 0,-4 1-1,2-1-1,0 0 1,1-1 1,-1 2-1,-2-1 0,0 0 0,2-1 0,1 2 0,-1-2 0,2 2 7,-2-2-8,3 1 7,-1 1-7,0-3 0,-2 1 6,0-1-6,1 0-1,1 0 1,-2 0 0,0 0 0,1 1 0,-1 0 0,0-1 1,0 0 0,-2 0-1,3-2 1,-5 0-1,2 0 1,0-1 6,-2 0-7,0-1 6,0 0-7,-2-1 7,0 0 6,0-1-15,0 0 1,-2 1 7,2-2-1,-4-2 1,0 2-9,0-1 2,-3 0 7,1-1 6,-2-1-8,0 2-7,-3-1 14,-1-1-15,-1 2 8,1 0 0,-2 0-7,-3 1 1,0 0 13,-3 1-8,-1 0 0,-2 1 0,-1 1 0,-1 0 0,-6 2 0,0 1 0,-4 1-7,-3 0 7,1 2 0,-2 0-6,-5 0 0,3 1 1,-2 0 7,-1 1-1,-1 0-6,-3 0 7,3-1-1,-5 2-6,4-1-1,-3 2 1,1 1 1,1-1 1,-3-1 0,2 2 6,-3-1 0,-1 1-7,0 2 7,1 1-7,-5-1 14,4 0-9,-2 2 6,1-2-7,1 1 0,2 1 6,1-3-1,1 1-13,-2-2 7,5 1-6,-1-2 7,3 1-7,-1-2 8,1 1-1,2-1 6,-1-1-13,3 0 1,2-1 13,0 1-14,1-2 7,1 1 0,2 1-6,0-1 7,0 0-7,2-1 1,0-1-1,2 0 9,0 0-8,4-2 1,0 0 7,3-2 6,-1 1-14,4-1 13,-1-2-14,1 0 1,2 0 6,-1 0 0,3-1 0,-1-1-7,-1 0 1,3 1 0,-1 0 1,1 1 0,-1-1 1,-1 1 0,1 0 0,-1-1 0,-1 0 1,3 0 0,-3 2 6,1-1-7,-1 1 0,3 0 7,-1-1-1,-3-1-7,1 1 1,3 2 0,-1-3 7,1 0-1,1-2 7,1 0-15,1-2-1,3 1 8,-2 0 1,2-3-1,-1 3-7,1-2 0,0 0 8,-1 0-9,1 0 9,0 1-1,0 1 0,1-1-7,-1 1 7,0 1-7,0 2-1,-3-1 2,1-1 7,2 1 0,-1 1-1,-1-1-1,2 1 0,-1-2 0,1 1 0,2 0 6,-2-2-8,2 1 0,-1-1 0,3-2-6,-2 1 1,2-1 7,0 1 0,2-1-1,-2-1 0,1-1 0,1 1-7,0-1 8,0 0-7,0 2 7,2-3 6,-2 1-7,0 0 6,0 3-7,0-2 0,0 0 0,0 0 0,-2 1 0,-1 0 0,1 1-6,-2-1 7,2 0-1,-2 1 7,2 0-7,0-2 0,-1 2 0,1-1-7,2-1 1,-2 2 1,2-2 7,0 1 0,-2-2-1,2 0 0,0 0 0,2 1 0,-2-1 0,0-1-7,2 2 1,-3-2 7,3 1 0,0 0-7,0-1 7,0 1 0,-2-1-7,2 0 1,0 0-1,0 0 16,0-1-9,0 1-6,0 0 19,0 1-15,0-1 7,0 1-1,0-1-7,0 0 13,-2 0-22,4 1 9,-2-1 0,-2 0 6,2 0-7,0 0-6,0 0 14,0 0 6,0 2-16,0-2 9,0 0-8,0 0 7,0 0-14,0 0 16,2 0-16,-2 0 22,0-2-16,0 1-4,0 1 13,0 0-7,0 0 0,0 0 7,0 0 0,0 0-1,0 0-7,0 0-1,0 0 15,0 0-8,0 0-7,0 0-7,0 0 22,0 0-8,0 0-7,0 0 1,0 0 13,0 0-2,0 0-13,0 0 1,0 0 13,0 0-8,0 0-6,0 0 0,0 0-5,0 0 7,0 0 13,0 0-7,0 0-1,0 0 0,0 0-6,0 0 13,0 0-2,0 0 0,0 0-8,0 0 8,0 0-2,0 0 6,0 0-20,0 0 7,0 0 0,0 0 7,0 0-1,0 0-13,0 0 0,0 0 8,0 0 1,0 0 7,0 0-9,0 0 8,0 0-1,0 0-1,0 0-20,0 0 15,0 0 7,0 0-1,0 0-1,0 0-13,0 0 14,0 0-1,0 0-13,0 0 8,0 0 6,0 0-7,0 0 0,0 0 7,0 0-1,0 0-7,0 0-5,0 0 13,0 0-7,0 0 7,0 0-1,0 0 0,0 0-1,0 0-7,0 0 1,0 0-6,0 0 14,0 0-1,0 0-13,0 0 7,0 0 1,0 0 6,0 0-7,0 0-13,0 0 9,0 0 7,0 0-6,0-1 13,-2-2-1,0-3 0,-2 1-2,2-1-1,-4 1-20,2-2 23,-3-2-9,-1 1 8,0 0-15,-2-1 2,-3-2 1,-3-3 13,-1-1-1,1 0 1,-3-1-16,-2-3 9,1 0-7,-1-1 1,0-1 1,-2 0 1,3 1 0,1-1 7,1 1-1,1 2 6,0 2-19,3 0 1,0 3 14,3 0-1,1 1 0,-1 0 6,3 3-1,0 1-20,2 1 14,0 0 6,1 1-1,1 2-1,0-1-13,0 1 13,0 1 0,0 1-1,2-1-14,2 2 2,0 1 1,0 0 7,2 2-1,2 3 0,2 3 7,0-1 0,3 4-2,1-1-1,-2 2-6,2 1 6,1 1-13,-1 0 0,3 1 16,-3-1-2,2 1-1,-1-3 0,1 2-13,-2-1 0,-1-2 2,1-2 7,-4 0 0,3-1 6,-3-1-7,0 0 8,-2-1-2,2-1-1,-4 1 0,0-3-1,0-1-12,-2-2 13,-2-2 0,2-1-1,-4-3-6,-4-1-6,0-2 20,-1-3-21,-1-2 14,-2-2 0,1-1-21,-1 1 16,0 0 0,1 1 0,1 1 8,2 0-2,-1 2-7,1 2 6,0 0 0,2 2-7,1 1 7,1 2-7,0-1 0,2 2 1,-2 2 0,4 1 7,-2 1-7,4 0 0,-2 2-7,2 2 2,2 0 1,0 1 1,2 2 13,1-1-8,-1 1 0,2 1 0,-2-1-6,1-1 1,1 1 1,-2 0 6,0-3-6,0 2 0,1-1 7,-1-1 0,-2 0-1,0-2 0,-2 2 0,2-3 0,0 0 6,-1 1-1,-1-2 0,-2 1-2,2 1-14,-2-2 2,-2 0 7,2-2 0,0 0 6,-2-3-7,-3-2 0,-1 0 0,2-1 8,-2-2-2,2 1-1,-2-1-20,1 3 16,3 0 0,-2 3 0,2-1 0,2 2 7,-2-1-2,0 2-14,2 1 8,0 2 8,0 0-16,0 1 2,2 4 1,2 1 7,-2 0-6,2 3 7,3 1 6,1 1-14,-4 0 1,2-2 7,0 0-7,1 1 1,-3-2 0,2 0 1,0 0 13,0 0-8,-1-2-6,1-2 7,-2 0 5,0 1-7,0 0 0,0-3-6,-2 1 7,2-1 6,-1 1-20,-1-3 14,0 2 0,0 0-1,-2-2-6,2 1 13,0-1-7,-2-1 0,0 0 0,2 1 6,-2 2 0,2-3-2,-2 0-7,2 1 7,-2-1-1,0 0 0,0 0-1,0 1-7,0-1 1,2 0 0,-2 1 1,0-1 0,0 0 0,0 1 7,0-1-1,0-1 0,0 1-1,2 0 0,-2 0-1,0 0 0,0 0 0,0-1-7,0 1-5,0 0 1,0 0 0,0 0-4,0 0 14,0 0 6,0 0-7,0 0-6,0 0-6,0 0 14,0 0 0,0 0-7,0 0 1,0 0 13,0 0-1,0 0-1,0 0-7,0 0 6,0 0 0,0 0-1,0 0-1,0 0-7,0 0 7,0 0-7,0 0 1,0 0 6,0 0 0,0 0-1,-2 0-13,2 0-6,-2 0 2,-2-2 1,0-1-1</inkml:trace>
  <inkml:trace contextRef="#ctx0" brushRef="#br0" timeOffset="627172.8723">11276 17513 2,'0'2'3,"-2"2"0,2 1 0,0 2 0,0 4-1,2 0 1,3 6 0,-1 0-2,2 3 1,2-1-1,0 3 0,5 0 0,1 0 0,3 0-1,-3 0 1,5-1-1,-3-1 0,1 0 0,0-2 0,-3-2-1,1-2 0,-3-2 0</inkml:trace>
  <inkml:trace contextRef="#ctx0" brushRef="#br0" timeOffset="627408.8858">11043 17329 3,'0'5'2,"0"2"0,2-1-1,0 0 0,2 1 0,0 2-1</inkml:trace>
  <inkml:trace contextRef="#ctx0" brushRef="#br0" timeOffset="628011.9202">11359 17229 3,'2'6'3,"0"3"0,0 3-1,2 2 0,3 3 0,1 3 0,0 2 0,3 1-1,3 3 1,-2-1-1,5 2 0,0 0-1,3-1 1,-1-1 0,2-2-1,1 1 0,1-3 1,0-2-1,2-4 1,-3 1-1,1-2 1,-2-3 0,2-3-2,-3-1 1,1-2 0,-3-2 0,1-3 0,-2-3 0,-1-3 0,-1-1 0,-1-2 0,-4-5 0,1 1 0,-3-3 0,-4-3 0,0 2 0,-4-3 0,0 0 1,-2 2-1,0 0 1,-2 2-1,0 3 0,0 0 0,0 4 0,-3 1 0,1 3 0,2 5 0,0 3 0,0 4 0,0 1 0,2 4 0,2 1 0,0 1 0,2 0 0,2 0 0,0 1 0,4-3 0,1 1 0,1-3 0,2-2 0,1-2 0,1-4 0,3 0 0,-3-4 0,1-2 0,1-2 0,-1-2 0,-1-3 0,1 1 0,-3-3 0,-2-1 0,-1 0 0,-3-1 0,2 1 1,-4 0 6,3 3-1,-3 0-1,0 2-7,0 2 1,-2 0 6,2 2-1,-2 3 0,2 3-1,0 1 1,-1 4-9,1 2 9,0 0-1,2 1-7,0 0 7,2 0 0,-1-1-1,1-1 0,0-1 0,1-1-7,1-2 1,-2-2 7,2-1-1,1-1 0,-1-2-7,0-2 7,-1-2 0,-1 0 0,0-2 0,3-2 6,-3 1-8,-2-2 0,2 1 0,1-1 0,-3 4 0,2 0 0,0 1-6,1 1 7,-1 2 0,2 1 0,-1 3 0,1 0 0,-2 2 6,0-1-7,3 1 0,-3-1 0,-2 0-7,3 0 1,-3-1 0,0-1-1,-2 0 0,0-2 1</inkml:trace>
  <inkml:trace contextRef="#ctx0" brushRef="#br0" timeOffset="628284.9359">11496 17410 3,'-2'2'3,"2"-1"0,0 0-1,2-1 0,4-1 0,0 0-1,4-3 1,3-2-1,3-3 0,7-3 1,4-5-1,4-2 0,4-4-1,7-4-1,3-1 0,5-2-2</inkml:trace>
  <inkml:trace contextRef="#ctx0" brushRef="#br0" timeOffset="628568.9521">12664 16772 1,'2'6'4,"0"2"0,4 4-2,1 3 1,3 3 7,2 3 4,1 4-8,-1 1 6,1 1-8,3 1-7,-1 0 14,-1-2-2,1-1-1,24 38 24,-27-48-4,-3 0-9,-1-3 10,-2-4-17,-2-3 11,-2-7-8,-2 0-15,-2-4 19,0-3-2,-4-4-9,0-1 5,-5-3-20,3-3 13,-4-2 6,-3 0-8,3-4 0,-5 1-7,3-3 6,-1 2 1,1-2 5,1 3-7,3 0-1,2 3-12,0 1 14,1 4-7,1 1 13,4 3-27,2 4 29,2 3-9,4 3 6,3 6-1,3 1-13,0 3 7,3 5 6,1 3-13,3 3 7,4 2 6,0 3-13,1-4 0,3 2-5,2-1 6,-2 0-17,2-4 2,0-1-10,-2 0 3,-2-2 3,-2-4 0</inkml:trace>
  <inkml:trace contextRef="#ctx0" brushRef="#br0" timeOffset="628802.9655">12954 16878 3,'0'0'3,"0"0"0,2 0-1,2-2 0,0-2 0,2-1 0,5-2-1,1-1 0,0-2-1,7-2 0,2-3 0</inkml:trace>
  <inkml:trace contextRef="#ctx0" brushRef="#br0" timeOffset="629566.0091">11932 18160 3,'-8'-1'3,"2"0"-1,-5-1 0,3 1 0,0-2 0,-1 1 0,3 0-1,0-2 0,0 2-1,0-2 1,3 2 0,-1 0 1,2 1-1,-2-2 0,2 2-1,0 0 1,0 0 0,0 0-1,2-1 0,0 2 1,0 0-1,0 0 1,2 3 0,0-2-1,0 1 1,2 1-1,-2 1 0,2 0 1,1 0-1,-1 0 0,0-1 0,0 2 0,0 0 0,2-1 0,-2 2 0,3-1 0,-1 1 0,0-2 1,2 1-1,-1 0 0,-1-1 0,2 1 0,0-1 0,-2 0 1,3 1 0,-3 0-1,2 2 0,3 2 0,-3-1 0,2 1 7,-2 4-1,1-3-1,1 4-7,2 1 0,-1 0 7,1 2-7,1-1 7,-3-2-1,2 0-1,-1 0 1,1-3-1,-2 1-7,1-1 7,-3-2-1,2-3-6,1-1 7,-1-1-1,0-2-7,-1-2 0,1-3 2,0-2-1,-1 1 1,-1-5-1,-2 0 1,0 1 0,1-3 0,-5 0-1</inkml:trace>
  <inkml:trace contextRef="#ctx0" brushRef="#br0" timeOffset="630160.0431">11944 17916 3,'-2'1'3,"0"1"-1,0-2 0,2 2 0,2 3 0,0 0 0,0 4-1,3 0 1,1 2 1,2 2-2,2 1 0,3 0 0,1 1-1,3 0 1,-1 2-1,1-2 0,4 0 1,-3-1 0,1-1-1,1-2 1,-1 1-1,0-3 0,1 1 0,-3-4 0,2-1 0,-3-1 0,-1-2-1,-3-1 1,0-2 0,-1-1 1,-3-3-1,-2 0 0,0 0 0,-1-2 0,-3 0 0,-2-2 0,0 2 0,0 0 0,0 0 0,0 1 0,-2 1 0,-1-1 0,3 3 0,3 1 0,-3 2 0,4 2 1,0 2-1,0 2 1,4 2-1,1 1 0,-1 1 0,2 0 0,3 1 0,-1-1 0,0-1 0,3-2 0,-3 0 0,3-2 0,-3-1 0,1-1 0,-1-3 0,0-2 0,1-2 1,-1-2-1,-1-1 0,-3-2 0,2-1 0,-6-3-1,0 1 1,1-1 0,-3 0 0,0-1 1,-2 0 0,0 2 0,-2 0 6,2 3-1,0 1-1,0 0 6,-2 2-7,2 1-1,2 2-1,0 0 6,2 3-7,-2 0 6,2 2-14,0 1 2,0-2 0,2 2 1,1-1 7,-1 0-7,4-1 0,1-2 1,-1 0 7,0-1-7,5-2 0,-3-2 7,-2 0-7,3-4 7,-1 1 0,3-2-8,-5 0 1,3 0 0,-1 1 1,-4-1 6,0 0-7,1 3 0,-3-2 1,-2 2-1,0 1 0,-2 0 0,-2 1 0</inkml:trace>
  <inkml:trace contextRef="#ctx0" brushRef="#br0" timeOffset="630370.0551">12215 17978 2,'0'0'2,"4"1"0,1-1 0,3 0 0,0-1 0,3-4-1,3-1 0,3-3 0,3-2-1,3-5 0,4-3-1</inkml:trace>
  <inkml:trace contextRef="#ctx0" brushRef="#br0" timeOffset="630802.0798">13092 17437 3,'2'5'4,"0"1"-2,3 2 0,1 1 1,0 2 0,2 0-1,-2 1 1,3-1-1,1 2 6,0-2-7,1 0 0,-1 1 6,0-2-8,1 0 1,-3-2-1,0-1 7,-1 0-1,-3-1 0,0-2 6,0 1-16,-4-4 2,2 0 0,-4-2 0,0 0 1,0 0 0,-2-4 7,-3-1-1,-1-2 0,0 1 0,-2-1 5,-1-1-7,1-1 6,2 1-14,-1 0 7,1 0-6,2-1 13,2 0-14,0-1 1,4 0 1,0 0-1,4-2 2,2 3 14,2-2-9,5 2-6,1 1 7,1 0-1,1 4 0,-1 0 0,1 1 6,1 3-14,1 0 1,-1 2 1,-1 2 6,1 1-6,-1 1 7,-1 1-1,1-2 0,-1 1 6,-1 1-7,-1-1-7,1-3 7,1 1 0,1 0-7,-1-3 14,-1-1-1,-1-1-13,-1 0 0,1 1 1,-3 1 7,0-1-6,-2 1 6,-1 2 0,-3 2 0,0 1 0,-4 3-7,0 3 0,-2 1 0,-2 2 9,-2-1-9,-3 4 1,-1-1 0,2 1 0,-5 0-1</inkml:trace>
  <inkml:trace contextRef="#ctx0" brushRef="#br0" timeOffset="631450.1169">12892 18792 2,'2'7'3,"2"3"0,0 3-1,0-1 0,2 1-1,1 0 0,-1 3 0,2-4-1,-2 2 0,3-1 0,-1-2-1</inkml:trace>
  <inkml:trace contextRef="#ctx0" brushRef="#br0" timeOffset="632082.1531">12739 18434 1,'-2'3'2,"2"1"1,4 2-1,2 3 0,0 4 0,4 2 0,3 1 0,1 5 0,1 0-1,3 3 0,1 1 1,2-1-1,4 2 0,-3-1-1,3 0 0,2-3 1,-2-2 0,0-3-1,2-2 0,-1-2 0,-1-4 0,0-3 0,-2-1 1,0-4-1,-3-1 0,1-2 0,-2-5 0,-5 0 0,-2-2 0,-1-1 1,-3-2-1,-4 0 0,-2-2 0,-4 1 1,0-1-1,-2-1 0,0 2 0,2 2 0,0 2 0,0 1 0,2 2 0,0 4 0,4 0 0,0 5 0,4 2 0,0 2 0,3 2-1,-1 1 1,0 1 0,3-1 0,-1 0 0,3-2 0,-1 0 0,1-2 0,-1-3 0,-1-2 1,-1-2-1,0-3 0,1-6 0,-1 0 0,1-4 0,-5-4 0,2 0 0,-1-2 0,-1-2 0,-4 1 0,2-1 0,-4 0 0,0 2 0,0 1 0,-2 3-1,2 2 2,-2 3-1,2 0 0,-2 3 0,3 2 0,-1 3 0,2 3 0,0 3 0,2 0-1,2 0 1,-1 2 0,1-1 0,0 1 0,0 0 1,1-2-1,-1 1 0,0-2 1,0-1 0,3-1-1,-3-3 0,2-2 0,-1-2 0,1-2 0,-2-3 0,1 0 0,1 2 0,-4-1 0,2 2 0,1 0 0,-3 2 0,-2 0 0,2 2 0,0 2 0,1-1 0,1 1 0,-2 0 0,2 1 0,1 1 0,-3-1 0,2-1 0,0 1 0,1-3 0,-1 2 0,-2-3 0,0-1-1,1-1-1</inkml:trace>
  <inkml:trace contextRef="#ctx0" brushRef="#br0" timeOffset="632298.1654">12743 18740 2,'-2'0'4,"0"-2"-1,4 2-1,2 0 0,2-2 1,4-5-1,7-2 0,2-5 0,3-4-1,5-5 0,6-5 0,2-6-1,7-2-1,1-2 0,5-3 0,1-2-2</inkml:trace>
  <inkml:trace contextRef="#ctx0" brushRef="#br0" timeOffset="632601.1827">14352 17492 4,'-4'0'3,"0"-1"0,-1 1-1,-3 1 1,0 0-1,-5 4 0,3 0 1,-4 6-1,-5 2-1,0 4 0,-1 1 0,-1 4 0,2 4 0,1 2 0,-1 3-1,5 0 1,-1 2-1,5 1 1,6-1 0,0 0-1,6-1 1,4-2-1,6-2 0,5-4 7,6-4-1,3-6-1,6-4-1,3-6-7,2-4 7,4-5-6,1-6 6,3-4-7,1-5 7,-1-1-7,-1-1 14,-3 0-8,-4 1-1,-4 1 0,-6 4-7,-6 3-2,-3 4 2,-3 0 0,-7 3-1</inkml:trace>
  <inkml:trace contextRef="#ctx0" brushRef="#br0" timeOffset="633705.2459">12439 16815 1,'0'0'2,"0"1"0,-2-1 0,2 1 0,0 2 0,2-1 0,-2 2-1,4 1 0,-2 1 0,2 1 0,2 1 0,3 2 0,-1 1 0,2 1 1,3 3-1,3 4 0,5 2 0,-1 2 0,7 5 0,2 2 0,2 4 0,4 3-1,5 1 0,-3 3 0,2 0 0,3 2 1,-1 1 0,0 0-1,1 1 1,1 0 6,-1-1-1,-1 0-7,2-1 13,1 1-15,-1-2 15,1 1 3,-1 0-8,1-2-7,-3-1 0,0-1 0,-1-1 6,-1 1 6,0-2-1,0 1-14,-1-1 13,-3 1-8,0-1 6,0 0-7,2-1 12,-1 0-7,-1 1-15,-2-1 8,2 0 14,0-1-9,-2-2 0,2-2 6,1-2-8,-3-1 0,-2-1-7,0-1 7,0-4 0,-2-1 0,-2-2-1,-1-1 7,-1-3-8,-2 0 0,0-1-6,-5-2-5,1-2 1,-5-1 7,-1-1-13,-3 1 2,-2-4 1,-3-1 0,-3-2 2</inkml:trace>
  <inkml:trace contextRef="#ctx0" brushRef="#br0" timeOffset="634663.3007">12426 17092 1,'0'-2'2,"-2"-2"0,2-1 0,2-2 0,2-1-1,1-2 0,3-3 0,0-2 0,5-3 0,1 0 0,7-3-1,4-3 0,3-3 1,8 0 0,1-3-1,4-2 0,3 1 0,3-2 1,1 0-1,1-2 0,3 1 0,2 0 0,0 1 0,2 0 1,-3 2-1,3 0 1,-2 2-1,-2 3 0,-3 1 2,-1 2-1,-3 1-1,-3 2 1,-3 2-1,-2 1 1,-2 2-1,-2 1 0,-4 3 1,0 0-1,-2 3 1,-4 1-1,2 2 0,-4 2 1,-1 2 0,3 2-1,-2 6 1,1 3 0,1 3-1,0 6 1,2 3 6,2 3-8,2 4 1,-1 4 6,6 1-1,-1 2 6,2 1-14,2 1 7,2 1-7,1-1 14,1-1-2,2 2-1,1-2-8,-1-1 7,1 1-1,1-2 6,1 1-15,-1-1 13,-1 0-1,-1 1-14,-2-2 7,-1-1 12,-1 0-20,-2-1 7,-2 2 6,-1-1-1,-6-1-7,1 1 14,0-1-15,-4 1-7,-2 1 8,0-2 7,-3 2-7,-1-3 0,0 2 6,-3-2-1,1 0 0,-3-1-7,1-1 7,-3-4-1,-2 0 6,1-3 5,-3 0 0,2 0-3,-3-3-8,-1-1 6,-2 0-7,0-1 0,0-1 13,0 1-3,0-2-8,1 1-6,-3 2 0,0-2 6,0 2 6,-2 0-7,2 1 6,-2 0-2,0 2 0,0 1-1,-2-1-1,-2 1-1,2-1-6,-3 0 0,1 0 0,-4 2 7,2-1-7,-2 1 0,-3 0 0,-1-1-6,-1 0 7,-1 1 1,-3-2 6,1 0-7,-5-1 0,0 0 0,-1-2 6,-1 1 0,-2-3-7,-2-1-6,-2 0 13,0-2 0,2-1-13,-1-1 1,1-1-6,2-2 1,0-1 15,2 0-1,1 0-19,1-1 15,-2-2-12,4 1 1,1 0-4,-1-2-5,1 1 3,1-1 2,1-1 0,1 1 2</inkml:trace>
  <inkml:trace contextRef="#ctx0" brushRef="#br0" timeOffset="639340.5682">11696 18016 1</inkml:trace>
  <inkml:trace contextRef="#ctx0" brushRef="#br0" timeOffset="639661.5866">11711 17999 2,'4'-6'2,"823"-496"10,-759 464-11,1 0-1,1 0 0,0-2 0,3-2 0,1 3 0,1-1 0,-1 1 0,0-1 1,-3 3-1,1-1 0,-4 0 0,1 4-1,-3-3 1,0 3 1,0-1-1,0 1 0,1 1 0,-3 1 0,-2 0 0,-2 5 0,-2-1 0,-5 0 0,-1 2 0,-2 3 0,-5 1 0,-1 3 0,-7 2 0,-2 1 0,-6 4 0,-2 1 0,-4 2 0,-3 2 0,-1 1 0,-5 2-1,1 0 1,-5 2-1</inkml:trace>
  <inkml:trace contextRef="#ctx0" brushRef="#br0" timeOffset="640469.6328">12470 18599 2,'-6'2'1,"-1"0"0,1 1 0,2-1 0,0-1 0,0-1 0,2 0-1,2-2 1,0 1 0,2-2-1,2-1 0,4-7 0,5 1 0,1-3 0,3-3 0,3-3 1,7-3-1,2-1 0,4-4 0,4-1 1,3-2 0,3-1-1,3-3 0,3-1 0,3-1 1,2-2 0,4-2-1,6 1 0,2-6 1,0 1-1,4-1 0,-1-2 0,3 0 0,-2 0 0,3 1 0,1 0 0,1 0 1,3 0 0,1 2-1,-1 0 0,-1 0 0,0 3 0,-3 0 0,-2 3 0,1 1 0,-5 2 0,-4 4 1,-2 1-1,-6 5-1,-2 0 0,-7 5 0,-5 2 0</inkml:trace>
  <inkml:trace contextRef="#ctx0" brushRef="#br0" timeOffset="647158.0153">23547 11371 1,'-12'-4'1,"-1"1"1,-12-4 0,-4 1-1,0 0 0,-4 3 0,0-2-1,0 4 1,17 0-1,-5 0 0,-2 1 1,-2 1 0,-2 0 0,-1 3-1,-3-1 1,-3 1 0,-1 0 0,-2 2-2,-2-1 1,-42 9 0,9-2 0,-1 1 1,40-7 0,-2 0 0,0 2-1,-4-1 0,-1 1 0,-3 1 0,-1 1 0,1 0 0,-5-1 0,3 3 1,-3 0-1,-3 0 0,-1 1 0,-2 1 0,0 1 0,-1 0 0,-1 1 1,-2 0-1,2 1 0,-2 1 0,0-1 0,-2 1 0,0 1 0,0 2 0,0-2 0,2 1 0,-2-1 0,0 2 2,0 1-2,2-2 0,1 1 0,-1 0 1,0 1-1,2 0 0,0 0 0,0-1 0,0 1 0,5 0 1,-1 2-1,2-2 0,3 0 0,-1 0 0,3 1 0,1-1-1,3 2 2,0-1-1,3 0 0,1 0 0,0 2 0,2-1 0,2 2 0,0 1 0,2-2 0,-1 3 0,4-1 0,-3 1 0,2-2 0,2 2 0,0 0 0,0-2 1,2 1-1,2-2 0,3 1 0,1-1 0,0-1 0,5 0 1,-1-1-1,1-1 0,4 2 0,1-2 0,1 0 0,2-1 0,2 0 0,2 0 0,-2 1 0,4-1 0,2 0 0,2-1 0,2 1 0,-2 0 0,2-1 0,3 0 0,1-2 0,2 2 0,1-1 0,3-3 0,1 0 0,1 2 0,3-2 0,0-2 0,4 1 0,-1-1 0,3-2 0,2 1 0,0-3 0,4-1 0,0-1 0,5 1 0,-3-1 0,4-2 0,5-1 0,-1 0 0,0-1 0,3-2 0,-1 0 0,1-1 0,1-1 0,3-1 0,0-1 0,-1-2 0,3 1 0,2-2 0,0-1 0,1 1 0,1-2 0,0-3 0,2 3 0,0-1 0,-2-1 0,2 0 0,-2-2 0,1-1 0,1 0 0,0-1 0,2 0 0,2 0 0,-2-2 0,0 0 0,-2 0 0,0-1 0,0-1 0,-2 1 0,0-1 0,0-1 0,-3 2 0,1-1 0,2-1 0,-2 1 0,-1-1 0,1 0 0,-2-1 0,2 0 0,-5 1 0,1-2 0,0 0 0,-3 0 0,1 1 0,-3-1 0,3-1 0,-3 1 0,44-22 0,-10 5 0,-9 3 0,-37 19 0,2-2 0,-1-1 0,1 1 0,0-3 0,0 0 0,2 2 0,-2-2 0,-2 0 0,3 2 0,-3-2 0,0 0 0,-2 0 0,2 1 0,-2 0 0,-2-1 0,0 1 0,-2-1 0,0-1 0,26-22 0,-5 7 0,-7 1 0,-3 1 0,-5 2 0,-2 0 0,-19 17 0,3-2 0,-1-2 0,1-1 0,-3-1 0,2-1 0,-1-2 0,-1-1 0,-1 1 0,-3-2 0,0 2 0,0-2 0,-3 2 0,1 0 0,-4 0 0,-2 0 0,0-1 0,-2 2 0,0-1 0,-2 1 0,-1-2 0,1 2 0,-4 0 0,2 1 0,-15-23 0,0 6 0,1 4 0,-1 6 0,-2 1 0,11 16 0,-3 2 0,1-3 0,-5 1 0,1 2 0,-3-3 0,-2 0 0,1 2 0,-5 0 0,0 1 0,-2 1 0,0-1 0,-2 2 0,0 0 0,-4 1 0,-1 1 0,-36-3 0,4 3 0,4 4 0,35-1 0,-4 3 0,0-1 0,-5 2 0,1 2 0,-4 0 0,-1 0 0,1 1 0,-4 3 0,-3 0 0,-47 7 0,4-1 0,49-5 0,-1-1-1,0 2 1,-5 1 0,3 0-1,-3-1 1,0 2 0,1 0 0,-1 1 0,3 0 0,-3-1 0,1 2 0,1 0 0,-1 0 0,-1 1 0,2 0 0,3 0 0,-2 1 0,3-1 0,-3 1 0,3 0-1,-1 0 1,2 0 0,-1 0 0,-1 0 0,1 0 0,1 1 0,0 0 0,-1-1 0,-1 0-1,1 0 1,3 0 0,-2 0-2,-3 1 2,5-2 0,0 1 0,-1 0 0,3 0 0,0 0 0,2 1 0,-2 2 0,1-3 0,1 0 2,2 1-2,-2 0 0,2 1 0,-2-1 0,2 1 0,0 1 0,0-1 0,-3-2 0,3 1 0,0 0 0,0 0 0,0 0 0,4 0 0,-2 0 0,2-1 0,0 0 0,2 0 1,2 0-1,-1 2 0,1-2 0,0 0 0,2-1 0,0 1 0,3-2 0,-3 2 0,2-1 0,1 1 0,-1 0 0,2-1 0,-1 1 0,-1-1 0,2 1 0,1-1 0,1 1 0,-1 0 0,1 0 0,-2 2 0,3-2 0,1-1 0,3 1-1,0 0 1,1 0 0,-1 1 0,1 1 0,1-1 0,2-1 0,-2 3 0,3-2 0,1 1-2,0 1 2,0-1 0,2 1 0,-1-1 0,1 3 0,2-2 0,0 2 0,0 0 0,2 0 0,-2-1 0,2 2 0,0-2 0,0 1 0,2 1 0,0-2 0,2 0 0,0 1 0,1-2 0,-1 1 0,4-2 0,0 2 0,-2-1 0,5-2 0,-3 2 0,2-1 0,1-2 0,1 0 0,1 1 0,-1 0 0,2 0 0,1 0 0,-1-1 0,3 0 0,-3 0 0,3 1 0,0 1 0,-1-3 0,3 0 0,-1 0 0,-1-2 0,1 2 0,1-2 0,2 1 0,-1-2 0,1 1 0,2-1 0,-2-1 0,1-1 2,1 1-2,2-2 0,0-1 0,2 0 0,-3 0 0,3-2 0,0 1 0,-2-1 0,4-3 0,-2 2 0,2-3 0,0 1 0,0-1 0,2-1 0,-2 2 0,2-4-2,0 2 2,0-1 0,2-1 0,0 1 0,2-2 0,0 0 0,0-1 0,3 1 0,1-2 0,-2 1 0,0-1 0,3-1 0,-3-1 0,0-1 0,2 1 0,-1-1 0,-1-1 0,2-2 0,-2 1 0,1 0 0,1 0 0,0-1 0,1 2 0,-1-2 0,2-1 0,1-1 0,-1 0 0,0 1 0,1-2 0,-1 2 0,-2-2 0,1 1 0,-1-1 0,0 1 0,0 0 0,1-3 0,-3 1 0,2 1 0,42-15 0,-13 4 0,-6 1 0,-33 13 0,0-1 0,2 1 0,0-1 0,2-2 0,0 0 0,0 0 0,1-1-1,1 0 1,0 0 0,-2 0 0,0-2 0,2 0 0,0 1 0,3-1 0,-1 1 0,35-17 0,-10 4 0,-2 4 0,-6 0-1,-31 14 1,2-2-1,1-1 1,-1 0 0,2-1 0,-2 0 0,0 0 0,-2-2 0,1 1 0,-1 0 0,0 0 0,-2 1 0,-1-2 0,1 0 0,0 1 0,-3-1 0,1 0 0,-3 1 0,1-2 1,2 1-2,-5-1 1,3 2 0,-3-2 0,-2 2 0,1 0 0,-1 0 0,-1-1 0,-1 1 0,0 0 0,-3 0 0,-1-1 0,0 2 0,-2-1 1,0 0-1,0-1-1,-2 1 1,3-3 0,-3 2 0,0 0 0,0-1 0,0-1 0,0 2 0,-2-3 0,0 2 0,0 0 0,2 0 0,-2-1 0,-2 0 0,2 1 0,-2-1 0,2 2 0,0-2 0,-2 2 0,2 0-1,-2-1 1,0 2-1,0-1 1,-3 1 0,1 1 0,-2 0 0,2 0 0,0-2 0,-2 2 0,-1 0 0,-1 2 0,0-1 0,-3 0 0,1 0 0,-2 1 0,-1 0 0,1 0 0,-3 0 0,-1 2 0,-3 0 0,-1 1 0,1 0 0,-2 1 0,1 1 0,-26-10 0,3 3 0,3 4 0,3 1 0,2 1 0,4-1 0,-4 0 0,18 7 0,-1-2 0,-3 0 0,0 1 0,-1-1 0,-3 2 0,0-2 0,0 0 0,-2 2 0,0 1 0,-2-2 0,0 2 0,0 1 0,-2-1 0,2 1 0,-33 2 0,5 1 0,5 1 0,4 1 0,5-2 0,22-1 0,-2 3 0,3-1 0,-5 2 0,2-1 0,-2 2 0,1 0 0,-3 0 0,2 0-1,0 1 0</inkml:trace>
  <inkml:trace contextRef="#ctx0" brushRef="#br0" timeOffset="648581.0967">22910 11473 1,'0'0'2,"0"0"-1,0 0 0,0 0 0,0 0-1,0 0 1,0 0 0,0 0 0,0 0 0,0 0-1,0 0 1,0 0 0,0 0 0,0 0-1,0 0 0,0 0 0,0 0 0,0 0 0,0 0 0,0 0 0,0 0 0,0 0 1,0 0-1,0 0 0,0 0 0,0 0 0,0 0 0,0 0 0,0 0 0,0 0 1,0 0-1,0 0 0,0 0 0,0 0 0,0 0 0,0 0 0,0 0 0,0 0 0,0 0 0,0 0 0,0 0 0,0 0 1,0 0 0,0 0-1,0 0 1,0 0 0,0 0-1,0 0 0,0 0 0,0 0 0,0 0 0,0 0 0,0 0 0,0 0 0,0 0 0,0 0 0,0 0 0,0 0-1,0 0 0</inkml:trace>
  <inkml:trace contextRef="#ctx0" brushRef="#br0" timeOffset="657775.6226">24401 10008 2,'0'0'2,"0"-1"-1,0 0 1,0-2-1,0 1 0,2 0 0,-2 0 0,0 0 0,0 1 0,2 0 0,-2 0 0,0 0 0,0 0 0,0 1 0,0-2-1,0 1 1,0 1-1,0 0 1,0 1-1,0-1 0,0 0 2,0 0-2,0 0 1,0 0-1,0 0 0,0-1 1,0 1-1,0 0 0,0 0 0,0 0 0,0 0 0,0 0 0,0 1-1,0-1 1,0 0 0,0 0 1,0 0-1,0 2 0,0-2 0,0 0 0,-2 0 0,2 0 0,0 0 0,0 0 0,0 0 0,0 0 0,0 0 0,0 0 0,0 0 0,0 0 0,0 0 0,0 0 0,0 0 0,0 0 0,0 0 0,0 0 0,0 0 0,0 0-1,0 0 1,0 0 0,0 0 0,0 0 0,0 0 0,0 0 0,0 0 0,0 0 1,0 0-1,0 0 0,0 0 0,0 0 0,0 0 0,0 0 0,0 0 0,0 0 0,0 0 0,0 0 0,0 0 0,0 0 0,0 0 0,0 2 0,0 3 0,-2-1 0,-2 3 0,0-1 0,0 0 0,-2 2 0,1 0 0,-1 1 0,0 2 0,0 0 0,-2 2 0,-1 1 0,1 0 0,0 2 0,-3 2 1,3 0 0,-2 2 0,1 0-1,-1 2 1,2 1 0,-5 3-1,3 0 0,0 1 0,-1 1 1,1 1-1,2 0 0,-3 2 1,1-1-1,2 1 0,-2 0 0,-1 0 0,1-1 0,-1 0 0,-1 1 0,2-3 0,-3 1 0,3-1 0,0-3 0,-3 1 0,1-1 0,1 1 0,-1-3 0,2-1 0,-3-1 0,3-2 0,-2-2 1,3 1 0,1-3-1,0 0 0,2-2 0,1-3 0,-1 1 0,2-4-1,0 1 0,0-2 0,2-2 0,0 0-1,0-3 0</inkml:trace>
  <inkml:trace contextRef="#ctx0" brushRef="#br0" timeOffset="658041.6378">23878 10812 2,'0'0'2,"0"0"1,0 0-1,0 0 0,0 0 0,0 0-1,0 0 1,0 3 0,2 2 0,0 2 0,0 1-1,-2 0 0,2 1 0,0 2 1,0-1-2,0 1 1,3 0-1,-3 0 1,2 0-1,0 0 1,2-1 0,0 0-1,3-1 0,-1-2 1,2-2-1,3-1 0,-1-3 0,5-1 0,1-2 0,1-4-1,-1-1 0,3-1-1,0-1 0</inkml:trace>
  <inkml:trace contextRef="#ctx0" brushRef="#br0" timeOffset="658571.6682">23446 9428 2,'0'-6'3,"0"-2"-1,0 1 1,0-2-1,0-2 0,-2 2 0,0 0 0,-1-1 0,1 3 1,0-1-1,-2 2-1,0-1 0,0 2 0,2 0 0,-2 3 0,-3 0-1,1 4 1,0 0-1,-2 3 0,2 0 0,-3 4 0,1 2 0,4 1 1,0 1 0,2 1 6,0-1-7,4 1 0,2 2 0,2-2 0,4-2-1,3 1 0,1-1 0,1-1 7,5 0-7,1-2 0,0-1 1,2-1 0,-1 1-1,1-1 1,-4-1 6,-1 1-7,-3 0-1,-1-1 1,-3 0 0,-5 1-1,0 0 0,-6 0 0,-2 0-1,-2 0 1,-4 0 0,-1 0 0,-3 0 0,-1-5 0</inkml:trace>
  <inkml:trace contextRef="#ctx0" brushRef="#br0" timeOffset="659233.706">23605 9336 2,'4'2'3,"0"1"-1,0 1 0,-2 2 0,3 1-1,-1 1 0,-2 2 0,2-1 0,0 1 0,0 1 0,0-2 0,0 0 0,1 0 0,-1-2-1,2-3 0,2 0 0,0-1 0,1-3 0,1-2 0,0-2 0,3-3 2,-3-1-2,3-2 1,-3-2 0,2-2-1,-1-1 0,-1-1 0,-2-2 0,1 2 0,-3 1 0,0 1 0,-2 1 0,0 4 1,0 0-1,-2 4 0,-2 4 0,2 2 0,1 4 0,-6 0 0,1 5 0,2-1 0,0 1 0,-2 0 0,2-3 0,2 0 0,0 0 0,1-3 0,1-1 0,0-4 0,0-3 0,2-2-1,0-4 0,3-3 0,-3-3-1,0-3 1,0-2 1,3-1-1,-5-4 0,-2 0 1,0-2-1,-2-1 0,-2-1 0,0-3 1,-2 0 0,-3 2 0,1 1 1,0 2 0,0 2 0,-1 4 0,-1 2 0,2 4 0,0 5 1,0 2-1,-1 5 0,3 5-1,-2 5 1,4 3 0,-2 5 0,2 5-1,2 3 1,0 3 0,2 2-1,0 3 0,2 2 1,2-2 0,0 0-1,3 0 1,-3-2 0,2-1 0,3-3-1,-1-2 0,0-1 0,1-1 0,-1-4-1,0 0 2,-1-4-1,-3-1 0,0-2 0,0-2 0,0-1 0,1-1 0,-3-2 0,0-1 0,-2 2 0,0-3 7,0 1-7,-2 1 6,2-1-1,-4-1-1,0 3-6,0 0 6,0 1 0,0 0 0,-2 0-9,-3 0 1,3 0 1,0-1 0,2 0 0,-2-2 0,2-1 0,0-1 0,2-2 0,0-3 0,0-2 0</inkml:trace>
  <inkml:trace contextRef="#ctx0" brushRef="#br0" timeOffset="659504.7215">24014 8743 2,'-2'-2'3,"0"1"-1,0 1 0,0 0 0,2 1 0,0 3 0,-2 2-1,0 3 1,0 3 0,2 3 7,0 4-2,0 2-7,0 3 0,0 4 0,2 1 0,-2 4 6,4 0 0,-2 1-7,4 1 12,1-1-14,-1-2 14,2-1-15,0-2 1,1-4 14,-1-2-15,2-2 13,1-1-7,-1-5-8,-2-2 1,3-1 0,-1-4 0,0-4 0,3-1 1,-3-3 0,0-4 0,-3 0 0</inkml:trace>
  <inkml:trace contextRef="#ctx0" brushRef="#br0" timeOffset="660583.7833">24103 9053 2,'0'-3'2,"-2"2"0,2-1 0,0-1 0,0 0-1,2-1 1,5 0-1,-1-2 0,2 1 0,2-1 0,5 0 0,-1-1-1,3 2 1,-1-1-1,3 0 1,-2 1-1,-1 0 0,1 0 0,-3 3 0,1-2 0,-5 3 0,2 0 2,-1-2-2,-3 3 0,-2 3 0,0-2 1,-1 2-1,-3 1 0,0 2 0,0 0 0,-2 2 1,-2-1-1,0 2 0,-3 0 0,3 1 0,-4-2 0,2 1 1,0 1-1,-2 0 1,2-2-1,-1-1 0,1-1 0,2 0 0,-2-2 0,2 1 0,2-3 0,-2-1 1,2-1-1,0-1 0,0-1 0,0 0 0,2-3 0,2 0 0,0-1-1,0 1 1,1-2 0,1 1-1,-2 0 1,0 0-1,2 2 0,-2-2 1,1 1 0,1 0-1,-2 0-2,0-1 2,0-1 0,0 1 1,0 0-1,1-2 1,-1 1-1,0-3 1,-2 0 0,2 1 0,-2-3 0,2 1-1,-2-3 1,0 1-1,0-2 1,0-3 0,1 2 1,-3-1 0,2 0-1,0 0 1,-2-2-1,2 2 1,0 1 0,-2 1-1,0 1 1,2 1 0,0 0-1,-2 5 2,0 0-2,0 2 0,2 2 1,0 4 0,-2 3 0,2 4 0,0 3 0,0 5 0,0 3 0,0 3 0,-2 1-1,3 2 0,-1 1 0,-2-1 1,4-1 0,0 1 0,0-1-1,0-1 0,2-2 1,-2-2-1,5-1 0,-3-2 0,2-3 0,-2 0 0,3-1 0,1-4 0,-2-2 7,1-2-8,1-1 1,0-2-1,-1-4 0,-1 1 1,0-3 0,2-1-1,-1-1 1,1-1 0,-4-2-1,3 2 1,-1-1-1,0-1 0,0 1 0,-1 0 1,-1 2 0,0 1 0,0 1 0,0 1 0,-2 0 0,1 0 0,-3 1 0,2 0 0,-2 2 0,0-1 0,0 1 0,0 1 0,0-1 0,-2 0 0,0 2 0,0 0 0,0 0 0,-2 0 1,0 2-1,2-2 0,-2 1-1,2 0 0,0-1 1,-2 1 0,4-1 0,-2-1 0,0 1-1,4-1 1,-2 0 0,2 1 0,0-2 0,1 1-1,1 1 1,2-1-1,-2 0 1,-2 1 0,3 1 0,-3 0 0,2 0-1,-4 1 1,0 2 0,2 0 0,-2 2-1,0-2 1,0 2-1,0-1 1,3-1 0,-3 1 0,2-3 0,0 2 0,0-3 0,0-1 0,2-1 0,1-3 0,-1 0 0,2-2 0,0 0 0,1-3 0,1-1 0,0-1 0,-1-2 0,-1-1 0,0-1 0,0-1 0,1-2 0,-3 0 0,0-3 0,-2-1 0,0-2 0,-2-1 0,-2-3 0,0 0 0,0 0 0,-2 0 0,0 3 0,0 0 0,0 3 0,0 3 0,2 3 0,-2 2 0,0 4 0,-2 3 0,2 4 1,0 7-1,-2 2 0,-1 5 1,3 3 0,0 5-1,2 1 0,0 1 0,2 2 1,3-1-1,-1 0 1,2 0-1,2-1 0,0-1 0,1 0-1,3-3 0,-2-2 0,3-1 0</inkml:trace>
  <inkml:trace contextRef="#ctx0" brushRef="#br0" timeOffset="660818.7967">24558 8748 1,'-6'3'3,"0"-2"0,2 2-1,0-2 0,2 0-1,0 0 1,2-1 0,2 0-1,0-1 0,6-3 0,0 1-1,3-2 0,3-2-1,0 0 0,3 0 0</inkml:trace>
  <inkml:trace contextRef="#ctx0" brushRef="#br0" timeOffset="661115.8137">24229 8919 2,'-2'1'3,"0"-1"-1,0 1 0,0-1 0,2 0 0,0 0-1,0-1 1,2 0-1,2-3 0,5-1-1,-1 0 0,0 0-1,5-1 1,-3 0-1,2 1 0</inkml:trace>
  <inkml:trace contextRef="#ctx0" brushRef="#br0" timeOffset="661791.8523">24118 9690 1,'-2'-2'3,"0"0"0,0-1 0,0 0 0,-1 1 0,1 0 0,2-1 0,0 1 5,2 3-7,1 1-1,-1 3 1,2 2-1,0 1 7,-2 1-8,2 3 7,-2 0-7,2-2 0,-2 1 7,2-2-8,1-1 0,-3-1 1,2-2 0,0-1-1,0-2 1,2-4 0,-2-1 0,3-3 0,-1-2 1,0-3-1,-2-1 0,2-2 1,13-37-1,-15 30 1,2-1 0,1-3 0,-1 0 0,0-2 0,-2 0 0,4-1 0,-1 1 0,-1 3-1,-2 2 1,2 2 0,-2 4 0,0 2 0,-2 3 0,1 6 0,-3 2 0,0 7 0,-3 2 13,3 3-8,-2 6 0,-2 5 6,0 2-2,0 1-1,0 3-7,2-2 0,0 1 12,0-3-1,4-3-8,-2 0-1,4-2 0,0-1-7,0-4 1,0 0 0,2-4-1,1-2 2,1-3 0,2-1 0,1-5 1,-1 0 0,0-4 0,3-1 13,-1-4-2,-2-1-20,3-3 20,-3 1-1,1-1-8,1-2 0,0 2 0,1 2 0,-3 0 6,0 3-7,1 3 6,-3 1 1,-2 3-16,0 3 2,1 4 14,-3 3 0,0 3-22,-2 3 9,0 1 7,0 1 6,0-2 0,0 2-14,0 0 1,0-2 7,3 1 0,1-3-13,-2-1 14,2 0 0,-2-4 0,2 1-7,1-2 7,1-3 6,0-2-1,-2-2-7,1 1 0,1-4 6,0-1 1,-4 0-2,3-1-7,-1-1-13,0-2 15,0 1-13,0 1 15,-2-1-1,1 3 0,-1 0 0,-2 2-6,0 1 0,2 2 7,0 1 0,-2 1 0,2 1-1,0 1 0,3 0 6,-3 2 0,0-1-14,2 2 7,-2-2 0,0 1 0,3-1 0,-3 0 0,0-1 0,2 0 0,-2-2-6,2 0 1,1 0 0,-3-1-6,0-1 1,0-2 1,-2 1 1,2-2 0,-2 1 2,0-1-1,-2-1 1,-2 2 0</inkml:trace>
  <inkml:trace contextRef="#ctx0" brushRef="#br0" timeOffset="662072.8684">24170 9440 1,'-3'1'3,"1"0"0,0 0 0,2-1-1,-2 1 0,4 0 1,0 1-1,5-2 1,1 0-1,4-2 0,5-1-1,1-2 0,5 1 0,4-5 0,2 0-1,0-1-1,4-1 0,0 1 0,0-1-1</inkml:trace>
  <inkml:trace contextRef="#ctx0" brushRef="#br0" timeOffset="662359.8848">24933 9307 3,'0'0'2,"-2"0"0,2 1 0,-2 0 0,-1 0 0,1 1-1,-2-1-1,2 1-1</inkml:trace>
  <inkml:trace contextRef="#ctx0" brushRef="#br0" timeOffset="673387.5156">11781 12229 1,'0'0'2,"0"0"0,0 0-1,0 0 0,0 0 1,0 0 0,0 0-1,0 0 0,0 0 0,0 0 1,0 0-1,0 0 0,0 0 0,0 0 0,0 0 1,0 0-1,0 0 0,0 0-1,0 0 1,0 0 0,0 0 0,0 0 0,0 0 0,0 0-1,0 0 0,0 0 0,0 0 1,0 0-1,0 0 1,0 0-1,0-1 0,0 1 0,2-1 0,2-2 0,2-1 0,1-2 1,3-1-1,0 0 0,3-1 7,1 1-1,1-1-7,-1 0 0,3-2 7,3 1-1,1-3-1,0 2 0,4-3-7,-1-1 0,1-1 7,2 0-7,2-4 14,0 1-16,0-2 1,2-1 15,0 1-9,0-1 6,0-1-7,0 0 6,0 1-7,0-1 0,2 1 0,-2 0 6,2 1-7,0 0 7,3-1-14,1 1 8,-2 0 0,0 0 12,0 1-20,0-1 13,1 0-13,1 0 14,-4 2-7,2-2 6,-2 0-13,0 2 7,0-1 7,-2-1-1,0 2 0,0-2-15,-2 1 15,0-1 0,0 1-15,0-1 15,0 2-7,2-1 8,-2 0-2,0 0-1,2 0-13,0-1 2,0 0 1,0 2 13,-2-2-1,2 0-7,-4 0-6,2 3 8,0-2 6,-2 1-7,0-1 6,2 0-13,-2 2 14,0-1-7,1 2 6,-1 0-13,0 0 7,-2-1-6,0 2 1,0 0 1,0 1 7,-5 0-1,3 1 0,-2 2-6,-5-1 13,1 2-14,-3 2 1,-1 1 20,-1 0-15,-4 1 6,1 0-7,-1 0-6,-2 2 1,-2-2 20,0 1-15,-2 2 13,3-2-14,-3 0 0,0 2 7,0-1-7,0 0 7,-2-1-1,0 2-14,2-3 16,-2 1-2,0 0-1,2 1-13,-4-2 8,2-1-6,0 1 13,-2-1-13,2-1 20,-2-1-7,0-1-8,-2 1 8,-3-3-1,1 0-1,0-2 0,-2-1-7,-1-3-7,-1 1 9,0-2-7,-3-1 14,1 1-13,2-1 1,-5 1 7,3-1 0,-3 1 7,1 0 5,-3 0-20,1 2 13,-3 0 0,0-1 0,-3 3-15,-1 0 15,0 0-13,-4 2 20,0-2-22,-2 3 9,-2 1 0,0 1 13,0 1-16,-2 0-5,0 2 8,0 0 0,0 1 6,0 0-13,2 2 8,0 0-7,-2 2 1,4-1 7,-2 3 0,2 0 0,0 0-6,0 3 6,0 0-6,0 2 1,0 1 0,0 1 7,0 2 0,-4 1-8,2 3 1,-4-1 1,2 2 0,0 2 0,0 1 1,-3 0 0,3 1 0,0 1 0,-2 0 0,2-1 1,0 1 0,2-1 0,-2 1 0,2 1 0,-2-2 0,2 0 1,0-1-1,-3 2 1,1-2 0,0 1 0,0 0 0,-2 1 0,0 0-1,2-1 0,-2 1 1,-1 1 0,3-2 0,0 1-1,0 1 1,0-2 0,0 0 0,2-1-1,0 0 1,0 0 0,2 0 0,0-1 0,0 1-1,2-2 1,-4 0 0,2 0 0,0 0 0,2 0 0,-4-1 0,2 0 0,0 0 0,-2 1 0,2-2 0,1 1 0,1-1 0,0 0 0,0-2 0,4 1 0,0-1 0,3 0 0,1 1 0,0-3 0,3 0 0,-3-1 0,5 0 0,1 1 0,1-2 0,0 1 0,3-1 0,-1 1 0,2 0 0,-3 0 0,3 0 0,2 0 0,-2 1 0,-1-1 0,3 0 0,0 0 0,-2 1 0,1-1 0,1 2 0,0-2 0,2 0 0,0 0 0,0 0 0,0-1 0,-1 0 0,3-1 0,0 1 0,0 0 0,0 1 0,2 0 0,0 0 0,0 1 0,2 0 0,0 0 0,0 0 0,0 2 0,3 1 0,-1 0 7,0 1-7,2 1 6,2 1-7,-2 1 0,3 3 0,1 0 1,-2 2 6,5 1-1,-1 3 6,3 2-1,-1 0-8,3 0-7,1 2 1,1-2 7,-3 1 6,5 1-14,-2 1 7,1-4-7,-1 1 14,0-1-8,-1-1-6,1 0 19,-3-2-2,3-2-7,-4 0 0,1-2-1,1 0-7,-3-3-7,1 2 8,-1-2 7,-2-2 0,1 0-9,-1-1 2,-1-2 0,-1 0 0,-2-1 7,3-2 0,-3 1-1,-2-2-7,0-2 13,0 0-1,1 0-2,-3-2-13,0 1 7,0-1 6,-2 1-13,2-1 13,-2-1-1,0 0-7,0 0 8,1 0-2,-1-1-7,-2 1 6,2-1 6,0 0-14,-2-1 7,2 1-13,0 0 14,-2 0-7,2-1 7,0 2 6,0-2-14,0 1 13,0-1-14,-2 0 7,2 1-13,-2-1 14,0 0 0,2 0 0,-2 1-1,0 0-6,2-1 6,-2 0 0,0 0 0,0 0 0,0 0 6,0 0-8,0 0 8,0 0-2,-2 0 5,2 0-7,0 0-1,0 0 0,0 0-1,0 0 0,0 0 0,0 0-7,0 0 7,0 0 0,0 0 0,0 0-7,0 0 7,0 0 0,0 0 0,0 0-1,0 0 0,0 0 0,0 0 1,0-1-1,-2 0-7,2 1 1,-2-1 1,2 0 0,0-1 1,-2 2 13,2-1-20,0 0 20,0 1-20,0-1 20,0 1-2,0 0-7,0 0 1,0 0-1,0 0 6,0 0-7,0 0 6,0 0-7,0 0 0,0 0 7,0 0-14,0 0 8,0 0 6,0 0-7,0 0 6,0 0 0,0 0-7,0 0 6,0 0 0,0 0-1,0 0-6,0 0 0,0 0 0,0 0 1,0 0 0,0 0 7,0 0-7,-2-1 0,2-2 0,-4 1 7,2 0-1,0-1-7,0 1 1,0 0 0,0 1 0,0 0 7,-1-1-7,1 1 6,2 0 0,-2 1-1,0-1 0,0 0-7,2 0 1,-2-1-12,2 2 8,-2 0 1,0-1 7,0 1 6,2-1-7,-2 0 6,2 1-7,-2 0 0,2-1 6,0 1 0,0 0-13,0 0 1,0 0 7,0 0 6,0 0-7,0 0 0,0 0-6,0 0 13,0 0 0,0 0-7,0 0 6,0 0-19,0 0 20,0 0-19,0 0 20,-2 0-7,2 0 0,0 0-14,0 0-9,0 0 1,-2-1 3,0-3 0,0 2 3</inkml:trace>
  <inkml:trace contextRef="#ctx0" brushRef="#br0" timeOffset="677547.7535">14432 9593 2,'0'1'2,"-2"0"0,0 1 0,2-2-1,0 1 1,-2-1-1,2 0 1,-2 0 0,2-1 0,-2 1-1,2-2 0,-2 2 1,0-1-1,2-1 0,0 1 0,-2 0 0,2-2 0,0 1 0,-2 0 0,2-1 0,0 2 0,0 0-1,0 0 0,0 0 0,0-1 1,0 1 6,0 1-8,0-1 7,0 1-1,0-1-6,0 1 0,0-1 0,0 1 12,0 0-7,0-1-7,0-1 0,0 2 1,0 0 6,0-1-7,0 0 1,0 1 6,0 0-6,0-1 6,0 1 7,0 0-2,0 0-8,0 0-6,0 0 1,0 0 0,0 0 7,0 0 6,0 0-8,0 0 0,0 0 6,0 0-7,0 0-6,0 0 0,0 0 14,0 0-14,0 0 7,0 0 0,0 0-7,0 0 8,0 0-7,0 0 1,0 0 7,0 0-7,0 0 13,0 0-7,0 0 0,0 0-1,0 0 0,0 0 0,0 0 0,0 0-7,0 0 1,0 0 7,0 0 0,0 0 6,0 0-14,0 0 1,0 0 7,0 0-7,0 0 1,0 0 0,0 0 8,0 0 5,0 0-14,0 0 1,0 0 0,0 0 15,0 0-3,0 0-14,0 0 8,0 0 0,0 0-1,0 0 6,0 0 0,0 0-14,0 0 7,0 0 0,0-2 0,-2-1-6,0 0 0,0-1 1,0 2 1,0-1 7,-3-1 6,3 1-8,-2-1 7,0 1-1,2-1-1,-2 2-7,0-2-6,0 2 0,1-2 1,1 2 1,-2-1 1,2 0 0,0 1 7,0 1-8,0 0 2,0-1 0,2 1 1,0 0 6,-2-1 7,2 2-15,-2-1-1,2 1 9,0-1 5,-2 1-7,2 0 6,0 0-7,0 0-7,0 0 13,0 0-13,0 0 1,0 0 7,0 0-7,0 0 0,0 0 0,0 0 1,0 0-1,0 0 1,0 0-1</inkml:trace>
  <inkml:trace contextRef="#ctx0" brushRef="#br0" timeOffset="683232.0787">15907 6092 1,'0'-2'1,"0"-2"0,2 2 0,-2-2 0,0 1 0,0-1 0,0 2 0,0-2-1,0 2 1,0-1 0,-2 0 0,2 1-1,-2 1 0,0 0 1,-2 1 0,0 0-1,0 0 0,-3 1 0,1 1 0,-2 3 0,-2-1 1,-3 2-1,1 2 1,-5 1-1,1-1 0,-1 0 0,-6 1 0,3 2 0,-3 0 0,-2 1 0,0 1 0,-2-1 0,0 1 0,1 1 0,-3 0 0,2 1 0,-2 2 0,2-1 0,0 1 0,0 0 0,0 0-1,0 2 0</inkml:trace>
  <inkml:trace contextRef="#ctx0" brushRef="#br0" timeOffset="684091.1278">13682 8157 2,'-2'-5'3,"-2"2"-1,1-2 0,-1 2 0,2-1 0,0 2 0,2-2-1,-2 3 0,2 0 0,2 3 0,0 3 0,0 2 1,5 6-1,1 2 0,2 4 0,0 1 0,3 4 0,-1 1 0,1 0 0,1 0-1,-1 1 0,1-1 0,1 0 1,-3-3-1,2-1 0,1-2 1,-1-2-1,-1-4 0,-1-4 1,3-2-1,-3-5 0,3-5 0,-5-5 0,2-5 0,1-5 0,-1-5 0,1-2 1,-3-4-1,-2-6 0,0-4 1,-1-1-1,-5-7 0,-2 1 0,-2-4 0,0 1 0,-5 1 0,3 3 0,-2 1 0,0 4-1,0 5 1,-1 4 0,1 3 0,2 3 0,0 6 0,2 2 0,0 7 0,0 5 1,0 6-1,4 5-1,-2 8 1,2 6 1,2 4-1,2 7 0,2 0 0,3 3 0,1 1 0,3-2 0,-1 0-1,5-3 0,1-1 0,1-2 1,2-3-1,0-2 0,1-3-1,-1-4 1,-2-1 0,-3-3-1,1-4-1,0-3 2,-5-3 0,-1-2 0,-3-2 0,-4-3 0,0-3 0</inkml:trace>
  <inkml:trace contextRef="#ctx0" brushRef="#br0" timeOffset="684814.1691">14296 7952 1,'0'1'3,"0"4"-1,2 2 1,2 4-1,0 3 0,3-2 0,1 6-1,0-2 1,0 1-1,1 2 0,-1-1 1,2-3-1,1 0 0,-1 0 0,-2-2-1,3-3 1,-3-1-1,0 1 1,27-4 1,-29-13-1,-1-3-1,1-1 0,-2-3 1,-2-1-1,0-5 0,0 0 0,-2-2 0,2-1 0,-2-1 0,0 4 0,2 2 0,-2 3 0,2 2 0,-2 3 0,2 4 0,3 4 0,-1 2 0,2 3 0,0 3 0,0 2 0,0 1 0,3 2 0,-1-1 0,0 1 0,1-3 0,1 0 0,-2 0 0,3-3 0,-3-1 0,0-2 0,0-4 0,1 0 0,1-3 0,-4-2 0,2-1 0,-1 0 0,-3-3 0,0 1 0,2 2 0,-2 0 0,-2 1 0,0 0 0,0 2 0,1 1 0,-1 0 0,0 2 0,0 0 0,0-2 0,0 2 0,2-1 0,0-1 0,0-2 0,0-2 0,3-3 0,1-1 0,-2-4 0,2-1 0,-1-3 0,1 0 0,-2-2 0,-2-1 0,-4-2 0,0-2 0,0-2 0,-2-3-1,-2 0 1,-2-2 0,-3-2-1,-1 0 1,2 1 0,0 5 0,-1 1-1,1 4 1,2 3 0,0 3 0,2 2 0,1 4 0,-1 5 0,2 6 0,0 4 1,2 5-1,0 4 0,0 4 0,4 6 0,-2 2-1,7 6 1,-3 3-1,4 0 1,1-1 0,1 2 1,2-2 0,3-2-1,0-2 0,1-1 0,3-4 0,-1 0 0,1-3 0,-2-2 0,1-2 0,-1-2 0,0-4 0,-3-1 0,-1-3 0,1-1 1,-1-3 0,-3-2-1,-2-3 0,-1 1 0,-1-4 0,0-3 0,-4 0 0,1-2 0,-1-1 0,-2 1 0,0-4 0,-2 4 0,0 0 0,2 0 0,-2 3 0,0 1 0,0 0 0,2 2 0,0 1 0,2 3 0,-2 0 0,2 1 0,1 1 0,-1 1 0,-2 0-1,2 1-1</inkml:trace>
  <inkml:trace contextRef="#ctx0" brushRef="#br0" timeOffset="685127.1871">14716 7565 2,'0'0'2,"0"0"0,0-1 0,0 1 0,0 0-1,6-1 1,2-4-1,5 0 0,1 0 0,3-2-1,3 0-1,-1 1 0</inkml:trace>
  <inkml:trace contextRef="#ctx0" brushRef="#br0" timeOffset="685985.2361">15163 7494 1,'0'4'2,"2"1"0,0 2 0,2 3 0,0 3 0,0 1 0,4 2-1,-1 4 0,1 2 0,0 2 0,0 3 0,3 2 0,-1 0 0,2 1 1,-1-2-2,45 122 4,-50-132-4,0-2 0,0-2 1,-2-3 0,1 0-1,-1-3 0,-2-1 1,-2-2 0,0-2-1,-4-3 0,2-2 0,-3-2 0,-1-4 0,0-1 1,-2-5 0,-3-2-1,1-6 0,0-2-1,-1-4 1,-1-2 0,2-5 0,-3-2 0,3-1 0,4-2 0,-1 2 0,1-1 0,0 5 0,2 3 0,2 3 0,0 4 0,2 4 0,0 3 0,0 2 0,2 4 0,2 4 0,2 5 0,0 2 0,3 5 0,-1 3 0,0 4 0,0 1 0,1 5 0,-1-2 0,2 1 0,-1 0-1,-3-1 1,0-2 0,0-1-1,0-2 1,1 0 0,-5-3 0,2 0-1,0-1 1,-2-1 1,-2-3-1,2-3 0,-2-1 0,0-2 0,0-2 0,-2-4 0,0-2 0,2-2 0,-2-2 0,2-1 0,0-1 0,0-1 0,2 1 0,2-1 0,0 3 0,2 2 0,-1 2 0,1 1 0,0 6 0,0 2 0,2 3 0,1 2 0,-1 2 0,2 1 0,-1 1 0,1 1 0,-2 0 0,1 0 0,-1 0 0,0-1 0,-2-1 0,0 0-1,1-2 1,-3 1 0,0-1 0,-2-2 1,2 0-2,-2-2 1,-2-1 1,2-2-1,-4 0 0,2-3 0,0 1 0,-2-4 0,0-1 0,0 0 1,0-3-1,0 0 0,2 1 1,-2 0-1,2 0 0,0 3 0,0 2 0,-2 0 0,2 1 0,2 2 0,0 4 0,2 0 0,2 4 0,0 0 0,3 2 0,-1 0 0,0 0 0,3 0 0,-1 1 0,0-3 0,1 2 0,-3-1 0,-2-2 0,4 0 0,-3 0 0,-1 1 0,0-3 0,-2 0 0,0-1 0,0-1 0,1-2 0,-3-1 0,0-2 0,0-1 0,-2-1 0,0-3 0,0 1 0,-4-3 0,2-2 0,-3-1 0,-1-4 0,0 0 0,0 0 0,0 0 0,-3 0 0,3 2 0,-2 2 0,2 2 0,2 2 0,-3 2 0,1 1 0,2 1 0,0 2 0,0 1 0,0 2 0,2 3 0,-3 2 0,3 0 0,-2 3 0,2 1 0,0 1 0,0 0 0,2 0 0,0 1-1,2 0 1,-2 0 0,2 0-1,2 0 1,-2-1-1,2 0 0,3-1-1,-1-1 0</inkml:trace>
  <inkml:trace contextRef="#ctx0" brushRef="#br0" timeOffset="686318.2552">15771 7078 2,'0'0'2,"0"0"1,0 0-1,0 0 0,-2 1 1,2 0-1,-5 2 0,3 2 0,0 1 0,-2 3 0,2 2-1,0 2 0,0 1 0,0 1 0,0 2 0,2 2-1,0 1 0,2-2 0,0 1 0,2-1 0,0 0 0,0-2 0,5-1 0,-1-1 0,2-2 1,1-3-1,-1-2 1,2-2-1,1-3 0,-1-2 0,3-2 0,-3-3 0,2-3 0,-1-1 0,-1-2 0,1 0 0,-3-2 0,0-1 0,-3-1 0,1 1 0,-4-1 0,-2 0 0,-2-1-1,-2 0 0,0 2 0,-2 0 1,-2 0-1,-3 2 1,1 0-1,-2 3 0,-3 0 1,1 1-1,-3 2-1</inkml:trace>
  <inkml:trace contextRef="#ctx0" brushRef="#br0" timeOffset="686573.2698">15311 7012 1,'-2'1'3,"0"-1"0,2 0 0,-2 0 0,2 0-1,0 1 0,0-1-1,0 0 1,-2 0 0,2 0-1,0 0 0,2 0 0,-2 1 0,4-1-1,-2 1 1,3-1-1,-3 1-1,0-1 0,2 0 0</inkml:trace>
  <inkml:trace contextRef="#ctx0" brushRef="#br0" timeOffset="687987.3506">13707 12864 1,'-5'0'3,"1"0"0,-2 1 0,0 1 0,0 0-1,2 0-1,-1 0 0,1-1 1,2 1-1,0 0 1,-2-1-1,2 0 0,0 0 0,0 1 0,0 0 0,0 0 0,0 2 0,-3-1-1,1 1 0,0-1 0,0 2 0,-2-2 1,0 2 0,-3 0 6,1-1-1,0 0-1,-3 0 0,3 0-1,-2-1 0,2 2 0,1-1 5,-1-3 5,2 1 6,2-1-16,-2 0 6,3 0-8,-1 1 12,0 0 0,2-2-23,0 1 8,0-1-6,0 1 14,0-1 6,2 1-9,-2-1 0,0-1-7,2 1 13,0 0-20,0 0 7,0 0 1,0 0 0,0 0-14,0 0 3,0 0 1,0 0 1,0 0 1,0 0 0,0-1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in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00" units="1/in"/>
        </inkml:channelProperties>
      </inkml:inkSource>
      <inkml:timestamp xml:id="ts0" timeString="2012-09-18T06:57:15.838"/>
    </inkml:context>
    <inkml:brush xml:id="br0">
      <inkml:brushProperty name="width" value="0.05292" units="cm"/>
      <inkml:brushProperty name="height" value="0.05292" units="cm"/>
      <inkml:brushProperty name="fitToCurve" value="1"/>
    </inkml:brush>
  </inkml:definitions>
  <inkml:trace contextRef="#ctx0" brushRef="#br0">0 0 21,'0'0'4,"0"0"-1,0 0 0,0 0-1,0 0 1,0 0-1,0 2-1,0-1 0,0 1-1,1-1 0,-1 1 0,2-2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2-04T05:37:14.8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12271 10685 1,'-2'-1'3,"2"1"-1,0-1-1,0 1 1,0 0 0,0 0-1,0 0 0,0 0 0,2 0 0,0-3-1,0 1 1,5 0 0,-1-2 0,0 2 0,2-3-1,3 2 0,-1-2 0,0 1 1,1 0-1,-1 0 0,0 1 0,1 1 0,-1-1 0,-2 1 0,-2 2 0,1-2 0,-1 3 0,-4 1 0,0 2 0,-2 1 0,-2 1 0,-2 2 0,-2 0 0,-3 1 0,1 0 0,-2 0 0,-1 0 0,-1 1 0,2-2 2,-1 0-2,1-1 0,2-2 0,1-1 0,1 1 0,2 0 0,0-2 0,0-2 1,4 0-1,2 1 1,0-2-1,2-3 0,2 0 0,3-2 0,-1-1 0,4 2 0,1-2 0,-1 0 0,0 0 0,1 2 0,-3-1 0,1 0 0,-3 2 0,-2-1 0,0 2 0,0 0 0,-1 1 0,-3 1 1,-2 0-1,0 0 0,-4 1 1,-1 2-1,-1 2 0,-2-1 0,-2 1 1,-1 0-1,1-1 1,0 0-1,-1 1 0,3-2 0,0 1 0,1-1 0,1-2-1,2 2 2,0-2 0,2 0-1,2-1-1,0-1 1,2 0 0,2-2 0,2-3 0,3-1 0,1 0 0,0-1 0,1 0 0,1 1 0,-2 0 0,1 1 0,-3 1 0,-2 0 0,0 0 0,1 2 0,-5 0 0,0 0 0,0 1 1,-4 0-1,-2 2 0,-1 2 0,-3 0 0,-2 1 0,-1 2 0,-1 0 0,0-1 0,-3 2 0,1-1 0,-1 0 0,3-2 0,-1 2 0,3-2 1,2-1 0,0 1-1,-1-2 0,5 0 0,0-1 0,2 0 0,2-1 0,0 0 0,2-4 0,2-1 0,2 1 0,1-1 0,1 0 0,2-1 0,0 0 0,-1-1 0,1 2 0,-2 1 0,1 1 0,-3 0 0,0 1 0,-2-1 0,0 3-1,-2 1 1,-2 1 0,-2 2 0,0 0 0,-2 2 0,-2 2 0,0-2 0,-3 2 0,-1 2 0,0-1 0,-3 0 0,3 0 0,0-2 0,-1 1 0,3-1-1,0-2 1,2 1 0,-1-2 0,1 0-1,2-1 1,0 0 0,2-2 0,0 0-1,2 0 0,0-2-1,0 1 1,2-4-2,4 1 2,0-2 0,3 0 0,-3 0 0,2-1 0</inkml:trace>
  <inkml:trace contextRef="#ctx0" brushRef="#br0" timeOffset="263.015">12279 10753 2,'-4'0'2,"2"0"0,-2 2 0,2-1 0,-2 1-2,2-2 1,-2 1 0,2-1-1,0 0 1,0 1 0,-3-1 0,1 2-1,2-2 0,0 1 0,0 0 0,0-1 0,0 1 0,0-1 0,0 0 0,2 0 0,0 0 0,-2 0 0,2 0 0,-2-1 0,0 1 0,2-1-1</inkml:trace>
  <inkml:trace contextRef="#ctx0" brushRef="#br0" timeOffset="1957.1119">12178 10740 2,'0'0'3,"0"0"-1,0 0 0,0 0 0,0 0 0,0 3-1,0-2 1,2 2-1,0-1 0,2-1 0,1 1 0,3 1 1,0-2-1,4 1-1,1 0 1,1 2-1,5-2 0,-2 1 1,1-1-1,3 1 0,2 1 1,-3-1-1,3 1 0,0-1 0,-3 1 0,3 1 0,-2-3 0,0 1 0,-1 0 0,-1-1 0,-3 0 0,1 1 0,-3-1 0,-1 0 0,-3 1 0,1-2 0,-5-1 0,0 2 0,-6-2 0,0 2 0,-2 0 0,-4-1 0,-3 1 0,-1 0 0,-2 1 0,-5-1 0,1 0 0,-5 0 1,-2-1 0,0 0-1,1 0 1,-1 0-1,-2 0 0,-2-1 0,2 2 0,1-1 0,-3-1 1,2 0-1,0 0 0,2-1 0,0-1 1,3 1-1,-1 0 0,5 0 0,1 0 0,1-2 0,1 2 0,3-1 0,0 1 1,3 0-1,1-2 1,-2 2-1,4 0 0,2 0 0,-2 0 1,-1-1-1,5 1 0,0 0 0,2 0 0,-2 0 0,5 1 0,-1-1 0,4-1 0,0 2 0,5-2 0,-1 2 0,3-1 0,-1 1 0,3-1 0,1 0 0,1-2 0,1 1 0,1 1 0,2 0 0,0-1 0,-3 1 0,1-1 0,0 0 0,-1-1 0,-3 2 0,-1-1 0,1 1-1,-2 0 1,-3-1 1,-2 1-1,1 0 0,-5 1 0,0 0 0,-4-1 0,0 1 0,-4 0 0,0 0 0,-2 0 0,-4 1 0,-5 1 0,1 1 0,-7-2 0,3 1 0,-5 1 0,0-1 0,1-1 0,-3 1 0,2-1 0,0 2 0,1-1 0,3-1 0,-1 2 0,1-2 0,1 0 0,3-1 0,3 1 0,-1-1 0,1 1 0,4 0 0,2-1 0,0 0 0,4 0 0,2 0 0,2 0 0,2-1 0,2 0 0,3-1 0,3-2 0,1 2 0,3-2 0,1 1 0,2-2 0,-1 1 0,1-1 0,2 0 0,-1 1 0,-1-1 0,2 0 0,-3 2 0,-1-1 0,0 0 0,-5 1 0,-1 1 0,-3 1 0,-2-1 0,-2 1 0,-1-1 0,-1 1 0,-6 1 0,0 0 0,-5 0 0,-3 3 0,-2-1 0,-5 0 0,1 2 0,-5 0 0,0 0 7,-2-1-8,3 1 0,-3-1 0,2 1 7,3-1-7,-1 1 7,5-2-8,-1 2 7,3-3-7,1 1 0,3 0 0,2 0 0,4-1 1,0-1 0,2 0 0,4 0 0,0-1 1,6-2-1,3 0 7,-1 0-7,5 0 6,1-1-7,3-1 7,0 0-7,-1 1 0,-1 1 0,4-2 7,-5 1-7,1-1 0,0 2 1,-3 0-1,-1 1 1,-3 0 0,0 0 0,-3 0 0,-1 1 0,-4 1 0,-2-1 0,0 1 1,-4 1 0,-2-1 0,-2 1 0,-5 1-1,-3 2 1,0-2 0,-3 2 0,-2-1 0,1 2 0,-3-2 0,2 0 0,1 0 0,1 1 0,1-2 0,1 1 0,5 0 0,0-1 6,-1-1-7,5 2 7,2-2-8,2 0 1,0 0 0,4 0 0,0-1 7,4 0-8,2-1 1,3 0 0,-1 0 0,5 0 0,-1-2 0,3 0 0,1 2 1,1-2-1,-3 0 0,3-1 1,0 2 0,-3-2 0,3 2 0,-3 0 0,-1 1-1,-1-1 1,1 1 0,-3 0-1,-2 1 1,1 0 6,-5-1-7,0 1 0,0 0 0,-4 1 7,1 0-8,-6 2 1,-1-2 0,-2 3 1,-2 0 0,-5 1-1,-1-1 0,0 2 0,-3-1 1,-2-1 6,3 1-7,-3 0 13,1-1-8,1 0 0,-2-1-7,5 1 0,-1-3 7,3 1 0,0-1-1,1 1 6,3-2-8,2 1-6,0-1 7,-1-1 0,3 1 6,2-2-14,2 1 1,0-1 1,0 1 6,2-2 0,2 1-7,3 1 7,-1-3-6,2 1 7,2 1-1,1-2 0,-1 1 0,3 0-7,-1 0 1,0-1-1,1 2 9,-1-1-1,-1 0-1,-1 1 0,0 0-6,-2 0 6,-1 0-6,-1 1 7,0 1-7,-2-1 0,-2 1 8,0 0-1,0 0-7,-2 0 7,-2 0-8,-2 1 9,0-1-1,-2 1 6,0 0-14,-3 2 1,-1-2 0,2 0 7,-3 1 6,3-1-8,-2 1-6,4-1 7,-3 0-7,3 0 7,0 0-6,2-1 0,0 0 7,0 0 6,1 0-8,-1 0 0,2 0 0,0 0 6,2 0-7,-2-1-6,2 1 1,0 0 7,0 0-1,0 0-6,2-1 0,-2-1 1,2 0-1,0 1 1,0 1-1,-2-1 1,-2 0 0</inkml:trace>
  <inkml:trace contextRef="#ctx0" brushRef="#br0" timeOffset="5722.3273">6395 11422 2,'0'0'2,"0"-1"0,0 0 0,0 1 0,3-1-1,-1-1 0,0 2 0,0-1 0,0 1 0,2 0 0,2 0 0,0 0 0,1 3-1,-1-1 0,0-1 0,2 3 0,-2-1 1,5 2 0,-1-2-1,0 3 0,1-1 0,-1 0 0,3 1 0,1 0 0,1 1 0,1 0 0,3-1 0,-1 1 2,1-2-1,2 0 0,-1 0-1,3 1 0,0 0 0,2-2 0,-1 1 0,1-2 0,2 1 0,0-1 0,2 1 0,2-2 0,2 2 0,0-2 0,0 0 0,2 1 0,1-2 0,-1 1 0,2-1 0,0 0 0,0 1 0,3-1 0,-1-1 0,-2 1 0,3-1 0,1 1 0,0-1 0,3-1 0,-1 0 0,3 0 0,-3-1 0,3 1 0,-1 0 0,-2 1 0,3-1 0,-3 2 0,1-1 0,-3 1 0,3 0 0,-3 2 0,0-1 0,1 2 0,-1 0 0,0 1 0,1 0 0,-3-1 0,-2 2 0,1 0 0,-1 1 0,-2 0 0,0-1 0,-2 1 0,0 0 0,0 0 0,-2 0 1,3-2-1,-3 0 0,0 1 0,0 1 0,0-1 0,-2-1 0,2 2 0,-2-1 0,2 1 0,-2 0 0,2 0 0,-3-1 0,1 1 0,2-1 0,-2 0 0,0-1 0,2 1 0,-2-1 0,0-1 0,0 1 0,0 0-1,-2-2 1,2 1 0,-2-1 0,2 0 0,-2-1-1,0 0 1,0-1 0,-1 2 0,1 0 0,2-3 0,-2 1 0,0-1 0,0 2 0,2-2 1,-2 1-2,2-1 1,0-1 0,2 2 0,0-2 1,0 1-1,0-2 0,0 1 0,2 0 0,0-1 0,0 2 0,0-3 0,-2 2 0,2 0 0,-2-2 0,2 1 0,-2 1 0,3-1 0,-1 0 0,-2-1 0,2 0 0,0-1 0,0 1 0,0 0 0,0 0 0,2-1-1,0 1 1,1 0 1,-3-1-1,0 2 0,0-2 0,2 2 0,-4-2 0,0 1 0,0-1 0,-2 1 0,2-1 0,-2 2 0,0-3 0,0 2 0,0-2 0,0 1 0,0-2 0,0 0 0,-2-1 0,-1 1 0,3 2 0,-2-2 0,-2 0 0,0 1 0,0 0 0,-2-1 0,-3 1 0,-1 2 0,-3-2 0,1 0 0,-1 2 0,-1-1 0,-3 1 0,1-2 0,-3 2-1,0 0 1,-1 0 0,1-1 0,0 0 0,-1 0 0,1 1 0,-2-2 0,3 0 0,-1 1 0,0-2 0,-1 1 0,3-1 0,-2 2 0,-1-1 0,1-1 0,0 2-1,-1-1 1,1-1 0,0 2 0,-1-2-2,1 0 2,0 1 0,-2 0 0,3 1 0,-3 1 0,0-2 0,1 1 0,-3 0 0,2 0 0,-4 1 0,2-2 0,-1 0 0,-1 1 0,0 0 0,0 1 0,0-2 0,0 1-1,0-1 0,3 0 0,-3 1 1,0-1 0,2 0 0,-2 1-1,0-2 0,3 0 1,-3 0 0,0 2 0,0-2 0,0 0 0,0 0 0,-2 0 0,2 2 0,-1-2 0,1 0 0,-2-1-1,0 1 1,-2 0 0,2-1 0,-2 2 0,0-2 0,0 1 0,0-1 0,0 0 0,-2 1 0,2-2 0,-2 1 0,0-1 0,0 0 0,2 0 0,-2-2 0,-1 2 0,1 0 0,0 0 0,0-2 0,0 4 0,0-3 0,-2 1 0,0 2 0,0 1 0,0-1 0,-3 1 0,3-1 0,-2 1 0,-2 2 0,2 0 0,-3 0 0,-1 0 0,2 1 0,-3-1-1,-1 1 1,2 1 0,-3-2 0,-1 1 0,1-1 0,-1-1 0,-1 2 0,1-1 0,-3 1 1,1 0-1,-1-1 0,1 0 0,-3 2 0,0-1 0,1-1 0,-1 1 1,-1 0-1,-1 0 0,0-1 0,0 2 0,1-2 0,-3 1 0,2 1 0,-1 1 0,-1-2 0,0 0 0,0 1 0,1 1 0,-1-1 0,-2 1 0,2 1 0,-2-1 0,1-1 0,-1 1 0,-2 1 0,0 0 0,0 3 0,0-3 0,-2 0 0,2 0 0,-2 2 0,1-1 0,-1-1 0,0 0 0,0 1 0,0-1 0,2 1 0,0-2 0,-2 1 0,2-1 0,0 0 0,2 0 0,-1 0 0,-1-1 0,2 1 0,-2-2 0,2 1 0,0-1 0,-2-1 0,3 2 0,-1-3 0,0 2 0,2 0 0,-4-1 0,2 0 0,-1-1 0,-1 1 0,0 0 0,-2 0 0,4 1 0,-4-2 0,0 2 0,2-2 0,-2 2 0,2 0 0,-2 1 0,1-3 0,1 3 0,-2-1 0,2 0 0,-2 1 0,2-1 0,-2 0 0,0 0 0,0 1 0,0 0 0,0-1 0,-2-1 0,2 2 0,-2-1 0,0 0 0,0 0 0,-2 0 0,2 0 0,0 2 0,0-3 0,2 2 0,-2-1 0,0 1 0,0-1 0,2 0 0,0 1 0,0 0 0,0 0 0,0 0 0,2 0 0,0-2 0,1 2 0,-1-1 0,0-1 0,0 2 0,2-2 0,0-1 0,0 2 0,1-2 0,1 1 0,-4-1 0,4 1 0,-2-1 0,3 1 0,-1 0 0,-2 0 0,2 1 0,-2-2 0,3 2 0,-1 0 0,-2-1 0,2 0 0,3 1 0,-1-1 0,0 0 0,1-1 0,-1 2 0,2 0 0,-1-2 0,1 1 0,-2-1 0,1 2 0,-1-2 0,0 1 0,1 1 0,-1-1 0,0 0 0,-1 0 0,1 1 0,-2 1 0,0-1 0,-1-1 0,1 2 0,-2 1 0,0-1 0,-2 0 0,0 0 0,1 1 0,1-2 0,-2 2 0,0-1 0,0 0 0,0 1 0,0 0 0,0 0 1,0-1-1,1 1 0,-1 0 0,-2 0 0,0 0 0,2 1 0,-2 0 1,2 0 0,-2-1-1,2 2 0,-2-2 0,2 1 0,1 0 0,-3 0 0,2-1 0,-2 1 0,2 0 0,2-1-1,-2 2 1,2-2 1,0 0-2,1 0 1,-1 0 0,2 0 0,0 0 1,1 0-1,-1 0 0,2 0 0,0 0 0,1 0 0,-1 0 0,3 0 0,-1 0 0,0 0 0,-1 0-1,1 0 2,0 0-1,3 0 0,-1 0 0,1 0 0,-1 0 0,1-2 0,1 2 0,1 0 0,1 0 0,-1 0 0,1 0 0,1-1 0,0 1 0,1 0 0,-1-1 0,-1 1 0,3-1 0,0 1 0,-1-1 0,1 1 0,2-1 0,0 1 0,-1-2 0,1 2 0,0 0 0,1-1 0,-1 0 0,2 0 0,-2 1 0,2-1 0,-1-2 0,1 2 0,0 0 0,2 0 0,0 0 0,0 0 1,-1-1-1,1 2 0,2-1 0,0 1 0,0 0 0,-2 1 0,0-1 0,2 0 0,-2 0 0,1 0 0,1 2 0,0 0 0,0-1 0,0 0 1,-2 0-1,2 1 0,0 0 0,0-1 0,0 3 0,0-1 0,2 1 0,-2-1 0,0 1 0,0-2 0,2 1 0,-3 0 0,3 1 0,0 0 0,0 0 0,-2 1 0,2 0 0,0-2 0,-2 2 0,2 0 0,0-2 0,-2 2 0,2-1 0,0 1 0,0 0 0,0 0 0,0 0 0,0 1 0,2-1 0,-2 0 0,0 2 0,0-1 0,0 2 0,-2-1 0,4 0 2,-2 0-2,0-1 0,0 0 0,0 1 0,2 1 0,-2 0 0,0-1 0,0 0 0,0 1 0,0-1 1,2 1 0,-2-1-1,0 1-1,3-1 1,-3 2 0,0-2 0,2-2 0,-2 5 0,0-4 1,0 2-1,2-1 0,0 0 0,0-2 0,-2 1 0,0 0 0,2 0 0,-2-3 1,2 3-1,-4-1 0,4-1 0,0 0 0,0 1 0,-2-2 0,0 2 0,0 1 1,-2-2-1,2 1 0,0 1 0,-2-1 0,4 0 0,-4 2 0,2 0 0,0-1 0,2 0 0,-2 1 0,0-1 0,2-1 0,-2 1 0,0 0 0,2 0 0,-2 0 0,2-1 0,-2 0 0,0-1 0,0-1 0,2-1 0,-2 1 0,0-1 0,2-1 0,-4 0 0,2 2 0,0-1 0,0-2 0,2 1 0,-2 0 0,0 0 0,0 1 0,0-1 0,0 1 0,0-1 0,2 0 0,-2 2 0,0-2 0,2 0 0,-2 0 0,0 2 0,0-2 0,0 0 0,3 0 0,-3 0-1,0 2 0,-3-3 0</inkml:trace>
  <inkml:trace contextRef="#ctx0" brushRef="#br0" timeOffset="12935.7398">11767 11277 2,'0'0'2,"0"0"0,-3 0 0,-1-1-1,2-2 0,0 3 0,-2 0 0,2-1 0,0 1 0,0 0 0,0 0-1,0-1 0,0 2 1,2-1-1,-2-1 0,2 1 1,-2 1-1,2-1 1,0 0 0,-3-1-1,3 1 1,0 0-1,0 0 0,0 0 0,0 0 0,0 0 0,0 0 0,0 0 2,0 0-1,0 0-1,0 0 0,0 0 0,0 0 0,0 0 0,0 0 0,0 0 0,0 0 0,0 0 1,0 0 0,0 0-1,0 0 0,3 0 1,-1 1-1,2-1 0,-2 0 0,2 0 1,0 0-1,2 1 0,-2-1 0,3 0 0,-1 1 1,2-1 0,-2 0-1,3 0 0,-1 0 0,0 0 0,0-1 0,1 1 0,-1 0 0,2 0 0,-1 0 0,1 0 0,0 1 0,1-1 0,-1 2 0,2-1 0,1-1 0,-3-1 0,5 1 0,-3-2 0,0 1 1,1 0-1,-1 0 0,3-1 1,-3 0 0,3 0-1,-1 0 0,1-1 0,-3 1 0,2-1 0,-1 0 0,-1 0 0,3 2 0,-5-3 0,2 2 0,1 0 0,-3 0 0,1 1 0,1 1 0,-2 0 0,1-1 0,-1 0 0,0-1 0,1 0 0,-3 1 0,0 1 0,3-1 0,-5 0 0,2 1 0,-2-1 0,0 1 0,1 0 0,-1 1 1,0-1-1,-2 0 0,2 1 0,-1-1 0,1 1 0,-2-1 0,0 1 1,0-1-1,2 0-1,1 0 1,-3 0 0,2 2 0,0-2 0,-2 1 0,2-1-1,1 1 1,-1-1 0,-2 1-1,2 0 1,0-1 0,3 1 0,-5-2 0,2 1 0,2 1 0,-2 1 0,3-1 0,-3-1 0,2 1 0,-2 0 0,3 0 0,-3-1 1,0 0-1,0 3 1,1-3-1,-1 1 0,-2-1 1,0 1-1,2-1 0,-2 0-1,-2 0 2,3 0-1,-3 0 0,0 2 0,0-2 0,0 1 0,0-1 0,0 1 0,0 1 0,0-1 0,0-1 0,0 0 0,0 0 0,0 0 0,0 0 0,0-1 0,3 1 0,-3 0 0,2 0 0,-2-2 0,2 2 0,0 0 0,0 0-1,0 0 2,1 0-1,1 0 0,-2 0 0,0 0 0,2 0 0,-2 2 0,3-1 0,-3-1 0,2 0-1,0 0 1,0 0 0,1 1 1,-3-1-1,2-1 0,2 1 0,-4-1 0,3 2 0,-3-1 0,0 0-1,0 1 1,-2 0 1,2-1-1,-2 0 0,2 0 0,-2 0 0,0 1 0,1 0 0,-1-1-1,-2-1 1,2 1 1,-2 0-1,2 0 0,-2-1 0,2 1 0,0 0 0,-2 0 0,0 0-1,0 0 1,2 1 1,-2 0-1,2-1 0,0 2 0,-2-2 0,0 0 0,2 0 0,0-2 0,0 4 0,-2-1 0,2-1 0,0-1 0,0 1 0,3 0 7,-3 0-7,2 0-1,0 1 1,-2-1-1,0 0 0,2 0 0,-2 0 0,2-1 1,1 2 0,-1-1 0,0 0 0,-2 0 0,0 0 0,2 0 0,-2 0 0,0 0 0,0 0 0,0 0 0,-2 0 0,0 0 0,0 0 0,0-1 0,2 1 0,-2 0 0,0-2 0,0 4 0,0-2 6,3-2-8,-3 2 2,0 0 0,0 0 0,0 0 0,0 0 0,0 0 0,2 0 0,-2-1 0,0 1 0,-2 0-1,2 0 1,0 0-1,0 0 7,0 0-7,0 0 0,0 0 0,0 0 13,0 0-8,0 0 7,0 0-2,0 0-14,0 0 7,0 0-6,0 0 6,0 0 6,0 0-1,0 0-13,0 0 13,0 0-7,0 0 6,0 0-7,0 0-6,0 0 0,0 0 1,0 0 0,0 0 0,0 0 1,0 0 0</inkml:trace>
  <inkml:trace contextRef="#ctx0" brushRef="#br0" timeOffset="13451.7694">12648 11115 1,'0'0'3,"0"0"-1,0 0 0,0 0-1,-2 0 1,2 0-1,0 0 0,0 0 0,0 0 0,0 0 0,0 0 0,0 0 0,0 0 0,0 0-1,0 0 0,0 0 0,0 4 1,2 1 1,0 0-1,0-1-1,2 0 1,-2 2 0,2 0 0,2-3-1,3 1 0,-3 0 0,0 1 0,0 0 0,2 1 0,-1-2 0,1 1 0,-2-2 0,2 2 0,1 0 0,-1-3 0,0 1 0,-2 2 1,1-1 0,-1 0-1,-2 2 0,0-1 1,0 1-1,-2-2 0,0 1-1,-2 1 1,0-1 0,0 1 1,0 0-1,-2 0 0,0 0 0,-2 1 1,0 0 0,-2 0-1,0-2 0,-1 4 0,-1-1 0,0 0 0,0-1 0,-1 1 0,3-1 0,-2 0 0,0-1 0,3 0 0,-1-1 0,2-1 0,0 1 0,2-1 0,-2-1-1,0-1-1</inkml:trace>
  <inkml:trace contextRef="#ctx0" brushRef="#br0" timeOffset="14472.8278">11940 11129 2,'-4'-1'2,"2"-1"0,-2 0 0,0 1-1,2-1 1,-2 2 0,-1 0-1,-1 2-1,2-1 1,-2 2 0,2 0-1,-2 2 1,-1 0 0,1 0 0,0 2 0,0 0 1,0 1-1,-1 1 0,1 0-1,0 0 0,2 0 0,-2 1 1,-1-3 0,3 2-1,2-1 0,-2-1 0,0 1 0,2-2 0,-2 0 0,2 1 0,0 0 1,0-1 0,2-2-1,-3 1 0,3 0 0,-2-1 0,2 0 1,0-1-1,0 2 0,2-2 0,-2 2 0,3-1 0,-1-1 1,0 2-1,2-2 1,0 2-1,4-2 0,-2 2 0,3-3 0,-1 1 0,0-2 0,0 1 0,1 0 0,1 1 0,-2-1 0,1 0 0,1 2 0,0-3 0,-1 1 0,-1 1 0,0-2 0,0 1 0,-1-1 0,-1 2 0,-2-1 1,0-1 0,2 2 0,-4-2-1,3 1 0,-1 0 0,0 1 0,-2-2 0,2 1 0,-2-1 0,0 2-1,2-1 1,-2-1 0,-2 1 0,2 0 0,0-1 0,1 1 0,-1-1 0,-2 0-1,2-1 0,-2 0-1,2-1 0</inkml:trace>
  <inkml:trace contextRef="#ctx0" brushRef="#br0" timeOffset="19314.1047">14102 10981 1,'-11'-3'2,"3"-2"-1,0 2 0,-5-2 0,1 2 0,-3-2 0,1 0 0,-1 1 0,1-1 0,-3 0-1,1 1 1,-3-1 0,3 0 0,-1 1 0,1-1 0,-3 2-1,0-2 0,3 0 0,-3 2 1,1-1 0,-1 0-1,2 0 0,-1 0 0,-3 0 0,3 1 0,-1-1 0,-2 1 0,1 0 0,1 1 0,-2-2 0,1 3 0,-1-1 0,0 0 0,1 0 0,-3 1 0,2 1-1,-2-1 2,3 0 0,-3 1-1,4 0 0,-1 0 0,-1 1 0,2 0 0,1-1-1,-1 1 1,3-1 1,-1 2 0,0-1-1,1 0 0,1 0 0,-1 0 0,1 0 0,1 2 0,-1-2 0,1 2 0,2 0 0,-3 0 0,1 0 0,-1 0 0,1 2 0,-1-2 0,1 2 0,-1 0 0,1-1 0,-1 2 0,3-1 0,-1-1 0,1 1 0,2 0 0,-1-2 0,3 2 0,2-1 0,-2 1 0,-1 1 0,3-2 0,-2 1-1,0 0 1,-1 1 0,1-2 0,0 1 1,-1 0-1,1-1 0,2 1 0,-2-2 0,-1 2 0,3-2 0,0 1 0,2-1 0,-2 1 0,2-1 0,-1 1 0,-1-1 0,4 0 0,-2-1 0,0 2 0,0-1 0,0 2 0,2-1 0,-1 1 0,-1 1 0,2-2 0,2 1 0,-2 1 0,0 1 2,0-1-2,2 1 0,0-1 1,-2 2-1,2-1 1,0 1-1,0 1 0,0 0 0,2 1 0,-2 0 0,2 1 0,0 0 0,2 2 1,0-1-1,1 2 0,-1-2 1,2 1-1,-2 1 0,2-1 0,1 0 1,1 1-1,-2-2 1,0 1 0,2 1-1,1-1 0,-1 0 0,0 0 0,1-2 0,1 2 0,0 0 0,-1 0-1,1-2 1,-2 1 0,2-2 1,1 1-1,-1-1 0,-2 2 1,5-3-1,-3 2 1,1-1-1,1-1 0,0 2 0,3-3 0,-1 1 0,1-1 0,1 1 0,1-1 0,-1-2 0,3-1 0,0 2 0,-1-1 0,3 1 0,-2-1 0,1-1 0,-1-2 0,2 1 0,1 0 0,-1 0 0,2-1 0,-3 0 0,3-2 1,0 1-1,2 0 1,0-1-1,-1-1 0,-1 0 0,2 0 1,0-1-1,0 1 0,-3-1 0,1-1 0,-2 1 0,1 0-1,-1-2 1,2 2 0,-2-1 0,-1-2 0,1 1 0,0-1 1,-3 1-1,3-2-1,-2 0 1,-1 0 0,3-1 0,-5 0 0,3 0 0,-2-1 0,-1 1 0,-1 1 1,-1-2-1,3 1-1,-3-2 1,-2 2 0,-1-1 1,-1-1-1,1 1 0,-1-3 0,-2 2 0,0 0 0,-1-1 0,-1 1 0,0-3 0,-2 2 0,-2-2 0,0 1 0,2-3 0,-4 2 0,2-1 0,-2-1-1,3 0 2,-3-1-1,0 3-1,0-2 1,2-1 1,-2 2-2,0 0 1,0 0 0,0 0 1,-2 0-1,-1 1 0,1-2 0,0 2 0,-2-1-1,0 0 2,0 2-1,0 0 0,-2-1 0,-1 2 0,1-2-1,-2 1 1,0 1 1,-1-1-1,3 1 0,-2 0 0,0 0 0,-1 1 0,1 0 7,2 1-8,0 0 1,-3 3-1,3-3 1,0 2 0,0 0 0,2 1 0,-3-1 6,-1 2-7,4-1 0,-2 1 0,2-1 0,0 1 1,-3-1-1,5 2 0,-2-1 1,0 1 0,2 0 6,-2-1-1,0 2 0,2-1-1,0 0 0,-1-1 0,1 2-1,0 0 6,0 0-8,0 0 0,0 0 0,2 1 0,-2 0 6,2-2-7,0 2 6,-2-1-7,2 1 6,0 0-6,0 0-7,0 0 14,0 0-13,0 0 7,0 0 0,0 0-6,0 0 0,0 0 7,0 0-6,0 0 7,0 0-7,0 0 7,0 0-6,0 0 6,0 0 6,0 0-1,0 0 0,0 0-8,0 0-6,0 0 7,0 0 7,0 0-7,0 0 12,0 0 0,0 0-15,0 0-7,0 0 15,-2 0-1,2 0-7,0-1 7,-2 0-7,2 1-7,-2 0 15,2-1-7,0 1 14,0 0-15,0 0-7,0 0 16,0 0-9,0 0-5,0 0 13,0 0-7,0 0 14,0 0-15,0 0-7,0 0 15,0 0-7,0 0 14,0 0-9,0 0-6,0 0 6,0 0-14,0 0 9,0 0 0,0 0 0,0 0 7,0 0-7,0 0 0,0 0-6,0 0 14,0 0-1,0 0 7,0 0-3,0 0-7,0 0 6,0 0-1,0 0-7,0 0 6,0 0-7,0 0 7,0 0-1,0 0-13,0 0 13,0 0-1,0 0 6,0 0-1,0 0-14,0 0 7,0 0 6,0 0-20,0 0 14,0 0-6,0 0 13,0 0-7,0 0-7,0 0-6,0 0 21,0 0-8,0 0 6,0 0-7,0 0-13,0 0 20,0 0-7,0 0 6,0 0-13,0 0-6,0 0 21,0 0-14,0 0 13,0 0-20,0 0-4,0 0 7,0 0-5,0 0 1,0 0 0,0 0 2,0-1 1</inkml:trace>
  <inkml:trace contextRef="#ctx0" brushRef="#br0" timeOffset="20410.1674">15231 11163 1,'-4'-3'3,"0"1"-1,-3-1 0,-1 1-1,0-1 1,-1 0 0,-1 0-1,0 1 0,-1 1 0,-1 0 0,0-1 0,-3 1 0,1 0 0,-1 1 1,-1 0-2,-1 0 0,-1 2 0,-3 0 1,2 0-1,-1 0 1,-3 1-1,0-1 0,-4 2 0,2 1 0,-2-1 0,1-1 0,-1 2 1,-2-2-1,2 1 0,0-2 1,0 2-1,2-3 1,0 0 0,1 2 0,1-1 0,0 0 0,2 0-1,1-1 0,1 2 0,1-2 0,1-1 0,-2 0 0,5 0 0,-1 0 1,1-1-1,2 1 0,-1-1 0,3-1 0,-1 1 0,1 0 0,2 0 0,-3-1 1,3-1-1,-2 1 0,2 2 0,-3-1 0,1 0 0,2-2 0,-3 2 0,3 1 0,0 0 0,-1 0 0,1 0 0,2 0 0,0 1 0,-2-1 0,3 0 0,-1 1 0,2-1 0,2-1 0,-2 1 0,0 0 0,0-1 0,-1 1 0,3-1 0,-2 2 1,2-1-1,-2 0 0,4-1 0,-2 1 0,0 0 0,0 0 0,0-1 0,2 1 0,0 0-1,0 0 0,0 0 0,0 0-1,0 0-1</inkml:trace>
  <inkml:trace contextRef="#ctx0" brushRef="#br0" timeOffset="20890.1948">14321 10981 1,'0'0'2,"0"0"0,0 0 0,0 0 0,0 0 0,0 0 0,0 0 0,0 0 0,0 0-1,-2 3 0,0 0 0,-2 4 1,-3-1-1,1 0 0,0 1-1,-2 0 0,-1 1 1,3 0-1,0 0 0,-2 0 1,-3 2 0,5-1 0,0 0-1,0 1 0,0-1 1,1 0 0,-1-1-1,2 2 0,2-2 0,0 1 1,0-1 0,0 1-1,2 0 1,0-2-1,2 1 1,0 0-1,0-2 7,2 1-7,0 0-1,2 0 7,3-2-1,-3 1 0,2-1-1,0 1-7,3-2 7,-1 2-7,0-1 14,3-1-15,-3 1 7,3-1 0,1 0 5,-4 1-1,3-2-7,-1 2-7,-1-1 8,1 0 0,-2 0 0,1-1 6,-3 2-7,-2-2-7,2 1 14,1-1-7,-3 1 0,0-1 0,0 0 0,-2-1 0,3 1 0,-3-1-6,0-1 0,0 0 1,0 0 0,-2-2-2,0 0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2-04T05:40:48.8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6007 11178 2,'-2'-6'2,"0"0"0,-3 2 1,3-3-1,0 2 0,-2-1-1,2 2 1,-2-1 0,2 1-1,0 1 0,0 1 1,0 0-1,0 1 0,2 1 0,-3 1 1,3 3-1,0 3 0,0 1 0,0 5 6,0 5 6,0 3-15,3 4 13,-3 4 0,2 3 4,2 4-8,-2 4-1,2 2 6,0 4-2,0 2-1,0 3-8,1 3 6,1 0-7,0 3 0,-2 0 7,0 3-14,0 1 14,0 2 6,1 1-15,-3 5 13,0 0 5,0 5-1,-2 0-9,-2 3 5,0 2-8,0 1 6,0 5-13,-3 0 13,-1 3-14,0 1 14,0-1-8,-2 0 0,1 2 6,1-1-1,0 0-13,0-3 19,-1-1-1,3-4-14,0-2 7,2-4-7,0-3 7,0-5-1,2-3-13,0-6 8,0-4-6,0-4 1,0-6-13,0-3-3,0-8 1,0-1 3,0-7 1,0-4 2</inkml:trace>
  <inkml:trace contextRef="#ctx0" brushRef="#br0" timeOffset="1590.091">6021 11013 1,'-2'1'2,"2"-1"0,0 0-1,0-1 1,0 1 0,2 0 0,2-3 0,2 1-1,3-1-1,3-1 1,3 0 1,3-2-1,5 0-1,4-1 1,6-2-1,4-1 2,5 0-2,3-1 1,7-1 0,2-1-1,6-2 1,6 0 0,8-2-1,7 0 1,4-2-1,4 2 0,6-3 0,2 0 0,6 0 1,5 0-1,1 0 0,3-2 0,4 1 0,0-1 0,2 0 0,-3-1 0,3 3 0,-4-3 0,2 3 0,-2-1 0,1 1 0,1 0 0,-4 1 0,0 1 0,-5 0 0,1 2 0,-1 1 0,-1 1 1,-5 1-1,-4 2 0,-2 3 0,-6 1 0,-4 3-1,-6 3 1,-5 2 1,-3 4-1,-5 3 0,-4 1 0,-4 4 0,-5 2 0,-1 5 0,-4 4 0,-5 4 0,-1 4 0,-3 1 1,-2 3-1,-2 3 0,-4 4 0,-2 2 0,0 4 0,-2 2 0,-2 6 1,-2 6 0,-3 2 0,-1 2-1,0 4 1,-3 3-1,-1 1 7,-3 4-8,-2 4 0,1-1 1,-3 3 0,0 0 6,-4 1-7,3 3 0,-5 2 0,2 2 0,-4 0 1,2 3 6,0-2-7,-2 1 0,0 4-1,0 0 8,-2 1-7,2 0-1,0-1 1,0 0 0,0 1 0,0-2 7,0 1-1,0 1-7,0-2 6,0 0 0,0-2-1,0-2 1,2-2-1,0 0-1,-2-2 6,2-3-7,0-1 0,0-2 0,2-4-7,-2-1 7,0-2 0,0-1-6,3-2 1,-3-5 13,0 1-8,0-2 0,0-4-6,0-3 7,0 0-1,-2-3 0,2-2 0,-2-3-6,0-1 7,0 1-7,0-4 7,-2 1-7,0-3 1,0-1 0,-2-3 1,0-1 0,-3-3 7,-1-2-1,2-2-6,-2-1 0,-3-4 0,-1-1 7,0-2 0,-3-2 0,1 0-1,-3-2-7,0-2-1,-3-2 2,-1-3 0,0 0 0,-3-2 1,-1 0 0,-2-1 0,-2-1 0,0-2 1,-2 1-1,-4-2 1,0-1 0,-3-1-1,-3 1 1,0-1 0,-5 1 1,-3-1-1,-5 0 1,-2 0-1,-2 1 0,-2-2 0,-4 1 0,-4 0 1,-1 0 0,-3 0 0,-4 0-1,-3 0 0,0 0 1,-1 0 0,-1-1 0,-4 0 0,0-2 0,1 1 0,-5 1 0,-2-2 0,0 1-1,-2 0 1,-2-1 0,-3 2 0,1 0 0,-6-1 0,3 0 0,-1 0-1,0 1 1,-1-2 0,-1 2 0,2 0 0,-1-1 0,3 1 0,0-3 0,2 1 0,1-1-1,3-1 1,0 1 0,2-2 0,0-1 0,4 0 0,3 0 0,3-4-1,2 2 1,3-1 0,3-2 1,3-2-2,2-1 1,2-2 0,2 0 0,2-3 0,4-1 0,2-1 0,4-2 1,2-2-1,5-1-1,-1-2 1,5 0 0,2-2 0,4-1 0,-1-1 0,3-1 0,2-3 0,2-2 0,5 0 0,-3-2 0,2-1 0,2 0-1,2-1 1,3 0-2,-1-2 2,3-2-1,-1-2 1,1 0-1,3-2 0,1 0 1,1-1 0,1-1 0,2 0 0,2-1 0,1 3 0,1-1 0,2 1 0,0 1 0,0 0 0,2 2 0,2 0 0,0 2 0,0 0 0,2 3 0,1-1 0,1 1 0,-2 1 0,4-1 0,-2 1-1,3 0 0,-1 2 0,0-4 0,1 4 0,-1 0 1</inkml:trace>
  <inkml:trace contextRef="#ctx0" brushRef="#br0" timeOffset="1709.0978">5378 14192 1</inkml:trace>
  <inkml:trace contextRef="#ctx0" brushRef="#br0" timeOffset="2277.1303">5531 14509 1,'6'-4'1,"0"-3"0,5 0-1,-1-3 1,2 1-1,-1-3 1,3 1 0,1-2 0,-1 0 0,1-1 0,-1 2 0,3-2 0,-1 1-1,-1 1 0,-1 2 0,1-2 0,-3 2 1,1 0-1,-3 3 1,0 1-1,-4 1 0,1 0 0,-1 0 0,0 2 1,-2-1-1,-2 1 0,0-1 1,0 1-1,0 1 0,-2-1 1,0 1 0,3 0-1,-3-1 0,0 2 1,0 0-1,0-1 0,2 0-1,-2 1 1,2 1 0,0-1 0,0 0 0,0 0 1,2 0-1,-2-2 0,2 2 0,-2-2 0,2-1 0,3-2 0,-1 1 0,-2-4 0,2-1 0,2 0 0,1-2 0,1-1-1,0-2 1,1 0 0,1 1 0,-2 1 1,1 1-1,-3 3 1,-2 1 0,0 1-1,-1 4 2,-3 1-2,2 5 1,-4 5-1,0 2 0,-4 7 1,0 1-1,-3 5 0,1 1 0,-2-1 1,0 3 0,1-1-1,-1 0 0,2-2 0,0-1 0,0-2 0,-1-4 0,3-1 1,0-2-1,2-3 0,0-2 0,0-2 0,0-1 0,2-4 0,0-2 0,0-4 0,0-1 0,0-4 0,2-2-1,0-2 1,-2-1 0,2-1 0,0 0 0,0-1 0,-2 1-1,0 1 0,0 1 0,-2 1 0,0 3-1</inkml:trace>
  <inkml:trace contextRef="#ctx0" brushRef="#br0" timeOffset="5699.326">4995 7263 2,'4'2'2,"5"0"0,-3 1-1,4-1 0,-1 0 0,1 0 0,2-1 0,1 1 1,1 0-1,3 0-1,-1 0 1,1-2 0,1 1 0,-1-1 0,2 0-1,1-1 0,1 0 1,0 0 0,1-1 1,1 0-1,2 0 0,0-1-1,0 0 0,1-1 0,1 2 0,2 1 0,-2-3 1,2 1-1,0-1 0,2 1 1,0 0-1,0 0 0,0 1 0,-2 1 0,2 1 0,0-3 0,0 2 1,0 1-1,0 1 0,0 1 1,2 0-1,3 0 1,-3-1-1,4 2 0,0-2 1,2 0-1,3 0 0,1-1 0,1 0 0,3-1 0,-1 0 0,1-1 0,3-2 1,-3 3-1,1-3 0,2 2 0,-1-1 0,1 0 0,0 1 0,1 1 0,1-3 0,0 3 0,-1-1 0,-1 2 0,2-1 0,-3-1 0,-1 2 0,-1 0 0,-1 2 0,2-1 0,-5 0 0,2 1 0,-1 1 0,1 0 0,-1 1 0,1 0 0,-1 1 0,-1 0 0,-1 0 0,-1 0 0,-2 0 0,3 0 0,-5 2 0,0 0 0,-2 2 0,0-2 0,-2 1 0,1-1 0,-3 1 0,2-2 0,-4 2 0,0 0 0,2 0 0,-2 0 0,0 0 0,2 2 0,-3-2 1,4 1-1,-1-2 7,-3 1-8,4 0 7,-4-1-7,3 0 0,-2 1 0,0 1 1,2-3-1,-2 1 0,0 0 7,0 0-7,-2-1 6,2 2-7,-2-2 1,2 0 0,-2 0-1,-2-2 1,2 1 0,-3 0 1,-1-1-1,4 1 1,-2-1-1,0-1 1,-1 1 0,-1-1-1,2-1 1,2 1 0,-2-1 0,2 1 0,-3 1 6,1-2-7,0 1 0,0-1 0,0 0 0,0 1 1,-3-2-1,3 0 7,0 1-7,0-1 0,-2 1 0,1-1 0,-1-1 1,2 0 0,0 0 6,-3-1-8,3-1 1,0 0 0,0 0 7,0-1-7,-3 0-1,3 1 0,2-1 1,-2 0 0,2-1 0,2 0 7,0 0-7,0 1 6,2-2-7,-2 0 0,0 0 1,2 0 6,-2 0-7,2-1 7,-2 2-7,2-2 0,-2 0 0,0 2 7,0-2-7,-1 1 7,1 0-7,-2 0 0,0 0 0,0 1 7,0 0-7,0-1 0,0 1 0,-2-2 0,1 1 0,1-1 1,0 2 6,0-2-7,2 0 7,-2-1-1,2 1 0,-2 0-1,2 1-7,0-2 1,0 1 1,-2-1 6,2 1 0,2 0-7,-3-1 0,1 1 7,0-1-1,0 2-6,2 0 0,0-1 0,0 1 1,0 1 0,0-1 0,0-1 1,5 2 6,-1-2-7,0 2 0,0 1 1,0-2 6,3 2-1,-1-1 0,-2 2-1,2-2-7,-2 2 1,0 0 7,1 1-1,-3-1 1,0 2-1,2 0-1,-2 0 0,0 2 0,0 1 0,0-1-7,-2 1 0,2-1 0,1 3 9,-3-1-9,0 1 9,0 1-1,0 0-7,-2 1-1,2 0 2,-5 1 7,1 0-7,2 1 0,-2 1 1,-2-1 0,0 0 7,2 0-8,-2 2 1,-3-2 0,3 0 7,0 1-7,-2-1 6,1 0-6,-1 1 0,2-2 0,0 1 0,0-1 0,-3 0 1,3-1 0,2 0 6,-2-1-6,2 0 0,0-1 0,0-1 0,2-1 0,-3-1 0,3-1 0,0-1 0,0-1 1,0-1-1,0-2 7,0 1-1,0 0-7,0-1 0,0-2 1,-2 1 0,0-2 0,0 1 6,0 1 0,-3-1-1,-1 0 0,0 0 0,0 2-1,-5-2-1,3 0 6,-4 1-7,1 2 0,-3-1-7,-1 2 8,-1 1 6,-3 0-8,0 1 0,-2 1-6,1-1 1,-1 1 13,0 1-1,-2 2-1,1-2-7,-1 0-6,2 2 7,-2-1-6,3 1 7,1 1 0,-2-2-7,5 0 14,-3 1-14,2-2 7,3 2 6,1-2-13,-1-1 0,1 0 1,5-1 1,-2 0 7,4-1-1,1-1 6,-1 1-13,2-3 13,2 2-7,0-3-7,0 1 20,-1-1-14,3-1 12,0 3-7,-2-2-1,2 0-7,0 0 0,2 0 14,-2 0-8,2 1-7,0-1 7,2 0-7,2 1-7,3-1 9,-3 2 14,0-1-3,0 1-13,2 0 7,-1 1-1,-1 0 0,-2-1 6,2 2-1,-2 1-7,-2 0 0,0 0 0,0-1 0,-2 1 6,0 0 0,-4 1-1,0-1-21,-1 1 16,-1 0 6,0 1 0,0-1-1,-5-1-7,1 1 0,0 0 0,-3 0 0,-1-1-7,-1 1 9,-4-1-7,1 2 1,-1-2 7,0 0 0,-1 0 0,-1 1 0,0-1 6,-2 0-1,-1 0-7,1 1 0,0-1 8,2 0-2,-2 0-7,1 0 0,-1 0 7,2-1-21,-2 1 10,3-1 13,-1-1-7,0 1 13,2 1-2,-1-1-8,1 0 0,3 1 6,-1-1-8,0 0-6,1-2-6,1 2 20,-1 0 5,-1 0-14,3-2 0,-3 2 7,2 0-1,1-1-7,-3 1-6,1-1 13,-1 0-1,-2 1 0,1-1-7,-1-1-6,0 1 13,-1 1 6,-1 0-14,-2-2 7,2 2 12,-3 1-8,-1-1 5,2 1-8,-2 0-1,0-1 0,-2 1-1,2 0-13,1 0 20,-1-1 0,0 2-8,2-1-1,0-1-13,0 1 15,1 0 7,-3 1-9,2-2 6,2 0-7,1 1-12,-1 0 0,-2 1 22,2-1-2,1-1-1,-3 1-13,2 0 13,-2 0-7,0 0 6,1-2-7,-1 2 0,0 0-6,-2 0 1,2 2-6,-4 0 22,3-2-2,-3 0 5,0 0-14,0 1 12,0-1-14,0 0 7,0 0 0,-2 1 0,2-1-1,-2 1 6,2 1-14,-2-1 13,0-1-13,0 1 13,0 0-8,0-1 7,2 1-1,-2 0-1,0-1-19,0 2 20,0-2-1,2 0-19,-2 0 21,0-2-1,0 2-14,0 2 20,0-2-14,0 0 8,0 0-2,0-2-7,2 4-7,-2-2 15,0-2 7,0 2-3,0 0-13,0 0 0,0 0 7,0 0 0,0 0-13,0 0 13,0 0 0,0 0-33,0 0-2,-2 0-4,2 0 5,0 0 2</inkml:trace>
  <inkml:trace contextRef="#ctx0" brushRef="#br0" timeOffset="18588.0632">6100 11841 1,'6'1'2,"-2"-2"0,2 2 0,0-1-1,1 0 0,1 2 0,0-2 0,0 0 0,5 0 0,-3 0 0,3 1 0,1-1-1,1 2 0,1-2 0,1 0 1,-1 0-1,5 0 0,-2-2 0,1 2 0,1-1 0,0 1 0,1-2 0,-1 1 0,2 1 0,0-1 1,1-1 0,-1 1-1,2 0 0,0-1 0,2 2 1,-1 0 0,1 0-1,0-1 0,0-1 0,2 1 0,2 0 0,2 0 0,4 0 0,1 1 0,1-1 0,4 1 0,-1-2 0,1 4 0,3-2 2,-1 0-2,1 0 1,3 0-1,1 0 0,0 0 1,-1 0-1,5-2 0,0 1 0,4 1 0,0-1 1,0-1-1,-1 1 0,1-3 0,0 1 0,4 0 0,-2 0 0,2-1 0,2 2 0,1 0 1,1-1-1,-2 2 0,2-1 0,-2 0 0,0 0 0,0 1 0,0-1 0,1 1 0,-1 1 0,0-1 0,4-1 0,-2-1 0,0 2 0,3-3 0,-5 2 0,2 1 0,-2-2 0,0 1 0,2 1 0,1 0 0,-1 0 0,0-1 0,-2 1 0,2 0 0,0 1 0,-1 0 0,-3 0 0,0 1 0,0-1 0,0 0 0,-2 1 0,0-1 0,0 0 0,-2-1 0,-1 0 0,1 1 0,-2-1 0,-2 0 0,0 0 1,-3-1-1,-1 0 1,0 0-1,-3-2 0,-1 1 0,-3-1 1,-1-1-1,-1 0 0,-4 1-1,0 1 2,-3-1-1,-3 2-1,-5-1 2,-1 3-1,-4-3 0,-5 1 0,1 1 0,-5 0 0,1-2 0,-3 2 0,-2 0 0,1 0 0,-1 0 1,-4 1-1,-2 0 0,0-1 0,0 1 0,-2 0-1,-2-2 0</inkml:trace>
  <inkml:trace contextRef="#ctx0" brushRef="#br0" timeOffset="20165.1534">7061 11001 1,'0'12'2,"-2"3"-1,0 4 0,0 3 1,0 2 0,0 5-1,-2 4 1,2 2-1,-2 1 0,2 2 0,-2-1 0,1-1 0,1-2 0,0-4 0,2-3 0,0-2-1,-2-5 2,0-2-2,0-3 1,2-5-1,0-3 1,-2-3 0,0-7-1,0-4 0,0-4 0,0-3 1,0-5-1,0-2 0,2-4-1,-2-2 1,0-6 0,-1 0 0,-1-3 0,0 0 0,2-2 0,0 2 0,2 1 0,0 2 1,0 3-1,2 2 0,0 4 0,0 2 0,2 5 0,-2 2 0,3 3 0,1 4 1,2 3 0,0 5 0,5 5-1,-3 4 0,2 8 0,1 3 0,3 4 0,-1 4 0,1 2 0,3 1 0,-2 2 0,1-1 0,1 1 0,-1-2 0,1-2 0,0-2-1,-3-2 0,1-2-1</inkml:trace>
  <inkml:trace contextRef="#ctx0" brushRef="#br0" timeOffset="20357.1644">7119 11390 3,'2'-3'3,"0"-1"-1,3-5 0,3-1-1,0-3 0,2-2-1,3-4 0,1 0 0</inkml:trace>
  <inkml:trace contextRef="#ctx0" brushRef="#br0" timeOffset="20514.1734">7500 11020 3,'0'21'2,"2"3"0,-2 5-1,2 1 1,0 1-1,0 2 1,0-1-1,0-1 0,0-2 0,2-2 0,-1-3 0,1-3-1,0-2-1,-2-5 0,2-4 0,0-2 0</inkml:trace>
  <inkml:trace contextRef="#ctx0" brushRef="#br0" timeOffset="20887.1947">7477 10977 1,'0'0'2,"0"-1"0,0 1 0,4 0-1,0-2 0,3 1 0,-1 2 0,2 2 0,0 0 0,1 2-1,-1 1 1,2 0 0,-1 3-1,1-3 1,0 2-1,1 0 1,-1 0 0,2-1-1,1 0 1,1 0 0,3-2-1,-1-1 0,3 1 0,2-2 0,-3 0 0,1-1 0,-3 3 0,1-2 0,-3 0 0,-1 0 0,-3 1 2,-2 1-2,-1 1 0,-3 1 0,-2 1 0,-4 0 0,0 2 0,-5 0 1,-1 2 0,0-1-1,0 2 0,-3-2 0,3 0 0,-2 0 0,1-1 0,3 0-1,0-1 2,0-1-1,2 0 0,-3 1 0,3 1 0,0-1 0,2 0 0,0 1 0,2-2 0,-2 0-1,0-1 0,2 0 1,-2-1-2,2-1 1,0 1 0,-2-2 0</inkml:trace>
  <inkml:trace contextRef="#ctx0" brushRef="#br0" timeOffset="21176.2113">8354 10701 1,'-2'1'3,"2"3"0,-6 5 0,-3 3 7,-3 5-7,-2 4 18,-1 6-3,-1 4-1,-1 5-3,-2 3-2,3 1 6,-1 2-3,3 0-9,4 1 7,1-3-15,3-3 6,6-1-13,2-5 7,4-5 1,7-3-6,3-5-6,3-6 1,4-3 1,4-7 2,1-3 2,6-4 0,1-3-1,0-1 1,0-4-1</inkml:trace>
  <inkml:trace contextRef="#ctx0" brushRef="#br0" timeOffset="22362.2791">6091 12565 3,'-2'-3'2,"0"-1"0,0 1 0,0 1 0,2 0 0,-2 1 0,2 0-1,0 0 0,0 1 0,2 2 0,0 1 0,2 4 1,1 3-1,3 3 0,-2 2 0,4 3 0,1 3-1,1 4 1,0 1-1,5 3 0,-2 3 1,-1-1 0,3 4 0,-3 0-1,0 2 0,-1 0 1,-3-1 0,1-1-1,-5 0 1,2-3-1,-4-3 7,0-1-8,-2-5 7,0-1-1,1-3 0,-1-3-1,-4-2-7,-1-3 7,-1-2-7,-2-5 7,0-1 0,0-7-1,-3-3-8,1-3 1,0-4 1,0-4 1,1-4 0,3-2 0,2-2 0,0-1 1,4-2-1,0 0 0,4-1 1,3 1 0,1 0 7,3 1-1,3 2-7,1 3 7,-1 1-8,5 3 1,-3 4 0,3 4 1,-2 1 0,1 6 0,-3 1 0,0 5 6,-5 2-7,-2 6 1,-1 1 0,-3 4 6,-4 5-7,-4 1 1,-4 2 0,-3 3 0,-3 2 0,-3 0 0,-3 0 0,-1-2 0,-2 1 0,1-4 0,1-2 0,-2-2-1,1-3 0,3-3 0,-1-4-1</inkml:trace>
  <inkml:trace contextRef="#ctx0" brushRef="#br0" timeOffset="22994.3152">6819 12719 1,'-6'-2'3,"0"1"-1,-2-1 0,-3 0 0,1 2 0,-2 0 0,-3 2 0,3 0-1,-3 2 0,3 0 0,-3 3 0,3 3 1,-2 1-2,3 3 1,-1 4 0,1 0-1,3 2 1,0 2-1,2 1 1,-1 2-1,5-2 0,2-1 0,0-2 0,2-1 0,3-3 0,1-3 0,2-3 0,0-3 0,3-2 0,-1-5 0,5-4 0,-3-3 0,4-2 0,-1-1 0,-1-4 0,1-3 0,-3 0 0,1-1 0,-5 0 0,2 0-1,-3 0 1,-3 0 0,0 2 0,-2 2 0,0 2 1,-2 3-1,0 1 0,-2 5 0,0 1 0,-2 6 0,0 2 0,-3 4 0,3 2 0,0 2 0,0 3 0,0-1 0,2 1 0,2-2 0,-2 0 0,4-2 1,0-2 0,2 0-1,2-3 0,2-3-1,1-4 1,1-2 0,2-4-1,1-2 0,3-2 0,-1-2 0,1-3 0,1-1-1,0-1 2,-3-2 0,3 2 0,-5-1 0,-2-1 0,1 2 0,-3 2 0,-2 0 0,-2 1 0,-2 3 0,-2 3 0,-2 2 0,-2 2 0,0 2 2,0 2-1,-2 3 0,-3 4-1,1 3 0,2 2 1,0 2-1,-3 1 0,3-1 1,0 0-1,4 0 0,0-1 0,2-1 0,2-1 0,0-3 0,4-2 0,2 0 0,1-3-1,3-6 0,1-1 0,1-3-2,3-2 2</inkml:trace>
  <inkml:trace contextRef="#ctx0" brushRef="#br0" timeOffset="23971.3711">7171 12657 1,'-4'3'3,"0"2"0,-2 3 0,1 3-2,1 2 1,-2 2 0,4 3 0,-2 1-1,2-1 0,2 1-1,0 0 1,4-3 1,-2-1-1,4-2 0,2-3-1,1-4 0,1-2 1,0-7-1,1-4 0,3-3 0,1-6 0,-3-4 0,5-6 0,-3-1 0,1-4 0,-3-1 0,0-5 0,-3 0 0,-3-1 0,0-2-1,-6 0 1,0-2 0,-2-1 0,-4 1 0,-2 1 0,-1 2 1,1 1 0,-2 7 0,1 3 0,-1 6-1,0 6 1,-1 4 0,1 8 6,2 4-1,0 6 6,-1 7 6,5 6-4,0 5 5,4 7-14,0 3 11,4 6-2,0 2-1,5 2 4,-1 1-2,2-2-1,5-1-15,-1-2-7,3-3 15,-1-3-2,3-4 0,4-4-1,-3-4 6,1-4-8,0-3 0,-1-3-6,1-5-6,0-2 7,-3-4 7,-1-2-7,-1-4-12,-1-1 7,-3-3 2,1 0 1,-3-3 7,-4 1 0,-2 1-1,3-1-12,-3 2 20,-4 0-1,2 2-8,-2 0-6,0 3 13,-2 4 7,0 2-15,2 3 12,-2 5-1,2 1-8,2 4 14,-2 3-9,2-1-1,2 2-14,0-3 14,2-2-20,2 0 21,5-2-7,-1-2 6,3 0-7,-1-5 6,5 0-13,-1-5 1,1-2 14,2-5-7,-1-4 0,3 0 6,0-5-20,0-1 15,-3 0-14,1-3 2,-2 0 14,-3 0-13,-3-1-5,-1-1 15,-4 1 6,1 0-7,-7 3-13,0 0 21,-4 6-7,-3 0 0,-1 3 13,-2 6 4,-4 6 5,-3 1-16,-4 7 6,1 3 12,-3 2 2,3 4-2,-1 0 2,4 0-8,1 3 3,2-3-14,1 1-2,5-1-7,2-2 13,2-3-14,4-2 7,2-3-1,4-2-7,3-4 1,3-3 0,5-5 1,-1-2 0,1-3-7,4-2 2,-3-3 7,5-2 0,-2 0-6,0-1 1,-3 0 6,-1-1-6,0 2 7,-1 0 0,-3 4-7,-3 0-5,1 5-6,-3 0 21,-2 6 7,-2 2-9,1 6 0,-1 4 12,-2 0-14,-2 5 6,2 2 6,-2 1-15,2 0 7,0 1-1,3 0 6,-1-2-8,0-1 0,2-3 6,1-2-7,1-1 7,0-4-2,1-1-1,3-4 0,-1-3-1,1-3-7,3-1-6,-1-5 1,-1 0 8,1-2 0,-1-1-14,1 2 9,-3 0 1,-1 2 0,0 2-6,-3 1-6,1 2 10,-2 1 0,1 3 1,-1 3 1,0-1 13,-4 5-8,2-1-6,1 1 1,-1 2-6,2-1 7,-2-1-7,-2 0 3,3-2-12,-3-1-17,2 0 16,0-2-9,-2-1 2,-2-2 4,0 0 1,1-3 3,-3-1 1</inkml:trace>
  <inkml:trace contextRef="#ctx0" brushRef="#br0" timeOffset="24188.3835">7750 12652 43,'-2'3'6,"2"-2"12,0 0-3,0-1-14,-2-1 0,2 0 0,0 1-7,0 0 0,0-2 1,2-2-2,0-1 1</inkml:trace>
  <inkml:trace contextRef="#ctx0" brushRef="#br0" timeOffset="24925.4257">9055 12431 1,'-2'-16'2,"0"-2"0,-2-2 0,0 0 0,-2-2 0,-3 1 0,-1-2 0,0-1-1,-5 2 1,-1-1-1,-1 1 2,0 2-2,1 3 1,1 1 0,1 2-1,0 3 6,1 3 6,1 4-15,-1 4 13,5 5-7,2 6 13,2 5-16,2 7 13,2 6-2,4 7-20,0 6 7,4 5 0,2 3 6,3 4-6,-3 2 6,5 1-14,-1 1 2,3 0 0,-3-1 1,1-1 0,-3-2-1,3-4 1,-1-3 0</inkml:trace>
  <inkml:trace contextRef="#ctx0" brushRef="#br0" timeOffset="25440.4552">9092 13149 1,'2'-7'3,"3"-5"0,-1-5-1,2-4-1,0-5 1,4-3-1,3-5 0,-3-3 0,5-3 0,-3-5 0,1-3 0,-1-5-1,0-3 0,-1-2 0,-5-2-1,-2-3 1,-2 0 0,0-1 0,-2 0 0,-4 4 1,0 2 0,-2 3 0,-3 7-1,3 7 0,0 7 2,0 7-1,-5 6 0,3 8-1,-2 9 1,0 7 0,1 8 0,1 6-1,4 8 1,0 5 0,2 6-1,4 7 0,2 6 0,2 3 1,4 4 0,3 3 6,-1 2-7,3-2 0,1-2 0,3-3 0,2-2 6,-3-6-7,7-3 7,0-6-7,0-3 0,1-6 0,3-5-1,-2-5 1,0-5-1,-2-5 0,0-5 0,-2-4 0,-3-4 1,-1-3 0,-5-3 0,1-3-1,-7-4 1,-2 0 0,-4-3 0,-2 0 1,-4 0-1,-2 1 1,-2 1 0,-3 4 1,-1 5 0,0 1-1,-3 5 1,-1 5 0,1 4-1,-1 4 7,-1 4-7,0 4 0,3 1 0,2 2 0,1 1-1,3 1 1,2-3 0,0 0 0,3-2 0,3 1 0,5-3-1,-1-5 0,4-3 0,2-3 0,3-4 0,1-2-1,3-5 0,3-3 0</inkml:trace>
  <inkml:trace contextRef="#ctx0" brushRef="#br0" timeOffset="25862.4793">9882 12613 2,'-2'0'2,"0"0"1,-2 1-1,0-1 0,0 0 0,0 1 0,-2 0-1,1 0 1,1 1-1,0-1 0,2 1 1,-4-1-1,4-1-1,0 0 0,0-1 0,0-1 0,2-1 0,2-4 1,-2 0 0,2-1 0,0-2 0,0-1-1,2 1 0,0-1 0,2 1 0,-2 2 1,3 2-1,-1 3 0,0 1 0,2 4 0,1 2 1,-1 7-1,0 5 1,3 6-1,1 4 0,0 5 1,5 4-1,-3 3 0,3 4 0,-1 5 0,3 2 1,-2 2 6,1 2 19,-1 4-17,-3 1 5,1-2 6,-5-2 9,-2-2-3,-4-3 2,-1-4 4,-3-4-10,-5-4-10,1-3 12,-6-4-10,0-4 5,-5-6-15,-1-2 6,-5-6-14,-2-4 7,-2-4-1,-2-5 6,1-3-7,-3-5 6,2-3 5,0-6-6,4-2-9,0-2-11,5-3 1,1-2 8,5-2-13,1-1-3,5-1 2,0-1-9,6-1 8,0 1-3,4-1 1,2 1 4,3-1 0,3 1 2</inkml:trace>
  <inkml:trace contextRef="#ctx0" brushRef="#br0" timeOffset="26738.5294">9940 12653 2,'-4'-4'3,"0"-1"0,-2-1-1,2 2 0,0-2-1,-1 1 2,1-1-1,-2-1 0,-2 2 0,0 0 0,1 2-1,1-2 7,2 4-8,-6 0 0,1-1 0,3 4 7,-2 1-1,0 3-8,-1 1 1,3 3 0,-2 2 7,2 1-1,0 2 7,-1 0-3,3 2-7,0 0 6,2-1-1,2-1-7,2 0-7,0-1 1,0-1 14,4-3-1,1 0-1,3-3-1,0-2 0,3 0 5,-1-3-7,0-2-7,5-2 7,-2 0-13,-1-3 7,0-1-7,-1-1 3,-3 2 0,1-2 0,-3 0 1,0 2 0,-2 0-1</inkml:trace>
  <inkml:trace contextRef="#ctx0" brushRef="#br0" timeOffset="27521.5742">10153 12669 1,'0'0'4,"0"0"0,-2 0 6,2-2-7,-2 0 5,0 1 5,2 0-7,-2 0 5,2 1-14,0 0 1,0 0 13,0 0-16,0 0 1,0 0 1,2-2-1,2 2 0,0 0 0</inkml:trace>
  <inkml:trace contextRef="#ctx0" brushRef="#br0" timeOffset="27766.5882">10306 12793 1,'-2'2'3,"2"2"-1,2 0 0,0 0 0,-2 1 0,3-1 0,1 1 0,-2 0-1,0-1 0,0 1-1,0 0-1,0 0 0</inkml:trace>
  <inkml:trace contextRef="#ctx0" brushRef="#br0" timeOffset="37289.1329">10956 12597 3,'0'0'2,"0"0"0,0 0-1,0 0 1,0 0-1,0 0 1,0 0-1,0 0 0,0 0 0,0 0 0,0 0-1,0 0 1,0 0 0,0 0 0,0 0 1,0 0-1,0 0-1,0 0 1,0 0-1,2 1 1,0 0-1,-2 0 0,2-1 1,-2 0-1,2 0 0,-2 0 0,2 0 0,-2-1 0,2 1 0,0 0 0,0 0 0,0 0 0,3-1 0,-1 1 0,0 0 0,0-1 0,2 1 0,0 0 0,1-2 0,-1 2 0,2 0 1,-2 0 0,0 0-1,1 0 0,1 0 0,-2 2 0,2-2 0,3 1 1,-1 0 0,0 0-1,3 0 0,-1 0 1,3 2-1,-3-1 0,5 1 0,-1 0 0,1-1 0,1 2 0,1-1 0,4-1 0,0 1 0,-1-1 0,3-1 0,0 0 0,2-1 0,0 0 0,2 2 0,0-2 0,0 0 0,0 0 0,2 0 0,0-3 0,0 3 0,0 0 0,0-1 0,2 0 1,0 0-1,2 0 0,2-2 0,0 2 0,1-1 0,3-2 0,0 1 0,1-1 0,1 0 0,3-1 0,-1 0 0,3 1 1,1-3-1,3 1 0,0 0 1,4-1-1,-1-1 0,1 1 0,0 0 0,0 1 0,0-1 0,0 0 0,-3 1 0,3 1 0,0 0 0,-2 0 0,-2 1-1,3 1 1,-3 1 0,2 0 1,-2-1-1,-1 2 0,1 0 0,0 1 0,-3-1 0,3 1 0,-2-1 0,-1 0 0,1 1 0,0 0 0,-3 0 0,1 0 0,-1 0 0,3 1 0,0 0 0,-1 0 0,-1-1 0,-1 0 0,1 1 0,0-1-1,-3 1 1,1 3 0,-3-3-1,-2 3 1,1-2 0,-3 0 0,0 2 1,1-1-1,-3 1 0,0-2 0,-2 3 0,0-2 0,-2 1 0,1-1 1,-3-1-1,0 3 0,0-1 0,-2-2 0,0 1 0,-1 0 0,-1-1 0,-2 0 0,2 1 0,-2-1 0,0-1 0,-3 0 0,3-1 0,-2 1-1,0 1 2,2-1-1,-3 0 0,1-1 0,2 1 0,-4 0 0,1 2 0,1-2 0,0 0 0,0-1 0,-3 0 0,3 1 0,-2-1 0,1 0-1,-1 0 1,4 0 0,-4-1 0,-1 1 0,1 0 0,-2-1 0,-3 0 1,3-1-1,-3 1 0,1 1 0,-3-1 0,3 0 0,-3-1 0,-1 0-1,-1 1 2,1 0-1,-3-1 0,0 2 0,-1-1 0,-3-1 0,-2 1-1,2 0 0,-2 0-1,-2 0 0,-2-1-1</inkml:trace>
  <inkml:trace contextRef="#ctx0" brushRef="#br0" timeOffset="38055.1767">16091 10422 2,'-2'11'2,"0"1"0,2 2-1,-2 5 1,2 1 0,-2 3-1,0 3 0,0 3 0,0 3 0,-2 3-1,4 3 1,-3 4 0,1 5 0,0 5-1,0 4 1,0 7-1,2 2 1,0 6 1,0 2-1,0 5 0,2 4-1,0 3 0,0 5 1,0 1-1,3 2 0,1 3 1,-2 3-1,0 2 0,2 4 0,0 1 0,1 2 0,-1 3 1,0 2 0,-2 2-1,2 0 1,-1 0-1,-1 4 0,0 1 0,0-2 0,2 2 0,-2 0 0,3-1 0,-1-2 0,0 0 0,-2-1 1,0-5-1,7 108 0,-1-33 0,0-27 0,-4-16 0,1-18 0,3-14-1,-4-14 1,2-11 0,1-11-1,1-8 0,-2-9 0,1-9-1,1-6 0</inkml:trace>
  <inkml:trace contextRef="#ctx0" brushRef="#br0" timeOffset="38912.2257">16459 10457 2,'4'-8'3,"3"-3"0,-1 0-1,4 0 0,3 1-1,3 1 0,5-2 1,4 1-1,6-3 0,4 0-1,8 0 0,7-2 0,6 0 1,4 0 0,8-1-1,2 0 0,9-1 0,4 1 0,6-1 0,4 1 0,2 0 0,0 2 0,2 0 0,2 2 0,1 2 0,3 1 0,-2 3 0,1 1 0,-1 4 0,-2 3 0,3 4 0,-1 5 0,-2 3 0,3 4 0,-3 4 0,-2 6 0,-2 6 0,0 7 0,-4 4 0,2 5 0,-4 6 0,-2 4 0,-2 6 0,-4 4 0,-5 7 0,-1 4 0,-3 4 0,-6 4 0,0 0 0,54 97 0,-18-17 0,-17-16 0,-50-83 0,0 4 0,0 3 0,0 3 0,-4 4 0,2 3 0,-4 3 0,0-1 0,-2 3 0,0 0 0,-2 1 0,-2 3 0,-3-1 0,1-1 0,-3 1 0,-1 1 0,0-2 0,-5 0 0,0 2 0,-1-3 0,-5-2 0,-2 0 0,-2-1 0,-2-2 0,-2-2 0,-4 1 0,-2-1 0,-7-2 0,3-1 0,-7-3 0,-20 76 0,0-26 0,-1-17 0,-3-15 0,-1-13 0,20-46 0,-3-2 0,-4 2 0,-2 0 0,-7-2 0,-1-1 0,-7-1-1,-53 32 1,2-13 0,49-32 0,-4-2 0,-8 0 0,-4-2 0,-8 0 0,-82 15 0,80-20 0,-7-1 0,-6-1 0,-6-2 0,-101 4 0,103-9 0,-5-2 0,-1-2 0,0-4 0,-2-3 0,-106-15 0,25-5-1,97 9 0,2-4 0,-4-4 0,0-6 0</inkml:trace>
  <inkml:trace contextRef="#ctx0" brushRef="#br0" timeOffset="39575.2636">17347 12224 1,'0'-1'3,"0"1"-1,0 0 0,0 1 0,0 2 0,2 1-1,0 5 0,2 1 0,0 4 1,0 3-1,2 5 0,3 4 0,-1 4 1,0 4-2,0 2 1,1 1-1,1 0 1,-2 3 0,3-2 0,-1 1-1,0-1 0,3-2 0,-3 0 0,0-1 0,3-2 0,-3-2 0,0-1-1,-1-3-1</inkml:trace>
  <inkml:trace contextRef="#ctx0" brushRef="#br0" timeOffset="40696.3277">17411 12859 2,'0'-1'2,"0"-1"0,2-2-1,0-1 0,0-2 0,4-2 0,2 0 0,1-4 0,3 1 0,0-4 0,5 0 0,0 0-1,1 0 0,5-2 0,2 3 1,-3 1-1,3 2 1,2 2 0,-2 2-1,2 2 0,0 6 1,0 5 0,0 3-1,-1 3 0,-3 6 2,-2 1-2,-3 4 0,-1 3 1,-5-1 0,-3 3-1,-1-3 1,-2 1 0,-2-2 0,-2-1-1,-2-1 1,0-3-1,-2-2 1,0-3-1,-2-2 0,0-4 0,-2-1 1,2-2 0,-5-4-1,3-4 0,-2-2 0,2-3 0,-1-4 0,1-4 0,2-3 0,2-3 0,0-3 0,4-1 0,2-2 0,2 1 0,3 2 0,1-1-1,2 4 0,1 1 1,1 4-1,1 3 0,-1 4 1,1 2 0,-1 2-1,1 4 1,-1 0 0,-1 3 0,-1 2 0,2 0-1,-1 1 1,-1 0 0,-1 0 0,-1 1 0,2-2 0,-3 0 0,1-2 0,-2 0 0,1 0 0,-1 0 0,2-2 0,-4-1 0,1-1 0,1-1 1,-4 1-1,2-1 0,0 2 0,-1 0 0,-3 1 0,2 0 0,-4 0 0,4 2 1,-2 3-1,0 4 1,2 2 0,0 3-1,-2 3 0,0 1 0,3 3 0,-3 0 0,2 1 1,0 0-1,2-1 0,-2-2 0,0-2 0,3-3 0,-1-1 0,0-1 0,2-3 0,1-3 0,-1-3 0,2-1 0,0-3 0,1-4 1,1-1-1,-1-4 0,-1-1 0,-2-3 0,0-1 0,-3-3 0,3-1 0,-2 0 0,0 1 0,-2 3 0,-2-1 0,3 3 0,-3 4 0,2 3 0,-2 2 0,0 5 0,0 3 0,2 6 0,-2 4 0,0 2 0,2 3 0,1 2 0,1 0 0,0 2 0,2-2 0,1 0 0,1-2 0,2-2 0,1-2 0,1-3 0,1-1 0,1-5 0,1-1 0,1-3 0,1-3 0,0-4 0,-1-1 0,-1-5 0,1-1 0,-1-1 0,-3-2 0,-1-2 0,-1-2 0,-1-1 0,-1 0 0,-4 0 0,2 3 0,-4 3 0,3 1 0,-3 3 0,-2 3 0,0 2 0,-2 5 0,0 4 1,-2 4 0,2 1 0,-2 6-1,-2 1 0,2 1 0,2 1 7,0 1-1,0 0-8,2-2 1,0 0 0,4-2 7,2-3-8,3-2 1,1-2 6,5-4-7,-1-2 1,5-4-1,-1-3 1,3-1-1,2-4 1,-2-2 0,-3-1 0,1-1 0,0-3 0,-5-2 0,1-3 0,-3 1 1,-3-1-1,-1 0 0,-4 2 1,3 2-1,-7 3 1,0 3 0,-2 2 0,-2 5 0,-3 4 1,-3 5-1,-2 4 7,2 5-1,-5 4 5,3 2-7,2 4 6,-3 1-8,5 1 6,2 3-13,2-2 19,2 0-8,2 1-7,2-4 0,4-2-6,7-1 13,1-3-7,3-2-6,6-3 7,0-3 0,3-3-6,4-2 0,-4-2 0,1-2-1,-4-2 1</inkml:trace>
  <inkml:trace contextRef="#ctx0" brushRef="#br0" timeOffset="42407.4256">19746 11152 1,'-19'-23'1,"0"-1"0,-3-3 0,1-1 0,-2-1 0,-2-1 0,1-2 0,-3 0 0,0-1 0,-4-2-1,2 2 1,-4-2-1,0 0 0,-5-1 1,-1 1 0,0 1-1,-3 0 0,-1 3 0,-2 1 0,-3 1 0,-2 1 0,1 2 0,-7 3 1,2 0-1,-4 2 0,-2 2 0,-2 2 0,0 0 0,0 2 0,0 3 1,-2 0-1,2 3 0,-2 1 0,0 1 0,0 2 1,-3 1-1,1 3 0,0 1 1,-2 1-1,2 4 0,-3 1-1,3 2 1,-2 2 0,2 3 0,-3 4 0,1 0 0,0 4 0,0 2 0,-3 2 1,5 1 0,0 3-1,2 3 0,0 0 0,2 2-1,2 2 1,0 1 0,0 2 0,2 1 1,4 2-1,-2 0 0,2 5 0,5-1 0,-1 3 0,3 1 0,1 1 0,1 3 0,3-1 0,1 2-1,2 1 1,1 1 1,3 1-2,0 1 2,2 1-1,0 2 0,2 0 0,2 1 0,2-1 0,-2 2 0,4 0 0,0 1-1,3 2 1,1-1 1,0 1-1,3 2 0,-1 0 0,5 0 0,-3 1 0,5 0 0,-3 1 0,5 0 0,0 2 0,1 0 0,3 2 0,-2-1-1,4 0 1,-1 0 0,1 0 0,2 1 0,2-1 1,0 2-1,4-2 0,3 2 1,1-3-1,0 0 1,5 0-1,-1-1 0,2-1 0,3 3 0,4-2 0,-1-1 0,3-2 0,2 0 0,2 0 0,2-3 0,0-1 0,2 0 0,35 61 0,-2-17 0,-35-61 0,4 1 0,2 1 0,2-2 0,1 0 0,3-1 0,3-2 0,-1-1 0,2-1 0,5-2 0,2-2 0,-1-1 0,5-4 0,4 0 0,0-2 0,2-3 0,0-1 0,2-3 0,1-2-1,1-1 1,66 19 0,-12-9 0,-64-21 0,2 2 0,2-3 0,0-1-1,4-1 1,0-2 0,0-3 0,2-2 0,3-1 0,3-1-1,0-1 2,3-3-1,-1-2-1,1-1 1,1-3 0,1-1 0,74-17 1,-15 0-1,-74 13 0,0-2 0,5-3 0,-1-2-1,2-3 1,-2-3 0,2-2 0,1-3 1,69-39-2,-24 5 1,-6 8 0,-63 29 1,5-1-1,-3-2 0,3-3 0,-1-1 0,-1-4 0,0-2 0,-3-2 0,3-3 0,-3-3 0,1-3 0,43-55 0,-13 12 0,-6 8 0,-7 5 0,-32 44 0,0-6 0,0 0 0,2-7 0,-2-2 0,2-2 0,-2-1 0,0 0 0,0-3-1,-2-1 1,0 1 0,-2-2 0,-3-3-1,-1 1 1,-2 0-1,-2-2 1,-3 2 0,-1 0 0,-3 1 0,-4-2 0,0 0 0,-3-1 0,-3 0 0,-2 2 0,0-2 1,-4 2 0,-1 1-1,-3 1 1,0 1-1,-2 1 0,-3 1 0,1-1 0,-5 2 0,3-2 0,-5 0 0,-2 3 0,1 0 0,-3-1 0,-23-53 0,7 16 0,-2 10 0,2 9 0,20 43 0,-4-3 0,0-2 0,-1-2 0,-5 2 0,2-3 1,-2 1-1,-2 0 0,0-1 0,0 2 1,-2 0-1,-3 0 0,3 1 0,-2 0 0,-2 3 0,-2 0 0,-1 0 0,1 0 0,-2 1 0,-1 2 0,1 0 0,-2 4 0,1 0 0,-1 1 0,-1 1 0,3 2 0,-5 2 0,3 2 0,-5-2 0,3 3 0,-5 0 0,5 3 0,-3 0 0,3 2 0,-3 2 0,1 0 0,-1 3 0,3 0 0,-1 2 0,1 2 0,-3 1-1,3 1 0,1 3 0</inkml:trace>
  <inkml:trace contextRef="#ctx0" brushRef="#br0" timeOffset="45943.6279">10788 13612 2,'4'5'2,"1"2"0,1 2 0,0 0-1,0-1 1,0 1-1,1 2 0,1-1 1,0 3-1,5 0 0,-5 1 0,2 1 0,3 0 2,-1 2-2,0 1 0,1 2-1,1 1 1,3 1 0,-3 1 0,5 3 0,-3 0 0,5 2-1,0 1 0,2 1 0,1 3 0,3 1 1,0 2 0,4 2-1,0 3 0,2 3 0,2 0 0,3 3 0,1 0 0,2 2 0,3 1 0,-1 1 0,1 1 0,3 0 0,1-1 0,1 4 0,1-1 0,2 1 0,2 1 0,-1-3 0,1 4 0,0-2 0,0 1 0,1 0 0,1-2 0,-2 1 0,2 0 0,2-1 0,2 2 0,-2 2 0,0-1 0,2 2 0,-2-2 0,1 0 1,-1 2-1,2-3 0,-2 1 0,0 2 0,2-1-1,0 1 1,0-1 0,-2 1 0,0 0 1,0-1-1,-2 0 0,-3-1 0,-1-2 0,-2-1 0,-1-3 0,-1 1 0,-2-4 0,-3 0 0,0-1 0,-1-3 0,-1-1 0,-2-5 0,3-2 0,-3-3 0,-2-2 0,3-2 0,-1-3 0,-4-3 0,2 0-1,-4-2 1,3-1 0,-3-1 0,-2-3 0,-2 1 0,-3-3 0,1 0-1,-2 0 0,-2-1 0,-2 0 0,-1-2-1,-3 0 0</inkml:trace>
  <inkml:trace contextRef="#ctx0" brushRef="#br0" timeOffset="46633.6673">15082 16307 2,'-2'-2'2,"0"0"0,2 2 0,-2 0-1,0 4 0,2 1 0,-2 2 0,2 3 0,0 2 0,-3 3 1,6 5-1,-3 4 0,0 5 0,2 4 0,0 4 1,2 5-2,0 2 1,0 5 0,0 4-1,0 5 1,0 6-1,-1 3 1,1 1-1,0 4 1,-2 3-1,2 1 0,0 5 1,2 1-1,-1 2 1,-1-1 0,2-1-1,0-1 0,0 0 0,3-3 0,-1 0 0,0-3 0,2-3 0,-1-4-1,1-4 1,0-4-1,1-4 0,-1-5 0,0-6 0,-1-4-1</inkml:trace>
  <inkml:trace contextRef="#ctx0" brushRef="#br0" timeOffset="47385.7104">15179 16253 1,'-2'-4'3,"0"-1"0,0 1-2,0-2 0,2 0 1,2-1-1,2 0 0,2-1 0,2 0 0,3-3 0,1 1-1,5-1 0,1 0 0,7-2 1,4-1 0,8-1-1,5-1 0,5-1 0,7-3 0,6-2 0,6 0 0,7-1 0,5-3 0,9 2 0,4-2 0,4 1 0,5-2 0,3 3 0,4-1 0,5 2 0,0 1 1,2 2-1,-1 3 1,1 2-1,0 2 0,-2 2 0,-3 4 0,-3 5 0,-3 3 0,-4 5 0,-4 3 2,3 4-2,-5 6 1,0 4-1,-4 5 0,-4 2 1,-3 4 0,-3 3-1,-5 3 0,-1 4 0,-3 2 0,-2 3 0,-6 5 0,-2 1 0,-4 5 0,-2 0 0,-2 3 0,-5 0 0,1 1 0,-5 0 0,1 2 0,-3 1 0,-4 2-1,0 0 1,-1-1 0,-3 0 0,-2 1 0,0-1 0,-2 0 0,-2 0 0,-1 2 0,-1-2 1,0 2-1,-4 0 1,-1 0-1,1-1 0,-2 0 0,-3 0 0,-1-2 0,-1 2 0,-3 0 0,-1 0 0,-4-2 0,-2 2 0,-4-2 0,0 0 0,-6-2 0,-2-1 0,-3-1 0,-3-1 0,-5-1 0,-3-5 0,-5-9 0,-4-4 0,-7-7 0,-3-3 0,-4-4 0,-5-5 0,-2-3 0,-4-1 0,-4-4 0,-4-2 0,-2-1 0,-6-1 0,-3-3 0,1 0 0,-3-2 0,-1-1 0,-3 0 0,0-1 0,-1-3 0,-3-2 0,-6 0 0,0 0 0,-2 0 0,0 0 0,-4 0 0,-3 0 0,3 0 0,-2 0 0,0 0 0,1 0 0,1 0 0,2 0 0,0 0 0,0 0 0,0 0 0,1 0 0,3 0 0,0 0 0,5 0-1,1 0 0,2 0 0</inkml:trace>
  <inkml:trace contextRef="#ctx0" brushRef="#br0" timeOffset="48237.7591">7926 13319 1,'-4'-3'2,"-2"0"1,-1-2-1,-1 0 0,0 0 0,-3 0 0,1 0-1,0 2 0,-1 1 0,3 0 1,0 0-1,0 0 1,-1 2-1,5 2 0,0 2 0,0 1 0,2 5 0,0 1 0,2 3-1,2 5 0,0 3 1,4 2-1,0 5 0,3 4 1,1 2 0,4 4-1,1 4 1,1 2 6,3 2-8,4 3 1,-2 1 0,3 3 0,-1-3 0,2 3 0,2-1 6,0 1-7,0-2 0,-3 1 0,3-1-1,-4-4 1,0 1-1,-3-5-1,-1-1 0</inkml:trace>
  <inkml:trace contextRef="#ctx0" brushRef="#br0" timeOffset="48969.801">8120 14180 2,'2'-4'2,"3"-2"0,-1-4 0,4-1 0,0-2-1,5-1 0,-1-2 0,3-2 0,1 1 0,1-1 0,1 0-1,1-1 1,-1 0 0,3 0-1,-2-3 0,-1 2 0,1-1 0,0 0 1,-3 0 0,1 1-1,-5 2 2,-4 2-2,1 2 0,-3 0 1,-4 3 0,0 3 0,-6 5 0,0 1-1,-3 5 0,-1 1 0,0 6 1,-2 5-1,-1 1 0,-1 4 0,4 2 1,-1 4-1,1 0 0,2 1 1,0 0-1,1 0 1,1-3-1,2-3 0,4-3 1,0-1-1,0-6 0,3-1 0,-1-6 0,4-2-1,0-5 1,3-4 1,-1-3-1,2-5-1,-1-2 1,1-2 1,-2-2-1,1 0 0,-1-3 0,1 1 0,-3 1-1,-2 1 1,0 4 0,-2 0 0,0 5 0,1 1 1,-3 4-1,0 3 0,2 5 1,0 2-1,-2 4 1,2 7-1,0 1 1,3 5-1,-1 0 0,-2 2 0,2-1 0,0-1 0,1-2 7,-1-3-1,2-1-1,2-4-7,-1-3 0,1-6 1,0-4-1,1-5 7,1-5-7,0-4 1,-1-6-1,1-4 1,1-3 0,-1-3 0,-2-3 0,1-1 0,-3-1 0,0-3 1,-4 0-1,-2 1 1,-2-4 0,-2 0 0,-4 1 0,0 1 0,0 2-1,-2 1 1,-3 6 0,1 4 0,2 3 0,-3 6 13,1 4-8,0 4-7,1 8 20,1 5-3,2 5-15,2 4 13,2 5-1,-3 6 4,5 4-2,0 2-14,5 5 0,-1 3 6,4 3-7,2 3 14,3 0-3,1 2-1,3 1-1,-1-1-7,3 0-1,4-5-12,-3-1-5,3-3 0,-2-4 4,2-2 1,-3-5 0,1-3 2,-2-5 0,-3-4 1</inkml:trace>
  <inkml:trace contextRef="#ctx0" brushRef="#br0" timeOffset="49273.8183">8970 13572 1,'-2'0'3,"2"0"1,-2-1-1,0 1 0,0 0 7,0 0 4,2 2-2,-2-1 6,0 3-3,0 2-14,0 1 18,0 1-1,0 2 3,0 4-2,2 1-9,0 3 12,2 2-16,0 3 6,0 0 4,2 3-14,0 2 0,2-1 13,3 0-9,-3 2 5,4-1-7,0-1-7,3 0-6,-1-1 20,3 0-8,-1 0-6,1-3 0,-3 0 7,0-2-1,-3 0-6,-3-1 6,-2 0 0,0-2-26,-4 2 22,-4-3-26,0 2 4,-2-3 2,-3-1 3,-1-2 1,0-1 2,-1-4 1,-1-1 1,0-4 2</inkml:trace>
  <inkml:trace contextRef="#ctx0" brushRef="#br0" timeOffset="49581.836">9159 13951 3,'8'-13'3,"0"-2"0,2-2 0,3-2-1,-1-3 0,3 0 8,-3-1-9,3 0 0,-5-1 13,4 1 4,-3 0-1,-1 1 3,0 1 5,-3 3-23,-5 0 19,2 3-2,-6-1 3,0 4-8,-2 0 4,-3 4 5,-1 1-17,0 3 18,-5 4-21,3 4 13,-2 2 9,-1 4-8,1 4 3,-1 4-1,3 3-3,2 2 5,0 4-10,-1 3-8,3 2 6,4 3-1,2 0-1,2 1 7,2-1-3,5-1-8,1-4-13,4-2 2,3-4-13,6-3-10,-1-5-1,5-2 3,2-5-9,4-6 4,0-3 4,3-3 3,-1-4 2,0-3 4,0-1 0</inkml:trace>
  <inkml:trace contextRef="#ctx0" brushRef="#br0" timeOffset="50353.8801">7905 14852 1,'-4'3'2,"0"-1"1,0-1 0,-2 3-1,1 0 0,3 1-1,-2 1 1,2 2 0,2 1-1,0 2 0,2-1 1,4 1 0,3 1-1,1 1 0,3 1 0,5 1 0,3-1 0,4 1 0,2 0-1,8 1 0,2-3 0,6-1 0,5-3 1,4 0-1,1-4 0,5-1 0,0-4 0,2-4 0,0-1 0,0-6 0,-2-4 0,2-1 0,0-4 0,-2-2 0,0-3 0,-2-2 0,-3-4 0,-3 0 1,-4-4-1,-3-2 0,-4-4 0,-4-2 0,1-5 0,-7 1 0,-5-4 0,-1-2 0,0-1 0,-4-3 0,-3 0 0,-1-4-1,-1 1 1,-4-2 0,-1-3 0,-1 1 0,-4 2 0,0 3 0,-4-1 0,-4 1 0,-2 1 0,-2 4 0,-5 0 0,-3 2 0,-5 1 0,-4 1 0,-2 2 0,-4 2 0,0 1 0,-6 5 0,0 0 0,-3 2 0,-1 3 0,-2 0 0,-1 1 0,-1 3 0,-1 1 0,-1 2 0,-3 2 0,0 3 0,-3 1 0,-1 3 0,-2 2 0,2 3 0,0 2 0,-1 3 0,-3 3-1,0 4 1,0 2 0,0 2 0,-2 5 0,0 2 0,0 4 0,2 2 0,-2 5 0,2 3 0,4 2 1,1 3-1,1 3 0,0 3 0,7 2 0,-1 0 0,5 3 0,4 3 1,4 0-1,4 3 0,2 3 1,4 1 6,4 1-7,5 3-1,1 2 1,5-1-1,6 0 1,0-2 0,4 1 0,4-2 0,3-2 6,1-2-7,2-2 7,5-3-7,-1-2-1,5-1 1,2-5-1,0-1 0,4-4 0,-1-3 0,34 21 0,-8-12-1</inkml:trace>
  <inkml:trace contextRef="#ctx0" brushRef="#br0" timeOffset="51353.9373">12476 15164 2,'0'0'2,"0"0"0,0 0-1,0 0 0,0 2 1,0 5-1,-2 6 0,0 3 0,-2 2 0,0 2 0,-1 2 0,-1 2 0,2 0 0,0 3-1,-2 0 1,2-3-1,2 2 0,-1-2 0,1-2 0,4-1 0,3-2 0,-1-4 1,2-2-1,4-3 0,1-1 2,3-6-2,1-1 0,1-2 0,5-2 0,2 0 0,-1-1 0,1 0 0,0 1 0,-3-1 0,1 3 0,0 1 1,-3 4 0,1 2 0,-2 3 0,-1 3 0,-1 4 0,-3 2-1,0 3 1,1 4-1,-3 2 1,1 0 0,1 2-1,2-2 0,3 0 0,0-1 0,1-3 0,5-1 0,0-2 0,4-2 0,4-4 0,2-1 0,2-3 0,2-1 0,4-2 0,3 0 0,-3-1 0,3 2 0,-1 2 0,-2 0 0,-1 5 0,-3 2 0,-2 4 0,-2 4 0,-2 4 0,-4 3 0,0 4 1,-2 5-1,-2 1 1,-1 2-1,1-1 1,0 2-1,2-1 0,2-1 0,1-2 0,6-1 7,1-4-7,4-3 0,7-4-1,1-3 0,5-4 0,4-2 0,-1-4 0,5-3 0,0 0 1,2-2 0,1-2 0,1 0 0,-2 1 0,-4 3 0,-1 1-1,-1 2 0,-4 2 1,-4 5 0,-1 2 0,-3 3 0,-3 4 0,0-1 1,-3 5-1,-1-1 0,2 2 0,2-1 0,-1 2 0,1-2 0,3-1 0,1 0 0,5-4 0,1 2 0,3-4 0,2-2 0,2-2 0,0-3-1,2-3 1,0-3 0,2 2 0,-2-3 0,2 0 0,-6 1 0,2 0 0,-5 2-1,-3 1 1,-2 2 0,-3 0 0,-4 2 0,-1 3 1,-3 0-1,-2-2 0,-2 2 0,-2-1 0,-2-4 0,0-1 0,-4-3-1,-2-2-1,-1-4 0</inkml:trace>
  <inkml:trace contextRef="#ctx0" brushRef="#br0" timeOffset="51959.972">15384 15695 2,'-6'13'3,"1"5"0,1 7-1,-2 5 1,-2 6-1,0 6 0,-3 7 0,-1 5 1,-1 4-2,1 8 0,-5 5 0,1 3 0,-1 3-1,-1 0 0,-3 3 0,2 0 0,-1-1 0,-3-3 0,2-5 0,1-6 0,-1-3 0,0-9-1,-1-5 0,1-7 0,0-5 0</inkml:trace>
  <inkml:trace contextRef="#ctx0" brushRef="#br0" timeOffset="52127.9816">14708 16617 2,'8'-24'3,"4"1"0,3 3 0,1 4-1,1 5 0,3 3 1,3 7-1,2 6 7,0 3-2,4 3-1,0 7-7,2 2 0,2 4 0,0 2 0,2-1 1,2 3 0,1 0 0,-1 0-1,2-3-1,-2 1 0,-2-2 0,1-1 0</inkml:trace>
  <inkml:trace contextRef="#ctx0" brushRef="#br0" timeOffset="53579.0646">5105 13345 1,'-2'-3'3,"2"-2"0,-2 2-1,0-2 0,2 3 0,-2-2 0,0 1 0,0 0 0,2 1-1,0 0 1,-3 1-1,6-2 0,-3 3 0,4 0 0,0 3 0,2-1 0,2 3 0,3 2 0,-1 1 0,4 2-1,-1 2 1,3 3-1,1 0 0,-1 2 1,1 1 0,0-1-1,-1 0 0,3 0 0,-3-1 0,1-2 0,-3-1 0,1 0 0,-1-3 0,-1-1 0,-3-3 0,2 0 0,-1-3 0,-3-3 0,2-3 0,-1-3 0,1-2 0,0-3 0,1-4 0,1-3 0,0-2 0,3-1 0,-1-3 0,3 0 0,0-3 0,1-2 0,-1 1 0,3-1 0,-1 1 0,2 0 0,-3 0 0,1 3 0,-1-2 0,1 1 0,-2 3 0,-1 0 0,1 2 0,-3 1 0,1 0 0,-3 3 0,1-1 0,-3 3 0,0-1-1,1 3 2,-3 0-1,0 2 0,-2 1 0,-2 1-1,3 2 2,-1-1-1,-2 2 0,-2 0 0,2 2 7,0 0-8,-2 0 1,0 0 0,3 2 6,-3-1-1,-2 2 0,2-1-8,-2 1 15,2 0-9,-2-1 6,0 1-14,0 0 1,0 0 13,2 1-14,-2 0 13,0-1-7,0 1 6,2-1-7,-2 1 6,0-1 0,0 1-1,0 0-7,0 0 7,0 0-15,0 0 3,0 0 13,0 0-1,0 1-13,2-1 7,-2 0 7,0 0-7,0 0 6,0 0 7,0 0-15,0 0 6,0-1 0,0 1 6,0 0-14,0 0 7,-2 0 6,2-2-13,0 2 7,0 0 6,0 0-14,0 0 7,0 0 6,0 0-19,0 0 14,0 0 6,0 0 6,0 0-15,0 0-15,0 0 4,0 0 0,0 0 0,0 0 1</inkml:trace>
  <inkml:trace contextRef="#ctx0" brushRef="#br0" timeOffset="55065.1496">19206 10979 1,'-10'-7'2,"-1"-2"0,-3-1 0,-3 1 0,1 0-1,-7 0 0,0-2 0,-2 2 0,-4 0-1,0-1 1,-4 2 0,-2 2 0,-4 0-1,-3 2 0,-5 0 1,-1 3-1,-5 1 1,-3 1-1,-2 3 1,0 0-1,-2 2 1,-2 1-1,-2 4 0,0-1 2,0 3-2,-5 2 0,1 3 1,-2 1 0,-3 5-1,3 1 0,-2 2 0,-1 2 0,1 1 0,-3 4 0,1 2 0,-1 1 0,-1 3 0,2-1 0,-1 4 0,3 1 0,-1 2 0,1 0 0,4 3 0,-1 0 0,3 1 0,2 1 0,0 0 0,4-1 0,2 3 0,2-2-1,5-1 2,1 1-1,4 2-1,3 2 1,2 2 0,3 0 0,3 2 0,4-1 0,2 4 0,2-1 0,3 0 0,3 2 0,2 0 0,5 1 0,-1 1 0,5 0 0,2 0 1,1 0-2,5-1 1,2 1 0,2-2 0,5 0 0,1-2 0,4 0 0,3 1 0,1-2 1,7-1-1,0 2 0,6-2 0,2-1-1,2 0 2,4-2-1,0 0 0,3-1-1,3-2 1,-2 2 0,3-2 0,1 0 0,3 0 0,0-1 0,1 0 0,3-2 0,4-2 0,0 0 0,-1-3 0,3-2 0,2-2 0,0-1 0,2-3 0,5-5 0,-1 1 0,4-3-1,0-2 1,5-2 0,-3-2 0,3-3-2,-1-1 2,1-4 0,3 0 0,1-2 0,1-1 0,1-4 0,0 1 0,-1-2-1,1-2 1,0-2 0,-1-1 0,3-3 0,0 0 0,0-4 0,-1 0 0,-1-2 0,0-2 0,-1-2-1,-1-1 1,1-3 0,-1-1 0,2-3 0,-1 0 0,-1-3 0,-2-3 0,-3-1 0,0-3 0,-1 0 0,-3-5 0,-2 1-1,3-4 2,-5-3-1,0 1 0,0-3-1,-2 1 0,0-3 1,-4-2 0,-2-1-1,-2-1 1,0-3-1,-2-1 1,-2-3 0,-3-2 0,-1-1-1,-3 0 1,-3 0 0,-3-2 0,37-60 0,-11 12 0,-14 10 0,-9 9 0,-7 3-1,-10 3 1,-1 1 0,-7 7 0,-11 38 0,2-5 0,-1-2 0,-1-2 0,-2-4 0,0-2 0,-2-3-1,-2 0 0</inkml:trace>
  <inkml:trace contextRef="#ctx0" brushRef="#br0" timeOffset="55240.1596">20972 11541 1,'-19'-35'2,"-3"-2"-1,-3-4 0,-2 0 0,0 1 0,-4-2-1,0 0 1,-4 0-1,-2 1 0,-3 1 0,1-1 0,-2 0 0,-3 3 0,1 1 1,-3 1-1,-3 1 1,1 2-1,-4 2 0,1-1 0,-5 4 0,0 0 0,-2 4 0,0 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2-04T05:43:33.4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10937 11609 4,'-8'6'3,"0"3"0,-3 3 0,3 3-1,-2 5 0,-1 6-1,1 0 0,0 4 2,3 2-2,3 2 0,2 0 0,4 1 0,7 0 0,-1-2-1,4-3 1,5-2 0,1-5-1,5-3 1,4-6-1,2-5 0,2-5 1,4-7-1,2-4 1,1-7 0,-1-4-1,-2-5 1,-2-5-1,0-4 7,-4-1-7,-4-2-1,-4-3 1,-5 0-1,-5 1 0,-5 0 1,-6-2 6,-6 2-7,-5 0 0,-5 2 0,-3 2 1,-4 6 0,-1 1-1,-3 6 0,0 4 0,-2 7 0,2 4 0,0 6 0,0 5-1,0 7 0,2 4-1</inkml:trace>
  <inkml:trace contextRef="#ctx0" brushRef="#br0" timeOffset="248.0142">11196 12492 3,'-4'20'4,"-1"4"-2,1 4 0,0 3 0,-2 4 0,2 2 0,2 2 0,0 2 1,0 2-2,2 3 0,2 1-1,-2 0 1,2 1 0,0 0 0,0-3 0,0-1-1,-2-3 0,2-3 0,-2-3-1,0-2-1,-2-3 1,2-3-1,-2-3-1,-2-4 1</inkml:trace>
  <inkml:trace contextRef="#ctx0" brushRef="#br0" timeOffset="419.024">10977 13062 4,'-5'2'2,"1"4"1,-4 4-1,-2 7 1,-3 5-1,-1 6 0,-5 5 0,-2 6 0,-1 4 0,-3 3-1,-2 4 0,-2 2 0,-2 1 0,2-1-1,4-2 1,0-2 0,5-5-1,1-5 0,7-5-1,-1-5 0,3-6-1,4-6 0</inkml:trace>
  <inkml:trace contextRef="#ctx0" brushRef="#br0" timeOffset="603.0345">11241 12981 2,'9'9'3,"1"3"0,0 3 0,1 4-1,1 3 0,-2 3 0,1 2-1,3 1 1,-1 3 1,1 0-2,-2 2 1,3-1-1,-1 0 0,1-3 0,1-2 0,1-2-2,-1-4 1,1-4 0,0-3-1,-1-4-1,1-5 0</inkml:trace>
  <inkml:trace contextRef="#ctx0" brushRef="#br0" timeOffset="770.0441">11452 13299 2,'-27'29'3,"-2"5"-1,0 5 0,-4 5 0,0 5 0,-4 5 0,2 1-1,-2 5 1,1 0-1,1 2 0,0-2 1,2 0-1,2-2 0,2-4 0,2-4 0,4-4-1,1-6 0,3-6-1,5-5-1,-1-7-1</inkml:trace>
  <inkml:trace contextRef="#ctx0" brushRef="#br0" timeOffset="956.0547">11024 13835 1,'6'3'3,"5"4"0,-1 5 0,2 2 0,5 3-1,2 4 0,-1 4 0,1 1 1,1 6-1,5-1 0,0 2-1,0 1 0,0-2 0,2-1-1,-1-3 0,1-3 1,2-4 0,0-4-1,2-4 0,-2-3 0,4-4-1,-2-5 1,0-4-1,2-3-1</inkml:trace>
  <inkml:trace contextRef="#ctx0" brushRef="#br0" timeOffset="1628.0931">13539 10569 1,'0'2'3,"0"4"-1,0 2 0,2 4 0,-2 0 0,2 5 0,0 2 0,0 6-1,2 3 0,1 4 1,-1 7 0,2 4-1,2 5 0,0 6 0,1 6 0,-1 8 0,2 5 0,1 6 0,-1 6 0,4 6-1,1 4 1,2 5-1,-1 6 0,5 7 0,-1 3 0,3 6 0,4 6 0,0 6 0,2 5 7,0 8-8,2 5 1,0 9 0,2 4-1,0 4 1,0 6 6,0 3-7,0 2 0,0 5 0,1-3 7,-6 0-7,4-3 0,-6-2 0,1-4 7,0-6-1,0-6-1,-2-7-7,0-4 1,0-7 0,-1-5 0,1-9 0,0-5-1,-2-9 1,2-5 0,-5-9 0,1-6 0,-5-9-1,1-7 0</inkml:trace>
  <inkml:trace contextRef="#ctx0" brushRef="#br0" timeOffset="2502.1431">13620 10764 2,'4'-20'1,"4"-3"0,7-1 0,-1-3 0,9-2 0,2-4 0,4 1 0,6-3 0,6-1 0,13-2 0,8 0 0,6-1 0,9-2 0,7-2 0,10-3 0,5 0 0,4-1-1,5 0 0,3 0 0,7 0 0,8 4 0,3-2 1,1 5-1,7 1 1,-1 3-1,5 4 0,-3 3 0,-1 2 0,-1 4 0,-1 4 0,-3 4 0,-4 3 0,-4 5 0,-4 3 0,-4 5 0,-4 3 0,-3 5 0,-3 2 0,-7 6 0,-4 6 0,-2 4 0,-6 4 0,-2 6 0,-6 3 0,-3 5 0,-1 3 0,-7 6 0,-2 6 0,-4 5 0,-4 3 0,-2 7 0,-4 4 0,-3 5 0,-1 5 0,-3 6 0,-3 7 0,-3 2 0,0 6 2,-2 5-2,-1 6 0,-3 1 0,2 0 0,-2 5 1,-2 2-1,2 1 0,0 0 1,-2 3-1,0-1 0,0 2 0,2-2 1,29 132-1,-6-36 0,-6-23 0,-27-113 0,3 4 0,-1 3 1,4 1-1,-2 4 0,0 0 0,2 3 0,-2-1 0,2 0 0,-2-3 0,0 1 0,-1-3 0,-1 1 0,2-2 0,-2-2 0,-2-4 0,-3-2 0,1-5 0,-2-2 0,-3-3 0,-1-4 0,-5-2 0,-2-1 0,-4-4 0,-4-2 0,-4-4 0,-2-1 0,-8-1 0,-5-3-1,-4-3 1,-8-2-1,-6-4 1,-8 1-1,-7-5 0,-6 1 1,-6-4 0,-9-2 0,-9 1 0,-5-2 0,-6 1 0,-2-4 1,-7-1 0,-3-2 0,-5 0 0,-6-2-1,-4-2 0,-2-1 0,-4 0 0,-4-2 0,-2-1 0,1 0 1,1-2-1,-2 0 0,-3 0 0,3 0 0,-3-2-1,1-1 1,2 0 0,-5-1-1,3-2-1,5-2-1</inkml:trace>
  <inkml:trace contextRef="#ctx0" brushRef="#br0" timeOffset="4047.2315">11663 12676 2,'-2'2'2,"0"-1"0,2 0 0,-2-1 0,0 1-1,2 1 0,0-2 1,4 0-1,-2 0-1,4 0 1,0-3 0,5 1 0,1 0 0,5-2 0,1-1 1,7 1-2,2-4 1,4-2-1,8 0 1,5-2-1,3-3 0,5-1 0,2 0 0,6-2 0,2 0 0,4 0 0,4-2 0,3 2-1,-1-1 1,5 1 0,-1-1 1,3-1-1,-1 2 0,3-1 0,4 1 0,-2 0 0,1 0 0,-3 1 0,2 1 0,-5-2 0,-1 2 0,-1 1 0,-3 0 0,-1 0 0,1 1 0,-3 0 1,-4 1-1,-2 1 1,-6 1-1,-2-1 0,-6 2 0,-7 0 0,-2 2 0,-1 1 1,-7 0 0,-2 1-1,-2 1 1,-4-1 0,-1-1-1,-3 3 0,-2 0 1,-3 1-1,1 0 0,-3-1 0,1 2 0,-1 0 0,-3-1 0,3 2 0,-2 1 0,-1 0 0,3 0 0,-1 0 0,-1 0 0,3 0 0,-3 0 0,2 0 0,-1 1 0,-1-1 0,1 0 0,-3 0 0,-2 0 0,1 0 0,-5 0 0,0 2 0,-2 0-1,-4 0 0,-2 2-1,-5 0 0</inkml:trace>
  <inkml:trace contextRef="#ctx0" brushRef="#br0" timeOffset="4950.2831">15922 10902 2,'0'-4'2,"-3"-1"0,-3 0 0,0 2 0,0-1-1,-4 1 1,-3 1-1,-3 2 0,-3 0-1,-4 3 1,-4 2 0,-6 3 0,-4 2 0,-6 4-1,-5 3 1,-4 2 1,-1 5-2,-5 2 1,-4 3 0,0 3-1,-7 4 1,-1 0 0,2 3 0,-3 3 0,1 1 0,2 1-1,0 4 1,1 1 0,5 2-1,2 1 0,2 2 0,9 1 0,1-2 0,7 2 0,6-3 0,6 0 0,6 0 0,6-2 0,9-2 0,8 1 0,4-1 0,7-2 0,7 2 0,5-1 0,8-1 0,6-3 0,9-1 1,3-1-1,7-3 0,4-3 0,6-4 1,5 0-1,3-5 0,9-2 0,6-6 1,8-2-1,4-4 0,5-5 0,8-5 0,8-5-1,2-5 1,6-8 0,4-4 0,5-7 0,4-3 0,4-4 1,-1-4-1,5-4 0,-2-5-1,2-4 1,-6-2 0,2-8-1,-2-3 0,-5-2 1,-5-4 0,-9 0 0,-6-3 0,-8-1 0,-9-4 0,-12 0 0,-10 0-1,-11 1 1,-12 2 0,-8 0-1,-15 2 1,-8 0 0,-9 3-1,-10 0 1,-10 2 0,-6 0 0,-11 4 0,-9 4 0,-12 4 0,-7 4 0,-11 4 0,-6 5 0,-11 6 0,-10 5 0,-8 7 0,-6 4 0,-6 7 0,-9 5 0,-8 6 0,0 6 0,-4 5 0,-3 4 0,-1 5 0,2 3 0,2 3 0,4 1 0,4 1 0,6 0 0,9 2-1,5 0 0,10-2 0,3 1-1</inkml:trace>
  <inkml:trace contextRef="#ctx0" brushRef="#br0" timeOffset="6071.3473">15148 11714 2,'-2'-1'2,"2"0"0,0-1-1,-2 2 0,2 2 1,0-1-1,2 5 1,0 1-1,0 2 0,2 0 0,0 2 0,3 0 0,-1 1-1,0 1 0,0-3 0,2 1 1,1-1 0,-1-3 1,4-2-2,-1-3 0,3-3 0,-1-3 0,3-4 0,1-2 1,-3-3 0,5-1 0,-3-1-1,1-3 0,-1 1 0,-3-2 1,-1 2-1,-1 1 0,-1 2 0,0 1 0,-3 4 0,-1-1 0,0 5 0,-2 1 0,0 4 0,0 2 0,-2 4 0,0 1 0,3 2 0,-3 0 0,2 0 0,0-1 0,2 0-1,5-1 1,-1-1 0,0-4 0,5-2 0,-3-1 0,5-3 0,1-3 0,1-3 0,-1-1 0,3-2 0,0-1 0,-5-1 0,1-2 0,-1 1 0,-1 2 0,-3 1 0,1 1 0,-5 2 0,2 2 0,-1 4 0,-1 1 1,0 3-1,-2 6 0,3 2 0,-1 5 0,0 1 0,0 1 0,1 1 1,1-1-1,-2-1 0,5 2 0,-3-5 0,3 0 1,1-3-1,-2-6 0,5-2 0,-3-3 0,3-4 0,0-5 0,-1-3 0,1-1 0,-1-5 0,1-1-1,-3-3 1,1 0 0,-5-3 0,0 1 1,-1 0-1,-1 0 0,-2 4 0,-2 1 0,2 3 0,-1 4 0,-3 5 0,0 4 0,-2 5 0,2 4 0,-2 4 0,0 5 1,2 3-1,0 3 0,0 1 0,2 2 0,2 0 0,1-1 0,1-3 0,2-1 0,3-4 0,1-4-1,3-2 1,-1-6 0,1-3-1,1-5 0,1-5 1,-3-2-1,3-5 0,-4-2 1,1-4-1,-1-3 0,-3-3-1,-4-3 1,1-1 0,-3-1 1,-2-1 0,-2 0-1,0 1 1,0 1 1,-2 3-1,-2 3 1,2 5 0,-2 6-1,2 2 2,-2 8-2,0 6 0,-2 4 0,0 7 1,1 5 0,1 3-1,0 5 1,2 5 0,2 3-1,0 3 0,1 3 1,3 3-1,0 2 1,0-1-1,4-2 1,-1-4 0,3-3-1,-2-3 1,3-4-1,-1-3 0,1-3 0,-1-5 0,1-4 0,-1-2 0,-2-5 0,1-3 0,1-4 0,-4-3 0,1-4 0,-1-3 0,-2-2 0,0-1 0,-2-2 0,1 1 0,-1-1 0,-2 1 0,2 3 0,-2 3 0,2 5 0,0 3 0,-2 3 0,2 5 0,1 3 0,1 5 0,0 3 0,0 2 0,2 2 0,-1 3 0,1-2 0,2 2 0,1-2 1,-1-1 0,2-1-1,1-2 1,-1-1-1,3-4 7,1-2-8,1-1 1,-1-5 6,1-2-7,-1-2 0,3-3 0,0-2 0,-3-2 0,3 1 0,-5-1 0,1-1 0,-3 1 0,-2 2-1,-1 0 0,-1 2 0,-4 0-1</inkml:trace>
  <inkml:trace contextRef="#ctx0" brushRef="#br0" timeOffset="6273.3588">16110 11367 2,'0'0'4,"0"0"-1,0 0 0,0 0-1,2 0 0,4-1 0,2-2-1,3-1 2,3 0-2,3-3 0,1 0 0,3-1 0,4-3-1,0-2-1,1 2 0,-1-1-1</inkml:trace>
  <inkml:trace contextRef="#ctx0" brushRef="#br0" timeOffset="7410.4239">17026 10805 2,'0'-2'3,"0"1"0,0 1 0,0 1 0,2 3-1,2 2 0,0 4-1,0 2 2,3 3-2,-1 4 0,2 2 0,-2 1 0,5 0 0,-5 2 0,2-1 0,2 2-1,1-3 1,-3 0 0,0-3-1,1-2 0,-3 0 0,0-1 0,0-5 0,-2 1 0,1-2 0,-5 0 0,-3-5 0,-5 1 1,0-1 0,-4-2-1,-5 1 0,0-1 0,-1 1 0,-1-2 0,1 2 0,-1 0 0,4 2 0,-1 2 0,1 3 1,1 2-1,4 0 0,-1 3 0,3-2-1,0 1 1,4-1 0,-1-3 0,5 1 0,0-3 0,3-1 0,1-3 0,2-2-1,0-3 0,4-3 1,3-2-1,-3-2 1,3-2 0,-1-3 0,2 0 0,-1-2 0,-1 0-1,3 0 0,-1 0 1,1 0 0,-1 1-1,1 4 1,1 2 0,-1 1 0,-1 1 0,1 5 0,-1 1 0,-1 4 0,1 2 0,-2 1 0,1 2 0,-3 0 0,3 2-1,-3-2 1,0 1 0,1-2 0,-1 0 0,-2-1 0,3-2 0,-3-1 0,0-3 0,2-1 0,1-3 0,-3-2 0,5-3 0,-3 1 0,0-4 0,1 0 0,1-4 0,-2 0 0,3 0 0,-1 0 0,1 1 0,-1 0 0,0 3 0,3 1 0,-1 0 0,-1 1 0,-3 2 0,2 2 0,-1 0 0,-1 2 0,0 0 0,1-1 0,-1 0 0,-2-1 0,3 1 0,-5-1 0,2 1 1,-2-2-1,1 1 0,-1-2 0,-2 0 1,-2 1-1,-2 0 0,0-2 1,0 0-1,-2 1 0,-2 0 0,-2 2-1,-1 2 2,3 2-2,-4 2 1,2 1 0,-2 4 0,1 1 0,-1 1 0,2 3 0,0-1 1,-1 3-2,1-1 1,2 0 0,2-1 1,0-3-1,2 0 0,2-1 0,2-1 0,0-1 0,3-4 0,1-2 0,2-2 0,3-1 0,-1-3 0,2-1-1,-1-1 2,-1 0-1,3 1 1,-3 0 0,1-1 0,-1 2-1,0 2 7,-1 1-1,1 0-7,-2 3 0,1 4 0,-1-1 0,-2 0 0,1 1 0,-1 1 0,0 0 1,-2 2 0,3-2-1,-1 0-2,-2 1 0</inkml:trace>
  <inkml:trace contextRef="#ctx0" brushRef="#br0" timeOffset="8225.4705">15878 12201 2,'-2'-3'3,"-2"-1"-1,2 0 1,0 0-1,-2 1 1,0-1-1,1 2 0,-1 1 1,0 2-2,0 3 0,-2 3 0,2 2 1,-3 3-1,1 2 0,0 1-1,2 2 0,0-1 1,2 1 0,2 1 0,2 0 0,2 0-1,0-2 0,6-2 1,1-3-1,3-3-1,3-2 1,1-5 0,5-2 1,0-6-2,2-2 1,0-3 0,1-4 0,-1-1 0,2-2 1,-2 0-1,0-2 0,-2 0 0,-5 0 0,-1 1 0,-3 0 0,-6 2 0,-1 3 0,-5 2 0,2 1 0,-6 5 0,-2 3 0,-3 1 0,-1 7 0,-4 2 0,-1 4-1,1 2 1,0 2 0,-1 1 0,1 1 0,1 0 0,1 2 0,4-3 0,0 0 0,4-1 1,2-2-2,2-4 1,2-1 0,2-4 0,2-2-1,3-2 1,3-4-1,3-3 1,-1 0 0,3-3 0,-1-2-1,3-2 0,2 0 0,-3-1 0,-1 2 0,2 1 1,-3 1-1,1 0 0,-5 2 0,3 2 0,-3 2-1,1 1 1,-3 1 0,3 1 0,-3 2 0,-1 1 0,-1 1 0,0-1 1,1 0-1,-3 0 1,2 1 0,-1-2 0,1 1 0,0-2 1,1 0-1,-1-3 1,0 0 0,1-3 0,1 0 0,-2-1 0,1-1 2,-3 1-1,2-1 0,-1-2-2,-3 2 8,0-1-8,0 3 13,-2 0-14,0 2 12,-2 0 0,1 0-2,-3 3-8,-3 2 13,1 2-2,0 2 0,-2 4-9,0 3 0,0 0 5,0 4-7,0 1 0,2 1 6,2 3-19,0 1 20,2 1-14,0 0 1,2 1 1,-2 0 6,4-1 0,-4-3-6,2 0 6,0-2 0,-1-2-13,-1-3 1,0-1 1,-2-4 0,0-3 1,0-3 1,-2-1-1</inkml:trace>
  <inkml:trace contextRef="#ctx0" brushRef="#br0" timeOffset="8593.4915">16827 11779 5,'5'2'3,"3"3"0,0 3 14,2-1-16,-1 4 19,1 1-9,-2 2 12,1 3-4,-3 1-1,2 3 9,-2 2-14,3 1 3,-3 0-8,2-1 13,-2 1-16,3-5-7,-1 0 12,0-3-7,0-1 6,1-3-8,1-2 14,0-3-15,3-2 6,-1-5-1,1-2-13,1-3 13,0-2-6,-1-2 0,-1-2 6,3 1-1,-5-2-13,3 3 14,-3 0-7,0 1 7,-2 2-1,3 1 0,-3 4-7,0 1 0,1 1 7,-3 3-7,2 1 7,0 2-7,3 3-6,-5-2 14,2 1-7,3 0 6,-3 0-6,2-2 0,1-4 0,-1 1-12,0-3 8,5-2-13,-3-3 3,0 1-5,1-4 3,-1 0 1,3-2 3,-3 0 1,-1 2 0,-1-2 2,-2 0 1</inkml:trace>
  <inkml:trace contextRef="#ctx0" brushRef="#br0" timeOffset="8729.4993">17746 11829 2,'0'0'4,"0"0"-1,0 0 0,0 0 0,-2 0-1,-7 2-1,1 1-2</inkml:trace>
  <inkml:trace contextRef="#ctx0" brushRef="#br0" timeOffset="9889.5657">14042 13291 2,'6'3'1,"0"0"0,2-1 1,3 0-1,1-1 0,7-2 0,-1 2 0,7-2-1,4-1 1,-15 1-1,7-2 1,2 1-1,4-3 0,4 2 0,2-3 1,2-1-1,46-8 0,-7-1 0,-1-2 0,3 4 0,-39 5 0,5 0 0,1-4 0,7 0 0,1-1 0,5-2-1,62-16 1,-6 0 0,-3 1 0,-53 15 0,4 0 0,6-1 0,5-3 0,78-21 0,-9 4 0,-3 2 0,-71 18 0,6-1 0,3-2 0,84-21 0,-8 3 0,-8 1 0,-75 19 0,7-1 0,3-2 0,90-24-1,-13 3 1,-8 3 0,-77 22 0,2-2 0,7 1 0,2-2 0,86-21 0,-14 5 0,-83 21 0,5-1 0,-1 0 0,5-1-1,-3 0 1</inkml:trace>
  <inkml:trace contextRef="#ctx0" brushRef="#br0" timeOffset="10420.596">14420 13481 2,'29'-10'2,"41"-14"0,9-2 0,-38 11 0,7-3-1,8-3 1,6-1-1,6-4 0,75-34 0,-75 34 0,11-5-1,5 1 1,7-1-1,95-36 0,-14 8 0,-89 31 0,4-1 0,2 0 0,4-1 0,97-32 1,-25 9-1,-12 5 0,-82 27 0,3-1-1,1-1 1,1-2 0,-1 3 0,-1 1 0,73-19 0,-25 7-1,-16 6 0,-18 6 0</inkml:trace>
  <inkml:trace contextRef="#ctx0" brushRef="#br0" timeOffset="10845.6203">14199 13738 2,'12'-3'2,"5"-4"0,5-2 0,5-2-1,6 0 0,9-5 0,49-15-1,4 0 1,-50 14 0,11-1-1,4-2 0,4-3 0,5-2 0,77-31 0,-11 4 0,-67 28 0,9-3 0,3-3 0,5-2 1,91-32 0,-15 5 0,-84 32-1,3 1 1,5-3 0,2-2-1,2 2 0,87-29 0,-15 7 1,-88 28-1,1-1 0,2 2 0,1-1 0,0 2 0,-5-1 0,0 1 1,67-20-1,-21 10 0,-17 7 0,-16 0 0,-15 8-1,-14 4 0,-10 3 0,-9 3 0</inkml:trace>
  <inkml:trace contextRef="#ctx0" brushRef="#br0" timeOffset="11261.6441">14749 13826 2,'2'0'3,"6"-2"-1,7 2-1,7-3 0,-7-1 0,4-1 0,1-1 0,7-2-1,2-2 1,6 0 0,5-3-1,1-2 0,6-1 0,55-23 1,-50 22-1,5-3 1,10-2 0,1-2 0,8-2 0,84-27 0,-9 1-1,-77 29 2,7-2-1,4-3 0,3-1-1,97-37 0,-99 37 0,5-1 0,7-1 1,-1 1-1,2-1 0,4 1 1,3 0-1,-1 1 0,-1 0 0,-1 1 0,1 1-1,-5 0 0,91-20 0,-28 6-2</inkml:trace>
  <inkml:trace contextRef="#ctx0" brushRef="#br0" timeOffset="24377.3943">966 12719 2,'0'0'2,"-2"0"1,2 0-1,0 1 0,-2-1 0,2 1-1,0 1 1,-2-1-1,2 3 0,2-1 0,-2 2 0,4 2-1,-1 0 0,3 0 2,-2 2-1,2 1 0,0 0-1,0 2 0,3-1 1,1 0-1,-2 0 0,1 0 1,-1 0-1,0 0 0,3-1 0,-3 1 0,-2-2 0,2 0-1,-2 1-1,1-2 1,-3-1-2,0-1 1</inkml:trace>
  <inkml:trace contextRef="#ctx0" brushRef="#br0" timeOffset="25362.4507">803 12456 1,'-6'1'2,"2"0"0,-2 1 0,-1 1 0,1 1 0,0 2 0,-2 0 0,-1 0-1,1 1 1,0 1-1,0 0 0,-1 1 1,1 2-1,2 1 0,0 0 0,-1 2 0,1 0 0,0 1-1,2 3 1,0-2 0,0 0-1,2 3 1,2 0 0,0-1-1,2 2 0,-2 0 0,2-1 0,2 0 0,0 1 0,2 1 1,0-1-1,1-1 1,1 2-1,0-1 1,2-1-1,1 0 7,-1 2-8,5 1 1,-3 0 0,2 1 6,1-2-1,-3 1-7,5-1 7,-3-1-7,5 0 0,-2 0 0,1 0 1,1 0 6,-1-2-7,3 0 13,0-1-14,-1-1 14,1-2-15,0 0 7,2-3-8,-3-1 15,5-2-8,-2-1 6,0-1-7,-1 0 6,1-1-7,2-3 0,0-1 6,-3 1-7,3-2 6,-2 0-13,0 0 14,-1-1-1,-1-1-7,-2 1 0,-1-3 1,-1 0 0,-3-1-7,1 0 14,-1-2-13,-1-1 7,-1 0 6,1-2-7,-3-2 0,0-1 0,1-1 1,-3-4 0,2-2 6,1-1-13,-5-1 7,2-1-7,0-2 8,-1 2-7,-3-4 1,0 0 1,0-1 0,-2-1 0,-2-1 8,0 1-1,-2-1-1,-2 1-6,0 0-1,-5 1 9,1 1-1,-4 0 6,-1 3-14,-3 1 1,-1 1 6,-1 2-6,-3 1 7,-2 3-8,-2 1 1,1 0 8,-5 1-8,2 2 8,2 2-1,-4 0-8,2 2 9,0 2-1,-2 1-1,0 0-7,0 0 8,2 5-1,-2 0 0,0 1 0,1 3 0,-1 1-7,0-1 7,0 2 0,0 0-1,0 0 0,2 2 0,4-2 0,0-1-6,3 2 7,1 0-7,0-1 7,1 0-7,1 0 7,3 0 0,-1-2-6,3 1 13,0 0-8,1-2 0,1 1 0,2-1-7,1 1 1,1-2 1,0 1 7,0 0-7,2-2 7,-1 2-7,1 1 0,2-2 8,2 0-9,-2 1 2,2-1 0,-2 0 1,2 0 0,2 0 0,-2-1 0,0 0 0,2 2 1,0-2 0,-2 0 0,0 0-1,0 1 1,2 0 0,3-1 0,-5 1 1,2-2-1,-2 1 0,2 2 0,0-2 0,0 0 0,-2 0 1,2 0 0,-2-1 0,0 1-1,2 0-1,-2-1 0,0 2 1,2-2-1,-2 1-1</inkml:trace>
  <inkml:trace contextRef="#ctx0" brushRef="#br0" timeOffset="28305.619">2205 12260 2,'-4'-2'2,"0"-3"0,0 1 0,0-1 0,0 1 0,-1-1-1,-1-1 1,-2 1-1,2 0 0,0 0 0,-1 1 0,1 0 0,2 1 1,0 0-2,2 0 0,0 0 0,-2 1 1,2 1 0,0 0 0,-1-1 0,1 1-1,0 0 0,0 2 0,4 0 0,0 2 0,0 1 0,3 4 1,-1 3 0,2 2-1,2 2 0,3 3 0,1 2 1,2 2-1,1 3 0,1 1 1,3 1-1,0 1 1,-1 0-1,3 0 0,-2-1 0,1-2 0,1 0 0,0-3 0,-3-2 0,3-3 0,-5-2 0,3-3 0,0-3 0,-3-4 0,1-3 0,-3-4 0,-1-4 0,-3-5 0,2-4 0,-3-3 0,-1-4 0,-2-3 0,0-2 0,-4-2 0,1-1 0,-6-4 0,-1 1-1,-2-2 1,-2 0 0,-5 0 0,-1 0 0,-1 0 0,1 2 0,-3 1 0,1 2-1,-1 3 0,3 4 1,-1 1 0,3 4 0,2 3 0,-1 2 1,3 5 0,2 5-1,2 3 1,2 5-1,4 3 0,0 4 0,4 5 0,2 1 0,3 4 0,1 1 0,2 1 0,3 2 0,2-2 0,-1 2 0,1-3 0,4 0 0,-1-1-1,1-1-1,2-2 1,-2-1-1,-1 0 0,3-3-1</inkml:trace>
  <inkml:trace contextRef="#ctx0" brushRef="#br0" timeOffset="28648.6386">2809 12109 2,'-4'-2'3,"0"1"0,-2-2-1,2 2 0,-3 1-1,3 3 0,0-1 0,0 3 0,0 0 0,0 5 0,0 0 0,2 2 0,2 1 1,-3 1-1,1 1 0,2 0 0,5 0-1,-1 1 0,2 2 1,2-2-1,0 0 0,1 0 0,1 1 0,0-2 0,3-1 0,1-1 0,1-2 1,1 1 0,-1-3 0,1 0-1,1 1 0,-3-1 0,3 0 0,-3 0 0,-1 0 0,-1 0 0,-4 3 0,1-1 0,-5 3-1,0 3 1,-4 0 0,-2 1-1,-2 0 0,0 0 0,-3-1 0,-1-1-1,0-2-1</inkml:trace>
  <inkml:trace contextRef="#ctx0" brushRef="#br0" timeOffset="28959.6564">3086 12186 3,'7'-12'2,"-1"-3"1,2 1-1,-2-2 0,0 1 0,-1-1 0,1 2-1,-2 0 0,0 0 0,-2 3 0,-2 2 1,0 0-1,-2 2-1,0 1 1,-4 4 0,2 0 0,-3 4-1,-1 2 1,2 2 0,-2 3-1,1 2 1,1 2-1,0 2 0,0 1 0,2 0 0,2 3 1,0-2-1,2 2 0,2 0 0,0-2 0,2-1 1,2-1-2,2-1 1,1-1-1,1-2 0,0-3 0,1-2 0,1-2 0,0 0 0,1-3-1</inkml:trace>
  <inkml:trace contextRef="#ctx0" brushRef="#br0" timeOffset="29266.674">3285 11979 1,'2'-1'2,"2"0"0,0 2 0,0 2 0,5 3 0,-1 1 0,4 2 0,1 3 0,1 1 0,-1 2 1,1 0-2,-1 3 0,1-2 0,0 1 0,1 0-1,-3-1 1,-1-2 0,-3 0 0,0-3 0,1 0 6,-3-2 6,0-1-15,-2-2 20,0-1-9,-4-3-14,0-1 1,0-2 13,-2-1-7,0-2 6,-2-3-8,0-2 7,-2-3-1,-1-3-1,3 0-13,-4-5 13,2 1-13,0-2 14,1-1-1,1-2-13,2 1 13,0 2 0,2 1-13,-2 3 0,2 1 14,0 2-13,0 1 7,0 2-6,0 2 0,4 2 0,-2 4-1,0-1 1,2 3 0</inkml:trace>
  <inkml:trace contextRef="#ctx0" brushRef="#br0" timeOffset="30929.7691">4242 11995 1,'0'0'3,"3"0"-1,3-4 0,-2-3 0,2-1-1,0-4 1,0-1-1,3-3 0,-3-2 0,2 0 0,-2-2 0,3-1 0,-3-1-1,0 1 1,-4 0-1,0 0 0,0 1 0,-2 2 0,-2 0 0,-2 2 2,-2 2-1,0 1 0,0 3-1,-3 2 0,3 3 0,-2 3 0,-1 5 1,1 3-1,0 5 0,2 4 0,0 2 1,1 3-1,1 2 0,4 0 0,2 0 0,2 0 1,1-2-1,1-1 0,0-3 0,0-1 0,5-2 0,-1-5 1,0-2 0,3-4-1,1-3 0,-1-4-1,-1-3 1,0-5 0,1-1 0,-1-2 0,-1-4 0,1 1 0,-4-2 0,0 1 0,1-1 1,-3 1-1,0 2 0,-2 1-1,0 3 1,-1 2 0,1 1 0,-2 5 0,2 2 0,-2 4 0,2 4 0,0 2 0,2 5 0,1 0 0,-1 2 0,2-1 0,0-1 1,1 0-1,1-2 0,-2-2-1,3-1 1,-1-3 1,0-3-1,1-2-1,1-5 1,-2-1 0,1-5 0,-1-3 0,2-3 0,-3-3 0,-1-1 0,0-3 0,-2-2 0,-1 0 0,-3-2-1,-2-1 1,-2-3 0,-3-4-1,-1-2 1,-2 0-1,0 0 0,-3 0 1,1 3-1,0 4 2,1 2-1,1 5 0,0 2 0,0 6 0,-1 3 0,3 5 1,2 6 0,0 5-1,0 5 0,4 6 1,0 8-1,4 3 1,0 4 0,4 5-1,1 2 1,1 2-1,2 1 1,1-3-1,1-1 0,1-2 0,1-3 0,3-1 0,-1-4 0,1-2 0,0-2 0,1-3 0,-1-3 0,-3-3 0,1-3 0,-2-2 0,-3-2 0,-2-3 0,1-3 0,-5-2 0,0-2 0,-2-3 0,0-3 0,-2 0 0,0-1 0,0 0 0,-2 0 0,3 2 0,-3 1 0,2 3 0,0-1 0,0 3 0,2 1 0,0 4 0,2 2 0,-2 4 0,3 1 0,-1 1 0,0 1 0,2 1 0,-2-1 0,1 0 0,1 1 0,2-4 0,-1 1 0,-1 0 0,2-3 0,-2 0 0,1-3 0,-1 0 0,-2-3 0,0 0 0,1-3 0,-1 0 0,0-1 0,0-1 0,-2-1 0,0 0 0,-1-1 0,-1 2 0,2 0 0,-2 1 0,0 2 0,0 1 0,0 1 0,2 1 0,-2 1 0,2 2 0,1 1 0,1 1 0,-2-1 0,2 0 0,2 2 0,1-1 0,-3 1 1,2-2-1,2 1 0,-1-2 0,-1-1 0,2 0 1,-1-3-1,-1 0 0,0-3 0,0 0 0,1-2 0,-3 0 0,2-2 0,-2 0 0,1 0 0,-1-2 0,-2-1 0,0 1 0,-2-1 0,2 1 0,-4 1 0,2 0 0,-2 1 1,0 0-1,0 3 7,0 1-8,0 1 7,0 1-7,0 4 0,2 1 0,0 4 7,1 1-7,-1 0-1,0 1 7,2 1-7,-2-1 0,2 2 7,-2 0-7,2 1 0,-2-2 0,0 1 0,0 0-1,-2 1 0,-2 1 0</inkml:trace>
  <inkml:trace contextRef="#ctx0" brushRef="#br0" timeOffset="31108.7793">4424 11579 2,'5'-6'2,"1"-2"0,2-2 0,5-2 0,-1-3 0,7-1-1,-1-2 0,5-3 0,4-3 0,2-1 0,6 0 0,4-1-2,0 2 0</inkml:trace>
  <inkml:trace contextRef="#ctx0" brushRef="#br0" timeOffset="31745.8158">5920 10850 1,'0'0'3,"0"0"0,0 0 0,-2 0 0,2 0-1,-4 3 0,-1 2 0,-3 1 1,0 2-1,0 4-1,-3 1 0,3 0 0,0 5 0,-1-1-1,3 1 1,2 0 0,2 0 0,2-1-1,2 0 0,2-2 0,2-3 0,5 1 0,-1-5 0,3-2 0,3-3 0,1-5 0,1-2 0,1-4 0,-3-3 0,3-2 0,0-1 0,-3-2 0,1 0-1,-3-2 1,1 1 0,-3-2 0,-2 3 1,-3-1-1,-1 3 0,-2 1 0,-2 1 1,0 4-1,-2 0 1,-2 2 0,-2 4-1,0 2 0,-2 3 0,-1 4 0,-1 3 0,2 1 0,-2 3 7,-1-1-8,3 2 1,2-1 0,2-1-1,0-3 0,2 0 1,2-1 0,2-3 0,0-3 0,2-3 0,5-3-1,-1-3 1,3-2-1,1-5 1,0-1 0,1-1-1,-1-1 1,3-1 0,-5 1 0,3 1 0,-3 1-1,-1 0 0,-1 2 0,-2 2 1,0 2 0,1 3 1,-1 2-1,0 3 1,-1 3-1,-1 2 7,0 2-1,0 2-7,0 2 0,-2 0 0,1 0 0,1-1 0,-2-1 0,2 1 1,0-3 0,1 0 6,-1-3-8,0-1 0,2-2 1,1-4 7,-1 0-1,2-3-1,-2-2 0,-1-1 7,1-2-15,0 1 19,-2 0 4,-2 2-1,1 0-16,1 2 13,-2 2-15,0-1 14,-2 2 3,2 1-14,-2 2-1,0 0-6,3 2 0,-1-1 1,0 1-13,2-1 9,0-1-6,3-1 2,-1-2-1,4-3 1,-1-5 1,1-1 1</inkml:trace>
  <inkml:trace contextRef="#ctx0" brushRef="#br0" timeOffset="32133.838">6656 10148 4,'0'-4'4,"-2"0"13,0 1-9,2 0-1,-2 2 5,2 1-1,0 2-1,2 1 4,2 6-1,0 2-1,2 3 4,1 2 4,1 4-14,0 1 11,0 1-2,3-1-14,-1 1 13,-2-1-3,5 0-1,-3-4-8,0 1 0,-1-1 7,-1-4-2,-2 0-1,0-3-13,1 1 13,-3-2-13,-2 0 7,-2 0 7,-4-1-14,-3 2 14,-1 0-1,-2-2-1,-5 1-7,1-1 7,-3 1-7,1 1 6,-1-1-13,3 0 14,-1 1-20,1 0 15,1 2 6,1 3-1,4 0 0,-1 1-7,1 1-6,4-1 1,0 1 13,2 1-1,2-2-13,2 0 8,-2-2 0,4-2-7,2-3-12,-2 0 3,5-3 8,-1-1-13,0-4 4,1-1 1,1-3 2,2-3 2,1-1 0,-1-3 2,0 0 1,1-2 0,1-3 1,1 1 0,-1-2 1,1 0 2,-1-2 0</inkml:trace>
  <inkml:trace contextRef="#ctx0" brushRef="#br0" timeOffset="32226.8433">6999 10486 2,'5'-1'3,"1"-1"0,0-1-1,0 3 1,0 0-1,3-1 0,-3 0 0,-2 1 1,0 0-2,0-1-1,-2-2-1</inkml:trace>
  <inkml:trace contextRef="#ctx0" brushRef="#br0" timeOffset="33499.9161">4296 12429 1,'-8'1'3,"-2"2"0,-5 1 0,3 2-1,-1 1 0,1-1 0,0-2 0,1 1-1,1 0 0,2-2 1,1 1-1,1-1-1,2-2 1,4-1 0,0-3 0,4-2 0,6-2 0,9-7-1,6-2 0,8-7 0,6-3 0,9-5 1,4-6-1,12-4 0,8-7 0,11-2 0,6-6 0,4-3 0,6-4 0,9-1 0,3-2 0,3 0 0,4-4 0,0-2 0,4 1 0,2 0 0,2 0 0,-4 3 0,0 0 0,0 3 0,-2 2 0,-4 2 0,-4 4 0,-5 1 0,-5 2 0,-9 5 1,-4 2 0,-11 5-1,-3 4 0,-11 3 0,-4 4 0,-11 5 0,-3 2 0,-9 5 0,-6 2 0,-4 3 0,-6 4 0,-9 3 0,-4 2 0,-4 4-1,-6 5-1,-6 1 0</inkml:trace>
  <inkml:trace contextRef="#ctx0" brushRef="#br0" timeOffset="34210.9568">1529 14253 1,'0'-2'3,"-2"-1"-1,2-1 0,0-2-1,2-1 1,0-2 0,2 0 0,2-3-1,5 1 0,-1-2 0,5 0 0,1-2 0,1 3 1,1 1-2,3 1 0,-2 3 0,-1 4 0,1-1 0,-3 5 0,-1 4 0,-1 3 1,-3 4 0,-1 3-1,-2 1 1,1 3 0,-5 0 0,0 0 0,0 0 0,2-1-2,-2-2 1,0-1 0,-2-4 0,3 0 0,-1-2 1,2-3-1,4-4 1,-1-1 0,1-5-1,4-3 0,-1-3 0,3-2 0,-1-3 0,1-3 0,1-2-1,-1-1-1,-1-1 0,1 0 0</inkml:trace>
  <inkml:trace contextRef="#ctx0" brushRef="#br0" timeOffset="34590.9785">1777 13850 1,'-18'-1'3,"-1"-1"-1,-2 3 0,-4 0-1,3 2 1,-5 2 0,0 3 0,0 4-1,0 4 1,0 3 0,2 4 0,1 4-1,-1 4 0,6 3-1,3 4 1,1 4 0,5 6 0,6 2 0,4 2 0,8 3-1,4 2 1,5 0 0,6-2-1,6 0 1,6-4-1,4-4 0,5-7 0,5-7 1,5-7-1,4-11 0,2-10 1,2-7-1,2-9 0,-2-9 0,0-8 0,-4-9 0,-4-8 0,-5-5-1,-3-3 1,-5-4-1,-6-3 1,-6-1-1,-6-1 1,-6 0 0,-9 0 0,-6 4 0,-6 1 0,-9 2 0,-3 5 0,-7 3 0,-8 5 0,-2 5 0,-4 5 0,-2 7 0,-3 6 0,-3 7 0,-1 8 0,1 5 0,-3 5 0,3 9 0,-1 6 0,3 3 0,1 5 0,3 3 0,4 0-1,4 2-2</inkml:trace>
  <inkml:trace contextRef="#ctx0" brushRef="#br0" timeOffset="35502.0306">3076 13614 2,'-6'-5'3,"0"1"-1,-1-2 0,1 0 0,2 1 1,-2 1-1,0-1 0,4 2-1,-3-1 2,3 2-2,0 1 0,4 1-1,0 3 1,3 4 0,3 5 0,6 4 0,1 5-1,3 3 1,1 3 0,2 6 0,1 2-1,3 1 1,2 1-1,-2-1 1,2-1-1,2-3 1,0-2-1,2-2 0,0-6 0,-2-2 0,0-3 7,0-6-1,-2-3-1,2-4-1,-5-7-6,-1-2 0,0-7 0,-2-4 0,-3-6 0,-3-4 1,-3-4 6,-4-3-7,-1 0 0,-5-5 0,-4 1 1,-5-2 0,-3-2-1,-5-2 1,-1 1 0,-3-2 1,-1 0 0,-3 3 0,0 3 0,5 4 0,-3 4 0,6 3 0,1 4 0,1 3 0,3 6 0,2 5-1,4 4 0,2 7 1,2 4 0,2 3 0,2 7 0,6 2 0,3 3 0,1 2 0,3 2 0,1 0-1,5 1 1,0-1 0,4 1 0,-3-2-1,5-1-1,-2-6 1,0 0 0,2-4-1,-2-1-1</inkml:trace>
  <inkml:trace contextRef="#ctx0" brushRef="#br0" timeOffset="35763.0455">4019 13322 1,'-4'1'3,"0"-1"-1,0 1 0,-5 2 0,1 1 1,0 0-1,0 2 0,-1 0-1,1 0 0,0 4 0,0 0 1,1 2 0,1 0-1,2 0-1,2 2 1,0 1 0,2 0-1,2 1 0,2-1 0,0 0 1,4 1-1,1-1 0,1 2 0,2-2 1,1 0-1,1-1 0,1 0 0,-1 1 0,3-1-1,-3 1 2,1 0-1,-5 1 0,3-1 0,-5-1 0,-2 0-1,0 0 0,-2-1-1,1-4 0</inkml:trace>
  <inkml:trace contextRef="#ctx0" brushRef="#br0" timeOffset="36305.0765">4273 13410 1,'5'-4'3,"-1"-2"-1,2 0 1,-2-1-1,2 0 1,1 0-1,-1 0-1,-2-1 1,0 1-1,0 1 1,-2 1-1,0-1 0,0 1 0,-2 0 0,-2 2-1,0-1 1,-2 2 0,-4 1 0,-3 2 0,3 1-2,0 1 1,0 0 0,-3 3 0,3 1 0,2 0 0,2 3 1,-3 2-1,5 0 0,4 3 1,1 0-1,1 1 0,0 1 0,2-2 0,2-1 0,5-2 0,-3 1 0,2-4 0,3 0 0,-1-2 0,1-3 0,-1-1 0,1-3 0,-3-2 0,1-1 0,-3-3 0,0-1 0,1-1 0,-3-2 0,-2-3 0,0 0 0,-1-2 0,1 1 0,-2-1 0,-2 1 0,2 0 0,-2 2 0,0 2 0,2 2 0,-2 2 0,5 1 0,-3 5 0,2 1 0,0 4 1,2 2 0,1 1 0,1 1-1,0 1 0,-1 0 0,3-1 0,-4 1 0,3-1 0,-1-3 0,-2 0 0,1-2 0,-1 0 0,-2-3 0,0-1 7,3-3-7,-5-2 6,2-2-1,-4-4-7,2 0 0,-2-2 7,0-2-1,0 0-6,-2-2 6,2 0 7,0 0-15,0 0 13,1 1-14,1 0 1,-2 2 13,2 1-1,2 1-7,-2 4-7,2 0 1,3 1 0,-1 4-2,2 1 2</inkml:trace>
  <inkml:trace contextRef="#ctx0" brushRef="#br0" timeOffset="37649.1534">5607 12945 1,'0'0'3,"0"-1"0,0-3 0,0-2-1,-2-4-1,2-1 1,-2-3-1,4-1 0,-2-2 0,0-1 0,0-1 0,2-1 1,-4 1-1,2-1 0,0 2 0,-4 3-1,0 1 1,-4 2-1,2 1 0,-3 4 0,-1 1 0,2 5 0,0 4 0,-1 2 0,1 6 0,2 2 0,4 2 0,0 3 0,2 2 0,4 0 0,2-2 0,2 0 0,3-2 0,-1-3 0,4-1 0,1-4 0,1-2 0,1-5 0,0-1 0,1-5 0,-1-1 0,-1-4 0,1-3 0,-3-1 0,-1-2 0,-1-1 0,-2-1 1,1-1-1,-5 0 0,0 0 0,-2 0 0,0 2 0,-2 2 1,3 1 0,-1 2-2,0 3 1,0 1 0,2 3 0,0 4 0,5 2 1,-1 3-1,0 0 0,3 2 0,-1 1 0,3 1-1,-3 0 1,5-1-1,-1-2 1,1-2 0,-3-1 0,3-5 0,-3-1 1,3-5-1,-3-2 1,3-5-1,-5-3 0,3-2-1,-5-3 1,0-3 0,-1-1 1,-3-1-1,-2 0-1,-4-1 1,0-1 0,-4-1 0,-4-2 0,-1-1 0,-3-1-1,-3 0 1,-1-1 0,-1 2 0,-1 2 0,1 4 0,1 5 0,1 3 0,1 5 0,-1 4 0,5 7 0,2 5 1,-1 6-1,7 5 0,0 4 1,6 5-1,3 2 0,5 3 0,0 4 1,5 2-1,2 2 0,3-1 1,3-1 0,2-2 0,0-3 6,6-3-7,-2-4 0,2-3-1,0-3 7,-2-4-7,2-2 6,-6-4 0,0-3-7,-4-2 0,-2-4 0,-3-1 7,-1-3-7,-3-4 0,-4 0 0,-1-2 0,-3 1 7,-2-3-7,-2 2 1,0 1 0,0 1 0,0 3 0,0 1 0,-2 2 0,3 1 0,-1 3 7,0 3-1,2 1-7,2 4 0,0 0 7,2 4-7,1 2 13,1-1-14,2 1 14,-1 1-9,3-2-7,-1 0 0,3 1 9,-1-3 24,-1-1-9,1-2 3,-1 0-2,-1-4 3,1 0-21,-2-4 19,1 0-3,-3-2 5,1-1-10,-3-3 4,-2 1-14,0-1 13,-2-2-16,1-1 13,-3 1-8,0 0 7,0 0-9,0 2 0,0 0 5,0 2-13,-2 3 13,2-1-13,-2 2 13,4 1-8,0 2 7,0 2-20,1 0 14,-1 1 0,2 3 0,0 0 6,0-1-7,0 1-6,1-2 13,1 1-7,-2 0 0,0-1 0,3-2-13,-1-1 2,-2-1-18,2-2 9,1-1-9,-1-2 2,2-3 5,-1-1 1,1-1 3,0-3 2,1-1 2,-1-2 2,-2 1 1,3-1 2,-1-1 1,-2 0 1,-2 1 1,3 1 1,-1 1 0,-2 1 1,-2 2 15,2 2-2,1 2-8,-3 0 6,-2 1 6,0 0-1,2 2-9,0-1 0,-2 3-7,0 0 13,0 1-1,0 1-13,3 2 0,-3 1 1,2 3 13,2 0-1,0 2-7,5 0 0,-3 1-7,2 0 13,3 0-7,-3 0-12,4 0 1,-3-1 14,1 0 6,1 0-7,-3 0-7,0-1-5,-1 1-1,-3 0 1,-2 0 1,-4 2 0</inkml:trace>
  <inkml:trace contextRef="#ctx0" brushRef="#br0" timeOffset="37808.1625">6172 12335 1,'0'-1'3,"2"-3"-1,0 0 0,4-2 0,3-4-1,5-1 1,3-3-1,3-2-1</inkml:trace>
  <inkml:trace contextRef="#ctx0" brushRef="#br0" timeOffset="38534.204">7492 11692 2,'0'11'3,"4"3"0,0 3 0,0 4 6,4 2-6,3 4 11,1 3 5,7 2-2,3 4-3,5 2 5,4 2-1,4 2-10,5 1 5,-1-1 0,0-3 4,1-2-3,-3-5 0,-2-1-3,-4-5-1,-4-4 6,-2-2-3,-5-2 4,-3-7-1,-5-4-9,-3-5-7,-7-4 13,-4-5 5,-5-3-9,-3-4-1,-8-5-14,-1-3 20,-6-4-15,-4-3 1,-2-3 6,-4-4-1,0-4-13,0-4 1,-1-1 1,3-3-13,6 2 16,3 0 6,3 2 1,7 2-9,3 3-11,7 1 21,2 4-7,4 2-6,2 5 8,2 3 0,5 5 0,3 5 6,5 5-7,1 4 0,1 5-6,4 6-6,-2 4 15,2 4-20,-1 3 15,1 4-6,-2 1 8,0 0 0,-1-2 0,-1-3 0,-2-4 0,-3-1 7,3-4-1,-5-2-13,1-4 1,-1-5 1,-3-3 7,1-4-1,-2-4 0,1-4 7,-3-2-21,0-1 15,-1-2-12,1 0 13,-2-2 0,-2 1 7,2 3-2,-2 0-7,1 3 6,1 5 0,-2 0-1,0 5-1,0 2-7,2 5-12,1 3 1,1 3 23,0 3-22,0 1 9,3 3 13,-1-1-20,0 0 7,-1 0 7,1 0-7,2-2 7,-1-1 0,1-2 6,-1-1-14,1-2 14,-2-3-2,1-1-1,-1-2 0,0-3-20,-1-2 21,-1-3-1,-2 0-14,0-3 8,-2-2 6,1-1-13,-1 0 7,-2-1-6,2 2 7,2 1 6,-2 2-1,0 1-13,3 2 13,-1 2-13,2 2 1,0 2 7,1 0 6,1 1-1,0 1-1,1 1-13,1 1 7,-2-1 13,-1 1-14,1-1-6,0-1-5,-1 0-14,-1-1 4,-2-3 2,-2 0 1,-2-1 3</inkml:trace>
  <inkml:trace contextRef="#ctx0" brushRef="#br0" timeOffset="38675.2121">8081 11128 2,'0'0'3,"0"0"0,0 1-1,2 1-1,0 2 1,2-2-1,3 3 1,-1-2-1,2 2-1,2-4-1</inkml:trace>
  <inkml:trace contextRef="#ctx0" brushRef="#br0" timeOffset="39752.2737">8817 11047 3,'0'4'17,"2"3"-8,-2 1 5,2 2 11,-2 1 3,3 1-9,-1-1-10,-2 0 12,2-1 4,0 0 4,0-2-17,0-1 12,2-1-4,-2-3-15,2-1 13,0-4-10,3-4-7,-1-4 12,2-2-8,2-2-6,-1-1 6,1-2-1,-2-1 7,3 0-16,-3-1 15,0-1-14,2 3 0,-1 1 7,1 0 6,-2 5-14,1-1 7,-1 4 6,2 1-13,-1 4 6,1 1 0,0 4 6,3 0 0,-3 1-14,2 3-5,1-1 20,-1 1-13,3-2 13,-3 2-1,3-4-14,-3 1 14,2-2-14,1-2 7,-3 0-6,1-4 1,-3-2-13,0-1 9,-1-1 2,-3-2 0,0 1 1,0-2-6,1 2-4,-3-1 21,2 1-7,-4 1 0,2 2-12,0 2 1,0 1 15,0 2-1,3 0-12,-3 2 1,2 2 8,2 0-13,-2 2 21,3-1-7,-3-1-7,2 2 15,3-3-2,-3 0 0,2-2-13,1 0 1,1-3 13,-2-1-7,1-1 6,-1-2 0,0-2-13,-1 1 13,-1-1-13,-2-1 0,0-2 15,0 2-1,-1-1-7,-1 2-6,0 0-1,0 2 16,0 1-8,-2 3 0,2-1-8,-2 4 22,3 2-9,-1 1 0,2 3-7,0 2 0,0-1-6,3 0 13,-1-1 0,0 2-1,2-1-7,1-1-5,-3-2 7,2 1-6,1-3 0,1-1 1,-1-2 14,1-1 0,-2-1-2,-1-2 5,1-1-14,-2-1 1,-2-2-6,1 0 1,-3-1 13,0 0-1,0-2 0,-2 1-1,0 0 0,0 0 5,0 3-13,0-1 6,0 3-6,0 2 0,-2 0 7,3 3 0,1 2 6,0 2 0,2 0-2,-2 2-14,4-1 14,-1 2-1,1-2-7,2 0 6,3-1-7,-1-2 0,3 0-6,3-3-12,-1-1-4,-1-3 2,1-1 4,-1-3 2,1 1 2,-3-2 1,-3-2 1,-3 0 3,-2-1 1,-2-1 1,-4 0 1,-2-2 0,-4 0-1,-4-3 3,-3-1 0,-1 0 1,-1-2 1,-3 1 0,1-1 1,1 2 0,1 1 6,1 1 0,1 5-7,3 1 0,2 1 20,-1 5-3,5 0-2,0 4-8,4 4 0,4 3-1,0 2 18,7 6-15,1 3 13,5 3-4,1 4-8,5 1 12,0 4-3,0 1-8,1-3 6,1 0-9,-2 0-1,0-2-1,-3-2 0,1-4-1,-4-1 7,-3-1-8,-2-2 6,1-4-1,-5-2-1,-4-2-1,0-3 0,-2-1-13,-2-1 7,-4-1 0,0-4 0,-4 1-19,-2 0 8,-1-2 15,1 2 0,0 1-7,-3 1-6,3 1 2,2-1-19,3 2 23,-1-2-18,2 0 1,0 2 3,4-1 1,2-2 2,2 0 2,4-1 1,3-2 2,3-1 0,-1 0 2,3 0 0</inkml:trace>
  <inkml:trace contextRef="#ctx0" brushRef="#br0" timeOffset="40206.2997">10373 10271 1,'4'-5'2,"2"-1"0,-2 2 0,2-1 1,-2-1 0,-2 2-1,1-1 0,-3 0 0,0 2 1,-3-1-1,3 2-1,-2 2 0,-2 0 0,2 1 7,-4 3-1,2 2-1,0-1 12,0 4-3,-3 0-14,3 1 0,0 1 6,2-1 5,0 1-6,0 0 4,4 1-1,0-2-14,0 0 20,4-2-15,3-1 0,1 0 14,2-4-3,1 1-14,1-3 1,1-1-7,1-2 2,1-2-6,-1 1 1,1-3 0,2 0 3,-5-2 0,3-1 2,-5 0 0,0-1 1,-1-1 0,-1 0 2,-2-2 0,1-1 1,-5 0 0,0 0 1,0 0 0,-2 1 0,0 2 1,0 2 1,0 0-1,0 1 1,-2 2 0,4 2 12,-1 1-14,-1 3 20,2 0-15,2 4 6,2 2-1,0 1 11,1 2-21,1 2 0,-2 0 7,3 3 13,-3-1-10,0 0-1,3 1 7,-3-3-9,-2 1 12,2-3 5,-4-1-4,3-1-8,-3-1 12,2-2-10,-2-3-2,0-4 6,5-1-15,-3-3 12,0-2-7,0-2 5,0-3-14,1-1-18,-1-2 9,-2-2-19,0-1 3,0 2 4,0-1 2,-2 3 2</inkml:trace>
  <inkml:trace contextRef="#ctx0" brushRef="#br0" timeOffset="41079.3496">4005 14128 1,'-7'3'2,"1"0"-1,2 0 1,2 1-1,0-2 0,2 0 0,2 0 0,4-1 0,2-1-1,3-3 1,5 0 0,5-3 0,4-2 0,4-1-1,4-3 0,6-3 0,5-3 0,3-3 0,7-2 0,2-5 1,4-2-2,8-4 1,7-3 0,5-1 0,5-4 0,4-2 0,4-3 0,6-2 0,7-3 0,1-3 0,5-3 0,6-2 0,2-4 0,4 0 0,2 0 0,0-1 0,5-3 0,3 1 0,2-4 0,1-1 0,138-73 0,-151 82 0,0-1 0,6-1 0,3-2 0,-1 0 0,5 0 0,-1-2 0,3-1 0,-5-1 0,1 0 0,-1 0 0,3 0 0,-3 2 0,-2-1 0,1 1 0,-3 2 0,-2-1 0,1 1 0,-5 2 0,-7 2 0,1 3 0,-6 0 0,-2 5 0,-3 1 0,-3 3 0,-5 3 0,-2 2 0,-6 3 0,-6 2-1,-4 3 0</inkml:trace>
  <inkml:trace contextRef="#ctx0" brushRef="#br0" timeOffset="53833.0791">18482 11317 1,'-4'0'2,"2"0"-1,0-1 1,0-1 0,0 1-1,0-2 1,2 0-1,-3-2 0,3 0 0,3-4 0,1 1 0,2-2 0,2-3-1,5 0 1,1-1-1,5-1 0,3-2 0,3-1 0,4 0 1,4-1 0,2 0-1,5 0 0,5-1 0,5 0 0,4 0 2,4 2-2,1-1 0,4 2 0,-1-1 0,4 3 0,0 0 0,4 0 0,5 2 0,-1 1 1,5 1-1,-3-1 0,5 3 1,0 1-1,3 0 0,1 1 0,4 1 1,2 0-1,2 1 1,0 2-1,-2-1 0,0 3 0,0 1 0,0-1 0,0 2 0,-2 0 0,-4 2 0,-4 0 1,-3 1 0,-3 2 0,-7-2-1,-2 2 0,-6 1 1,-6-1-1,-4 1 0,-7-1 0,-6-1 0,-2 1 1,-6 0 0,-2-1-1,-6-2 0,-3 2 0,-1-3 7,-5 2-8,-1-2 0,-3 0 1,-2-1 0,-2 1-1,-2-2 0,-2 0-1,0 0 0,-2 0 0,0-2 0</inkml:trace>
  <inkml:trace contextRef="#ctx0" brushRef="#br0" timeOffset="54554.1203">21942 10250 1,'0'3'3,"-4"3"0,0 2 0,-2 6 0,-5 5-1,1 4 1,0 7-1,-3 4 1,-1 2-2,3 4 0,3-1 0,4 1 0,2-3 0,6-1 0,4-2 0,5-4 0,5-3 0,5-3-1,2-5 1,4-6-1,2-5 0,4-5 1,0-6-1,2-5 0,1-5 0,-1-5 0,-2-3-1,0-4 1,-4-5 0,0-3 0,-4-2 0,-2 0 0,-4-2 1,-5-1-1,-6-1-1,-1 2 1,-7 1 0,-2 2 0,-4 3 0,-5 3-1,-3 5 1,-5 5 0,-1 6 0,-7 5 0,0 5 0,-4 6-1,-2 4 1,0 6-1,0 3 0,0 4 0,2 3 0,4 4 0,1 2 0,1 2 0,6 1 0,3 2 0,1-1-2,5-2 2,4 1 0,4-2 0,2-2 1,4-2 0,0 0 0,3-3 0,1-1 0,2 2 0,-1-2 1,3 1 0,1 1 0,1 0 0,-1 3-1,1 4 0,1 4 2,-3 2 0,1 4-1,-3 3 0,1 3-1,-3 2 1,0 2-1,-1 2 1,-3-1-1,-2 3 1,2-1-1,-4-2-1,2 0 1,-2-5-1,-2-2 0,0-6 0,0-2 0,0-7 0,-2-4-2</inkml:trace>
  <inkml:trace contextRef="#ctx0" brushRef="#br0" timeOffset="55014.1466">22161 11260 1,'-2'2'4,"-2"-1"0,0 3-2,-4 2 1,-3 4-1,-1 4 0,-5 3 0,-3 5 1,-3 2-2,-2 2 1,0 3-1,1 1 7,-3 1-8,2-1 0,2-1 0,0-4 0,5 0 7,1-4-8,3-1 0,1-4 0,5-3 0,2-3 0,4-3 0,0-5 0,6-3 0,2-3 0,4-3 0,3-6-1,5-3 0,1-4 1,4-1 0,2-1 1,-1-1-1,5 0 1,-2 0-1,4 2 1,0 1 0,0 3 0,2 2 0,0 2 0,1 4-1,-1 2 1,0 3 0,0 2 1,-2 2-1,0 1 0,0 3 1,0-1 0,0 2-1,0-2 1,0 1-1,2-1 1,0 1 0,-2-3-1,0-1 0,-2-1 0,0-2 0,-2 0 1,-2-1-1,-5 0 0,-1-2 0,-4 0 0,-1-1 0,-4 1 0,1-1 1,-5 0-1,-2 2 0,-2 1 0,-2 2 0,0 3 1,-4 2 0,0 3-1,-2 5 0,-5 2 0,1 2 0,-2 3 0,1 3 0,-1 0-1,-1 2 0,-1 3-1,-1 0 0,-1 0 0,-3 3 0,1 4-1</inkml:trace>
  <inkml:trace contextRef="#ctx0" brushRef="#br0" timeOffset="55355.1661">22296 11835 1,'2'-4'3,"-2"0"0,0 1 0,0 2-1,0 2 0,0 3 0,2 4 0,0 3 0,0 1 1,0 2-2,2 3 0,-2 2 0,2 0 0,-2-2 0,5 1 0,-3-2 0,4 0 0,0-2-1,3-2 0,-1-3 0,2-2 0,5-3 0,0-3 0,1-3 0,5-4 0,2-4 0,4-1 0,0-4 0,2-3 0,-2-2 0,2-2 0,-2-2 0,0 0 0,0 0 0,-3 3 0,-1 2 0,-2 1 0,0 3 0,-5 2 0,1 4 1,-3 3-1,1 3 1,-2 3 6,-1 1-7,-2 3-1,-1 5 7,1-2-7,1 4 0,-3 1 0,0-2 0,-1 3 0,1-1 0,-2 2-1,2-3 0,1 2-1,-1 0 0</inkml:trace>
  <inkml:trace contextRef="#ctx0" brushRef="#br0" timeOffset="56361.2237">22825 10137 2,'0'-20'1,"2"-3"1,-4-1-1,0-2 0,-2-2 0,-2 2-1,-2-1 1,-5 1 0,-3 4-1,-5 2 1,-2 3 0,-8 2-1,-4 3 1,-4 3-1,-7 5 0,-8 4 0,-4 7 0,-6 4 1,-6 4 0,-2 6-1,-7 4 0,0 6 0,-3 5 1,-1 3-1,-2 7 0,0 5 1,-1 7 0,1 6-1,4 6 0,0 4 0,3 7 0,1 5 0,7 8 0,2 3 0,4 4-1,6 3 2,4 4-1,8 2 0,7 1 0,6 1 0,8-2-1,7-2 1,9 0-1,9-1 1,9-6 0,7-2 0,9-3-1,41 84 1,-27-107 0,11-2 0,8-6 0,8-4 0,7-7 0,84 42 0,-79-60 0,11-6 0,4-5 0,7-6 0,102 7-1,-11-16 1,-102-12-1,4-6 1,2-5 0,97-26-1,-16-9 2,-15-8-1,-86 22 0,3-7-1,-1-6 2,-1-7 0,-1-7 0,-1-9-1,65-86 0,-23 3 0,-17 4 1,-12 1 0,-19-4-1,-12-1 0,-13 6 0,-8 3 1,-16 5-1,-11 5-1,-10 3 1,-6 69 1,-7-2-1,-5-1 0,-9 0 0,-8 0 0,-9 3 0,-8 1 0,-10 3 0,-8 2 0,-9 6 0,-4 5 0,-6 5-1,-6 6 1,-2 6-1</inkml:trace>
  <inkml:trace contextRef="#ctx0" brushRef="#br0" timeOffset="65578.7509">2642 15834 1,'-4'1'3,"1"0"0,1-1 0,0 1 0,0-1-1,0 0 0,0 0 0,-2-2-1,2 0 1,2-2-1,-2 1 0,2-3 0,0 0 0,2-1-1,2 1 1,-2-2 0,4 0 0,3 0-1,-1 0 0,0-1 0,5 4 0,-3-2 0,0 2 0,3 2 0,-1 0 0,0 3 0,1 3 1,-1 1-1,-1 3 1,-1 2-1,-4 2 0,2 4 0,-1 1 0,-1 1 0,-2-1 0,-2 0 0,0 0 0,0-2 0,2-1 0,-2-1 0,0-2 0,1 0 0,-1-3 0,4 0 0,0-3 0,0 1 0,0-3 0,5-1 0,1-1 0,1-1 0,1-1 0,3 1 0,-1-2 0,1 1 0,-1 1 0,3 1 0,-3 1 0,-1 0 0,-1 3 0,1 0 0,-3 2 0,-1 3 0,-3 1 0,-2 0 1,0 3-1,-4 0 0,0 2 0,-4 2 0,-2 1 0,0-2 0,-4 2 0,-3 0 1,-1 1-1,-2-2-1,-5 1 0,-2-2 0,1 0 0,-1-2-1</inkml:trace>
  <inkml:trace contextRef="#ctx0" brushRef="#br0" timeOffset="65994.7747">2356 15603 2,'-6'2'2,"0"-1"0,-2 3 1,-3 2 0,-1 5-1,-1 3 0,-1 4 0,-1 9 0,-1 3 1,-3 5-2,5 7 7,-1 3-1,3 4 5,4 2-7,4 5 6,4 1-2,4 1 5,6 2-2,7-1 0,3-1-15,5-3 0,4-4 7,4-3-7,6-7 0,5-5-5,5-9 7,5-6 0,8-10-6,2-10 1,7-9 19,3-10-8,1-9-7,3-6 7,1-7 7,-1-5-23,-1-4 3,-7-3 7,-4-1 6,-6-2 7,-10-2-22,-7 2 15,-7 0-1,-9 2-14,-13 3 8,-10 0 1,-8 2-7,-8 2 1,-13 1 8,-6 5-1,-9 1-6,-7 3 1,-5 5 7,-6 5-7,-4 7 1,-4 5 7,2 7-7,-2 3-1,0 6 1,4 4 1,-3 4 0,8 2 1,-1 3-1,6 2 0,2 0-1,9-1 0</inkml:trace>
  <inkml:trace contextRef="#ctx0" brushRef="#br0" timeOffset="67084.837">4245 15203 2,'-7'-2'3,"1"0"0,-2 0 0,-2-2 0,1 2 7,3-1-8,0 2-1,0 0 7,-1 1-8,5 1 7,0 4-8,2 2 7,4 6-7,7 3 0,-1 6 0,7 4 0,1 0 0,5 5 7,4-2-1,2 0 7,2 0-9,0-2 12,2-2-2,0-3 0,2-2-3,-2-4-7,3-2 5,-3-2-7,0-5 6,0-4 7,0-3-15,-4-3 12,-2-4-14,0-4 7,-7-4-1,-1-3 0,-3-3 0,-5-4-1,-3-3 0,-4-1 0,-6 0 6,-4-2 0,-2-4-16,-7 0 16,-3 0-16,-3-1 16,-2 1-16,0 0 16,1 4-16,-1 2 16,4 2-16,1 6 9,1 1-7,3 4 1,3 3 13,5 5-13,2 6 13,2 4-14,4 5 1,2 3-6,2 5 8,5 6 13,5 1-8,1 2 6,3 2-7,1 0-13,2 0 2,4 0 7,0-3-13,2-1 3,2-3 1,-2-3 0,2-3 3,-2-3 1,-3-3 1,1-2 0,-2-4 1,-2-2-1,0-4 2,-5-1 1,-1-3 1,-3-3 0,-1-2 1,-3-2 0,-2-3 0,-2 0 0,-1-3 0,-3 2 2,0 0 0,-2 3-1,-2-1 1,0 2 7,0 2-1,-1 1 5,1 3-7,-2 3 6,0 1-2,0 1-7,2 5 0,-2 3 6,2 1-14,2 6 20,0 1-8,0 3 0,2 4 0,2-1 5,2 3-14,2-2 1,3 1-7,-1 0 22,2-1-15,-1 1 13,3-2-14,-1 1-6,-1-3 7,1 0 8,-1-1-8,-2 0-7,1-1 15,-5 1-13,0-4 1,0 0 0,-2 1 1,-2-1 0,1-1 0,-3-2 1,-3-3 0</inkml:trace>
  <inkml:trace contextRef="#ctx0" brushRef="#br0" timeOffset="67581.8655">5370 15001 2,'2'-2'3,"2"-3"0,2 1 0,-2-1 0,4-1 0,-1 1-1,-1 0 1,-2-1 5,-2 2-7,2 1 12,-2-1-1,2 1 5,-4 1-15,2-1 0,-4 0 12,0 0-8,0 1-7,-2 1 6,0-1 0,2 2 0,0 1 5,-2 0-1,2 1-2,0 3-19,2 3 14,0-1-7,0 3 1,2 1 7,0 1-1,2-2 0,2 2 0,0-3-7,3 0 1,-1-1 0,2-1-6,1-2 1,1 0 2,0-4 0,1-2 1,-1-3 0,3 0 0,-3-3 2,0-2 1,1-1 0,-3-2 0,3 1 1,-5-3 0,-2 0 1,2 1 0,1 0 0,-3 0-1,-2 2 1,0 1 1,2 1-1,-2 3 0,3 2 1,-1 0 0,0 4 0,2 4 0,1 2 0,1 2 0,-2 2 6,3 1-1,-1 0 6,0 2-14,1 0 7,-3-2 7,2 0 4,-2-2-15,1-1 6,-3 0 19,-2-2-10,0 1 6,0-2 9,0-3-9,-1 1 2,-1-5-8,0 0-3,0-3-1,-2-2-1,-2-1-7,0-2 5,-3-1 5,3-3-1,0 0-1,0-1-16,0 0 15,0-1-14,0 1-13,0 0-10,0 0-5,0 1 4,0 1 3,4 2 1</inkml:trace>
  <inkml:trace contextRef="#ctx0" brushRef="#br0" timeOffset="68482.917">6606 14270 3,'-2'-3'3,"2"1"0,-2 0 0,0 1-1,-2-1 0,2 2 0,-2 2 0,-2 0 1,2 4-2,-3 2 0,1 1 0,2 4-1,0 2 1,2 4 0,0-1 0,4 3 0,0 0-1,4-1 0,0 1 1,5-3 0,-1 1-1,0-1 1,3-2 0,-1-1-1,1-2 0,-3-2 0,2 1 0,-3-3 0,-1 1-1,0-3 1,-2 0 0,0-3 0,-1 0-1,-3-1 0,-2-2 1,0 0-1,0-2-1,-2-2 0,0-1 1,-1-1-1,-1-4 2,2 0-1,2 2-1,-2-1 2,2 1-1,2 1 1,2 2 0,-2 0 0,5 2 0,-1-1 0,2 2 0,-2 0 1,5-1 1,-3-1-1,2 0 0,3-5 0,-3-3 0,2-3-1,3-3 0,-1-4 1,1-3-1,-1-4 0,3-4 0,-1-3 0,-1-2 1,-1-1-1,1-3 1,-3-2-1,-1 1 0,-3-2 0,-2-1 0,-2 1 0,-4-1 0,-2 2-1,-2 0 2,-2-1-1,-4 2 0,-1 3 1,1 1 0,0 5-1,-1 4 0,1 4 1,-1 4-1,3 6 1,0 6-1,0 7 0,1 4 0,3 7 1,0 8-1,2 5-1,2 6 2,2 4-1,2 4 0,5 2 0,1 2 0,2 0 0,5-2 0,-1-1 13,5-2-15,2-4 7,4-2 6,0-4-7,2-3 5,0-5-7,0-3 6,-1-3-7,1-5 6,-2-4-14,-2-4 14,0-3-14,-2-3 14,-1-4-1,-5-2-7,0-1 6,-5 0-7,-2-2-6,-4-2 14,-1-1-7,-5 0 0,-2 1-6,-1 0 13,1 3-7,-2 0 0,2 3-6,-2 2 1,2 2 1,0 1 0,0 3 7,0 3 0,2 2 0,-2 1 0,2 3-1,0 0 0,0 2-7,0 2 1,2 0-1,-2 2 1,0-2 0</inkml:trace>
  <inkml:trace contextRef="#ctx0" brushRef="#br0" timeOffset="69603.9811">6846 14447 1,'0'0'3,"0"0"-1,2 0 0,0-2 0,1 1 0,-1-1-1,0-2 0,2-1 1,-2-2 0,0-3-1,2-1 0,0-2 1,-2-2-1,2-3 0,-2 2 0,3-3 0,-3 1 0,-4 0-1,2 0 1,-2 0 0,-1 1 0,-1 2 0,0 1 6,-2 2-7,2 3 0,-2 1 12,-1 2-14,1 4 1,0 3 6,2 2-1,-2 4 0,4 3-7,0 2 1,2 3 6,2 3-7,2 2 1,2-1 6,4 0-7,3 0 0,1-3 0,5-2 1,2-3 0,1-1-1,3-6 0,2-2 1,2-4 0,0-2-1,0-6 0,0 0 1,0-5 0,0-3 0,0-1-1,0-5 2,-3-1 0,-1-3 0,0 0 0,-4-2 0,-1 1 1,-3-3 0,-2 2 0,-3 0 0,-2 0 1,-4 3 0,1 0 0,-3 5 0,-4 2 0,0 4-1,0 2 2,-2 4-1,0 3 0,-2 3 1,1 5-1,-1 4 7,0 2-8,0 3 7,2 3-8,0 2 7,0 2-1,0 0-1,2-1-7,2 1 15,2-2-3,0-1-14,2-2 1,3-1 0,1-4 15,-2-1-9,3-4 6,1-4-1,0-4-7,3-2 6,-1-6-7,1-1 0,1-5-6,-1-2 1,-1 0 1,-1-3 0,-3 0 0,0-2 1,-1 3 1,-5 0 0,0 3 7,-2 2-7,0 2 7,0 2-7,-2 5 7,0 0 0,0 6-9,0 3 8,0 4-7,0 4 1,0 2 1,-2 4 13,4 1-2,-2 1-13,4 2 13,0-1-14,3-2 1,1 0 13,0-4-8,3-2-6,-1-1 7,2-4-1,3-3-6,1-3 13,1-4-1,-1-3-13,3-5 7,-2 0 0,-1-3-7,3 0 1,-3-1 7,-1 0 0,-1 2-7,-1 1 7,-1-1 0,-2 3-7,1 0 1,-1 2 7,-2-1-1,-1 0-7,1 0 0,-2 1 2,-2-2 0,2-3 1,-2-1 0,1-2 0,-1-2 7,-2 0-7,0-4 6,-2-1 0,-2-2-8,-2-1 2,0-2-1,-5-3 1,-1 1 0,-2-1 1,-3 1 0,1 1 12,-3 0-7,0 4 7,3 3-9,-3 3 0,5 2 6,-2 5-7,1 3 6,3 4-1,-3 5-1,5 6-13,0 4 13,2 7-13,2 6 8,1 4 0,3 4 6,7 2-7,-1 4-6,4 3 13,3 0-13,3 1 1,3 0 13,1-1 5,3 0-20,4-4 1,0-3 1,0-3 0,2-4 1,0-2 0,-2-5-1,2-3 2,-5-4 0,1-2 0,-2-3 1,-2-1 0,-3-4 0,-3-1-1,-3-3 1,-1-2 1,-5-3 0,-2 1 0,-4-3 0,0-1 1,-2 0-1,2-1 2,-2 1 0,2 0 0,-2 1 0,2 2 0,2 0 0,-2 1 0,4 1 0,0-1 0,0 3 0,4-1-1,1 2 0,1 1 0</inkml:trace>
  <inkml:trace contextRef="#ctx0" brushRef="#br0" timeOffset="69830.9941">8608 12998 1,'-4'-4'3,"0"2"0,-2 0 0,0 0 0,-5 4 0,1 0 7,0 4-2,-3 3 5,1 3 12,-1 2-10,1 3 17,2 2-4,1 2-3,3 1-3,4 1-10,0-1-1,2-1 5,4 0 5,5-3-10,-1-1-8,4-4 7,1-3 4,1-4-14,3-2 0,-1-1-12,-1-4 0,1-4-10,1-1-5,-1-1 4,-1-3 1,-1-1 3,-1 1 1</inkml:trace>
  <inkml:trace contextRef="#ctx0" brushRef="#br0" timeOffset="70893.0549">9219 12799 3,'-3'4'17,"1"1"-1,0 0 9,0-2 11,2 0-11,-2-1 16,0-1-5,0-3 2,0-3-25,2-2 11,0-6-2,2-2-4,0-5-7,4-3-9,3-4 6,-1-2-13,0-2 7,-2-2 0,3 0-27,-5-2 17,0-2-12,-4-1-4,-2 0 3,0-3 2,-4-1-3,-3 2 2,3 0 9,-4 3 2,-1 4 7,1 4-7,0 3 8,-3 5-12,1 4 1,2 6 15,-3 4-7,3 6 7,2 5 6,-3 6 5,3 2-7,2 7 4,0 4-7,1 3-7,1 4 7,6 2 5,2 0-7,3 4-7,3-1 14,4-1-8,5-2-6,4-1 13,0-5-14,3-1 14,6-4 0,-1-5-8,0-3 0,4-5-8,-2-4 2,0-2-12,-4-5 1,0-1 10,-2-4 1,-5-3 7,-1-2-7,-2-3 1,-5-1 7,-1-2-6,-5-1 6,-4 0-12,-4-2 13,-2 3-14,-4 0 16,-3 0 5,1 4-1,-2 2-8,0 4 0,-3 3 13,-1 5-1,1 2 4,1 5-9,-3 6 6,3 1 4,0 3-8,1 0-8,5 3 7,0-1-2,4 1-7,0-2 0,4 0 12,0-2-1,4-4-1,0 0-1,2-3-8,3-5 0,-1-3 0,3-3 0,-1-3-20,0-2 9,-1-1 2,1-4 7,-2-1 0,1-1 6,-1-3-13,-2 1 1,3 0 7,-3 0 0,0 2-13,-1 0 9,1 2 0,-2 3 7,-2 0-1,2 5 0,1 0 7,-1 4-8,0 2 0,0 2-8,2 2 16,-1 1-9,-1 1 7,0 0 5,2-1-8,1 1 0,1-1-7,-2-2-6,-2 0 14,3-2 5,-1-1-7,0-1 0,-2-2 0,3-3-1,-3-2-8,2-1 2,-2-2 14,1-2-22,-3-1 9,0-1 13,0 0-1,0-1-2,-2 0 0,0 1-8,0 1 7,-2 3-7,2 1-6,0 2 13,1 0-7,-1 2-6,0 3 1,0 2 7,2 1-14,2 2 9,-2 1 0,2-1 7,-1 1-6,1 0-6,2 0 20,-2-2-8,3 0-7,-1 0 1,0-4 0,0 1-12,1-2 8,-1-2-6,2-2 9,-2-1 0,3-1 1,-3-3-13,2 1 15,-3-1 0,-1-1-20,0 0 29,-4 1-20,2 0 8,-2 1 13,-2 2-20,2 0 20,-2 1-1,2 2-1,-2 1-7,3 4 7,-1 2-2,2 4 0,0 2-7,4 2 13,-2 4-2,5 2 6,1 2-15,3 3 0,1 2 6,1 3-7,3 0 1,1 2 0,0 4 6,-1 1-7,-1-1 6,0 1 0,-3-3-1,-1-3 6,-3-1 6,-2-2-22,-3-2 13,-3-2-1,-4-3 6,-2-3-20,-5-3 7,-1-3 6,-2-3-13,0-3 1,-5-3 1,-2-5-19,-1-3-3,-1-4 3,-1-2 2,-1-5 3,-2-1 1,2-5 2</inkml:trace>
  <inkml:trace contextRef="#ctx0" brushRef="#br0" timeOffset="71833.1086">10095 11915 3,'7'0'4,"1"0"0,2 2-1,1 0 0,-1 2-1,4 1 1,-1 0 11,-1 0-8,1 0-7,-1 1 13,0 1 6,-3-1-16,1-1 6,-4-1-13,3 1 7,-3-3 12,0 1-2,-2 0 0,0-1-3,0-2-7,-2-1 0,3-4-1,-1-2 6,-2-2 0,2-3-8,0 0 8,-2-4-9,0 0 1,0 0 0,2 0-12,-2 0 8,1 5 13,-1-2-8,2 3-12,-2 1 8,0 2 6,2 3 0,2 3 0,-2 2-7,3 1 1,1 0 7,-2 2-1,2-2 6,3 3-1,-1 1-7,0-3 0,3-2-6,-1 1-5,1-4 1,1 0 0,1-1 2,-3-3 1,4-2 0,-1-1 1,-1-2 1,-1-3-1,-1 1 2,1-2 1,-3-2 1,0 0 0,-3 1-1,-3-1 1,-4 0 1,0 1 0,-2 1 0,-3 1 0,1 2 0,-4 2 1,0 2-1,2 4 7,-3 1-7,-1 3 6,4 3 0,-2 2-7,1 2 0,1 2 0,2 0 0,2 1 0,2 0 1,2 1 7,0-1-1,4 1-1,0-2-7,5 0 0,-1-2 1,5-2 0,1-1 7,1-1-7,1-3 0,3 0 0,-2-4 0,-1 1 1,3-3 0,-5 0 0,1-2 0,-3 1 0,-1-2 7,-3-1-1,3 0 0,-7 0-1,0-1-7,0 1 1,-2-2 0,-2 2 14,1 0-9,-1 3 6,0 1-1,0 1-14,0 1 13,0 4-13,2 2 13,0 5-1,0 4-7,5 4 7,1 4-1,2 3 13,3 4-9,1 6-8,3 3 13,4 2-15,-1 5 8,5 1-8,2 2 12,0-1-7,-2-1 5,0-1-13,-2-3 0,0-4 13,-3-4-13,-3-1 6,-5-4 6,-1-5-1,-5-3 1,-2-4-2,-2-2-14,-6-5 8,0-4-14,-4-3-3,-4-4 14,-1-3-13,-1-6 3,-4-3 1,-1-3 1,-4-5 1,1-4 2,-1-4 1,0-4 1,1-2 0,1-6 2,0-1-1,7-1 1,0-1 1,3 1 1,5-2 6,2 2 0,2-1-8,2 1 8,2 2-7,2-1 7,3 2 0,-1 1-1,0 2-7,3 3 13,-3 2-7,0 2 6,-2 4 11,-2 6-1,3 1-9,-5 3-2,0 5 7,-2 5 3,-2 4-8,-2 6-1,-3 6 6,1 4 4,0 5-9,2 3 13,0 3-4,2 1 5,2 1-10,2 1-2,2-2 13,2-1-4,4 0-14,3-2 4,1-1 12,3-2-2,1-4-16,3-1 12,4-4-8,2-1-20,0-4 1,2 1-12,-2-4-2,-1-3-17,-1 1 4,0-3 4,-2 1 3,-2-2 4</inkml:trace>
  <inkml:trace contextRef="#ctx0" brushRef="#br0" timeOffset="74298.2496">3626 17291 1,'-6'-1'3,"2"-1"0,-2 2 0,-3-2 0,1 1 0,2 1 0,-2-1 13,1 1-3,-1-1-2,4 1-7,0 0 6,2 0 4,0 2-8,2 1 13,4 3-9,0 3-2,2 4-1,2 5-7,1 1 0,1 2 7,0 4 0,1-1 10,1 1-8,1-3 5,-1-1-7,0-2-8,3-2 0,-1-2 0,1-1 1,-1-4 6,1-2 5,1-3-20,1-4 8,-1-4 6,-1-3-7,1-5-6,-1-1 14,-3-3-1,1-2-7,-3-1 13,0-2-8,-3 0 0,-1 2 6,-2 0-8,0 2 1,-2 2-8,0 3 1,0 2 13,0 1 0,0 2-1,0 5-14,3 3 20,-1 5-2,2 4-14,2 4 7,3 2-7,1 3 13,2 1 0,1 1-22,4 0 22,-1 0-22,1-1 15,-1 0 0,3-1-1,0-1-12,-3-1 7,3-2-12,0 0-5,-5-1-4,3-3 2,-5-1 2,1-1 2,-3 0 2</inkml:trace>
  <inkml:trace contextRef="#ctx0" brushRef="#br0" timeOffset="74786.2775">3512 17112 2,'-14'-4'3,"-3"3"-1,-3 2-1,1 1 1,-2 3 0,1 4 0,-1 7 0,2 4 0,-1 7 0,3 6 0,1 5 0,3 6 0,5 6 6,2 6-8,6 6 0,6 5 13,4 3-8,5 1 6,8 0-7,8 0-1,6-4 6,4-4-2,5-4-7,3-6 0,1-7-6,4-7 7,4-10-6,2-8 0,2-11 1,6-10-2,-2-9 2,2-10 1,1-8 1,-1-9 0,-6-7 0,-4-7 0,-4-4 1,-5-2 0,-7-2 0,-7-2 0,-4-1 0,-11 0 0,-3 1 0,-11-2 0,-4 1 1,-8 0 0,-8 1-1,-9 1 1,-6 5 0,-8 3 0,-7 2-1,-5 6 1,-3 4 0,-2 5-1,-2 6 1,-2 4 0,0 6-1,3 4 0,-1 5 1,2 4 0,0 4 0,5 2 0,-1 4 0,6 3-1,3 2 0,4 1 0,4 0 0,4 2-1</inkml:trace>
  <inkml:trace contextRef="#ctx0" brushRef="#br0" timeOffset="79523.5485">290 16400 1,'-25'-29'2,"-2"-1"-1,1-4 0,-3-2-1,0-1 1,0-3 0,0 1-1,0-2 1,0-2 0,0-1-1,4-2 0,0 1 1,0 0-1,3-2 0,3 1 0,0-1 0,1 2 0,3-2 0,3 0 0,2-1 0,1 1 0,3 1 1,2-2-1,2 1 0,0-1 0,6 3 0,-2 0 0,4 5 0,0-1 0,7-36 0,5 12 0,3 9 0,0 11 1,0 3-1,3 7 0,-3 4 0,2 3 0,-9 15 1,1 0-1,-1 3 0,3-2 0,1 2 0,1 2 0,0-2 0,-1 5 0,1-2 0,-1 1 0,-1 1-1,2 0 1,-1 1 0,-1 1 1,-1 1 0,1 0-1,-1-1 0,3 0 0,-2 1 0,-3-2 0,3 1 1,-3-2-1,3-2 0,-1-1 0,-1-1 1,1-2-1,1 0 0,-1-1 1,-1-2-1,18-13 0,-4 3 0,0-1 0,-2 4 0,-7 3 0,3 0 0,-2 1 0,-1 3 0,-3-1 0,2 1 1,-5 2-1,1 1-1,-1-1 2,-2 3-1,-5 1 0,1 1 0,-4 2 0,0 1 0,0 0 0,0-2 0,3 0 0,-3 0 0,0-1 0,2 2 0,-2-2 0,0 1 0,3-1 0,-3 0 0,0 1 1,2-1-1,-2 1 0,0 0 0,1-1 0,-1 3 0,-2-1 0,0 2 0,0-1 0,0 2 0,-2-2 0,2 3 0,0 0 0,-2 0-1,2 0 1,-2 1-1,-2-1 0</inkml:trace>
  <inkml:trace contextRef="#ctx0" brushRef="#br0" timeOffset="80017.5768">662 14138 1,'0'0'3,"-2"0"-1,0 0 0,2 3 0,-2-2 0,2 0 0,4 1 0,-4 0-1,-2-2 0,2 0 0,2 0 0,-2 0 1,0 0-2,0 0 1,5-2 0,-1 1-1,0 0 1,2-1-1,6-2 0,-1-2 1,-5 3-1,4-2 0,3-1 0,-1-1 1,3-2-1,-1 0 0,5-2 0,-3 1 0,1-3 1,1 2 0,3-2-1,-2-1 0,-3 1 0,3-1 0,-1 1 0,-1-1 0,0 4 0,-3-1 0,0 2 0,-1 2 0,-3 1 0,-1 0 0,1 3 0,-4 1 1,0 0-1,0 4 0,-1 1 1,-1 2-1,-2 3 0,0 0 0,-2 4 0,0-2 0,0 4 1,0 0-1,-2 2 0,2 1 0,-4 0 0,2 2 0,0-1 0,-3 1 0,3 1 1,0-2-1,-2-1-1,2 0 1,0-1 0,-2-1 0,2 0 0,0-2 1,0-1-1,2-3 0,0 0 0,-2-2 0,2 2-1,2-4 0,-2-1-1,0-2-1</inkml:trace>
  <inkml:trace contextRef="#ctx0" brushRef="#br0" timeOffset="86865.9685">5384 16399 2,'-2'-5'2,"0"1"0,0-1 0,0-1 0,0-2 0,-2 0 0,2 1 0,-3-2 0,3 0 0,-2 1 0,0-1-1,-2 1 0,2-2 1,-2 2-1,1 1 0,-3 0 0,2 3 0,-2 0 0,-1 3-1,-1 1 0,0 2 0,-3 2 1,1 4 0,-1 3-1,1 1 0,-2 6 0,1 3 0,3 2 0,0 4 1,1 1-1,3 1 7,4 1-8,2 0 1,4 2-1,2-2 1,5-1-1,1-1 1,7 0-1,1-3 1,3-2-1,4-2 1,2-1 0,2-2 0,4-3 0,2-4 0,1 2 0,-3-2-1,0-1 1,-4 2 0,-2-2 0,-2 3 0,-2 1 0,-5 1-1,-3 2 1,-5 6-1,-1-3 0,-7 4 0,-2-2 0,-4 1 0,-5-1 0,-1-2-1,0-3 0</inkml:trace>
  <inkml:trace contextRef="#ctx0" brushRef="#br0" timeOffset="87999.0333">5769 16731 2,'4'-9'2,"2"-1"0,-2-2 0,2-2 0,1 0 0,-1-2 0,-2 1-1,2 0 1,-2 2 0,1 1-1,-1 1 1,-2 1-1,0 2 0,-2 1 0,0 2 0,-2 2 0,2 2 0,-4 3-1,2 5 1,-1 6 0,1 2-1,0 4 0,2 3 1,2 1-1,0 1 0,5 2 0,-1-3 0,4-1 0,1-3 0,3-2 0,0-4 0,3-2 0,2-4 0,-1-4 0,3-4-1,-2-5 1,1-3 0,1-4-1,-2-3 0,1-2 1,-1-3 0,-3 3-1,-3-3 1,-1 0 0,-4 1 0,-1 0 0,-3 3 0,-4-1 0,0 0 0,-2 2 0,-2 0 0,2 5 0,-3 0 1,1 4-1,0 4 0,2 1 1,0 6-1,2 3 1,0 3 0,4 3 0,0 3 0,2-1 0,1-1-1,1 0 0,2-4 0,1 1-1,3-3 0,-1-2 1,-1-4-1,2-2 1,-1-6-1,-1-4 0,3-6 0,-3-7 1,1-4 0,-3-2 0,-2-3 0,0-3-1,-3-1 1,-3-1 0,0-3 0,-6-1 0,-5 1-1,-1-3 1,-2-1 0,-3-2 0,-4-1 0,1 0 0,-3 0 0,3 6 1,-1 2-1,2 4 1,1 6-1,1 5 0,1 5 1,1 6 0,3 8-1,2 6 0,2 7 0,1 6 0,3 7 1,4 6-1,1 5 1,5 3-1,2 3 1,3 1-1,5-1 0,1 1 1,4-3-1,3-3 0,3-2 0,2-4 0,5-2-1,-3-3 1,2-5 0,2-1 0,-2-6-1,0-2 1,-2-3 0,-2-4-1,-2-3 1,0-3 0,-4-2 0,-2-2-1,-4-3 0,-3 0 0,-3 0 1,-3-2 0,-6-1 0,0 1-1,-4-2 1,-4 3 0,0 0 0,-2 1 0,-1 4 1,1 1 0,0 5 0,-2 3-1,2 3 1,1 6-1,1 3 0,0 2 1,4 2 0,0 2-1,2 1 0,2-3 1,1 2-1,3-4 0,0 1 0,4-3 0,-1-3 0,1-2 0,3-3 0,-3-4-1,3-3 0,-1-3 0,1-3 1,-1-2-1,-2-4 1,-1-1 0,-1-2 0,-2 0 0,-1-1 0,-3 1 0,-4-2 0,0 2 0,-2-1 0,0 2 0,-3 0 0,1 3 0,0 3 1,0 1 0,2 5-1,0 3 0,0 4 0,4 3 1,0 2-1,0 4 1,6 2-1,1-2 0,-1 1 0,4 1 0,1-3 0,-1-2 0,3-2-1,1-2 1,3-4 0,-3-2 0,3-4-1,-1-4 0,-1-3 0,0-4 0,-3-4 0,1-2 1,-5-4 0,-2-3 0,-4-1-1,-2-3 1,-6 0 0,-2-3-1,-4-2 1,-3-2 0,-3-1-1,-5-2 0,-2 0 1,-2-1 1,1 1 0,-1 3-1,2 3 1,0 3 0,1 5 0,3 6 0,0 4 0,3 5 6,1 6 5,3 6-7,2 5-1,3 8 0,3 8 0,4 4-1,2 7-7,5 6 19,3 6-2,4 2-7,3 1-1,6 1 6,1-2-14,3-3 13,4-2-14,2-2 0,1-4-7,1-2 2,-2-4 1,0-1 0,0-4 1,-2-4-2</inkml:trace>
  <inkml:trace contextRef="#ctx0" brushRef="#br0" timeOffset="88166.0428">7049 16145 2,'0'-1'3,"0"1"0,0 0 0,0-2 0,2-3-1,0-1-1,2-3 0,0-1 0,5-2-1,-1-3 0</inkml:trace>
  <inkml:trace contextRef="#ctx0" brushRef="#br0" timeOffset="89372.1118">8023 15428 2,'-4'-4'2,"0"2"0,0-3-1,-2 1 0,1-1 1,-1 2-1,2-1 1,0 1 0,0-1 0,0 2-1,2 1 1,-1 0 0,1 1-1,0 0 0,2 2 0,-2 1 0,2 1-1,2 2 0,-2-1 0,2 4 0,0-4 0,1 4 0,1-2 1,-2 0 0,2-2 0,-2 1-1,2 1 0,-2 0 0,2-2 0,-2 1 0,3-2 0,-1 0 0,0-1 0,0 0-1,0-1 2,0 0-1,-2-1 0,2 0-1,1 1 2,-1-4-1,0 2 0,0-3 0,2 0 0,-2-3 0,2-1-1,-1-3 1,1 1 0,0 0 0,0-3 0,-2 1 0,3 0 0,-1-1 0,-2 1 0,-2 0 0,2 1 0,-2-1 0,-2 2 0,0-1 0,-2 0 0,-2 2 0,0 0 0,-2 0 0,-1 1 0,-1 1 0,0 2 1,-2 1-1,-1 2 0,-1 1 1,-3 1-1,1 2 0,-3 2 0,1 1 1,-1 2-1,1 4 0,-1 2 0,-1 2 0,1 2 0,2 3 1,1 2-1,2 1 0,1 2 1,1 2 0,4-2-2,4 0 2,2 0-1,2-4 0,0-1 0,4-3 0,2-2-1,3-4 1,1-4 0,0-1 0,3-4 1,1-6-1,1-4 0,2-3 0,-1-4 0,1-4 0,-3 0 0,3-3 0,-2-2 0,-3 1 0,-4-2 0,1 0 0,-3 2 0,-4-3 0,0 2 0,-4 0 0,0 2 0,-2 3 7,0 3-1,-2 3-1,0 0-1,2 5 0,0 3 7,0 7-3,4 1-1,-2 6-13,2 1 7,4 4-6,0 3 7,2-1-7,5 2 0,-1-2-1,1 0 1,3-1 0,1-1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2-04T05:47:32.3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7771 13308 2,'0'0'1,"0"0"1,0-3-1,0 0 1,0 0-1,0 1 0,0-1 0,0 2 0,0 0 0,0-3 0,-2 2-1,2 0 0,0 1 1,0-1-1,0 1 0,-2 0 1,2 0 0,-2 0-1,0 0 0,2-1 0,0 2 1,0-1-1,-3 1 0,3-1 0,-2 2 0,2-2 1,-2 1-1,0-1 0,2 1 0,-2-1 0,0 0 0,0 1 0,-2 0 1,2-2-1,0 2 0,0 0 0,-2 0 0,2-1 0,-3 1 0,3-1 0,-2 1 0,2 1-1,0-1 1,0 0 0,0-1 0,-2 1 0,2 0 0,-2-1 0,-1 1 0,3 0 0,-2 0 0,2 1 1,0 0-1,0-1 0,-2 0 0,2 0 0,-2 1 0,0 1 0,1-2 0,-1 0 0,2 0 0,-2 0 0,2 0 0,0 0 0,-2 0 0,2 0 0,-2 1 0,2 0 0,-3 0 0,3 0 0,-2-1 0,2 0-1,-2 1 1,2-1-1,-2 2 1,2 0 0,-4-1 0,1 1 0,1 0 0,-2 0 0,2 0 1,0-1-1,0 2 0,-3-1 0,3 2 0,0-2 0,0 0 0,-2 0 0,2 2 0,0-3 0,-3 3 0,3-2 0,0 0 1,0 2-1,0-2 0,0 2 0,0-1 0,-1 1 0,1-1 0,0 1 0,0-1 0,0 1 0,0-1 0,0 2 0,-1-2 0,1 2 0,0-2 0,0 2 0,-2-2 0,2 1 0,0 1 0,-3-1 0,1 1 0,2 0 0,-2 0 0,2 0 0,-3 0 0,3-1 0,-2 1 0,0 0 0,2-1 0,-2 1 0,1 0 0,-1-1 0,2 2 0,-2-1 0,2 0 0,-2 1 0,1 0 0,1 1 0,0-2 0,0 1 0,0-2 0,0 2 0,0-1 0,2 0 0,-3 2 0,1 0 0,2-1-1,-2 0 2,2 0-1,-2 0 0,2-1 0,0 1 0,0 0 0,0 1-1,0 0 1,-1 0 1,3 0-1,-2 0 0,2 0 0,-2 0 0,2 0 0,-2 0 0,2 1 0,-2 0 0,2 0 0,0 0 0,-2 1 2,2-4-2,0 4 1,0-1-1,2 1 0,-2-1 1,0 1-1,0 1 0,0-3 0,2 1 0,-2 2 0,0-2 1,0 1 0,0 2-1,0 0 0,2-1 0,0 1 0,-2-2 0,0 0 0,2 1 0,-2-1 0,0-1 0,3 0 0,-3 1 0,2 0 0,0-2 0,-2 1 0,2 0 0,-2 0 0,2-1 0,0 1 0,-2-1 0,2 0 0,-2 0 0,2 0 0,-2-1 0,2 0 0,-2-3 0,2 2 0,-2-3 0,0 0 0,0 1 0,2-1 0,-2 0 0,0 0 0,0 0 0,0-2 0,0 1 0,2 0 0,-2 0 0,0-1 0,0 0 0,0 0 0,-2 0 0,2 0 0,0 0 0,0 0 0,-2 0 1,2-1-1,0 1 0,0 0 1,0 0-1,0 0 0,0 0 0,0-2 0,0-2 0,-2 2 0,0-1 0,2-2 0,-2-1-1,0-1 1,2 1-1,0-2 0,-2-1-1,0 0-1,2-4 2</inkml:trace>
  <inkml:trace contextRef="#ctx0" brushRef="#br0" timeOffset="632.0362">7434 13462 1,'0'0'2,"0"0"0,0 0 0,0 0-1,0 0 0,0 0 0,0 2 0,-2 0-1,0 2 1,-3 0-1,1 1 0,0 1 1,0 0 0,0 1 0,-2 1-1,2 0 0,-3 1 0,1 1 0,0 0 1,0 0 0,2 1 0,-3-1-1,1 1 0,0-1 0,2 2 0,-2 0 1,1-2-1,-1 1 1,0 1-1,2 0 0,0 0 0,0-1 0,2 1 0,-3-2 0,3 3 2,0 1-2,-2 0 0,4-1 1,-2 2 0,2 1-1,0 0 0,0 1 0,0 0 0,2 1 0,-2 0 0,4 0 0,-2 0-1,3 1 2,-1 1-1,0-1 1,2 1 0,0 1-1,0 0 0,1 1 0,1 0 0,0 0 0,0 0 0,3 2 0,-1-1 0,0 1 0,1 2 0,-1-2 0,0 2 0,1 2 0,1-1 0,1 3 0,-3 0 0,4 1 0,-1 1 1,1 0-1,1 1 0,1 0 0,-1 1 0,-1 1 1,3 0-1,-3 0 1,3 0-1,-1 1 0,1 0 0,0-1 0,-1-1-1,-1-1 2,-1 0-1,-2-4 0,3 0 0,-5-2 0,3-2 0,-3-4 0,0-1 0,1-2 0,-3-2 0,0-5 0,-4 0-1,3-3-1,-3-4 1,0-3-1</inkml:trace>
  <inkml:trace contextRef="#ctx0" brushRef="#br0" timeOffset="3220.1842">7481 13434 2,'2'0'1,"2"0"1,1-3 0,1 1-1,2-1 0,2-2 0,3-1 0,3-2 0,1-1 0,4-3 0,1-1 0,3 2 0,2-3 0,2-1 0,4-1-1,-2 0 1,2 1-1,0-4 0,2 2 1,1 1-1,1-2 0,0 2 0,0-1 0,3-2 0,-1 2 0,0 0 0,0 1 0,1-1 0,-1 0 0,2 2 0,1 0 0,-1 1 0,-2-1 0,1 1 0,-1 1 2,-2-1-2,3 1 1,-3-1-1,2 2 0,-2-2 0,1 0 0,1-1 0,0-2 0,0 0 0,3 1 0,-1-2 1,5 1-1,-3-1 0,1 0 0,-1-1 1,2 1-1,-1-1 0,-1 1 0,3 0 0,-3 0 0,1 1 1,-3 0-1,0 0 0,3 1 0,-3 1 0,1-1 0,-1 0 0,0 3 0,1-3 0,-3 2 0,0 2 0,1 0 0,-3-1 0,0 3 0,-2-1 0,0 1 0,1 1 0,-3 0 0,0 1 0,-2 1 0,-2 0 0,2 2 0,-2-1 0,-5 1 0,3 0 0,-2 1 0,-2-1 0,0 2 0,-1 0 0,-1 0 0,-2 2 0,-1-1 0,1 2 0,-3 0 0,1 2 0,-2-1 0,-3 2 0,0 0 0,1 1 0,-3 1 0,0 1 0,3 0 0,-7 1 0,4 1 0,-1 0 0,1 2 0,0 0 0,1 1 0,-1 1 0,0 2 0,-1-1 0,3 1 0,-2-3 0,3 4 0,-1-2 0,-1 2 0,-1 0 0,2 2 0,1-1 0,-1 1 0,1 1 0,-1-1 0,2 1 0,-1-1 0,-1 2 0,3-1 0,-3 1 0,1-2 0,-1 1 0,0 0 0,1 0-1,-1 0 1,1 1 0,-3 1 0,0 0 0,3-2 0,-3 2 1,0 0-1,1 1 0,-1 1 0,0 0 0,1 1 0,-3 1 0,2 1 0,1-1 0,-1 1 0,0-1 0,1 1 0,-3-2 0,2 1 0,-1-1 0,1 1 0,0-2 0,-1 1 0,1-1 0,-2 0 0,2-1 0,-1 0 0,1 0 0,-2-1 0,1 0 0,1-2 0,-2 1 0,1-1 0,-1 0 0,0-1 0,0 2 0,-1-3 0,3 2 0,-2-2 0,-2-1 0,3 0 0,-3 1 0,0 1 0,2-2 0,1 1 0,-5 0 0,2-1 0,0 2 1,-2-2-1,2 1 0,-1-1 0,-3 0 0,2 1 0,0-3 0,-4 3 0,2-2 0,-2 1 0,0-1 1,0 0-1,-2-2 0,0 1 0,0 1 0,-2-2 0,0 1 0,-1-2 1,-1 1-1,0 1 0,-2-3 0,-1 0-1,3 2 1,0-1 0,-2-1 0,-1-1 0,3 2 0,-2-2 0,0-1 0,-1 2 0,1-1 0,-2 0 1,0 0-1,1 2 0,-1-2-1,0 2 1,-1-1 1,-1 1-1,-1-2 0,-1 1 0,-1 0 0,3 0-1,-2-1 1,-3 2 0,0-1 0,1 1 0,-1 0 1,-1 1-1,-3-1 0,-2 1 0,1-1-1,-3 2 2,0-1-1,0 0 0,-4 1 0,0 1 0,0 0 0,-2 0 0,2 1 0,0-2 0,-2 2 0,0-1 0,-2 0 0,2 0 0,0 1 0,0-1 0,-2 0 0,2 0-1,-2 0 1,2-2 0,-2 1 0,2 0 0,-2 0 0,2-1 0,0 1 0,-2-1 1,-3 2-1,5-1 0,-4-1 0,2 1 0,2 0 0,-2 0 0,0 1 0,2-1 0,0-1 0,0 2 0,0 0 0,2-1 0,-2 0 0,-2-2 0,2 3 0,0-1 0,0 0 0,0 1 0,0 0 0,0-1 0,0 1 0,-2 1 0,-1-1 0,3 0 0,0-2 0,0 1 0,0 0 0,0 1 0,2-1 0,0 0 0,3-2 0,-1 1 0,2-2 0,-2 2 0,2 0 0,0-1 0,0 1 0,1-2 0,1 2 0,-2-2 0,4 1 0,-1-1 0,1 1 0,-2-2 0,3 0 0,1-1 0,0 1 0,1-1 0,-1 0 0,0 0 0,3-2 0,-1 1 0,3 0 0,-3-1 0,3 2 0,-1-2 0,-1 1 0,3-3 0,1 2-1,-2-1 1,1 0 1,1 0-1,1 0 0,1-1 0,2 0 0,-1 1 0,-1-2 0,0 2 0,2-3 0,-1 2 0,1-2 0,2-1 0,-2 0 0,1 0 0,1 1 0,0-2 0,0 0 0,-1 0 0,1 0 0,0-2 0,0 2 0,2-1 0,-2 1 0,1-1 0,1 1 0,-2-1 0,2 0 0,0 1 0,-2 0 0,1 0 0,-1 0 0,0 0 0,0 1 0,-2 0 0,1-1 0,1 1-1,0 0 1,0-1 1,0 2-1,-1-2 0,1 0 0,-2 1 0,2 0 0,-1-1 0,1 1 0,-2 0 0,0-1 0,4 0 0,-5 0 0,3 1 0,0-1 0,-2 0 0,1 0 0,1-1 0,2 0 0,-4 0 0,4 0 0,-3 0 0,-1-1 0,2 1 0,0 0 0,0-1 0,-1 1 0,1-1 0,0 0 0,0 0 0,0-1 0,-1 1 0,1 1 0,0-1 0,-2-1 0,1 1 0,1 1 0,-2 0 0,2-1 0,-3 1 0,3 0 0,0 0-1,0 0 2,-2-2-1,1 2 0,1 0 0,0 0 0,2 0 0,-2 0 0,-1-2 0,1 1 0,2 1 0,-2-1 0,2-1 1,-2 2-1,1-1 0,-1-2 0,2 2 0,0-2 0,0 1 0,-2-1 1,1 1-1,1-2 0,-2 1 0,2 1 0,0 0 0,-2-2 0,-1 1 0,1 0 0,2 1 0,0-2 0,-2 0 0,2 1 0,-1-1 0,1 0 0,0-1 0,-2 1 0,2-1 0,0-1 0,2 1 0,-2 0 0,1 0 0,1 1 0,-2 0 0,2-1 0,-2 0 0,2-1 0,-2 0 0,0 2 0,2 0 0,-2-1 0,-1 1 0,3 1 0,-2-1 0,2 0 0,0 0 0,0-1 0,0 1 0,-2-1 0,2-1 0,0 2 0,-3-1 0,3-1 0,0 1 0,0 1 0,-2 0 0,2 0 0,0 1 0,0 0 0,0-1 0,0 0 0,2 1 0,-2 1 0,0 0 0,0-1 0,-3 2 0,3 0 0,0 0 0,0-1 0,2 1 0,0 0 0,-2 0 0,2 2 0,-2-2 0,0 2 0,0-1 0,0 0 0,2 0 0,-2 1 0,2 0 0,0 0 0,0 0 0,0 0 0,0 0 0,0 0 0,0 0-1,0-3 0,-2-1 0,-2-1 0,2-1-1,-3-1 1</inkml:trace>
  <inkml:trace contextRef="#ctx0" brushRef="#br0" timeOffset="7279.4164">6910 13392 2,'-4'3'1,"2"0"1,0 1-1,0 2 0,0 0 0,-2 1 0,-2 0 0,2 1 0,-1 0-1,-1 1 1,0 2 0,0-1-1,2 1 1,-3 1 0,1-1-1,0 1 0,0 1 0,2-2 0,-2 2 1,1 0 0,3 0 0,-2-2-1,2 2 0,0 1 0,0 0 0,2 0 0,0 0 0,0 2 0,0-1 1,2 1 0,-2 2-1,2-1 2,0 1-2,0 0 1,0 2-1,0 0 0,0 1 0,1 0 0,-1 1 0,0 1 1,-2 2-1,2-2 0,2 4 0,-4-2 0,4 2-1,-2 0 1,2 2 0,-2-1 0,2 2 1,1 1-1,-1 3 0,0 0 0,0-1 0,4 2 0,-2 4 0,1-1 0,1 0 0,-2 1 0,2-1 0,1 3 0,-1 0 0,2-1 0,1 1 0,-3 0 0,4-1 0,-1 1 0,1 0-1,3-1 2,-3 2-2,2 0 2,1-1-1,1 0 0,1-1 0,0 0 0,1-2 0,1 1 0,-1-2 0,3 0 0,0-2 0,1-1 0,1-2 0,0-1 0,0 0 0,-1-1 0,3 0 0,0-1-1,0 0 1,2 0-1,0-1 1,0-1 0,2 0-2,-1 1 2,1-3 0,2 2 0,3-1 0,-3-1 0,2 2 0,0-3 0,0 1 0,0 0 0,2-1 0,-2-1 0,2-1 0,1 0 0,-1-2 0,0 1 0,0-3 0,0 1 0,2-3 0,1 1 0,1-1 0,2-2 0,-1 0 0,1 0 0,0-3 0,3 1 0,-1-2 0,-1 0 0,3-1 0,-2-1 0,1-2 0,-1 1 0,3-2 0,-1-1 0,1 1 0,-1-3 0,3 1 0,2-3 0,-3 0 0,5-2 0,-3 0 0,1-1 0,0-2-1,-3 0 0,3-1 1,0-2-1,1 0 1,1-1 0,0-2 0,1 0 0,1-3 0,0 0 0,2 0 0,-2-2 0,1 0 0,-1-1 0,2-2 0,-2 0 0,0-1 0,1 1 0,-1-3 0,0-1 0,2-1-1,2-3 0,0 1 1,0-1 0,-1 0 0,1 0 0,-2-1 0,0 0-1,0-1 0,0-1 1,-2 1 0,-1-3-1,1 2 1,0 0 0,0-2 0,-1 0 0,1 0 0,-2 1 0,0-3 0,-3-1 0,-1 1 0,-1-4 0,-1 2 0,1-1 0,-3 0 0,-3 0 0,1-1 0,-1 0 0,0 1 0,1-2 0,-1 2 0,0-1 0,-1 0 0,-3-2 0,2 0 0,-2 1 0,-1-2 0,-1 1 0,0-1 0,-2 1 0,-2-2 0,-2 2 0,0 0 0,0 0 0,-2 0 0,-4 0 0,-1 1 0,-1-1 0,0 1 0,-5-2 1,1 0-1,-3 2 0,1-2 0,-3 1 0,-2-2-1,1 2 1,-3 1 0,-2 0 0,-2 1 0,1 1 1,-3-1-1,-2 2 0,0 0 0,-2 1 0,-3 2-1,1-2 1,-2 1 1,-2 3-1,-3-2 0,1 2 0,-4-2 0,1 1 0,-3 0 0,-1 0 0,1 0 0,-1 1 0,-4-2 0,3 2 0,-3 1 0,0-2 0,-1 2 0,-1 0 0,0 2 1,0-1 0,-1 1-1,-1 1 0,-2 0 0,4 2 0,-2 0 1,0 2-1,3 0 0,-3 1 0,0 0 0,0 1 0,0 0 0,1 2-1,-1 1 1,-2-1 0,2 1 0,-2-1 0,0 0 0,0 1 0,1-1 0,-3-1 0,2 2 0,-2 0 0,0 1 0,2-1 1,-2 2-1,2 1 0,-2 0 0,2 0-1,-2 1 1,2 0 0,0 1 0,1 1 1,1 1-1,-2-1 0,2 3 0,-2-2 0,2 2 0,1 0 0,-1 0 0,0-1 0,0 0 0,0 0 1,3 1-1,-1 0 0,0 0 1,0-1-1,1 2 0,-1 0 0,0 0 0,2 0 0,-1 1 0,-1-1 1,0-1-1,0 1 0,1 1 1,-3 1-1,0 0 0,0 0 0,2 0 0,-1 0 0,-3 0 0,2 0 0,-2 1 0,2 0 0,0 0 0,1 1 0,-3-1 0,2 2 0,0-1 0,-2 1 0,4-1 0,-1 1 0,-3-1 0,2 3 0,-2-1 0,2-1 0,-2 2 0,-2 1 0,2-1 0,-2 0 0,1 1 0,-1 0 0,0 0 0,0 0 0,0 0 0,0 1 0,-2 0 0,2 0 0,0-1 0,0 1 0,-2 2 0,2-2 0,0 0 0,0 0 0,-2 2 0,0-1 0,2 1 0,-2 0 0,0 0 0,2 0 0,-4 0 0,2 1 0,0-1 0,0 0 0,0 2 0,0-1 0,0-1 0,0 2 0,2-1 0,0 1 0,0 1 0,0-1 0,2-1 0,-2 1 0,2 1 0,2-1 0,1 0 0,-3 1 0,2 0 0,0-2 0,2 2 0,1 1 0,-3-1 0,2 0 0,0 0 0,-2-1 0,3 2 0,-1 0 0,-2 0 0,2 0 0,1 0 0,-3 1 0,0 1 0,2-2 0,0 1 0,-1 1 0,-1-1 0,2 0 0,-4 2 0,2-1 0,3 1 0,-3 1 0,0 2 0,2-3 0,-2 3 0,1-1 0,1-1 0,0 3 0,-2 0 0,2 0 0,1 1 0,-3 0 0,2-1 0,0 1 0,1-1 0,-1 1 0,2-1 0,-2 3 0,1-2 0,-1 0 0,0 0 0,0 0 0,3 0 0,-3 0 0,0 2 0,-2-2 0,3 1 0,-1-1 0,0 0 0,3 1 0,-1 1 0,-2-2 0,2 0 0,1 0 0,-1 1 0,2-2 0,-1 1 0,1 1 0,1-2 0,-1-1 0,0 0 0,3 1 0,1-2 0,1 1 0,-3-2 0,3 2 0,-1 0 0,1-2 0,1 1 0,-1 1 0,2-1 0,-3-1 0,3 0 0,1-1 0,-1 2 0,2-2 0,1-1 0,-1 0 0,0-1 0,1 0 0,1-1-1,0 1 1,0-2 1,-1 1-1,1 0 0,0 0 0,-1 1 0,-1-1 0,0 1 0,-3 0 0,3-1 0,0 1 0,-3 0 0,1 2 0,-3-2 0,3 1 0,0-1 0,-3 0 0,3-1 0,-1 2 0,1-1 0,1-1 0,1 1 2,0-2-2,-1 1 0,3-2 0,0 1 1,0 0 0,-1-2-1,3-1 0,-2 2 0,0-2 0,1-1 0,1 2 0,2-2 0,0 1 0,-2 0 0,2-1 0,-1 1 0,1-1 0,0 2 0,0-1 0,0 1 0,0-2 0,2 1 0,-2 0 0,-1 0 0,1 0 0,2-1 0,-2 0 0,2 0 0,0 2 0,0-2 1,-2 1-1,2 0 0,0-2 1,2 2-1,-2-2 0,-1 1 0,1 0 0,0 0 0,0-1 0,2 1 0,-2 0 0,0 1 0,0-2 0,2-1 0,-2 2 0,2-1 0,0 1 0,0 0 0,0 0 0,0 1-1,0-1 0,-2-1 0,2 1-2</inkml:trace>
  <inkml:trace contextRef="#ctx0" brushRef="#br0" timeOffset="16612.9502">11086 13327 1,'-2'-3'2,"2"2"0,0 0 0,0 1-1,0 0 0,0 0 0,0 0 0,0 0 1,0 0-1,0 0 0,0 0 0,0 0 0,0 0-1,0 0 1,0 0 0,0 0 0,0 0 1,0 0-1,0 0 0,0 0-1,0 0 0,0 0 1,0 0-1,0 0 0,0 0 0,0 0 0,0 0 0,2-1 1,2 0-1,0 0 0,-2-2 0,3 1 0,3 1 0,-2-2 0,0 1 0,0 1 0,3-1 0,-3-1 0,0 2 0,2-1 0,3 0 0,-3-1 0,2 2 0,1-1 0,-1-1 0,0 2 0,3-2 0,-1 2 0,3-3 0,-3 3 1,1-3 0,-1 3-1,0 0 0,1-1 0,-1 1 0,1-1 0,-1 1 0,0-1 0,3 1 0,-3 0 0,3-2 0,-1 2 0,1-1 0,-1-1 1,1 2-2,1 0 1,-1 0 0,3-1 0,-1 2 0,-1-1 0,3-3 0,0 2 0,1-1 0,-1 0 0,2 1 0,-1-2 0,3 1 0,-2-2 0,4-1 0,-1 1 0,1 0 0,0-1 0,4 0 0,0 1 0,0 0 0,2-1 0,0 1 1,-2-1-1,2-1 0,0 3 0,0-2 0,0 1 0,0-1 0,0 1 0,0-1 0,0 1 0,0 2-1,-2-1 1,0 1 0,2 0 1,0 0-2,0-1 1,-2 2 0,2-1 0,2 0 0,0 1 1,0 0-1,2 0 0,-1 1 0,1 0 0,-2 0 0,0 0 0,2-2 0,0 2 0,-2-1 0,2 1 0,-1 0 0,-1-1 0,2 1 0,0 0 0,0 0 0,-2 1 0,2 0 0,1-1 0,-1 1 0,2 0 0,0-1-1,0 1 1,1 0 1,-1 0-1,0 0 0,2-2 0,-1 2 0,-1 0 0,2 0 0,-2 2 0,1-2 0,-1 1 0,0-1 0,0 1 0,3 0 0,-3 0 0,2 0-1,0 1 1,5-1 1,-5 1-1,2 0 0,3 1 0,-3 0 0,3 1 0,-3-2 0,2 0 0,1 2 0,-1-2 0,1 0 0,-1 0 0,3 0 0,-1-1 0,3 1 0,-3 0-1,3 0 1,-3 0 0,3 2 0,-5-3 0,3 1 0,-3 1 0,1-1 0,-3 0 0,2 2 0,-3-2 0,1 2 0,-2-2 0,1-1 0,-1 0 1,-2 0-1,3 1 0,-1-1 0,0 1 0,0-2 0,1 0 0,1 1 0,-2-1 0,1-1 0,-1 0 0,0 0 0,3-2-1,-5 1 1,2 0 1,0 1-1,-1-2 0,-3 0 0,2-2 0,0 2 0,-2-1 0,-1 2 0,3-1-1,-4 1 1,2 1 0,-4 0 0,0 0 0,0-2 0,-2 2 0,-2 0 1,0 1-1,-2-1 0,-1 1 0,-1 0 0,-2-1 0,-2 1 0,-1 1 0,-1-1 0,-3 0-1,-1 1 2,-1-1-1,-4 0 0,1 0 0,-1 0 0,-2 0 0,0 0 0,-2 0 0,0 0 0,1 0 0,-1 0 0,-2 1 0,0-2 0,0 1 0,0 1 0,0 0 0,-2 0-1,0-1 1,0 0 0,-2 0-1,2-1 0,-2 1 0,0 0 0,0-1-1</inkml:trace>
  <inkml:trace contextRef="#ctx0" brushRef="#br0" timeOffset="17287.9888">16366 12913 2,'-4'0'3,"2"0"-1,0 0-1,-2 0 1,2 0 0,0 0 0,0 0 0,0 0-1,-1 0 0,1 0 0,2 0 0,-2 0-1,2 0 2,2 1-1,-2 2-1,0 0 1,2 0-1,1 1 0,-1-2 1,0 2-1,2 0 0,0 1 0,2 1 0,-2-2 1,2 2-1,-1-1 0,3 1 0,-2 1 0,2-3 0,-1 1 0,1 0 0,0 0 0,0 0 0,1 1 0,-1-2 0,0 0 0,0-1 0,-1 3 0,1-1 0,2 0 0,-3-1 0,1 1 0,0 0 0,-2-1 0,0 1 0,1-1 0,-3 1 0,2 1 1,0 1 0,-2 0 0,-2-1-1,3 0 0,-3 2 0,-2-1 0,0 1 0,0 0 0,-2 0 0,-1 0 0,-1 1 0,2 2 1,-4-2-1,0 2 0,2-1 0,-2 1 1,-3-1-1,3 1 0,-2-1 0,0 2 0,1-3 0,-1 1 0,2 0 0,-2-1 0,1 0 0,1 1 0,0 0 0,-2-1 0,1 1 0,3-1 0,-2-1 0,0 0 0,2 0 0,0 1 0,0-2 0,-1-2 0,3 1 0,0 0 0,-2-3 0,2 1 0,0-2 0,2 2 0,-2-2 0,2 0 0,0 0 0,-2 0 0,0-1 0,2-1 0,0 0-1,0-1 0,0 1 0,0-2 0,0-2-1,0 1 1,4-2-1,-4-1-1</inkml:trace>
  <inkml:trace contextRef="#ctx0" brushRef="#br0" timeOffset="18894.0807">5967 16560 1,'-2'-5'2,"-2"-2"1,0 1-1,0 0 0,-2 1-1,2 1 1,-1 0-1,-1 1 1,2 0 0,-2 1-1,0 2-1,-3 2 1,3 1 1,0 1-1,-2 3-1,-1 2 1,1 1-1,-2 2 1,2 0 0,-1 2-1,3 0 0,0 0 1,0-2 0,2 1 0,-1-2-1,3 1 0,2-2 0,0 1 0,2-2 0,0-1 0,3 0 0,3-1 0,-2 2 0,2-2 0,3 1 0,1-1 0,0 1 0,1 0 0,-1 1 0,3 2 0,-3-1 0,1 4 0,-3 1 0,0 0-1,-1 3 2,-1 0-2,-4 2 1,0 0 0,-4 1 0,0-1 0,0-2 0,-2 2 0,0-4-1,-2-1-1,0-3 0</inkml:trace>
  <inkml:trace contextRef="#ctx0" brushRef="#br0" timeOffset="19862.1361">5969 16291 1,'2'2'3,"3"4"-1,-1 0 0,0 3 0,2 1-1,0 7 0,1 1 1,-1 2 0,0 3-1,2 3 0,0 1 0,1 2 0,1 0 1,0 0-1,1-2 0,1-1 0,3 0-1,-1-4 0,1-1 0,1-1 0,1-3 0,-1-3 1,3-2-1,-1-3 0,3-4 0,0-3 0,0-2 0,-1-2 0,1-3 0,0-3 0,-1 0 0,-1-5-1,-1-2 1,1-1 0,-2-3 0,-1 0 0,-1-2 0,-5 2 0,-2-2 0,-2 1 0,-6 0 0,-2 3 0,-2 2 0,-2 2 0,-4 5 0,-1 0 0,-1 4 0,0 4 0,-1 6 0,1 2 0,-1 6 1,1 3-1,2 4 0,-1 3 0,5 0 0,0 3 1,2-2-1,2 0 0,2-2 0,4-1 0,0-2 1,4-3-1,0-4 0,1-1 1,3-4-1,1-2 0,1-5 0,0-2 0,1-5 0,-1-2 0,-1-4 0,1-1 0,-1-2 0,-1-2 0,-2-2 0,-1-1 0,-1 1 0,-2-2 0,0 1 0,1 1 0,-3 3 0,-2 2 0,2 2 0,0 3 0,-2 2 0,2 3 0,0 2 0,-1 5 0,1 1 0,0 2 0,0 0 0,2 0 0,0-2 0,-2 2 0,3-2 0,-1-1 0,2-3 0,-2-3 0,5-3 0,-3-5 0,4-4 0,-1-1 0,-1-5 0,2-1 0,-1-2 0,-1-2 0,-2-2 0,3 1-1,-5-2 1,0 1 0,-2-1 0,-2-1 0,0-1 0,-4-1 0,-2 0 0,-2-1 0,-2 0 0,0 1 0,-1 2 0,-1 2 1,0 4-1,1 3 0,1 2 0,0 4 1,2 4-1,-1 6 0,1 5 1,2 4-1,0 7 0,2 5 1,0 4-1,2 4 1,2 4-1,0 1 0,2 3 0,2 1 0,2-1 1,3 0-1,-1-2 0,3 1 0,1-3 0,3-3 0,-3-2 0,5-3-1,-1-3 2,3-4-1,0-1 0,-1-4 0,1-2 0,0-4-1,-3 1 0,1-3 0,0-3 1,-5 1 0,0-1 0,-3-2-1,-1 0 1,-2-1-1,-1 1 1,-5-2 0,0 0 0,0 1-1,-2 1 1,2 2 0,-2-2 0,0 2 0,2 1 0,-2 4 0,2 1 0,0 1 0,4 0 1,-2 2-1,3 1 0,-1 0 0,4-1 0,3 2 0,-1-2 1,3-2-1,-1-1 0,3-3 0,-1-1 0,3-2 0,-1-3 0,3-1 0,0-2-1,-3-1 0,-1-2-1,-1-2 0,1 1 0</inkml:trace>
  <inkml:trace contextRef="#ctx0" brushRef="#br0" timeOffset="20027.1455">6733 16150 3,'-2'0'2,"2"-1"0,0 1-1,0 0 0,2-4-1,0-1 0</inkml:trace>
  <inkml:trace contextRef="#ctx0" brushRef="#br0" timeOffset="20232.1572">5891 16593 1,'0'1'3,"0"0"-1,2-1 0,0 0 0,4 0 0,2-3-1,3-3 0,3-2 0,3-3-1,3-6 0,5-3 0</inkml:trace>
  <inkml:trace contextRef="#ctx0" brushRef="#br0" timeOffset="20627.1798">7514 16009 3,'-4'-2'3,"-2"0"0,0 0-1,0 1 0,-1 0 0,-1 1 0,0 1 0,0 3 1,-3 2-2,1 3 0,2 1 0,-3 4 0,1 3-1,2 1 0,1 2 0,1 0 0,4 1 0,2 0 0,2 0 0,2-2 1,3-1-1,1-3 0,2-2 1,3-3-1,-1-3 0,3-2 1,-1-5-1,3-4 0,-3-3 1,0-3-1,3-3 1,-2-2-1,-1-1 1,-4-2-1,1 0 1,-3-1 0,-4 0-1,-2 2 0,-2 0 0,-4-1 7,-2 3-8,-5 0 0,-1 3 1,-2 2 0,-3 2-1,-2 2 1,1 2-1,-3 4 0,0 3 0,-1 2-1,1 2 0,0 2-1</inkml:trace>
  <inkml:trace contextRef="#ctx0" brushRef="#br0" timeOffset="21401.2241">18554 14294 2,'-18'6'2,"-5"2"0,-2 3 1,0 0-1,-4 2 0,0 2-1,1 0 1,1 2-1,2-1 0,2 0 0,4-1 0,3 0 1,3 0-1,7-1 0,0 2 0,6-3-1,4 1 1,2-1-1,7 0 0,3-1 0,3-1 0,4 1 0,-3-2 0,3 2 0,-2-2 0,0 2 0,-3-1 0,-1 0 0,-3 2 0,-1-1 0,-5 2 0,-2-1 0,-4 3 1,-2 0-1,-6-1 0,-2-1 0,-3 0-1,1-1 0,-2-3-1</inkml:trace>
  <inkml:trace contextRef="#ctx0" brushRef="#br0" timeOffset="22372.2796">18554 14043 2,'0'0'2,"0"1"0,2 0 1,-2 2-1,3 1 0,-1 3 1,0 4-1,0 3 0,-2 3 0,2 4-1,2 4 0,-2 2 0,4 5 0,-2 2 0,3 2 0,1 1 0,2-1-1,3 1 0,1 0 0,1-2 0,3-2 0,3-4 0,-1-2 0,5-4 1,2-3-1,0-5 0,0-5 1,4-3-1,0-5 0,2-3 0,0-5 0,0-3 1,0-4-1,-2-2 0,-2-3 0,-2-3 0,-4-1 0,0 0 0,-5-2 0,-3 2 0,-7 1 0,-4 0 0,-2 4 0,-6 2 0,-2 2 0,-4 4 0,-7 5 1,1 2 0,-7 5-1,2 4 0,-2 6 0,1 2 7,-1 3-7,2 1-1,3 2 7,1 0-1,3-1-7,1-1 0,5-2 1,4-1 0,4-1 0,2-2 0,2-3 0,4-3 0,5-5 1,3-1 0,3-4-1,4-4 0,-3-3 1,3-1 0,0-3-1,-1-1 1,1-1-1,-2 1 1,-3 1-1,-1 0 1,-5 3 0,1 0 0,-3 3 0,1 4 0,-3 1 0,-2 4 0,-2 4 0,0 4 0,0 3 0,-2 0 0,3 0 0,-1 2 0,0-3 0,2-1 0,-2-2 0,5-1 0,-1-3 0,2-4 0,3-5 6,-1-4-7,2-4 1,1-3-1,1-4 0,1-2 1,0-2-1,-1-3 1,-1 0 0,-1-3 0,-2-2-1,1 0 0,-5-3 1,0-1 0,-1 0-1,-3-2 0,0 2 1,-4-2 0,2 5 0,-2 2 0,0 3 0,0 5 0,0 2 0,-2 3 0,2 5 7,-2 6-1,0 5-1,-2 6-1,-1 6-6,-1 5 0,2 3 6,-2 7-7,2 1 0,0 5 1,2 1 0,2 2 7,2 2 0,2-2-7,2-1 0,0 0 0,5-3 0,3-1 7,3-3-7,1-2 7,5-4-7,2-5-1,4-3 1,0-4 7,-2-2-7,-3-3 6,-1-3 0,-2-1 7,-3-2-9,-3-2-6,-3-3 13,1 1-8,-7-3 0,-2 0-6,0-3 7,-4 2-7,0 0 7,0 1 0,-2 2 0,0 2-1,-2 0 0,2 0 0,2 4 0,0 2-7,0 1 8,0 4-7,0 4 1,2 1 0,2 3 0,2-1 1,3 1 0,-1-1 7,4 0 0,1 0 0,1-2-1,3-1-7,1 0 7,1-4-7,-1 0 19,5-4-14,0-1 0,2-1 0,2-4 6,-3 2-1,1-2-7,0 1 0,-4 0 7,-3 1-7,-1-2-7,0 1 1,-5 1 0,0-1 1,-1 2 0,-3-1-1,-2-1 2,0 2 0,-2-2 0</inkml:trace>
  <inkml:trace contextRef="#ctx0" brushRef="#br0" timeOffset="22547.2897">19708 14045 2,'-4'2'3,"-2"-2"0,0-2 0,2 2 0,0-1-1,2 0 0,-1 0-1,1-1 0,2-2 1,2-1-2,3-2-2,1-2 1</inkml:trace>
  <inkml:trace contextRef="#ctx0" brushRef="#br0" timeOffset="22736.3005">18534 14331 3,'-2'3'4,"0"-2"0,-1 0-1,3-1-1,0 0 0,5 0 0,1-2 0,4-2 0,5-4-1,5-4 0,7 0-1,4-5 0,6-1-1,5-4-1</inkml:trace>
  <inkml:trace contextRef="#ctx0" brushRef="#br0" timeOffset="23142.3237">20918 14669 2,'0'-5'3,"-2"-2"1,2-1-1,2-3 0,0-1 7,0-2-9,-2-3 13,5-1 4,-1-3-7,0-2 10,2-2 11,-2 1-4,2 0 2,1 0-15,-3 1-3,2 1 18,-2 1-4,2 3 4,-2 3-17,-2 0-2,3 2-14,-3 3 20,0 1-22,2 0 7,-2 2 6,0 3-1,2 3-1,-2 2 6,2 2-7,3 3-15,-1 2 15,0 4-7,2 1 0,1 3-6,-1 3 1,2 3-19,3 1-8,-1 2 9,0 1-4,1 2 5,-3 1 1,0 1 3,1-1 1,-3 0 2</inkml:trace>
  <inkml:trace contextRef="#ctx0" brushRef="#br0" timeOffset="23303.3329">21237 15027 3,'0'0'4,"0"0"-1,0 0-1,0 0 0,0 0 0,0 0 0,0-3 0,4-1 0,2-2-1,4-2 0,1-1-1,-1-3-1,3-2 0,1 0-2</inkml:trace>
  <inkml:trace contextRef="#ctx0" brushRef="#br0" timeOffset="24253.3872">16608 12441 1,'2'1'3,"-2"-1"-1,0 0 0,0 1-1,0-1 0,2 0 0,-2 2 1,0 1-1,0 1 0,0 2 0,0 3 0,0 3 0,0 1 0,0 2-1,2 4 1,0-1 1,1 3-1,1 1 0,0 4-1,0-1 1,2 3-1,0 1 0,1 2 1,1 0-1,2 4 0,1-1 0,-1 3 0,2 2 0,1 0 0,3 1 0,1 1 1,-1 1 0,3-1 0,2-1-1,1 0 1,-1-1 0,0 1-1,-1-3 0,1 2 0,-2-3 0,-1 1 0,1 1 0,-3-1 0,-1 1 0,-1-1 0,-3-1 0,1 2 0,-1-2 0,-1-1 0,0-1 0,1-2 0,-3 0 0,2-3 0,0-2 0,-1-1 0,-1-2-1,0-3 0,3-3 0,-3-2-1,-2-2 0</inkml:trace>
  <inkml:trace contextRef="#ctx0" brushRef="#br0" timeOffset="25998.4871">16691 12298 1,'0'-6'1,"0"0"0,0 0 0,0 0 1,2 2-1,-2-2 0,2 0-1,0 0 1,2-1 0,0 0 0,3 0 0,1-2-1,2 0 0,5-3 1,-1 1-1,7-2 0,2-2 0,3 0 0,3-2 0,5 0 0,3-2-1,0 1 2,2-2-1,3-1 0,-1 0 0,2 0 1,1 1-1,1-1 0,1 0 1,1-1-1,3 0 0,4 0 0,0-1 0,-1 2 0,5-1 0,-2 1 0,2 0 0,0 1 0,2-1 0,0 2 0,2 0 0,2 0 0,4 1 0,-4 0 0,3 1 0,-1 1 0,-2-1 0,2 1 0,-2 0 0,0 1 0,3-1 0,-1 3 0,2-1 0,0 0-1,0 1 1,-1-1 0,-1 0 0,0 2 0,-2 1 1,2-2-1,0 2 0,-1 1 0,-1 1 0,2 2 0,2-1 0,-2 3 0,-2 0 0,1 2 0,-3 2 0,-2 1 0,0 0 0,-5 3 0,3 1 0,-4 0 0,0 1 0,0 1 0,-3 1 0,-3 1 0,2 0 0,-3 1 0,-1 1 0,-3 0 0,-2 0 0,1 1 0,-3 1 0,0-1 0,-1 2-1,-1 0 2,-4 1-1,0 1 0,0 1 0,0-1 0,-2 1 0,0 3 0,-2-1 0,0 1 0,-2 2 0,0 1 0,-2 3 0,0 0 0,-1 2 0,1 1 1,-2 0 0,-2 2-1,-3 2 0,3 0 0,-2 2 1,-1-2-1,-1 3 0,-1 0-1,3 0 1,-3 0 1,1 0-1,-3-2-1,3 5 1,-3-1 1,1 0-1,-1 0 0,1-1 0,-1 2 0,-1-1 0,-1 0 0,1-2 0,-1 0 0,-2 0 0,-1-3-1,-3 2 1,2-3 1,-2 1-1,-4-2 0,0-2 0,0 0 0,-2-3 0,0 1 0,-2 0 0,-2-2 0,0 0 0,-2 0 0,-2-1 0,-1-1 0,-3 0 0,0-1 0,-3 0 0,-1 1 1,-1-2 0,-4 0-1,-1-3 0,-3 2 0,0-2 0,-4 0 0,-2 1 0,0-2 0,-2-1 0,-2 2 0,0 0 0,-5-2 0,1 0 0,-5 0 0,1 0 0,-5 1 0,-1 0 0,-1-1 0,-4 1 0,3-1 0,-3 1 0,-2-1 0,0 0 0,0 1-1,-4 0 1,3-1 0,-3 2 0,-2-2 0,-3 0 0,3 1-1,-2 0 1,0 1-1,2-1 2,-2 0-1,2 1 0,-2 0 0,0 0 0,0 1 0,-1-1 0,1 2 0,2-3 0,0 2 0,0-2 0,2 0 0,2 2 0,0-3 0,1 0 0,1 0 1,0 0-1,2-1 0,0 0 0,-2-1 1,3 0-1,-1-2 0,4 1 0,1-2 0,1 2 0,1-3 0,1 1 0,3-1 0,1-1 0,1-1 0,2 1 0,1-1 0,1 1 0,0-1 0,4 0 0,0 0 0,2-1 0,0 0 0,0 1 0,2 0 0,0 0 0,0-1 0,2 1 0,-2 0 0,0 0 0,2-2 0,-2 1 0,2 1 0,0-1 0,0 0 0,1-2 0,3 1 0,-2-1 0,4-1 0,1 1 0,1-2 0,0 0 2,3 0-2,1-2 0,1 2 0,2-2 0,-1 0 0,3 0 0,1 0 1,1-2-1,0 2 0,2-1 1,0 0-1,-1 1 0,3 0 0,-2 0-1,2 0 1,-2 0 0,2 0 0,-1-1 0,1 1 1,0 0 0,0 0-1,0-1 0,0 1 1,0-1-1,-3 0 0,3-1 0,0 1 0,0 0 0,-2-1 0,2-1 0,-3 2 0,3-1 1,0 0-1,0 0 0,-2-1 0,2 1 1,-3-1 0,1 0-1,2 0 0,-2 1 0,2-1 0,-2 0 0,-1 1 0,3-2 0,-2 3 0,0-1 0,0 0 0,-1-1 0,3 2 0,-2 0 0,2 0 0,0 0 0,0 0-1,-1-1 1,3 1 1,-2 0-2,2 0 1,2 1 0,-2 0 0,0-1 0,0-2 0,0 2 0,0-1 0,0 1 1,-2 0 0,2-2-1,0 2 0,-3 0 1,3 0 0,-2-2 0,2 1 0,-2 1-1,2-1 0,0-2 0,0 2 0,2-1 0,-2 0 7,0 1-1,0-2-1,0 1-1,2-2-6,0 0 6,0 0-7,-3-1 14,3 0 4,-2 1-14,0-1-7,2 2 14,-2 0-7,2 1-1,-2-1-6,2 2 20,0-1-2,0 1-1,-2 0-2,2 1-7,0 0 0,0 1-7,0-3 7,-2 3-13,2 0 0,-2 0 2,2 0 0,-2 0 0</inkml:trace>
  <inkml:trace contextRef="#ctx0" brushRef="#br0" timeOffset="27861.5936">11990 13727 2,'8'1'3,"-2"0"-1,5-2 0,-1-1 0,0-2 1,5-1-1,-1-2 0,3-2 0,-1-2 0,3-2-1,2-2 0,-1-2 0,1 0 0,0-3-1,2-2 1,-1 1-1,-1-1 0,0-1 0,-5 0 1,1 0-1,-5 0 0,-4 2 1,-1 1 0,-3 0-1,-2 1 0,-2 3 0,-2 1 0,-2 1 0,0 2 0,-3 3 0,-1 3 0,2 4 0,-2 0 0,-3 5 0,3 1 0,0 6 1,-1 1 0,1 3-1,2 5 0,0 3 0,0 2 1,-1 3 0,5 0-1,0 3 0,2 0 0,0 1 0,4-1 0,3-1 7,1 0-1,0-2-7,4-5-1,1 0 7,-1-2 0,5-5 6,-3-3-2,3-2-13,-1-4 6,3-3 0,0-4 0,-1-3-7,1-3 1,-3-2-1,3-2 9,-2-3 5,-1-2-14,-3-1 1,-3-2 13,0 0-14,-4-2 7,-4-1 6,1-2-13,-3 0 7,0 1-7,-3 1 7,-1 2-6,2 1 6,0 3-6,-2 3 19,2 2-21,0 0 14,0 4-14,0 2 1,2 5 7,0 4-7,0 1 13,2 3-1,-2 2-13,4 4 13,0 1-7,2 2-6,1 0 1,1 0 13,2 1-7,0-1-7,3-2 1,-1-1 7,3-2 6,-1 0-7,3-2 12,-1-3-8,-1 0-13,1-1 7,1-4-6,-3-1 13,3-2-7,-5-1-6,1-3 7,-3-1 7,0-2-1,1-1-7,-3-2 6,-2-1 1,-4-1-2,0-1-7,-2-1 13,0-1-14,-2 0 7,-2 2-13,2 2 0,0 1 3,-2 2 19,4 1-7,-2 1-1,0 1-1,2 1-6,2 3 6,-2 1-6,2 0 13,2 1-14,0 0 0,2 1 13,-1-1-13,3 0-6,-2-1 20,2 0-7,1-2-7,1 0-6,0-3 0,-1-1 22,1-1-8,0-2-7,-2 0-7,1 1 15,-1-1 0,-2 1-8,-2-1 7,-2 0-1,1 1 6,-3 0-7,-3 1-7,-1 1 7,0 0 6,0 3-1,0 2-13,-4 2 7,1 4-6,-1 3 0,0 4-5,0 4 13,-1 1 0,3 4 0,0 1 12,2 2-8,2 1 6,2 0-9,2-1 6,4 0-8,-2-2 6,4-1-7,3-1 6,-1-4-7,2-1-12,3-4 1,-1 0 14,1-6-7,-1-1 7,3-3-6,-3-3-6,3-1 20,-3-3-8,1-2 6,-3-2-1,1-2-8,-3-1-6,0-2 13,-3 0 1,-1-3-16,-2 0 16,0 2-2,-2-1-1,-2 5 6,2 0-2,-2 1 6,0 3-9,0 2 0,0 3-7,0 4-7,-2 5 20,2 1-1,0 4-1,-2 5-15,2 0 7,0 2 1,0-1-8,4 0 1,0 1 7,3-2-7,1-1 1,2-3 6,1 0-6,1-3 0,0-2-6,1-2 1,3-2 8,-1-2 0,1-3 6,-1-1-7,1-3 6,-1 0-19,-1-3 14,1-1 0,-3-3-6,-4 0 13,3-1-1,-3 0-13,-2 1 7,0 0 0,-1 3 6,1 2-13,-2 2 7,0 1 7,-2 3-1,2 0-7,-2 6-6,3-1 7,-3 3 6,2-2 5,0 2-20,0-2 20,0 2 6,2-3-15,1 0-1,-1 0 0,4-4 6,-2-1-1,3-2 0,-1 0-1,2-5-7,-1 0 7,1-3-7,1-2 6,-5 0 0,4-2 6,-3 0-21,-1-2 22,-2 0-15,-2-5-7,0 0 2,-2-4 1,-2 0-5,-2-1 1,-4-1 2,2-2 8,-4 2 6,1 0-7,-1 2-5,0 3 7,2 2 6,0 2-13,1 5 20,-1 1-14,2 2-6,0 5 20,2 1-2,0 6 0,2 3-2,-2 6-8,2 4 19,2 6-7,0 4 3,0 7-14,4 2 12,2 3 0,1 3-9,1 1 6,2 1-1,1 0-8,1-1-12,3 0-6,1 0-4,1-3-4,0 0-9,1-4 4,1-1 2,-2-5 3,-1 0 2,-1-6 3</inkml:trace>
  <inkml:trace contextRef="#ctx0" brushRef="#br0" timeOffset="28151.6102">13698 13431 5,'0'-1'4,"0"1"-1,0 0 0,0 0 0,0 0 13,0 0-9,0-1 11,4-4-1,3 0-9,-1-1 5,4-4-1,0 0-2,5-2-1,-1-3-14,3 0 13,0-1-1,-1-2-7,5 2 6,-3-1-13,5 0 14,0-1-8,0-1 8,-1 5-9,-1 1 8,-2 1-8,-5 4 1,1-1 0,-1 2 6,-4 0-7,1 3-13,-3-1 15,-2 3 0,-2 0 0,3 0-6,-3 2-6,-2 3 1,0-1 1,-2 1 1,-2 2 0,0 0 1,0 1 0</inkml:trace>
  <inkml:trace contextRef="#ctx0" brushRef="#br0" timeOffset="36735.1012">11142 13314 1,'0'-2'2,"2"-1"0,0 1-1,0 0 0,0-1 0,0 0 0,2 1 0,1-1 0,-1 1 0,-2 0 0,2-1 0,0 2 0,0-2-1,0 1 1,0 0-1,5 1 0,-5-3 0,2 4 1,2-2-1,1 1 1,-1-1-1,0 0 0,0 2 0,3-1 0,-3 1 0,0 0 0,-1 1 0,1-1 0,0 0 0,0 0 1,3 0 0,-3 0-1,0 2 0,1-2 0,-1 1 0,0 0 0,0-1 0,1 1 0,-1-1 0,-2 0 0,2 0 0,1 0 0,-1 0 0,0 1 0,0-1 0,1 0 0,-1 1 0,-2-1 0,2 2 0,1-2 0,-1 0 0,-2 0 0,2 1 0,1 0 0,-1 0 0,-2 1 0,3-2 0,-1 0 0,0 2 0,-2-1 0,3 0 0,-3 1 0,2-1 0,0 1 0,-2 0 0,3 0 0,-3 1 0,2-2 0,-2 0 0,3 1 0,1-1 0,0 0 0,-1 1 0,1-1 0,0 0 0,1 0 0,1 1 2,-2 0-2,1 0 0,1-1 1,1 0-1,-1 2 0,2-2 1,1 0-1,2-1 0,-3 0 0,3 1 0,-1-1 0,1-2 0,-1 1 0,1 1 0,1 0 0,1-2 0,0 0 0,-1 0 0,3-2 1,0 2 0,-1-2-1,1 2 0,0-1 0,1-1 0,1 1 0,-2 0 0,2 1 0,-1-1 0,-1-1 0,0 2 0,-1-1 0,3 2 0,-2 0 0,-3-2 0,3 1 0,-2 1 0,-1-2 0,5 2 0,-4-2 0,-1 2 0,3 0 0,0-3 0,-3 3 0,3-2 0,-2 1 0,3-1 0,1 0 0,-2 0 0,1 0 0,-1 1 0,2-2 0,0 2 0,-3-1 0,3 1 0,0 0 0,0 1 0,-3-1 0,3 0 0,0 2 0,-3-1 0,3 1 0,0 0 0,0 0 0,-1-1 0,3-2 0,0 2 0,0 0 0,0-1 0,2-1 0,-1 2 0,1-1 0,2 1 0,0-3 0,0 1 0,2-1 0,0 0 0,0 0 0,0 1 0,0-1 0,2 1 0,-2-2 0,0 0 0,1 1 0,1-1 0,-2 1 0,0 0 0,0 1 0,0-1 0,2 3 0,-2-1 0,0-1 0,-2 1 0,4 1 0,-2-2 0,-2 1 0,2 1 0,2 0 0,0-2 0,-2 3 0,2 0 0,-2 0 0,0 0 0,0 0 0,0 2 0,0-2 0,0 0 0,-2 1 0,0-1 0,2 1 0,-2 0 0,-2-1 0,0 2 0,2 1 0,-2-1-1,0-1 1,-2 2 0,1 0 1,-1-1-1,0 1 0,-2-1 0,0 0 0,1 2 0,1 0 0,-2 1 0,0-1 0,-3-1 0,1 1 0,-2-2 0,1 0 0,1 2 0,0-2 0,-1 2 0,1-1 0,-2-1 0,1 2 0,1-2 0,0-1 0,1 2 0,-1-1 0,0 0 0,2 1 0,-3-1 0,1-1 0,2 1 0,-1 2 0,-1-2 0,0 1 0,-1 0 0,1-1 0,-2 1 0,1-1 0,-1 2 0,0-2 0,-5 1 0,3 2 0,-1-1 0,-1 0 0,-3 1 0,3-2 0,-3 1 0,3-1 0,-5 1 0,2-2 0,1 0 0,-1 1 0,0-1 0,1 0 0,-3 0 0,3 0 0,-1-1 0,3-1 0,-1 1 0,0-2 0,3 0 0,0-1 0,1-2 0,1 2 0,-1-2 0,3 2 0,0-2 0,2 1 0,-3-2 0,3 2 0,2-2 0,-2 2 0,-1-1 0,3 1 0,0-2 0,-2 2 0,-1-1 0,3 2 0,-2-2 0,-2 2 0,1 0 0,1 0 0,-2 0 0,0 0 0,-1 1 0,1-1 0,-2 1 0,-1 0 0,1 0 0,-1 0 0,-1-2 0,-1 2 0,1 1 0,-3-2 0,1 2 0,-3-1 0,-1 0 0,1 1 0,-2 0 1,-1 0 0,-1-1-1,0 2 0,-2-1 1,1 0-1,-3-1 0,2-1 0,0 1 0,0 0 1,1-1-2,-1-1 1,2 1 0,0 0 0,1 1 1,1-3-1,-2 3 0,1-1 0,-1 0 0,2 2 0,-4-1 0,1 1 0,1 0-1,-2 0 1,0 0 0,-2 0 0,3 0 0,-3 0 0,0 0-1,-2 0 2,2 1-1,-2-1 0,0 0 0,0 0 0,0 2 0,0-1 0,0 0 0,1 0 0,1-1 0,-2 1 0,0 0 1,0 1-1,2-2 0,-2 1 1,2-1-1,-2 1 0,2-1 0,-2 2 0,1-2 0,-1-1 0,0 1 0,-2 1 0,2-1 0,0 0 0,-2 0 0,0 0 0,0 0-1,-2 0 0,2 0 0,-4 0 0,-1 0-1</inkml:trace>
  <inkml:trace contextRef="#ctx0" brushRef="#br0" timeOffset="37502.145">16360 12913 3,'0'-1'3,"-2"1"-1,0-2 0,0 1 0,0 1 0,2-1 0,-2 1-1,2-1 0,0 1 0,0-1 0,0 1 1,0 0 0,0 0-1,0 0-1,0 1 2,4 1-1,2 2-1,0-2 1,2 0 0,1 2 0,1-1-1,0 1 0,3 1 0,-1-1 0,1 1 0,-1 0 0,3 0 1,-3 1-1,0 0 0,1 1 0,-1 0 0,-1 0 0,-1-1 1,0 1-1,1 0 1,-3 0-2,2 0 1,-2 1 0,1-2 0,-3-1 0,2 2 0,-2-2 0,1 1 1,-1 0-1,0-3 0,-2 2 0,2-1 0,-2 1 0,3-3 0,-3 3 0,0 0 0,0-1 0,0 2-1,0 2 1,-2-1 1,1 1-1,-3 1 0,0-1 0,0 0 0,-3 1 0,1 2 0,-2-1 0,0 1 0,-2-1 0,0 2 0,-1-1 0,-1 1 0,-2 1 0,2 1 0,-3-3 0,-1 2-1,2 0 1,-3 0 0,3-2 1,-1 1-1,1-2 0,-2 1 0,1-1 0,-1 1 0,2-1 0,-3 0 7,1-1-8,1 0 0,1-1 0,0 0 1,-1-1 0,1 0 0,2 0 0,-3 0 0,3 0 0,0-1 0,0-1 6,-1-1-7,1 1 7,0 0-1,4-2-1,-3 0 7,3-1-15,0-1 0,2 0 15,-2 0-15,0 2 7,2-3 12,2 1-21,-2 0 13,2-1-13,0 0 7,-2 0 6,2 0-1,-2-1-1,2 1 0,0 0 0,0 0-1,0 0-15,0 0 3,0 0 0,0 0 0,0 0 1,0 0 0</inkml:trace>
  <inkml:trace contextRef="#ctx0" brushRef="#br0" timeOffset="50005.8602">11918 14162 2,'0'1'3,"0"0"0,0 0 0,0 4 0,2 1-1,0 3 0,2 3 0,2 1 1,0 4-1,2 1 0,3 2-1,-1 3 0,3 1 0,1 0 0,3-1 0,-3 3-1,3-3 1,-3 0 0,1-1-1,-3 1-1,0-6 1,-1-2-1,-3-1 0,0-1-1,-2-3 0,-1-3 0</inkml:trace>
  <inkml:trace contextRef="#ctx0" brushRef="#br0" timeOffset="51692.9567">12116 14181 2,'2'12'3,"-2"2"-1,2 0-1,2 3 2,-2 3-1,3 0-1,-1 0 1,0-1 0,2 1-1,0 0 0,0 0 1,1-3-2,-1-1 1,-2-2 0,2-2 0,-2-3 0,3-1 0,-5-1 0,2-4 0,0-3 0,0-5-1,0-2 0,0-3 1,-2-3-1,2-2 0,-1-1 0,-1-3 0,0 3 0,0-2 1,2 2 0,-2 1-1,0 2 0,0 1 0,2 2 0,-2 3 0,5 2 0,-3 4 0,2 3 1,0 2-1,2 3 0,1 2 0,-1 3 0,0 1 0,2 1-1,-1 1 2,1 0-1,3 0 0,-5-2 0,2 0 0,3-2 0,-3 0 0,0-3 0,1-2 0,-3-4 0,2-2 0,-2-2 0,1-2 0,-1-3 0,-2-1 0,0-1 0,1-3 0,-1-2 0,-4 1-1,0-2 1,-2 0 0,0-1 0,0 2 0,-2 0 0,2 1 0,-2 3 0,0 0 0,2 3 0,-2 0 0,2 3 0,-2 3 0,0 2 0,2 2 0,0 4 0,-3 1 0,3 3 0,3 2 0,-3-2 0,4 3 0,-2-2 0,2 1 0,0-1 0,2 0 0,0-4 0,3-1 0,-1-1 0,0-1-1,3-3 0,-1-2 1,0-1 0,3-4-1,-3-1 0,2-2 0,1-2 1,-1-1-1,1 0 0,-3-2 1,0-2 0,-1 0 0,-3-2 0,2 0-1,-4-2 0,0 2 1,3-2 0,-5 3 0,2 0 0,0 0 0,2 1 0,-2 4 0,0 0 1,1 2 0,1 3-1,0 2 1,0 0-1,0 3 0,3 2 0,-3 4 0,0 2 0,0 1 0,0 1 0,-1 3 0,-1 1 1,0-1-1,-2 0 0,0 1 0,-4 0 1,2-2-2,-2 1 1,0-2 0,0 0 0,-2-2 1,-1-1-1,1-3 0,0-1 0,-2-2-1,0-1 0,0-4-1,1-2 1,3-2 0,-2-1 0,0-1-1,4-2 1,0-2 0,2 1 0,-2 0 1,2 1-1,0-1 1,0 4 0,2 0 0,1 1 1,1 4 0,0 0 0,0 3-1,0 2 1,3 0 1,-1 3-1,0 2 0,-2 1 0,5 2 0,-3 0 0,-2 3 0,3-1-1,-1 1 1,-2 1-1,-2-2 0,2 0 1,-2-2-1,3 1 1,-3-2-1,0-3 0,-2 1 0,2-1 1,-2-2 0,0-1-1,0-2 1,-2-4-1,2 1 0,-2-4 0,0-1 0,0-3 0,0-1 0,0-3 0,0 0 0,0-2 0,3 0 7,-1 1-7,0 0-1,4 0 1,-2 2-1,2 2 1,-2 2 0,3 3-1,-1 1 1,2 3 0,-2 3 0,-2 3 0,3 1 0,-1 2 0,-2 2 0,0-1-1,2 3 1,-2-2 6,1-1-7,-1 0 0,0 0 1,0-1-1,-2-2 1,0 0-1,0 0 0,0-1 1,0-3 0,0-1 0,-2-3 0,2-1 0,0 0 0,1-5 0,-1 1 6,0-3-7,2 1 0,-2-2 0,2 1 0,-2 1 1,2 0 0,-2 3-1,2 1 1,-1 2-1,1 3 1,0 2 0,2 1 0,-2 4-1,0 1 1,2 2 0,-1 0 0,1 1 0,0 2-1,0-2 1,0 0 0,1 0 0,-1-3 0,2 1 0,-2-1 0,3-1 0,-3-3 0,2-1 0,-2 1 6,3-5-8,-1 1 1,0-2 1,-2-1-1,3-1 1,-3 0-1,2-2 0,-2 1 1,0-1 6,1 1-7,-3 0 0,0 2 1,0 2-1,0-1 0,-2 2 1,0 1 0,2 2 0,1 1 0,-1 2 0,-2 0 0,2 2 0,0 0 0,-2 0 0,2-2 0,-2 1-1,0-1 0,0-2 1,1 0 0,1-1 0,-2-3 0,2-3 0,4-2 0,0-2 0,3-5 0,-1-2 0,3-2-1,-1-1 1,-2 0 0,-1-3 0,-1-1 0,-2-2-1,0 0 1,-2-1 0,-4-2-1,0 1 1,0 0 0,-2 1 0,0 2 0,-2 1 0,0 4 1,0 2-1,-2 2 0,1 5 0,-1 1 0,0 4 0,0 4 7,2 2-1,-2 4-1,3 4 6,-1 5-14,4 1 6,0 4-6,2 0 6,0 3-6,7 2 14,-3-1-9,6 1-6,-1 1 13,1 0-14,5 0 0,-1-1 0,-1 1 1,1-3 0,1 0 0,-3-4 0</inkml:trace>
  <inkml:trace contextRef="#ctx0" brushRef="#br0" timeOffset="51860.9663">13454 13985 3,'0'0'3,"0"0"-1,0 0 0,2-1 0,0 0-1,5-3 0,-1-1 0,4 0-1,-2-1 0,5-1-1</inkml:trace>
  <inkml:trace contextRef="#ctx0" brushRef="#br0" timeOffset="52631.0103">13783 13819 1,'0'0'3,"0"0"0,0 2 0,-2 4-1,2 2 1,0 1-1,2 3 0,-2 3 7,4 1-2,0 2 0,0 1-8,3 4 7,1 1 5,4 3-14,1 1 21,-1-1-10,3 1-1,-1 1-13,3-1 0,-3-1 1,3 0 1,-5-3-1,3-2 15,-3-1-2,-2-2-1,1-2-1,-1-3 0,-4-2 12,0 0-3,3-3 12,-7-3-17,0-3 5,-2-4-8,-2-1 6,0-4-8,-5-5 5,-1 0-7,-2-3 6,0-4-8,-5-3-6,5-2 1,-5-4 6,3-3 0,1-1 0,-1-3 0,2 0-1,4-1 0,-1 1 1,3 0-8,2 2-5,0 2 8,2 2-6,2 3 7,2 0 0,2 6-6,1 0 8,-1 4 0,0 1 6,2 5-7,1 2 0,-1 4-7,0 6 15,0 1-15,-1 7 2,-3 2 13,0 2-13,-2 4 7,-2 2 0,-2 0-13,2 1 8,-2 0-13,0-2 2,0 0 3,0-4 1,0 1 0,0-5 2,-1 0 0,1-3 1,0-2 1,2-2 1,-2-2-1,2-3 2,2-2 0,-2-4 1,2-3 1,3-2-1,-1-1 1,0-2 1,0-3-1,2 0 2,0-2 0,1 2 0,1 1 1,0-1 0,2 2 0,1 3 0,1 1 0,-1 4 1,-1 0 0,0 4 0,1 3 0,1 0 0,-2 3-1,3 1 1,-5 3 0,2-2 6,1 2-7,-1 1-1,-2 1 7,1-4-7,-1 2 0,-2-1 7,0-2-1,0 0-8,-1-1 8,1 0-7,-2 1 6,0-3 7,-2-1-9,2-2 6,0-2-1,1-2 0,1-2 5,-2 0-14,0-1 7,-2-2-15,2 1 15,-2-2-13,2 3 13,-2-1-6,1 5 6,1-1-13,0 1 13,2 2-13,0 3 7,0 1 1,3 1-7,-3 3 14,2 1-1,0-1-13,-1 0 13,1 1-13,0-3 13,-2 3-7,1-2 0,1-1-6,-4 0 1,2-2 0,-2 0 0,0-3-1,-1-2 1,-1-1 1,-2 1 0,0-2 0</inkml:trace>
  <inkml:trace contextRef="#ctx0" brushRef="#br0" timeOffset="52893.0253">14201 13636 3,'0'0'3,"2"0"-2,-2 0 0,2 0 1,2 1-1,0-1 0,0 1 0,3 1 0,-1 0-1,2-1 1,2 1-1,1 1 0,-1 0 0,2 1 0,1-1 0,-3 1 0,3-2 0,-3 1 0,0 0 0,-1-1-1,1-1 1,-4 0 0,0-1 0,1 0 1,1 0-1,-4-2 0,0 0 0,0-2 1,-2 1 0,2 0 0,-1 0 0,-1 1-1,2-1 0,-2 1 1,-2 0 1,2 1-2,2-2 0,-2 3-2,2-1 1,0 1 0</inkml:trace>
  <inkml:trace contextRef="#ctx0" brushRef="#br0" timeOffset="54172.0985">14594 13752 2,'-2'0'4,"2"0"-1,0 0 0,0 0 7,0 0-2,0 1-1,0 3-1,4 1 0,-2 0-1,0 1 19,2 2-23,0-1 6,0 2 0,3-1-1,-1-1-1,-2 0 7,2 0-3,-2-2-1,0 0-13,3 0 19,-3-1-8,-2-2 6,4 0-14,-2-2 19,0-2-9,3-1-1,-3-1-13,0-2 13,2-2 0,0 1-2,0-2-6,1 2-7,-1-1 14,2 1-1,-2 0-7,3 3-6,-3-1 0,4 2 16,-4 3-8,3 2-8,-1 0 8,0 2 8,0-1-8,1 1 0,-1 2 6,2-2-7,-4 1 0,3 1 6,-3-2 0,2 1-7,-2 0-6,-1-2 13,-1-1 0,0 0-1,2-2-7,0-3-12,-2 0 21,1-2-7,-1 0 0,0 0-13,0-3 22,0 1-8,0-2 6,0 4-7,0-1-13,-1 1 15,1-1-13,0 3 14,-2 0 6,2 2-7,0 2 0,0 2 0,3-1 0,-1 0-1,0 2 0,0-1 8,0 1-16,1 1 2,1-2 13,0 1-7,-2-2 8,0 0-16,3-1-4,-3-1 20,2-3-7,-2 1-7,1-3-5,1 0 20,-2-2-7,0-1-13,-2 1 14,1-1-7,-1 0 1,0-1 13,0 0-14,-2 2 7,2 2 5,-2 0-13,0 0-6,0 2 14,0 1-6,1 0 6,1 2-6,-2 2 0,2 0 13,0 0-14,0 1 7,0 0-7,0 2 1,3-3 6,-3 1 0,2 0 0,0-1-7,0-1-12,3-1 1,-3-1 2,2-2 2,0-2 0,3-2 1,-3 0 3,0 0 0,1-1 1,-3-1 0,0-2 0,0 1 2,0-1 1,-4 0 0,3-2 1,-3-1 0,-2-1 0,0 0 0,0-2 0,-2 2 1,0-1 0,2 1 0,-3 2 0,1 1 1,2 2-1,-2 3 1,0 0 0,2 2 0,0 4-1,0 2 1,0 2 7,0 2-1,0 6-1,0 2 7,2 0-3,0 2-14,-2 1 1,2 0 0,1 0 8,1 1-9,-2-3 16,0 0-15,2-3-1,-2 0 15,2-1-14,-2-2 19,0-1-8,0-1-1,0-2-1,3-3-7,-3-2-6,2-3 8,0-1 0,2 1 0,0-3 6,1 0-1,-1 0 1,0-1-2,2 0-7,0 1 0,3 1-5,-3 0 1,0 1 19,-1 2-14,1 2 7,-4 0-7,2 1 0,-2 2-6,3 0 7,-3 2 7,-2 0-7,2 2 6,-2 0-13,2 0 0,0 1 8,-2-1 0,4-2 0,-1 1-6,1-2 1,0 1 7,0-3-7,5-2 0,-1 0 0,2-3 2,1 1 0,-1-2 0,3-1 0,-3-1 1,2-1 7,-1-1-7,-1 0 0,1-2 7,-1 1-8,-2-1 1,1 0 0,-3-1 0,0 1 1,-1 0 0,1 0 0,-4 3 0,2 1 0,-2 1 1,-2 4 6,3 0-1,-5 3-7,2 1 13,-2 3-14,2 2 0,-2 0 14,2 1-2,0 2-7,2 1 6,0-2-14,2 1 20,3-1-2,-1-1-1,0-2-2,4 0-20,-1-2 14,1 1 0,1-2-1,-1-1 0,-2-1 0,3-1 6,-3 0-1,-2-1-7,3 1 0,-5 0-13,0-2 8,-2 2 1,0 0-7,1 0 1,-3 0 2,0 0 0,-2 0 0,0 2 2,-2-1-1,2 1 1,-4 0 1</inkml:trace>
  <inkml:trace contextRef="#ctx0" brushRef="#br0" timeOffset="55915.1982">12468 14979 1,'-4'-5'3,"-3"1"0,1-2 0,0-1 0,-2 1 0,-1 0 7,1 1-2,-2 0-1,-1 0-8,3 1 7,0 1 5,-2 2-7,1 2 0,1 2-8,2 2 1,0 5 14,1 1-15,1 7 7,0 4 0,4 2-1,0 4 6,2 2-14,2 1 8,3-1 6,1 1-1,2-2-7,3-2 0,1-2-7,3-2 7,1-3 7,3-4-7,2-5-7,1-1 7,3-4-6,0-5 0,0-4 1,0-4-1,0-1 2,-2-3 0,0-4 1,-3-1 0,-1 0 0,-2 0 1,-3-2-1,-3 2 1,-1-1 0,-4-1 1,1 2 0,-3-1-1,0 0 1,-2 2 0,-2-1 0,0 2 0,0 0 1,0 0 0,0 1 0,-2 2 0,2-1 0,1 1 0,1 2 0,0 0 1,2 0-1,2 2 0,1 1 0,1 0 0,0 1 0,3 3 0,-3 0 0,2 3 0,1 1 0,-3 2 0,3 1 0,-3 4 1,-2 0-1,-2 3 1,-1 0-1,-1 2 0,-2 0 0,-2 0 0,-2 0 0,-2 0 0,1-1 0,-1-1 0,-2-3 0,2-1 0,-2-2 0,0-3 0,-1-2 0,1-2 0,0-2-1,0-3 0,2-3 1,-1-1-1,3-1 1,0-1 0,4-1 0,-2-1 0,2 0 0,3 0 0,-1 0 0,2 2 0,0 0-1,2 2 1,1 0 0,1 2 0,0 2 0,3 2 0,-3 0 0,3 4 0,-1 3 0,0-1 0,1 4 0,-1 1 0,1 2 1,-1 1-1,-2 2 0,1-1 1,-3-1-1,0 0 0,1 0 0,-5-2 1,2-2 0,0-2-1,-2 1 0,-2-3 0,2-1 0,-2-3 0,-2 0 1,3-3-1,-1-3 1,-2-2-1,0-2 0,2-2 0,0 0 1,2-2-1,0 1 0,0 0 0,0-1 0,2 2 0,1 3 0,1-2 0,0 3 0,3 1 0,-1 2 0,2 4 0,1 2 0,-3 2 7,2 2-1,1 1-8,-1 3 0,-1 1 1,1-1 0,0 1 1,1-1 0,-3-1 0,1 1 0,-3-1 6,0-2 5,-2-1 6,1-1-9,-3-1-1,2 0-1,-2-3-1,2-3-7,-2 0 1,0-4 6,1 0 0,-1-2-8,-2-1 8,2 0 5,0-1-1,0 2-8,-2-1 0,2 2 0,1 0-6,-1 2 13,0 3-7,2 0 6,0 1-7,3 3-7,-1 2 1,2 2 1,0-1 7,-1 3 6,1-1-1,0 1-7,1 1 6,-1 0 0,0-3-8,-1 1 1,-1-2 6,0 0-7,1-1 0,-1-3 1,4-3 0,-1-2-1,1-2 1,0 0 0,-1-2 0,-1 1 8,-2 1-8,1-2-14,-1 1 15,-2 0 0,-2 1 0,2 0-6,-1 2 13,-1 0-7,-2 2-6,2 2 7,-2-1 6,2 4-7,0-1 0,0 2-12,1 2 20,-1-1-7,2 1-1,0 1-6,2-1 1,-1 1 13,1-2-7,-2 0-7,2-2 1,1 0-5,-1-1-1,2-2 3,1-1 1,-1-2 1,-2 1 0,0-2 1,1 1 0,-1-2 0,-4-2 2,0 1 0,0-1 0,0-2 1,-4-1 0,0-1 0,0 0 0,-2 0 0,0 0 1,-2-1 0,2 1 0,0 0 7,-2 2-1,2 0-6,0 3 6,0 1 7,2 1-9,-2 0-8,2 3 15,-2 2-8,2 3 0,0 2 6,2 3 11,0 5-1,2 2-3,2 2-1,0 1-15,3 3 12,-1 0-14,2 3 7,5 2-7,-3-1 13,3 1-14,-1 1-5,3-1-6,-1-2 2,1-1 0,-3-2 0,3-2 2,-3-2 1</inkml:trace>
  <inkml:trace contextRef="#ctx0" brushRef="#br0" timeOffset="56061.2065">14040 14777 1,'0'0'3,"0"0"-1,2-1 1,0-2-1,4-1 0,2-1-1,5-1 0,-3-2-1,4 1 0,3-2 0</inkml:trace>
  <inkml:trace contextRef="#ctx0" brushRef="#br0" timeOffset="56798.2487">14424 14610 3,'0'4'3,"2"1"0,0 0 0,0 4 0,0 1-1,3 0 0,-1 3 1,2 2 11,0 3-1,0 0-8,5 2 13,-1 0-3,0 1-9,1 0 13,-1-3-3,0 1-2,1 0-8,1-2 6,-4-3 4,1 0-14,-1-2 6,-2-2 6,0-2-9,-1-2 0,-1-2-1,-2-3 6,0-2-2,-2-5 7,-2 0-9,2-2-1,-4-3-1,2-1-6,-5-5 6,1-1-19,0-3 8,-2-4 1,1-3-7,1-2 9,2-1 1,0-2 0,4 1 13,2-1-8,2 3 0,0 2-6,2 2 0,3 3 1,-1 2 6,2 5 0,-1 3-7,1 4-6,2 4 14,-1 5 0,-1 4-1,2 1 6,-3 5 0,1 0-2,0 2-21,1 1 23,-1-1-2,0 0-7,1-1 0,-3-2-20,0-2 29,1-1-2,3-3-13,-2-1-7,-1-4 22,1 0-1,-2-3-8,-2-1 0,5-2 0,-3-2 0,-2-3 0,3-2 0,-3 1 0,4 0 0,-2 1 0,1 0-7,-3 2 2,2 0 14,0 4-8,1 0 0,-1 4-8,2 3 2,1 2-12,-1 2 21,0 0-7,1 2 7,1 1 6,0 1-2,1-1 0,-3 2-2,1-3-7,-1 1 1,2 0 6,-1-2-20,-1-4 7,0-1 16,1-1-2,-1-1-1,0-2-7,1-2 0,-3-2-6,4-1 7,-3-2-6,1 0 7,0-1-1,-1-1-7,-1 0 8,0 1 1,-2 0-8,3 2 8,-3 1-7,-2 2 1,0 2 0,2 0-12,-2 2 27,1 3-26,1 1 20,0 1 6,0 3-8,0-1 0,1 2 0,-1 0-1,0 1 0,0-1 7,2 0-8,-1-2 0,1 2-8,-2-1 2,2-2 7,1-1-13,-1-2 2,0-2 7,3-1 0,-3-2 0,0-2-19,2 0 16,1-1 1,-1 0-6,1 0 7,-3 1-6,0 0-6,-2 0 3,0 1 1,-1 1 0,-1-1 2,0 1 1,-2-1 0,-2 1 0,0 1 0</inkml:trace>
  <inkml:trace contextRef="#ctx0" brushRef="#br0" timeOffset="56951.2575">15185 14191 2,'0'0'4,"0"0"-1,0 0 0,0 0 0,0 0-1,0 0 0,0 0 1,0 0-2,0 0 0,2 0-1,0 0 0,3-1-1,-1-1-2</inkml:trace>
  <inkml:trace contextRef="#ctx0" brushRef="#br0" timeOffset="57116.2669">15411 14276 1,'2'1'3,"2"1"0,0-1 0,0 2 0,0-1-1,0 1 0,1 0 0,-1-1-1,0 0 2,0 2-2,-2-3-1,0 0 0,2 0-1,0 0-2</inkml:trace>
  <inkml:trace contextRef="#ctx0" brushRef="#br0" timeOffset="120613.8987">8118 14550 1,'37'-21'1,"9"-1"0,2-4-1,5-3 1,5-1 0,4-1-1,4-3 1,3-3-1,3 0 1,3-2 0,5-3-1,1 0 0,2-2 0,-1-2 1,-1-1 0,2 3-1,-3 1 0,1 1 0,-4 1 0</inkml:trace>
  <inkml:trace contextRef="#ctx0" brushRef="#br0" timeOffset="121297.9379">9010 14613 1,'-4'4'1,"4"0"0,0-4 0,4-2 0,4-3 0,2-3 0,5-3-1,3-3 1,5-1 0,2-3-1,2-2 0,4-1 0,0 0 0,0-1 0,0 1 1,-2 0-1,2 1 0,-4 1 0,2 1 0,-4 2 0,-3 3 0</inkml:trace>
  <inkml:trace contextRef="#ctx0" brushRef="#br0" timeOffset="121552.9525">9434 14527 1,'0'0'1,"2"-1"1,0-3 0,2-2-1,2-1 0,0-1-1,3-2 1,-1 0-1,2-1 1,1-1-1,-1 1 0,2-1 0,1 0 0,-1 2 1,1-1-1,-1 2 0,0 1 0</inkml:trace>
  <inkml:trace contextRef="#ctx0" brushRef="#br0" timeOffset="122893.0291">19177 13278 1,'-46'16'1,"-1"3"0,-1-1 0,3-1 1,5-2-1,3-1 0,6-4 0,4-2 0,7-2 0,7-4-1,5-2 1,10-3-1,6-3 1,7-3-1,8-4 0,8-1 0,8-3 1,4-1-1,7 0 0,0-3 0,3-1 0,1 0 0,2-1 0,2 0 0,-2 1 0,0 1 0,-1 1 0,-3 4 0,-2 1 0,-7 0 0,-4 3 0,-5 3 0,-8 3 0,-7 3 0,-9 1 0,-5 6 0,-10 3 0,-3 2 0,-11 3 0,-5 4 0,-7 2 0,-7 3 0,-3 2 0,-4 1 0,-3-1 0,-2 2 0,3-1 0,-1 1 0,3-2 0,3-3 0,5-2 0,6-1 0,6-3-1,5-4 1,7-2 0,7-2 0,8-5 0,10-2 0,5-4 0,10-3 0,4-2 0,6-3 0,9-2 0,1-1 0,7-3 0,4-1 0,2 0 0,2 1 0,-2-1 0,2 0 0,-4 3 0,-2-1-1,-3 3 1,-1 1 1,-8 3-1,-1 0 0,-8 2 0,-4 3 1,-6 1-1,-4 3 0,-5 1 0,-5 2 0,-5 1 0,-6 2 0,-2 3 1,-7-1-1,-3 2 0,-2 0 0,-1 1 0,-1 0 1,-3 0 0,0 0-1,3-2 0,-1 1 0,3-2 0,1 0 0,5-3-1</inkml:trace>
  <inkml:trace contextRef="#ctx0" brushRef="#br0" timeOffset="128148.3297">11357 13300 1,'12'-6'1,"3"-1"0,1 1 0,3 1 0,-2-2 0,1 1 0,1 0 0,2 1 0,-3 0 0,3 0-1,-3 0 0,5 2 0,-2-2 0,0 2 1,-1-2 0,1 3-1,0-2 1,-1 2 0,3-2-1,0 0 1,0 1-1,3 0 0,1-2 0,4-1 0,2 2 0,3-2 1,1 0-1,4-1 1,1 0-1,1-1 0,2 1 0,3-1 0,2 0 0,-1 1 0,3 0 0,4 0-1,0 1 0,0 0 1,1-2 0,1 2 0,-2-1 0,2 1 0,0 1 1,-2-1-1,2 0 0,0 0 1,0 0 0,2-1-1,2 2 0,-2-2 1,0 1-1,0 0 0,-3 1 0,1 0 0,0 0 0,-2 0 0,0 1 0,0-1 0,0 0 0,0 1 0,1 1 0,-1 0 0,0-1 0,2 3 0,-2-2 0,-2 0 0,1 2 0,-1-1 0,-2 1 0,0 0 0,-3 1 0,1 0 0,0 0 0,-1 1 0,-1 0 0,-3 1 0,1 0 0,-1 2 0,-3-2 0,-1 2-1,-2 0 1,-1 1 0,-3 0 0,0-1 0,0 1 0,-4-1 0,2-1 0,-2 2 0,0-2 0,-2 2 0,0-2 0,0 1 1,0 0-1,0 0 0,0-2 0,0 1 0,-2-1 0,2 0 0,-2-1 0,-1 2 0,1-1 0,2-1 1,-2 2-1,2-2 0,-2 0 0,-2-1 0,2 1 0,0-1 0,-3 0 0,3-1 0,-2 1 0,0-1 0,0-2 0,-2 2 0,-1 0 0,1 1 0,-2-1 0,-1-1 0,1 0 0,-2 2 0,-1-1 0,1 1 0,-3-1 2,1 0-1,-3 0-1,3 1 0,-5-1 0,3 1 0,-3 0 1,1 0-1,-3 0 0,0 0 0,1 1 0,1 0-1,-2 0 2,-1 0-1,1 2-1,-2-1 1,1-1 1,-1 0-1,0 2-1,-2-2 2,-1 0-1,-1 0 0,2 1 0,-2 0 0,0-1 0,-2-1 0,0 0 0,2 1-1,-2 0 2,1-1-1,-1 0 0,2 0 0,0 1 0,0-1 0,0 0 0,0-1 0,0 1 1,-1 0-1,3 0 1,-2 0-1,0-1 0,0 0 0,0 1 0,2 0 0,-1 0 0,-1 0 0,4-1 0,-4 1 0,2 0 0,3 1 0,-3-1 0,0 0 0,2 2 0,-1 0 0,-1 1 0,2-1 0,0 0 0,-2 1 0,1 0 0,1 1 0,-2 0 0,2-1 0,-1 0 0,-1-1 0,0 1 0,-2-1 0,0 0 1,0 1 0,1-1-1,1 0 0,-4 0 1,2 0-1,0-1 0,0 0 0,0-1 0,1 1 0,-1-2 0,0 1 1,0 0-1,0-1 0,2 1 0,-2-1 0,1 0 0,-1 0 1,2 1-1,0-2 0,-2 1 0,0 1 0,1 0 0,-3-2 0,2 1 0,-2 1 0,0 0 0,0-1 0,0-1 0,0 2 0,-2-1 0,2 0 0,0 1 0,-2 0 0,2 0 0,-2 0 0,0 0 0,0 0 0,0 0 0,0 0-1,0 0 0,0-1 0,0 1 0,0-1-1,-2-2 0</inkml:trace>
  <inkml:trace contextRef="#ctx0" brushRef="#br0" timeOffset="128521.351">16304 12871 1,'0'0'3,"0"0"-1,0 0 0,0 0 0,0 0-1,0 0 1,0 0-2,0 0 1,0 0 0,0 0-1,0 0 1,0 0 0,0 0 0,0 0-1,0 0 1,2 0 0,-2 0-1,4 0 0,-2 3 0,3 0 0,1 0 2,-2 1-2,0-1 1,0 1 0,0-1-1,0 1 0,3-1 0,-3 2 0,2-2 0,0 1 0,0 0 0,-1 0 0,1-1 0,0 1 0,0-1 0,0 0 0,-1 0 0,1 0 0,0-1 0,-2 1-1,0 0 0,0 0-2</inkml:trace>
  <inkml:trace contextRef="#ctx0" brushRef="#br0" timeOffset="132168.5596">12197 13913 1,'0'0'2,"0"0"0,0 0-1,0-1 0,2-1-1,0 2 1,2 0 0,-2 0 0,4 0 0,-2 0 0,3-1 0,-1 1-1,2 0 1,2-1 0,3-1-1,-1 1 0,3-2 0,3 0 0,1-2 0,6 1 0,0-1 0,4-1 1,2-1 0,4 0-1,2 0 0,4 0 0,1-2 1,1 0 0,3-2-1,1 1 0,1-1 0,1 0 1,1-3-1,2 1 0,-1 0 0,3-2 0,4 0 0,-2 0 0,2-2 0,-2 2 0,2-1 0,-3 1 0,-1-1 0,0-1 0,-2 2 0,-1 0 0,1 0 2,-2 1-1,-1 0-1,-1 1 1,0 0 0,-1 2-1,1-1 0,-3 2 0,1-1 1,-5 2-1,-2 2 0,-1-1 0,-5 1 0,-2 1 1,-2-1-1,-7 2 0,1 1 0,-4 0 1,-3 1 0,-1 0 0,-3 1 0,-1-1 0,-1 2-1,-2-2 0,0 1 1,-1 1 0,-1 0-1,-2-1 0,0 2 0,0-1 0,-2 0-1,0 1 1,0 0 1,1 0-1,-1 0 0,0 0 0,0 0 0,0 0 0,-2-1 0,0 1 0,2 0 7,-2 0-1,0 0-1,0 0-7,0 0 7,2-1-1,-2 1 0,0-1-7,0 1 6,0 0-6,0 0 0,2 0 0,-2 0 7,0 0-7,0 0 1,0 0 0,0 0 0,0 0 1,0 0 6,0 0-1,0 0-7,0 1 1,0-1 0,0 0 0,0 0 0,0 0 7,0 0-7,0 0 1,0 0-1,0 0 1,0 0 0,-2-1 0,2 1 0,0 0 0,0 0 1,0 0-1,0-3 0,-4-1 1,2-1 0,-2-2-1,2 0 1,-3-2 0,1-2 0,0 0 0,-2-2 0,0-2-1,-1-2 0,1 1 1,-2-2-1,2-3 1,-2-2-1,-1 0 1,-1 0 0,2-3 0,-5 1 0,3 0 0,-3 1 0,-1-2 0,0 2 0,-3-2 0,0 2 0,-1 0 0,-3 0 0,3 2 0,-3 0 0,0 1-1,-2 1 1,3 3 0,-3-2 0,2 3 0,-1 1 0,-1 1 0,2 1 0,0 3 0,-1 0 0,1 1 0,0 2 0,3 0 0,-3 1 0,0 2 0,3 0 0,-1 0 0,1 0 0,1 1 0,0-1 0,3 2 0,-3 1 0,3-1 0,-1 1 0,-1-1 0,3 2 0,-1 0 1,2 0-1,-3 2-1,1-1 1,-3 2 0,1-1 0,-3 0 0,0 2 0,-1-1 0,-1 1 0,-2-1 0,0 1 0,-1 1-1,-1-1 1,0 1 0,-2 0 0,-2 1 0,-2 0 0,-2 1 0,0 1 0,-4 1 0,0 0 0,-1 2 0,-1 0-1,-4 1 1,-1-1 0,3 1 0,-1-1-1,1 2 1,2-1 0,-1 1 0,1-2-1,2 2 1,0 0 0,-1-1 0,5-1 0,-2 0 0,2-2 0,4 0 0,0 1 0,0-2 0,4 0 0,1-1 0,1 0-1,4-1 2,1-1-2,1 0 2,5-1-1,-1 0-1,1 0 1,4-1 0,-1-1 1,1 1-1,4-1 0,-2-1 0,2 0 0,-1 3 0,3-2 0,0 3 0,-2 0 0,4 2 0,0 0 0,0 2 0,0 0 0,0 2 0,2-1 0,0 3 1,-2 1 0,2 1-1,0 0 0,0 1 0,1 1 0,-1 1 0,-2 2 0,2-1 0,0-1 0,2 2 0,-2-1 0,2-1 0,0 2 0,0-1 0,1-1 0,-1 2 1,0-3-1,2 2 0,-2-2 1,2 0 0,1-1 6,-1 0-8,0 2 7,0-3-8,2 0 1,-1 0 0,-1-1 0,0-2 0,0 0 0,0 0 0,1 0 7,-1-1-7,-2-1 0,0-1 0,2-1 7,-2 0-8,1-2 0,-3 1 1,2-1 0,-2 0 1,0-2 6,0 1-7,0 0 0,0-1 13,0 0-14,-2-1 6,2 1-7,0-2 14,-2 0-16,2 1 9,-2-2-8,2 0 1,-2 0 0,0 0 14,0 0-16,0 1 15,0-2-2,3 1 6,-3-1-2,0 0-7,0 1 5,2-1 5,-2 0-8,-2 0 6,2 0 4,0 0-9,0 0-1,0 0 7,0 0-9,0 2-1,0-2-6,2 1 6,-2-1 6,0 2-8,0-4 6,0 2 0,0 0-14,0 0 7,0 0 6,0 0-13,0-1 13,0 1-7,0 0-6,0 0 13,0 0-14,0 0 8,0 0-1,0 0-7,0 0 8,0 0 1,2-1-8,-2 0 1,0 1 7,0 0-13,0-1-11,2 0 2,-2-2 2,0 1 1,0-2 2,0 0 1</inkml:trace>
  <inkml:trace contextRef="#ctx0" brushRef="#br0" timeOffset="134085.6693">6172 16984 1,'0'0'2,"0"0"-1,2-1 0,2 1 0,0-2 0,1 0 0,1 1 0,0 0 0,0 0 0,0-2 0,3 1 0,-1 0-1,2 0 0,1 0 0,-1 0 1,2-1-1,1 1 0,1-1 0,3-1 1,-1 1-1,1-1 0,2 1 0,-3-1 0,3 1 0,-1-2 0,1 0 0,2 1 0,-1-2 0,1 1 0,0-1 0,1 1 0,1-2 0,0 0 0,0 0 0,-1 0 0,3-1 0,-2-1 0,2 1 0,0 0 0,-3 1 0,3-2 0,0 0 0,0-1 0,2 1 0,0 0 0,-1-2 0,1 1 0,0 0 0,2 0 0,-2 0 0,2-1 0,-2 1 0,0-1 0,-2 2 0,1 0 0,-1-2 0,0 2 0,0-1 0,-2 2 0,2-1 0,-5 0 0,1 1 0,0-1 0,1 2 0,-3-1 0,2 1 0,-5 2 0,3-4 0,-3 4 0,1-2 0,-1 0 0,1 1 0,-3 0 0,-1 1 0,1 0 0,1 0 1,-5 0-1,3-1 0,-1 1 1,-2 0 0,3 0-1,-5 2 0,0-1 0,3 0 1,-3-1 0,0 3-1,-2-1 0,1-1 0,-1 0 0,2 2 0,-4 0 0,2-2 0,-2 1 0,1 1 0,-1 0 0,0 0 0,0-1 0,-2 2 0,0 0 0,0 0 0,-2 1 0,2 0 0,0-2 0,-2 1 0,2 1 0,-2 0 0,0 0 0,3 0 2,-3 0-2,0 0 0,0 0 1,2 0-1,-2 2 1,0-2-1,2 0 0,-2 1 1,0-1 0,0 0-1,0 0 0,0-1 0,0 1 0,-2 0 1,2 0-1,0 0 0,0 0 0,0 0 0,0 0 0,0 0 0,0 0 0,0 0 0,0 0 0,0 0 0,0 0 0,0 0 0,0 0 0,0 0 0,0 0 0,0 0 0,0 0 0,0 0 0,0 0 0,0 0 0,0 0 0,0 0 0,0 0 0,0 0 0,0 0-1,0 0 0,0 0-1,0 0-1</inkml:trace>
  <inkml:trace contextRef="#ctx0" brushRef="#br0" timeOffset="135165.7311">8788 15014 2,'0'0'2,"0"0"0,0 0 0,0 0 0,0 0-1,0 0 1,0 0-1,0-2 0,0 0 0,0 1 0,0-1 0,0 0 0,0 0-1,0 0 1,-2 1 1,0-1-2,0-1 1,2 1-1,-4-1 1,2 0-1,0 1 0,0 0-1,0 0 1,0 0-1,0 1-2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2-04T05:51:34.5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4352 9763 1,'0'0'2,"0"0"-1,0 0 0,0 0 0,0 0 0,0-1 0,2-3-1,0 1 1,0 0 0,-2 0-1,2-1 1,0 1-1,3-1 1,-3 0 0,2-1-1,0-1 0,2 0 0,-2 1 1,2-2 0,1 1-1,1-2 0,-2 2 0,2 0 0,1 0 0,-1 2 0,0 0 0,1-1 0,-1 2 1,0 1-1,0-2 1,1 2-1,-1 0 0,0-1 1,-2 2-1,3 1 0,-1 0 0,-2 0 0,2 0 1,-1 1 0,1 2-1,-4-1 0,2 1 0,0 1 0,1-1 0,-1 2 0,0 0 0,0-1 0,-2 2 0,3 0 0,-1 0 0,0 0 0,0 2 0,0-1 0,3 0 2,-3 0-1,2 0-1,-2 0 0,1 1 0,1 0 0,-2-1-1,2 0 1,-2 1 0,1-1 0,1 2 0,-2 0 1,0 1 0,1-1-1,-1-1 0,-2 0 0,0 2 0,2-1 1,-2 0-1,-2 2 0,3-1 0,-1 1 1,-2-2-1,-2 3 0,2-1 0,-2 1 0,2-1 1,-2 1-1,-2 1 0,0 0 1,0-1-1,0 0 0,0 1 0,0-1 0,-3-1 1,3 2-1,-2 0 0,0-3 0,-2 1 0,2-1 0,-2 2 0,-1-2-1,1 0 1,-2 0 0,2-1 0,-3-1 0,1 1 0,0-2 0,0 1 0,-1-2 1,-1-1-1,2 0 0,-3 0 0,3-1 0,-2 0 0,1-2 0,-1 0 0,0 1 0,1-2 0,1 0 0,0-1 0,-2 0 0,-1 0-1,3 0 1,-2 0 0,1-1 0,1 1 0,0-1 1,2 1-1,-3-3 0,1 1 0,0 1 0,0-3 0,-1 1 0,1 1 0,0-3 0,-3 0 0,3 0 0,0-2 0,-3-2 0,3 1-1,0-2 1,0-1 0,1-1 1,-1-1-1,0 0 0,0-2-1,-1 0 1,3 0 1,0-3-1,0 3 0,2 0 0,-1-1 0,-1 1 0,4-3 0,0 1 0,0 0 0,0 1 0,2 0 0,2-2 0,-2 2 0,4 1-1,-2 1 1,2-1 0,1 1 0,-1 1 0,2 0 1,0 2-1,0-1 0,3 2 0,-3-1 0,2 2 0,0 1 0,1 0-1,1-1 2,0 2-1,1 1 0,1 0 0,-2 0 0,3 0 0,1 1 0,-1 1-1,1-1 1,-1 3 0,1-2 1,0 3-1,1 1-1,-3 0 1,3 2 1,-3 1-1,1 0 0,1 4 0,-1 0-1,1 1 1,-2 1 0,-1 1 0,-1 0 1,0 3-1,1 0 0,-1 1 0,-2 2 0,-1 1 0,-1 0 0,-2 0 0,0 2 0,-2 1 0,-2-2 0,0 2 0,0 0 0,-2 0 1,-2-1-1,0 0 0,0 1 0,-3-3 0,-1 1 0,2-2 0,-2-1 0,-1 0 0,3-2 0,-4 0 0,2-2 1,-1-1-1,1-2 0,0 0 0,0-2 0,-3-2 0,3 0 0,-2-3 0,-1-1 0,3 0 0,-2-3 0,-1-1 0,1-2 0,0 1 1,1-2-1,-1-4 0,0 1 0,-1-3 0,3-1 0,-2 0 0,1-1 0,1-1 0,2-3 0,0-1 0,0 0 0,1 1 0,3-2 0,0 1-1,0 1 1,2 1 0,2-2 0,0 3 0,0 0 0,3 2 0,-1 0 0,2 0 0,0 3 0,-2 1 0,2 1 0,3 1 0,-3 3 0,2 0 0,-2 3 0,3-1 0,-1 3 0,-2 1 0,2 1 0,-1 2 0,-1 1 0,0 0 0,0 1 0,-2-1 0,1 2 0,-1-3 0,0 2 0,0 1 0,-2-1 0,0-1 0,0 1 0,0-2 0,0 1 0,-2 1 0,2-2-1,-2-1 0,2 1 0,-2 0-1</inkml:trace>
  <inkml:trace contextRef="#ctx0" brushRef="#br0" timeOffset="1648.0942">4755 9900 1,'0'1'2,"2"-1"0,-2 2 0,3 1 0,1-2-1,-2 1 0,0-1 0,0 3 0,2-2 0,-2 1 0,2 0 0,0 2 0,0-1-1,3 0 1,-3 1 0,2-2 0,0 2 1,0-1-1,1 0 0,1-1 0,-2 1-1,2 0 0,-1 0 0,3-1 0,-2 1 0,0-1 0,-1 0 0,1 0 0,0 0 1,1-2-1,-3 2 1,2 0 0,0-1 0,-2-1-1,1 1 0,-1 1 0,2-2 0,-2 1 0,1 0 1,1 1-1,-2-1 0,2 2 0,-1-2 0,-1 0 0,0 1 0,2 0 0,-2-1 0,1 1 0,1-2 0,0-1 0,0 1 0,1 0 0,-1-1 1,2-1-1,1 1 0,-1 0 1,2-1-1,-1 0 0,-1 1 0,0-1 0,1-1 0,-1 0 0,3 1 0,-3-1 0,-2 0 0,2 1 0,1 0 0,-3-1 0,2 2 0,-1 0 0,-1 0 0,2 0 0,-1-1 1,-1 1-1,0 0 0,2 0 0,-1 0 0,-1-2 1,2 4-1,1-2 0,-3 1 0,2-1 0,1 0 0,-1 1-1,0-1 2,-1 0-1,1 0 0,-2-1 0,3 0 0,-1-2 7,0 2-7,1 1 6,-1-1-7,0 0 6,-1-2-7,-1 2 1,0 0 0,2-1 0,1 2 0,-1-1 0,0-1 0,3 1 7,-3 0-7,3 0-1,-1 0 7,0 0-7,1-2 0,-1 0 1,1 1 0,-1-1 0,0 1 0,1 0 7,-1-2-8,1 1 7,-3-1-7,0 2 0,3-1 1,-3 1 0,0 1 0,3 0-1,-3-3 8,1 1-1,-1 0-8,2 0 1,-1 0 7,1 1-7,-2 0 0,3-1 0,-1 0 0,1 1 1,-3 0 6,2-1-7,3 2 0,-3-1 7,1-1-7,1 0 0,-1 2 0,1-2 1,-2 2 0,3 0 0,-1 0 0,-1 0 1,-1 0 0,-1-1 6,1 2-7,2-1 6,-1 1-7,-3 0 1,3 0 6,-3-1-7,2 1 0,-1 1 1,-1 0-1,0-1 1,1 2 6,-1-2 0,-2-2-7,1 2 0,3-1 0,-4 2 0,3-1 0,-1 2 7,-2-4-7,1 2 1,1 0-1,0 2 1,-2-2 0,-1 1 7,-1 0-7,2-1 0,-2 1 0,1 0 0,-3-2 0,2 1 0,-2 1 0,2 0 7,0 1-8,-1-2 1,1 1 0,-2-1 6,0 0 0,2-1-7,0-1 6,-1 1 0,1 0-7,0 2 0,2-1 0,-2 0 8,1 0-1,-3 0-1,0-1-6,2 1 0,0 0 0,-1 0 7,-1 0-7,-2 0 7,2 0 0,-2 0-7,0 0 0,2 1 7,-2-1-7,0 0 0,-2 0 1,2 0 0,-2 0 0,2 1 0,0-1 1,1 0 0,-1 0-1,0 0 1,0 2 0,0-1 7,0-1-8,-2 1 7,2 0 0,0 0-7,2 0-1,-2-1 1,2 2 0,-2-2 0,3 0 1,-1 0 13,-2 1-15,0 0 7,0 0 7,2-1-2,-2 1-7,0 0-1,0-1 6,2 2 0,-2-2-1,1 1-1,-1-2 0,0 2-8,0 0 8,0 0-8,0-1 7,0 1-7,0 0 0,0 1 1,-2-2 7,0 1 5,2-1-1,0 1-1,0 0-8,-2 0 7,0 0-7,2-1 0,-2 0-7,0 0 1,0 0-5,0 0 1,0 0 7,-2 0 1,2 0-7,-2-1 1,2 1 0,-2-1 1,0 0 0,0-1-1</inkml:trace>
  <inkml:trace contextRef="#ctx0" brushRef="#br0" timeOffset="2828.1617">6313 9748 2,'0'0'2,"0"0"1,0 0-1,-2 0 0,0 0 0,0 0 0,-1-1 0,1 1-1,2 1 1,-2 0 1,2 0-1,0-1-1,0 0 0,-2 0 0,2 0 0,0 0 0,0 2 0,2-1 6,0 3-1,0-3-7,1 1 13,-1 1-14,2-1 14,0 2-3,0-1-1,0 2-7,2-2 12,1 2 0,-1 0-9,0 0-7,0 1 19,0-1-14,1 1 6,-1-2-1,2 2-7,0 0 13,1-1-15,-1 0 13,0 1-2,0-1-1,1 1-7,-1-2 6,0 1 0,1 1-8,-3 0-7,2-1 16,0 1-9,-2-1-7,3 0 2,-3-1 1,2 0 19,-2 0-7,1 0-8,-1-1 13,0 1-2,0-1-13,0 1 13,-1-1-2,1 0-6,0 0 5,-2-1-7,2 2-6,1-2 7,-1 1 6,-2 0-7,2-1 6,0 1-19,-2-1 14,3 0-14,-3-1 15,0 2 7,0-2 4,0 1-14,0-1 7,0 2-14,-1-1 14,-1 0-1,0 0-1,0 0-6,0-1-6,-2 0 19,2-1-7,0 1 6,-2 2-1,0-2-2,0 1-13,0-1 7,0 2 0,0-1 0,0-1 0,0 3-7,0-3 1,-2 1 7,2 0 0,0 0-1,-2 0 0,2 0 6,0-1-1,-2 1-7,0 0 1,0 0-7,0 1 1,-1-2-6,-1 0 8,2 2 7,-2 1 13,0-2-9,-2 2-1,0 0-1,1 1 0,-1-1-1,0 0 0,0 1 0,0-1-15,-1 1 3,-1 1 13,0-1-1,0 0 7,1 1-22,-1 0 2,0-1 2,2 0 7,-3 0 6,1 1-13,0 0 7,2 0 0,-3-2 0,5 2-6,-2 0 7,0-3-7,0 2 7,-3 0 6,5-2-7,-4 2 6,4-2-13,-2 2 14,1-2-8,1 0 1,0 0 6,0 0-1,0 0-7,0-1 0,0 1 13,-1-2-14,3 0 14,0 1-8,0 0 6,0-1-2,2 0-13,-2-1 7,0 1 0,2 0 6,-2 0-7,0 0-6,2-1 13,0 0-1,-2 2-19,2-2 20,-2 0 5,2 0-6,0 1-9,0-1 8,0 1-1,0-1-7,0 0 7,-2 0-1,2 1 6,0-1-7,0 0 6,0 1-1,-2 0 0,2-1-16,0 2 2,0-2 8,-2 0 6,2 0-20,0 0 20,-2 0-13,4 0 1,-2 0 13,0 0-1,-2 0-1,2 0-13,0 0 7,0 0 6,0 0 0,2 0-1,-2 0-7,0 0-7,0 0 8,0 0-6,0-2-12,0 2-11,0 0-9,0 0 4,0-2 5,0 0 1</inkml:trace>
  <inkml:trace contextRef="#ctx0" brushRef="#br0" timeOffset="9870.5645">6811 8891 1,'-4'8'2,"0"1"0,0 0-1,2 3 1,-2-1-1,-1 0 0,1 2 1,0 1-1,-2-1 0,2-2 0,0 3 0,0-1 0,-1 1 0,1 0-1,0 0 0,0 1 0,0 0 0,0 0 0,0 2 1,-1 1 0,1 1-1,0-1 0,-2 1 0,2 1 2,0 1-2,0 0 0,1 0 0,-1-1 0,0 3 0,2-3 0,-2 1 0,2 2 0,0-4 1,0 1-1,0 0-1,0-3 1,0 2 0,0-3 0,-1 2 0,3-2 0,-2-1 0,0 1 0,2-2 0,0 1 0,-2 0 0,2 1 0,0-2 0,0-1 0,0 3 0,0-1 0,-2 0 0,2 1 0,-4-1 1,2 3-1,2-3 1,-2 0-1,2-2 0,-2-1-1,2 4 2,-4-2-1,2-1 0,0 3 0,-3-1 0,5 0 0,-2-2 0,2 1 0,-2 0 0,2-3 0,2 1-1,-2 1 2,0-2-1,2 1 0,-2 1 0,3-1 0,-3 2 0,0 0 0,-3 0 0,3 1-1,-2 1 2,2 0-1,-2 0 0,0 0 0,0 2-1,2 0 1,-2 0 1,0-1-1,0 1-1,0 0 2,0 1-1,2-2 0,-2 1-1,2-1 1,0 1 0,0-1 0,0 1 0,0 0 1,0 1-1,0-1 0,0 0 0,0 0 0,0-1 0,2 1 0,-2 1 0,0-2 0,2 0 0,-2 0 0,2-1 0,-2-1 0,0 2 0,2-2 0,0 0 1,0 0-1,0 0 0,0 0 0,0-1-1,0 0 1,1-1 0,-1 1 0,0-2 0,0 0 0,2 1 0,-2-1 0,2-1 0,0 1 0,-2-3 0,2 0 0,1 0 0,-3-1 0,2-1 0,0 0 0,-2 0 0,2-1-1,0-2 1,0 2 0,0-1 1,-1-1-1,1 1-1,0-1 1,0-1 0,0 1 1,-2-1 0,0 1-1,2-1-1,-2 1 1,3-2 0,-1 1 0,0 1-1,-2-2 1,4 2 0,-4-2 0,2 0 0,0 2 0,1-2 1,-1 2-1,0-2 0,0 0 0,0 1 0,2-1 0,-2-1 0,3 1 0,-3 1 0,2-1 0,2-1 0,1-1 0,-3 1 0,2-1 0,0 2 0,3-1 0,-1 0 0,0-1 0,3 1 0,-1 0-1,3 0 1,-3 1 1,5-1-1,1 0 0,-1 1 0,1 1 0,1-2 0,2 1 0,-1-1 0,1 0 0,0 2 0,-1-3 0,1 1 0,2-1 0,-2 0 0,1-1 0,1-1 0,0 1 0,0-1 0,-1 0 0,3-2 0,0 1 0,-2-2 0,4 0 0,-5-2 0,5 2 0,0-2 0,0 0 0,0 0 0,2 0 0,-2 0 0,2 0 0,0 0 0,0 0-1,-1 0 1,1 0 0,0 1 1,0 0-2,-2 0 1,2 1 0,-2-1 1,2 1-1,-2-1 0,-2 0 1,2 2 0,-3-1-1,5 1 0,-4-2 0,2 1 0,0-1 0,0 0 0,0 1 0,2-2 0,2 0 0,0 0 0,-2-1 0,2 1 0,0 0 0,0 0 0,-2 0 0,0-1 0,-2 1 0,-3 1 0,3-1 0,-2 1 0,-2 0 0,-2 1 0,-1 2 0,-1-2 0,-3 3 0,1-1 0,-1-1 0,-3 3 0,-1-1 0,1-1 0,-3 2 0,0 0 0,1 0 0,-3 0 0,0 1 0,1-2 0,-3 0 0,2 0 0,-2-1-1,3 0 1,-3-1 0,2 0 0,0-1 1,1-1-1,-1 1 0,0-2 0,2 0 0,-1-2 0,1 1-1,0 0 1,1-1 0,-1 1 0,2 0-1,-1-1 1,-1 1 0,3-1 0,-3 1 0,0 1-1,1-2 1,-1 0 0,0 2 0,1-1 0,-3 1-1,-2-1-1,2-1 2,1 1 0,1 0 0,-4-1 0,2 1-1,1-1 1,-3 2 0,2-2 0,-2-1 0,1 1 0,-1-2 0,0 0-1,0 1 0,-2-1 0,3-1 1,-3 2-1,0-3 0,0 0 0,0 1 1,-2-2 0,4-1 0,-4-1 0,3 1 0,1 0 0,-2-1 0,-2 1 0,2-1 0,0-1 0,-2 0 0,2 1 0,1-2-1,-3 1 1,0-1-1,0 1 1,2-1 0,0 0 0,-2 0 0,2 0 0,-2-1 0,2 2-1,-1-3 1,-1-1 0,2 0 0,0-1 0,-2 0 0,2-1 0</inkml:trace>
  <inkml:trace contextRef="#ctx0" brushRef="#br0" timeOffset="11743.6717">9289 9338 1,'0'-10'1,"-2"2"0,-2-3 0,2 1 0,0 1 0,-1-2-1,3 1 1,-2-2-1,2 0 0,0 2 1,-2-1-1,2 0 1,-2 0 0,0 1-1,2 1 0,-2 0 0,0 0 0,0 0 0,0 0 0,2-1 0,-2 3 0,-2-1 1,2 0 0,0 0-1,0 0 1,-3 1-1,1-1 0,0-1 0,0 2 0,-2-1 0,2 1 0,-3-1 0,1 0 0,0 0 1,0 0-1,-2 0 0,-1-2 1,1 2-1,0-1 0,-3 0 0,1-1 0,2 1 0,-3 0 0,-1-1 0,0 1 1,1-1 0,-1 0-1,2 1 1,-3 0-1,1-1 0,-1 2 0,1 0 0,-3 0 0,3 1 0,0-1 0,-3 2 0,3 0 0,-3 0 1,1 1-1,-1 0 1,1 0-1,-3-1 0,3 1 0,-3 0 0,3 0 0,-3 1 2,3 0-2,-3 1 0,3-2 0,-1 2 0,1 0 1,-1 0 0,1-2-1,-3 2 0,3-1 0,-1 1 0,-1 0 0,1 0 1,1 2-1,-1-2 0,1 1 0,-1 1 0,-1 0 0,-1 0 0,1 1 0,-3 0 0,5 1 1,-1 0-1,-1-1 0,1 1 0,1 0 0,-1-1 0,1 0 0,-1 0 0,1 0 0,-1 1 0,1-1 0,-3-1 0,1 1 0,1 1 0,1-2 0,-1 1 0,1 0 0,-1 0 0,-1 0 0,1 0 0,-1 0 0,-1 0 0,-1 1 0,1-1 0,0 2 0,-1-2 0,-1 0 0,3 1 0,-3-1 0,0 0 0,-1 1 0,-1-1 0,2 1 0,1-1 0,-1 0 0,1 0 0,-1 1 0,-2 0 0,1-1 0,-1 0 0,0 0 0,1 0 0,-1 0 0,0 0 0,3 0 0,-3 0 0,0 0 0,3-1 0,-1 0 0,0 1 0,1-1 0,-1 1 0,1-1 0,-1 0 0,-2-1 0,3 1 0,1 0 0,1 0 0,-3 1 0,2-1 0,-1 0 0,1-1 0,-1 1 0,1 1 0,-1-2 0,-1 2 0,2 0 0,1-1 0,-3 1 0,1 0 0,1 0 0,0-1 0,1 1 0,-3 0 0,1-2 0,1 2 0,1 2 0,-1-2 0,3 0 0,-3-2 0,5 2 0,-1-1 0,1 1 0,-1 0 0,3-1 0,0 1 0,-1 0 0,1 0 0,2 0 0,0 0 0,-1 0 0,1 0 0,2 0 0,0 1 0,-3-1 0,3 1 0,0 1 0,2-2 0,0 1 0,-1-1 0,1 0 0,0 0 0,2 0 0,0 0 0,-2 1 0,2-1 0,0 0 0,2 0 0,-2 0 0,0 0 0,0 0 0,0 0 0,2 1 0,-3 0 0,1-1 0,0 1 0,-2-1 0,2 2 0,-2 0 0,0-1 0,2 1 0,-2 1 0,-3-2 0,3 2 0,0 0 0,0-1 0,-2 0 0,2 2 0,0-2 0,-3 2 0,3-1 0,0-1 0,0 2 0,0-2 0,0 2 0,0-2 0,-1 0 0,1 1 0,0 0 0,2 0 0,-2-1 0,0 1 0,2 2 0,-2-2 0,1 2 0,-1-1 0,0 0 0,0 1 0,2 1 0,-2-2 0,2 2 0,-2 0 0,2 1 0,0-1 0,-3 1 0,3 0 0,-2 0 0,2 1 0,0-1 0,0 1 0,0 0 0,0 0 0,-2 0 0,2 2 0,0-1 0,0-1 0,-1 0 0,1 3 0,0-2 0,0 2 0,2-1 0,-2 0 0,2 0 0,-2 0 0,2 2 0,0-2 0,0 2 0,0 0 0,0-2 0,2 2 0,-2-2 0,0 2 0,2-1 0,-2 2 0,0 0 0,0-1 0,2 0 0,-2 2 0,2-2 0,-2 1 0,2 0-1,1 1 1,-1-2 0,-2 2 0,2-1 0,0 0 0,0 0 0,-2-1 0,2 0 0,2 0 0,-2-1 0,0 0 0,0-2 0,2 2 0,0-2 1,-1 1-1,-1 0 0,0-1 0,0 0 0,-2 2 0,2-2 0,0 0 0,0 1 0,-2-2 0,0 2 0,0-1 0,2 2 0,-2-2 0,0 3 0,0-3 0,0 2 0,0-2 0,-2 3 0,2-1 0,-2 2 0,2 0 0,-2 0 0,0-1 0,0 1 0,0 1 0,2 0 0,-2 1 0,2 0 0,-3-1 0,3 1 0,0 2 0,-2-1 0,2 0 0,-2 2 0,0-2 0,0 1 0,2 1 0,-2-1 0,0 2 0,0-3 0,0 0 0,2 2 0,0-1 0,-2 1 0,0-1 0,0 2 0,0-2 0,0 0 0,2 1 0,-2 0 0,-1-1 0,1 2 0,2-1 0,-2 0 0,0 0 0,2 2 0,-2 0 0,0 0 0,-2-2-1,2 2 2,0 1-1,0-1 0,-2 1 0,2 1 0,-1-1 0,1 0 0,0 1 0,0 0 0,0 0 0,0 0 0,2 1 0,0 0 0,0-1 0,0 3 0,0-1 0,2 0 0,-2-1 0,2 0 0,0 2 0,0-1 0,3-1 0,-3-1 1,2 2-1,0-2 1,-2-1 0,2-2-1,0-1 0,2-1 0,1-2 0,-3 0 0,2-1 0,0-1 0,0-1 0,1-1 0,1 0 0,-2-2 0,4 1-1,-1-1 1,1-2 0,0 0 0,1-1 1,-1-1-1,5 1 0,-3 0 0,2 2 0,-1-2 0,1 0-1,3 0 0,-3-2 0,-1 2-1,14 6 0</inkml:trace>
  <inkml:trace contextRef="#ctx0" brushRef="#br0" timeOffset="20411.1674">10462 10052 2,'-3'-3'2,"-3"-1"0,2 1-1,-2-1 1,0 0 0,0 0 0,-1 1 0,1-1-1,-2 1 0,0-1 0,-1 0 0,1-2-1,0 1 1,-1 2-1,-1-4 2,0 1-2,-1-1 0,1 1 0,-2 1 0,1 0 0,-1 0 0,-3-1 0,3 0 0,0-1 0,-3 2 1,1 0 0,1-1-1,-1 0 0,-1 2 1,-1-2-1,1 1 0,-1 2 0,-1-2 0,1 2 0,-3-1 1,3 1-1,-3-1 0,0 2 0,1-2 0,1 2 0,-1 0 0,-1-2 0,0 1 0,3 1 0,-1 0 0,-1 0 0,1 2 0,0-4 0,3 2 0,0 0 0,-1-1 0,-1 2 0,3-1 0,-1 1 0,1 1 0,1-3 0,-3 1 0,3 0 0,0 2 0,-1-1 0,1 1 0,1 0 0,-1 0 0,0-2 0,-1 2 0,3 0 0,-3 0 1,3 2-1,-2 0 0,-1 0 0,1 2 0,-1-1 1,1 2-1,0 2 0,-1 0 0,-1 1 0,-1-1 1,1 1-1,-1 0 0,1 1 0,-1 2 0,1-3 0,1 1 0,3 1 0,0-1 0,-1 1 0,1 0 0,2-1 0,0-1 0,1 2 0,1-1 0,0 0 0,0 0 0,2 1 0,-3-1 0,3 0 0,0 2 0,0 0 0,0 0 0,2 1 0,-2 0 0,-1 1 0,1 0 0,0 1 0,-2 0 0,2 0 0,0 0-1,2 0 2,0 0-2,0 0 1,-1 0 0,1 1 1,2-1-1,-2 1 0,-2 1 0,2-1 0,0 3 0,-2 0 0,2 0 0,0 0 1,0 1 0,0 1 0,0 0-1,2 0 0,-3 0 0,1 0 0,0 0 0,2-1-1,0 1 1,-2 0 0,2 0 0,0-1 0,2 0 0,-2 0 0,0-2 0,2 0 0,3 0 0,-1-1 0,-2 1 0,2-1 0,0-1 0,0-1 0,0 1 0,0 0 0,3-1 0,-3-1 1,0 2-1,2-1 0,-2 0 0,2 0 0,-1 0 0,1-2 0,-2 2 0,2 0 0,0 0 0,1 0 1,-1-1-1,0 0 0,0 0 0,0-1 0,3 0-1,-1 2 1,0-1 0,0-2 0,1 1 0,1 0 0,-2-2 0,3 2 0,1-2 0,-2 2 0,1-1 0,1 0 0,1 1 0,-1-1 0,0 0 0,1-1 0,-1-1 0,1 2 0,-1-2 0,0 0 0,1 0 0,1-2 1,1 1-1,-3-1 1,1-2-1,1 4 0,1-2 0,1 0 0,1-2 0,-1 1 0,5 1 0,0-2 0,1-1 0,1 0 0,2 1-1,0-2 1,0 1 0,-1-2 1,1 1-2,0-1 1,2 0 1,0-1-1,0 0 0,0-1 0,-1 0-1,1-2 1,2 1 0,-2 0 0,0-3 1,0 3-1,0-1 0,0-1-1,2 0 2,0 0-1,0 0 0,0-2 0,2 1 0,-2 0-1,4 0 1,-2-2 1,0 0-1,0-1 0,0 0 0,2 0 0,-2-1 0,0-1 0,-2-3 0,2 1 0,-2 1 0,0-2 0,-2 2 0,-3-2 0,3 2 0,-2-3 0,0 3 0,-2-2 0,-3 1 0,1 0 0,-2 0 0,-1 1 0,-1 1 0,-1-1-1,1 2 1,-3-1 7,1 0-7,-3 0 0,1-1-1,-1 1 0,1 0 0,-3 1 1,0-1 0,-2-1 6,5 0-7,-5 0 7,2-1-8,1 1 7,-1-2-7,1 1 0,-1-1 0,0-1 7,3 0-7,-3-1 7,0 1-7,1-3 0,1 1 7,-4 0-7,3-1 0,1 0 0,-2-1 0,1-1 0,-1 0 7,0 1-6,1-2 6,-1 1-7,0-2 0,1 0 7,-1 0-7,-2 1 6,1 0-7,1-3 1,-4 2 0,0 1 0,-1 1 7,-1-1-7,0 2 0,0 1 0,-2 0 1,-2 1 0,0 0 0,-2 1 7,2 0-8,-2 3 7,0-1-1,-2-1-7,2 2 1,-3-1 7,1 2-8,0-1 1,-2 2 7,2-2-7,-2 2 0,-1-1 6,-1 0-6,2 0-1,-2 0 8,-3 0-8,3 0 7,-2-2-6,1 1 6,-1 1-7,0 0 7,-1-1-7,3 1 7,-2-1-7,0-1 7,-1 3-7,-1-1 0,-1-1 0,3 2 7,-2-2 0,1 2 0,-1 0-1,-3 0-8,3-1 2,0 3 0,-1-1 7,1 0-8,-3 0 8,3 1 0,-1 0-8,1 1 1,0-1 0,-1 1 0,1 2 7,-1-1-6,1 2-1,2-2 8,-3 0-7,1 2 0,-1-1 0,1 2 7,2-2-7,-3 3 0,1-2 7,2 2-8,-3-1 1,1 0 0,-1 1 0,3 0 7,-2 1-7,1 1 0,1-2 0,2 1 1,-3-1 6,3 1-7,-2 0 7,1 0-1,1 0-7,0 0 1,0 0 6,-1 0-6,3-2 0,0 1 6,-2 1-7,1 0 1,-1 0 0,2 0 7,-2 0-1,-1 1-7,1 1 0,0-1 1,0 0 0,-5 2 7,3 0-7,-1-1 7,-3 0-8,2 1 1,-5-1 0,3 2 7,-1-1-1,1 1-7,-1-2 7,1 0 0,-1 1-7,1-1 0,1-1 0,1 0 7,-1 0 0,3 1-7,0-2 0,-1 0 7,3 1-1,0-1 1,0 0 5,-1 1-1,1-1-14,0 1 14,2-1-14,-1 1 13,-1 3-1,2-1-13,-2-1 7,-1 3 7,1 0-14,0 1 14,0-1-1,-5 2-14,3 0 8,-1 0 0,-1 0 6,2 1-1,-1-1-13,1 2 7,0-2 7,-3 0-14,3-2 20,0 1-20,1 0 21,-1-1-9,2-1 6,-3 1 5,3-2-1,0 1-9,0-1-1,1 0 6,1-1 5,0 0-14,2 0 0,0-1 7,0 0-2,-1 0-1,1 1-1,2-2-6,-2 1 0,2-1 0,0 0 13,0 2-1,0-2-8,2 0 0,-2 1 0,0 0-1,2-1-6,-2 0 1,2 0 0,0 0-6,0 0 20,0 1-1,0-1 0,0 0-2,-3 0-7,3 0-6,0 0-13,-2 0-3,0 0 1,0 0 3,0-1 0,0 0 2,0 0 2</inkml:trace>
  <inkml:trace contextRef="#ctx0" brushRef="#br0" timeOffset="22064.262">9223 10035 1,'-2'0'3,"-3"-1"-1,3 1 0,0-3 0,-2 2 0,2 1-1,0-1 0,0 0 1,0 0-1,0 0 0,0 1 0,0 0 0,2 0 1,0 0-2,0-2 0,2 2 1,0 0-1,0 0 1,0-1 0,2 1 0,2 0 0,1 0 0,1-1 0,-2 0-1,4 1 1,1-1 0,-1 1-1,5 0 0,-3 0 1,2-1 0,3 1 0,-3 0-2,3 0 1,-3-2 7,3 1-7,2 0 0,-5 1-1,3 0 0,-3-1 7,3 1-1,-1-1-6,-1 1 6,1 0 7,-1 0-17,-1 1 16,1 0-9,-1-1-6,3 0 13,-5 0-8,5 1 6,-3-1 6,3 0-8,-1 0 7,-1 0-15,3 0 6,-1 0 12,-1-1-14,3 0 0,-2 0-6,-1 0 19,3-1-1,1 2-2,-1-1-2,2 0-1,-3 1-7,3-2-6,-2 1 13,1-2-14,-1 1 7,2 0-12,-1-1 20,-1 2-8,2-1-6,-1 1 13,1 0-7,-2-2 7,1 2-2,-1 0-1,-1 1 0,1 0-20,-2 2 21,1 1-7,-3-2-13,1 1 22,-1 0-2,1 1-20,-1-2 22,-1 1-8,1-1 0,-1 2 6,1-2-7,-3 0-7,3 0 15,-3 0-8,0-1-13,1 1 21,1-1 0,-1 0-15,1 2-4,-1-1 20,-1-1-1,2-1-7,-1-1 7,-1 2 5,1 0-14,-1 0 6,0 0 0,1 0-7,-1-1-6,-1 1 14,1 0-1,3 0-7,-3 0 7,2 0-1,1-1-12,-3 1 1,5 0 13,-3-1 0,1 0-7,-1 0 0,3 1-6,-1 0 13,-1-2 0,-1 2-13,3-2 13,-3 1 0,3-1-7,-3 2 6,1-1 6,-1-1-14,3 1 1,-3-1 6,1 0 0,-1 0 0,-1 0-1,-1 0-13,1 2 21,-1 0-8,-2-1 7,3-1-8,-3 1-20,-2 1 9,1 0 14,-1 1 0,0 1-1,-2-2-6,3 1-13,-3 0 21,0 1 0,-2 1-1,2-3-7,1 2 7,-3 0-7,2-1 0,-2 2-5,0-1 1,2-1 13,1 1-7,-1 0 6,-2-2-13,2 1 14,2-1-7,-1 1 0,3-1 0,-4-1-7,2 1 8,1 0-13,-1 0 21,0-1 6,3-1-9,-1 1 6,0 0-14,3 0 0,-1 0 13,0-1-20,1 0 14,-1 0 6,-1-1-2,1-1-13,0 1 7,3-1 13,-1 2-15,1-3 12,-1 3-1,1-2-2,-1 1-13,-1 0 14,-1 1-9,1 1 7,-3 1-14,0-1 7,1 1-6,-3 0-7,0 1 15,-2 0 0,3 0 6,-5 0-8,2-1-6,-2 2 7,2-1-1,-2 0-19,1 0 21,-1 0 0,-2 0-13,2 2 8,-2-2-6,2 1 7,-2-1 0,2 1 6,-2-1-13,2 1 14,-1 0-13,-1 1 13,0-2-1,2 1 0,-2-1-1,0 2-1,0 0-12,0 1 7,2-3 6,-2 0 0,0 1-13,0-1 14,1 2-7,-1-1 12,0-1-7,0 0-13,-2 2 8,2-2-6,0 0 7,-2 0 6,0-1 6,2 1-14,-2 1-6,0-2 14,0 1-7,2-1 6,-2 1 0,-2-1-7,2 0 7,0 0-7,-2 0 0,2 0-12,-2 0 1,0 1-4,0 0-5,-2-1 3,1 1 1,-1-1 2,0 0 2</inkml:trace>
  <inkml:trace contextRef="#ctx0" brushRef="#br0" timeOffset="22670.2966">11291 9770 3,'0'-1'2,"-4"-3"0,2 3-1,2-1 1,-2-2 0,0 2 0,-1-2 0,1 1-1,-2 1 0,0-1 0,0 0 0,2 0 1,-2 1-1,2 1 0,0 0 0,2 0 0,-2 1 0,2-2 0,0 2 0,0 0 0,0 0 0,0 0 6,2 3-7,-2-1 6,2 2-1,2-1 6,0 1 0,2 0-9,-2 2 6,3 0-1,1 0-1,0 2 6,0 0-7,1 0-1,1 0 5,0 0-20,3 0 14,-3 1 0,2-2 6,1 3-8,-3-2 13,3 1-7,1 1 4,-1-2-1,-1 0-8,0 1 0,-1-2 0,1 0 0,-2-1-1,-1 0 7,1 0-8,-2 0-6,3-1 13,-3 1-7,0-3 0,-2 1-6,1 0 7,-3-2 0,0 1-7,0 1 14,-2-1 6,0 2-3,-2 0-14,-2 1 13,-2-1-13,-4 2 6,1 3 6,-3-1 0,-2 0-2,-1 2 5,-1-2-7,1 1-7,-1 1 12,-1-2-20,3 1 14,0-1 6,1 0-8,-1-1-6,-1 0 0,3 1 7,2-2-6,0-2-6,1 0 20,3 0-21,0-1 20,0-1 0,2 0-2,0-1-1,-2 1-13,2-2 7,0 0-14,0-1-10,-1 0-5,1 0 4,0 0 1,2-1 3</inkml:trace>
  <inkml:trace contextRef="#ctx0" brushRef="#br0" timeOffset="23507.3445">10118 11036 1,'-2'-3'3,"2"0"-1,0 1 1,-2 1-1,2 0 0,-2-1-1,2 2 1,0 0-1,0 0 0,0 0 1,0 3 0,-2 1-1,2 6 0,0 0 0,0 3 0,-2 3 0,0 1 0,0 2 0,0 5 0,0 0 0,-3 5-1,3 1 1,0 2-1,2 1 7,-2 2-7,0 2 0,2 1 0,0 0-1,-2 0 7,2 1-7,0-2 0,0 1 0,0 0 7,0-5-7,0 2 6,2-3 0,-2-1-1,2-1-7,0-2 1,-2-2-1,0-2 1,2-2 7,0-2 6,-2-3-8,0 0-7,3-3 0,-3-2 8,0-1-1,2-3 0,-2-1-7,0 0-1,0-2 1,0-2 0,-2-2 1,2-2 0,0-1-1,0-3 1,-3-4 0</inkml:trace>
  <inkml:trace contextRef="#ctx0" brushRef="#br0" timeOffset="24114.3792">10126 11049 2,'0'-4'3,"0"0"-1,-2-1 0,2 2 0,-2-1 0,0 1-1,0-1 1,0 3-1,0-1 0,-2 2 0,-2 1 0,0 1-1,-1 3 2,-1 1-1,-2 2 0,-1 2 0,-3 3-1,-1 2 1,-3 1-1,-1 4 0,-4 1 1,1 1 0,1 0 0,-2 1 0,1 0 0,-1-1 6,2-3-7,2 1 0,3-4 6,1-2-7,3-1 0,0-1 7,3-3-7,1-2 0,2-2 0,0-2 0,2-2 0,1-2 7,3-2-7,3-3 0,-1-2-1,6-5 0,2 0 8,3-2-7,1-1 0,3-2-1,1 0 1,1 0 0,-1 0 0,3 0 0,-4 1 0,3 1 0,-1-1 0,-2 1 1,3 3 0,-1 0-1,-3 2 1,1-1 0,-1 3-1,-1 0 1,-3 2 0,1 1 0,1 1 0,-3 2 0,1 0 0,-2 3 0,1 0 6,-1 3-7,0 1 13,-1 2 0,-1 1-3,2 2-13,-1 1 19,-1 0-21,2-1 13,-2 3 12,3 0-14,-1 1-1,0-2 12,1 2-15,-1 1 13,0-2-1,3 1-3,-3 0-1,1 0-1,-1-1-7,0 0 13,-1 1-9,-1-1-7,0-2 7,0 0-1,-1-1 6,-1 0-14,0-1 1,0-1-6,-2 0-13,0 0 3,-2 0 1,-2-1 2,0 0 1</inkml:trace>
  <inkml:trace contextRef="#ctx0" brushRef="#br0" timeOffset="25973.4856">9148 12936 2,'0'0'2,"0"0"0,0 0 0,2 0 0,2 0 0,1-1 0,-1-1-1,0-1 0,2-1 0,0-1 0,3-3 0,1-2 0,0-1 1,1-2-2,1-2 1,0-1-1,1-2 1,-1-2-1,1 0 1,-3-3-1,0-1 1,3 0-1,-5-2 0,0 0 0,-2 1 0,-1 0 0,-1 0 0,-2 2 0,-2 1 0,0 2 0,-2 2 0,-2 3 0,2 2 0,-3 4 0,1 2 0,-2 2 0,2 3 0,-2 3 0,-3 3 0,1 4 1,2 2-1,0 3 1,2 3-1,-1 2 1,1 2-1,0 1 0,2 1 0,2 0 1,-2 1-1,2-1 1,2 0 0,2-2-1,0 0 0,3-4 0,-1 1 0,2-3 0,-2-2 0,5-1 0,-1-3 0,0-3 0,3-1 0,-3-3 0,2-2 0,3-3 0,-1-1 0,1-3 0,-3-3 0,3-2 0,-1-2 0,-1-1 0,-3-2-1,0-2 1,-1-1 0,-1 0 0,0 0 0,-4-1 0,3 2 0,-3 2 0,0 3 0,0 3 0,-2 1 0,0 2 0,-2 2 0,2 4 0,-2 5 0,0 1 0,2 5 1,-2 3 0,0 3-1,-2 0 1,2 2-1,0 1 0,0 1 0,0-1 0,2-1 0,0 0 0,0-1 0,2-2 0,1-2 0,1 0 0,0-3 0,-2-1 0,2-3 0,1 0 0,1-3 0,-2-1 0,2-2 0,3-4 0,-3-2 0,0 0 0,0-5 0,1 0 0,-1-2-1,0-1 1,-2-3 0,1-1 0,-3-1 0,0 3 0,0-1 0,-2 3 0,0 2 0,0 0 0,-2 3 0,2 2 0,-2 1 0,0 3 0,2 4 0,1 2 0,-3 3-1,2 1 1,0 0 0,0 3 0,2 2 0,-2-1 1,2-1 0,0 0-1,0 0-1,3-1 1,1 2 0,-2-4 0,2-1 0,1-2 1,-1 1-1,2-3-1,3-4 1,1 1 0,-4-4 0,3-2 1,1-1-1,1-3 0,-3 0 0,1-3-1,1 1 1,-4-1 0,-1-2 0,-1 1 0,-2-2 0,-4 3 0,0 1 0,0 0 0,-2 2 0,0 1 0,-2 2 0,0 1 0,-2 0 0,0 5 0,-2 1 0,0 3 0,1 3 0,-1 1 0,0 5 0,-2 0 1,-1 4-1,3 1 0,2 3 0,-2-1 0,4 2 0,0 2 0,2-3 0,2 2 0,0-3 0,2-1 0,2 0 0,0-2 0,3-3 0,1-2 0,0-2 0,3-1 0,-1-3 0,3-2 0,-1-2 0,1-3 0,-1-1 0,-1-3-1,1-2 1,0-2 0,1-1 0,-1-1-1,-1-3 1,-1 1 0,1-2 0,-5 1 0,2 0 0,-4 1 0,3 0-1,-3 3 1,0 2 0,-2 1 0,0 2 0,1 3 1,-1 4-1,-2 2 1,0 2-1,0 4 1,-2 2-1,0 4 0,0-1 13,0 3-8,0 0-7,0 1 7,0-1-1,2 1 7,-2-2-9,2 0-7,2-1 8,0-3 6,-2-2-2,3 0-13,-1-4 13,-2 2-14,2-5 8,2-1 0,-2-3-7,2-1 1,3-1 0,-3-2 0,0-3 2,-2 0 0,2-3 0,-1 0 1,-1 0 0,0 1 0,2-1 0,-2 1 1,0 1 0,-2 4 0,3 1 0,-3 2 0,2 1 0,-2 4 0,0 1 1,2 3 6,0 3-7,-2 1 0,2 0 0,-2 2 0,3 0 1,-1 0 0,0 1 0,2-2 0,0 0 0,0-2 0,3 0-1,-3-3 1,0-2 0,2-1 0,1-2 0,1-2 0,0-3 0,-1-1-1,1-1 0,0-4 1,1-1-1,-1-1 1,-2-1 0,1-2-1,-1-1 0,-2-2 1,-2 0 0,2-4-1,-4 1 1,-2-3 0,0 0 0,-2-1 0,2 0 0,-2-1 0,0 3 0,0-1 1,0 3-1,0 2 1,0 4-1,-2 3 7,2 1-7,-2 0 6,2 3-1,-1 3-7,1 1 0,0 3 7,0 3 7,0 5-16,0 2 1,0 4 20,0 1-9,0 5-1,2-1 5,2 4 0,-2 1-3,2 1-19,2 1 20,2 0-2,1 0-19,-1 1 13,2-1 0,2-1 6,1-1-7,-1-1 0,3-2 0,-1-1 6,-2-2-7,5-1 6,-3-4-20,3-1 15,-3 0-7,3-2 1,-3-3-6,2-1 0,-1-2 2,-1-1 1,3-4 1,-3 1 0,1-1-1,-3 0 2,0-2 1,-2-1 0</inkml:trace>
  <inkml:trace contextRef="#ctx0" brushRef="#br0" timeOffset="26426.5115">10482 12186 2,'-2'0'3,"0"0"-1,0 1 0,0-1 0,0 0 0,2-1-1,-2 1 1,0 0 0,2 0 0,0 0-2,0 0 2,0 0-1,2-1 0,-2 1 0,4-2 0,0-1-1,2 0 1,0 0-1,3 0 0,-1-2 0,4 2 0,-1-2 1,3 0 0,1 1 0,-3-1 0,5 1-1,-3-1 0,1-1 0,-1 0 1,1 2 0,-1-1-1,1-1 0,-3 3 13,0-1-2,1 2-7,-3-2-7,0 2 7,-1 0 0,-1-1 5,0 1-7,1 1-7,-3 1 20,-2-2-2,0 2-1,-2-2-2,2 2 5,-2 0 5,0 0-3,0 0-2,1 0-1,-1 2-15,0-2 12,-2 0-7,2 0 12,-2-2-8,0 2-8,2 0 6,-2 0 0,0 0-1,2 0-1,-2 0-13,2 0 8,-2 0-6,0-1 13,0 1-7,0 0 6,0 0-7,0 0 7,0-1-13,0 1-19,0 0 4,0 0 0,-2 0 3</inkml:trace>
  <inkml:trace contextRef="#ctx0" brushRef="#br0" timeOffset="27690.5838">10929 11772 1,'-2'-5'3,"0"0"0,0 1 0,0 3-1,0-1 1,0 0-1,-1 1 0,3 4 1,0 0-1,0 3 0,0 7 6,0 5 11,0 3-1,0 6 3,0 3-21,0 5 19,0 2-9,0 4-8,0 2-6,3 4 13,-3-2 5,2 4-21,0 2 20,2 1-1,0-1-2,-2-1-7,4 0 5,-2-2-1,3-1-13,-1-2 7,0-3-13,0-1 2,-2-5-7,3-3 3,-3-1 1,0-4 1,-2-2 2,2-2 1,-2-3 0,0-2 0</inkml:trace>
  <inkml:trace contextRef="#ctx0" brushRef="#br0" timeOffset="28088.6065">9837 13081 2,'-2'-1'3,"0"0"0,0-1 0,-2 1 0,2-1-1,2 2 0,0 0 0,-3 0 1,3 2-1,3 1 6,-1 4-7,4 2 6,0 4 11,2 5-1,3 1-15,1 5 18,0 0-1,3 2-16,1 3 6,1 1 5,0 0-14,1 2 7,1-2-9,-1-1-12,-1 1 21,-1-2-1,1 0-19,0-1 20,-3-4-7,-2 0-6,3-2-7,-5-2 2,1-3 0,-1-2 1,-2-2 1,1-2 1</inkml:trace>
  <inkml:trace contextRef="#ctx0" brushRef="#br0" timeOffset="29717.6997">9992 13548 3,'0'-4'3,"0"2"-1,0-2 0,4 0-1,0-2 1,0-2-1,5-2 0,-1 0 0,2-3 0,3 0-1,-1 1 0,3-1 0,-3-1 0,0 0 0,3 2 0,-3 1 0,-1 0 0,-1 2 0,0 1 0,-1 1 0,-3 2 0,2 2 1,0-1-2,-1 3 2,1 1 0,0 2 0,0 3 1,1 0-2,1 3 1,0 0 0,1 2 0,-1 1 0,0 0 0,1 2 0,-1 1 0,0-1-1,-3 1 1,1-1 6,-2 1-1,0-3-7,-2 1 0,1-2 13,-3-1 0,0-4-3,0 1 5,0-2-1,-2-2-15,-2 0 1,0-4 6,0 1 7,0-4-9,-3-2 6,1-1-7,-2-1-1,4-3 0,-2-2-13,0-1 1,2-2 1,0-1 2,2 0 1,2-1 0,-2 0 1,4 2-1,-2-2 3,0 3 0,2 0 1,0 4 0,0 1 0,3 0 1,-3 2 0,2 2 0,-2 3 0,2 1 1,0 3 0,1 2 0,-1 2 1,2 1-1,0 2 1,1 2 0,-1 1 0,2 0 0,-1 2 0,-1-1 0,2 0-1,-2 0 1,1-1 0,-1-1 0,-2 0 0,0-1 0,-1-2 0,-1-1-1,0 0 0,-2-2 0,0 0 0,0-1 0,0-2-1,-2-2 0,0-2 1,2 0 0,-2-1-2,-2-2 2,0-1 0,0-1 0,0-3 0,0 0 0,0 2 0,0-1 1,0 2 0,2-1 0,0 0 0,0 1 0,0 0 0,2 1 0,0 1 0,0 0-1,4 1 1,-2-1 0,4 1 0,1 0 0,1 2 0,0-2 0,3 0 0,-1 0 0,1 0 0,3-1-1,1-1 1,-1 1 0,1-1 0,-1 1 0,-1 0 0,-1 0 1,1 0 0,-3 3-1,1-2 0,-5 2 1,0 1 0,-2-1-1,-2 2 0,-1 0 0,-3 0 1,-5 0 0,1 2 0,-2 1 0,-4-1 0,1 1 1,-1 1-2,-2 1 1,-1-3 0,1 0 0,-3-2 0,5 2-1,-2-1 0,3-2 0,1 0 1,2-1 0,0 1-1,2-1 0,2 0 1,2-1-1,2 2 0,2-2-1,2 3 2,0-2-1,2 2 0,1 1 0,1 1 0,2 2 0,1 4 0,-1 1 0,3 1 0,-3 2 0,3 2 0,-1 1 0,3 1 0,-3 3 0,1-1 0,-1 4 0,3 0 0,-3 2 0,3 0 0,-3 1 1,1 2 0,-1 0-1,1 1 0,-3 1 0,0 1 0,-1-2 1,-3 0-1,-2-2 1,0 0 6,-1-5-1,1 0-1,-4-3 6,0 1-1,-2-4-2,0-1-7,0-3-6,-4 0 19,0-5-8,-1 0-1,-1-3 0,0-3-7,-2-2-6,-3-4 1,1-3 0,0-1 1,-1-2 0,1-4 1,0 1 0,-1-3 1,3-1 1,-2-1-1,1-1 1,3-1 0,0 0 0,2-3 0,2 2 0,0-2 1,2 0 0,2-1 0,2 0 0,0 1 0,0 0 1,2 0-2,3 1 2,-1 1 0,2-1 0,3 2 0,-3 1 0,5 2 1,-3 0 0,2 2 0,-1 2 0,1 0 0,1 3 1,-1 3 0,1 0 0,-1 4 0,1 2 0,-3 2 1,1 3-1,-5 1 0,0 4-1,0 1 1,-3 3 0,-3 1-1,-2-1 1,0 1 0,-5 2 0,1 1-1,-2-3 0,-2-1 1,0 1 0,-3-2-1,1 0 1,-3-2-1,3-3 0,0 0 0,-1 0 0,1-3 0,0-1 0,2-2 1,-1-2-1,1 0 1,2-2-2,0 0 1,1 0 1,3-2-1,0 2 0,2-1 0,2 1 0,0-1 0,3 1 0,1 0 0,0 1 0,0 0 0,2 3 0,3 2-1,1 2 1,1 0 0,-1 3 1,0 2-1,3 2 0,-1 4 0,3 1 0,4 3 0,-3 3 0,1 2 0,-1 2 0,3 0 0,0 2 0,-3-2 0,5 4 0,-2-2 0,0 2 0,-3 0 0,1-2 0,-1 1 0,-1-2 0,-3 1 0,1-1 0,-3 1 0,-3-1 0,1-2 0,-4-1 0,0-1 0,-4-3 0,0 1 0,1-3 0,-3-1 0,-5-4 0,1-1 7,-2 0-8,0-2 7,-5-4-7,1 1 13,0-4-1,-3-4-8,-1 1-1,-3-3 6,1-2-7,-1-2 6,1 1-1,1-3-7,1 0 7,-1-4-7,3 0 0,-1-2-6,3-1 7,2-2-7,0-1 0,1-1 2,1-1 0,2-2-1,2-1 1,2 0 1,2 0 0,2 1 0,-2 0 0</inkml:trace>
  <inkml:trace contextRef="#ctx0" brushRef="#br0" timeOffset="30235.7293">11372 12921 3,'2'-4'2,"4"0"0,0-3 1,0 0-1,0 0 0,-1-2 0,1 0 0,0 0-1,0 1 0,-4-1 2,2-1-2,-2 2-1,1 0 1,-3 0 0,0 2-1,0 0 1,0 1-1,0 1 1,-3 3 0,-1 2 0,0 4 0,2 2 0,-4 3-1,2 3 0,2 0 0,0 2 7,0 0-1,2 1-7,0-2 6,2-1-6,2 0-1,-2-2 1,2-1-1,0-3 8,0 0-1,2-3-7,3-1 0,-3-2 0,0-2 1,2-3-1,-1 1 7,-1-3 0,2-1-8,-2-1 1,0 0 0,1-3 1,-1 1-1,0-1 1,0 2 0,1 0 7,-1 0-7,0 2 0,0 0 6,-2 3 6,0 1-15,3 2 15,-3 0-15,0 2 7,2 2-7,-2-1 13,2 1-1,-1 2-7,1 1 6,-2-1-13,2-1 13,-2 1-7,0 0 6,3-2-7,-5 1 6,2-2-13,2 0 14,0-2-1,-2-2-13,3-2 1,-1 1 7,2-3-7,-2-1 2,-2 0 0,3 0 0,-1-1 0,-2-1 1,2 1 1,-2 1 0,2-2 1,-1 2 0,-1 0 0,0 3 0,2 0 0,-2 2 0,0 0 0,3 2 0,-1 0 1,-2 0 0,2 0 0,2 0 0,-1 0 0,1-1 0,-2-2-1,2 1 0,3 0 0</inkml:trace>
  <inkml:trace contextRef="#ctx0" brushRef="#br0" timeOffset="30580.7491">9918 13294 3,'0'0'3,"0"0"0,0 0-1,0 0 0,0 0 0,0 0 0,0 0-1,0-1 0,2 1 0,2-1 1,2-3-1,0 0 0,2-3-1,3 1-1,-1-2 0,1 1-2</inkml:trace>
  <inkml:trace contextRef="#ctx0" brushRef="#br0" timeOffset="30790.7611">10410 13060 1,'0'0'4,"2"-2"0,-2 0-1,2 1 7,-2 1 4,0-2-1,2 2-2,-2-1 0,0 0 4,2 1-8,0-1-1,-2-1-14,0 2 0,2-1 1,-2-1 0,2 0-1</inkml:trace>
  <inkml:trace contextRef="#ctx0" brushRef="#br0" timeOffset="34005.945">7467 11503 3,'0'0'2,"0"0"0,0 0 0,0 0 0,-2-2 0,2-1-1,-2-1 1,0 0-1,-3-1 1,3 0 1,-2 2-2,0 0 0,2 2 0,-4-1-1,2 1 1,-3 0-1,1 1 1,-2 1 0,0 1 0,-1 2-1,-3 1 0,0 5 0,-1-1 0,-1 3 0,-1 0 0,1 2 0,-1 1 0,3 1 0,0-2 0,1 1 0,3 0 1,0 1-1,1 2 0,3-5 0,2 0 0,0-1 0,4 0 0,2-1 0,0 0 0,3 0 0,1-1 0,0-2 0,3-1 0,1 1 0,0-2 1,3-2-1,-1 1 0,-1 0 0,3-1 0,-3 1 0,1-2 0,-1 1 0,-3 0 0,0 0 0,1 1 0,-3-1 0,-2 2 0,0-1 0,-2 2 0,-1-1 0,-1 1 0,-4 2 0,-1-1-1,-1 1 1,-2 1-1,0-1 0,-2-2 0,-1 1-1,1-2 1,0-2-1</inkml:trace>
  <inkml:trace contextRef="#ctx0" brushRef="#br0" timeOffset="34304.9621">7477 11407 3,'0'0'3,"0"1"-1,0 1 0,4 3 0,0 2 0,1 1 0,-1 3-1,0 1 0,4 2 0,0 3 0,1 0 1,-1 2-1,2 3 0,1 1 0,-1 0-1,2 3 1,3-2-1,-1 0 0,1-2 1,1 1-1,1-2 0,-3-2 0,5-1 1,0-2-1,-3 0 0,3-4 0,-3 0-1,3-3 0,-3-3-1,3-1 1,-2-2-2</inkml:trace>
  <inkml:trace contextRef="#ctx0" brushRef="#br0" timeOffset="35206.0136">7957 11581 3,'-4'-1'3,"-2"0"-1,-1 1 1,1 1-1,0 4-1,-2 1 1,2 2-1,-1 2 0,1 3 1,0 2 0,0 1-1,-1 0 0,5 1-1,-2 2 1,4-3-1,-2-1 1,2-1 0,2-2 0,0-1 0,2-1-2,1-3 1,1-2 0,0-1 0,0-5 0,0-2-1,5-1 1,-3-3-1,0-1 1,1-2 0,-1-1 0,0-1-1,-2 0 1,3 1 0,-3 0 0,0 1 0,0 1 0,-2 2 0,3 1 0,-3 2 0,0 3 0,0 1 0,2 2 0,-2 3 1,0 1-1,3 1 0,-1 0 0,-2 0 0,2-1 0,0-2 0,1 1 0,1-2 0,-2-1 0,-2-1 0,2-2 0,1-4 0,1-1 0,-2-4 0,0-2 0,1 0 0,-1-3 0,-2-2 0,2 1 0,-2-3 0,-2-2 0,0 0 0,-2-1 0,0-1 0,-2-2 0,0 0 0,0-1 0,-2 2 0,0 2 0,0-2 1,0 5 0,-1 2 0,1 3-1,0 0 0,2 5 0,0 4 0,0 4 1,2 4 0,0 1-1,0 6 0,0 1 0,2 6 0,2 1 0,2 2 0,1 1 0,-1 3 0,2 2 0,2-3 0,1 0 0,-1-1 0,3-1 0,1-2 0,-2-3 1,3-1-1,-1-2 0,3-4 0,-3 1 0,1-4 0,-1-3 0,-1-1 0,-1-2 0,-2-1 0,1-2-1,-1-2 1,-2-1 0,-1-1 0,-3-1 0,0 0 0,-2-1 0,-2-1 0,0 1 0,-2 0 0,0 2 0,2 0 0,-2 2 0,0 1 0,2 2 0,2 1 0,0 4 0,-2 0 0,2 2 0,2 2 0,-2-2 0,2 2 0,2 2 0,1-2 0,-1-2 0,0 1 0,2-1 0,3-1 0,-1-2 0,-2-1 0,3-2 0,-1-1 0,0-1 0,1-3 0,1 0-1,0-2 1,-1-1 0,-1 0 0,1-1 0,-3 1 0,-2 0 0,2-1 0,-2 2 0,-1 1 0,-1 1 0,0 2 0,-4-1 0,0 1 0,0 0 0,-2 2 0,0-1 0,0 3 0,0-1 0,-3 1 0,3 0 0,-2 0 0,2 0 0,0 1 0,-2-1 0,2 2 0,0-1 0,2 0 0,0 2 0,0 0 0,0-1 0,2 0 0,-2 2 0,0-1 0,2 0 0,0 0 0,0 1 0,-2-1 0,2 1-1,-2-2 0,0 0 0,0-1-1,0 2 0</inkml:trace>
  <inkml:trace contextRef="#ctx0" brushRef="#br0" timeOffset="35474.029">8153 11347 2,'-4'2'3,"0"-1"0,2 0-1,0 0 0,0 0 0,0-2 0,2 1 0,2 0-1,0-1 0,2-3 1,2-2-1,1-1-1,1-3 1,2 1 0,1-3 0,-1 1-1,0-1 0,1 1 0,-1-1-1,0 2-1,-2 0-1,-1 2 2</inkml:trace>
  <inkml:trace contextRef="#ctx0" brushRef="#br0" timeOffset="35702.042">7233 11806 1,'0'0'2,"2"0"1,0-1-1,2-3 0,3 1-1,-1-1 1,2-2 0,2 1-1,3-2 0,-1-2-1,5 0 1,-1 1-1,3-1-1,0-1 0</inkml:trace>
  <inkml:trace contextRef="#ctx0" brushRef="#br0" timeOffset="38230.1866">14784 8749 1,'-4'-5'2,"0"1"0,0 1 0,0-1 0,-3-1-1,1 0 0,-2 1 0,0-1 1,-3-1 0,1 0-1,-3 1 0,1-1 0,0-1 2,-3 0-2,-1 0-1,-1 0 1,-2-1 0,1 2 0,-3-2 0,0 1 0,1 0 0,-3 1-1,0-1 0,-4 1 0,3 1 0,-3 0 0,-2 0 0,0 0 1,-2 0 0,0 1-1,2 1 0,0-2 0,0 1 0,0 1 0,-2-1 0,4 2 0,-2 0 0,2-1 0,-2 1 0,2 0 0,0 3 0,1-1 0,-3 2 0,2-2 0,0 3 0,-2-2 0,0 1 0,2 2 0,-2-1 0,2 3 0,0-1 0,-2-1 0,-2 1 0,2 0 0,-2 0 0,0 3 0,-2-2 0,0 1 0,0 0 0,0 0 0,2 0 1,0-1-1,2 2 0,0-2 0,0 0 0,2 0 0,0-2 0,2 1 0,1 1 1,1-2 0,0 2-1,0-1 0,3-1 0,-1 2 0,0 0 0,3-1 0,-1 1 0,1-1 0,1 1 0,0-1 0,3 1 0,-1-1 0,1 1 0,-3 0 0,5 0 0,0 1 0,-1-1 0,1 2 0,-1-1 7,3 1-1,0 0-1,-3 0-1,3 0 7,-2 1-8,1 0-1,-1-1 0,-1 2 0,3 0-7,-2 0 1,1 2 7,-1-1 6,2 1-14,-3 0 13,3-1-7,-1 1 6,5 0-7,-2 0-6,0 0 13,-1 2-1,3-1-7,2 0-6,-2-1 13,2 1-7,2 1 0,0 1 7,0 1-7,-1 0 13,3-1-2,0-1-20,3 1 14,-1-1 5,0 1-13,0-1 13,0-1-8,2-1 7,0 4-14,2-3 7,1 1-6,1 0 13,0-1 5,0 1-7,3 0-1,-3-1-1,2 1-7,1 0 1,-1 0-6,0 0 6,5 0 14,-3-2-8,1 4-1,1-4 0,1 2 0,-1 0-1,1-1 0,-1 1-7,3 0 1,-3 0 1,3-2 12,1 0 6,-1-1-8,-1-1-8,3 1 13,0-3-8,1 0-13,1 0 14,0-1 6,1-1-2,1 0-20,-2 0 14,4-3 0,-1-2 6,1 2 0,2-1-22,-2 0 15,2 0-13,-2-2 20,1 2-20,-1-2 14,0 2-6,0-1 12,0 1-7,0 0-13,-3-1 8,1-1 7,0 1-7,0 0 6,-1-1-12,-1 1 7,0 0 13,1 1-8,-1-1 6,0-1-7,-1 1-1,1-1 7,2 1-1,-2 0-14,1-1 14,-1 0 5,2 0-2,0-1-13,-1 0 0,1 0-6,2 0 14,0-2 5,-3 2-7,3-1 7,-2-1-9,2 2 0,0-2 6,-3 0-19,3 1 7,0 0 1,-2-2 7,2 2-1,-1-1 1,-1-1-8,0 1 7,-2-1 7,-1-1-2,3 2-13,0-2 7,-3 1 0,3-1 12,-2 0-14,0 1 0,-1 0 0,1 0 1,-2-1 12,-1 0-14,1 1 7,-1-1-1,1-1-7,-2 1 7,-1 1-13,-1-2 7,-1 1 7,1 0-1,1-1 7,-1-1-9,-1 1 6,0-1-7,-1 1 0,1-1-6,-1 0 6,1 0-6,-1 0 13,-1 0-7,-2 0-6,1 0 13,1 0-20,-1-1 20,-1 0-13,0 0 7,1-1 6,-1-1-1,-2 1-8,0 1 1,1-1-13,-1-1 14,2 0 0,-1-1 6,-3 0-7,2 0 6,-2 1-13,0-1 13,1-1-13,-3-1 14,2-1-14,-4 2 14,0-2-8,0 1 1,-2-1 6,2-1-1,-2 1-19,0 0 20,-2 2-1,2-2-6,0 1-7,-2 0 14,0 1-7,0 0-12,0 0 7,0 2 14,2-2-14,-2 3 13,0-1-13,0 1-5,2 0 13,-2 1-6,2 1 13,-2-2-20,-1 3 20,1-3 5,-2 2-14,2 0 6,-2-1 7,0 1-9,-2 0-7,2 0 13,-3-1-7,1 1-1,-2-2 6,0 1-1,-1 0-1,-1 0 7,4-1-3,-2 1-13,-1 0-6,3 0 13,2 0-13,-2 1 20,2-1-1,-3 1-14,3 0 13,2 2-1,-2-1-1,2 2 0,-2 0-2,2 1-13,-2-1 8,2 1 6,-1 0-13,1 1-7,2 0 29,-2-2-9,2 2-1,-2 0-1,0 0-6,2 1 6,-2 0-13,2 0 14,0 0-1,-2 0-13,2-1 1,0 1 20,-2 0-1,2 1-21,-2-1 14,2 1 6,0 0-1,0 0-8,0 0 0,0 0 1,0 0-1,0 0-7,0 0 1,0 0 7,0 0-6,0 0 0,0 0 1,0 0 6,0 0-19,0 0 15,0 0-7,0 0 14,0 0-1,0 0 0,0 0-7,0 0 0,0 0 6,0 0-6,0 0-13,0 0 15,0 0 6,0 0 6,0 0-8,0 0-1,0 0-6,0 0 6,0 0-6,0 0-6,0 0-6,0 0 15,0 0 7,0 0-2,0 0 0,0 0-1,0 0 0,0 0-1,0 0 0,0 0 6,2 0-14,-2 0 7,0 0-7,0 0 1,0 0 1,0 0 0,0 0-6,0 1 7,0-1 1,0 0 0,0 0 6,0 0 6,2 0-8,-2 0 0,0 0-1,0 0-6,2 0 0,-2 0-5,2 0 7,-2 1-6,0-1 0,0 1-11,0-1-11,2 0-15,-2 0 4,4-1 4</inkml:trace>
  <inkml:trace contextRef="#ctx0" brushRef="#br0" timeOffset="57454.2862">11864 10592 2,'0'-4'2,"-2"2"0,2-1 0,-2-1 0,0 2-1,2 1 1,0-2-1,-3 2 1,3 0-1,0 0 0,0 0-1,0 1 0,-2-2 1,2 2 0,0 0-1,0 0 0,0-1 0,0 1 0,2 0 2,-2 1-2,3 1 1,-3-1-1,2 1 0,0-1 0,2 2 0,0-1 0,2-1 0,-2 1 0,3 1 0,-1-1 1,2 0 0,2 2-1,1-2 0,-1 1 1,2 1-1,3 0 0,-3-1 0,3 2 0,-1-2 0,1 1 0,1 0 0,1-1 0,1 0 0,-1 1 0,2-2 0,-1 0 0,1 1 0,2-2 1,-3-1-1,3 1 0,-1 0 0,1-1 1,2 0 0,-2 1-1,-1-1 0,1 0 0,2 2 0,-3-2 0,1 1 0,0-1 0,-1 2 0,1-2 0,2 1 0,-2 0 0,1 2 0,3-3 0,0 0 0,0 1 0,0-1 0,1 1 0,1-1 0,0-1 0,2 1 0,-2 1 0,2-1 0,0-1 0,0 1 0,0-1-1,0-1 1,-2 1 1,4 1-1,-2-1 0,0 1 0,0-1 0,0 1 0,2-1 0,-2 2 0,2-1 0,0 1 0,0-1 0,2 1 0,-2 2 0,2-2 0,0 2 0,-2 0 0,0 0 0,2-1 0,-2 2 0,2-1-1,-2 0 1,2-1 0,-2 0 0,0 0 0,2 1 1,-2-1-1,0 1-1,3-1 1,-3 2 0,-2-1 0,2-1 0,29 5 0,-9-2 0,-3 1 0,-25-5 0,-1 1 0,1 1 0,4-1 0,-2 0 0,0 2 0,-1-2 0,3 2 0,-2-3 0,2 2 0,-2 1 0,2-2 1,-2 1-1,1 0 0,-1 0 0,0 0-1,2-1 1,-2 0 0,-2 1 1,1-1-1,1 0 0,-2-1 0,-2 1 0,1-1 0,-1 1-1,20 0 1,-5 2 0,-5-2 0,-7 1 0,1-2 0,-6 0 0,-3 0 0,-3 0 1,-1 2-1,-4-2 0,5 0 0,-7-1-1,-2 0 1,2 1 0,3-1 0,-3 0 0,2 1 0,-2-1 0,5 0 0,-3 0 0,2 0 0,1 0 0,-1 0 0,2-1 0,3 1 0,-1 0 0,1-1 0,1 0 0,1-3 0,-1 2-1,3 0 0,0-2 1,1 1 0,1-1 0,-2 1 0,1-2 0,-1 0-1,2 1 1,-1-1 0,-1-1-1,2 2 1,-3-1 0,-1-1 0,1 0 0,18-5 0,-5 1 0,-7 0-1,1 3 1,-6-2 0,-7 2 0,1-2 0,-3 1-1,4 1 1,-5 2 0,-1 0 0,0-2 0,1 1 0,-3-2 0,2 1-2,-4 1 1,0-1 1,3-2 0,-1 1 0,0 1 0,2-3 0,-2-1 0,1 0-1,1 1 0,-2-2 0,2 2 1,1-2 0,-1 1-1,0-1 1,-4 6 0,0-2 0,3 1 0,-1-1 0,-2-1 0,2 0 0,0-1 0,1 1 0,-1-2 0,0 2 0,-2-2 0,0 1 0,0-1 0,1 2 0,-1-1 0,0-1 0,-2 2 0,0-2 0,0 1 0,0 0 0,-2-1 0,2 1 0,-2-1-1,-2 0 1,2 0 0,-2-1 0,0 2 0,-2-1 0,2 0 0,-2 0 0,-3 0 0,1 0 0,0 1 0,0-2 0,-5 2-1,-5-12 1,-1 2 0,-1 4 0,-1 3 0,3 0 0,-3 0 0,2 2 0,-3-1 0,-1 2 0,-2-2 0,1 3 0,9 4 0,-1 0 1,-1-1-1,-3 2 0,-1-2 1,0-1-1,1 0 0,-3 1 0,-2 0 0,1-1 0,-1 0 0,-2-1 0,0 1 0,-2 0 0,0 0 0,1 0 0,-32-4 0,6-2 0,6 3 0,1 1 0,-1 5 0,1-2 0,1 1 0,3-1 0,20 4 0,-1 0 0,-3-2 0,-2 0 0,0-1 0,-4 2 0,2-1 0,-2-1 0,0 2 0,0-2 0,-31-4 0,6 0 0,4 1 0,7 1 0,4 0 0,-3 2 0,7-1 0,0 0 0,18 4 0,0-2 0,1 1 0,-5-1 0,0 1 0,1 0 0,-3-1-1,0 2 1,0-1 0,-2 0 0,2-1 0,-1 2 0,-3-1 0,2 0 0,-2 1 0,2 0 0,-2-2 0,-29 1 1,6-1-1,7 1 0,6-1 0,-1 3 0,3 0 0,20 0 0,-1-2 0,-1 2 0,-1 0 0,-1 1 0,-2-1 0,2 1 0,-1 0 0,-1 0 0,0 0 0,-2 1 0,3-1 0,-1 1 0,-2 2 0,0-2 0,2 0 0,-1 0 0,-1 0 0,2 1 0,-4 0 0,2 0 0,1 0 0,-24 3 0,2 0 0,5-2 0,4 1 0,6-2 0,2-1 0,17-1 0,-3 1 0,1 0 0,-1 1 0,1-1 0,-3-1 0,1 0 0,1 1 0,-2 0 0,3 1 0,-3 0 0,3-1 0,0 1 0,-1-1 0,1 0 0,-1 1 0,3 1 0,-3 0 0,1 2 0,-3 0 0,3-1 0,-1 1 0,-1 1 0,1-1 0,3-1 0,-1 2 0,1-1 0,0-1 0,1 0 0,1 0 0,0 1 0,1 0 0,-1-1 0,0 0 0,1-1 0,1 0 0,-2 0 0,1 1 0,-1-1 0,2 1 0,0-1 0,-1 1 0,1-1 0,0 2 0,-3 1 0,1 1 0,0-2 1,-3 1-1,3 1 0,0-1 1,-13 8-1,6-1 1,1-3-1,3 0 0,-1 0 0,1-3 0,-1-1 1,4 2-1,6-5 0,-3 1 0,1 1 0,0-2 0,0 1 0,-1 0 1,3 1-1,-4-2 0,2 1 0,0 0 0,2 0 0,-3-2 0,-1 1 0,4 0 2,-2 1-2,0-2 1,-1 0-1,3 2 0,-2-2 0,0 0 0,0 2 0,-1-2 0,1 0 1,-2 2-1,2-1 0,-3 1 0,-1 1 0,0-3 0,1 3 0,-1-1-1,0 1 1,1 0 1,1-1-1,0 1 0,0 1 0,1-3 0,1 1 0,0-1 0,0 2 0,0-2 0,4 0 0,-3 0 0,3-1 0,0 0 0,0-1-1,0 0 2,0 1-1,0-1 0,2-1 0,-2 2 0,2-2 0,-2 1 0,2 0 1,0-1-1,-2 0 1,2 1-1,0-1 0,0 0 0,0 0 0,-2 0 0,2 1 1,0-1 0,0 0 0,0 0-1,-2 0 0,2 0 0,0 0 0,0 0 0,0 0 0,0 0 0,0 0 0,0 0 0,0 0 0,0 0 0,0 0 0,0 0 1,0 1-1,0-1 0,0 0 0,2 0 0,-2 2 0,0-2 0,2 1 0,0-1 0,-2 1 0,2-1 0,0 0 0,0 1 0,-2-1 0,0 0 0,2 1 0,-2 0 0,2-1 0,-2 0 1,0 0-1,0 0 0,0 0 1,0 0-1,0-1 0,0 1 0,0 0 0,0 0 0,0-1 1,0 0-1,-2 0 0,2 0 0,-2-1 0,2 1 0,-2 0 0,2 0 0,0 1 1,-2-2-1,2 2 0,-2-2 0,2 1 0,0 1 0,0-1 0,0 1 0,0 0 0,0 0 0,0 0 0,0 0 0,0 0 0,0 0 0,0 0-1,0 0 1,0 0 0,0-1 0,0 1 0,0 0 0,0 0 0,0-1 0,0 1 0,0 0 0,0 0 0,0 0 0,0 0 1,0 0-1,0 0 0,0 0 0,0 0 0,0 0 0,0 0-1,0 0 1,0 0 0,0 0 0,0 0 0,0 0 0,0 0 0,0 0 0,0 0 0,0 0 0,0 0 1,0 0-1,0 0 0,0 0-1,0 0 2,0 0-1,0 0 0,0 0 0,0 0 0,0 0 0,0 0 0,0 0 0,0 0 0,0 0 0,0 0 0,0 0 0,0 0 0,0 0-1,0 0 2,0 0-1,0 0 0,0 0 0,0 0 0,0 0 0,0 0 0,0 0-1,0 0 1,0 0 0,0 0 0,0 0 0,0 0 0,0 0 0,0 0 0,0 1-1,0 1-1,0-1 0,-2 3-1</inkml:trace>
  <inkml:trace contextRef="#ctx0" brushRef="#br0" timeOffset="61633.5252">15992 10667 2,'0'0'1,"-2"0"1,2 0 0,0 0-1,-2 0 1,0 0-1,2 0 0,-2-1 0,0 0-1,-1 0 1,1 0 1,0 1-1,0-1 0,2 1 0,-2-2 0,2 1 1,-2 1-2,2 0 1,0 0 0,0 0-1,0 0 1,0 0 0,0 0-1,0 0 0,0 0 0,0 0 0,0 0 0,0 0 0,0 0 1,0 0-1,0 0 0,0 0 0,0 0 0,0 0 0,0 0 0,0 0 0,0 0 0,0 0 0,0 0 0,0 0 0,0 0 0,0 0 0,0 0 0,0 0 0,0 0 0,0 0 0,0 0 0,0 0 0,0 0 0,0 0 0,0 0-1,0 0 1,0 0 0,0 0 0,0 0 0,0 0 0,0 0 0,0 0 0,0 0 0,0 0 0,0 0 0,0 0 0,0 0 0,0 0 0,0 0 0,0 0 0,0 0 0,0 0 0,0 0 0,0 0 0,0 0 0,0 0 0,0 0 0,0 0 0,0 0 0,0 0 0,0 0 0,0 0 0,0 0 0,0 0 0,0 0 0,0 0 0,0 0 0,0 0 0,0 0 0,0 0 0,0 0 0,0 0 0,0 0 0,0 0 0,0 1 0,2 1 0,-2-1 0,0-1 0,0 1 0,2 0 0,-2-1 0,0 0 0,0 1 0,0-1 0,0 1 0,0-1 0,0 0 0,0 0 0,0 0 0,2 0 0,-2 0 1,0 0-1,0 2 0,0-2 0,0 1 0,0-1 0,0 0 0,0 0 0,0 0 0,0-1 0,0 1 0,0 1 0,0-1 0,0 1 0,0-1-1,0 0 1,0-1 0,0 1 0,0 0 0,0 0 0,0 0 0,0 0 0,0 0 0,0 0 0,0 0 0,0 0 0,0 0 0,0 0 0,0 0 0,0 0 0,0 0 0,0 0 0,0 0 0,0 0 0,0 0 1,0 0-1,0 0 0,0 0 0,0 0 0,0 0 0,0 0 0,0 0 0,0 0 0,0 0 1,0 0-1,0 0 0,0 0 0,0 0 0,0 0 0,0 0 1,0 0-1,0 0-1,0 0 1,0 0 0,0 0 0,0 0-1,0 0 2,0-1-1,0 1 0,0 0 0,0 0 0,0 0-1,0 0 2,0 0-1,0 0-1,0 0 0,-2 0 0,2 0 0</inkml:trace>
  <inkml:trace contextRef="#ctx0" brushRef="#br0" timeOffset="64779.7051">15944 10520 2,'0'-1'2,"0"-1"-1,-2 0 0,2 1 0,0 0 0,0 0 0,0-1 0,0 1 0,2 0 0,-2 1 0,2 0-1,0-1 1,3 1 0,-1 1-1,0-2 1,2 1 0,0 0 0,3 0-1,-1 0 0,0 0 1,0 0-1,1 1 1,1-1-1,0-1 0,3 2 0,-1-1 0,1 0 0,1 0 0,5-1 0,-1 0 0,1 0 0,2-1 2,1-1-2,3 2 0,0-3 0,2 1 0,0-1 0,-2 2 0,1-1 0,1-1 0,0 2 0,-2-1 0,2 1 0,-2 0 0,0-1 0,-3 3 0,3-2 1,-4 2-1,4-1 0,-3 0 0,1 0 1,0 1-1,0-3 0,1 2 0,-1-1 0,0-1 0,2 2 0,-3-1 0,-1 1 0,0 0 0,0 0 0,-5 1-1,3-2 1,-3 1 0,-1 1 1,-3 0-1,1-1-1,-3 2 1,0-1 1,-2 1-1,1 1 0,-3-1 0,-2-1 0,2 0-1,-2 1 1,1-1 0,-1 0 1,-2 0-1,0-1 0,0 2-1,0-1 2,0 1-1,0-1 0,-2 0 0,2 2 0,0-1 0,2-1 0,-2 3 0,1-1 0,-1-1 0,2-1 0,0 4-1,0-3 2,0 1-1,0-1 0,0 1 0,1 1 0,1-1 0,-2 0 0,2 0 0,0-1-1,3 1 2,-3 0-1,-2 0 0,2 0 0,-2-1 0,2 2 0,-1-2 0,-1 1 0,-2 1 0,0-2 0,0 1 0,-2 1 0,0 1 0,2-1 0,-2 2 0,0 1 0,-2 1 0,0-1 0,0 1 0,0 0 0,-2 1 0,2 0 0,-3 1 0,3 2 0,-2-2 1,2 1 0,-2 2-1,2 0 0,-2-2 0,2 3 0,0-1 0,0-1 0,-1 1 0,3-2 0,-4 3 0,2-1 0,0-1 0,2 1 0,0-2 0,0 2 0,0 0 1,0-1-1,2 0 1,-2 0 0,2 1-1,0-1 0,0 0 0,-2 2 0,3-1 0,-3-1 0,0 1-1,0-1 2,2 1-1,-2 0 1,-2-1-1,2 1 0,0 0 0,-3-2 1,3 2-1,0-1 0,0 1 0,-2-2 0,2 1 0,-2 1 0,0-1 0,0 0 0,0 0 0,0 0 0,0-1 0,0 2 0,0 1 0,-2-1 0,2 1 0,0 1 0,-3 1 0,3-1 0,0 1 0,0-1 0,0 0 0,0 0 0,-2 2 0,2 0 0,2-2 0,-2-1 0,0 3 0,2-2 0,-2 1 0,2-1 0,0 1 0,0-2 0,-2-1 0,4 2 0,-2-1 0,0 1 0,0-2 0,0 2 0,2-2 0,-2 1 0,0 0 0,0 0 0,0 0 0,0-2 0,0 3 0,-2-2-1,0 2 1,2 0 0,0 0 0,-2 0 0,2-2 0,0 2 0,-2 1 0,2-1 0,-3 3 0,1-3 0,2 1 0,-2 0 0,2 0 0,-2 0 0,0 1 0,2 1 0,-2-1 0,0 0 0,0 0 0,0 1 0,0 0 0,0-1 0,0 1 1,0 0-1,0 1 0,-3 0-1,3 1 1,-4 1 0,2-2 0,0 2 0,2 0 0,0 0 0,-2 0 0,2 0 0,-3 1 0,1 1 0,0-1 0,2 1 0,-2-1 0,2 1 0,0-1 0,-2 1 0,0 0 0,1 3 0,-3-2 0,4 0 0,0 1 0,-4 0 0,2 0 0,2 1 0,-2 0 0,-1 0 0,-1-2 0,2 2 0,2-1 0,0 0 0,0 0 0,0-1 0,0 0 0,-2 0 0,2-1 0,-1 1 1,1 0-1,2 0 0,-2-1 0,-2 0 0,2 0 0,0-1 0,0 1-1,0-2 1,0 2 0,0-1 0,0-1 0,2 1 0,-2 0 0,0-1 0,0-1 0,-1 1 0,1 0 1,2-2-1,-2 2 0,0 0 0,-2-3 0,2 3 0,0-1 0,-2-2 0,2 2 0,0-1 0,0 0 0,-3 1 0,3-2 0,0 2 0,0-1 0,0 0 0,0-1 0,2 1 0,-2-1-1,0-1 1,0 2-1,0-2 1,0 0 0,2 1 0,-2-1 0,2 0 0,0 2 0,0-1 0,0 0 0,0 0 0,-2-1 0,2 0 0,0 1 0,-2-1 0,2 1 1,-2 0-1,2-2 0,0 0 0,2 0 1,-2 0-1,2 0 0,-2-1-1,0 0 1,0 0 1,2-1-2,-2 1 1,0 0 0,0-2 0,0 1 0,0-1 0,0-1 0,2 0 0,-2 1 0,2-2 0,-2 1 0,2-2 0,-2 0 0,2-1 0,0 0 0,-2-1 0,2 2 0,0-4 0,0 2 0,-2-1 0,2 0 0,0 0 0,0-2 1,1 0-1,-1 1 0,2-2 0,-2 1 0,-2-1 0,2 0 0,0 0 0,0-1 0,0 0 0,0 0 0,2-1 0,-2-1 0,0 0 0,1 0 0,-1 0 0,0 0 0,2 0 0,0 0 0,0-1 0,0 1 0,2 0 0,-1 0 0,1 0 0,0-2 0,0 2 0,0 0 0,1 0 0,1 0 0,-2 0 0,2 0 0,1 2 0,1-2 0,-2 1 0,5-1 0,-5 0 0,2 0 0,-2 0 0,3 1 0,-3-1 0,2 0 0,1 1 0,-3-1 0,0 1 0,1-1 0,-1 0 0,0 1 0,0 1 0,1-2 0,-1 1 0,-2 0 0,2-1 0,1 0 0,-1 1 0,2-1 0,-1 1 0,1 0 0,-2 1 0,3-1 0,-3-1 0,2 1 1,1-1-1,1 2 0,-2-2 0,1 1 0,-1 1 0,0-1 0,3 0 0,-3 0 1,0-1-1,3 1 0,-3-1 0,0 0 0,1 0 0,-1 0 0,1 0 1,-1 0-1,0 0 0,1 0 0,-1 0 0,0 0 0,1 0 0,-1 0 0,0 0 0,1 0 0,-1 0-1,0 0 1,3 1 1,-3-1-2,2 0 1,3-1 0,-3 1 0,3-1 0,1 1 1,3-1-1,0 0 0,-1 0 0,1-2 0,1 1 0,1 1 0,0-2 0,0 1 0,1 1 0,3-3 0,-2 3 0,0-1-1,-1 1 1,3 0 0,-2 1 1,0-2-1,-1 1 0,-1 0 0,0 0 0,-1 1 0,1 0 0,-2 0 0,1 0 0,-3 0-1,0 0 1,-3 1 0,0 0 1,1 0-1,-1 1-1,-1-1 1,-1 1 0,-1-1 1,-1 0-2,0 2 1,1-2 0,-5 0 0,0 0 1,2 0-2,-4 1 2,1-1-2,1 0 1,-2 0 0,0 0 0,0 0 0,-2-1 0,2 2 0,-4-2 0,2 1 0,1-1 0,-1 0 0,0 0 1,-2 0-1,2 0 0,0 1 0,-2 0-1,2-1 1,0 0 0,-2 0 1,0 0-1,2 0 0,0 0 0,0 0 0,-2 0 0,0 0 0,2 0 0,-2 0 0,-2 0 0,2 0 0,0 1 0,0-1 0,0 0 0,0 0 0,0 0 0,2 0 0,-2 0 0,0 0 0,0 0-1,0 0 1,-2 0 0,4 0 1,-2 0-1,-2 0-1,2 0 0,-2 0 0,2 0 0,0 0-1,-2 0 0,2-1 0</inkml:trace>
  <inkml:trace contextRef="#ctx0" brushRef="#br0" timeOffset="65897.7691">18093 13930 1,'0'0'3,"0"0"0,-2-1 0,0 0-1,0-1-1,0-1 1,0 1 0,2 2 0,-2-1 1,2 1-2,0 0 0,0 0 1,0 0-1,0 0 0,0 0 0,0 0 0,0 0 0,0 0-1,0 0 0,0 2 1,2 0 0,0 2-1,0 1 1,2-3-1,-2 1 0,0 2 7,2 0-7,-2-1 6,3 2-7,-1-1 0,0 1 0,0-2 0,0 2 0,0-1 0,2 1 0,-1-1 1,1 0 0,0 0 0,2-1 0,-4 1-1,5 0 0,-3-1 1,2 1 0,3 0 6,-5-1-7,0 2 0,0-1 0,2-1 1,-1 1 6,-1 0-1,0-1-1,0 1-6,-2 0 0,3-1 6,-1 1 0,0-2-1,0 2-6,0 0 6,1-1-6,-3 1 0,0-2 1,0 2 0,2-1 6,-2-1 0,0 1 0,-1-1-1,1 1 0,-2-3-1,2 1 0,-2 0 0,0 1-7,0-1 7,0 0-6,0 1 13,-2-1-2,0 0-13,2 1 1,-4-2 7,2 2-1,-2 0 7,0-1-1,0 0-8,0 1 7,0-1-13,0 1 7,-2 0-7,2-1 1,-3 2 7,1-1-6,-2 1 7,2-1 0,-2 1-7,2-1 13,0 2-7,1-2-6,-1 1 6,-2-1 0,0 2 0,0-2 0,2 2-7,-1 0 14,-1 2-14,-2 0 7,2-2 0,-3 1 0,3 0 0,-2 0-6,2 0 7,0 1-1,-3 0 0,3 1 6,-2-3-13,2 1 0,1 0 8,-1-1-1,2 1-7,0-2 8,0 2-6,0-2 0,0-1-1,2 1 2,-1-2 7,-1 1 6,2 0-15,2-2 8,-2 1-1,0 0-6,0 0 7,0 0-7,0-1 13,2 0-7,-2 0-1,2 1 0,0-2 6,0 1-13,0 1 7,-4 0-6,2 1 19,0-1-2,-3 0 0,3 2-3,0-2-1,0 1-1,-2 0-7,2-1 0,-2 2 6,2-3-13,0 1 13,0 1-7,0-1 14,0-1-15,-1-1 13,1 1-8,0 2 6,2-2-1,-2-1 0,0 1 4,2 1-14,-2-1 7,2 1 5,-2-2-13,2 1 6,-2 1 6,2-2-7,0 0-13,0 1 14,0-1 0,0 1-1,0-2 13,0 1-9,2 0-7,-2-1 1,0 1 0,0 0 0,0 0 6,2 0-1,-2-1-1,0 1-6,0 1 6,0-1-7,0 0 1,0-1 0,-2 1-6,2 0 14,0 0 5,0 0-8,0 0-6,0 0 6,0-1-12,2 1 1,-2-1-19,0-2 4,2 0 1,-2-2 3,2 0 1,0 0 3,0-2 1</inkml:trace>
  <inkml:trace contextRef="#ctx0" brushRef="#br0" timeOffset="92879.3123">20199 12785 1,'-5'-5'2,"-1"1"0,0-2-1,0 1 1,0-1-1,-1 0 0,1 1 0,0-1 0,0-1 0,0 1 0,-1 1 0,1 0 0,0-2-1,0 1 0,0 1 1,-1-1-1,1 1 1,0-1-1,0-1 0,0 1 0,-3 0 1,3 0-1,-4 0 0,-1 1 0,1-1 1,-2 1-1,-1-1 0,-1 1 0,-3 0 0,-14-3 0,4-3 0,-2 3 0,0-1 0,5-2 0,1 3 0,0 0 0,0 0 0,3 0 0,11 3 0,-3 1 0,-3-1 2,3 0-2,-2-2 0,1 0 0,-3 1-2,-1 0 2,3-1 0,-5 0 0,2 1 2,-1 1-2,-1-1 0,1 2 0,-3-1 0,0 3 0,-1 0 0,-1 1 0,-2 0 0,-2 2 0,2-1 0,0 0 0,-28 1 0,9 1 0,11 0 0,2-1 0,4-3 0,4 3 0,-1-1 0,5 1 0,0 1 0,1 0 0,10-2 0,-3 1 0,1-1 0,0 2 0,-1 0 0,1 1 0,-1 0 0,1 1 0,0-1 0,-1 1 0,1 0 0,0 1 0,-3 0 0,-1 2 0,1-2 1,-1 2-1,0 0 0,-1 0 0,3 2 0,-3-2 0,1 2 0,-1-1 0,1-1 0,-3 1 0,3 1 0,-1 0 0,1-3 0,-1 1 0,3 2 0,-1-2 0,1 0 0,-2 0 0,3-2 1,-1 2-1,-1 0 0,3 0 0,-2 0 0,1 1 0,-1 1 0,2-2 0,-3 2 0,3-1-1,-1 1 1,3 1 0,-2-1 0,2 2 0,-1 1 0,1 0 1,0 1-1,-3 0 0,3 1 0,-8 14 0,3-2 0,1-3 0,1-1 0,5-1 0,0 0 0,2-1 0,0-3 0,0 1 0,2 0 1,0 2-1,-1-1 0,1 1 0,0-1 1,-2 1-1,0 1 0,0-1 1,0-2 0,0 0 0,4-2-1,0 0 0,0 2 0,0-2 0,2 2 0,0-2-1,0 0 2,2 2 0,-2-1 0,2 0-1,-2 2 0,0 0 0,2-2 0,1 2 0,-1-2 0,0 1 0,2-1 0,0 0 0,-4-8 0,5 0 0,-3 3 0,2-1 0,0 1 0,2 1 0,-1-1 1,1 2-1,0 0 1,0 1-1,3 2 0,-1-2 0,0 0 0,1 1 0,-1 0 0,2 1 1,1-1-1,1 0 0,-1-1 7,3 3-8,-1-3 7,1 0-7,3 0-1,-2 0 8,1-2-7,3 1-1,-1-1 1,-1-2 0,4 0 6,0 1-6,-1-2 6,1-2-7,2 0 0,27 6 7,-7-3-7,1-3 0,-24-6 0,1 1 1,2-1 0,2 0 0,0-1 0,0 0 6,-1 2 0,1-1-1,-2-1-7,2 2 1,-2-1 0,2-1 0,0 0 0,0 0 7,-1 1-7,-1-1 0,2-1 7,-2 0-7,4 0 0,-2 1 1,29-1 0,-7-1 0,-1 1 0,-5-3 0,-3 0 0,-22 2 7,3 0-1,2-2-7,-1 1 6,3-2-6,-2 2 0,2-1 6,0-1-6,-3 2 0,1-2 6,0 1-6,0-1 0,-3 1 0,3-1 0,-4 1 1,1-2-1,-1 2 7,-3-2-7,1 2 1,0-2 6,-1 0-7,-1 1 7,-1-2-1,1-1-7,-3 0 0,2-2 7,-1 0-7,1-1 0,1 0 1,-3-3 1,1-1-1,-3-1 1,2 0 0,15-20 6,-6 2-6,-2 2 6,1 1-1,1-2-7,-5 3 1,-5 0 6,5 0-7,-3 1 1,-1 2 0,-2 2 7,1-2-7,1 4 0,-3 1 0,-3-1 0,0 0 7,-4 1-7,2 2 1,0-1 6,-2 2-7,0-4 7,0 1-1,1-1-1,-3 1-6,2 8 0,-2 1 0,2-3 7,0-1-7,0-1 0,-2-2 1,0 2 7,2-3-7,0 0 0,-2 2 0,-2-1 0,0 2 1,0-2 0,-2 1 0,-1 1 0,-3-18 7,-4 3-1,1 5-1,-1 3 0,0 2-7,3 1 7,-3 1 0,-3 0-1,1 0-7,6 2 7,-5 1-7,5 2 7,-2 4 6,6 4-1,-1 0-8,-1 1 0,0-2 7,2 2-7,-2-1 0,-3 0 6,3 0-1,0 1-13,0 2 13,-2-1-6,-1 1 0,1 0 6,0 0 0,-3 2-1,1 0-1,0 1-13,-1-1 15,1 2-1,0-1-1,-1-1 0,1 1-7,2 1 7,-1-1-13,3 1 0,-2 0 2,0 0 8,4 0 0,-3 0-7,3-2 14,0 4-7,0-2 0,0 0 6,2 0-1,0 0-13,-2-2 14,1 4-14,1-2 14,0 1-13,2-1 13,-2 0-1,0 0-13,0 1 14,0 0-14,0-1 1,0 0 7,0 1 7,2-1-14,0 1 7,-2 1 7,2-4-7,0 2 6,0 0-13,0 0 7,0 0 6,0 0-1,-2 2-7,2-4-6,-2 2 1,2 0 1,0 0 1,0 0 1,0 0 0,0 0-1,0 0 1,0 0 1,0 0 0,0 0 0,0 0 1,0 0 0,0 0 0,0 0 0,0 0 0,0 0 0,0 0 0,2 2 0,0 0 0,-2-1 0,2 1 0</inkml:trace>
  <inkml:trace contextRef="#ctx0" brushRef="#br0" timeOffset="94499.405">18883 13683 2,'0'0'2,"0"0"0,0 0 1,0 0-1,-2 0 0,2 0 0,0 1-1,2-1 0,2 0 0,0 0 0,3 0 0,1 0 1,2 0-1,15 1 0,2-1 0,0 3 0,4-1-1,4 1 1,-18-3-1,3 1 1,5-1-1,0 1 0,6-1 1,0 2-1,2-2 0,2-2 0,2 2 0,3 0 1,-3-1-1,44 0-1,-11-1 1,-4 1 0,-6-2 0,-4 1-1,-31 2 2,-2 0-1,3 0 0,1 0 0,-2 1 0,0 1 0,-2 0 0,-1 0 0,1 1 0,-2 0 0,0-1 1,-3 0-1,-1 1 1,1-1-1,-3 0 0,1-1 0,-1 1 0,-1-1 0,-1 0 0,1-1 0,-1 0 0,-1-1 1,0 0-1,-1 1 1,-1-2-1,0 2 0,1 0 1,-3 0-1,0 0 0,-1-1 0,-1 1 0,0-1 7,-2 1-8,0 1 0,0 0 0,0-2 0,-1 1 1,-1-1 6,0 1-7,-2 0 0,2 1 0,0-1 7,0 0-7,0 1 6,0-1 6,-2 2-7,2-2-8,0 2 15,0-1 4,-2 0-21,2-1 19,0 1-1,0 1-7,1-1 5,-1-1-1,0 0-2,0 0-7,-2 0 0,0 1 7,2-2-8,-2 1-13,0-1 2,0-1 0,-2 1 1,2 0 1,-4 1 1</inkml:trace>
  <inkml:trace contextRef="#ctx0" brushRef="#br0" timeOffset="100511.7489">16499 9358 1,'0'-2'2,"-2"-1"0,2 1 0,-3-1-1,3 0 0,-2 1 0,2 0 0,0-1-1,-2 0 1,2-1 0,0 2-1,-2-1 1,2 0 0,0 1-1,0-2 1,0 1-1,0-2 0,0 2 1,2-1 0,-2 1-1,2-1 0,-2 1 0,0-1 0,2 0 0,-2 0 1,3 0 0,-3 0-1,2 1 2,-2-2-2,0 0 0,0 1 0,0-1 0,0-1 0,0 2 0,-2-1 0,2 1 0,0 1 0,0-2 0,0 2 0,-3-2 0,3 2 0,-2-2 1,0-1 0,2 3-1,-2-1 0,2 0 0,0-1 0,-2 3 0,2-2 0,0 1 0,0 0 0,0 0 0,0 2 0,0-2 0,0 1 0,-2-2 0,2 2 0,0 0 0,0-1 0,0 2 0,0-2 0,0 1 0,0-2 0,0 3 0,0-1 0,0-1 0,0 2 0,0-1 0,2 1 0,-2-1 0,0 1 0,0 1 0,0-1 0,0 0 0,0 1 0,0-1 0,0 0 0,0-1 0,0 1 0,0 1 0,0-1 0,0 1 0,0 0 0,0 0 0,0 0 0,0 0 0,0-1 0,0 1 0,2 0 0,-2 0 0,0 1 0,0-1 0,0 0 1,0 0-1,0 0 0,0 0 0,0 0 0,0 0-1,0 0 1,0 0 0,0 0 0,0 0 0,0 0 0,0 0 0,0 0 0,0 0 0,0 0 0,0 0 0,0 0 0,0 0 0,0 0 0,0 0 0,0 0 0,0 0 0,0 0 0,0 0 0,0 0 0,0 0 1,0 0 0,0 0-1,0 0 1,0 0-1,0 0 0,0 0 0,0 0 1,0 0 0,0 0-1,0 0 0,0 0 0,0 0 0,0 0 0,0 0 0,0 0 0,0 0 1,0 0-1,0 0 0,0 0 0,0 0 0,0 0 0,0 0 0,0 0 0,0 0 0,0 0 0,0 0 1,0 0-1,0 0 0,0 0 0,0 0 0,0 0 0,0 0 0,0 0 0,0 0 0,0 0 0,0 0 0,0 1 0,2 3 0,0-1 0,0 0 0,1-1 0,-1 0 0,0 2 0,0-3 0,0 2 0,0 1 0,0-3 0,0 0 0,-2 0 0,2-1 0,-2 0 0,0 1 0,2-2 0,-2 1 0,2-1 0,-2-1 0,0 0 0,0-2 0,0 2 0,0-2 0,0 1 0,-2 0 1,2 0-1,0 1 0,-2-2 0,2 2 1,0-1 0,0 1-1,0 0 0,-2-1 0,2 2-1,-2 0 2,2 1-1,0 0 0,0 0 0,0 0 0,0 0 0,0 0 0,0 0 0,0 0 0,2 2 0,0 1 0,0-1 0,0 0 0,-2 1 0,2-1 0,0 0 0,-2 1 0,2-2 0,-2 0 0,2 0 0,-2 2 0,3-2 0,-3 1 0,0-1 0,0 0 0,2 1 0,-2-1 0,0-1 0,0 1 0,0-1 0,0 0 0,0 0 0,2 1 0,-2-2 0,0 1 0,0 0 0,0 0 0,0 0 0,0 0 0,0 0 0,0 0 0,0 0 0,0 0 0,0 0 0,0 0-1,0 0 1,0 0 0,0 0 0,0 0 1,0 0-2,0 0 1,-2 0 0,2 0 1,0 0-2,0 0 1,0 0 0,0 0 0,0 0 0,0 0 0,0-1 0,-2-2 0,2 1 1,-3-1-1,1 1 0,2 1 0,-2-1 0,2 1-1,0 0 1,0-2 0,-2 2 1,2 1-1,-2 0 0,2-1 0,0 1 0,0 0-1,0 0 1,0 0 1,0 0-1,0 0 0,0 0 0,0 0 0,0 0 0,0 0 0,0 0 0,0-2 0,0 0 0,0 1 0,0-1 0,0 0 0,0-1 0,-2 1 0,2 1 0,0-2-1,0 2 1,-2 0 1,2-1-1,-2 0 0,2 0 0,0 0 0,-2 0 0,4 1 0,-2-2 0,0 2 0,0-1 0,-2-1 0,2 2 0,0-1 0,0 1 0,0-2-1,0 1 1,0 0 1,-2-1-1,2 0 0,0 1 0,0-2 0,0 2 0,-2-2 0,2 1-1,0-1 1,0 1 0,0-2 1,-2 1-1,2-1 0,0 1 0,0 0-1,0 1 1,0-1 1,0 0-1,0 1 0,0-2 0,0 2-1,0-1 2,0 2-1,0-2 0,2 2 0,-2-3-1,0 2 2,0-1-1,0 1 0,2-2 0,-2 2 0,0-1 0,2 0 0,-2-1 0,2 2-1,0-1 1,-2-1 0,2 1 1,-2-2-2,2 1 1,-2 1 1,0-2-1,2 1 0,-2-1-1,2 2 1,-2-2 0,2-1 0,0 1 0,1-1 0,-3 1 0,2-1 1,0 1-1,-2 2 0,2-3 0,0 1 0,-2 0 0,2 0 0,0 1 0,0-2 0,0 1 0,-2-1 0,2 0 0,0-1 0,0 0 0,0-1 0,-2 0 0,2 1 0,0-1 0,1-1 0,-1 0 0,0-1 0,0 1 0,-2 0 0,2-3-1,0-1 1,0 0 1,-2-1-1,2 1 0,0-3 0,-2 2 0,2-1 0,0 0 0,0 0 0,0-1 0,0 2 0,1-1 0,-1 0 0,2-1 0,-2 2 0,0-2 0,0 0 0,0 1 0,0 0 0,2 1 0,-4 0 0,2 0 0,-2-1 0,2 2 0,-2-1 0,0 1 0,-2 0 0,0-1-1,-2 1 1,2 0 0,0 0 1,-2-1-2,0 0 1,0 1 0,-1-1 0,1 1 1,0 0-1,0 0 0,-2 0 0,2 2 0,-1-1 0,1 0 0,2 0 0,0 2 0,-2-1 0,-2 1 0,2 1 0,0 0 0,-1-1 0,-1 2 0,2-1 0,-2 1 0,0 1 0,0 0 0,-1 1-1,-1 0 1,2 1 0,-2 0 0,-1 1 0,-1-2 0,0 2 0,-1 0 0,1-1 0,-2 2 0,-1-2 0,3 1 0,-1 1 0,-1-3 1,0 0-2,-3 1 1,1-1 0,1 0 0,1 0 1,-1 0-1,1-1 0,0 1 0,-3-1 0,3 0 0,-1-2 0,1 2 0,-3 0 0,3 1 0,0-2 0,1 1-1,-3-1 1,3 1 0,-1 0 0,2 0 0,-3 1 1,3 0-2,-2-1 2,1 0-1,3 1 0,-4 0 0,3-1 0,-1 1 0,2 0 0,-1-1-1,-1 1 1,2 0 0,-1 1 0,1-1 0,0 1 1,-2 0-2,1 2 1,1-3 1,0 1-1,-1 1-1,1 0 1,2 1 0,0-1 0,-2 1 0,1 0 0,1 1 0,0 0 0,0 0 1,0 0-1,-1 0-1,3 2 1,0-2 0,0 2 0,2 0 1,0 0-1,0 0 0,-2 1-1,1-3 1,1 3 0,2-1 0,0 1 0,-2-1 0,0 1 0,2 0 1,-2 0-1,2 0 0,-2 0 0,0 0-1,0 0 1,0 0 0,-2 0-1,2 0 1,-2 0 0,2 1 0,-1-1 0,1 1 0,0-1 0,0 0 0,2 2 1,-2-1-1,0-1 0,0 1 0,0-1 0,0 0 1,0 1-1,2-1-1,-2 1 1,2 0 0,-2-1 1,0 2-2,0-2 1,0 1 0,-1-1 0,1 1 0,0 0 0,-2 0 0,2 0 0,0 1 0,0-2 0,0 1 0,0 0 0,0-1 0,0 0 0,2 0-1,-2 1 1,2-1 0,-2 1 0,2-1 0,0 1 0,-3-1 0,3 0 1,-2 0 0,0 2-1,2-2 0,-2 1 0,0-1 0,0 1 0,2 0 0,-2-1 0,2 1-1,-2-1 1,0 1 0,2 1 0,-2-1 0,2-1 0,-2 1 0,2 0 0,0-1 0,0 0 0,-2 0 0,2 1 1,-2-1-1,2 0 0,0 0 0,0 0 0,0 0 0,-2 0-1,2 0 0,0-1-1,0 1 0,0 0-1</inkml:trace>
  <inkml:trace contextRef="#ctx0" brushRef="#br0" timeOffset="101778.8214">9918 7209 1,'-13'3'2,"-3"0"0,-1 2 0,-2 1-1,3 1 0,-3 1 0,1 2 1,-1-1-1,0 3 0,3 0 0,-3 1 0,3 0 0,-1 0 0,1 2-1,-1 0 1,3 2 0,-1-1 1,1 1-1,1 1 0,3 1-1,-2 0 1,3 1-1,1 1 1,0 2-1,2 2 0,-1 0 0,5 3 0,0 1 1,0 1 0,4 2-1,0 0 1,2 0-1,3-2 0,1 1 0,2 0 0,1-2 0,1-3 0,2 0 0,5-3 0,0-2 0,-1-1 1,3-4-1,2-3 0,4-2 0,4-4 0,0-4 0,2-4 0,0-3 0,2-1 0,0-6 0,0-1-1,0-3 1,-4-3 0,1-2 0,-1-1 0,-5-2 0,1 0 0,-4-1 0,-4 1 0,-1-1 0,-3 0 0,-5 0 0,-2 1 0,-3-1 0,-3 1 0,-4 0 0,-3 1 0,-1-1 0,-4 2 0,-3-1 0,-1 2 0,-1 1 0,-3-1 0,-3 3-1,0 0 2,1 0-1,-1 2 0,-2 2 0,3 1 0,-1 1 0,2 1 0,1 0 0,1 2 0,1 1-1,3-1 1,-1 1-1,3 1 0,1 2 0,4-2-1,-2 2-1</inkml:trace>
  <inkml:trace contextRef="#ctx0" brushRef="#br0" timeOffset="109025.2358">14629 7630 1,'0'0'2,"0"0"0,0 0 0,0 0 0,0 0 0,0 0 0,0 0-1,0 0 0,0 0 0,0-1 0,2-2 0,0-2 0,0 0 0,0-2 1,0 1-1,0 0 0,0-3 0,0 0-1,3-1 0,-3-2 1,2-2-1,2 0 0,-2-1 0,2-2 1,-1-2-1,1-2 0,2-1 1,-2-5 0,0-1-1,3-1 1,1-1 0,-2-1-1,1-2 0,3-1 0,-2 1 0,-1-2 0,1 1 0,-2 0 1,3-2-1,-3 1 7,2 0-7,-2 1 6,-1-4-1,-1 2-7,0-1 1,0-1-1,0-1 7,-1 0 0,-1-1-8,0 3 1,-2-1 0,0-1 7,2 2-7,-2 1 0,0 0 1,0-1-1,2 0 7,-1 1 0,-3-2-7,2 2 6,-2-1 0,0 0 6,0-2-14,-2 3-1,-1-2 2,3 2 6,-2-2 1,-2 0 5,2 1-7,0 0 6,-2 0-14,-2 0 13,0-1-13,1 0 1,-1-2 7,-2 2 6,4 1-8,0-3 7,0 2-8,-1 0 1,1 0 0,2 0 0,0 1 0,-2 0 6,2 1-14,0 2 14,-2-1-13,-2 2 7,1 1 6,-1 0-14,0 1 2,-2 1 7,-1 0 0,1-1 6,0 2-14,-2 0 8,1 0 0,-1 0-1,0 0 0,1-2-6,1 0 13,-2 1-13,1 0 1,1 0 0,0-1 1,-2 2-1,1 1 2,1 2 0,0 1 14,-1 1-2,3 1-14,0 1 7,0-1 0,0 4-6,2-1 6,-3 0 0,3 2-7,2 0 1,-2 1 7,0-1 6,2 2-14,-2 1 13,2 0 6,-1 0-15,-1 2 7,2-1-14,0 2 14,0-1-7,0 2-6,-2 0 1,2 1 19,0 1-14,0-1-6,0 2 13,0 0-7,-3 1-6,3 0 7,-2 0 0,2 1 13,0 2-1,2-1-15,-2 1 0,0 1-5,2 1 7,-2-2 14,2 2-9,-2-2-7,0 3 7,2 0-1,0-1 0,-2 2-7,2-1 13,0 1-1,-2-2-13,2 2 0,0-1 7,0 0 0,0 1-7,0 0-5,0 0 13,0 0-6,0 0 6,0 0 6,0 0-13,0 0 13,0 0-20,0 0 14,0 0-1,0 0-6,0 0 0,0 0-6,0 0 21,0 0-2,0 0-7,0 0 0,0 0-7,0 0 1,0 0-6,0 0 6,0 0 9,0 0-1,0 0-15,0 0 2,0 0 0,0 0 0</inkml:trace>
  <inkml:trace contextRef="#ctx0" brushRef="#br0" timeOffset="116889.6857">14617 7381 1,'-7'-3'1,"1"1"1,0-2-1,0 1 0,-3-2 1,3 0-1,-2 1 0,-2 0-1,1 0 1,-1-1 0,0 0 0,-1 3 0,1-2 0,-4 0-1,1 0 1,1 1 0,-3-1-1,3 1 1,-3-1 0,3 0 0,-3 0-1,1 1 0,-3-1 0,3 0 2,-3-1-2,1 1 1,-5 1 0,3-2-1,-1 2 0,-2-2 0,1 2 0,-1 1 0,-2 0 0,0-1 0,-1 1 0,-1 1-1,2 0 1,-4 0 0,2 0 0,0 1 0,3 0 1,-3 0-1,0 1 0,0 0 0,0-1 1,1 1 0,1 0 0,-2 1-2,2 0 2,1 0-1,-1 1 0,0-1 0,0-1 1,3 1-1,-3 1 0,0-2 0,2 2 0,-1 1 1,-3-1-1,2 1-1,0 1 2,1-2-1,-1 2 0,2 0 0,1 0 0,-1 0 0,2 1 0,3-1 0,-3 1 0,3-1 0,-1 1 0,0-2 0,3 3 0,-3 0 0,3-1 0,-1 2 0,1-2 0,2 1-1,-1 1 2,-1 0-1,1 0 0,1 2 0,-3-1 0,3-1 0,0 3 0,-1-1 0,1 1 0,1 0 0,1 1 0,-2-1 1,3 1-1,1-1 1,-2-1-1,4 1 0,-3-1 0,3-1 0,2 2 0,-2-2 0,2 0 0,-1 1 0,1 0 0,0 1 0,0-2 0,0 1 0,0 1 0,0-1 1,0 1-1,-3 0 0,3 2 0,2-1 0,-2-1 0,0 1 0,0-1 0,0 1 0,2 0 0,-1 0 0,1 0 1,2 1-1,0-1 0,0 1 0,2-1 1,3 2-1,-1 0 0,2 1 0,2 0 7,-2 1-8,5-1 7,1 0-8,1 0 1,3 0 7,1 1-8,3 1 0,1-2 1,2 0 6,2 1-6,1 0-1,5 0 0,3 0 1,-1-1 7,2-1-8,4 0 0,-2-1 1,3-2 0,-1-1 0,0-2 0,3-1 7,-1-3-8,0 0 1,1-3 0,-1-3 0,2-1 0,-1-2 1,1-2-1,-1 0 1,1-3-1,1 1 1,-3 0-1,0-3 1,-1 0 0,-1 2 0,-2-2 0,0 2-1,-2 1 0,-1-2 1,-1 1 0,-4-1 0,0 2-1,-3-3 1,1 3-1,0-2 1,-2 1-1,-2 0 1,0-3 0,-3-1 0,1 1-1,-3 0 0,1-1 1,-2 0-1,-1-1 0,-1-2 0,-3-1 1,0 0-1,-1-2 1,1-1 0,-3-2-1,-5 1 1,-2-2 0,-2 0 0,-2-2 0,0 2-1,-7 0 1,1-2-1,-2 3 1,-3-1 0,-1 2 0,-3 0 0,-3 1 0,1 2 0,-2 0 0,1 3-1,-3-2 0,0 3-1</inkml:trace>
  <inkml:trace contextRef="#ctx0" brushRef="#br0" timeOffset="117964.7472">13882 2865 1,'-2'-1'3,"0"1"-1,0-1 0,2 0 0,-2-2 0,2 0-1,2-2 0,2-1 0,2 1 0,3-1 0,1-2 0,5-1 0,-1 2 0,7 0 1,-1-1-2,3 3 1,2 0 0,0 1 0,2 2-1,-5 2 0,3 1 0,-4 3 0,0 0 1,-3 2-1,-3 3 0,-3 2 1,-2 1 0,-5 2 0,-5 1-1,-5 1 0,-3 1 0,-2 1 1,-3-2 0,1 0-1,-2 2 1,-1-3-1,1-1 0,1-1 1,1-1-1,1-2 0,1-2 1,4 0-1,2-2 0,0 0 0,2-2 0,2-1 0,4-2 0,4 0 7,4-1-8,7 0 0,4 0 1,2 0 0,-1-1-1,5 1 1,0 1 0,-2 0 0,2 3-1,-2 1 1,-4 1 0,-1 4 0,-3 0 0,0 0-1,-7 3 1,-2 1 0,-5 3 0,-3 0 0,-4 2 6,-7-2-7,-3 3 1,-3 0-1,-5-1 1,-3 0 0,-4 0 0,-2-2 0,0 0 0,-2-1 6,0-3-1,0-1-7,-2-1-1,2-2 1,2-2 0,-2-4-1,2 0 0,2-5 0,2-1 0</inkml:trace>
  <inkml:trace contextRef="#ctx0" brushRef="#br0" timeOffset="118705.7895">13853 2365 3,'-6'-1'3,"0"0"-1,-2 0 0,-3 1-1,1 1 0,0 1 1,-3 2-1,1 1 1,-1 2-1,1 3 0,-2 0 0,1 4 1,-1 1-1,-1 3 0,1 1 0,-1 6 0,1 0 0,-1 2-1,1 2 1,1 1 0,-1 3 0,6 2 0,-1 1-1,3 1 1,0 3 0,4 0-1,2 2 1,2 2-1,2 2 0,2 0 0,5 4 0,3 1 0,5 2 0,1-1 0,3 0 0,4 1 0,2-3 0,0-1 0,4-3 0,0-4 0,4-4 7,1-4-7,5-4 6,0-6-7,5-3 12,0-6 0,1-5-2,1-4-8,-3-5 13,3-3-8,-2-5-7,-1-4 6,-1 0 1,-3-4 4,-1-4-7,-1 0-1,-2-3-6,-4-2 7,0-3-1,-3-1 0,-4-3 0,-3-4-7,-2 0-5,-2-3 20,-3-1-2,-3-1-1,-3-3-13,-4-2 1,-3-1-6,-1-2 20,-4-1-7,-2-1 0,-2-1 6,-3-1-14,-1 2-5,-2 2 7,-3 1 7,-1 2 0,-3 2 5,-1 3-7,-3 2 0,0 2 0,-3 3 0,-1 0-7,-2 3 1,0 1 7,-2 1 6,-2 1-7,0 3 0,0 0 6,0 1-7,0 3 0,0 1 0,0 1 6,0 2-13,2 1 1,0 2 0,0 1 14,2 3-14,-2 0 13,2 1-7,2 2 6,1 2 1,1 2-2,-2-1-14,4 1 8,3 0 0,1 1-12,1 1 14,1 0-13,3 2 1,1-1 0,3 3 2,0 1 1,2 0 0,-1 2 1</inkml:trace>
  <inkml:trace contextRef="#ctx0" brushRef="#br0" timeOffset="137621.8715">12234 8060 1,'2'2'1,"-2"-1"0,2 0-1,-2 0 0,2 0 1,-2 0 0,0 2 0,2-2 0,-2 0 0,0-1-1,2 2 1,-2-2 0,0 2-1,0-2 1,0 1 0,0 0 0,0-1 0,0 0-1,0 0 1,0 0-1,-2 0 0,4 0 1,-2 1 0,0-1 0,0 1-1,0-1 0,0 0 0,-2-1 1,2 1 0,0 0-1,0 0 0,0 0 0,0 0 0,0 0 2,0 0-2,0 0 0,0 0 1,0 0 0,0 0-1,0 0 0,0 0-1,0 0 1,0 0 0,0 0 0,0 0 1,0 0 0,-2 0-1,2 0 1,0 0-1,0 0 0,-2-1 0,-2-1 0,2-1 0,0 1 0,0 0 0,0 0 0,0 1 0,0 0 0,-1-1 0,1 1 0,0-1 0,2 0 0,-2 1 0,2 0 0,-2 0 0,2-1-1,-2 2 1,2-1 0,-2 0 0,2 0-1,0 1-1</inkml:trace>
  <inkml:trace contextRef="#ctx0" brushRef="#br0" timeOffset="139118.9571">16279 8273 1,'-2'-11'2</inkml:trace>
  <inkml:trace contextRef="#ctx0" brushRef="#br0" timeOffset="139464.9769">16219 8078 1,'-2'-7'1,"-2"0"0,0 0 0,0 1 0,0 0 0,0-1 0,2 0 0,-3 0 0,1-1 0,2 2 0,-2-2-1,2 1 0,-2 2 1,2-4 0,-2 2-1,2 2 0,-3-1 0,3 0 0,-2 0 0,2-1 0,0 1 0,0 2 0,-2-2 0,2 1 0,-2-1 0,2 1 0,0 0 0,2 1 0,-2 0 0,2 0-1,-3 1 1,1-1 0,2 2 0,-2 0 0,0-1 0,2 1 0,0 0 0,0 1 0,0-1 0,0 1 1,-2 0-1,2 0 0,-2 1 0,2 0-1,0 0 1,0 0 0,0 0 0,0 0 0,0 0 0,0 0 0,0 0-1,0 0 1,0 0 0,0 0 0,0 0 0,0 0-1,0 0 1,-4 2 0,2-1 0,-2 1 0,2 0 0,0-1 0,0 0 0,2 2 0,-3-2 0,1 0 0,2 0 1,-2-1-1,2 2 0,0-2 0</inkml:trace>
  <inkml:trace contextRef="#ctx0" brushRef="#br0" timeOffset="141021.0659">16110 9538 1,'8'-8'1,"2"-1"0,1 0 0,-1-2 0,2 0 0,1-2 0,1-2 0,-1 0 0,-1-2 0,1-1-1,1-2 0,-2 0 0,1-2 1,-1-2-1,-1-1 1,-1 0-1,0-1 0,-1-1 1,-3 3-1,0-2 1,-2 0-1,-2-1 0,0 0 0,-2 1 0,-2 0 0,0-1 0,0 0 0,-2-1 0,0-2 0,0 1 0,-3 0 0,1-1 0,2-1 0,-2 1 1,0-1 0,2-1-1,-1 0 0,1-1 0,0 2 0,0 0 1,0 0 0,0 2-1,2 0 0,0 1 0,-3 0 0,1 2 0,0 1 0,0 1-1,2-2 1,0 3 0,-2 0 0,0 1 0,2 1 0,-3 0 0,3 1 0,-2 0 0,0 2 0,2-2 0,0 1 0,0 1 0,2 0 0,-2 2 0,2 0 1,0 0-1,0 4 0,2-1 0,-2 1 0,0 3 0,0 0 0,0 2-1,0-1 1,2 2 0,-2 0 1,0 2-1,-2 1 0,2-1 0,0 2 0,0-1 0,0 1 0,0 0 0,0 0 0,-2 1 0,2 0 0,0-2 0,0 2-1,0 1 1,0-1 0,-2-1 1,2 2-1,0 0-1,0 0 1,0 0 0,0 0 0,0 0 0,0 0 1,0 0-1,0 0 0,0 0 0,0 0 0,0 0 0,0 0 0,-2 0 0,2 0-1,0 0 1,-2 0 0,0 0 0,-3 0 1,1-2-1,-2 1 0,0 0 0,0-1 0,2 2 0,-5-1-1,3 1 1,0 0 0,-2-2 0,-3 1 0,3-1 0,-4 0-1,1-1 1,1 1 1,-5 0-1,3 0 0,-2-1 0,-1 1 0,1-1 0,-3 1 0,0-2 0,1 2 0,-3-1 0,1 0-1,-1-1 1,-2-1 0,3 2-1,-1-2 1,-2 1 0,1 0 0,-1-1 0,-2 0 0,3 3 0,-3-1 0,0 0 0,-2 0 0,3 1 0,-3-1 0,-2 2 0,0 1 0,2-2 0,-2 1 0,3-1 0,-5 2 0,0 0 0,0 2-1,-2-1 1,0 1 0,-2 0 0,-3 1 0,3-1 0,-4 1 0,0 2 0,0-1 0,-3-1 0,-1 2 0,-3-2 0,1 1 0,0-1 0,-1 1 0,-1 0 0,-1-1 0,-1 1 0,1 0 0,-1-1-1,-1 1 2,-2-2-1,1-1 0,-3 2 0,2-2 0,3 2 0,-3-2 0,1 1 0,1 0-1,0-1 1,3-1 0,-3 0 0,3 0 0,-3 0 0,1-1 0,-1 0 0,-2 0 0,1-1-1,-3 1 2,5-1-1,-7 1 0,2-2 0,2-1 0,-3 0 0,1 1 0,-2-1-1,0-1 1,1 0 1,-1 1-1,-4 0 0,2-2 0,0 1 0,-2 1-1,3-2 1,-1 1 1,0-1-1,-2 2 0,2-2-1,0 0 1,0 1 1,-1 0-2,-1-1 1,-2 1 0,0-1 1,2 1-1,0 0 0,0-1 0,0 0 0,2 0 0,0 2 0,0-2 0,-1 0 0,1-2 0,0 2 0,0-1 0,0 0 0,0 1 0,3-2 0,-3 1 0,4 0 0,-2-1 0,3 0 0,1 0 0,0 0 0,1 0 0,-1 1 0,0-1 0,1-1 0,-1 2-1,0 0 1,1-1 0,-1 1 0,3 1-1,-3 2 1,2-2 0,3 1-1,-3 2 1,1-1 0</inkml:trace>
  <inkml:trace contextRef="#ctx0" brushRef="#br0" timeOffset="153920.8037">14821 2698 1,'-2'-3'2,"0"2"0,0-1 0,2 1-1,-2 0 0,2-1 0,0 2-1,-2-1 1,2 0 0,0 1 0,0-1-1,0 1 0,-2 0 1,2 0 0,0 0-1,2 0 0,-2 0 0,4 0 0,4 0 0,1 0 0,5-2 0,1-1 0,3 1 0,1-2 1,4 0-1,3-3 0,1 0 0,2-2 0,2-1 0,0 1 0,2 0 0,1-2 0,-1 1 0,-2-1 0,2 0 1,0 0 0,0 1-1,-2-2 0,0 3 0,0-2 0,-2 2 0,-2 1-1,-2 1 1,-5 0 1,1 0-1,-2 2 0,-5 1 0,1-1-1,-5 1 2,0 1-1,-1 1 0,-1-1 0,-2 1 0,0 0 0,-2 0 0,-2 1 0,0 0 0,1 0 0,-1 2 0,-2-2 0,-5 1 0,5 0-1</inkml:trace>
  <inkml:trace contextRef="#ctx0" brushRef="#br0" timeOffset="154582.8416">15787 2430 1,'13'1'2,"-1"2"-1,0-1 0,1 0 0,-1 1 0,-1-1 0,-3 0 0,0 1 0,0-1 0,-1 1 0,-3 1 0,0-2 0,-2 3-1,-2 0 1,-2-1-1,-2 3 0,-3 0 1,-1 1 0,-2 2-1,-3-1 0,-1 0 0,-1 3 1,1 0 0,-3-2-1,3 2 1,-3-2-1,3 3 0,-1-2 0,1 1 0,0 0 0,1-1 0,1 1 0,-1 0 2,1-2-2,2-1 0,1 1 0,1-2 0,2 0 0,0-2 0,-1 1 0,3-1 0,0-2 0,0 1 0,0-2 0,2 0 0,0 0 0,0-2 1,2 2-1,-2-1 0,0-2 0,-1 1 0,3 0 1,-2 0-1,2 1 0,-2-1 0,2-1 0,0 0 0,-2 0 0,2 1-1,0 0 1,0-1 0,0 1 1,0-1-1,0 1-1,0-1 2,0 0-1,0 0 0,0 0 0,0 0 0,-2 0 0,2 0 0,0 0 0,0 0 0,2 2-1</inkml:trace>
  <inkml:trace contextRef="#ctx0" brushRef="#br0" timeOffset="155367.8865">15450 2307 1,'0'0'1,"0"0"0,0 0 0,0 0 0,0 0-1,0 0 1,0 0 0,0 0 0,0 0 0,0-1-1,0 0 0,2-1 0,2 2 0,-2 2 0,4-1 0,1 1 0,1 2 1,2-1-1,3-1 0,1 3 0,3 0 0,-1-1 0,5 1 0,0 0 1,1 1 0,3-2 0,0 2 0,0 0 0,0-2-1,-1 2 0,1 0 0,-2-1 0,0 1 1,-3-1 0,-1 1 0,0 0-1,-3-1 1,-1 0-1,-3 0 1,3-1-1,-5 0 0,0 0 0,-3-1 0,1 1 2,-2-1-1,0 0-1,-2 0 0,-2 2 0,0-1 0,1 0 1,-3 0 0,-3 2-1,-1 0 1,0 1-1,-4 0 1,-2 2 0,-1-1-1,-3 5 1,-3-1-1,1 2 0,-3 0 0,0 0 0,-1 0 0,1 1 0,-2-2 0,3 1 0,-1 0 1,3-3-1,-1 1 0,5-1 0,-3 0 0,3-1 0,2 0 0,-1-1 0,3-1 0,0-1 0,1 1 0,3-2 0,-2 0 0,2-2 1,0 1-1,0-1 0,2-1 0,0-1 0,-3 1 0,3 0 0,0-2 0,2 2 0,-2-2 0,2 0 0,0-1 0,-2 1 0,2 0 0,0-1 0,-2 0 0,4 0 0,-2 0 0,0-2 0,2 1 0,-2 0-2,0-3 0</inkml:trace>
  <inkml:trace contextRef="#ctx0" brushRef="#br0" timeOffset="160937.205">10244 7769 2,'2'2'1,"1"-1"0,1 3 0,-2-2 0,0 1 0,2 2 0,0 0-1,0 1 1,2-1 0,-1 2-1,1 0 0,0 0 0,0 1 0,0-1 1,3 2 0,-3-1-1,2 0 0,2-1 1,1 1-1,-1 0 1,0 1 0,3-2-1,-1 1 0,3 1 0,-1-1 0,3-1 0,1 1 0,1-1 0,2-1 0,-1 1 0,3-2 0,0 1 0,2 0 1,0 0 0,-1 0-1,3 0 1,0-2-2,0 2 2,0 0-1,4 1 0,-2-1-1,0-1 1,2 0 1,0 2-1,0 0 0,2-1 0,0 1-1,0 0 1,2 0 0,3 0 0,-1 0 0,0 1 0,2-2 0,3 1 0,-1 1 0,-2-2 0,3 1 0,1 0 0,1-2 0,-1 2 0,-2 0-1,5 1 1,-3-1-1,3 3 0,-1-2 0,3 0 1,-1 1 0,-1 1 0</inkml:trace>
  <inkml:trace contextRef="#ctx0" brushRef="#br0" timeOffset="161487.2365">13858 7412 1</inkml:trace>
  <inkml:trace contextRef="#ctx0" brushRef="#br0" timeOffset="161574.2415">13198 7300 1,'-37'-5'1,"-1"0"0</inkml:trace>
  <inkml:trace contextRef="#ctx0" brushRef="#br0" timeOffset="161744.2512">10917 7188 1,'-29'5'1,"0"1"0,-4 0 0,-1-1 0</inkml:trace>
  <inkml:trace contextRef="#ctx0" brushRef="#br0" timeOffset="161901.2602">10335 7305 2,'-12'2'1,"2"0"1,-3 1-1,3 0 0,-3-2 0,5-1 0,-2 1 0,2 1-1,1-1 1,1 0 0,0 0 0,2 0-1,0-1 0,2 0 0,-3 0 0,3-1 0,2 0 0,0 0 1,0 1-1,2-3 1,1 3-1,-1 0-1,0-1 0</inkml:trace>
  <inkml:trace contextRef="#ctx0" brushRef="#br0" timeOffset="163371.3443">16639 9783 1,'4'0'1,"0"0"0,1 0 0,1 0 0,-2 0-1,2 0 0,-2 0 0,0 1 1,3-1-1,-3 1 1,2-1-1,2 1 0,-4 0 1,3-1-1,-1 0 0,2 0 0,-2 1 0,3-1 0,-1 0 0,0 0 0,0-1 0,-1 1 0,1 1 0,0 1 0,2-4 0,1 2 0,-3 0 0,2 2 0,1-2 0,-1 1 0,3 0 1,-1 0-1,-2-1 0,3 1 0,-1-1 0,0 1 1,-1 2-1,-1-3 0,1 2 0,-1-2 0,-2 1 0,2 0 0,1 2 0,-3-1 0,2-1 0,-1 0 0,1 2 0,-2-2 0,3 1 0,-3-1 0,0-1 0,0 1 0,3 1 0,-3-2 0,0 1 0,1 0 0,-1-1 0,2 0 0,-1 0 0,1 1 0,-2-1 0,0 0 0,1 1 0,-3-1 0,0 3 0,0-2 0,3-1 0,-5 1 0,0-1 1,0 2 0,0-2 0,-2 1-1,2-2 0,-2 2 0,3-1 0,-3 0 0,0 0 1,0 0-1,0 2 0,-2-2 0,2 1 0,-2-1 0,2 1 1,-2-1-1,0 0 0,0 1 1,2-1-2,-2 0 1,0-1 0,2 2 0,-2-1 0,0 0 0,0 0 0,0 0 0,2 0 1,-2 0-1,0 0 0,0-1 0,0 1 0,0-1 0,0 1 1,0 0-1,0 0 0,0 0 1,0 0-1,0 0 0,0 0 0,0 0 0,0 0 0,0 0 0,-2 0 0,2 0 0,0 0-1,0 0 0</inkml:trace>
  <inkml:trace contextRef="#ctx0" brushRef="#br0" timeOffset="164560.4123">17268 9109 1,'6'-1'2,"-2"1"-1,5-1 0,-1 0 0,0-2 1,0 2-1,3 0 0,-1 1 0,5-1 0,-3 1-1,2-1 1,3 1-1,0 0 0,-1 0 0,3 0 0,-1-1 0,3 1 0,2 0 0,-1 0 0,5 0 0,0-1 0,0 1 1,2 1-1,2-2 0,-2 1 1,0-2-1,0 1 0,2 0 0,-2 0 0,0 0 0,2 0 0,-2-2 0,2 2 0,0-1 0,0-1 0,2 2 0,-2-2 0,2 0 0,0 1 0,0 0 0,3-1 0,-1 0 0,0 1 0,-2-2 0,4 1 0,-4 0 0,2 0 0,1-1 1,-1 1-1,2-1 1,-2 0-1,0 0 0,-2 1 0,3-2 0,-1 2 1,-2-1-1,2 1 0,-2-1 0,0 2 0,0-2 0,0 2-1,0 0 1,-2-1 0,-2 1 1,0 1-1,-4 0 0,2 0 1,-2-1-1,-2 1 0,-3 0 0,1 1 0,-5 0 1,3 0-1,-2-1 0,-3 0 0,1 1 2,-3 0-2,2 0 0,-1 0 1,-3 0 0,3 0 0,-3 0-1,0-1 0,3 1 0,-1-2 0,-2 2 0,1-1 0,-1 0 0,1 1 0,-1 0 1,0 0-1,-2 0 0,3 0 0,-1 1 0,-2-1 0,1 1 0,-1-1 0,-2 2 0,2-2 0,1 1 0,-1-1 0,-2 1 0,-2 0 0,3-1 0,-3 1 0,0-1 1,-2 0-1,2 0 0,-2 1 0,2-1 0,-2 2 0,0-1 0,0-1 0,0 1-1,1-1 1,-1 1 0,-2-1 1,2 0-1,0 1 0,0-1 0,-2 0 0,0 0 0,2 0 1,-2 3-1,2-3 0,-2 0 1,0 1-1,0-1 0,0 0 1,0 0-1,2 0 0,-2 1 0,0-1 0,0 0 1,0 0-1,0 0 0,0 0 0,0 0 0,0 0 0,2 0 0,-2 0 0,0 0 0,0 0 0,-2 0 0,2 0 0,0 0 0,0 0-1,0 0 0,-2-1-1</inkml:trace>
  <inkml:trace contextRef="#ctx0" brushRef="#br0" timeOffset="166262.5096">17376 9623 2,'0'0'1,"0"0"1,0 0-1,0 0 0,2-1 0,0 1 1,2 0-1,0 1 0,0-1 0,2 0 0,0 0 0,3 0 0,-1 1-1,0-1 0,3 2 0,-1-2 0,2 1 1,3 0 0,-1-1 0,5 0-1,-3 0 0,5 0 1,2 0-1,0-1 0,1 0 0,3-1 0,2 1 2,0 0-2,0 0 0,0-1 0,0 0 0,0 0 1,0 0-1,0-1 0,-2 2 0,0-1 0,-2 1 0,-1-2 1,-1 2-1,0 0 0,-2 0 0,-3-1 0,-1 1 0,-3 1 0,-1-2 0,-1 1 0,-4 1 0,1-1 0,-5 0 1,0 1 0,-4 0-1,-2 0 0,0 0 0,-4 0 0,-1 2 0,-5-1 0,2 1 0,-5-1 0,1 1 0,-3-1 0,1 1 0,-3 1 0,0-1 0,1 0-1,1 0 1,-1-1 0,1 1 0,0 0 0,1 1 1,-1-2-1,3 0 0,-1-1 0,3 1 0,0 0 0,1-1 0,1 2 0,2-2 0,1 2 0,3-2 0,0 0 0,0 0 0,2-1-1,0 1 1,0 1 0,4-1 0,4 1 0,0-2 0,3 1 0,3-2 0,0 0 0,5 1 0,2-1 0,3 0 0,3 0 0,2-2 0,2 1 0,4 0 0,2-1 0,0 1 0,5 0 0,-1-1 0,4 1 0,-3-1 0,1 1 0,0-1 0,1 1 0,-3 0 0,-2 1 0,-2-2 0,1 3 0,-3-1 0,-2 1 0,-2-2 0,-2 2 0,-3-1 0,-1 0 0,-2 0 0,-3 1 0,-3 1 0,-1-1 0,-1 1 0,-3-1 0,-2 1 0,-1-1 0,-1 1 0,-2 0 0,-2 0 0,0 0 0,-2 0 0,0 1 0,-2-1 0,2 1 0,-2-1 0,0 1 0,0-1 0,-2 3 0,2-3 0,0 1 0,-3 0 0,3-1 0,0 0 0,-2 0 0,2 0 0,0 0 0,0 1 0,-2 0-1,2-1 2,0 0-1,2 1 0,-2-1 0,0 2 0,2-2 1,-3 0-1,1 0 0,2 0 0,-2 0 0,2-2 0,-2 2 0,0 0 0,2 0 0,0 0 0,0 0 0,0 0 0,0 0 0,0 0 0,0 0 0,0 0 0,0 0 0,0 0 0,0 0 0,0 0 0,0 0 0,0 0 0,0 0 0,0 0 0,0 0 0,0 0 0,0 0 0,0 0 0,0 0 0,0 0 0,0 0 0,0 0 0,0 0 0,0 0-1,0 0-1</inkml:trace>
  <inkml:trace contextRef="#ctx0" brushRef="#br0" timeOffset="172013.8386">15944 9929 1,'0'-1'2,"0"0"0,-2 1 0,2-1-1,0-1 0,-2 2 1,2-2-1,0 2 0,0 0 0,0 0 0,0 0 0,0 0 0,0 0 0,0 0 0,0 0 0,0 0 1,0 0-2,0 0 0,0 0 0,0 0 0,0 0 1,0 2 0,0-2-1,0 2 0,0-2 1,0 1-1,0-1 0,0 0 1,0 1-1,0-1 0,0 0 0,2 1 0,-2-1 0,0 1 0,2 0 0,-2 1 1,2 0-1,-2-2 0,2 1 0,1 0 1,-1 2 0,0-1-1,2-1 0,0 1 0,0 0 1,2-1-1,0 1 0,1 0 0,1 1 0,2-2 0,1 1 0,1 0 0,0 1 0,1-2 1,1 0-1,3 0 0,-1 0 0,1 1 0,2-1 0,-1 0 0,1-1 0,-3 0 0,3 0 0,-2 1 0,1-1 0,-1 0 0,-1 0 0,1 1 0,1 0 0,-1-1 0,-1 0 0,1 0 0,0-1 0,1 0 0,1 1-1,-1-1 1,1 0 0,0-2 0,-1 2-1,1 0 1,2 0 0,-3 0-1,1 0 1,-1 1 0,-1 0 0,-1 0 0,-1-2 0,1 2 0,-1 2 0,-1-2 0,3 0 0,-3-2 0,1 2 0,1-1 0,-1 1 0,-1-1 0,1 1-1,-3-1 1,1 0 0,-1 1 0,3-1 0,-1-2 0,1 2 0,-1 0 0,3-1 0,-5 1 0,2-2 0,1 0 0,-1-1 0,-1 2 0,3-2 0,-3 2-1,1 0 1,1 1 0,-3-2 0,1 1 0,-3 0 0,2-1 0,1 1 0,-3 1 0,-2-2 0,3 2 0,-3-1 0,0 1 0,1 1 0,-3-1 0,0-1 0,0 1 0,0 1 0,1-1 0,-3 1 0,2 0 0,-2-1 0,0 0 0,0 1 0,0 0 0,-2-2 0,1 2 0,-1 0 0,0 0 0,0 0 0,0 2 0,-2-3 0,0 0 0,2 2 0,-2-1 0,0-1 0,2 1 0,-2 0 0,2 0 0,-2 0 0,0 0 0,0 0 0,2 0 0,-2-2 0,0 1 0,0 1 0,0 0 0,0 0 0,0 0 1,0 0-1,0-3 0,0-2 1,0-2-1,-2 1 1,2 0-1,0 2 0,-2-1 1,2-2 0,0 1-1,-2-1 0,0 0 0,2 2 1,-2-4 0,0 2-1,0-1 7,0 0-8,-1 0 1,3 0 0,-2 0 0,0-2-1,0 1 1,2 0 0,-2-2 0,0 2 0,0-1 6,0-1 6,0 1-1,0-2-16,0 2 2,2-2 0,-2 0 0,0 1 15,0 0-3,0 0 5,-1 0-8,-1 1 0,2-1-7,-2 1 6,2-2 7,0 2-9,0-2 0,0 2-7,-2-2 7,2 3-1,0-1 6,2-1-13,-2 1 7,-1 1-7,1-1 7,0 0 6,2 0 5,0-1 0,-2 2-22,2 1 14,-2-1-7,2-1 13,0 2-1,-2-1-14,2 1 13,0-2-8,0 4 7,-2-4 0,2 2-16,0-1 16,-2-1-9,2 1-13,0-1 3,0 0 20,0 0-20,0-1 20,0-1-7,0 0-1,0-1 0,0 0 6,0 2 1,-2-2-16,2 0 16,0-1-9,0 2-7,0-2-4,0 0 14,0 1-7,0-1 14,0-1-2,0 1 1,0 0-2,0 0-7,2 1-6,-2-1 13,2 0-7,-2 1 6,2-2 0,-2 2-7,2 0-6,0-1 13,-2 0-7,0 1-6,0-1 14,0-1-13,0 1 0,0 0 21,0 1-9,0-2-13,0-1 14,0 1-1,0-2-7,-2 2-6,2-1 7,0-2 0,2 1 7,-2 0-1,0 0-1,0-1-6,0-1-6,0 0 13,2 0-7,-2-1 0,0-1 7,0 0-7,0-1-13,2 2 3,-2 0 20,2 0 0,-2-1-16,3 0-4,-3 0 8,0-1 13,2 0-8,-2-1-6,2 0 13,-2 1-7,2-1 6,-2 0 0,0-1-15,0-1 15,0 0-15,0 1 2,2-1 1,-2 2 0,0-1 13,0-1-1,0 3-13,0 0 13,0-1 7,0 2-22,-2 0 14,0 0-1,2 1-1,-2 2 6,2-2-14,0 1 1,0 2 7,-2 0 5,2-1-20,0 2 21,-3 0-8,3 0 0,0 0 7,0 1-16,0 1 8,0 0 7,0 0-1,0 0-14,0 0 0,3 0 9,-6 0 5,3 0-13,0 0 13,0 0-1,-2 3-1,0-2-13,2 1 8,-2 0 6,0-1-7,2-1 6,-2 0 0,2 0-14,-2 1 14,0 2-1,0-1 0,0 0-7,2 0 7,-2 0-1,0-1-6,2-1 6,0 0-19,0 1 21,0 1-7,0 1 7,0 1-1,0-2-7,-2 2 7,2-2-13,-2 2 7,2-2 7,0 1-13,0 2 7,0 0 0,-3 1-12,3-2 14,-2 3 6,0-1-21,2 0 15,-2-1 7,0 1-1,0-2-14,2 2 7,-2 0 7,0 0-14,2 1 0,-2 0 15,2 0-8,-2 0 6,0 0-7,2 0 1,0 0 0,0 1-14,-2 0 15,2 1 1,0 0 5,-2-1-20,0 3 8,2-2 13,0 2 0,0-2-15,0 1 9,0 0 5,-2-1-13,2 0 13,0 1-7,0-1 6,-3 1-1,1-1-19,2-1 21,-2 0-1,2 0-1,-2 2-7,2-2-6,0 0 7,-2-1 7,2 0-1,-2 0-1,2-1-13,0 1 8,0-1 0,0 0 6,0-1-13,0 0 1,0 1 7,2-1 6,-2 1 0,-2-1-20,4 0 14,-2 1 7,0 0-1,-2 0-13,2 0 13,0 0-7,0 1 6,2 1 0,-2 0-7,2-1 0,-2 1 0,0 0 7,0 1-1,-2 0-13,2 2 1,0-3 1,0 0 7,0 1 7,0 1-21,0 0 22,0-1-1,0 1-14,0-1 7,-2 0-7,2 1 9,0-1 5,0 1-13,0-2 7,-2 0 6,-2 0-7,4 0-6,-2-1 13,2-1-1,-2 0-13,0 1 7,2 0 0,-2 1-14,2-1 9,-2 3 13,2-3-19,-2 0-5,2 1 27,-3-1-20,3 0 19,-2 0-1,2 1-7,-2 1-7,0 1 1,0 0 0,2 1 7,-2-2 0,2 1-13,-2 0 14,2 1-1,-2-1-6,0 3 0,2-1 0,0 0 1,2 1 6,-2 0 0,-2 0 5,2 0-1,-2-2 0,2 2-8,0 0-6,0 1 7,0-1-7,0 1 1,0 0 7,0-1-6,2 0 0,-2 1 1,0 0 0,2 0 0,-2 0-12,0-2 21,0 2-7,2 0 6,-2-1 6,2 1-8,0-1-6,2 1 0,-2 0 7,3-1-7,-1 1 6,0-1 0,0 1 0,0 0-7,0 0 1,2 0 0,1 0-6,-1 1 14,0-1-1,0 1 0,2-1-7,-1 0 0,1 1 7,0-1-13,3 1 1,-3-1 20,2 0-8,1 0-7,-1-1 1,2 1 0,-1-1 6,1 0-6,0 1 0,3-1 6,-3 0 0,3-1-7,-1 1 0,3 1-5,-5 0 1,5-1-1,-3 0 16,1 0-8,-1 0-8,1 1 16,-3 0-2,1-1 5,1-1-13,-2 2 0,1 0 6,-3 0-6,1 0-6,-1 0 13,2 0-7,-1 0-6,-1 2 0,0-2 16,1 1-9,-1-1 7,0 1-1,-1-1-7,3 0 7,-2 2-7,-1-1-6,3 0 13,-2-1 0,-1 3 5,1-3-7,-2 0-7,5 1-6,-1 0 2,0 0 7,1 0 0,-3 1 6,3-2 0,1 0 5,-4 0-1,3 1-7,-1-1 0,1 0-1,-1 1-6,0 1 1,1-1 0,-3 1 1,1-2 0,-1 1 0,0 0 1,1-1-6,-3 0 1,2 0 13,-4 0 6,1 0-2,-1 0-20,0 1 20,0-1-7,0 0-1,1 0-13,-1 1 8,0 2 0,2-1-5,-1-1-7,-1 1 9,2 1 14,0-3 0,-2-1-2,3 1-1,-1 0-7,-2-2 7,3 4-7,-3-1 0,2 0 0,0-1 0,-2 0 7,3 0-7,-3 0-6,2 0 7,-2 0 7,1 1-1,-1-1-7,-2 0 0,2 0 1,0 0 0,-1 0-6,-1-1 7,0 1 0,0 0 0,0 0 0,0 0-8,0 0 9,-2 0-1,0 0 0,3-1 0,-3 1 0,0 0 8,2 0-8,0 0 0,-2 1 6,2-2-1,0 1 6,0 0-8,-1 0 0,1 1-13,0-1 1,0 0 7,0 0 1,-2 0-6,4 0 7,-1 0 12,-1 0-8,0-1 0,0 1 6,0-1-8,0-1 0,0 2 0,0-1-1,3 2-6,-3-1 7,-2 0 0,2 0-1,-2 0-12,0 0 7,2 0 7,-4 2 0,2-1-13,-2 0 14,2-1 5,0 0-13,-2 0 0,3 0 13,-3 0-13,0 0 20,0 0-15,0 0-14,0 0 22,2 0-8,-2 0 12,0 0-14,0 0 7,0 0-1,0 0-7,0 0-12,0 0-6,-2-1-3,2 1 1,-5-1 3,-1-2 1,-2 1 2</inkml:trace>
  <inkml:trace contextRef="#ctx0" brushRef="#br0" timeOffset="172808.8841">17859 6299 2,'0'0'3,"0"0"-1,0 0 1,0 0-1,0 0-1,0 0 1,0 0-1,0 0 0,0 0 0,0 0 0,0 0 0,0 0 1,0 0-1,0 0 0,0 0 0,0 0 0,0 0-1,3 3 1,-1 1 0,0-2 0,2 2-1,0-1 1,2 2 0,-2-1 0,5 1-1,-3 0 0,4 1 0,-2-1 0,3 1 1,1 0 0,3-1-1,-3 0 0,2 1 7,1 0-1,-1 0-1,3-1-7,0-1 0,-1 1 13,-1-1-14,1 1 1,-1 0 13,-1-2-8,-2 1 0,1-1-7,-1 2-1,1-3 9,-5 1-1,0-2-7,1 2 7,-3-2 0,0 1-7,-2 0 7,0-2-1,0 2-6,-2 1 13,-2 0-14,0 2 13,-2-1-7,-4 2-6,0 0 0,0 2 7,-3 3 0,-3 0-7,2 1 7,-3-1 13,-1 3-9,1 0-13,-1 1 14,2 1-8,-5 0 7,5 0-1,-3 2 0,1-2-8,-1-1-6,1 1 14,1-1-13,-1 0 14,3-1-1,-1 0-13,0 0 21,3-2-16,-1 1 8,0-3-1,1 1-7,1-2 6,2-1-6,0-1 13,2 0-20,-3-1 13,5 0-6,-2-2 6,0 0-6,2-1 6,0 0 6,0-1 5,0 0-8,0 1-7,0-2 8,2 0-9,-2 0 21,2 0-4,0 0-14,0 1 6,-3-2 0,3 1-8,0 0 0,0-1 1,0 1 0,0-1 6,-2 0-7,2 0 6,0 0 0,0 0-1,0 0 6,0 0-8,-2 0 7,2 0-2,0-1-27,0 1 10,0 0-12,0 0 3,0 0 1,0 0 2,0 0 2,0 0 0</inkml:trace>
  <inkml:trace contextRef="#ctx0" brushRef="#br0" timeOffset="176932.1199">20389 4683 1,'-2'-4'2,"0"1"0,-2-1 0,-1 1-1,1-1 0,0-1 1,0 1 0,0 0-1,0 0 0,-2-1 0,1-1 0,-1 2 0,-2-1-1,-2-1 1,1 1 0,-1 1 1,-2 0-1,-1 0-1,-1-1 1,1 0-1,-1 1 1,-1-1 0,-1-1-1,-1 0 0,-1 2 1,1-1 0,-2-1 0,1 0-1,-3 2 0,0-1 0,1 1 0,-1-2 0,0 0 0,1 1 1,3 2-1,-3-2 0,3 0 0,-2 2 0,1-2 1,1 2 0,1-1 0,-3 0 0,3-1-1,-1 3 0,-2-2 0,3 1 7,-1-1-8,-1 3 0,-1-1 0,0 1 1,-1-1 0,1 2 0,-2 0 0,1 3 0,-3-2 0,2 1 0,1 1 0,-1-1-1,0 0 1,1 2 0,-1-1 0,0 1 0,1-1 0,1 2-1,-2-2 1,3 1 0,-1 0 0,0 0 0,1-1 0,-1 1 0,3 1 0,-3-2 6,-2 2-7,3-1 0,-1 1 0,1-1 0,-1 0 1,0 0 0,1 0-1,-3 1 1,2 0-1,1 0 7,-3 1-7,2 0 1,-1 0-1,1 0 1,-2-1 6,1 2-7,-1 0 0,3 2 0,-3-2 0,2 1 0,1 0 0,-1-1 1,2 2 0,-1-1-1,1 2 1,1-2 0,1 0 0,1 0-1,-1 0 1,1 1-1,-1 0 0,3-1 1,0 0 0,-1 0 6,1 1-7,1 1 0,-1-1 1,2 0-1,1 0 7,-1 1-7,2 0 0,-1 0 0,1 0 0,0 0 0,0 2 7,1-1-7,-1-1 0,2 1 6,0 0-6,2 1-1,-1-1 1,1 1 0,0 0 0,0-1 0,0 1 7,0 0-7,2 0 0,0 0 6,0 0 0,2-2-7,0 2 0,-2-1 0,2 0 0,0 0 1,0 1-1,0-2 7,0 2 6,2 0 0,0 1-9,2-1 0,0 1 6,0 2-7,2-2 6,-2 0-7,3 1 6,-1 0 6,0-1-8,2-1 5,3 2-1,-3-1-1,2 0-1,1-2 7,-1 1-9,2 1-7,1-3 7,-1 1-7,3-1 7,-1 1-7,3-1 13,-3 1-20,3-3 14,1 1-7,-1 0 13,-1 0-14,1-1 7,2-1-7,-1 1-5,3-1 13,0 0-7,-1 0 20,3-1-15,0-1 0,2 2-7,-1-1-5,3 0 26,-2-1-1,2-1-23,0 1 16,0-2-2,-2 2-13,1-1 13,1-1-1,0 1-7,-2-1 13,2-1-8,0 1 6,0-1-7,-3-1 0,1 0-7,0 0 1,0-1 7,0 0-1,0 0 7,-1-1 4,1 0-1,0-1 6,0 0-23,0 0 7,-1-1 7,3-1-2,-2 2 0,0-3-14,0 2 14,0-2-8,-3 2 1,1-2 0,0 0 0,-2 2 0,1-2 0,-1 0-7,0 0 14,-1-2-1,1 1-1,0-1-7,-1 0 7,-1-1-1,0 0-7,1 0 7,-1 0-1,0-2 1,-1 1-1,-1 0-1,-1-1 6,1 0-7,-1-1 0,1 1 0,-3-1 0,1 0 0,-3 0-1,3 1 0,-3-1-6,1 2 1,-1 1 7,-2-2-13,3-1 0,-3 1 9,0-1 0,1 1-12,-3-1 8,0 0-7,1 1 15,-1 1 1,-2-3-8,0 1 1,0 0 7,1 1 7,-1-1-2,0 1-1,-2-1-1,0 1-1,-2-1-1,0 2 0,3-1-1,-3-1-6,0 0 6,0-1-6,0 2 6,0-2-19,2 1 27,-2 1-14,0-2-5,-2 3 13,2-1-1,0 0-13,0 0 8,-2 1 6,0-1 0,-2 1-1,2 0-1,-2 0 1,0 0-21,0 1 9,-2-1 7,2 1 1,-2-2 6,0 2-1,2 0-1,0 1 0,-3 0-1,1-1 7,0 2-14,0 0 6,2-1 0,-2 1 0,0 1 0,2-1-1,-3-1-12,1 2 14,2 1-1,-4-2-6,2 2 7,0 0-7,0-1 7,-1 1 6,1 0-2,0-1 0,0 1-1,0 1-1,0 0-7,0-1 8,2 1-16,-3 0 15,1 2-7,0-1 8,0 0-2,2 0 0,-2 0-1,2 1 0,0-1-1,0-1-6,2 3 0,-2-1 7,0 1-7,-1-1 13,1 0-13,2 1-26,0-1-9,-2-1 4,2 1 3</inkml:trace>
  <inkml:trace contextRef="#ctx0" brushRef="#br0" timeOffset="193363.0597">20953 5986 1,'0'0'2,"0"0"0,0 0 0,0 0 0,0-1-1,0-3 0,3 2 0,-3 1 0,0 0 0,2 0 0,0-2 0,-2 3 0,2 0 0,-2 1 1,2-2 0,0 1-1,-2 0 0,2 0 0,-2 0 0,2 1 0,0-1-1,2-1 1,-2 1 0,2 0 0,-2-1 0,5 1-1,-3 0 1,0 0 6,2 0-7,0 1 12,1-1-1,1 0-1,0 1-2,0-1-13,1 0 13,1 2-1,0-1 5,3-1-14,-1-1 1,1 2 6,-1-1 0,0 0 5,3 0-7,-3 0-1,1 0-6,-1 0 6,1 1 0,-1-1 6,-2 1-1,3 0-1,-3 2 1,0-2-8,-1-1-14,-1 2 9,0-2-5,0 2 7,1 0-6,1-2 21,-2 0-8,1 0 0,1-2 5,-2 1-1,0 0 7,3-1-15,-1 1 6,1-3-7,-1 2 7,-2-2-7,0 1 6,3-1-6,-3 0 6,0 0-7,1-1 7,-3 0-7,2 0 7,-4-1-1,2 0 0,-1-2 0,-1 0 5,0 0-13,-2 1 7,2-2 0,-2-2-7,0 1 7,-2-1 0,2 0 6,-2-2-8,0 0-12,0-1 14,0-1-7,0 1-5,0-1 26,0 0-8,0 0 6,0 1-3,0-1-13,0 0 0,-2 1 0,2-2-6,0 0 20,0 1-8,0-2 12,0-1-7,0 2 4,0-2-2,2 0-13,-2-1 0,0 1 13,2-2-8,-2 0 7,2-1-2,0 0-1,-2-1-14,2 1 1,1-1 1,-1-1 0,0 0 1,0 1 7,0-2-1,0 2-6,0 0 7,-2 0-1,2 0 1,-2 1-1,0 0-14,0 1 15,0-1 7,0 2-2,0-1-20,0 0 7,0 3 1,0-3 14,0 1-2,0 1-1,0 0-1,0 1-1,0 0-19,0 0 14,0 1 0,2-1-6,-2 2 1,2 0 7,-2 0-8,2 0 2,-2 0-6,2 2 8,-2-1 6,2 0-13,-2 1 7,0-1 1,0 2 12,0-1-1,0 1 0,0 1-2,0-2-8,0 0 0,-2 0 0,0-1 7,0 3-8,0-2-6,0 1 7,0 1 7,2-1-14,-2 2 14,0 0-1,0 0-13,0-1 7,0 2 6,2 0-1,-2-1 0,2 2 6,-3-1-2,1 0-14,0 2 1,2-1-1,-2-1 15,2 2-14,-2 0 13,2 2-8,-2-2 7,0 0-14,0 1 7,0-1 6,0 1-13,0 1 7,0 0 0,0-2 6,0 1-7,-3 1 0,3 0 6,0 0-13,-2 0 1,2 2 13,-2-2-14,0 0 1,0 1 7,2-1 0,-3 3-12,3-3 13,0 1-6,-2 2 7,0-1-14,2 0 2,-2 0 7,2 2 13,0-2-7,-2 1-13,-1 0 1,1 1 13,0-2-7,-2 2 7,2 0 6,-2 0-22,-3 0 22,3-1-8,-2 1-14,-2 0 9,1 1 6,3-1-13,-2 0-5,0 0 14,-3 1 6,5-2 0,-2 2-1,-1-1-13,1 1 7,0-1-6,0 1 13,-3-1 6,3 0-14,0 1 0,-3-1 13,3 1-14,0 0 7,-2 0 6,-1 0-8,1-2 0,-3 2-1,3 0-6,0 0 7,-3 0 0,3 0-1,-2 0 7,-1 2-20,3-2 14,-3 0-13,1 0 7,0 0 8,-1 0 5,3-2-21,0 2 16,-1 0-1,1-2 6,-3 2-14,3-1 7,-2 1 0,-1-2-1,3 0-6,-5 1 1,3 0 13,0 0-1,-3 0-14,1 0-5,-5-2 13,3 1 0,-1 1-20,0-1 22,1 0 7,-1 1-9,3-1-13,-3 1 8,1 1 7,1-1 6,-1 1-14,-1-3-1,3 3 15,-3-1-2,1 1-20,1-1 8,1 1 0,-1 0-5,1-1 13,1 1 7,-3 0-2,-1 0-1,3-1-14,-1 1 7,1 0 6,-1 0-13,1 0 7,-1 0 0,-1 0-13,-1 0 14,1 0 6,-1 0-1,1 0-13,-1 0 1,1 1 13,-1-1-20,0 0 8,-1 0 13,-1 1-1,1 0-8,-3 0-12,-2 0-6,0 2 22,1-2-7,-3 1 7,0 1 7,0-2-22,-2 1 14,0-1 1,-2 0 5,1 0-7,-1 1-7,0-1 13,0-1-20,0 1 14,0 0 0,0 0-6,-2-1 6,2 1 0,0-1 0,0 0-7,-2 2-6,0-2 15,2 0 0,-4 0 5,2 0-20,0 1 14,0-1 0,0 0-1,0 1-6,-2-1-7,0 1 2,-1-1 8,1 0-7,2 0 8,0 0 6,0 0-7,-2 1-6,2 0-6,0-1 15,-2 2 6,2-1-8,-2 0-12,2 0 14,0 1 0,-2 0-1,-2-1 6,2 1-13,-3 0 1,1 1 13,0 0-7,-2 0 0,2-1-1,-3 0 0,3 2-6,-2-2-13,0 0 22,0 1 0,1-1 0,1 0-7,0 2 1,0-3-6,2 1 20,-2 1-1,2-1-8,-3 0-8,1 1 15,2-1-21,0-1 22,-4 1-2,2 1-14,2-1 1,0 2 0,-1-2 15,1 0-3,2 1 0,0-1-8,0-1 7,4 0-7,-2 1-6,3 0 1,1-1-13,0-1 29,2 1-2,0 0-7,3-1 0,-1 1-1,0-1 7,5 0-1,-3 0-7,5 0-6,-1 3 1,3-3 7,-3 0 6,5 0-1,0 0-7,-1 0-13,1 0 21,4 0-1,-2 0-13,1 0 1,1 0 13,2 0-1,2 0-7,-2 0 0,2 0-6,0 0-5,-2 0 20,1 0-1,1 0-7,0 0-13,0 0 21,-2 0-1,0 0-20,0 0 20,0-2 0,0 1-1,-3 1-7,3-1 0,0 1-6,2 0-6,-2 0 7,0 0 15,2-1-8,-2 1 0,2 0-6,-1-1 6,1 1 0,0 0-6,0 0 0,0 0-5,0 0 20,0-1-8,0 1-12,2 0 13,-2 0-19,2 0 27,0 0-7,0 0-7,-2 0 13,2 0-7,0 0-1,0 0 0,0 0-14,0 1 2,0 0 20,0 0-7,-2 0-7,2 2-6,0-1 14,0 1-7,0 1 1,0-1-6,-2 2 7,2 0-6,0 1 1,0 1 13,0-1-1,0 4-1,0-3-6,-2 1 6,2 1-1,-2 2 0,-1-1-7,3 1 7,-2 0 5,2 1 0,-2-1-21,2 2 22,0 0-9,-2 1 0,2 0-6,0 0-7,0 1 22,0-1-8,0 1 0,-2 0 6,2 0-1,0-1-7,-2 1-7,2 1-5,0-3 0,-2 1 22,2 0-14,0-1 7,-2 1 6,2 0-8,0-1 0,0 0-14,0 1 15,0-3 1,-2 2 5,2-1-1,0-1-13,0 1 7,-2 0-20,2-2 22,0 2 0,-2-2 0,2 1-8,0-2 7,0 1 1,-2 1-8,2-1 7,0 1 1,0-2-8,0 0 7,0 1 7,0-1-14,0 0-7,0-1 3,0 1 13,0-1 0,0-1-7,2 0 0,-2 1-5,0-1 13,0 1-1,0-1 6,0 1-7,2 0-1,-2 0 7,0 0-8,2 1 0,-2-2 0,0 1-14,2-1 22,-2 1-14,2-1 7,-2 0 0,2 0-1,0 0-13,-2-1 8,2 0 14,0 1-2,-2-1-7,2 1 6,0 0-1,3 0-1,-3-1-13,0 1 8,2-1 0,0 0 0,-2-2 6,0 2-7,2-1-6,-2-1-6,0 0 21,3 1-1,-3-1-14,0 1 1,0-2 7,2 2 6,-2-2-13,0 1 13,2-2-7,0 2 0,0-2 0,1 2 0,-1-2-6,2 1 7,0 1 6,0-3-13,1 1 0,1 1 14,0-2-1,0-1 5,3 0-8,-1 0 0,0 0 0,5-1-15,-5 0 15,5-2 0,-3 2-7,3 0 6,-1-3 1,1 1-1,-1 1-1,3-2 0,-1 3 0,-1-3-7,1 3 7,1-2-14,-3 0 16,1 0-1,-1 2 0,-1-2-1,-1 1 0,0 1 0,3 0-7,-5 1 7,3-2 0,-1 0 0,-2 2-1,-1 0 0,1-1-12,-2 1 7,0-1-13,1 0 16,1 0 6,-2 0-13,1-1-5,-1 1 8,0 0-1,0 1 2,1 0 7,-1-1 6,0 0-2,1 1 6,-1-1-27,0-1 21,0 1-1,1 0-13,-1-1 0,-2 2 8,2-1-1,-1 1 7,-1 0-1,0 0-1,-2 0-7,2-2 7,-2 2-13,1 0 13,-3 0-19,2 0 20,0-1-1,-2 0-13,0 1-5,2 0 14,-2 0 0,-2-1 6,2 0-1,0 0-7,0 1 7,1 0-7,-3 0 6,2 0-1,-2 0 0,2 0-19,-2 1 20,0-1 0,2 0-1,-2 0-7,0 0-12,2 0 2,0 0 14,-2 0 0,2 0 6,-2 0-1,0 1 0,2-1-1,-2-1-20,0 1 15,2 0 0,-2 0-6,2 0 7,0-1 6,0 1-1,-2 0-7,2 0 6,0 0-13,1 0 7,-1-2 0,0 2 1,-2-1 0,2 0 6,0 1-1,2 0-1,-4 1 0,2-1-1,0 1-6,0 1 6,0-2 1,0 0-15,0 0-4,0 0 8,0 1 7,1-1 0,-1 1 0,0-1 0,0 0 0,0 1 7,-2-2 5,2 1-26,0 1 14,-2-1-13,2 0 14,-2 0 7,2-1-1,-2 2-1,0-1-14,0 0 8,0 0 0,0-1-13,0 0 1,-2-2 2,2 1-18,-2 1 4,0-3 2,2 1 3,-2-2 2,2 0 0,0-1 3,0-1-1,0 0 3</inkml:trace>
  <inkml:trace contextRef="#ctx0" brushRef="#br0" timeOffset="194049.0989">17936 5035 2,'0'0'3,"0"0"0,-2 0 0,2 0 0,0 0-1,0 0 0,0 0-1,0 0 0,0 0 1,0 0 0,0 0-1,0 0 0,0 0 0,0 0 0,0 0 0,0 0 0,0 0 0,2 2 0,-2 1-1,2-1 7,0 1-1,0 1-7,2-1 0,-2 2 0,3-2 0,-1 3 7,0-1-7,2 0 0,-2 2 13,2-3-1,1 2-2,-1 0-14,2 0 13,0 1-13,-1-2 7,1 2 6,0 0-1,0-1-14,1 1 7,-1 0 0,0-1 7,0 1-14,1 0 14,-1-1-1,0 0-1,-2-1-7,3 1-6,-3 0 7,0-1 7,0 0-1,-2 0 0,3 1-1,-3-1-7,-2-1 7,2 1-1,-4 1-6,2-2 13,-2 2-8,0 0 0,0 1-7,-2 0 1,0 1 0,0 0-6,0 0 2,-2-1 7,0 1 6,-1 1 7,-1-1-2,0 0-2,0 0-7,0 1 6,-3-1-13,3 1 13,0-2 7,0 1-9,-1 0-7,3-1 0,-2-1 0,0 1 1,0-2 12,2 2-1,-1-2-1,1 1-14,0-1 7,0-1 0,2 0-1,0 0-6,0-1 7,0 0 0,0 2 6,0-3 0,0 0-9,0 1-13,2-1 9,0 0 1,-3 0 13,3-1-2,-2 0 1,2 0-2,0 1-1,0-2 6,0 2-14,0-1 6,0-1 0,0 0 0,0 1 5,0-1 0,0 0-1,0 0-1,0 0-14,0 0 14,-2 0-7,2-1-12,0 1 6,0 0 2,0 0-18,0 0 1,0 0 3,0 0 0</inkml:trace>
  <inkml:trace contextRef="#ctx0" brushRef="#br0" timeOffset="219468.5528">20265 4858 2,'0'-3'2,"0"-1"0,-2 0 0,2-1-1,0 0 0,0 1 0,-2-2 0,2 1 0,-2-1 0,-1 0 0,1 1-1,-2 0 1,0-1-1,0-1 1,0 1-1,-2-2 0,2 2 0,-3-1 0,1-1 0,-2 0 0,0 0 0,-1 0 0,-1-1 0,2-1 0,-3 2 1,1 0-1,0-1 0,-1 1 0,-1-2 0,2 1 0,-1 1 0,1 0 0,0-2 0,-1 1 0,-1 0 0,1 1 0,1-2 0,0 1 0,-3 0 0,3 1 0,-4-2 0,1 2 0,1 1 0,-3-1 0,1 0 0,-1 2 0,-3 0 0,1 2 0,-4-1 0,1 1 0,-1 2 0,-2 0 0,-1 0 0,-3 0-1,0 2 1,0 0 0,0 0 1,-2 2-1,0-2 1,0 1-1,2-1 0,0 0 0,0 2 0,3-2 0,-1 1 0,0 0 0,2 3 0,-2-3 0,3 1 1,-1 1-1,-4-2 0,4 3 0,-2 1 0,1 0 0,-3 1 0,0-1 0,0 2 0,-2 3 0,2-2 0,-2 0 0,0 1 0,0 1 0,0 1 0,0 0 0,0 0 0,0 2 0,3 0 0,-1-2 0,-2 2-1,4-1 1,0 1 0,2-1 0,1 0 0,1 0 0,0 1 0,3-2 0,1 2 0,1 0 0,3 0 0,-1 0 0,1 0 0,1 1 0,2 0 0,1 0-1,1 0 1,0 1 1,1 1-1,-1 0 0,2-1 1,2 1-1,-2-1 0,2 0 0,1 3 0,1-3 0,0 1 0,0 1 0,2 0 0,0 0 0,0-1 0,0 1 0,2 1 0,-2 1 0,2 0 0,0-2 0,3 2 0,-3 0 0,2 1 0,0-1 0,-2 1 0,4-2 0,-2 1 0,3-1 0,-1 1 0,0-3 0,2 2 0,1-2 0,-3 0 2,2 1-2,2-4 0,-1 1 0,1-1 0,0-1 0,3-2 0,-1 1 0,3-2 1,-1 0 0,3-2-1,-3 0 1,5-1-1,-1-1 0,-1-1 1,4 1 0,-3-1-1,3-1 1,0-1-1,-1 1 1,1-1-1,2 0 0,1 1 0,-1-1-1,2-1 1,0 2 0,0-1 0,2 0 1,-1 0-1,1 1 1,2-2 0,0-1-1,0 0 0,2 0 0,-2 0 0,2-1 1,0-2 0,0 2-1,-2-1 0,0 0 0,0-1 0,0 1 1,0 0-1,0-2 0,-2 1 0,2 0 0,0-1 0,2-1 0,-2 0 0,2 1 0,-2-2 0,0-1 0,2 0 0,-2 1 0,-2-1 0,-1 0 0,1-1-1,-2 1 2,0-1-1,-2 0 7,1 0-8,-1-2 1,2 2-1,-4-1 0,1 0 1,1-1-1,-2 0 1,0 1 0,-1-2-1,-1 0 1,2-1 6,-3-1-7,-1 1 0,1-3 0,-3 0 1,3 0-1,-1-1 1,0-2 0,-1 2 0,1-1 0,-3-1 0,1 1-1,-3-1 0,0 0 1,1 0 0,-1 1 0,-1-1 0,-3 1 0,-2 0 0,0 0 0,-2 0 0,-2 1 0,1-1 0,-6 1 6,3 0-7,-2 1 1,-2-1-1,0 0 0,-2 1 1,0-2 6,-1 0-1,-1 1 0,0 0-8,0 0 1,-1-1 0,-1 0 0,2-1 1,-3 2 0,3 0 6,-2 0 0,2 0-1,-3 1 0,3 0 6,-2 2-15,1 1 14,-1 0-1,2 0-1,-1 2-7,-1-1 0,0 1 0,-1 1-7,1-1 14,-2 2-7,1 0-7,-1 2 8,2-1 6,-3 0-7,-1 1 6,1 2-1,1-1-7,-1-1-6,1 2 1,0-1 14,-1 0 5,-1 1-14,1 0 0,1 1-6,0-1 7,-1 0 13,3 0-14,-3 2 8,3-1-9,-2 2 8,1 0-1,-1 0-1,-1 1 0,3-1 6,-2 0-1,1 1-14,1 1 7,-2 0 0,1-1 0,1 1-7,-2 0-5,3-1 14,-3 1 6,2 1-8,-1-1 6,-1 1-7,1-1 0,1 2-6,0-2-5,-1-1 20,1 1-8,0 0 0,-3 1-6,5 2 0,-4-1-5,1 0 7,1-1 13,-2 0-7,1 0 6,1-1-8,0 2-6,1 1 0,-1-2 14,2 0-8,-1 2-12,1-2 7,0 2-7,-3 0 16,1-1-9,2 1 15,-2 0 4,1-2-2,-1 2 0,0-3-3,1 2-13,1 1 12,-2-1-1,-1 1-1,1-2-7,2-1 0,-5 0 0,5 3 7,-2-3-1,-1 0 5,3 3-7,-2-2-1,1-1 6,1 1 0,-2-2-2,2 2-14,-1-1 8,1 1 6,0 2-1,-1-2-7,1 0 6,0 1-7,0 0 7,-5-1-1,3 1-7,0 0 7,-3 1 0,1-1-7,-3 3 6,1 0-19,-1 0 9,-1-1-7,-3 1 15,-2 1 0,1-1 7,-1 2-2,0-1 0,-1 0-1,1-1-7,0 1 0,3-1-12,-1 0 14,-2-1 7,3 0-1,1 0-7,1-1 6,-1 1-1,3 0 0,1-2-1,1 2-19,-1-1 2,1 1 7,0 0 8,-1-2-6,1 2 1,1 0 6,1-1-12,-2 2 7,1 0 7,-1-2-7,0 2 13,-1 1-20,1-1 7,-1 0 1,1 1 6,0 0 0,-1-1-7,1-1 7,1 1-13,-1 0 19,0-1-20,1 1 20,1-3-1,2 3-7,-1-3 0,3 1-7,-2 0 1,2 0-6,-1-1 20,3 1-8,0-1 6,-2 0-19,2 0 20,0 1 0,0-2-2,-1 2-7,3-1 0,0 1 0,-2 0 6,0 1-7,2-1 0,-2 1 6,0-1-13,2-1 7,-3 2-6,3-2 0,0 2 8,-2-2-12,2 1 13,0-1-12,0 1 13,-2 0 6,2 0-7,2-1-7,-2 2 1,0-1 1,0 0-6,2 1 7,-2 0 0,-1-2 13,1 2-8,0-1 0,0 1 6,-2 1-7,4 0-1,-2-1 0,0 1-12,0 1 13,0-1-6,0-1 7,0 1-1,2-1 0,0 1-13,-2-1 14,2-1 0,-2 1-1,2-1 0,-3-1 7,1 1-2,2-2-13,-2 1 0,2-1 7,0 1-6,0-2-6,0 0 8,0 1 13,2-1-14,-2-1 7,0 1-13,2-1-5,-2-1-5,0-3 2,0 0 0,3-2 2</inkml:trace>
  <inkml:trace contextRef="#ctx0" brushRef="#br0" timeOffset="221057.6437">20902 3429 1,'-6'-5'2,"-1"1"-1,1-1 1,0-1 0,2 0-1,-2 1 0,-3-1 0,1 0 0,2 0 0,-2 0 0,-1-1 0,-1 2-1,2-2 0,-5 0 0,3 1 1,-2-1 0,-3 0 0,1 1-1,-1 0 0,-1-1 0,-3 3 0,0-1 0,-1 0 0,-5 2 0,2-1 0,-2 2 0,-2 0 0,0-1 0,1 2 0,-3 0 0,-2 0 0,0 1 0,0 1 0,0 0 0,-3 2 0,-1 0 0,0-1 0,0 2 0,0-2 0,2 3 0,-2-2 0,4 1 0,-3-2 0,6 2 0,-1-2 0,-2 0 0,2 2 1,2-2-1,0 0 0,2 2 1,0-1-1,2 0 0,1 0 0,-1 0 0,2 0 0,1 2 0,1-2 0,-2 3 0,3 0 0,-3 0 0,0 1 0,1 1 0,-1 0 0,0 1 0,-2 0 0,3 2 0,-3-1 0,-2 1 0,2 2 0,-1-2-1,1 2 1,-2 0 0,0 0 0,0-2 0,1 2 1,-1 0-1,2 0 0,2-1 0,1 1 0,-1-1 0,2-1 0,1 1 0,3 1 0,1-1 0,1-1 0,3 0 0,2-1 0,2 2 0,-3-1 0,3 1 0,2 1 0,2 0 0,-2 1 0,4-2 0,-2 2 0,2 1 0,2 0 0,-2 3 0,2-1 0,0 2 0,0 1 0,0 1 0,-2 1 0,2-1 0,0 1 0,2-1 0,0 2 0,1-1 0,-1 1 0,2-1 0,0 2 0,2-1 0,1-2 0,1 1 0,0-1 0,3-1 0,3-3 0,1 2 0,2-3 0,-1 0 0,5-2 0,0-1 0,4 0-1,-1-3 0,3 1 1,2-3-1,5-1 0,-1-1 0,6-2 1,0 0 0,5-3 0,4-1-1,1 0 0,1-1 0,0 0 1,4-3-1,-3-1 0,3 1 1,0-2 0,0-2 0,2 0 0,0-2 0,2 1 0,0-1 0,-3-2 0,1 0 0,0 0 0,-4-1 0</inkml:trace>
  <inkml:trace contextRef="#ctx0" brushRef="#br0" timeOffset="221562.6726">21009 2352 3,'-2'0'3,"0"-1"0,2 0-1,-2 0 0,2 0-1,-2 1 1,0 0 0,2 2-1,-2 1 0,0 3 1,-2 1-1,0 3 0,-1 1 0,-1 2 0,2 2-1,0 0 1,-2 2-1,-3 2 1,3 1-1,0 0 0,-2 0 1,0 1-1,-1-2 0,1 2 0,2-1 0,-3-1 0,3-1-1,2-2 1,0 0-1,2-2-1,2-3 0</inkml:trace>
  <inkml:trace contextRef="#ctx0" brushRef="#br0" timeOffset="221895.6917">21104 2460 2,'0'0'2,"0"0"0,0 3 0,-2 1 0,-2 5 0,-2 2 0,-2 4-1,-1 2 1,1 2-1,0 1 1,0 1 0,1 1-1,3-1 0,2-1 0,2 0 0,2-2 0,0-1 0,5-2 0,3-1-1,0-4 1,5-2-1,3-2 0,3-4 0,2-2 0,4-2 0,-2-5 0,1-2-1,3-3 1,-2-3 0,-2-1 0,0-4 0,-4 1 0,-3 0 0,-3-2 0,-1 1 0,-6-1 0,1 1 0,-5 0 0,-4 3 0,-2 1 1,-4 1-1,-5 2 0,-1 2 0,-3 3-1,-3 1 0,-3 3 0,-2 0 0,-2 3 0,1 2-1</inkml:trace>
  <inkml:trace contextRef="#ctx0" brushRef="#br0" timeOffset="223042.7573">21094 2023 1,'-12'6'1,"-1"0"1,-1 2 0,-3 1-1,1 2 0,-5 2 0,2 1 0,-1 1 0,-3 2 0,0 2 0,0 2 0,1 3 0,-1 2 0,-2 4 0,2 2 0,1 3 0,-1 6-1,2 2 1,3 4-1,-3 1 2,6 2-2,3 0 1,4 3-1,2-3 1,1 0-1,8-3 1,3 0-1,2-2 1,6-2-1,3-2 0,6-5 0,6-3 0,2-6 0,4-2 0,6-4 0,5-6 0,5-3 0,5-7 0,4-3 0,2-6 0,2-3 0,5-3 0,-3-4 0,2-3 0,0-5 0,-1-2 0,-1-4 0,-2-5 0,-2-5 0,-4-5 1,-2-4-1,-7-4 0,-3-1 0,-7-3 0,-4 0 0,-6-4 0,-6 0 0,-4-1 0,-9 1 1,-6 0-1,-4 2 0,-6 3 0,-9 5 0,-5 3 0,-7 7 1,-4 3-2,-6 4 1,-5 7-1,-5 4 1,-3 3 0,-4 6-1,-4 5-1,-2 3 0</inkml:trace>
  <inkml:trace contextRef="#ctx0" brushRef="#br0" timeOffset="224183.8225">18350 3193 2,'-5'-2'2,"-3"-2"0,-2 1 0,-3-1 0,-1 2-1,-3 1 1,-1 0-1,-5 1 0,0 1 0,-4 0 0,1 4 0,-5-1 0,0 2 0,-5 1-1,1 2 0,-2 1 2,0 0-1,2 3 0,-3 0-1,1 1 0,4 1 1,0 2-1,4 1 1,0-1-1,2 2 0,2 2 0,3 1 0,1 1 0,0 0 1,3 3-1,3-1 0,1 2 0,1 1 0,1 1 1,1 1 0,3 1 0,0 0-1,4 3 1,0-1-1,2 1 0,2 0 1,2 1-1,2 0 0,0-1 1,4 0-1,-2 0 0,5-2 1,3 1 6,5-2-7,-1 0 0,5-3 0,4-3 6,0 1-1,4-3-1,4-1 0,0-3-1,3-2 1,3-2-1,2-3-1,1-2-6,-1-2 7,1-2-1,3-2-6,1-4 6,1-1 0,-1-3-6,0-1 6,-3-2-6,-2-2 7,1-1-7,-3-2 7,-1-3-1,-3 0 0,-2-3 6,0-1-7,-4-2 0,-2-5 0,-2 1-7,-2-6 1,0-1 0,-5-2 0,-3-3 2,-3 0 0,-1-2 7,-5 1 0,-2-2-1,-4 0 6,-2 0-8,-4 2 0,-2-2 0,-4 1 0,-3 1-7,-5 1 8,-3 2-7,-4 2 7,0 1 0,-4 2 0,-2 2-7,-2 3 13,0 1-7,0 2 6,0 5-7,-2-1-6,2 4 0,0 2 7,2 0-6,0 3 1,0 0 0,2 5 13,2-1-7,0 3-7,4 0 1,0 0-1,3 1 2,3 1 0,1 0 1,1 1 0,1 1-1,1 0 1,3 0 0,-1 2-1,3-2 1,0 3 0,0-1 0,1 1 1,3 1-1,0 0 0,0-2 0,2 2 0</inkml:trace>
  <inkml:trace contextRef="#ctx0" brushRef="#br0" timeOffset="242476.8688">11545 5131 3,'0'-2'3,"0"0"0,0-1-1,-2 2 0,4 0 0,-4 1-1,2 0 0,0 0 0,0 0 0,0 0 0,0 0 1,0 1-2,2 4 1,0 0-1,2 2 1,1 1-1,-1 0 0,2 2 0,0 2 1,0-2 0,1 2 0,-1 0-1,2-2 1,0 1-1,-1-2 1,1-1-1,-2 0 1,2-1 6,1-1-7,-1-3 19,0 0-8,4-3-2,-1-4-1,3-2-1,1-2 5,1-2-20,3-2 7,2 1 13,-3-5-1,5 1-8,0-1-7,-1 0 1,3 0 6,-2 0-6,0 2 6,0-1 0,-1 3 0,-3-1-1,0 2 6,-3 2-1,-1 1-7,-1 0 6,-2 2-13,-1 0 7,-3 1 0,2 1-13,-3 0 2,1 1 1,-2-1 1,-2 2 1,2 1 0,-4 1 2,3 0 0,-3 0-2,0 1 2</inkml:trace>
  <inkml:trace contextRef="#ctx0" brushRef="#br0" timeOffset="243213.911">13249 5024 2,'0'-1'3,"-2"1"0,0-2 0,0 1-1,0 1 0,2-1 0,-2 1-1,2-2 0,0 2 2,-2 0-2,2 0 0,-2 0 0,2 2 0,0-1-1,0 0 0,0 2 0,0 2 0,0 0 0,2 2 0,-2 0 0,0 0 0,0 0 0,2 1 0,0 1 1,0-1 0,0 2-1,2-4 1,-1 1-1,1 0 1,0-1-1,0 0 0,2-1 0,-2-1 1,5 0-1,-1-3 0,2 0 1,3-2 6,3-4-8,5 0 1,-1-2 0,5-2 6,0-1-7,0 0 0,2-3 7,0 0-8,2 1 1,-5 0-1,1-1 1,0 1 0,-2 0 0,-2 2 1,-1 0-1,-3 0 0,-1 2 1,-1 1 0,-5 1 6,3 0-7,-5 2 0,0 0 0,0 1 0,-1-1 7,-3 2-7,2 1 0,-4-1 0,2-1 0,-2 2 0,2-1 7,-2 1-7,0 1 0,1-2 0,-1 1 0,-2 0 7,2 0-1,-2 1-1,2-1-7,-2 1 7,0 0-7,0-1 0,0-1 0,0 1 0,0 1-1</inkml:trace>
  <inkml:trace contextRef="#ctx0" brushRef="#br0" timeOffset="244073.9602">10526 4560 1,'-2'-9'3,"0"-1"0,-3-1 0,1 2 0,0 1 0,2 0 7,-2 1-9,2 2 0,-2 0 0,2 2 0,0 1-1,-1 5 1,-1 3-1,-2 4 7,2 4-7,-2 3-1,0 1 1,1 3 0,-1 0-1,2-1 0,0 1 0,0-2 0,2 0 0,2-1 0,0-2 0,0-1 0,0-2-1,2-4 0,2-1 0</inkml:trace>
  <inkml:trace contextRef="#ctx0" brushRef="#br0" timeOffset="244349.976">10646 4529 1,'-2'5'2,"-1"2"0,1 2 0,0 5 0,-2 2 0,2 3-2,-2 2 1,2 1 0,2 0-1,0-1 1,2 0 0,2-1 0,2-2-1,3-2 1,1-2 0,2-3 0,3-2 0,1-4 1,3-4-2,2-2 1,1-5 0,-1-2-1,0-3 1,-3-4-1,1 0 1,0-1-1,-5-3 1,1 0-1,-5-2 0,-4 1 0,0 0 0,-6 1 1,0 1-1,-4 0 0,0 3-1,-4 1 1,-5 3 0,1 3 0,-3 1 0,-1 3-1,-3 3 1,1 2-1,-1 3 0,0 3-1</inkml:trace>
  <inkml:trace contextRef="#ctx0" brushRef="#br0" timeOffset="244520.9858">11080 4665 1,'0'0'3,"0"0"0,0 0 0,0 0-1,-2 0 0,-2 0 0,2-1-1,-2-1-1,-1-1 0,3 1-1</inkml:trace>
  <inkml:trace contextRef="#ctx0" brushRef="#br0" timeOffset="244674.9946">11034 4388 1,'-2'0'3,"2"0"0,0 0-1,0 0-1,0 0 1,0 0-1,0 0 0,0 0 0,0 0 0,0 0-1,0 0-1</inkml:trace>
  <inkml:trace contextRef="#ctx0" brushRef="#br0" timeOffset="244880.0063">11419 4207 2,'0'2'3,"-4"3"0,0 1-1,0 1 0,0 2 0,-3 3 0,1 0 0,0 2 0,-2 3 1,1 0-2,1-1 0,0 4 0,-2-1 0,2 1 0,-1 2 0,1-1-1,0 1 0,2 0-1,0 0 1,2-2 0,-3-1-1,5-2-1</inkml:trace>
  <inkml:trace contextRef="#ctx0" brushRef="#br0" timeOffset="245203.0248">11572 4322 2,'-2'4'3,"-2"3"0,-2 0 0,0 2 0,-1 4-1,1-1 0,-2 2 0,2 3 0,-1 0-1,3 1 0,2-2 0,2 1 0,0-2 0,4 2-1,1-5 1,1 0 0,2-1 6,2-4-1,3-3-7,3-4 0,-1-1 7,1-4-7,1 0 0,-1-2 0,-1-3 0,-1 1 0,-1-2 7,-3 1-7,0-2 0,-3 2 0,-5-2 0,0 1 0,-2 0 0,0 1 0,-4-1 0,0 2 7,-3 0-7,1 2 0,-2 1-1,0 1 1,-1 3 0,-1 1 0,2 1 0,-3 1-1,3 1 0,0 2 0,2 0-1,1 1 0</inkml:trace>
  <inkml:trace contextRef="#ctx0" brushRef="#br0" timeOffset="245492.0413">11878 4307 2,'0'0'3,"0"0"0,0 1-1,0 0 1,0 3-1,-2 0 0,0 0 0,0 3 1,-2-1-1,2 2 0,0 0 6,0 0-8,-2 1 7,1 2-7,1-2-1,2 3 7,-2-2-7,2 1 0,2 0 0,-2 0 0,5 0 0,-1 1 0,0-1 0,4 0 0,-2-1 1,3-1 6,-1 0-7,0 0 7,-2-2-1,1 0-1,-1-1 0,-2 1 6,-2 1-2,-2 0-13,-2 3 13,-2 2-7,-7-1 0,-1 2-7,0 2 0,-1 0 0,-1-1-1,1 0 1</inkml:trace>
  <inkml:trace contextRef="#ctx0" brushRef="#br0" timeOffset="246177.0805">13287 4262 1,'2'-7'3,"-2"-3"0,2 1 1,-2 0-1,0 2 0,0 0 19,0 1-10,0 0-14,0 2 13,0 0-14,0 3 1,-2 2 0,0 4 0,-2 2 7,-1 5 6,-3 4-8,2 1 6,0 2-14,0 0 7,-1 2 0,3 1-7,-2-1 0,4 1 0,0-1 1,0 0 0,0-2 0,4-2 0,0-2 0,2-1 0,2-3 0</inkml:trace>
  <inkml:trace contextRef="#ctx0" brushRef="#br0" timeOffset="246434.0952">13595 4291 3,'-2'7'3,"-4"2"0,-1 3-1,1 2-1,-2 2 1,2 0 0,-1 2 0,1-1 0,2 0 1,4 0-2,-2-1 1,4-3-1,2 1 0,2-3 0,3-1 0,1-5 0,3-1 12,1-4-8,3-4 6,-3 0-14,3-3 0,-3-2 7,1-3 0,-3-1 6,-2 0-15,-1 1 0,-3-2 2,-4-2 0,-4 3 1,0-1 0,-5 1-1,-1 1 0,-4 2 0,-3 2 0,-1 1 0,-3 3 0,1 2 0</inkml:trace>
  <inkml:trace contextRef="#ctx0" brushRef="#br0" timeOffset="248126.192">14215 5000 1,'0'-3'4,"0"-2"-1,0-1 7,0 1 0,0 1 4,0-1-2,0 2 12,0-1-10,-2 1-14,2 0 19,0 1-15,0 0 12,0-1-9,0 2-13,0 0 19,0 1-14,0 1 8,0 1-2,0 2-14,0 4 22,2 0-3,0 2-1,0 1-8,3 1 7,-1 1 6,-2 1-15,2 0 12,-2-1-1,0 3-1,0-2-8,0 1-6,0-1 14,2 0 4,-2-2-14,3 1 13,-3 0-8,0-3 6,2 0 0,-2-2-15,0-1 19,0-1-20,-2-1 19,2 0 5,-2-1-8,2 0-8,-2-1 19,0-1-2,2-1-10,0-3 6,5-1-9,-1-1 7,2-3-9,4-1 6,5-3-8,0 0 13,3-2-7,1-1-2,4-1-1,0 0 6,3-2-8,6 1 6,-3 0-8,4-2-6,0 1-6,2 1 14,-2-2 6,0 2 0,1 0-2,-1 0-1,-2 1-1,-2 0-6,0 1 0,-2 1-13,-2 0 1,0 0 15,-3 1 0,1 2 7,-4-2-8,2 3 6,-5-2-1,1 2-20,0 0 21,-1 0-7,-3 3 0,-1-1-7,1 1 14,-1 0-1,-2 0 12,1 0-2,-3 2-15,1-1 6,-1 0 6,0 0-15,1 0 13,-3 1 0,2 0-2,1-1-8,-5 0 19,2 3-8,-2-1-2,0-1 5,-1 1 5,-1 1-16,0 0 12,0 1-14,-2 0 13,0 0-9,-2-1-1,2 2-7,0-1 19,0 0-1,0 1-15,-2-1 6,2 0 5,-2 1-20,3 0 7,-3 0 19,0-1-15,0 1 7,2 0-15,-2 0 15,0 0-9,0 0 0,0 0 6,0 0-7,0 0 6,0-1 0,0 2-14,0-2-12,0 1-9,0 0-16,-2 0-27,2 0-4,-3 0 9,-1 1 6</inkml:trace>
  <inkml:trace contextRef="#ctx0" brushRef="#br0" timeOffset="250868.3488">18317 5909 2,'0'0'2,"-3"1"0,-1-1 1,2 0-1,0 0 0,-2 2-1,0-2 1,0 1 0,0 0-1,-3 0 0,3 0-1,-2 2 2,0-1-1,0-1 0,-1 1 0,1 1 0,-2-1 0,0 0-1,-3 0 0,1 0 1,0 0 0,-1 1-1,1-2 1,-2 0-1,1 0 1,-1 0-1,-1 0 0,1-1 0,-2 0 0,-1-1 1,-1 1-1,-1 0 0,0-1 0,-3 0 1,1 1 0,1-1-1,-3 0 0,0-2 0,1 2 0,-3-1 0,0 1 0,-2-1 0,0 1 0,-2 1 0,-1-2 0,-3 1 7,-1 0-7,1-1 0,-2 1 6,-2 0-7,0 1 0,0-1 0,0 1 0,-5-1 0,3-2 0,-2 1 1,0-1 6,-3 0-1,-1 1-1,1 1 0,1 0-1,-2-2-6,1 2 0,-1-1 1,-1 0 6,1 0 0,0 1 0,-3 0-9,3-1 2,-1-1 7,-1 2 0,1-1-1,-1 0-1,-3-2 6,3 1-1,-1 1-7,1 0-6,1 0 1,-1-2 7,3 1-1,-1-2 0,2 2-6,1 0 7,-1 0 6,2 1-8,-1-2 7,3 1-7,-2-1 6,2 2-7,-1-2 0,1 1 0,2-1-6,0 1 13,0 2-7,0-2-6,-1 0 1,3 0 7,2 0 6,0 1-7,0-2-7,0 2 8,2 0-6,0-1 6,0 0 0,0 2-7,0-3 2,3 3 6,-3-1-6,-2 0 7,2 2 6,-2-1-8,0 1-7,0-1 2,-1 1 0,-1 0 7,0-1 6,-2 0-8,0 1-6,0 0 1,0 0 6,0 0 0,-3 0-7,1 0 1,0-1 0,0 1 1,-3-2 7,3 1-7,-2 0 0,-3 0 7,3 0-1,-4 0-7,1-1 1,-1 1 7,-3 0-1,1 1 7,-1 0-8,1-1 0,-1 1-1,3-1 0,0 1-6,-1-3 7,1 3-7,-1-1 1,1 0-1,-1 1 2,1-1 7,0 0-7,-3 1 0,1 0 0,-1-1 1,-2 1 0,1 0 7,1-2-7,-1 0 0,-1 1 0,1 1 1,-3 0 0,0-1-1,1 1 7,-3-1-7,0 1 7,-1 0-7,-1 0 0,-4 0 1,2 0-1,0 0 1,-2 0 0,0 1 0,-2-1 0,-2 1 0,0 1 1,-2 1-1,-2-2 1,2 1 0,-2 0 0,0 2 0,-1-2-1,3 1 1,0 0 0,-2 1-1,2-2 1,-2-1 6,4 1-7,-3 1 0,3-1 0,0 0 1,2 1 6,-2-2-7,4 0 0,-2 1 6,3-2-7,-1 2 1,2-2-1,0 0 1,-2 1 0,2-1 7,-2-1-8,2 1 1,1-2 0,-1 1 0,2 1 6,2-1-6,1 0 6,-1 1-7,2 0 0,-1 0 0,1 0 7,0 0-7,1 0 0,1 0 7,-2 0-7,3 0 0,-1 0 0,3 0 0,-3 2 1,3-1 0,-1 1 0,3 0 0,-3 0 1,5 0 6,-2 1-8,1-1 7,-1 2-7,1-1 1,1 1 0,0-1 0,-1-1 0,3 3 0,-2 0 0,-1-1 0,1 1 0,2 0 0,-3 2 0,1 1 1,2 0-1,-3 0 1,1 0 0,-1 0-1,1 2 1,0-1 0,-1-1 0,1 0 0,2 0 0,-1 1 0,1-3 6,2 0-7,2 0 1,0-2-1,4-1 1,0-1 0,0 1-1,4-2 0,2 0 1,2-1-1,0-1 1,1 0 0,1-2 0,2 1 0,1 1 0,3-1 0,-1-1-1,1 1 1,3 1-1,-1-2 1,1 2 0,2 0 0,-1 0 0,3 0 0,0 1 0,1-3 0,1 3 0,0 0 0,0-1-1,2 1 1,-2 1 0,1 1 0,1-1 0,0-1-1,0 1 2,-2 1-1,2 1 0,0-1-1,-3 1 1,1 1 1,0-1-1,0 0 0,-1 0 0,-1 1 0,2-1 0,-2 2 0,-1-2 0,-1 2 0,0-2 0,2 1 0,-3 1 0,3-1 0,-2 1 0,1-2 0,1 1 0,0-1 0,-1 1 0,3-1 0,0 1 0,2-1 0,0 2 0,-2-2 0,1 1 0,1-2 0,0 2 0,2-1 0,0 3 0,-2-1 0,0 2 0,0-1 0,2 2 0,-3 0 0,1 0 0,2 1 0,-2 1 0,0 0 0,-2 2 0,2 0-1,-1 2 1,1 0 1,0 1-1,-2 1 0,2 1 0,-2 2 0,-1-1 0,3 2 0,-2 0 0,2 2 0,-2 0 0,0 2 0,-1 2 0,1 1 0,0-1 0,-2 1 0,1 1 0,1 1 0,2-1-1,-2 0 1,2 0 0,-2 1 0,1 1 0,1-1 0,0 0 1,-2 2-1,2-2 0,-2 1 0,4-1 0,-3 1-1,1 2 1,0-1 0,0 0 0,2 2 1,-2-1-1,-2 2 0,4 0 0,-3-2 0,1 3 0,0-1 0,0 1-1,2-2 2,0 0-2,0 0 1,0-2 0,-2 1 0,-1 0 0,1-2 1,0 1-1,0-1 0,0 0-1,2 1 1,-4 1 1,-1-2-1,1 1 0,2 1 0,-2-1 0,0 2 0,-3-2 0,3-1 0,2 2 0,0-2 0,0-1 0,0 1 0,0-2 0,-1 0 0,3-2 0,0 1 0,2-2 0,0 0 0,-2-3 0,2 0 0,2-1 7,-2-3-7,0 0 0,0-1 0,2-2-1,0 0 7,-2-1-7,0 0 0,0-2 0,2-2 0,1 2 0,1-2 0,-2 0 1,-2-1 0,2 2 12,0 0-14,-2 1 13,2 1 0,-2 1-3,0-2-1,2 1 6,-2-1-8,2 1 0,-2-3-9,2 0-4,-2 2 7,0 0 13,0 1 4,0-1-2,0 0-14,0-3 6,2 2 1,-4-2 4,2-1-8,2-1 0,-2 0 0,0-1-13,0-1 14,2-1-1,-2 0-7,0-1 7,2 1-6,-2-1 6,0-2-13,0 0 14,0 1 0,0 0-20,0-1 0,0 0 3,0-2 1,-2 1 0,2-1 2</inkml:trace>
  <inkml:trace contextRef="#ctx0" brushRef="#br0" timeOffset="251495.3847">7529 8272 3,'0'0'4,"0"0"-1,0 0 0,0 0 0,0 0-1,0 0 8,0 0-9,0 0 13,0 1-15,4 2 7,-2 0 5,4 1 6,-2 0-9,5 2-14,-3 1 1,0 1 7,2 1 6,1 2 5,1 1 6,-2-1-16,0 3-13,1 0 20,-1 1-1,0 1-14,3 1 1,-1-1 13,-2 1-14,1 0 7,-1 0 6,-2-1-1,2 2-1,1-3 1,-1 0-2,-2 0-1,0-2-13,0 1 0,1-1 16,-3-3-2,2 1-1,0-2-13,0 0 14,1-2-1,-1 1 12,0-2-14,-2-1 0,2 0 19,-2-3-3,3-2-3,1 0 0,0-2-3,1-1-2,1-3 6,0-1-9,3-1 6,-1-3-8,0-1-13,1-1 19,1-2-20,-1 0 14,1 0-7,-1 1 0,1-1 7,-2 1-7,1 0 0,-1 1 0,1 0 7,-5 3 6,2-2-15,-1 3 1,-3 0 14,0 1-2,0 1-1,-2 0-14,0 1 7,-1 0 0,1 1 6,-2 1-1,0 0 7,0 1-9,0-1 6,0 3-2,-2-2-1,2 0 0,-2 1-8,2 1 8,-2 0-9,0-1 1,2 1 7,-2 0-8,0 0 7,0 1-14,0 0 8,2-1-12,-2 0 14,0 1-13,0 0 2,0-2 0,0 2-10,0 0-18,0-1 4,0 1 4</inkml:trace>
  <inkml:trace contextRef="#ctx0" brushRef="#br0" timeOffset="266314.2323">511 5831 1,'0'0'3,"0"0"-1,0 0 1,0 0-1,0 0 0,0 0-1,0 0 1,0 0-1,0 0 0,0 4 1,0 1 0,0 0-1,0 2 0,0 1 0,0 3-1,-2 1 1,2 0-1,-2 3 1,0 1 0,2 0 0,0 1 0,-2 4-1,2 2 0,2 3 1,0 2-1,0 1 1,0 4 0,3 1-1,-3 3 0,2 2 7,2 3-7,0 1 12,2 3-8,1 3 7,1 4-2,3-1 5,-3 4-8,4 0-1,-1 2 7,-1 1-9,3 1 6,-1 1 5,3 1 6,-1 2-22,1 2 19,-1 1-15,1 2 12,1 2 0,-1 1-3,0 0-8,-1 0 12,1 2 0,-3 3-3,5 0-8,-5 1 0,3-1 6,-1 1-15,1-1 7,1 1 7,-1 1-14,0-1 0,-1 1 15,3-2 4,-1 1-15,1 0 7,2-1 5,-3 2-14,7-2 7,-2-1 7,2 0-2,-1-2-8,1 2-6,2-2 13,0-2-7,0 0 0,-2 2-13,2-2 20,-1 0-1,1-2-13,0-1 13,0 1-1,-2-2-7,0-2 0,-2-1-6,1-1 14,-1 0-8,2-1-12,-2 0 20,-1-3-19,1-1 20,0-2-7,0-1-13,-3-1 14,3-3-6,-2-3 6,2-1-6,-3-3 13,1-1-20,0-3 14,-3-2-26,1-4 10,-1-2-12,-1-5-3,-3-4 2,-3-3 3,-1-5 2,-2-3 1</inkml:trace>
  <inkml:trace contextRef="#ctx0" brushRef="#br0" timeOffset="268127.336">578 6022 1,'-2'-3'2,"2"-2"-1,0 0 1,0 1-1,2-2 1,0-1 0,0 1 0,0 0-1,2-1 0,0 0 0,2-1 0,1-1 0,-1 1-1,2-3 0,2 0 1,3-1 0,1-2-1,5-1 2,4-3-1,1 0-1,5-2 1,2-2 0,5-1 0,3-4-1,4-2 0,7-2 0,2-3 0,10-5 0,6-2 0,6-6 0,5-3 0,2 0 0,5-2 1,8-1-1,3 1 0,2-3 0,0 1 0,1-1 0,-1 0 0,2 1 1,5-3-1,-3 2 0,-2 3 0,1 1 0,-3 1-1,-4 3 1,-2 3 0,-2 2 0,-2 3 0,-2 0 0,-4 3 0,-5 4 0,-3-1 0,-3 4 0,-4 1 0,-3 3 0,-3 1 0,-7 2 0,-1 4 0,-6 1 0,-1 3 0,-5 4 0,-5 1 0,-2 3 0,-4 2 0,-4 3 0,0 2 1,-4 4-1,-5 3 0,-1 0 0,-3 4 0,3 2 0,-5 1 0,-1 4 1,-1 1-1,-2 4 0,3 1 0,-1 2 0,0 3 0,1 4 0,1 1 0,0 2 0,3 4-1,-1-1 2,3 3-1,-1 2 0,3-1 1,2 1 0,-1 3-1,1 1 0,2 2 0,-2 1 7,1 3-1,3 0-1,0 0 0,2 1-7,-2 1 6,2 0-7,-1 2 1,1 0 0,2 1 1,0 3 6,0 0-7,0 1 7,2-1 6,0 1-16,4-1 9,-2 1-1,3-1 6,-1 2-1,0 0-14,0 0 0,0 0 1,0 1 14,3-2-14,-3-2 1,0-1 13,0-2-14,0-1 13,-2-2 5,5 0-14,-3 1-6,-2-3 7,2-1 7,0 0-8,2 0 1,-2-2 6,3 0-1,-3-2-7,0-2 0,-2 0 1,0-2 0,0-2-6,-2-1 13,2-2-1,-2-2 0,-2-1-7,0 2 0,0-3 0,-2-1 1,0-2 0,0 0 6,-2-2 0,0-2-1,-3 2-1,3-4 0,0 1 0,-4-2-7,1 0 7,-1-1-1,0-2 0,-1 1-13,-1-2 14,-2-1-6,-1 0 0,-1-2 13,-1 0-1,-1-2-8,-3 0-6,0-1-6,-2-1 1,-1-1 8,-1-1 8,-2 0-2,-2-2-1,-2 1-6,-4-2-7,0 2 16,-2-2-2,-5 2-1,1-1-6,-5 0-7,-1 2 8,-3 0-6,-1 0 1,-5 0 1,0 3 1,-4 0 1,-2 1 0,-2 2 0,-2 1 1,-5 2 0,-1 1 1,-2 3-1,-7 0 1,0 3 1,-3 2 0,-1 0 6,-4 3-7,0 1 0,-4 1 0,-2 1 0,-2 1 1,0 3 0,-5 1 0,1 1 1,-3 1-1,3 1 0,-2 1 0,-1-1 1,3 2 0,-2-1 6,-1 1-1,3-2-7,-2-1 1,1 0 0,3 1 0,0 0-1,0-2 1,1 0 0,1 1 0,-2 0 1,4 1 0,-2-2 0,-1 1 0,3-2 0,-2-1-1,4 0 1,0 0-1,2-3 1,2 1-1,0-2 1,2-1 0,3-2 0,-1-2 6,4 1-7,-1-3 1,3-2 0,0-1-1,3-1 1,4-2-1,-3-1 1,3-1-1,3-1 7,1 0-7,4-3 0,0 1 0,0 0 7,4 0-7,0-1 0,0-1 0,2 2 6,0-1-7,3 2 0,-1-2 1,0-1 0,2-2 7,2 0-8,3-1 0,-1-1 0,3-1 8,-1-2-8,3-1 1,1 1 0,3-3-1,0-1 8,1 1-7,1-3 0,0 1 6,2-2-7,1 1 7,-1-2-1,0 0-7,2 1 7,-2-2-7,2 1 1,1 1 6,-1-2 0,0 0 6,0 0-8,2 1 0,-2 0-1,0-1-6,0 1 7,-1-1-7,1 2 1,0-1-1,-2-1 2,2 1 0,-2 0 1,1-1 0,-1 0-2,0-1 1,0 0 0,-2 0-1</inkml:trace>
  <inkml:trace contextRef="#ctx0" brushRef="#br0" timeOffset="268996.3857">873 6848 2,'0'0'3,"0"0"-1,0 0 0,0 0 0,0 0-1,2 0 0,1-1 0,-1-1 0,0-1 0,2-2 0,2 1 0,2-3 0,3-2 0,-1 0 1,4-4-2,5-1 1,0-3 0,3-3 0,3-2-1,2-3 0,8-2 0,3-3 0,5-3 0,5-2 0,7-1 0,3-3 0,4-5 0,4-1 1,3-4-1,7-2 0,3-2 0,4-2 0,1-2 0,1 0 0,2 0 0,2-1 1,0 0 0,4 0-1,0 1 1,-2 0-1,0 0 0,-2 1 0,-4 1 0,-3 2 0,-3 3 0,-2 3 1,-5 3-1,-4 5 1,-8 1-1,-2 5 0,-8 4 0,-7 4 0,-6 2 0,-3 4 0,-6 2 0,-3 3 0,-4 1 0,-4 3 0,-5 1 0,-4 2 0,-4 3 0,0 0 0,-4 2 0,0 1 0,0-1 0,0 0 0,0 1 0,0-1 0,0 1 0,0-2 0,0 2 0,3-1 0,-1 0 0,2-2 0,-2 2-1,2-2 0,-2 2 0,0-2 0,0 2 0,0 0 0</inkml:trace>
  <inkml:trace contextRef="#ctx0" brushRef="#br0" timeOffset="269870.4357">836 6053 3,'0'-2'3,"-2"0"0,2 0-1,-2-1 0,2 1-1,0 1 0,0 1 0,-2-1 0,2 1 0,0 1 0,-2 1 0,0 2 1,-2 1-1,2 2 0,-3 4-1,3 0 1,0 3 0,0 3-1,2 0 0,0 3 0,0 1 0,4 2 0,1-1 0,-1 0 0,2 0 0,0-1 0,2-2 0,1-2 0,1-2 0,0-2 1,3-4-1,1 0 1,1-5-1,-1-3 0,-1-2 0,1-3 0,1-3 0,-1-4 1,-2-2-1,3-2 0,-3-3 0,1-1 0,-1-3 0,-2-1 0,1-3 0,-1-2 0,-2-1 0,1-1 0,1 0 0,-4 1 0,3 0-1,-3 3 2,0 3-1,0 2 0,0 3-1,-2 3 1,1 2 0,1 4 0,-2 2 0,-2 4 0,2 5 0,-4 4 1,2 4-1,-4 4 0,0 4 0,0 0 0,-2 3 0,-2-1 0,-1 1 0,1-2 0,0-1 0,2-3-1,-2-1 0,2-1 0,2-4 0,-3 1-1,3-5-1</inkml:trace>
  <inkml:trace contextRef="#ctx0" brushRef="#br0" timeOffset="270973.4988">1217 5931 1,'2'9'3,"2"1"-1,0 2 0,0 0 0,0 5 0,0-3-1,3 0 0,-3-2 0,2 0 0,-2 0 0,0-4 0,2 0 0,-1-2 0,1 0 1,0-5-1,0-1 0,-2-3-1,1-1 0,1-3 0,0-3 0,0-1 0,-2-3 1,0-1-1,1-2 0,-1 0 0,-2-2 0,0 3 0,0 1 0,0 1 0,0 2 0,-2 2 0,2 2 0,0 4 0,2 3 1,2 2-1,1 2 0,-1 3 0,0 0 0,2 3 0,-1-2 0,1 1 0,0-2 0,2-1 0,-1-1 0,3-3 0,-2-2 0,1-3 0,-1 0 0,-2-4 0,3-3 0,-3-1-1,0-1 1,1-3 0,-3 1 0,0-2 0,-4-2 0,0 1 0,-2-2 0,0 0 0,-2-1 0,-2-1 0,-2 0 0,2 1 0,-3 1 0,3 2 0,-2 3 0,2 1 0,0 3 1,0 3-1,4 5 1,-2 4 0,2 2-1,0 5 0,2 4 1,0 4-1,2 4 0,2 2 1,0 3 0,5 1-1,-1 1 1,-2 1-1,3-3 0,1-1 1,-2-2-1,1-2 0,-3-3 0,0-2 1,0-3-1,1-2 0,-3-2 7,2-4-1,-2-3-1,3-6-1,-3-3-7,0-2 1,0-3 0,1-3 1,-1-3 0,0 1-1,0-2 7,0 0-7,-2 0 0,3 3 1,-3 3-1,0 1 1,0 1 7,-2 3-1,2 3-7,0 3 7,1 2-7,1 2 0,-2 3 0,0 2 0,2 1 0,-2 1 1,1 2 6,1-2-7,0 1 0,-2-1 1,2 0 0,0-1 6,-1-1-7,1-1 1,0-1 0,0-2 0,0-2 0,1-2 7,-1-1-7,2-4 0,-2-1 0,1 0 0,1-3 0,-2 1 6,2-1-7,-2 0 0,1-2 0,-1 0 1,0 2 0,-2 0 0,0 2 1,0-1 0,-1 3-1,-1 2 7,2-1-1,-2 2-8,2 3 1,0 1 1,0 3 6,0-1-6,1 1-1,1 1 7,-2-1-7,0 2 1,2-3 0,0 2-1,1-2 0,-1 0 1,-2-2 0,4 0 7,-2-2-7,3-1 0,-3-1 0,0-2 0,2-1 0,1 0-1,-3-1 1,0 1 0,2-1 0,1 2 0,-3 0 0,-2 2 0,2 0 0,-2 2 1,2 1 0,1 1 0,-3 0 0,2 2 0,-2-1 0,0 2 0,3-1-1,-1-1 0,0 0 1,0-1 0,2 0 0,1-3 0,-1-2 0,-2-2 0,4-1 0,-1-5 0,1 0 0,-2 0 0,3-5 0,-5 1 0,0-2 0,0 0 0,-2-2 0,-1 2 0,-1-3 0,-4-2 0,-3 1 0,-1-1 0,-2-1 0,0 3 0,-3 0 1,1 2-1,2 3 0,-3 2 1,3 2 6,0 1-1,0 4-7,-1 5 0,1 3 6,0 4 6,2 8-14,-1 2 7,3 5 13,0 0-16,2 5 13,2 1-15,2 2-6,2 0 20,4-1-14,1 0 6,1-3-13,2-1 1,3-2 1,-1-2-1,-1-3 1,-1-1-2</inkml:trace>
  <inkml:trace contextRef="#ctx0" brushRef="#br0" timeOffset="271147.5087">1401 5776 2,'0'0'4,"0"0"-1,0 0 0,0 0 0,0-3 0,4-1-1,4-6 0,3-1 0,7-7-1,3-3-1,6-3 0,6-4-2</inkml:trace>
  <inkml:trace contextRef="#ctx0" brushRef="#br0" timeOffset="272270.5729">2780 5141 4,'-2'7'4,"0"4"-1,0 3 0,0 4 0,-2 1 7,2 5-9,0 1 6,4 1-7,-2-1 7,0 1-8,4-2 7,0 1-7,0-4 0,2-1 13,-1-4-1,-1-1 10,0-3-15,0-1 19,-2-1-4,0-2 5,-2-4-4,0-3-2,-2-3-3,2-2 5,-6-3-16,0-4 5,-1 1 6,1-4-9,0-3-1,-4-1-14,1-4 14,1-2-1,-2-3-1,1-4-1,3 0 0,0-1-1,4 1 1,0 1-21,2 1 15,0 2 7,2 4-7,2 2 7,2 2-7,1 4-6,1 2 13,0 4-13,0 6 7,3 0 0,-1 7-6,-2 2 7,1 4 0,-3 5-6,-2 6-19,-2 2-3,0 4 4,-2 0 1,0-2 4,-2 1 2,0-4 3,2-3 1,-2-3 2,2-2-1,-2-2 3,2-3 1,2-5 0,0-2 1,4-5 0,0-5 2,3-3 1,1-3 0,0-4 0,1-2 1,1-1 0,0 1 1,-1-4 1,1 2 0,1 0 0,-1-1 1,0 1 0,1 2 1,-3 0-1,1 4 1,-1 1 12,-4 1-2,0 2-7,0 3 13,-1 2-3,-1 3-2,-2 3-7,-4 5 5,0 3 5,-2 2-2,-5 5-14,1 1 14,-2 3-15,-1-2 6,3 0 0,0-1-7,0-1 13,1-1-8,1-3 0,2-3-13,0 2 20,0-2-1,2-3-7,4 0 6,0-4-7,4-4-6,2-2 1,1-3 6,1-1-18,0-2 14,3-1 1,1-2-14,1 0 16,1-1 0,1-1-13,-3 2 2,1 1 1,-1 3 14,-4 0-1,3 3 0,-3 3-7,-2 2 7,1 3 6,-3 1-20,-2 4 8,0 1-7,-2 1 16,0 1-9,0 0 1,0-1 14,3 1-9,-3-2 0,0 0-1,0-1 0,0 0-6,2-1 6,0-2-6,0-1 7,0-3-7,5-3 7,-3-1-1,2-1-12,-2-1-1,1 0 9,-1-1 7,0-3-7,2 0 0,-4 2 7,1 1-7,-1-1 7,0 3-15,-2 2 15,2-1 0,0 2-8,-2 2 1,-2 2 0,0 2 0,2 2 7,-2 2-7,0 1 7,0-2-15,0 1 15,0 0 0,2 0-15,-2-2 9,2 0 0,3-1 0,-3-1-6,4-4 13,0 0-7,2-3 7,1-2-7,3-1-7,-2-1 1,1-3 8,1 1-7,0-3 0,1 0 8,1-2-7,1-2 1,-3 1 7,1-4-8,-1-2 2,-2-2 0,-1 0 0,-1-3 7,-2-3-7,-2 1 1,0-1 0,-1-1 7,-3 2-1,0 1-1,-3 3 14,1 3-10,-2 2-7,2 3 19,0 3-21,-2 2 14,0 2-3,0 4-7,-3 4 12,3 3-8,-2 3-7,0 4 14,2 4-15,2 2 12,0 2-1,4 2-13,0 3-6,0 1 7,4 1 13,2 1-1,3 0-1,1 2 0,1-2-8,1 0-14,0 1-4,3-5 1,-3-1 3,1-2 1,2-4 0,-1-2 1</inkml:trace>
  <inkml:trace contextRef="#ctx0" brushRef="#br0" timeOffset="272394.58">3870 4650 10,'0'-1'10,"2"1"6,-2 0 3,0-1-1,0 1-16,0 0 6,0 0-14,0 0 1,0 0-1,0 0-1</inkml:trace>
  <inkml:trace contextRef="#ctx0" brushRef="#br0" timeOffset="278762.9443">1020 8603 1,'0'0'1,"0"0"1,0-2 0,2 0-1,0-3 0,3 1 0,1-1 1,0-1-1,0-1-1,0-1 1,3 1-1,1-1 1,-2 0 0,3 0 0,1-1-1,-2 0 1,5-1 0,-3 0 0,3 0 0,1-1-1,3-1 0,-1-1 0,5-2 0,2-2 0,0 1 0,2-2 0,2-2 2,4-3-2,0-1 0,2-1 0,-2-2 1,4-1 0,1-1-1,-1-1-1,2-2 1,0-1 1,1-1 0,1-2-1,5 1 0,-3-2 0,5 1 0,1 0 1,1-2 0,-1 1-1,3 0 1,-2 1-1,1-1 0,1 0 1,2-2-1,-2 1 0,1 1 0,1-2 0,4 1-1,0 0 1,-2-2 0,0 3 0,0 0 0,-3 1 0,3-1 0,0 3 0,-4 0 0,1-1 0,1 1 0,0 1 0,-2 0 0,2 0 1,-3 2-1,3 0 1,-2 0-1,-1 1 0,-1 1 0,0 0 0,-5 2 0,-1 1 0,-1 0 0,-2 2 0,-3-1 0,-1 2 0,-4 1 0,2 1 1,-6 2-1,0-1 0,-2 4 0,-2-1 0,0 2 0,-1 0 0,1 2 0,-2-2 0,0 2 0,-3-1 0,5 2 0,-2-1 1,0 1-1,-1-1 0,1-1 1,0 1-1,2 1 1,-3 0-1,1-1 0,2-1 0,-2 1 0,0 0 0,-1 1 0,1-1 0,0 1 0,-2-1 0,-1 3 7,-3 1-8,1-1 0,-3 1 1,-1 3 6,-1 0-1,-3 1-7,-2 0 7,1 0-7,-3 2 0,0-1 7,0 2-7,-2 0 0,0-1 0,1 2 0,-1-1 1,-2-1 6,2 2 6,-2 1 0,0-1-16,-2 0 8,2 1-7,0-1 7,-2 1 6,2-1-1,-2 1-1,2 0-14,-2 0 14,0-1-8,2 1 7,-2-2 6,3 1 4,-3 1-8,0 0-7,2 0 0,-2 0-1,0 0 7,0-1 6,2 1-9,-2-1 12,2 1-2,0-1-7,0 0 5,0 1-2,2-2-1,-2 2 0,0-1-2,2 0 5,-2 0-7,0 1-1,1-1 13,-1 0-3,-2 1-8,2 0-1,0-2 13,-2 2-3,2 0-8,-2 0-1,0 0-7,2 0-12,-2 0 20,0 0-13,0 0-6,0 0-24,0 0 3,-2-1 4,2 1 3,-2 0 2</inkml:trace>
  <inkml:trace contextRef="#ctx0" brushRef="#br0" timeOffset="279507.9869">1473 8560 4,'0'0'2,"-2"-1"1,0 1-1,2 0 0,0 0 0,2 1-1,0 3 0,2 2 0,3 2 1,-1 1 0,4 2-1,0 0 0,-1 3-1,3 0 0,0 1 1,1 0 0,-3 1-1,3-1 0,-1 0 0,-2-1 0,1 1-1,-1-1 0,-2-4-1</inkml:trace>
  <inkml:trace contextRef="#ctx0" brushRef="#br0" timeOffset="280324.0336">1452 8344 1,'9'-10'2,"1"-2"0,3-1 0,1 3 0,3 1 0,-1 0 0,3 5-1,-3 0 0,3 5 0,-3 3-1,-1 4 1,-1 4 0,-1 3 0,-5 3-1,0 6 1,-6 1-1,0 4 2,1 0-2,-6 2 1,1-3 0,0-1-1,0-1 0,-2-3 0,2-3 0,2-3 0,-2-1 0,0-5 0,2-3 0,2-3 0,0-4 0,0-4 0,2-4 0,2-5 0,3-3-1,1-4 1,0 2 0,3-3 0,-1-1 0,1 3 0,-1 0 0,3 3 0,-5 2 0,2 0 0,-1 5 0,-1 1-1,0 3 1,-1 0-2,1 3 2,0-1 0,-1 2 0,-1 2 0,0 0 0,0 1 0,-1-1 0,1-2 0,0 0 0,-2 0 0,5 0 0,-3-2 0,0-2 0,3-2 0,-3 1 2,2-6-2,0-2 0,3-1 0,-1-1 0,1-2 0,-1-1 1,1 1 0,-5-1-1,0 2 0,0 1 0,-4 1 0,1 1 1,-3 3-1,-2 1 0,-2 2 1,-3 3-1,-3 3 0,0 4 0,0 2 0,-1 3 0,-1 3 0,2 1 0,-1 1 0,3 2 0,0 1 0,2 0 0,2-1 0,4-1 0,0 0 0,2-4 0,2 0 0,5-5 0,-1-1 0,2-4 0,3-2 0,4-4 0,-3-4 0,5-1 0,-3-3 0,1-4 0,0 0 0,1-3 0,-3 0 0,-1-1 0,-1 0 0,-3 1 0,-1 2 0,-5-1 0,0 4 0,-4 2 0,0 4 0,-4 2 0,-2 3 1,-2 4-1,0 5 1,-5 2 0,1 5 0,-3 0 0,3 2-1,0 2 0,-1 0 0,5 1 0,0-3 0,2 1 0,4-3 0,-2-1 0,4-2 0,0 1 0,2-6 0,2-2 0,3-2 0,1-2 0,2-3 0,3-3 0,-3-2 0,1-1 0,-1 1 0,2-1 0,-1 2 0,-3 0 0,3 2 0,-5 2 0,2 1 0,1 3 0,-3 1 0,0 4 0,0 0 0,-1 2 0,-1 1 0,2-1 0,-2 1 0,-2-1-1,3-2 1,-1 2-1,-2-3 0,2-1-1,-2-2 0</inkml:trace>
  <inkml:trace contextRef="#ctx0" brushRef="#br0" timeOffset="281126.0794">2435 7627 1,'0'0'3,"0"0"0,0 1-1,2 2 1,0 2 0,2 1-1,-2 3 0,2 0 1,3 2-1,-1 3 0,-2 1-1,2 1 0,0 2 0,3 1 0,-3-1 0,2-1-1,-2 0 1,3 0-1,-5-4 1,2 1-1,0-4 1,0 1-1,-2-2 7,-2-1-7,1-2-1,-3 1 7,0-1-7,-3 0 0,-1-1 0,-2 1 0,0 0 0,-2 0 1,-1 1-1,-1-1 7,0 1-8,-1 1 1,1 1 0,0 0 0,-1 1 0,3-1 1,2 3-1,0-2 0,-1 3 0,3-1 0,2-1 1,2 0 0,0 0 0,2-1 0,2-3 0,3-1 0,-1-2 0,2-2 0,2-2 0,1-2 0,1-3 0,1-2 0,1-3 0,1-3-1,-1 0 1,1-1 0,1-1-1,-1 0 0,-1 0 1,-2 1 0,-1 2-1,-1 4 0,-2 0 1,-1 1 0,-1 3 0,0-3 0,-2 2 0,0 3 0,-2 2 0,0 0 0,3 3 0,-1-1 0,-2 3 0,2 1-1,-2 0 1,2-1 0,0 1 0,0 1 0,1-1 1,1-1-1,0-2 0,2 0 0,-2-3 0,3-2 0,1 0 0,0-4 0,3-1 0,-1 0 0,1-2 0,-1-1 0,0-4 0,1 0 0,-1-2 0,3 1 0,-1 0 0,-3 0 0,1 0 0,-4 2 0,0 2 0,1 0 0,-3 3 1,0 0-1,-2 2 1,3 0-1,-3 3 0,0 0 0,0 1 0,0 2 0,-2 1 0,2 2 0,-2-2 0,2 1 1,-1 0-1,1 1 0,-2-1 0,2-2 0,-2 1 0,0-1 0,2 0 0,-2 0 0,2 0 0,-2-2-1,3-3 0,-3 1 1,2-1-1,0-1 0,0 0 0,2-1 0,-2 2 0,1-2 1,-3 1 0,0 0-1,0 0 1,0 0 0,-2 0 0,2 1 0,-2 1 0,0 0 0,0 0 1,2 2-1,0-1 0,-2 2 0,2-1 1,-2 0-1,2 0 1,-2 1 0,2-1-1,-2 1 1,0-2-1,2 1 0,0 1 1,-2 0-2,2-2 1,0 2-1,1 0 0,-1-1-1</inkml:trace>
  <inkml:trace contextRef="#ctx0" brushRef="#br0" timeOffset="281444.0976">2964 7403 5,'-2'-2'17,"-2"0"4,2 0-9,0-1 6,0 0 9,0 2-2,0-1-11,0 2 0,2-1-16,0 2 1,0 4 6,0 1 6,4 4 5,-2 3-9,4 3-7,0 2 0,3 0 7,-1 3 5,2-1-20,3 1 1,1-4-7,3 0 15,-1-3-18,1-3-1,1-1 3,3-5 1,-2-2 0</inkml:trace>
  <inkml:trace contextRef="#ctx0" brushRef="#br0" timeOffset="281616.1075">3275 7138 6,'0'0'10,"0"0"0,0 0 4,0 0-14,0 0-1,0 0 7,0 0-7,0 0 13,0 2-8,2-1 7,4 3-15,2 3-1,2 1 15,3 3 5,1 4-9,1 2 0,1 3-7,-1 1 6,-1 4-13,-1 0-1,-5 2 1,0 2 1</inkml:trace>
  <inkml:trace contextRef="#ctx0" brushRef="#br0" timeOffset="283841.2347">1872 9014 3,'-2'-5'3,"0"-1"0,-2 2 7,0-1-7,0 2-1,2-2 0,-2 3-1,2-1 7,-1 3-8,-1 3 0,2 4 0,2 3 0,0 3 0,0 4 0,2 3 7,0 3-8,3 1 7,1 0-1,2 1-7,2-1 7,1-1-1,-1-2 0,2-3-8,3-1 8,1-3 0,1-4-9,-3 0 2,1-4 0,-3-3 1,3-3 0,-3-5 0,-1 0 0,-3-4 7,2-2-7,-2-2 0,-1-2 0,-1-4 0,0 0 7,-2-4-7,2 0 1,1-1 0,-1-2 0,0 1 6,2 0 0,1 2-7,-1 2 0,-2 2 0,2 2 7,-1 4-1,1 3-7,-2 3 7,4 3-7,-1 4 7,-1 4-7,-2 4 0,2 3 7,-3 5 0,-1 0 0,0 1-8,0 2 8,-2-3-8,0-1 1,0-1 7,0-1 0,0-2-9,0-2 2,0-3 0,0-2 1,3-4 0,-3-4 0,0-3 0,2-3 0,0 0 0,0-5 1,0 0-1,2-2 2,-1-1-2,-1 0 1,0-1 1,2 0 0,-2 0-1,5 3 1,-5 1 0,2 2-1,0 2 1,0 2 0,0 2 6,3 3-7,-3 0 0,2 3 0,0 2 7,1 0-1,-1 1-7,0 0 1,3 0 0,-3 1 0,0-2 6,3 1 0,-3-2-1,2 0 0,-2-3 0,1-1-9,-1-2 2,0-3 14,1 0-9,-3-3-6,0 0-1,0 0 2,-2-2 6,2 0 1,-1 1-1,-1 1 6,0 3-8,0 0 0,-2 2 0,2 1 0,-2 0 0,0 3 0,0 0-1,3 3-6,-1 1 1,-2 3 1,2-1 6,2 1 0,-2 1-7,0-2 1,5 2 0,-3-3 8,2 0-1,-2-2-8,5-1 2,-3-1 0,0-2 0,0-1 1,1-4 0,-1 0 0,0-3 0,1 1 1,-5-1-1,0 1 1,-2-1 0,0-1 0,0 2 1,-4 0-1,2 1 1,0 1 0,0 0-1,0 3 1,0 2 0,-2 1 6,2 3-7,2 2-1,-2 1 2,2 8-1,2 0 0,0 3 0,5 2 7,1 4-1,2 1-6,7 3 6,2 2-7,1 1 7,1 1-8,4 2 1,0-3 0,-2-1 7,-3 0-7,1-3 13,-2-3 6,-5-1-3,1-3 11,-5-1 3,1-3 3,-5-2-10,-2-2-3,-4-3-9,-4-2 6,-2-3-15,-2-2 6,-6-3 6,-1-3 5,-3 0-8,-5-5-14,0-1 7,-4-3-1,1-4 13,-3-1-14,2-5 12,2-1 0,2-4-16,5-1 15,1 1-22,3 0 15,0 1 5,3 2-13,1 3 0,4 3 13,2 2-21,0 5 3,2 2 1,0 3 1,4 5-6,0 3-5,0 4 9,2 3-5,1 1-12,1 4 2,2 0 5,-1 1 2,1 1 1,-2-3 2,2 0 2,3-1 0,-5-2 3,2-4 1,3-1 1,-3-2 1,3-3 1,-3-3-1,-2-4 2,1-1 0,1-1 1,-2-2 0,0-1 2,1-2 0,-3 0 0,0 1 7,0 2 12,-2-2-3,3 3 12,-5 2-11,2 2-2,-2 1 6,0 1-4,0 3-2,-2 4-7,0 3 5,0 3-8,0 3 6,0 3-8,-2 3 0,2 1 0,2 1 0,0 0-1,0-2 14,0 0-15,2-1 6,1 0-1,1-4 6,0 0-14,-2 0 13,2-3-7,0-3-8,3-3 7,-1-1 1,0-5 5,1 0-7,-3-5 0,2 1 0,0-2 0,-1 0-1,-1-2-6,2 0 7,-2-1-6,0 2-1,1 0 16,-1 1-3,-2 2-7,2 2-6,-2 3 1,0 2-1,1 1 8,-1 4-6,0 1-6,0 2 1,0 1 1,0 0 20,0 0-1,1 0-1,-1 1-2,0-1-13,0-2-1,0-1 2,0-2-6,0-1-11,3 0 8,-3-4 9,2-2 0,0 0 1,-2-1-6,2-2 1,-1-1-6,1-1 2,-2 0 8,-2 1 0,4 1 1,-4 1-6,2 1-6,-2 1 15,1 1-6,-1 1 1,0 4 7,2 1-1,0 1-6,0 3 7,0-1 0,2 2 6,-1-1-1,1 1 0,0 0-2,0-1-7,0-1 0,3 0 1,-3-3 6,2 0-1,0-3-6,1-1-6,-1-3 6,2-1 8,-1-1-1,-1-4-7,2 0 0,-2 0 0,1-2 0,-1 0 7,-2 1-14,-2-1-4,0 3 20,1 1-1,-1 0-7,-2 3 0,0 1 8,0 1 4,2 3-14,-2 1 7,0 2 6,0 1-14,0 1 0,2-1-12,1 0 1,-1 1 2,2-1 1,0-2 0,2-3 2</inkml:trace>
  <inkml:trace contextRef="#ctx0" brushRef="#br0" timeOffset="284034.2458">3605 7728 1,'0'0'4,"0"0"26,0 0 3,0 0-18,-2 0 4,2 2-7,-2 2 4,2 2-9,2-2 7,0 3 3,3 2-2,-1 2-1,4-2-2,0 3-2,3-1 6,-1 1-9,4 1-1,1 0 6,1-2-8,1 0-19,2-4-12,-3 1 3,1-1 2,-3-4 2</inkml:trace>
  <inkml:trace contextRef="#ctx0" brushRef="#br0" timeOffset="284273.2595">3870 7498 11,'0'0'17,"0"-1"-10,2-1 6,0 2-2,5-1 6,-1 1-9,0 0 11,2 1-1,5 3 17,-1-1-18,0 2 11,5 2-10,0 1 5,3 3-4,1 0-9,-2 3 12,1 2-9,-1 2-8,-1 0 6,-1 3 4,-5 0-8,1 1-1,-3-1 13,0 0-16,-1-1 12,-3-1-20,-2-2 7,-2-1-19,0-1-25,0-3 4,-2 0 4</inkml:trace>
  <inkml:trace contextRef="#ctx0" brushRef="#br0" timeOffset="285610.3359">2383 9520 2,'0'0'2,"0"0"1,0 0 0,0 0-1,0-1 0,-2-2 0,2 0 0,-2 0 0,0 1 0,2 1 0,-2 0-1,0 0 1,2-1-1,-2 1 0,2 1 6,0-1-7,-2 1 0,2 0 0,0 0 0,0 0 6,0 0-7,0 0 7,0 0-8,0 0 7,0 0-7,0 0 0,0 0 1,0 0 0,0 0 6,0 0-6,0 0 6,0 0-7,0 0 0,0 0 7,0 0-7,0 0 0,0 0 0,0 0 0,0 0 7,0 0-7,0 0 0,0 0 1,0 0 0,0 0 0,0 0 0,0 0-1,0 0 0,0 0 0,0 0 0,0 0 1,0 0 0,0 0-1,0 0 0,0 0 0,0 0 0</inkml:trace>
  <inkml:trace contextRef="#ctx0" brushRef="#br0" timeOffset="286370.3794">2365 9506 2,'0'0'3,"0"0"-1,0 0 0,0 0 1,0-1-1,0 1 0,0 0 0,0 0-1,0 0 0,0-2 1,0 0-1,0 0 0,0 0 0,0 0 0,2 1 0,-2 0 0,0 1 0,0-1 0,-2 0 0,2 1-1,0 0 1,0 0-1,0 0 0,0 0 7,0 0-8,0 0 1,0 0 6,0 0-7,0 0 0,0 0 0,0 0 1,0 0 6,0 0-7,0 0 0,0 0 0,0 0 0,0 0 0,0 0 7,0 0-8,0 0 1,0 0 6,0 0-7,0 0 7,0 0-7,0 0 7,0 0-8,0 0 1,0 0 0,0 0 1,0 0 6,0 0-7,0 0 0,0 0 1,0 0-1,0 0 0,0 0 1,0 0 0,0 0 0,0 0 0,0 0 0,0 0 1,0 0 6,0 0-8,0 0 1,0 0 0,0 0 0,0 0 0,0 0 0,0 0 1,0 0 6,0 0-7,0 0 0,0 0 0,0 0 1,0 0-1,0 0 13,0 0-1,0 0-14,0 0 14,0 0-9,0-4 0,0 2 6,-3 0-1,3-1 13,-2 1-4,2 1-14,-4 0 12,2-1-14,0 1 0,0 0 13,0 1-15,-2 0 13,2 1-14,-2 2 13,-3 0-14,1 1 7,0 1-13,2 1 1,-4 1 14,1 0 6,1 1-8,0 2 6,0-1-14,2 1 1,-3 1 13,3-1-14,0 0 7,2-1-13,0 1 8,2-2 7,0 1-20,0-1 14,2-1 1,2 0 14,0-1-9,3-2-13,-1 1 7,2-3 7,5 0-13,-1 0 13,0-2-7,3 0 7,1-2-1,1 0-13,-3 0 14,3 1-7,-5-2 6,1 2 0,-3 0-13,0 1-7,-1 1 10,-3 3 1,-2 1-6,-2 2 8,-4 2-7,0 1 2,-2 2 0,-2 2 1,-3 0 1,-1 0 0,2 0-1,-3-3 1,1 0 0</inkml:trace>
  <inkml:trace contextRef="#ctx0" brushRef="#br0" timeOffset="287400.4383">2542 9544 2,'2'3'2,"5"-1"0,-3 0 0,2 2 1,0-2-1,-2 1 0,3 1 0,-1-2 0,0 2 1,0-3-2,-2 1 0,0-1 0,3-1 0,-3-1 0,-2-1 0,2-4-1,-2 0 1,2-3 0,-2-1-1,0-4 1,0-2-1,0-2 1,-2-2 0,-2-2-1,0-1 0,-2-4 0,0 0 0,0-2 1,-2 1 6,0 0-1,-3 2-1,3 1 19,-2 4-4,2 2-7,-1 2 3,3 3-2,-2 1-8,2 5 1,2 4 10,-2 4-8,0 4-7,1 4-1,3 5 6,0 5-7,3-1 8,3 5-16,-2 2 8,4 1 8,0-2 4,5 2-14,1-2 13,1-1-8,1-2 0,3-4-1,2-2-6,-1-2 7,3-4-1,0-2-13,-2-4 21,1-2-8,-1-2-6,-2-4-12,-1-5 2,-1 0 20,-1-3-7,-1-1-7,-3-2 8,-4-1-6,1-1-6,-5 1-4,-2-2 14,0 1-7,-4 4 2,0 2-5,-2 2 20,2 1-1,-3 3-13,1 5-6,0 3 20,-2 5-7,2 2 0,0 3 0,2 3 0,0 0-13,2 2 8,2-1-6,2 1 7,2-1 8,0 1-1,0-5-1,5-2 0,-1 1-1,0-3 0,1-4-6,1 0 13,-1-5-8,1-1 6,0-3-13,-1-1 13,1-3-7,-2-2-6,-1-3-6,-1-1 8,0-3-7,-2 2 9,-1-1 7,-1 3-1,0 1-7,-4 0 7,2 4-7,-2-1 0,0 3-7,0 3 15,-2 2-13,2 4 7,0 1 13,0 5-7,-2 3-1,2 0-14,0 3 8,2 0 0,0 1-6,2 0 14,0-3 6,0 2-8,5-4-1,-3-2-7,4-1 1,-2-1-7,1-4 22,1-1-22,0-5 15,1-1-1,-1-3-14,0-1 16,1-2-2,-1-2-1,-2-3-13,1 0 15,-1 0-9,-2-2-4,-2 2 13,0-1-7,-2 3 14,1 1-15,-3 2 7,2 1-1,-2 3 0,2 0 6,-2 4-1,0 3-1,2 2 0,2 3-2,-2 1-1,2-1 0,0 2-1,0-1-13,3 0 8,-1 1-7,2-2 8,0-4 0,3 0 8,-3-4-2,2-2-1,1-3 0,-1-2-13,0-5 0,1-1 2,-3-3 7,0-1 0,0-2 6,-1-3-13,-3 1 13,-2-2 1,-2-1-2,-2 0-7,-2-1-7,0 1 8,-5-1 8,1 2 4,0 5 5,1 1 12,-1 3-5,-2 3-8,2 2 4,1 5-9,-1 4 6,2 4-3,0 5-2,2 4 0,-1 3-8,3 3 5,2 4-7,2 0 0,3 3 12,1 3-7,4 0-1,3 0 0,1-1-8,3 0 7,1-1-7,3-2 7,0-3-27,-1-1 4,1-3-18,-2-2 4,-1-2 3,1-4 4</inkml:trace>
  <inkml:trace contextRef="#ctx0" brushRef="#br0" timeOffset="287584.4488">3337 8951 16,'-5'4'29,"1"-1"2,0-1-17,0 2 12,2-2-4,-2-1-16,4 1 13,0-2-16,4-2 6,-2 0 5,4-4-7,3-2-1,3-2-14,0-3-12,3-1 2,-3-2 2,5-2 1,-1 2 2</inkml:trace>
  <inkml:trace contextRef="#ctx0" brushRef="#br0" timeOffset="288022.4739">3676 8598 1,'-2'-7'4,"0"1"0,0-3-1,2 0 14,-2-1 9,-1 1 4,1-1-11,0 2 5,0 0 3,0 3-10,0 0 18,2 0-5,-2 1-17,2 1 5,0 2-1,0 1 3,0 2-9,0 4 6,4 2 3,0 3-21,3 1 20,-1 2-10,2 1-1,2 2-1,3-1-13,-1 0 13,5 1-1,-1-2-7,3-1 14,-1-4-9,3-1 0,2-3-13,0-2-32,1-3 5,1-6-2,2-3 3,2-2 3</inkml:trace>
  <inkml:trace contextRef="#ctx0" brushRef="#br0" timeOffset="288236.4861">4081 8152 24,'0'0'27,"0"0"-9,0 0 3,0 0 5,0 0-4,0 0 4,6 0-16,1 1 24,1 1-17,4-2 11,3 1-3,1 0 2,3 2-2,2 2-11,1 2-1,1 0-15,0 2 20,-3 3-3,1 3-8,-2 1-13,-3 3 1,-1 3-20,-5 1-15,-2 2 5,-3 0 2,-1 1 2</inkml:trace>
  <inkml:trace contextRef="#ctx0" brushRef="#br0" timeOffset="289576.5628">2538 9512 2,'-2'0'3,"2"0"0,-2 0-1,2 0-1,0 0 1,0 0 0,0 0 0,0 0-1,0-2 0,2 1 0,0-1 1,0-2-1,0 0 0,3-2 0,-3 0 0,2-1 0,-2-2 0,2 0 0,0-1 0,-2 2 0,-2 0 0,2 0 6,-2 0-1,0 2 6,0-1-8,-2 2 13,0 1-9,0 0-8,0 3 7,-2 1-8,0 2 1,-3 2 12,3 0-20,-2 2 21,2 1-16,2 0 8,-2 1-8,2 1 7,2-1-7,0 0 7,2-1-14,0-1 2,2-1 1,0-1 0,4-2 1,-1 1 0,1-5-2</inkml:trace>
  <inkml:trace contextRef="#ctx0" brushRef="#br0" timeOffset="290297.604">1651 9758 4,'-2'0'4,"2"0"-1,0 0 0,0 0-1,0 0 1,2 1 0,-2 4-1,6 1-1,0 1 0,1 0-1,1 2 1,0 0 0,0-1-1,-1-1 1,1 0-1,0-1 0,0 0 1,1-1 0,-1-2-1,-2-2 0,0-3 1,3-3 0,-3 0-1,-2-4 1,2 0-1,-2-1 0,-2-3 0,1-1 0,-3 0 0,-3 0 0,3 1 0,-2 0 0,-2 2 0,2-1 0,0 4 0,0 0 0,0 1 0,2 2 0,0 3 0,0 2 0,2 3 0,2 3 0,0 0 0,3 1-1,-1-1 1,2 1 0,2 0-1,1-3 0,-1 1 0,0-3 0,-1-2 0,-1 0 0,2-2 0,-1-3 1,-3 0 0,2-2-1,-2-1 0,0-1 0,-4-1 1,1-3 0,-1 1 0,-2 0 0,0-1 0,-2-2 0,-1 2 1,-1-1-1,0 2 1,0 0 1,-2 2-1,2 1 0,0 1-1,-1 2 0,1 0 1,2 3 0,0 2-1,0 3 0,0 1 0,4 3 0,0 4 1,2-1-1,0 1 1,5 3 6,1 0 5,0 0-8,3 1 0,-1 0-7,5 0 1,-3-1-1,3-1 1,-3 2 0,5-2 1,-3 0 6,-1 1-7,-3-2 13,1-1 0,-3 2-16,-2-2 0,-1 0 0,-3-2 1,-2-1 0,-2-3-1,-2 0 0</inkml:trace>
  <inkml:trace contextRef="#ctx0" brushRef="#br0" timeOffset="290751.63">2023 9503 1,'4'-3'3,"1"-2"-1,-1 0 1,2-1 0,-2 0 0,2 0 0,0-1-1,1 0 1,-3 1-1,2 1 12,-2 1 5,-2 1 4,0-1-10,2 1-1,-2 0 12,1 1-23,-3 0 20,-3 0-4,3 4-2,-2 0-1,-2 1-9,0 3-13,0 2 0,2 3 22,0-1-9,0 3-7,2 1-6,0 0 7,0 1-7,2-1 16,0 0-8,0-4 0,4 1-8,0-2 2,1-1 13,-1-2 1,2-2-9,0-2-7,3-2 2,-3-3-5,2-2 26,-1-3-1,-1-2-9,-2-2-7,2-1 1,-1-2 12,-3-2-7,0 1-1,0-1 0,-2 0-7,0 1 1,0 1 0,0 2 0,0 2 1,-2-1 6,0 4 6,2 0-14,-2 1 7,0 2 0,2 3-1,-2 2 0,0 2-6,3 2 0,-3-1-6,0 2 2,0 1 13,2-1-1,0 0 0,-2 0-13,2-1-12,0 0 9,-2-1-4,0 0-1,0-1 3,2-1 2,0 0 1,-2-1 1,2-1 2,0-1 1,0-1 0,0 0 0,0-2 1,0 1 0,0-1 1</inkml:trace>
  <inkml:trace contextRef="#ctx0" brushRef="#br0" timeOffset="291378.6659">2234 9348 3,'-2'-3'3,"0"1"0,0-1-1,0-1 1,0 2 0,0 1-1,0-2 7,0 2-2,0 0-7,2 0 7,-2 1-8,2 0 1,0 0 6,0 0-7,0 1 0,0-1 6,2 3-7,0 1 1,2 1 0,0-1 6,0 2 0,0 1-1,2-1-1,1 1-6,-1 0 6,0-1 1,2 1-1,1 0 6,-3 1-8,0-1-6,0 0 0,3-2 1,-3 1 0,-2 1 8,2-2-1,-2 1 6,0-3-14,0 1 7,-1-1 6,-1 1-1,0-3-13,0 1 13,-2-1-7,0 0-7,0-1 0,-2-2 2,2-1-1,-2-1 1,0-1 1,-1 0 0,3-1 1,-2 0 0,2-2 1,0 0 0,2 1 0,-2-1 0,3 1 1,-1 0-1,0 0 1,0 1 0,0 1 1,2 1-1,-2 0 1,2 2-1,0-1 0,2 1 1,-1 2 0,1 0 0,0 1 0,-2 0 0,2 1 0,1-1 0,-3 0 1,2 0-1,-2 0 0,0 0 1,0-1 0,0-1 12,3 0-2,-3-1 0,2-2-9,0 0-6,-2-2 7,3-1 12,-1 0-2,-2-2-1,0-2-22,0 1 22,0-1-9,0 1 6,-1 0 5,1 3 6,-4-1-3,2 2-15,0 1 0,0 1 13,-2 0-3,2 0-20,-2-1 7,2 4 7,-2 0-1,2 0-13,0 1 1,2 1-13,0-1 3,1 1 0,-1 2 2,2 0 1</inkml:trace>
  <inkml:trace contextRef="#ctx0" brushRef="#br0" timeOffset="293379.7803">2604 10483 3,'3'0'3,"-3"-3"0,0-3-1,2-1 0,0-3 0,-2-4-1,2-3 0,0-3 0,-2-1 0,2-2 0,-2-3 1,0 0-1,0-1 0,-2-1 0,-2-3 0,-3 0-1,-1 0 0,0-3 1,-4-1-1,-1 1 1,1 3 0,-5 2 0,3 3 0,-1 3 0,1 3 12,-1 2-8,1 5 0,1 4 6,3 3 4,0 7-2,1 5-1,3 5-1,4 4-2,0 5-1,6 3-1,0 3-7,5 1 0,3 2-6,2 1 7,1-1-7,4 0 7,1-1 0,1-3 0,4-2-6,0-3 6,1-4 0,-1-2 6,2-4-7,0-3 0,0-2-12,-4-3 1,-1-3 0,-3-2 9,-2-4-6,-1-3 1,-1-1 1,-5-2 7,-2-3 0,1-2-6,-1 0 6,-2-3 0,-2-1 0,-2-1-6,0 0 0,0 1 7,-2 1-6,2 4-1,-2-1 2,2 5 0,-2 2 7,3 0 0,-1 4-1,2 4-8,0 3 1,0 2 8,0 4 0,0 3-1,0 4-1,1 1-6,-3 2-1,0 1 2,0-1 0,0 1 7,0-1 0,0-4-1,-2-1-8,2-2 1,-2 0 1,0-3-1,2-1 0,-2-5 1,2-2 0,0-4-1,-2-4 0</inkml:trace>
  <inkml:trace contextRef="#ctx0" brushRef="#br0" timeOffset="293998.8157">3045 9816 3,'0'0'3,"2"4"0,0 0 0,0 3 0,0 0 0,2 4 7,-2 2-3,1-2-7,-1 0 0,2 0 0,-2 0 7,-2-2-8,2-2 1,2 0 0,-2-1 0,2-4 0,0 1 6,0-5-8,1-2 1,1-3 0,0-4 0,2 0 7,-1-4-8,1-2 0,-2 1 14,0 0-15,0-2 7,-1 2-6,-1 0 0,0 3 0,0 1 0,-2 3 0,2 1 0,-2 2 1,2 3 6,-2 3-7,5 2 0,-3 3 1,0-1 6,2 3-6,2 0 6,-1 0-1,1 0-6,2-2 6,1-2 0,-3-2-8,4-1 15,-1-1-9,1-5-7,0-2 8,-1-3-8,1-4 1,-2-3 1,1-1 0,-3-1 1,-2-1 6,0-3-7,-1 0 1,-3-2 6,-2 1-6,-2-3 0,-3 0 0,1 0 0,-2 1 7,0 3-1,0 1 13,0 1-9,-1 2-7,1 5 12,0 3 6,0 3-22,2 5 19,-1 5-8,1 6-1,2 4-7,0 2 13,0 3-15,2 3 7,2 1-7,2 3 12,3-1 5,1-1-8,2-3 0,0-2-1,5-2-14,-1-1 8,1-4-14,1-2-4,3-3 1,-2-4 3,1-4 1,-1-1 1,-1-3 2,1-4 1,1-3 0,-1-2 2,2 0 1,-5-2-1,1 1 3,-3-1 0,0 3 1,-3 1 1,-1 3 1,0 2 0,-2 0 0,-1 5 0,-1 2 13,-2 6-8,-2 0 0,0 4 0,2 0 5,-2 4-1,2-1 5,2 2-8,0 0 7,0 0-15,3 0 13,-1-2-1,2-1-14,0 0 7,3-4 6,1-2-13,0-2-7,3-3 0,-1-3 2,3-3 0</inkml:trace>
  <inkml:trace contextRef="#ctx0" brushRef="#br0" timeOffset="294239.8295">4071 9024 23,'-2'-1'33,"-2"0"9,-1 1-11,1 0 9,2-1 1,0 0-18,0 1-2,2-1 4,-2 1-4,2 0-16,2 0 0,-2 1 13,4 5-16,0 1 12,3-2-1,1 4-7,2-1 4,1 2-1,1-1-7,2 1-1,3-3 0,2 0-19,-1-3-23,1-1 5,2-5 3,-1-1 3,1-2 4,-3-3 2,3-2 3</inkml:trace>
  <inkml:trace contextRef="#ctx0" brushRef="#br0" timeOffset="294420.8399">4453 8774 5,'0'-2'24,"0"1"-10,-2 0-2,2 0-1,0-1-2,0 2-7,0 0 6,0-1 5,5 1-1,1 0-16,2 0 2,2 1 7,3 1 11,-1 0-8,3 1 5,-1 3-7,1 1-1,1 1-1,-1 3 0,-1 2 12,-2 2-1,1 0-3,-3 1-14,1 0-6,-5 2-13,-2-1 2,0 1 0</inkml:trace>
  <inkml:trace contextRef="#ctx0" brushRef="#br0" timeOffset="295387.8952">4052 9119 2,'0'-5'3,"-2"0"1,0-2-1,0 2 0,-2-4-1,2 1 14,0-2-15,2 2 12,-2-2 12,0 0-10,0 1 4,-1 0 11,3 1-4,-2 0 10,0 1 2,2 0-6,-2 3-15,2-1-3,0 1-2,-2 1-1,2-1-2,0 3-7,0 1-1,0 3 13,0 0 12,2 6-17,0 5 11,0 1-14,3 3 11,1 2-8,0 2 6,0 1-9,2-1 5,3 1-7,-1-1 6,2-1-14,3-1 13,2-1 0,1-3 4,3-2-8,-1-2 6,3-4-1,0-2-15,2-4 15,-2-2-2,-1-2-8,3-3-6,-4 0-31,0-1 10,-3-1-9,1 0-8,-3-1-2,1 0 5,-3 0 4,-1 1 6,1 0 1</inkml:trace>
  <inkml:trace contextRef="#ctx0" brushRef="#br0" timeOffset="295901.9246">4420 8722 5,'0'0'17,"0"0"-3,0 0-14,0 0 19,0-1-1,0 0 3,-2-3 4,2 2-16,2 0 18,-2 0-23,4 0 12,-1-1 6,3 1-4,0 0 5,2 0-10,3 2 5,-1 0 5,2 0-4,3 1-1,1 2-10,1 1 12,2 2-14,-1 1-2,1 1 6,1 1-8,1 3 13,0 2 5,-1 1-10,-1 1-7,0 4 19,-3 0-10,-1 2 5,-1 1-8,1 0 6,-5 2 3,0-1-1,-3 2 3,1-2-15,-4-1 13,0-2-3,0-1 12,-2 0-11,0-5-8,0-1 12,1 0 10,-1-2-9,-2-3 10,0 0-5,2-2-2,-2-1 8,2 0-15,-2-2 9,2 0-2,-2-1-10,2 0-7,-2-1-2,2-2 12,-4 0-15,2-1 0,0 1-6,0-1-19,0-2-10,0-1-15,-2-2-20,0 1-11,0-1-3,2 1 10</inkml:trace>
  <inkml:trace contextRef="#ctx0" brushRef="#br0" timeOffset="297678.0262">1254 7369 1,'0'-5'3,"0"0"-1,-2 1 0,2-1 0,-4 0 0,2-2 0,2 0 0,-2 2 0,0-2 0,-1 0 0,1 2-1,0-1 1,0 2 6,2-1-8,-2 0 1,0 1 6,2 1-1,0 2-1,-2-1-7,2 1 0,0-1 0,-2 1 1,2 1 0,0-2 6,-2 2-6,2 0 6,0-1-1,0 1-6,-2-1 0,2 1-1,0 1 0,0-1 0,0 2 0,-2 3 0,0-1 0</inkml:trace>
  <inkml:trace contextRef="#ctx0" brushRef="#br0" timeOffset="298315.0626">960 7312 2,'0'0'2,"0"0"0,0 0 0,0 0-1,0 0 0,0 0 0,0 0 1,0 0 0,2-2-1,0 1 0,3-2 0,3-3 0,0-4 0,4-3 1,1-1-1,1-1 0,3-2 0,-1-1-2,1 0 0,2 1 0,-1 1-2</inkml:trace>
  <inkml:trace contextRef="#ctx0" brushRef="#br0" timeOffset="298480.072">1177 7083 1,'5'9'3,"-3"1"-1,4 2 0,-2 2 0,4 1 0,-2 1-1,5 3 0,-3 1 0,2-1-1,1 4 1,-1-1 0,2-1 0,1-3-1,-3 1 1,3-2 0,-1-2-1,0-2-1,1-2 0</inkml:trace>
  <inkml:trace contextRef="#ctx0" brushRef="#br0" timeOffset="299128.1091">1409 7137 2,'-2'-1'3,"0"0"-1,2 2 0,2 0 0,0 3 1,2 4-1,0 0 0,3 2 0,-1 2 0,0 1 0,2 1-2,-2-1 1,3 1 0,-1-3 0,0 1 0,1-1 0,-3-1 0,0-2-1,2-1 1,-2-2-1,-1-3 0,1-3 0,0-3 0,-2-3 0,2-2 0,-2-3 0,3-3 0,-3-2 0,0-1 0,0-3 0,0-1 0,2 1 0,-1 0 0,-1 2 1,0 0 0,0 3 6,-2 1-8,2 3 0,-2 2 7,2 4-7,0 1 7,1 5-7,1 4-1,2 1 1,-2 4 0,3 1 0,-1 2 0,0-1 7,2 1-1,-1-2-7,1 0 0,0-2 1,1 0 0,-1-2 0,0-2 0,1-1 6,-3-2 0,2-2-8,-3-3 7,1-3-6,0 1 0,-2-3 0,1 1 0,-1-4 0,0 1 1,-2-3 0,0 0 0,-2 0 7,0 0-1,0 0-1,-2 1 0,2 3 0,-2 0-1,3 2-1,-3 1 0,2 3-7,-2 2 14,2 2-8,2 4-6,-2 1 7,2-1 0,0 2-1,0 1-6,3-1 1,-3 0 6,2-2-6,2 2 7,0-4-7,-1 2-1,1-2 9,0-1-8,0-2 8,1-1-1,-1-3 0,-2-1-1,2-2 0,1-1 0,-3 0-1,0-3 0,4 2 0,-3-2-7,1 0 2,-2 3 13,-2 1-8,2 0 0,-1 2 6,-3 0-7,2 0 6,-2 2-13,2 0 13,0 2-7,0 0 7,-2 0-13,0 1 13,1 0-14,-1 0 14,0 1-13,2-2 13,-2-1-7,2 0-6,0-1 7,0-2-6,2 1 0,-1-1 0,-1-2 0,0 1 1,0-1 1,-4 1 0,0 1-1</inkml:trace>
  <inkml:trace contextRef="#ctx0" brushRef="#br0" timeOffset="299312.1196">1467 6972 4,'-4'1'10,"0"0"6,2-1-3,0 2 5,-3-2-21,5 0 20,0-3-9,0 0-7,2-1 6,1-2-14,3-2 0,0 0 0,2 0-1,1-1 1</inkml:trace>
  <inkml:trace contextRef="#ctx0" brushRef="#br0" timeOffset="299892.1528">2087 6892 3,'0'-2'3,"5"-2"-1,-1-1 0,0 0 0,0-2 0,4-2 0,-2 0-1,1-1 0,1-3-1,-2-1 1,2 0 0,-1-1 1,-1 0 0,-2 0-1,0 0 1,-2-1 6,0 2-8,-2 1 7,-2 0-8,-2 2 7,-2 2-7,-2 1 0,1 2 0,-3 4 6,2-1 0,-1 6-1,-3 0 0,4 4 0,-1 1-1,1 4-7,2 0 7,0 1 0,2 1-7,4 2-1,0-2 9,2-2-8,4 1 0,0-1 1,4-3 1,3-1 6,-3-1-7,3-2 0,1-4 0,1-2 0,-3-2 0,2-1 1,1-3 0,-1-1 0,-1-3 0,-1 0 1,1-2 0,-3-1 0,-2-2 0,3-1 0,-3 0 0,-2 1 1,-2-1 0,2 1 1,-1 3 6,-3-1-1,0 4 0,2 1 5,-2 2-14,0 0 7,0 3-7,-2 4 14,2 2 4,-2 4-14,2 1 6,0 0-7,0 2-7,0 1 8,0-2 6,3 0-1,-1-1-7,0 0 26,2 0-4,-2-2-2,2-3-9,1-1-14,-1-1 7,0-3 12,2-3-14,1-1 13,-1-2-3,0-3-7,2-1-1,3-1-19,-1 0 1,3 0-4,-3 1 2,1 1 0,-3-1 3,0 2 1</inkml:trace>
  <inkml:trace contextRef="#ctx0" brushRef="#br0" timeOffset="300860.2082">2600 6480 2,'0'0'3,"0"0"1,0 0-1,0-2 0,2 0 0,3-3-1,-1-1 7,2-3-2,2-2-1,0-4-7,3-1 7,-3-1-8,0-2 1,3-2 6,-5 0 0,0-2-1,0 0 0,-2-1 0,-2-1 5,-2-1-1,-2 1 5,0-3 0,-4 0-3,0 0-1,0 2 5,-3 3-8,1 2 6,-2 2-2,4 5-1,-3 2-1,1 1 0,2 5-2,0 5 5,-1 4-7,3 2-1,0 4 0,2 2-1,2 4 0,0 2 7,0 2-8,4 2 0,0 1 0,3 2 0,-1-2-1,2-1-7,0 0 8,5-2-6,-3-1 0,0-3 7,5 0-6,-3-3 7,3-3 5,-5-2-13,0-1-12,3-2 21,-3-2-1,1-4-12,-1-2 7,-2-2 6,0-1 6,1-2-7,-3-1-1,0-2 0,0 0 0,1 0 7,-1 2-16,0 2 2,-2 0 7,0 1 0,-2 2-1,2 1 14,3 4-9,-5 3-7,4 3-6,-2-1 1,-2 4 7,2 0 12,0 0-8,1 2-1,1-2-6,0 0 0,0-1 13,2 0-1,-1-2-15,1-1 7,-2-2-6,2 0 0,-1-3 1,-1-3-6,0 0 7,0-2 13,0-2-7,1-1-7,1-1 13,-4 0-14,2-2 0,-2 1 13,0 0-6,1 1-8,-1 2 1,-2 0 14,0 1-2,0 2-7,2 0-7,-2 2 1,2 1 13,-2 1-1,3 2-19,-3 0 20,2 2-1,0-1-14,2 2 14,0-2-1,-2 0-7,3-2-12,-1 1 7,2-3 14,-2 0-20,3-3 0,-1-3 3,2 0 1,-2-1 7,3-2 0,-1-1-6,-4-3 0,3 0-11,-1-1 9,-2 0 13,-2 0 0,2 0-7,1 1 7,-3 2-1,0 2 0,-2 1 0,2 1-1,-2 3-6,0 3 13,0 3-14,0 3 7,3 4 0,-3 2-1,2 0 0,0 2-6,2 1 7,2-2-7,1 1-5,-1-2 1,4 0 1,-1-3 20,1-2-2,-2-2-1,1-1 0,-1-5-8,2-2-20,1-3-3,-3-3 2,-2-1 3,1-4 1,-3-1 2,0-3 1,-2-2 1,-2-1 2,-2-5 0,-2 0 2,-2-4 1,-2-1 0,-2-1 3,-1 3 1,-1 1 7,2 4-7,-3 2 1,3 4 6,-2 5-7,0 3 14,1 6-2,1 5 5,0 3-2,1 5 0,1 4-3,2 3-1,2 3 13,0 4-10,6 0 5,-2 1-1,4-1 3,5-1 5,1-4-10,1 1-7,3-4-1,3-1 5,3-4-13,1-3-25,0-4 2,2-4 2,2-4 2</inkml:trace>
  <inkml:trace contextRef="#ctx0" brushRef="#br0" timeOffset="302469.3002">1593 7602 5,'-2'-1'17,"0"-1"-9,0 1 18,2-2-2,-2 1 2,2 0-8,-2 1 3,4-1-22,-2 2 8,0 2-2,4 0 12,0 0-15,0 3 6,5-1 6,-3 1-2,2 1-2,0 0-1,-2 0-7,3-1 7,-1 0-2,0-1-7,1-1-14,-1-1 9,-2 1 1,2-3 13,-1-4-1,-1 1-8,0-3-7,0-1 9,-2-4 5,2 1-1,1-3-13,-1 0 1,-4 1 13,2 0-1,0-1 0,0 2-14,-2 0 14,1 2-1,-1 1-13,0 2 13,0 1-6,0 2 6,2 2-13,2 1 13,0 2 0,-2 0-7,3 2 6,1-1 6,0 1-14,-2-1 7,3-1-13,-1 1 1,0-2 8,1-1 6,-1-1-13,2-2 7,-4-1-6,3-2 7,-3-1 7,2-2-8,0-1 1,1 1-7,-3-3 7,0 1 13,-2-2-14,0 0 12,0 0-13,1 0 6,-3 2-7,0 2 7,0-1-13,0 2 14,0 3-1,0 1-1,0 3-12,2 1 1,0 3 1,0 2 13,1 1 6,-1 1-14,2 0 6,0 0 0,2 0-7,-1 0-6,1-1 14,2-2-7,-1 1 0,-1-2 6,0-2 6,2 1-14,-1-4 13,-1-1-13,0-1 7,0-4 0,1 0-21,-1-1 22,0-2-7,1 0 7,-3-2-1,0 1-6,-2-2 13,0-1-1,0 4-14,-2-1 0,3 0-5,-3 4 1,2 0 14,0 0-1,-2 3-19,0 3 14,0 0 0,2 3 7,-2 1-7,5 1 6,-3 0-13,2 3 20,0-2-21,0 1 14,1-1-1,1-1-6,0 1 6,-2-1-19,3-1 21,-1-3-7,-2 1 6,2-3-7,1-2 0,-1-3-12,0 0 1,0-3-4,3 1-5,-3-2 10,-2-1-5,0 1 1,1-2 3,-1 0 1,-2-1 0,0 0 3,-2-1 1,0 1 2,0 0 7,-4 0-7,2 1 1,0 0 0,-2 0 0,0 0 1,0 1 1,0 1 1,-2-1 13,0 1-2,2 2 12,-3 1-2,1 2-3,0 0 5,2 1-16,0 1-1,2 2 6,-2 0-1,2 4-14,0 2 13,0 1 7,0 3-9,4 4 11,2 2 5,3 2-16,-3 0 6,2 1-14,2 2 13,1-1-8,-1 0 0,-2-1 6,3-1-8,-1 0 13,-4-2-15,3-2 7,-3 0-1,-2-3-1,2-1 7,-2-3 4,-2 0-2,2-3-20,-2-2 13,1-3-1,-1-2 0,0-3 0,0-1 5,2-2-8,-2-1 0,2 2 6,0-2-7,0 0 0,3 3 6,-3 1-1,0 2-7,2 1 7,-2 1-7,0 3 0,3 2-1,-3 2 1,2 3 0,0 3 0,0 1 0,-2 2 8,1-1-16,1 2 2,-2-2 8,0-1-7,2 0-5,-2-4 14,-2 1-13,3-1 0,-1-3 8,-2-1-12,2-2 14,-2-2 0,2-2-12,-2-2 14,0-1-13,2-1 7,-2-2 1,3-2 7,-3 1 6,0-2-14,-2 0-7,2 1 15,-2-1-7,2 1 7,-2 2 0,2 0-8,-2 2 1,0 2 14,0 1-2,0 1-14,0 2 1,2 3 6,0 2 6,-2 2-19,2 0 13,2 3-13,-2 0 8,2 0-6,1 1 14,1 1-1,0-2 7,0-2-16,0 1 9,1 0-1,-1-4-1,0 1 6,0-3-7,3-2-6,-3-1 13,2-2-14,0-1 7,-2-2-6,3 0 7,-3-1-13,0-2 14,2 1 0,-1 0 5,1 0-1,-4 2 0,2 0-20,0 1 14,-1 0 0,-1 2 0,0 2 0,0-2 0,0 3-1,0 0 0,0 2-12,1 0-6,1 1-15,-2 0 2,0-1 3,2 1 3,0-1 2,3-1 3</inkml:trace>
  <inkml:trace contextRef="#ctx0" brushRef="#br0" timeOffset="302982.3296">3159 6616 3,'0'-6'10,"0"-1"6,0-1 16,0 0 4,0 1-5,-2 0 3,2 1 2,-2 2 2,-3-1 0,3 2-10,-2 0-3,0 3-4,-2 4 5,0 2-11,-3-1-2,3 5 0,0 0 3,0 1-14,2 0 6,0 0-7,1-1 0,1 1 7,2-2 4,0 0-1,2-2-2,3-1-20,-1-1 14,4-3-6,-2-1 0,3-1 7,1 0-1,0-1 6,1 0-7,1-1-7,0 0 7,1 0-7,1 0 1,-1-2-12,-3 1 21,2-4-7,1 2 0,-3-1-6,0-1 14,1-2-14,-3-1 8,-2-2-14,3 0 15,-3 0 0,0-1-6,-4-2 7,-2 0-7,0-1 13,-2 1-19,-2 0 13,0-1-12,-2 0 13,-3-1-6,-1 1 0,2 0-6,-1 1 14,1 2-1,0 0 6,2 3 5,-1 1-7,3 3 4,-2 0-27,2 3 22,0 5 5,2 2-8,2 3-7,0 4 7,2 1-1,2 6 6,2 3 0,2 2 11,5 5-15,3 2-1,3 4-7,4 2 7,6 2 6,2 1-1,4 0-8,-2 0 6,2-3-7,-2-3-12,-2-2-12,-2-2-4,-4-5-15,-2-2-7,-3-2 6,-3-5 4,-3-2 5,-1-4 4,-5-3 3,-2-4 2,-4-2 5</inkml:trace>
  <inkml:trace contextRef="#ctx0" brushRef="#br0" timeOffset="303110.3369">3531 6757 1,'-4'-8'4,"0"-3"-1,-2 1 0,3-3 0,1-1-1,2-2 0,0-4 0,5-2 1,-1-2-2,2-1-1,2-2 0,2 1-1</inkml:trace>
  <inkml:trace contextRef="#ctx0" brushRef="#br0" timeOffset="303393.3531">3523 6128 2,'0'0'24,"0"0"2,0-1 4,2 0-10,-2-1-2,2 1 17,2-2-18,-2-1 11,0 0-17,2-2 13,0 0-11,3 0 5,-1-2-1,0 0-3,2 0-2,-1 1-14,1 0 13,-2 1-7,2-1-8,-2 1 14,5 2-8,-1-2 6,0 1-13,1 2 0,1 0 13,-1 3-7,1 1 6,-2 2-1,3 1 7,1 3-3,-1 3 5,1 0-2,1 2 0,-1 3-15,3 1 6,-1 2 0,1 1 6,-1 2 5,1 1-15,-1 2 7,-1 0-1,-1 1-14,1 0 0,-1 0-10,-1-1-18,-1-1-8,0 0 3,-1-2 4</inkml:trace>
  <inkml:trace contextRef="#ctx0" brushRef="#br0" timeOffset="304043.3902">3974 6300 12,'0'0'23,"0"0"-10,0 0 5,0 0-3,2 3 18,0 2-5,2 0-2,2 2-11,0 0 12,0 0-4,5 1-2,-1-1-4,1 1-7,1-1-8,-4-1-7,5-2 19,-3 1-1,0-3-2,-1 0 0,1-4-9,0-2 6,-1-2-7,-1-1-6,-2-1 0,0-3 7,2 0 6,-3-2-1,1-1-7,-2 2 0,0 1-6,0 0 0,0 3 7,-2 0 0,3 2 13,-1 0-8,-2 3-7,-2 1 6,2 2 0,0 1-8,0 2 1,2 1 7,0-2-1,0 1-1,1 1 0,1-1-7,-4-1-13,4-1 22,-2-1 7,2-1-22,1-4 22,1 0-15,0-2 6,0-1 0,-1-1 0,-1-2-1,2 1 0,-2-2-7,-2 1-5,3-1 14,-5-1-14,2 4 15,0 0-1,-2 2-1,0 1 0,0 2-1,0 1 0,0 4-6,-2 1-6,2 2 7,0 1-6,0 0 14,3 1-7,-3 0-6,4 0 14,-2 0-7,2-1-6,0 0 13,3-3-7,-1 1-6,2-3 13,-1-1-7,1-2 7,-2-1-1,3-3-13,-1 0 7,0-1 0,-1-1 0,-1 0-12,-2-1 20,0-1-13,0 1 7,-1-3 0,-1 0 6,-2 4-7,0 1-7,2 0 8,-2 2 12,0 0-1,-2 2-2,2 4-20,-2 2 7,0 1 7,2 2 0,0-1-1,0 2-7,2 2 7,1-1-6,-1 0 0,2 1-7,0-2 22,-2 0-15,3-1-7,-1-2 15,0-1-7,-2 0-12,2-4 1,0 0 2,-1 0 0,-1-3-16,2-2-4,-4 0 4,2-1 3,-2 0 2,-2-1 3,0-1 0</inkml:trace>
  <inkml:trace contextRef="#ctx0" brushRef="#br0" timeOffset="304906.4396">1322 7055 1,'-2'0'4,"2"0"6,0 0 0,0 0-2,0 0-7,0 0 6,0 0-1,0 0-1,0 0-7,0 0 7,0 0-1,0 0 0,0 0 0,0 0-1,0 0-1,0 0 0,0 0 0,0-2 12,0-4-8,2-3-1,0 0 7,-2-3-9,2 0 6,-2-2-1,2 0-7,-4-3 19,4 2-3,0 0-2,-2 2-14,0 3-1,3 2 14,-3-1-3,0 2-14,2 1 1,0 2 0,2 3 7,0 2 5,4 3-1,-2-1-14,3 3 1,1 0 0,-2 1 1,1 0 7,3 1-1,-2-2 0,1 0 6,1-2-1,-2 1-1,1-2-14,-1 0 0,0-2 9,-1-1 5,-1-1-13,0-3 0,-2 0 15,1-2-9,-1 0-7,-2-3 8,0-2 1,-2 0-8,0-1 1,0-3 7,-2 0 7,2 0-2,0-1-13,-2 1 7,0 3 6,0 0-13,3 1 7,-3 3 6,0 1-1,0 0-20,2 2 7,0 2 8,4 0 7,-2 2-1,2 1-1,0 0-14,1 0 14,1 0-1,2 1-19,1-1 14,-3 0 6,2-1 0,-2-1-14,3 0 1,-1 0 14,-2-2-7,1 0 6,1-2-13,-2-1 7,1 0 0,-1-1-20,0-3 3,0 0-5,-1-1 4,1 0 2,-2 1 0,0 0 2,-2 1 1,3-1 1,-3 2 2,0 1 1,0-1 1</inkml:trace>
  <inkml:trace contextRef="#ctx0" brushRef="#br0" timeOffset="305178.4552">1957 6370 1,'6'-7'3,"-2"-1"0,3-3 0,-3 1 0,0-1-1,0 1 8,0-2 4,0 2-2,-4 0-1,2 2 6,-2 1-10,-2 1 12,0 1-8,0 2 4,-2 3-14,-2 3 12,0 4-6,-1 2-2,-1 3-7,0 3 13,0 1-14,1 3 0,-1-1 1,2 1 12,0-2-13,2 1 6,2-3-6,2-1 0,-3-1 7,6-3-7,-1-1 0,2-3 7,0-1-1,2-3 0,0-3-7,-2-1 13,5-3-26,-1-1 15,2-2 0,-1-1-13,1-1 2,2 0 1,-1-2 0,-1 1 2,2-1 1,-1 0 0</inkml:trace>
  <inkml:trace contextRef="#ctx0" brushRef="#br0" timeOffset="305521.4748">2255 6162 2,'0'0'4,"0"0"-1,0 2 0,0 1 0,0 3-1,2 0 8,-2 0-2,0 2-8,0 1 7,-2 3-1,0 0-1,0 2-7,-4-1 7,1 1-8,-1 2 1,0-1 7,-2 0-1,0-2-7,-1-2 0,1 0 0,2-2 0,-5-2 1,3 0-1,-2-4 1,2 0 0,-1-3 0,1-1 0,0-3 0,-1-3 1,1-1-1,4-2 1,0-3 0,0 0 0,2-1 0,0 0 0,2 1 1,2 0 0,0 3 0,0 2 0,2 1 0,2 2 0,2 2 0,1 2 0,1 1 0,0 1 1,1 1-1,1 0 0,1 2 0,1-1 0,1 1 0,-1-1 0,3-2 0,-3-1 0,0-1-1,1-1-1</inkml:trace>
  <inkml:trace contextRef="#ctx0" brushRef="#br0" timeOffset="305986.5014">2638 5753 2,'-3'-1'11,"1"-1"-1,0-1 11,2-1-3,-2 1-1,0-1 9,0 1 17,0-1-6,0 1-10,0 0-11,2 0 5,-2 2 3,2-1-2,-2 2-3,4 2-15,-2 1 13,0 5-3,4 3-15,0 3 7,2 1-1,1 2 0,1 2-1,-2-1 6,2 2-2,3 1-1,-1-1 0,0 1 0,5-1-22,-3-3-3,1-1-24,-1-1 5,3-1 3,-3-2 3,-2-2 4</inkml:trace>
  <inkml:trace contextRef="#ctx0" brushRef="#br0" timeOffset="306134.5098">2739 5855 3,'-2'-2'4,"-2"1"-1,4 1-1,-2-2 0,2 2 0,2 0 0,-2 0 0,0 0-2,2 2 0,0-2-1</inkml:trace>
  <inkml:trace contextRef="#ctx0" brushRef="#br0" timeOffset="307146.5677">2911 5759 3,'-3'-3'3,"-1"2"0,0-3-1,-2 3 1,2-1-1,-2-2 0,-1 3-1,1-1 2,-2 1-2,2-1 0,-2 1 0,-1 0 0,1 2 0,0 0-1,-1 1 1,1 2-1,-2 1 1,-1 1-1,3 2 0,-2 2 1,0 0 0,1 2-1,3 1 0,-2 1 0,-1-1 0,3 1 0,2 0 0,0-1 0,0-1 0,2 0 0,2-2 0,0-1 0,0-1 0,2-2 0,0-2 0,0 0 0,2-3 0,-2-1 0,2-4 0,0 0 0,1-2 0,1-1 0,0-1 0,0 0 0,-2-2 0,1 1 0,1-1 0,-2 0 0,-2 1 0,2-3 0,-2 3 0,-2 1 0,2 0 0,0 1 0,0 2 0,-2 0 0,0 2 0,2 3 0,-2 2 0,2 2 0,1 0 0,3 2 0,-2 1 0,2 1 0,0 1 0,-2-1 0,5 1 0,-1-2 0,0 1 0,3-2 0,-1 0 0,-2-5 0,3 0 0,-1-2 0,0-1 0,3-3 0,-1 0 0,-2-1 0,3-2 0,-3-1 0,0-1 0,3-2 0,-5 1 0,0-1 0,3-1 0,-5 1 0,0-1 0,-2 1 0,0 0 0,-1-1 0,-1 3 1,-2 0 0,0 1 0,0 1-1,0 2 0,0 2 0,-2 1 0,-1 1-1,3 2 8,-2 2-7,2 1 0,-2 0-1,2 1 0,2 0 1,-2 2 0,2-3-1,1 1 1,1-1 0,0 1 0,2-2 0,-2-1-1,2-1 1,1-1 0,-1-2 0,2-2-1,0-1 1,1-1-1,1-1 1,-2 0-1,0-2 1,1-1 0,-1 0 0,0-2 0,1 0 0,-3 0 0,-2-1 0,0 0-1,-2-1 1,-2 0-1,0 0 1,-2 0 1,0 0-1,0 3 1,-2 0 0,2 2-1,-2 2 7,1 0-1,1 2-7,0 1 0,-2 1 6,2 2 0,0 1-1,0 4-7,2 0 1,0 2 6,0 2-7,2 0 1,0 1 0,2 0 0,-2 1 0,5-1 0,-3 0 7,4-1 0,-2 0-8,2-1 1,1 0 0,1-2 7,0-1-1,1-1-7,-3 1 1,2-3 0,1-1-1,-3-1 1,0 0 0,-2 0 0,1-3 0,-1 0 1,-2 0-1,0-4 2,-2 1-1,0-1 0,0 0 0,-2-3 1,2-2 0,-4 0 0,2-1-1,-4 0 0,2 1 1,0 2 1,-2 2 0,2 1-1,0 0 0,2 4 1,-2 1 6,2 3-7,0 2 0,0 3 0,0 0-1,2 6 7,2 0-7,0 2 0,2 2 0,0 0 0,1 1 7,3-1-1,0 0-7,1-2 7,1 0-7,3-1 0,-3-3-1,5 0 1,-3-2 0,3-2-1,-3 0 0,3-3 0</inkml:trace>
  <inkml:trace contextRef="#ctx0" brushRef="#br0" timeOffset="325815.6355">4770 5688 1,'0'0'2,"0"0"-1,0 0 1,0 0-1,0 0 0,0 0-1,0 0 1,0 0 0,0 0 0,0 0-1,0 0 0,0 0 1,0 0-1,0 0 1,0 2-1,4-2 0,-2 0 1,2-2 0,-2 1-1,2 0 0,1 0 0,1-1 0,0-1 0,0 1 1,0-2-1,3 1 0,-1-1 1,0 1-1,0-3 0,3 0 1,1 1-1,1-1 0,1 0 0,3-2 0,-3 1 0,3-1 0,1-2 0,-1 1 0,1-1 0,3-3 0,2 0 0,0-1 0,-1 0 0,3-2 0,2-2 0,0 0 0,2-1 1,0-1-1,0-2 0,4 3 1,-2-4-1,0 2 0,2 1 0,-2-1 0,4 0 0,-2 1 0,2 1 0,-3 0 0,1 1 0,-2 0 0,0-1 0,0 0 0,0 1 0,2-1 0,-2-1 0,2 1 0,-2-2 0,0 0 0,2-1 0,0 0 0,-2-2 0,2 1 0,0 1 0,-2 0 0,2 0 0,-2 1 0,-2 0 0,0 1 0,0 1 0,-2 3 0,0 0 0,-2 1 0,-2 1 0,-1 0 0,-3 2 0,-2 1 0,-3 0 2,-2 2-1,1 2 0,-3 0 0,1 3-1,-5 0 0,0-1 1,0 2-1,-2-1 0,0 1 0,1-2 0,-3 2 0,0-1 0,0 3 0,0 0 0,0 0 0,-2-1-1,2 4 0,-4-2 0</inkml:trace>
  <inkml:trace contextRef="#ctx0" brushRef="#br0" timeOffset="326600.6804">6021 3497 1,'0'0'2,"0"0"0,-2 0 0,2 0-1,0 0 0,0 2-1,2 2 1,0 0 0,0 4 0,4 1 0,-1 3 0,3 2 0,0 3 0,2 2 0,3 1-1,1 3 1,5 4-1,0 3 0,1 4 0,3 2 1,4 1-1,2 6 0,0 1 0,6 2 1,-2 1-1,2 2 0,2 1 0,1 0 0,-1 2 2,0 2-1,0-1 0,1 2-1,-1 1 0,0 0 1,0-2 0,1 2-1,-1 0 0,0 1 1,0 1-1,0 0 0,1 0 0,-3 4 0,2-2 1,-2 2 0,0-1-1,1 0 0,-3 1 0,2-2 0,-2 0 0,2 0 0,-2-1 0,2-2 0,-2-1 0,0-4 0,1 1 0,1-4 1,-4-3-1,2 1 0,-2-6 0,0-2 0,-4-4 0,-2-4 0,-3-2-1,-3-6 0,-3-2 0,-1-4-1,-5-3 0</inkml:trace>
  <inkml:trace contextRef="#ctx0" brushRef="#br0" timeOffset="327337.7226">6094 3456 1,'6'-21'1,"2"-4"0,4-2 0,3-5 0,6 0-1,5-4 1,8-3 0,3-2-1,6-3 1,5-3-1,6-3 0,3-4 1,5-3 0,9-3-1,5-1 0,7 0 0,2-1 0,2 2 0,4-2 0,0 1 0,4 2 0,0 2 0,-2 0 0,0 3 0,-4 4 0,-2 2 0,-4 4 0,-7 5 0,-1 4 0,-3 7 0,-4 4 0,-6 4 1,-4 6-1,-4 6 1,-6 8 0,-5 6 0,-2 8 0,-5 7 0,-5 6 0,0 5 0,-5 8-1,-1 4 1,0 6-1,-2 5 1,0 3-1,1 2 0,-1 2 0,2 1 0,2-1 2,0 2-1,2 0-1,2 0 0,2 0 0,2 1 0,2-1 1,7 1-1,1-1 0,1-2 0,3 1 0,1-2 0,2 0 0,-1 2 0,1-2 0,0 3 0,-1 1 0,-1 4 0,2 0 0,-3 0 0,-1 2-1,0-1 1,-3 1 1,-2-1-1,-3-2 0,-3 1 0,-4-3 0,-2-2 0,-4-1 0,-6-4 0,-3-3 0,-5-1 0,-5-2 0,-2-2 1,-8-3-1,-2-3 0,-6 0 0,-3-2 0,-5-3 0,-5 2 0,-4 0 0,-4 0 0,-6 0 0,-7 1 0,-3 0 0,-9 1 0,-4 0 0,-6 0 0,-3 2 0,-1 0 1,-2 0-1,-3-1 0,-1 0 0,-3-2 0,1-1 0,1 0 0,-1-6 0,3-1 0,5-4 0,1-3 0,5-1 0,0-6 0,6-1-1,2-5 0,3-1 0,5-1 0,1-3-2</inkml:trace>
  <inkml:trace contextRef="#ctx0" brushRef="#br0" timeOffset="328864.8099">8890 1449 1,'2'-11'2,"-2"0"0,-2-3 0,2 1-1,0 0 1,0-1-1,-2-1 0,0 1 0,0 1 0,-1 2 0,-3 0-1,2 1 0,-2-1 1,0 3 0,-3 2 0,-3 2 0,2-1-1,-3 4 1,-1 3-1,1 5 2,-3 1-2,1 4 1,-1 4-1,-1 4 0,1 2 0,1 5 0,3 1 0,-1 3 1,3 2-1,0 2 0,4 2 0,3 1 0,3-2 0,3 3 0,5 0 0,2-3 0,0-1 0,5-2 0,2-4 0,1-3 1,5-2 0,0-6-1,4-3-1,-1-4 1,5-3 0,3-4-1,-1-4 0,2-4-2</inkml:trace>
  <inkml:trace contextRef="#ctx0" brushRef="#br0" timeOffset="330379.8966">9258 1422 1,'-4'-8'3,"0"0"-1,-1 1 0,-1-1 0,0 1-1,2 1 0,-2 1 0,-5 3 0,3 2 0,-2 3 0,-1 4 0,1 4 0,0 4 0,-3 2 0,3 3 1,2 2-2,-1 0 0,1 2 1,2-2 0,2-1-1,2-4 0,2 1 0,2-2 0,2-3 0,2-2 0,2-3 0,3-3 0,-1-3-1,5-3 1,-1-2 1,3-4-1,-3-4 0,5-2 0,-5 0 0,3-5 0,-1-2 0,1-2 0,-3-1 0,1-3 1,-5 0-1,3-3 0,-3 2 0,-2 1 0,0 3 0,-1 4 0,-3 3 0,0 3 0,0 3 0,-2 5 1,0 4-1,-2 3 0,2 6 0,-2 4 0,2 1 0,-2 2 0,2 0 1,-2 0-1,4 0 0,1 0 0,-1-1 1,0-2 0,2-3-1,0 0 0,3-3 0,-3-2 0,2-2 1,2-3 0,1-2-1,-1-4 0,2-3 0,1-1 0,-3-4 0,3-2 0,-3-1 0,0-4 0,3-2 0,-5 1 0,2-2-1,-3-1 1,1 2 0,0 0 0,-2 5 1,1 0-1,-1 4 0,-2 2 0,0 4 0,0 2 0,0 4 0,0 5 0,-2 1 0,1 4 0,1 2 0,-2 2 0,2 0 0,-2 3 0,2-2 0,-2 0 0,2 0 0,0 1 0,1-3 0,1-2 0,-2-1 0,2-4 0,-2-1 0,0 0 0,3-2 1,-1-3-2,0-1 1,0-3 0,0-1 0,3-2 0,-3-1 0,-2-2 0,2-1 0,-2-1 0,0-2 0,1 2 0,-3 1 0,2 0 1,-4 4-1,2 1 0,0 1 0,0 2 0,0 2 0,0 3 0,2 3 0,-2 2 0,3 1 0,1-1 0,0 2 0,0 0 0,-2 0 0,2-1 0,1 1 0,3-1 0,-4-2 0,2-1 0,3-2 0,-1 0 0,1-5 1,1-1-1,-2-1 0,3-2 0,-1-2 0,0 0 0,1-2 1,-1 0-1,-1-1 0,-1 1 0,-2-2-1,-2 0 0,1 0 1,-1 0 0,-4 0 0,2 2 0,-4 0 0,2 3 0,-2 3 0,0 0 1,2 3-1,-4 3 0,2 2 1,-2 4-2,2 2 0,-2 2 1,2 2 0,0-1 0,2 2-1,-2-1 1,2 1 0,2-1 0,-2-1 0,2-1 0,3-1 0,-1-2 0,2-1 0,-2-2 0,5-3 0,-1-2 0,0-3 0,1 0 0,1-4 0,-2 0 0,1-1 0,-1-3 0,1-1 0,-3 0 0,0-2 0,-2 1 0,0-3 0,-1 2 0,-1-2 0,0 4 0,-2 2 0,0 1 0,0 3 0,0 1 0,0 4 0,-2 3 0,2 2 0,0 4 0,-2 0 0,0 3 0,2 0 0,0 0 0,1 2 0,-1-2 0,2 1 0,0-2 0,0 0 0,2-1 0,0-1 0,1-3 0,-1 1 0,2-4 0,0-2 0,3-1 0,-3-3 0,2-2 0,1-1 0,-1-2 0,0 1 0,1-4 0,-1 0 0,0 0 0,1-1 0,-3-1 0,0-1 0,1 2 0,-3 1 0,0 3 0,0-1 0,-2 4 0,0 1 0,-1 4 0,1 2 0,0 4 0,-2 0 0,2 4 0,-2 0 0,0 1 0,2 2 0,0-4 0,3 3 0,-3-1 0,4-1 0,0-1 1,1-1 0,1-1-1,2-3 0,1-1 1,1-3-1,3-3 0,-1-1 0,3-3 0,2 0 0,-3-3 0,1-1 0,-1-4 0,-3-1 0,1 0-1,-1-2 1,-1 1 0,-3-1 0,-1 0 0,0 1 0,-1 1 0,-3 2 0,0 3 1,-2 2-1,-2 2-1,0 2 2,-4 4-1,0 4 0,-2 3 0,0 2 0,-2 5 0,-3 1 7,1 4-1,2-1-8,2 0 7,-2 0 0,2-2-1,1 0-7,3-1 1,0 0 0,3-4 0,1-2 0,2 1 1,0-1 6,2-4-7,3-1 7,-1-2-1,0-3-7,3-2 7,-1-1-7,1-3 0,-3 1 1,0 0 0,1-1-1,-1-1 1,-2 2 1,-2-2-1,3 2 1,-5 2 0,0 1 0,-2 2 0,0 2 1,-2 3-1,-2 0 1,0 3-1,-2 4 1,-2 4-1,-5 0 0,1 4 0,0 2 0,-3 1-1,1 1 0</inkml:trace>
  <inkml:trace contextRef="#ctx0" brushRef="#br0" timeOffset="331087.9371">6679 1703 1,'0'-5'3,"2"0"-1,-2 2 0,0 0 0,0 1 0,-2 1-1,0 2 0,0 1 0,-2 4 0,-1 2 0,-1 3 0,0 3-1,0 1 0,0 1 0,-1 1 1,3 4 0,2 1-1,2 1 0,2 1 0,2-1 0,3 0 0,1 0 0,2-4 0,5 0 0,1-4 0,1 0 0,6-2 0,-1-4 0,1 1 0,2-2 0,-2-2 0,-3-1 0,1 1 0,-2 0 0,-3 0-1</inkml:trace>
  <inkml:trace contextRef="#ctx0" brushRef="#br0" timeOffset="332277.0051">7063 1822 2,'5'1'1,"-1"2"1,2-2-1,-2-1 1,4 1-1,-1-1 1,1-1-1,0-3 0,2 0-1,1-1 1,-1-1 0,3-2-1,-3 0 1,2-4 0,1 2-1,-3-2 0,0-1 1,1 1-1,-1-2 0,-2 0 0,-1 0 0,1 1 0,-2 1 0,-2 2 0,2 3 0,-1 1 1,-1 1 0,0 5-1,0 3 0,2 4 0,0 3 0,3 4 0,-1 5 0,0 3 0,5 5 0,-1 5 0,0 3 0,3 0 0,-1 0 0,1 0 0,-1 1 0,-1 1 2,1-1-2,-1-1 0,-3-1 0,-2-2 0,0-2 0,-3-2 1,-1-2 0,-2-3-1,-4-2 0,0-2 0,-2-3 0,-3-3 0,-1-4 0,-2-2 0,-1-4 1,-1-3 0,-3-4-1,1-6 0,0-2 0,-1-7 0,3-3 0,-1-6-1,3-4 0,4-5 0,4-1 0,0-1-2,4-1 2,4 2 0,2-1 0,5 2 0,-1 1 0,4 1 0,-1 1 0,1 2 1,1 0-1,2 5 1,-3 0 0,3 4 0,-3 0 0,-1 5 0,-1 3 1,-1 2 0,-3 4 0,-4 2 0,3 3 0,-5 3 0,-2 3-1,0 3 1,-2 2 0,-4 1-1,2 1 1,-3 2-1,1 1 0,2-3 0,0-1 0,0-1 2,0-1-2,2 0 0,2-3 0,0-2 1,2-1-1,3-1 0,-3-2 0,4-3 0,0-1 1,3-3-2,1-1 1,0-3 1,1-1-1,-3-1-1,3-3 1,-1-1 0,-2-1 0,1-2 1,-3 1-1,0-1 0,-2-2 0,-4 1 0,1-3 0,-3 0 0,0-1 0,-5 0 0,3-2 0,-4 0 0,2 0 0,-4-2-1,1 1 1,-1 2 0,4 2 1,-2 3-1,2 4 0,0 3-1,-1 1 1,3 6 0,0 3 1,2 3-1,4 6 1,-1 3 0,-1 7-1,4 4 0,-2 8 0,0 5 0,0 3 0,4 3 1,1 2 0,-1 1-1,0-4 1,3 1-1,1-2 0,0-4 0,3-1 0,-3-4 0,1-2 0,-1-3 0,3-3 0,-3-3 0,3-2 0,-3-5 0,0-1 0,3-5 0,-3-1 0,1-5 0,-1-2 0,-2-4 0,1-2 0,-1-3 1,0-2-1,-1 1 0,-1-3 0,0 0 0,-2 3 0,1 3 0,-3 3 0,2 2 0,0 6 0,-2 2 0,0 5 0,1 3 1,1 3-1,-2 3 0,2 0 0,-2 3 0,2-1 0,1-1 0,1 1 0,0-2 0,1-1 0,1 0 0,0-3 0,1-2 0,-1-2 0,2-1 0,-1-3 0,1-3 0,0-1 0,-1-3 0,1-2 0,-1-3 0,-1-1 0,0 0 0,1-4 0,-3-2 0,-2 0 0,0-2 0,-2 0 0,1 2 0,-1 0 0,-2 2 0,0 3 0,2 2 0,-4 2 0,2 3 0,0 5 0,0 2 0,0 2 0,0 3 0,0 3 0,2-1 0,1 3 0,-1 2 0,2-2 0,-2 0 0,0-1 0,2-1 0,3-2 0,1 0 0,-2-4 0,1-1 0,-1-2 0,0-1 0,0-4 0,1-1-1,1-2 1,-4-1-1,-2-1-1,3-3 0,-3 0 0</inkml:trace>
  <inkml:trace contextRef="#ctx0" brushRef="#br0" timeOffset="332467.016">7587 1180 1,'-6'4'3,"-1"-3"-1,3 1 1,0-2-1,4-2 0,0-2 0,4-3 0,2-4 0,7-3 1,3-4-2,5 0 0,4-3 0,4-2 0,2-3 0,4-1 0,0-1-1,0 2-1,0 0 0,1 3-1</inkml:trace>
  <inkml:trace contextRef="#ctx0" brushRef="#br0" timeOffset="334711.1443">9392 2865 2,'-6'-1'2,"2"0"-1,-2-2 1,4 1-1,-2-3 1,6 0-1,2-3 0,2-3 0,2-3 0,7-1 0,3-4 0,3-2 0,6-4-1,6-4 1,4-4-1,7-4 0,7-5 0,7-2-1,6-5 1,3-3 1,3-6-1,4-3 0,5-3 0,4-1 0,1 0-1,1 0 1,-2 2 0,2-1 0,-5 3 1,-3 1-1,-1 2 0,-3 2 0,-5 3 0,-2 2 0,-6 3 0,-2 3 0,-8 4 0,-5 4-1,-5 4 2,-3 5-1,-8 4-1,-2 3 2,-7 2-1,-3 5-1,-5 3 1,-6 1-1</inkml:trace>
  <inkml:trace contextRef="#ctx0" brushRef="#br0" timeOffset="334995.1606">11237 752 1,'0'3'2,"2"1"0,0 2 0,4 5 0,1 1 0,3 7 0,0 4 0,5 6 0,3 6-1,3 7 1,2 8 0,0 7-1,3 3 0,6 7-1,-1 3 0,2 2 1,2 4-1,4 8 1,0 0-1,3 4 1,-1 3-1,3 1 1,1 2-1,1 0 0,-1-1 0,-4-3-1,1-4 0,-5-6-1,-2-8 0</inkml:trace>
  <inkml:trace contextRef="#ctx0" brushRef="#br0" timeOffset="335248.1751">11245 951 2,'-6'-9'2,"-2"-2"0,0-1 0,1-5 0,1-1 0,4-4-1,2-5 1,2-6-1,9-5 0,3-4 0,7-3 0,6-4 0,6-2-1,4-2 0,2 0 0,5-1 2</inkml:trace>
  <inkml:trace contextRef="#ctx0" brushRef="#br0" timeOffset="349256.9763">2201 7943 1,'-10'1'2,"-3"0"-1,-3 1 0,1-1 0,-1 1 0,-1 0-1,-1 2 0,-1-2 1,0 3 0,-1-2 0,-1 2-1,2 1 0,-3 1 0,1 0 0,-2 2 0,1 0 0,-3 2 0,2-1 0,-2 2 0,0-1 0,-2 3 0,3 2 0,-5-1 0,2 1 0,0-1 0,2 1 0,-2 1 0,2 0 0,3-2 0,-1 0 0,2 0 0,-2 1 0,7 0 0,-3 0 0,3 0 0,-1 1 0,5 1 0,-3 1 0,3-1 0,0 2 0,1 2 0,3-2 0,-2 3 0,1 1 1,1-1-1,-2 1 0,3 2 0,1 1 0,-2-1 1,2 1 0,0 0-1,1 0 0,1 0 0,-2 0 0,2 0-1,-2 1 1,2 0 0,2 0 0,2 1 0,-3 0 0,3-1 0,0 2 0,0 0 0,0 0 0,3 3 0,-1 2 0,4-3 0,-2 2 1,0 1-2,0-1 1,2 1 0,3 0 0,-3 1 1,2 0-2,0-1 1,-1-2-1,3 4 1,0-2 0,1 1 0,1 0 0,1 0 0,1 2 0,0-2 0,1 0-1,1-1 1,3 0 1,0 1-1,-1-2 1,3 1-1,0 0 0,1-1 0,3 1 0,0-1 0,-2 0 0,4 1 0,0 0 1,-1 0-1,6 1 0,-1-1-1,2 1 1,2-3 0,-2 2 0,4-2 0,2 1 1,-1-1-2,3-3 1,-2-2 0,3 0 1,-1-2-2,2-1 1,-1-2 0,1-1 1,3-2-2,1-2 1,3-1 0,0-3 0,3 0 0,-1-3 1,4-1-1,0-2 0,0 0 0,1-4 0,1 1 0,0-1 0,0-2 0,2-2 0,2-2 1,0-1-1,0-1 0,0-2 1,2-2-1,-1-2 0,-1 0 0,0-2 0,2-3 0,0-1 0,0-2 0,2-2 0,2-1 0,-1-1 0,1-3 0,-4 0 0,0-2 0,0-1 0,0-1 0,-2-1 0,0-3 0,0-1 0,3-2 0,-3 0 0,0-2 0,-2-2 0,-2-3 0,-1-1 0,-1-2 0,0-2 0,-4 0 0,-3-2 0,-1 1 0,0-2 0,-5-1 0,0 1 0,-3-3 0,-3 2 0,0-4 0,-4 0 0,-2 0 0,0-1 0,-4 1 0,0-1 1,-4 0-1,0 1 0,-3 0 0,-1 0 0,-3 0 0,-1 0 0,-5 2 0,3-3 0,-5 3 0,-2 1 1,-2 1-1,-2 0 0,-2 2 0,-2 2 1,-2 0-1,-2 3 0,-2-2-1,-5 4 1,1-2 0,-3 2 0,-3 0 0,-1 0 0,-2 0 0,-1 1 0,-1-1 0,0 2 0,-4 0-1,0 2 1,1 0 0,-3 2 0,-2 1 0,0 0 0,0 2 0,-5 2 0,1-1 0,0 2-1,-2 1 1,0 1 0,-3 2 0,1 0 0,0 3 0,-1 0 0,1 1 0,0 2 0,-3-1 0,3 0 0,-4 1 0,1 0 0,-3 0 0,1 1 0,-1 3 0,-3-2 0,1 0 0,1 1 0,1 2 0,-3 0 0,3 2 0,-3 0 0,3 2 0,-1 0 0,1 3 0,-3 1 0,3 2 0,-3 3 0,3-1 0,-3 3 0,-2 1 0,3 0 0,-1 4 0,1 0 0,-1 0 0,3 3 0,-1 1 0,-2 0 0,3 4 0,-1-2 0,1 2 0,-1 2 0,1 0 0,2 0 0,-5 1 0,2 0 0,3-1 0,-2 2 0,3 0 0,1-1 0,2 1 0,-1-1 0,3-1 0,2 1 0,0-1 0,4 0 0,0-2 0,4 1 0,0 1 0,0-1 0,4 0 0,0-2 0,3 2 0,1-1 0,3-1 0,-1 1 0,5 1-1</inkml:trace>
  <inkml:trace contextRef="#ctx0" brushRef="#br0" timeOffset="350548.0502">1775 10814 2,'-12'-2'1,"-1"-2"1,-3 1-1,-1-2 0,1-1 0,-3 0 0,-2-1 0,1 0-1,-3 2 1,0-4-1,-2 4 0,1-3 0,-3 1 0,-2 0 1,0-2 0,0 1 0,0-1-1,0-1 1,0-2-1,0-2 1,2-2-1,0-3 0,-2-2 0,2-2 0,0-3-1,3 1 1,-1-3 0,2-2 0,-2-3 0,5-1 1,-3 2 0,2-3-1,3-1 1,-1 0-1,0-3 0,3 2 0,-1-1 0,1-2 0,1 1-1,1-1 1,-1-1 1,1 1-1,-1-1 0,3 2 0,2 0 0,-3 0 0,3-2 0,-1 1 0,1 0 0,2-1 0,0-1 0,-1 0 0,3 0 0,0-2 0,0 0 0,2 0 0,1-1 0,1 2 0,0-1 0,4 0 0,-2 2 0,5 1 0,-3-1 0,2 0 0,2 2 0,0 0 0,5 0 0,-3 1 0,2 0 0,0-2 0,1 2 0,-3 1 0,2-1 0,1 3 0,-1 0 0,0 2 0,1 2 0,-1 0 0,-2 3 0,3 1 0,-3 2 0,0 2 0,1 1 0,-3 1 0,2 1 0,-2 3 0,0 0 0,1 2 0,-1 2 0,-2 2 0,0 1 0,-2 0 0,2 2 0,0 0 0,-1 0 0,1 2 0,-2 0 0,0 2 0,0-2 0,0 1 0,0 0 0,0-1 0,2 0 0,-2 1 0,2 0 0,-2 1 0,3-2 0,-3 2 0,0-1 0,0 2 0,0-1-1,-2 1 0,2 1 0,-2-1 1,0 2-1</inkml:trace>
  <inkml:trace contextRef="#ctx0" brushRef="#br0" timeOffset="351144.0842">768 8085 1,'0'0'1,"0"0"0,0 0 0,0-1 0,2 1-1,-2-3 0,4 0 1,2-3 0,3-1 0,-1-1 0,0 0-1,5-3 1,1 1-1,-2-1 1,5 1 0,0-3-1,1 0 0,1-1 1,-1 2-1,3-1 0,-2 0 0,-1 0 0,3 2 0,-2 1 0,-1 0 0,-1-1 0,-1 2 0,1 2 0,-1 1 1,-1 1 0,-3 0-1,-1 1 0,-1 3 0,0 1 0,-4 1 0,3 4 0,-3 0 1,-2 0-1,0 2 1,0 3 0,-2 0-1,1 2 0,-3 2 0,0-1 0,2 2 0,-2 0 1,0 0 0,0 1-1,2-1 0,-2 0 0,0-1 0,0-1 0,2 1 0,-2 0 0,2-1 2,-2 0-2,0-3 0,2 1 0,-2-2 0,2-1 0,-2-1 0,0-1 1,0 1 0,0-4-1,-2 1 0,4 0 0,-4 0 0,4-2 1,-2 1-1,0 0 1,0-2-1,-2 0 0,2 1 0,0-1 0,0-1 0,0 1 0,0 0 0,2-1 0,-2 0 0,0 1 0,0-1 0,0 0 0,0 0 0,2 1 0,-2 1 0,0-2 0,0 0 0,0 0-1,0-2 0,0 1-1</inkml:trace>
  <inkml:trace contextRef="#ctx0" brushRef="#br0" timeOffset="399461.8479">4249 9830 2,'0'0'2,"0"0"0,0 0-1,0-2 0,0-3 0,0 1 0,0-2 0,0 0 0,2-1 0,-2 0 0,2-1 0,0 0 0,0 0-1,0 1 0,2-3 1,-2 2 0,2 1 0,0-1-1,3 0 0,-3 1 1,0-1-1,0 0 0,2 0 0,-2 1 0,3 0 2,-1 0-1,2 0-1,-2 0 0,1 1 1,1 1-1,0-1 1,-2 2 0,3-1-1,1 0 0,-2 1 0,0 0 0,3 0 0,-1-1 0,0 3 0,3-3 0,-3 2 0,1-1 0,3 1 0,-2 0 0,3 0 0,-1 0 0,1 1 0,-1 0 0,3 1 0,-3 1 0,3 0 0,-1 0 0,1 1 0,0 1 0,-1 2 0,-1-1 0,1 3 0,1 0 0,-3 1 0,1 0 0,-1 1 0,-1 1 0,1 0 0,0 2 0,1-1 0,-3 2 0,-1 1 0,-1 0 0,-2-1 0,1 2 0,-1 1 0,0 0 0,-4-1 0,0 3 0,1 1 0,-5 1 0,2-2 0,-4 2 1,2 0-1,-5-1 0,3 1 0,-4-1 1,0 0 0,0-1-1,0 1 0,-1-1 0,-3 1 0,0-1 0,-1 2 0,-1-2 0,-1 1 0,1 0 0,-2 1 0,-1-2 0,1 1 0,-3-2 0,-2 1 0,-1 1 0,1-2 0,-1-1 0,-3 1 0,0-2 0,0 0 0,1-1 0,-3-2 1,2-1-1,-2-1 0,0 1 0,3-3 0,1-4 0,-2 1 0,2-3 0,-1-1 1,3 0-1,-2-3 0,5-1 0,-1-2 0,1-1 0,1-2 0,1-2 0,1 1 0,1-1 0,0-1 0,1-1 0,1-1 0,0 0 0,1-1 0,1 0 0,0 0 0,2-2 0,-1 0 0,3 1 0,0-2 0,2-1 0,0 1 0,2-2 0,0-1 0,2 0 0,0 1 0,0 1 0,4-2 0,1 1 0,-3 0 0,2 2 0,0-1 0,2 2 0,5-1 0,-5 2 0,4 1 0,1 0 0,-3 2 0,5 1 0,-3 3 0,3 0 0,1 0 0,1 2 0,-3 3 0,5-1 0,-3 2 0,5 0 0,-2 2 0,-1 0 0,3 2 0,-3-1 0,3 1 0,0 3 0,0-1 0,-1 2 0,1 0 0,-2 2 0,1 0 0,1 2 0,-3 0 0,3 2 0,-2 1 0,-3 1 0,1 1 0,-1 1 0,1 2 0,-3-1 0,-1 0 0,-3 3 0,-2-2 0,1 3 0,-1-1 0,-2 0 0,-2 1 0,-2 0 0,-2-2 0,0 2 0,-2-1 0,-2 1 0,0-3 0,-2-1 0,0 2 0,-3-3 0,1 0 0,-2 0 0,-1-2 0,1 0 0,-4-2 0,1 1 0,-3-3 0,1 1 0,-3-1 0,1-3 1,-2 0 0,1-2-1,-1 0 1,1-2-1,1-2 0,-4-1 0,3-3 0,-1 0 0,1-2 0,-1-1 0,0-2 0,3-2 0,-1-1 0,3 0 0,1-2 0,1-1 0,-3-2 0,7 0 7,0-1-8,0-1 1,1-1-1,3-2 1,0 0 0,2-2-1,2 0 0,0-2 0,4 2 1,-2 1 0,4 0 0,1 2 0,1 0 0,0 0 0,3 2 0,-1 1 0,2 0 0,1 3 0,1 0 0,1 2 0,-1 1-1,3 2 1,-1 1 0,1 1-1,1 2 1,1 0 0,0 1 0,-1 1 0,-1 1 0,1 2 0,1 0 0,-2 1 0,1 1-1,-1 0 1,1 3 0,-1 0 1,-3 1-2,1 1 1,-1 0 0,-1 2 0,-3 0 0,0 2 0,-1 1 0,-1 2 1,-2 1-1,0 2 0,-4 0 0,0 1 0,-4-1 0,2 2 0,-4 1 0,2-2 0,-2 2 0,-2 0 0,0-2 0,-1-1 0,1 1 0,0-2 0,0-1 0,-2-1 0,-1-1 0,3 0-1,-4-3 1,1 1 0,1-2 0,0-3 0,-2 0 0,1-1 0,-3-3 0,2 0 0,-1-1 0,1-1 0,-3 0 0,3-3 0,-2 2 0,1-1 1,1-1-1,-2 0 0,1 0 0,3 0 0,-2 0 0,1-1 0,1-1 0,2 0 0,-2 2 0,1-2 0,3-1 0,-2 1 0,2-1-1,0 0 1,0-1 0,0 1-1,-1-2 1,3 1 0,0-1-1,0 0 1,0-3-1,0 2 0,0 0 1,0-1-1,2 1 1,0 0 0,0 1 0,-2 0-1,2-1 1,0 1 0,0 0 0,0 1 0,0-1 0,2 1 0,-2 0 0,0 0 0,2 0 0,-2 0 0,2 2 0,-2 0 0,2 0 0,0 1 0,-2 0-1,2 0 1,0 2 0,-2-1 0,2 1 0,1 0 0,-1 1 0,0 1 0,0-1 0,0 2 0,2 0 0,-2 1 0,2-1 0,-2 2 0,2 0 0,-2 0 0,3 0 0,-3 0 0,0 1-1,0 0 0,2 1 0,-2-2 0,2 1-2,-2 2 1</inkml:trace>
  <inkml:trace contextRef="#ctx0" brushRef="#br0" timeOffset="401007.9363">4987 9888 1,'0'0'1,"0"-2"0,0 1 0,0 1 0,0 0 0,0 0 0,0 0 0,0 0 0,0 0-1,0 0 1,0 0-1,0 0 0,0 0 1,0 0-1,0 0 1,0 0 0,0 0 0,0 0-1,0 0 0,0 0 0,0 0 0,0-1 0,0 1 0,2-1 1,-2 1-1,2 0 0,2 1 0,0-1 0,1 1 0,1 0 1,0 1-1,2 0 1,1-1-1,-1 0 1,2 1-1,0-1 1,3 2-1,-1-1 0,-1-1 0,1 0 1,3 2-1,-3-2 0,2 0 0,-1 1 0,-1-1 0,3 1 0,-1-1 0,1 0 0,-3 0 0,5-1 2,-3 0-1,1-1 0,-1-1-1,3 0 1,-1 1 0,-1 0-1,1 0 1,1-1-1,1-1 1,-1 3 0,1-2-1,1 1 0,-2 1 0,1 0 0,1 0 0,-1 0-1,1-1 1,2 1 1,-1-1-1,-1-1 1,2 1-1,-1 1 0,1-1 0,0 0 1,-3-1-1,3 0 0,0-1 0,-3 1 0,3 0 0,-4 0 0,1 1 0,1 0 0,-3 0 0,1-3 0,-1 3 0,-1 0 1,-1-2-1,3 3 0,-3 0 0,1 0 0,-3 0 0,3 0 0,-3-1 0,3 0 0,-3 0 0,1 0 0,-1 1 1,0-1 0,1 1-1,-1 0 0,1-3 0,-1 2 0,0-1 0,1-1 0,-1 3 0,1 2 0,-1-1 0,0-1 0,1 0 0,-3 0 0,-2 1 0,5 0 0,-5-1 7,2 1-8,1 2 0,-3-2 1,-2-1 6,1 3-8,1-2 8,0 1-1,-2 0-1,0 0 0,1 1 0,-1-2-1,2 0-1,-4 0 0,5-1 0,-3 1-7,2-1 1,-4 1 0,2-1 1,1 2 7,-3-1 6,2 1-8,-2-1 0,2 2-7,-2-2 1,3 1 7,-3 0-1,2 1-6,0-1 6,0 0 0,3 1-6,-3-3 6,0 1 0,0 2 6,3 0-1,-1-1-1,-2-1 0,4 0-14,-1 0 1,-1 2 14,0-2-1,0 0 6,1 1-16,-1 0 9,-2-2-1,0 1-1,1 0 0,-1 0-1,0-1-12,0 1 7,-2-1 13,-2 0-14,3 1-7,-3-1 9,0 0 7,0 0-1,0 0 6,-2 2-2,2-4-1,-2 2-13,0 0 7,2 0-6,-2 0 0,0 0-6,0 0 0,-2 0 2,2 0 1,0 0 1,0 0-1</inkml:trace>
  <inkml:trace contextRef="#ctx0" brushRef="#br0" timeOffset="401650.9731">6379 9729 1,'0'0'3,"0"0"-1,0 0 0,0 0 1,0 0-1,0 0 0,0 0-1,0 0 1,0 0-1,0 0-1,0 0 1,0 0 1,0 0-1,0 0-1,0 0 1,0 0-1,0 0 0,0 0 1,0 1 0,2 2-1,0 1 1,2 2-1,2-1 0,-1-1 0,-1 2 0,2-1 0,0 1 0,2-1 0,-1 1-1,1 1 1,2-1 0,1 1 0,-1 0 1,0-1 0,3 0-1,-3 1 0,2-2 1,1 0 0,-1 0-1,-1-1 1,1 1-1,0 1 0,-1 0 0,-3-2 0,2 2 0,-1-1 0,-1-1 0,2 1 0,-4 0 0,3-1 1,-3 0 0,-2 2-1,2-1 1,-2 2-1,-2 3 0,0 0 0,1 1 0,-3 1 0,0 1 0,0 1 0,0-1 7,-3 1-8,1 0 0,-2-2 0,2 0 0,-2 0 7,2 0 6,-2-2-1,0 1-2,0-2-7,-3 0 6,3 2-8,-2-3 7,0 0-1,0 0 6,-1 0-8,1 0 5,-2-1-7,2 0 12,-3-1-8,3 1-7,0-1 14,-2-2-9,2 1 0,-1 0-7,3-1 13,-2 1-8,0-1 0,2-1-13,2 1 2,-3-1 20,-1-1-14,4 1 0,-2-1-6,2-1 20,-2 2-20,2-2 20,-2 0-8,2 1 0,2-1 6,-2 0-8,-1-1-19,1 2 2,2-2 2,0 1 0,0-1 0,-2 0 2</inkml:trace>
  <inkml:trace contextRef="#ctx0" brushRef="#br0" timeOffset="409270.4089">6863 8824 1,'-4'0'1,"2"0"0,-2 0 0,1 0 0,1 0 0,-2 2 0,2-1 0,-2 1-1,2 0 1,-2 3-1,2 0 0,0 1 1,0 2-1,0 1 0,0 0 0,-3 2 0,3 0 0,-2 2 0,4 0 0,-2 0 0,0 1 0,0 1 0,0 0 0,0 1 0,0 2 0,2-1 0,0 2 0,-2 2 0,2 0 0,0 1 0,-2 0 0,2 0 0,0 2 0,-2 1 0,-1-1 0,3 3 0,-2 0 0,0-1 0,-2 1 0,2 0 0,-2 0 0,2 0 0,-2 1 0,0 0 0,0-1 0,-1 0 0,1-1 0,0 1 0,2 0 0,-2 0 0,2-2 0,0 2 1,0 1-1,0 0 0,0-1 0,2 2 0,-2-1 0,2-1 0,0 1 0,0 0 0,-3-1 0,3 0 0,0 1 0,0-2-1,3 1 2,-1 1-1,-2-1 0,2 1 0,0-2 0,-2 2 0,2-1 0,-2 1 0,2 0-1,-2 0 1,2 0 0,-2 2 1,0 1 0,0 0-1,0 0 0,0 0 0,0 2 0,0 0 0,-2-1 0,0-1 0,0 2 0,2-2 0,-2 2 0,0 0 0,2-2 0,-2 0 0,2 0 0,0-2 1,0 0-2,0 0 1,2 0 0,-2 0 0,2 0 0,2 1 0,-2-2 0,2 0 0,0-1 0,0-2 1,0 1-1,3-3-1,-3-1 1,0-1 1,0-1-2,0-3 1,0 0 0,-2-2 0,2-1 0</inkml:trace>
  <inkml:trace contextRef="#ctx0" brushRef="#br0" timeOffset="409851.4421">7765 8692 1,'43'-13'1</inkml:trace>
  <inkml:trace contextRef="#ctx0" brushRef="#br0" timeOffset="410041.453">8658 8492 1</inkml:trace>
  <inkml:trace contextRef="#ctx0" brushRef="#br0" timeOffset="410439.4758">9481 8563 1,'0'18'2,"2"1"-1,0 3 0,-2-1-1,0 2 0,2 1 1,-2 0-1,2 2 1,1-1 0,-1 1-1,0 2 0,2 1 1,-15 629 0,5-606-1,0-1 0,0 2 0,0-1 1,-3-2-1,3 1 1,0-1 0,2 0-1,-2 0 0,-1-2 0,3-1 0,0 1 0,-2 0 0,2 1 0,0-1 0,-3-1 0,3 1 0,-2-1 0,0 1 0,0-3 0,-3 0 0,3-1 0,0-1 0,-2-3 0,0 0 0,1-2 0,-1 1 0,2-3 0,0-1 0,-1 0 0,1-3 0,2 0 0,-2 0 0,0-2 0,2-2 0,-3-1 0,3 0 0,0-3-1,0 1 1,0-1 0,0-2 1,0 0-1,-3-1 0,3-1 0,0-2 0,0 2 0,-2-1 0,2-2 0,-3 1 0,3-2 0,-4 0 0,2 1 0,2-2 0,-3-1 0,1 0 0,0-2 0,0 1 0,0-1 0,-1-1 0,1 1 0,0-2 0,2 1 0,-2-2 0,-1-1 0,1 1 0,0-1 0,0-1 0,0 0 0,-1 0 0,-1-2 0,0 0 0,0 1 0,-3-1 0,3-2 0,-2 1 0,-1-2 0,-1 1 0,2-2-1</inkml:trace>
  <inkml:trace contextRef="#ctx0" brushRef="#br0" timeOffset="418556.94">9206 9890 2,'2'2'1,"0"-1"1,2 1-1,1 1 0,1 0 0,0 2 1,2-2-1,1 2 1,1 0-1,-2-1 0,2 0 0,1 0 0,-1 0 0,3-2 0,1-1 0,-2 1 1,3-2-2,-1-2 0,5 0 1,0-3 0,-1 1 0,3-2 0,0 0-1,1-2 0,3 0 0,0-1 0,2-2 0,0 1 0,2 1 0,0 1 0,0-1 1,2 2 0,2-1-1,0 1 1,2 0-1,0 0 1,2 1-1,-1-1 0,1 1 0,-2 2 0,2 0 1,0 1-1,-1-2 0,1 2 0,-4 0 0,2 1 0,0 0 0,0-2 0,0 1 0,1-1 0,-1 1 0,0-1 0,0 2 0,0-2 0,0 0 1,-1 0-1,-1 1 0,-2-2 0,0 2 0,0-2 0,0 1 0,0 1 0,-2-1 0,0 2 1,-2 0-1,-1 0 0,-1 0 0,0 1 0,2 1 1,-4-1-1,-3 2 0,1 0 0,0 1 0,-1-1 0,-1 0-1,0 0 1,-3 0 0,1 0 0,-1 0 0,-3 1 0,-1-1 1,-2 0-2,1 1 1,-3 1 0,0-2 0,3 2 0,-3-2 0,0 3 0,0-2 0,1 2 0,-1-1 0,-2 1 0,5 2 0,-1-2 1,-2 1-1,3-1 0,-1 1-1,0-1 1,1-1 0,1 1 0,-2 0 0,3 0 0,-1-1 0,1 1 0,-3-1 0,2 1 1,-1-2-1,1 0 0,-2 1-1,1 0 1,-1-2 1,-2 2-1,1-1 0,-1-1 0,-2 1 0,2 1 0,-1-1 0,-1 0 0,0 1 0,-2-2 0,0 1 0,2 1 0,-1-2 0,-1 0 0,2 1-1,-2-1 1,0 1 0,2-2 0,1 0 0,-3 1 0,2 0 0,0 0 1,-2-1-1,0 0 0,1 0 0,-1 0 0,-2 0 0,2 0 0,-2 0 0,-2 0 0,2 0 0,0 1 0,-2-1 0,0-1 0,0 1-1,-2 0 1,2 0-1,-4 0-1,2 0 1,-2 0-1,0-1 0</inkml:trace>
  <inkml:trace contextRef="#ctx0" brushRef="#br0" timeOffset="419070.9694">11111 9537 1,'0'0'3,"0"0"-1,0 0 0,0 0 0,0 0-1,0 0 0,0 0 0,0 0 0,0 4 0,2-1 0,0 3 0,2-1 0,0 0 0,0 1 0,5 2 1,-3-1-1,0 2-1,2-1 1,3 1-1,-1 1 0,3 0 1,-1-1 0,0 0-1,3 2 0,-1-2 1,3 2-1,-3-2 0,5 1 0,-3 1 0,1-1 0,2 1 1,-3-1 0,1 2-1,-1-2 0,-1 1 0,-1 0 0,-1 1-1,-3 1 1,0 0 1,-1-1-1,-3 4 0,0-1 0,-4 1 0,0 0 0,-2 0 1,-2 1-1,-2 0 1,-2 1-1,0-1 0,-3 2 0,-1-2 0,0-1 0,-3 2 0,1-2 0,-1 0 0,1-2 0,0 0 1,1 0-1,1-1 0,-3-1 0,5-2 0,0-1 1,-2 1 0,1-1-1,3-2 0,2 1 0,-2-2 0,0 0 0,1 0 0,1-2 0,2 0 0,-2-1 0,2 0 0,0 0 0,-2-1-1,4 1 0,-2 0-1,2 0 1,2-1-1</inkml:trace>
  <inkml:trace contextRef="#ctx0" brushRef="#br0" timeOffset="430537.6253">16025 10573 3,'0'-2'2,"-2"-2"0,0 2 0,2 0 0,-2 1 0,2-1-1,-2 1 0,2 0 0,-2 0 0,2 0 0,0 1 0,0-3 0,0 2-1,2 1 0,0-1 2,2 1-2,0-2 0,2 1 0,3 0 1,1-3-1,2 2 1,5-3-1,3 0 0,1 0 0,6-2 0,4-2 0,2 2 0,2-1 0,5-1 0,-1 0 0,0-2-1,-2 2 1,5 1 1,-3 0-1,0 0 0,-3 1 0,-1 1 0,0 2 0,0 2 0,-4 0-1,0 2 1,-2-2 1,0 4-1,-2-1 0,-2 0 0,-3 1 0,-1 3 0,-2-2-1,-3 1 2,1 1-1,-1 0 0,-3 0 0,-1 1 0,1 0 0,-3 1 0,0-2 0,1 1 0,-3 0 0,0 0 0,3-1 0,-3 0 1,0 2-1,0-1 1,1 1-1,-1 0 0,2 0 0,-2 0 0,1 1 0,-3 1 1,2 2-1,1 2 1,-3 1 0,0 2-2,-2 3 2,0 2-1,-2 1 0,0 1-1,0 2 1,0 1 1,-2 0-1,0 2 0,0-2 0,0 3 0,3-1 0,-3 4 0,0-2 0,2 1 0,-2 2 0,2 1 0,0-1 0,0 1 0,0 0 0,2 1 0,-2-2-1,0 3 1,2-1 0,0 1 1,-2 0-1,1 2 0,1-1 0,-2 0 0,0 4 0,-2-1 0,2 1 0,0 1 0,0 0 0,0 1 0,2 0-1,-2 0 1,0 0 0,-2 1 0,2-1 0,1 0 1,-1 0-1,-2 0 0,2 0 0,0 0 0,-2 3 0,2-1 0,-2-1 0,0 0 0,2 2 0,-2-1 0,2 1-1,-2-1 1,2-1 0,0-2 0,0 1 0,0-3 1,0 1-1,0 0 0,0-2 0,0 1 0,3-2 0,-1 1 0,-2-2 0,2 0 0,-2 0 0,2-2 1,-2 0-1,0-1 0,2-1 1,-1 1-1,-1-2 0,0-1 0,0 0 0,0-2 0,-2 1 0,2-3 0,0 0 0,-2-1 0,2-2 0,-2-1 0,2 0 0,-2-3 0,2 0 0,0-4 0,0 1 0,-2-3 0,2-1 0,0-3 0,-2-1 0,2-1 0,1 1 0,-1-2 0,-2 0 0,0-3 0,0 1 0,0-2 0,2 0 0,-2 0 0,0-1 0,0 1 0,0-1 0,0 0 0,0 2 0,0 1 0,2-2 0,-2 3 0,0-1 0,2 0 0,-2 2 0,2 0 0,-2 0 0,2 3 0,0-1 0,0 0 0,0 0 0,0 1 0,0-2 0,2 1 0,1-1 0,-1 2 0,0-1 0,0 1 0,0 1 0,0-2 0,-2 2 0,2-2 0,1 3 0,-3-1 0,2 1 0,-2-1 0,-2 1 0,2 2 0,-4 0 0,2 0 0,-2 1 0,0-1 0,-2 0 0,2 1 0,-1-3 0,1 1 0,0-1 0,0 0 0,0 0 0,0-2 0,2 0 0,0 2 0,0-1 0,0-1 0,0-1 0,0-1 0,0 1 0,0-1 0,0 0 0,0-1 0,0 1 0,2-1 1,0 0-1,0 1 0,0-1 1,3 0 0,-1 1-2,2 0 1,0-1 1,0 0-1,3-1-1,1 2 2,2-2-1,1 0 0,-3-1 0,5-1 0,-1 1 0,0-2 0,5 0 0,0 0 0,1-2 0,3 0 0,2 1 0,0-1 0,0-1 0,1-3 0,3 2 0,-2 0 0,2 0 0,0 0 0,-2 1 0,2 1 0,-2-1 0,0 0 0,-2 1 0,-1 0 0,-1 0 7,2 3-7,-4-3 0,1 3-1,1-2 1,-2 1 0,0-1-1,-3 1 0,1 2 1,-3-2 6,1 0-1,-1 0-6,1-1-1,-3 0 1,1-1 0,-1 0 0,1 1 0,-3 0 0,-1 0 1,-1-2 6,0 1-8,-1 1 1,-1-2 0,-2 1 0,0-1 0,-2 3 0,3-3 0,-5 0 7,0 1-7,0-1 0,0 0 0,0 1 0,-2 0 0,0 1 0,0 0-1,-2 1 0,-2 1 0,0-2 0,-1 0 0</inkml:trace>
  <inkml:trace contextRef="#ctx0" brushRef="#br0" timeOffset="430916.647">18137 14133 1,'-2'-2'2,"-3"0"1,3 0-1,0-2-1,-2 3 1,2-1 0,-2-1 0,2 2-1,0 0 0,2-1 0,-2 1 0,2-1 0,0 2 1,0 0-1,0 0-1,0 2 0,2-1 0,0 1 0,2 2 0,0-1 0,2 2 0,1 1 0,1 1 1,0 0-1,0-1 0,1 0 0,-1 1 0,4 1 0,-3-1 0,-1 0 0,2 0 0,1 0 0,-3 0 1,2 1-1,-2-1 0,-1-1 1,-1 1-1,-2 3 1,0-1-1,-4 0 1,0 3-1,-4 1 0,0 0 0,-2 4-1,-5 1 0,-1 2 0,-3 1-1</inkml:trace>
  <inkml:trace contextRef="#ctx0" brushRef="#br0" timeOffset="450697.7784">16279 9913 1,'13'1'2,"3"-1"-1,1 0 1,4 1 0,-1 1-1,3 1 1,2-2-1,2 0 0,2 1-1,0 0 1,2 1 0,2-2-1,0 0 1,0 2 0,2-1 0,0-2-1,4 2 1,-1 1-1,-1-2 1,4 1-1,-3 1 2,1-2-2,-2 2 0,-2 1 0,0 0 0,-2 1 1,-2 1-1,-2 0 1,-4 1-1,-2 0 0,-2 1 0,-1-1 0,-3 0 0,-3 0 0,1-2 0,-5 1 0,3-1 1,-5-3 0,-2 2-1,0-2 1,1-1 0,-3 0 0,0-2-1,-2 0 0,0-1 0,0-2 0,-2 0 0,2-1 0,-2-2-1,0-1 2,0-2-1,-2 0 0,2 0 0,-2-3 0,0 0-1,2 0 1,-2-2 1,0-1-1,0-2 0,2 0 0,-2 1 0,0 0-1,-1-3 2,1 2-1,2-2 0,-2-1 0,2 0 0,0-1 0,-2-1 0,2-2 0,0 1 0,-2-3 0,2-2 0,0 0 0,0-1 0,0-3 0,0-1 0,2-3 0,0 0 0,-2-3 0,2 1 0,0-1 0,-2 1 0,3-3 0,-3 0 0,0 1 0,0-2 0,-3 2 0,1-2 0,-2-2 0,2 1 0,-4-1 0,0 1 0,0-1 0,-1 1 0,-1 1 0,2 1 0,-2-1 0,-1 2 0,3-1 0,2-1 0,0 1 0,2 0 0,0-1 0,0 0 0,2-1 0,0-1 0,0 0 0,2 1 0,-2 1 0,2 0-1,-2 1 1,2 1 1,-2 1-1,0 0 0,0 2 0,2-2 0,-2 2 0,0 1 0,0-2 0,0 2 0,2 0 0,-2 0 0,0-2 0,-2 0 0,2 0 0,0 0 0,0 2 0,0 1 0,-2 1 0,2 1-1,-2 0 2,2 3-1,-2 1 0,0-1 0,-2 5 0,1-2 0,1 2 0,-2 2-1,2 0 1,-2 4 0,0 0 0,2 1 1,-2 3-1,0 0 0,-3 2 0,3 0 0,2 2 0,-2 2 0,2 0 0,0 2 0,0 1 0,0 1 0,0 2 0,2-1 0,-2 2 0,2-1 0,-2 1 0,2 0 0,0 0 0,-3 2 0,3-2 0,0 2 0,0 0 0,0 0 0,0 1 0,-2-1 0,2-1 0,0 2 0,0-1 0,0 0 0,0 0 0,-2 1 0,2-1 0,0 1 0,0 0 0,0 0 0,0 0 0,0 0 0,0 0 0,0 0 0,0 0 0,0 0 0,0 0 0,0 0 0,0 0 0,0-4 0,-2 0 0,2 1 0,0-1 0,0 0 0,-2 1 0,2-2 0,0 2 0,0-2 0,0 0 0,2 1 0,-2-2 0,0 1 0,0 1 0,0-1 0,0-1 0,2 1 0,-2 1 0,2-1 0,0-1-1,-2 0 1,0 2 0,3-1 0,-1 1 0,0 0 1,0-1-1,0 2 0,-2-1 0,2 0 0,0 0 0,0 0 0,0 0 0,0-1 0,2 2 0,-2 0 0,2-1 0,1-1 0,1 2 0,2-2 1,0 1-1,5 0 0,-1 1 0,3 0 0,1 0 0,5-1 0,2 2 0,-1 0 1,3-2-1,4 3 0,0-1 0,4-1 0,2 2 0,3 0 0,1-1 0,0 1 0,1-1 0,-1 1 0,2 0 0,-2 2 0,1 0 0,-1 1 0,0-1 0,-1 0 0,-1-1 0,0 2 0,0-2 0,-2 1 0,1 1 0,-5-1 0,0-1 0,0-1 0,-4 2 0,-3-1 0,-1 1 0,-2 0 0,-1-1 0,-3 1 0,-3-1 0,1 0 0,-5 0 0,1 0 0,-3-1 0,2 1 0,-4-1 0,1 1 0,-3 1 0,0-1 0,0 0 0,-2 0 0,0 0 0,-2-1 0,0 0 0,0 1-1,-2-1 0,-2 1 0,2-2-1,-4 4 0,2-2 0</inkml:trace>
  <inkml:trace contextRef="#ctx0" brushRef="#br0" timeOffset="451328.8145">18116 6362 1,'0'0'2,"0"0"0,0 0 0,0 0-1,0 0 0,0 1 0,2 1 0,2 0 0,-2 1 0,4 1-1,1 0 1,1 1 0,0-1-1,0 1 0,1 0 0,1-2 0,2 2 0,-1-1 1,1 0 0,-1 0 0,1 1-1,0-3 0,-1 2 0,1-1 0,-2 1 0,1-1 0,-3 1 0,2-1 1,-1 0-1,-3 0 0,0 2 0,-2-3 1,0 3-1,-2-1 0,0 1 0,-2 0 0,-2-1 0,-2 1 0,0 2 0,0-1 0,-2 1 0,2-1 0,-3-1 0,1 0 0,0 1 0,0-1 0,-2 2 0,1-2 0,1 1 0,0-1 0,0-1 0,2 2 0,-3-1 0,1-2 0,2 1 0,0-1 0,0 1 0,0-1 0,2 1 0,-3-1 0,3 0 0,-2 0 0,0 1 0,2-2 0,-2 0 0,2 1 0,-2 0 0,2 1 0,-2-2 0,-1 1 0,-1 0 0,2-1 0,0 2 0,0-1 0,2-1 0,0 1 0,-3 0 0,1 0 0,2-1 0,0 0 0,2-1 0,-2 0 0,0 1 0,0 0 0,0-1 0,0 0 0,2 2 0,-2-2 0,2 1 0,0-1 0,0 2 0,-2-2 0,2 0 0,0 0 0,0 0-1,0-1 1,0 0-1,0 1 0,0-1 0</inkml:trace>
  <inkml:trace contextRef="#ctx0" brushRef="#br0" timeOffset="463797.5277">18397 5973 1,'-2'0'1,"-2"0"0,0 0 0,-2 0 0,4 1-1,-5 2 1,-1-3 0,2 1 0,4-1-1,0 0 1,-2 0 0,-1 0-1,-1 0 0,2 1 0,0 1 1,-2-2-1,0 0 1,1 0 0,-1 0-1,0 0 0,0 2 0,-2-4 0,1 4 0,1-1 0,0-1 0,-2 2 0,-1-3-1,1 1 1,0 0 0,0 0 0,-3 1 1,1-2-1,0 0 0,-3 1 0,1 0 0,-3-1 0,1 1 0,-1 0-1,1-2 1,-1 1 0,-1 0 0,-1 1 0,-1-1 0,-1 1 0,0 0 0,1 0 0,1 0 1,-3-1-1,-1 1 0,0 0 0,-2-1 0,3 1 0,-3-2 0,-2 2 0,2 0 0,1-1 0,-3 1 0,2-1 0,-2 0-1,1 0 1,1 0 0,0-1 1,-2 1-1,2-1 0,-1 1 0,1-3-1,-2 3 1,0-1 0,0 1 0,1-2 0,-1 2 0,0-2 1,-2 2-1,0-3 0,0 3 0,0-1 0,-2-1 0,1 0-1,-1-1 1,-2 1 0,-3 3 1,1-1-1,2-2 0,-4 2-1,2 1 1,0-1 1,-2 0-1,0 0 0,0 1-1,-1 0 1,-1-2 0,0 2 0,2 2 0,-2-2 1,-1 0-1,-1-2 0,2 2-1,0 0 1,-1-1 0,-1-1 0,2 1 0,-3 0 0,3-2 0,0 2 0,0 0 0,0-1 0,1-1 0,1 1 0,0 0 0,0-3 0,0 2 0,0-2 0,-1 1 0,1 1 0,0-1 0,2 0 0,-2-1 1,0 0-1,0 2 0,-1-2 0,1 1 0,2-2 0,-2-1 0,2 1 0,0 1 0,0 0 0,0-1 0,2 0 0,-2 0 0,2 2 0,-3-2 0,1 1 0,0-1 0,-2 0-1,2 1 1,0 0 0,0 0 0,0 1 0,-5-1 0,3 0 0,-2 1 0,0-1 0,-2 2 0,1-2 0,-1 1 0,0 1 0,-1-1 0,-1 0 1,2 1-1,-3 0 0,1 1 0,0-1 0,-1 1 0,1-1 0,-5 1 0,3 0 0,-2 0-1,-1 1 1,3-2 0,-3 2 0,3 0 0,-1 0 0,3 0 1,-3-1-1,1 2 0,0-1 0,-1 0 0,1 1 0,-1-1 0,1 0 0,-1 1-1,1-1 2,-2 1-1,-1-2-1,1 1 0,1 0 1,1 0 1,-1 0-1,-1 0 0,1-1 0,1 1 0,-1 0 1,-1 0-1,1-1 0,-1 0 0,2 1 0,-3-1-1,-2 1 1,3 0 0,-1-2 0,1 1 0,-1 1 0,1-1 0,2-1-1,-3 0 1,1 2 0,-1-2 0,1 1 1,-1 1-1,1-2 0,-3 1 0,0 0 1,1 1-1,-1-2 0,1 2 0,-1-1 0,1 1 0,-1-1 0,2 1 0,-1-1 0,1 1 0,-1 1-1,1-1 1,-1 1 0,1-2 0,-1 1 0,-1 1 0,-1-1 0,1 1 0,0 0 0,1 0 0,1 0 0,-1-1 0,1 1 0,1 0 0,-1-1 0,3 0 0,-3-1-1,5 2 1,-5-1 0,5 0 0,-2 0 0,-3 0 0,3 0 0,-3 0 0,5-2 0,-3 3 0,1-1 0,2 1 0,-1 0 1,-1 0-1,1 0 0,1 0 0,2 0 0,0 1 0,-3 0 0,3 1 0,0-1 0,1 0 0,-1 1 0,2-2 0,0 1 1,-1-1-1,1 1 0,0 1 0,4-1 0,-2 0 0,-1-1 0,5 1 0,-2 0 0,2-1 0,0 3 0,0-2 0,0 1 0,2 0 0,-2 2 0,2-2 0,0 1 0,-2 1 0,2 0 0,-2 0 0,2 1-1,0 0 1,-2-1 0,5 1 0,-5 1 0,2-2 0,2 2 0,-2 0 0,0 0 0,2-1 0,0 0 0,2 0 0,0 1 0,3-2 0,-3 1 0,4 0 0,0 1-1,1-2 1,-1 1 0,2 0 0,1 0 0,-1 0 1,1 0-1,1-1 0,1 1 0,-1 0 1,3-2-2,-1 2 1,3-1 0,-1 0 0,1 1 0,1-2 0,1 1 0,2-1 0,0 0 0,1 0-1,3-1 1,-2 2-1,0-2 1,2 1 0,0 1 0,-1-2 0,3 2 0,-2 0 0,2-1 0,0 1 0,0 0 0,0-1 0,2 1 0,-2 0 1,0 2-1,0-1 0,0 2 0,0-1 0,0 0 0,2 1 0,-3 0 0,1 2 0,0-1 0,0 1 0,0 2 0,-2-1 0,-2 2-1,2-1 1,0 1 0,-3 2 0,1 0 0,0 0 0,-2 0 0,2 1 1,-3-1-1,1 1 0,0 0 0,-1 0 0,1 0 0,0 1 0,0-3 0,1 3 0,-1-2 0,2 0-1,2-2 1,-2 2 0,1-1 0,1 0 0,2 1 0,-2 0 0,2 1 0,-2-1 0,0 0 0,2 1 0,0 1 0,-3 0 0,3 2 0,0 2 0,-2-1 0,2 4 1,-4-3-1,4 5 0,0-1 0,-2 2 0,-3 1 0,3-1 0,0 2 0,0 0 0,-2 0 0,2 1 1,0 0-1,1 0 0,-1-1 0,0 1-1,-2 0 1,2 0 0,0 0 0,0 1-1,-1-1 1,1 1 0,2 0 0,-2 0 0,0 2 0,-2 0 1,2 1-1,0 2 1,-3-3 0,1 2-1,0 1 0,2-1 0,-2-1 0,1 2 0,-1 0 0,0 0 0,-2 1 0,2 1-1,-1-1 1,3 1 0,-2 2 0,0-1 0,-2 2 0,1-2 1,1 0-1,0 2 0,-2-2 0,1 1 0,-1-1 0,0 1 0,0-2 0,1 0 0,1 1 0,-2 0 0,2-1 0,-3-1 0,3 2-1,0-2 1,-2 1 0,2 1 0,-3-1 0,3 1 0,0-2 0,-2 0 0,1 0-1,1-2 1,0 1 0,-2-4 0,2 1 0,-1-3 0,3 0 0,-2-2 0,2-2 1,0 0-1,0-2 1,1 0-1,-1-2 0,2-1 0,0-2 0,0 0-1,2-1 1,-2-2 1,0-1-1,2-1 0,-2-1 0,2-2 0,-2-2 0,2-1 0,0-1 0,0 0 0,-2-1 0,0-2 0,0-2 0,2 2 0,-2-3 0,2 0 0,0 0 0,-2-2 0,2 1 0,0 0 0,-3 0 0,1 0 0,2 0-1,0 1 1,-2-2-1</inkml:trace>
  <inkml:trace contextRef="#ctx0" brushRef="#br0" timeOffset="464464.5658">7988 8584 2,'0'11'2,"0"4"-1,0 2 0,2 0 0,-2 2 0,0 1 0,2 0 0,0 3 0,0-1-1,0 1 0,0-2 0,0 1 0,3-1 0,-1-1 1,0-3-1,0 2 0,2-3 1,-2-2-1,0-1-1,1 0 1,1-3 1,0-2-1,0 0 0,0-2 0,1-1 0,-1-2 0,0-3 0,4-1 1,-1-1-1,3-3 0,0-1 0,1-1 0,-1-1 0,3-2 0,-1-1 0,1 0 0,1-1 0,-1 0 0,1 1 0,-1-1 1,-1 0-1,1 2 0,-1 0 0,-1 0 0,-3 3 0,0 0 0,-1 0 0,-1 1 0,0 1 0,-2 0 0,-2 2 0,1-2 0,-1 3 0,-2-1 0,0 1 0,0 1 0,0 0 0,0-2 0,-2 1 0,0 1 0,0 0 0,0-1 1,0 1 0,0 0-1,0 0 0,0 1 0,0-1 0,-2 0 0,2 1 0,-2-2 0,2 2 1,0 0-1,0 0 0,0 0-1,0 0 1,-2 0 0,2 0 0,0 0 1,0 0-1,0 0 0,0 0 0,0 0-1,0 0 1,0 0 0,0 0-1,0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2-04T06:00:35.3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8309 3360 1,'0'0'2,"0"0"0,-3 2-1,3-2-1,0 1 1,0 0 0,0 0 0,0-1 0,-2 2 0,2 2 0,-2-2 0,2 1 0,0-1 0,0 0-1,0 2 0,0-1 0,-2 1 0,4 0 1,-2 0-1,0-1 0,0 3 1,0 0 0,0 1 0,0 0 0,0 0-1,0 1 0,0 0 0,0 1 0,0 0 0,0 0 0,-2 0 0,2 1 0,-2-1 0,2 0 0,-2 0 2,2 3-2,-2 0 0,2-1 1,-2 3-1,2-1 0,-2 1 1,-2 0-2,2 1 1,0 3 0,0-2 0,0 2 0,-1 1 0,-1 1 0,2 1 0,-2 1 1,2 0-1,-2 1 0,2 3 0,-2-2 0,2 2 0,-3-2 0,3 2 0,0-1 0,0 2 0,0 0 0,0 1 0,0 0 0,0 1 0,2 0 0,-2 0 0,2 1 0,-2-1 0,2 1 0,2 3 0,-2-1 0,0 2 0,-2 1 1,2 2-1,0 0 0,0 2 0,-2-1 0,2 3 0,-2 0-1,0 2 0,0 0 2,0 1-1,-3 0 0,1 1 0,0 2 1,0 2 0,-2 0-1,2-1 0,0 4 0,-1-2 0,-1 1 0,2 0 0,0 1 0,2 1 0,-2-1 0,0 3 0,-1-1 0,3 3 0,0 0 0,0 2 0,0 1 0,2-1 0,-2 3 0,2-2 0,0 3 0,-2 1 0,2 0 0,0 2 0,0 2 0,0-2 0,0 1 0,0 1 0,0 0 0,0 0 0,0-1 0,2 2 0,-2 1 0,2-1 0,-2 1 0,2 1 0,-2-1 0,2 1 0,-2 0 0,0 1 0,0 0 0,2 2 0,-2 2 0,0 1 0,0-1 1,0 2-1,0 1 0,0 0 0,0 3 0,0 0 0,0 1 0,2 1 0,-2 1 0,5-1 0,-3 1 0,2 1 0,-2 0 0,2-1 0,0 0 0,-2-1 0,2-2 0,3 0 0,-3-1 0,0 1 1,0-1-1,2 3 0,-2-2 0,0 2 0,-2 0 0,3-1 0,-3 1 1,2 1-1,0 0 0,-2 2 0,0-1 0,0 3 0,0-1 0,-2 0 0,2 2 0,0-1 0,0 3 0,-2 2 0,2-1 0,1 2 0,-3-2-1,2 1 1,-2 0 0,2 0-1,-2-2 1,0-1 1,0-2-1,0 0 0,0-4 0,0 1 0,-2 0 0,2-1 0,-2-2 0,-1 1 0,1 0 1,0-3-1,0 0 0,-2 0 0,2 0 0,-2-1 0,2-1 0,-2 0 0,2-1 0,-2-3 0,1-1 0,1-2-1,-2-1 1,2-2 0,0-1 0,2 1 0,-2-4 0,0-1 0,2-2 0,2-3 0,-2-2 0,0-1 0,2-4 0,0-1 1,2-3-1,-2-3 0,0 0 0,3-5 0,1 1 0,-2-3-1,2-2 1,0 0 0,1-1 0,-1-3 0,2-1 0,0-1 1,-1-1-1,-1-1 0,2-1 0,0 0-1,1-3 1,-3 1 0,2-2 1,0-1-1,-2 0 0,1-1 0,1 0 0,0 0-1,-2 0 1,3-1 0,-1 0 0,0 0 0,-2 1 0,3-1 0,-1 1 0,-2 1 0,0-2 0,1 0 0,-3-2 1,2 2-1,-2 0 0,0-2 0,0 1-1,1-2 1,-1 0 1,0-1-1,0-1 0,0-1 0,-2 1-1,0-2 2,2 0-1,3-1 0,-3 4 0,0-3 0,2 3 0,0-2 0,0 1 0,1 2 0,-1-1-1,0 3 1,0 0 0,-2-1 1,3 1-1,-3 1-1,0-1 1,-2 0 0,2 1 0,0-3 0,-2 1 0,0-2 0,0 0 1,0-1-1,-2 0 0,3-2 0,-3 0 0,0-4 0,0 2 0,0-3 0,0 0-1,2 0 1,-2-1 0,0 0 0,2 0 0,-2-1-1,0 1 0,0 0 0,-2 2 0,0 0 0,2 0-2</inkml:trace>
  <inkml:trace contextRef="#ctx0" brushRef="#br0" timeOffset="1623.0929">13411 3642 1,'0'0'2,"-2"0"-1,2 3 0,0 3 0,0 0 1,-2 4-1,0 4 1,0 4-1,-1 5 0,1 5 0,0 3 0,0 5 0,0 4-1,-2 5 0,0 4 1,0 5 0,-2 4-1,1 6 1,-1 4-1,-2 6 1,2 4-1,0 6 0,-1 5 0,-1 6 0,0 5 0,0 6 0,-1 4 2,-1 4-2,4 6 0,-1 6 0,1 2 0,2 4 0,0 7 1,2 2 0,0 4 0,2 2-1,0 4 1,2 3-1,2 1 0,0 4 1,0 1-1,0 3 0,3-2 1,-1 3-1,2 3 0,-4-1 1,5 2-1,-3 3 0,2 1 0,0 0 0,-1 2 0,1 6 0,0 1 0,2 0 0,-1 5 0,-1 0-1,0 1 1,5 3 0,-3 1 1,2-2-1,1 2 0,1-2 0,1-3 0,-1-5 0,1-3 0,-1-3 0,1-4 0,-1-6 0,3-2 0,-3-5 0,1-2 0,-1-5 0,3-4 0,-3-6-1,1-3 1,-1-3 0,1-5 0,-3-3 0,2-7 0,-1-2 0,1-5 0,-3-6 0,1-3-1,1-2 0,-3-6 1,2-3 0,-1-6-1,-1-4 0,2-6 0</inkml:trace>
  <inkml:trace contextRef="#ctx0" brushRef="#br0" timeOffset="2752.1575">18298 3500 2,'-2'21'1,"0"5"0,-2 1 1,-3 5-1,1 4 0,0 2 0,-2 5 0,2 4 0,-3 3 0,1 2 0,2 4-1,-2 2 0,1 6 0,-1 3 0,2 6 0,0 2 0,-3 5 0,1 3 1,0 4-1,2 5 1,-3 6 0,1 2-1,0 3 1,0 3 0,-1 4-1,3 7 1,-2 0-1,0 3 0,1 3 1,-1 4-1,2 2 0,2 4 0,0 1 0,-1 5 0,1 0 0,2 2 0,0 2 2,0 2-2,0 3 0,0 2 1,2 1 0,0 3-1,0 2 0,2 4 0,0 2 0,0 3 0,0 1 0,2-1 1,0-1 0,-1 4-1,1 0 0,2 1 0,0 1 0,-2 3 0,2-1 1,1 1-1,-1-1 0,-2 5-1,2 0 1,-2-1 0,0 2 0,1-1 0,-3-2 0,0-3 0,0-1 0,0-2 0,2 1 0,-2-5 0,0-1 0,2 0 0,-2-5 0,2-3 0,1-5 0,-1-4 0,4-1 0,0-4 0,1-5 0,-1-4 0,2-5 0,1-5 0,-1-1 0,2-3 0,-1-6 0,-1-4 0,2-6 0,-1-3 0,-3-4 0,0-4 0,-2-5 0,5-3 0,-5-6 0,2-6 0,-2-4 0,1-5 0,-1-5 0,0-4 0,0-7 0,1-3 0,-3-5 0,2-4 0,-2-5 0,0-3 0,-2-3 0,2-3 0,-2-2 0,0-4 0,1-1 0,-1-1 0,-2-3 0,-2-1-1,-3-3 0,-1 0 0,0-1-2</inkml:trace>
  <inkml:trace contextRef="#ctx0" brushRef="#br0" timeOffset="11361.6499">5692 3183 1,'-12'-6'1,"-5"1"0,3-1 0,-5 0 0,3 1-1,-3-1 0,-2 0 1,1 0-1,-3 0 1</inkml:trace>
  <inkml:trace contextRef="#ctx0" brushRef="#br0" timeOffset="12323.7049">5080 3072 1,'-27'-1'1,"-4"1"0,2 1-1,-4-1 1,0 1 0,0-1 0,0 3-1,0-2 1,-2 0-1,-1 1 1,1-1-1,0 2 0,-2-1 0,0 3 0,-1-1 0,1 0 0,-2 2 0,0-1 1,-1 1-1,1 2 0,2 1 1,-2 0-1,-1 0 1,3 2-1,-2-1 0,1 2 1,1 1-1,2-1 0,-2 1 0,2 0 1,0 1-1,1 1 0,1 1 1,0 1-1,2 0 0,0 0 1,0 1-1,2 0 0,0 1 0,2 0 0,1-1 0,-3 2 0,4 1 0,0-1 0,2 2 0,2-1 0,1 2 0,-1 0 0,5-1 0,-3 3 0,2-1 0,3 1 0,2-1 0,1 2 0,1 0 0,2 0 0,3 1 0,-1-1 0,4 2 0,2 0 0,2 0 0,2 1 0,1-1 0,1 1 0,2-1 0,4 1 0,-1-1 0,3 0 0,3 0 0,1 0 0,-1-1 0,6 0 0,-3 0 0,3 0 0,2 0 0,0-2 0,4 0 0,0-2-1,2 0 1,0 0 0,2 0 0,2 0 0,2-1 0,5-2 0,-3 1 0,4 0 1,3-2-1,1 0 0,1-3 0,2 0 0,-1 2 0,1-3 0,-1 0 0,5-1 0,-2 0 0,2-1 0,-1-2 0,3 0 0,2-1 0,0 0 0,0-1 0,2 0 0,-2-1 0,0-1 0,0 0 0,0 0 0,-2 0 0,1 0 0,-1-1 0,0 0 0,4-1 0,-4-2 0,2 1 0,0-1 0,-2-1 0,-3 1 0,1-2 0,0-1 0,0 0 0,-3 0 0,3-1 0,-4-3 0,1 1 0,3-2 0,-2-1 0,2-1 0,-3-1 0,1 0 0,-4 0 0,1-3 0,-1 2 0,-3-1 0,1-3 0,-3 1 0,1-1 0,-3 1 0,-2-1 0,1-1 0,-3 0 0,0 0 0,-2-1 0,1 0 0,-3 0 0,0 0 0,0-1 0,0 1 0,-4 1 0,2-1 0,-4-1 0,0 0-1,-3-2 1,-3 1 1,2-1-1,-2-1-1,-3-1 1,-3-1 0,1-2 0,-3-2 0,-1 1 0,-2-3 0,-1-1 0,-5-2 0,0-2 0,-2-1 0,-2 0 0,-2-2-1,-2-1 1,-2-1 0,-1 0 0,-3 0 0,-2 1 0,-1-3 1,-1 2-1,-1 0 1,-1 0-1,-5-1 0,2 1 0,-3-1 0,-1 1 0,0-2 0,-2 2 0,-4-1 0,0 0 0,-2 1 0,-2 2 0,-4 0 0,-2 3 0,-3 2 0,-1 1 0,-5 1 0,-3 2 1,1 3-1,-2 1 1,1 2-1,-3 1 1,2 3-1,0 2 0,-1 1 0,1 2 0,-2 0 0,3 3 0,-3 1 1,4 3-1,0-1 0,1 4 0,1 0-1,5 1 0,-1 1 0</inkml:trace>
  <inkml:trace contextRef="#ctx0" brushRef="#br0" timeOffset="13523.7736">11541 3551 1,'-12'-8'2,"-1"-1"-1,-1-1 1,-3 0-1,-1-1 0,-1 2-1,-4-1 0,-2 0 1,-3 0 0,-1 1-1,-5-1 0,-1 2 0,-2 0 0,0 0 0,-7 0 0,1 2 1,-5-1 0,1 2-1,-5 0 1,0 1 0,-1 1-1,1 0 0,-4 1 0,2 2 1,1 0-1,-3 3 0,0 2 0,0 1 0,0 1 0,0 1 0,-2 0 0,1 3 0,1-1 0,0 2 0,0 0 0,2 2 0,3 2 0,1 0 0,0 0 0,3 2 0,1 0 0,3 2 0,-1 0 0,3-1 0,2 2 0,1 0 0,3 1 0,4 0 0,2 3 0,0-1 0,7 1 0,1 0 0,2 0 0,5 1 0,-1 0 0,7-2 0,2 1 0,2-1 0,2 0 0,2-1 0,4 0 0,2-2 0,2 0 0,5 1 0,1-2 0,3 0 0,1-1 0,3-1 0,4-1 0,0 1 0,4-1 0,2-2 0,2 2 0,4-2-1,2-1 0,3 1 1,1-1-1,5-2 2,1 1-1,1 0 0,0 0 0,1 0 0,3-2 0,0 0 0,4-2 0,0 0 1,2-1 0,4-1-1,0-1 0,2-1 0,-2-2 0,4-1 0,-1-2 0,1-3 0,0 1 0,2-2 0,1 0 0,-1-3 0,2-1 0,-1-1 0,-3-1 0,2 0 0,-1-2 0,-1-1 0,-2-1 0,0-1 0,2 0 0,-3-2 0,-1 0 0,-4 1 0,-2-1 0,-3-1 0,-1-1 0,-4 1 0,-1-2 0,-5-1 0,-1 0 0,-3-1 0,-5-1 0,-2-3 0,-2 1 0,-4-2 0,-2-2 0,-3-1 0,-3 1 0,-5-3 0,-1 2 0,-5 0 0,-4-2 0,-4 2 0,-2 0 0,-4 0 0,-4 1 0,-7 0 0,-2-2 0,-5 2 0,-3 0 0,-4 1 1,-4 3-1,-5-1 0,-3 2 0,-1 0 0,-1 2 1,-5 3 0,3-1-1,-5 1 0,0 2 0,-2 2 0,1 1 0,-1 1 0,-2 0 1,0 5-1,2-3 0,-3 3 0,5 0 0,0 1 0,3 0-1,3 3 0</inkml:trace>
  <inkml:trace contextRef="#ctx0" brushRef="#br0" timeOffset="14071.8049">17111 3456 2,'-17'-6'1,"-1"1"0,-5 1 0,-2-2-1,-4 1 1,-2 1-1,-4 0 0,-2 2 0</inkml:trace>
  <inkml:trace contextRef="#ctx0" brushRef="#br0" timeOffset="14660.8386">16035 3420 1,'-39'2'2,"-4"3"-1,-5-1 1,0 2-1,-1 0-1,-5 2 1,2 0 0,1 3-1,-3-1 1,2 1-1,3 1 1,-3 1 0,0 1-1,2 1 0,1 0 1,-1 3-1,3-2 0,-1 2 0,0-1 0,3 2 0,2-1 0,-1 1 0,5-1 0,0 2 0,1 0 0,3 1-1,4 0 2,0 0-1,4 0 0,2 0 0,3 0 0,-1 1 0,6 0 0,1-1 0,1 1 0,3 1 0,4-1 0,-1 1 0,3 0 0,4-1 0,0 1 0,2-1 0,4 0 0,0 0 0,5 0 0,1 0 0,0 0-1,7-2 1,-1 1 0,5-1 0,4 0 1,2-1-1,2 0 0,4 0 0,4-1 0,0 0 0,5-2 1,1 1-1,3 0 0,-1 0 0,7-1 0,2 1 0,3-2 0,3 0 0,5-1 1,-1-1-1,4-2 0,0-1 0,2-1 0,5-2 1,1-2-1,5-2 0,2-2 0,-3-2 0,5-2 0,0-3 1,-2-2-1,2-3 0,-1-1 0,-1 0 0,-2-3 0,-1-1 0,-3 0 0,-1-2 0,-7-2 0,-1 0 0,-4-1 1,-4-1-1,-6-1 0,-2-2 0,-5 1 0,-3-1 0,-5 0 0,-4-2 0,-4 0 0,-4 0 0,-2-1 0,-7 0 0,-3 0 0,-5-2 0,-6-1 0,-4 2 0,-4-1 0,-6 1 0,-5 0 0,-3 1 0,-7 0 0,-4 0 0,-4 1 0,-4 3 0,-5 0 0,-3 0 0,-5 3 0,3-1 0,-7 3 0,0 1 0,0-1 0,-4 4 0,2 0 0,-1 2 0,1 2 0,0-1 0,0 3-1,4 0 1,3 0-1,3 4 0</inkml:trace>
  <inkml:trace contextRef="#ctx0" brushRef="#br0" timeOffset="15869.9077">21888 3323 2,'-10'-2'2,"-5"-2"-1,1 0 1,-3 0 0,-3 1-1,-3-1 0,-2 0 0,-2 0 0,-2 1-1,-4-2 1,-2 0 0,-2 3-1,-4 0 0,-3-2 0,-6 2 1,1-2-1,-7 4 0,0-1 0,-6 1 0,-2 1 1,0 2-1,-6-1 0,-3 3 0,1 1 1,-1-1-1,-1 1 0,-1 2 0,-1 0 0,-1 3 0,1-1 0,-1 3 0,1 0 0,-1 1 0,5 1 0,-3 1 0,5 2 0,2-1 0,0 2-1,4-1 1,-1 1 1,5 2-2,0-1 1,3 1 0,3 0 0,0 1 0,4 0 1,1 1-1,1 0 0,5 1 0,1 0 0,1 3 0,2-2 0,4 1 0,-1 1 0,3-2-1,4 1 1,0-1 0,3 2 0,3 0 0,0-2 0,4 2-1,1-1 1,1 0 0,5 1 0,-1 0 0,5 0 0,2-1 0,4 1 1,2 0-1,0 0-1,4 1 1,2-2 0,5 2 0,1 0 1,5 1-1,-1-2 0,7 1 0,4 0 0,4 0 0,4-2 1,2 1-2,4 0 1,5-1 0,4-2 0,1-1 0,5 0 0,2-2 0,4 0 1,4-2-1,5 0 0,1-3 0,2-1 0,3 0 0,2-3 0,3-1 0,3 0 0,2-3 0,0-1 0,4-1 0,0-1-1,2-1 1,0-3 0,4-1 0,2-1-1,-1-3 1,1-1 0,-2-1 0,2-1 0,1-2 0,-1-2 0,-2-3 0,0 0 0,1-3 0,-5-1 0,0 0 0,-2-4 0,-4-2 0,2 0 0,-5-3 0,-3 0 0,0 0-1,-7-1 1,-2-1 0,-5 0 0,-3-1 0,-6 1 0,-5 0 0,-3 1 0,-4-2-1,-3 2 1,-6-1 0,-2-1 0,-2 1 0,-6-1 1,-2 1-1,-2-2 0,-4 1 0,-3-1 0,-1 0 0,-5 1 0,-2 0 0,-2 0 0,-4 0 0,1-1 0,-3 1 0,-5 1 0,-1 1 0,-2 0 0,-4 1 0,-1 2 0,-6-1 0,-1 1 1,-3 1-1,-4 1 0,-4 0 0,0 2 0,-6 0 0,-2 1 0,-1-1 0,-1 3 1,-2 0-1,-3 1 0,1-1 0,-1 3 1,-2 0-1,-1 1 0,-1 0 0,-2 2 0,1 0 1,-1 1-1,0 1 0,-1 2 0,1 1 0,-2-1 0,0 2-1,3 1 1,-1 1-1,0 2 0,3 1 0,1 2 0</inkml:trace>
  <inkml:trace contextRef="#ctx0" brushRef="#br0" timeOffset="18475.0568">12184 3344 2,'0'0'2,"0"0"-1,0 0 1,0 0 0,0 0-1,0 0 1,0 0-1,0 0 0,0 0 0,0 0 0,0 0 0,0 0-1,0 0 0,0 0 0,0 0 0,0 0 0,0 0 1,0 0-1,0 0 0,0 0 0,0 0 0,0 0 1,0 3 0,2 0 1,3 2-1,-3 0 0,2 1-1,0 0 0,-2 1 0,2 0 0,2 1 0,-4 0 0,5 2 0,-3-1 0,0 1 0,0 1 0,0 0 0,0 1 0,0-1 0,1 1 0,-1 0 0,0 1 0,-2 0 0,2-2 1,-2 2-2,0 0 1,2-2 0,-2 2 0,2-1 0,-1-1 0,1 1 0,-2 0 0,2-2 0,-2-1 0,0 1-1,2-1 1,-2-1 0,0 0 0,0-2 0,0 1 0,0-1 1,1 0-1,-1-2 0,0 1 0,0-1 0,-2-2 0,2 0 0,0 1 1,0-2-1,0 0 0,0 0 0,0-2 0,2-1 1,0-1-1,5-1 0,-1-2 0,2-1 0,3-1 0,-1 0 0,5-2 0,-1-1 0,3-1 0,2-1 0,1-2 0,3 0 0,2-1 0,2-2 0,2 1 0,2-3 0,0 1 0,0 1 0,2-1 0,-2-1 0,3 1 0,-3-1 0,2 0 0,-2 2 0,0-1 0,-2-1 0,0 2 0,0 0 0,-2 1 0,-2 0 0,0 2 0,-2 0 0,-3 2 0,-1 2 0,0-1 0,-3 3 0,-1-1 0,-3 2 0,-1 3 0,-1-1 0,-1 0 0,-3 1 0,0 2 0,0-2 0,-1 2 0,-3 0 0,0 1 0,0 1 0,0-2 0,-2 1 0,2 1 0,-2 1 0,1-1 0,-1 0 0,0 0 0,0-1 0,0 2 0,-2-1 0,2 1 0,-2-1 0,2 0 0,0 0 0,-2 1 0,0-1 0,2 1 0,-2 0 0,2 0 0,-2-2 0,0 2 0,0 0 0,2 0 0,-2-1 0,0 1 0,2 0 0,-2 1 0,0-1 0,0 0 0,-2 0 0,2 0 0,0 0 0,0 0 0,0 0 0,0 0 0,0 0 0,0 0 0,0 0 1,0 0-1,0 0 0,0 0 0,0 0 0,0 0 0,0 0 0,0 0 0,0 0 0,0 0 1,0 0 0,0 0-1,0-1 0,0 1 0,0 0 0,0 0-1,0 0 0,0 0-1</inkml:trace>
  <inkml:trace contextRef="#ctx0" brushRef="#br0" timeOffset="21285.2175">12013 5722 2,'0'0'2,"0"0"-1,0 0-1,0 0 1,0 0-1,0 0 1,0 0 0,0 0-1,0 0 0,0 0 1,0 0 0,0 0-1,0 0 0,0 0 1,0 0-1,0 0 0,0 0 1,0 0-1,0 0 0,0 1 0,2 2 0,-2 0 1,2 2-1,0 1 0,0-2 0,0 2 0,0 2 0,0-1 0,0 1 0,0 0 0,2 2 0,-2-1 1,1 1-1,-1 0 0,2-1 0,-2 0 0,0 1 1,2-2-1,-2-1 0,0 0 0,0 1 0,0-1 0,0-1 0,0-2 0,1 3 0,1-3 0,-2 0 0,2-1 1,0-1 0,0-1 0,2 0 0,3-2 0,-1-1-1,4-2 2,1-3-2,1-1 0,5 0 1,-1-3-1,3-1 0,0 0 0,2 0 0,-1-1 1,1 0-1,0-1 0,2 1 0,-3 0-1,1 3 1,-2-2 0,-1 1 0,1 1 0,-2 1 1,-1 0-1,-1 1 0,-1 1 0,-3 0 0,1 1 0,-1 0 0,-3 1 0,-2 1 1,1 0-1,-3 1 0,0 0 0,0 1 0,-2 0 1,1-1 0,-1 2-1,-2 0 0,0 0 0,0 0 0,0 0 0,-2 0 1,2 1-1,-2-2 0,2 2 0,-2-1 1,2 1-1,-2 0-1,0 0 0,0 0-1,0 1 0</inkml:trace>
  <inkml:trace contextRef="#ctx0" brushRef="#br0" timeOffset="22171.2682">11818 7991 2,'0'-5'3,"-2"2"-1,2-3 0,0 2 0,-2 0 0,2 1 0,0 0-1,-2-1 1,2 3-1,-2 0 0,2-3 1,0 3-1,0 0-1,0-1 1,0 2-1,0 0 0,0 0 1,0 0-1,0 3 1,2 2-1,0 2 0,0-1 0,2 1 0,-2 0 0,0 0 0,3 0 0,-1 1 0,0-1 0,-2 0 0,2-1 0,0 1 0,0-2 0,0 2 0,1-2 0,-1-2 0,0 2 0,2-1 0,0-1 0,1-2 0,1-1 0,2-3 0,3-2 0,3-3 0,3-2 0,3-3 0,1-2 0,2-2 0,0 0 0,4-2 0,-2 0 1,-3 1 0,3-1 0,-2 1-2,0 0 1,-2 3 1,0 0-1,-5 1 1,1 0-1,-3 2 0,-1 1 0,-1 1 0,-3 1 1,-1 1-1,-2 2 1,0 1-1,-1 0 0,-1 0 0,-2 1 1,2 1-1,-4 0 0,2 1 0,-2 0 0,3 0 0,-3 1 0,0 0 0,-2 1-1,2 0 0,-2 3-1,0 1 0</inkml:trace>
  <inkml:trace contextRef="#ctx0" brushRef="#br0" timeOffset="23035.3176">11932 11113 1,'-2'-3'3,"0"0"-1,0 1 1,0 0-1,0 2 0,2-2 0,-2 1-1,2 0 0,0 1 0,-2-2 0,2 2-1,0-2 0,-3 2 1,3 2-1,0-2 0,0 2 0,3 4 2,-1 1-2,2 0 0,-2 1 1,2 3-1,-2 0 1,2-1-1,0 2 0,-2-2 0,2 1 0,1-3 1,-3 1-1,2-1 0,0 1 0,2-2 0,2-3 0,1 0 1,-1-1-1,4-3 0,3-3 0,1-2 0,5-3 1,2-3-1,0 0 0,1-3 0,1-1 0,2-3 0,-2 3 0,0 0 0,-2 1 1,-1 0-1,-1 3 0,0-1 0,-7 3 0,3-1 0,-5 2 0,-2 1 0,1 1 0,-3 2 0,0-1 0,-2 2-1,-1 1 0,-1 0 0,-2 4-1</inkml:trace>
  <inkml:trace contextRef="#ctx0" brushRef="#br0" timeOffset="23985.3719">11833 13669 2,'0'0'3,"0"0"0,0 0-1,0 0 0,0 0 0,0 0-1,0 0 0,0 0 0,0 0 0,0 0 0,0 0 0,0 0 1,0 0-2,0 0 0,0 0 1,0 5 0,2 5 0,0 1-1,2 2 0,0 3 1,0-2-1,0 1 0,-2 2 1,3-2-1,-1 1 1,0-2 0,2 0-1,-2-1 0,0 0 0,1-2 0,-1-1 0,2-1 1,-2-1-1,0-1 1,0-1-1,2-2 0,1 0 0,-1-4 7,4-1-7,3-4 6,1-1-1,3-3 0,1-1-7,3-4 0,0 0 0,3-1 0,-3-2 1,4 0 6,-2 1 0,2-1-1,-3 2-7,1 0 0,0 0 1,-5 1 0,3 1 0,-4 0 7,-1 3-7,-1-1 7,-3 2-7,0 2 0,-1 0 7,-3 0-7,0 3 0,1-1 6,-3 0-6,-2 1 0,0 1 0,0 0 7,0 0-7,0 1 14,-1 1-16,1-1 15,-2 0-9,0 0-6,-2 1 6,2 0 6,0 0-7,-2 1 0,0-3-7,0 3 0,0-1-1,0 0 1</inkml:trace>
  <inkml:trace contextRef="#ctx0" brushRef="#br0" timeOffset="72843.1664">3279 3978 1,'0'2'3,"-2"1"-1,2-1 0,0 1 0,-2 1 0,2-1 0,-3 1 0,1 2-1,2-2 0,-2 4 1,2-1 0,-2 2 0,2 1-1,0 0 0,0 2 0,2 0 7,0 1-1,0-1-8,1 2 0,1 1 1,0 2 0,0-1 6,0 1-7,2 1 0,-2-2 6,3 2-6,1-2 12,0 1 0,-2 1-9,3-2-6,-1 1-1,0-1 22,0-2-3,-1 1-8,-1-4-7,2 2 6,-2-2-7,1-3 14,-1 0-15,-2-2 7,2-2 5,2-3-7,3-2 0,3-5 6,5-2-1,4-4-7,3-6 7,5-3-15,3-3 1,5-5 14,2-3-1,3-4 0,1-1-8,5-3 7,4 1-7,-3-3 0,3 1 7,2 2 5,-2-1-20,-3 3 14,3 1-7,-4 1 7,-3 3 6,-1 0-2,-3 3-13,-1 2-6,-3 3 14,-6 1 6,-2 3-14,-4 3 7,-2 0-12,-2 3 7,-5 3 13,-1 0-20,-3 2 20,-1 0-14,-3 2 7,0 1 6,-1 1-20,-3 0 14,2 2-1,-4 0-6,2 0 0,-2 1 1,-1-2 13,1 2-8,-2 1 6,0-1-7,2 0 0,-2 1 0,-2 0 0,2 1 0,0-1-1,-2 0-6,0 1 7,2-1-6,-2 1 7,0 0-13,2-2 14,-2 1-1,0 0 0,0 1-6,0-1 6,0 1-6,0 0 13,0 0-14,0 0 1,0 0 7,0 0-1,0 0-12,0 0-8,0-1 3,0 1 1</inkml:trace>
  <inkml:trace contextRef="#ctx0" brushRef="#br0" timeOffset="85106.8679">3301 3890 1,'-2'-4'2,"0"2"0,2-2-1,-2 3 0,2-1 0,-2-1-1,2 1 1,0 1 0,-2 0-1,2 0 1,0 1-1,0-2 0,0 2 1,2 2 0,-2-2-1,0 4 0,2 2 0,0 0 0,0 0 0,0 0 0,1 0 1,-1 3 0,-2 0-1,4 0 0,-2 1 1,0 0-1,2 0 1,-2 2 0,0 0-1,2-1 0,-2 1 0,2 0 0,1 2 0,-3-2-1,2 1 1,0 1 0,-2 0 1,2 1-1,0-1 1,0 0-1,1 0 0,-3 1 1,2-1-1,-2 0 0,2 0 0,0 1 0,0-1 0,0 1 0,1-2 0,-1 2 0,0-1 0,0-1 0,0 0 0,0-2 2,0 1-2,0-2 0,1 1 0,-1-2 0,0-1 0,0 0 0,0-2 1,-2 0-1,2 0 0,-2-2 1,0 0-1,3-1 0,-3 0 0,0-1-1,-2-1 2,2 2-1,0-2 0,0 1 0,0-2 0,0 0 0,2-1 0,2-1-1,1-1 1,1 0 0,2-1 1,3 0-1,-1-2 0,3-1 0,-1-1 0,5 0 0,1-2 0,1 0 0,2-3 0,2 0 0,1-1 0,1-1 0,0-1 0,2 0 0,0-2 0,2 1 0,2-3 0,-2 0 0,4 0 0,1-1 0,-1 1 0,0-1 0,2 0 0,0-1 0,-1-2 0,1 1 0,-2 2 0,0-1-1,0 1 1,-2 0 0,3 0 0,-3-1 0,0 2 0,0 1 0,-2-1 0,2 1 1,-4 2-1,0-1 0,0 2 0,0-1 0,0 0 0,-2 2 0,-1 0 0,1 1 0,0 0 1,0 0 0,-2 2-1,0 0 0,0 0 0,-3-1 0,-3 4 0,0 0 0,-1 1 0,-3 0 0,-1 2 0,-1 0 0,-3 0 0,0 1 0,-2 1 0,1 0 0,-3 2 0,0-1 0,-2 1 0,0 0 0,-2 0 0,3-1 0,-1 2 0,-2 1 0,0-1 0,0 1 0,0-1 0,0 0 0,-2 1 0,2 0 0,0-1 0,-2 1 0,0 0 0,0 0 0,0 0 0,2 0 1,-2-2-1,0 2 1,0 0-1,0 0 1,0 0-1,-2 0 0,2 0 0,0 0 0,0 0 0,0 0 0,0 0 0,0 0 0,0 0 0,0 0 0,0 0 0,0 0 0,0 0 0,-2 0 0,0 0 0,0-1 0,2 1 0,-2 0 0,2-1 0,-2 1 0,2 0 0,-2-1 0,2 1 0,-2-1 0,2 1 0,0-1-1,-2 1 1,2-2-1,0 1 0,0 1-1</inkml:trace>
  <inkml:trace contextRef="#ctx0" brushRef="#br0" timeOffset="90557.1796">5599 5779 1,'0'0'2,"0"0"-1,0 0 1,0 0 0,0 0-1,0 0-1,0 0 1,0 0 0,0 0-1,0 0 1,0 0 0,0 0-1,0 0 0,0 0 1,0 0 0,0 0-1,0 0 0,0 0 0,0 0 0,0 0 0,0 0 0,0 0 0,0 0 0,0 0 0,2 0 1,0 1-1,0-1 0,3 1 1,-1-1 0,2 2-1,0-1 1,0-1 0,3-1-1,1-1 0,0 2 2,3-1-1,1 0-1,3 1 1,-3-2-1,5 1 1,-3 1-1,3-2 1,-3 2-1,3 0 0,0 0 0,-1 2 0,1-1 0,0 1 0,-3-1 0,3 3 0,-5-1 0,1 0 0,-1 0 1,-1 1-1,-1 0 0,0 1 0,1-2 0,-3 2 0,0-2 0,1 2 0,-3 0 0,0-3 0,1 0 1,-1 1-1,2-2 1,-1 1-1,-1-1 0,0 1-1,0 0 1,-1-1 0,1 1 0,-2 0 0,0-2 0,0 1 0,-1-1 1,-1 1-1,0-1 0,0 0 0,0 1 0,-2-1 0,2 1 0,-2 0 0,0-2 0,-2 0 0,3 2 0,-1-1 0,-2-1 0,0 1 0,0-1-1,0 1-1,-2-1 0</inkml:trace>
  <inkml:trace contextRef="#ctx0" brushRef="#br0" timeOffset="91398.2277">5680 7255 1,'0'0'2,"0"0"1,0 0-1,0 0 0,0 0-1,0 0 0,0 0 0,0 0 0,0 0 0,0 0-1,0 0 1,0 0 0,0 0 0,0 0-1,0 0 0,0 0 1,0 0-1,2 0 1,0 1-1,2 0 0,2 2 0,3 1 2,3-1-1,-2 1-1,5-1 1,-1-1-1,3 1 0,1-1 0,-1 0 1,2-2-1,-1 3 1,1-2-1,-1 0 0,1 1 0,0-1 0,-3-1 0,1 1 0,-1-1 1,1-1 0,-3 0 0,-1-1-1,-1 1 0,-1 1 0,-3 0 0,0 0 0,0 3 0,-1-3 0,-1 1-1,-2-2 2,0 2-1,0-1 0,0 1 0,0-1 0,-1 0 0,1 0 0,-2 0-1,0-1 1,0 1 1,0 0-1,-2 0 0,2 0 0,-2-1 0,0 1-1,2 0 1,-2-2 0,0 1-1,0 1-1,-2-1 0</inkml:trace>
  <inkml:trace contextRef="#ctx0" brushRef="#br0" timeOffset="92866.3117">5589 5926 1,'0'15'1,"-2"0"0,2 1 0,-2 3 0,0-1-1,0 0 0,0 2 1,-1-1-1,1 1 1,0 0 0,2 1 0,-2 1 0,2 1 0,-2 2-1,2-1 0,0 3 0,0 1 0,-2-1 0,2 4 0,-2 1 0,2 2 0,0 3 1,-2-1 0,4 0-1,-4 2 0,2-2-1,2-2 1,-2 2 1,0-1-2,0-1 1,0-1 0,0-3 0,0-1 0,2-5 1,-4 1-1,4-4-1,-2-2 1,2-1 0,0-2 0,-2-2 0,0-2 0,2-2 1,0 0-1,-2-2-1,2-4 0,-2 1 1</inkml:trace>
  <inkml:trace contextRef="#ctx0" brushRef="#br0" timeOffset="93360.3399">6087 5701 1,'7'7'1,"-3"2"0,0 0 0,0 3 0,0 2 0,-2 4 0,0 2 0,-2 3 0,2 4-1,-4 3 1,0 3-1,0 5 0,0 0 0,0 2 1,-2 1-1,2 0 1,0 0-1,0 1 0,-3 0 0,3-3 1,0-1-1,0-1-1,0 0 0</inkml:trace>
  <inkml:trace contextRef="#ctx0" brushRef="#br0" timeOffset="94906.4284">6106 7055 1,'0'0'2,"0"0"0,0 0-1,0 0 0,0 0 0,2 0 0,0 0 1,2 0-2,2 1 1,-1 0 0,1 0-1,0 0 1,0 0 0,2 2-1,1-1 0,-1-1 1,2 3 0,1-2 0,1 3 0,-2-3 0,5 2 1,-3 0-1,5 0 0,-3-1-1,3 2 0,-1-1 0,-1 0 0,3-1 1,-1 1-1,0-1 1,1 1-1,-1-2 0,1-1 0,1 2 0,-2-1 0,1-1 0,-1 3 1,1-3 0,-1 2 0,-1 0-1,-1-1 0,1 0 0,-1 1 0,1 0 0,-3 1 0,1 0 0,1 0 0,-1 0 0,-1 1 1,1-1 0,-1 0-1,-1 0 0,2-1 0,3 2 0,-3 0 0,1-1 0,1-2 0,1 0 0,0 0 0,3-1 0,-1 0 0,4-1 0,1 0 0,1-1 0,2-1 0,0-2 0,2 2 0,-2 0 0,2-1 0,2 1 1,-2 0-1,0-1 1,2 2-1,-2 0 0,2-1 0,-2 1 0,0 1 0,-2-2 0,2 2 0,-1-1 0,-1 0 0,0 1 0,0 0 0,0-1 0,2-1-1,0 0 1,-4 1 0,2 0 0,2 0-1,-3-1 1,1 2 0,0-2 0,0 2 0,-2-1 0,0 0 0,0 2 0,-3 0 0,3-1 0,-2 0 0,0 0 0,-1 2 0,3-1 0,-2 0 0,0 1 0,-1-1 0,1 1 0,0-2 0,-2 1 0,3-1 0,-1 0 0,0 0 1,2-1-1,0-1 0,-1 2 1,1-1-1,-2-1 0,2 2 0,0-1 0,2 0 0,-3 1 0,1-2 0,-4 1 0,2 1 0,-1 1 0,-1 1 0,-2-2 0,-1 2 0,1-2 0,-1 1 0,-1 0 0,0 2 0,-3-2 0,1-1 0,1 0 0,-1 0 0,-1 1 0,3-1 0,-3 0 0,3-1 0,1 2 0,-1-1 0,-1 0 1,1 1-1,-1-1-1,3 0 1,0 0 1,-3 1-2,3 0 1,-3-1 0,1 2 0,1 0 0,-1-2 0,0 0 0,1 1 0,3 0 1,-5 0-2,3-1 1,0 0 0,-1 2 0,1-1 0,2 0 1,-3 0-1,1 1 0,-3 0 0,1-1-1,-3 0 1,1 0 0,-1 0 1,1 0-1,-3-1 0,3 1 0,-1 1 7,-1-2-1,1 1-7,-4 0 0,3-2 0,-3 2 6,0-2 0,-1-2-1,1 3 0,-4-1 0,3 1-8,-1-1 8,0 1 5,-2 0-14,3 0 1,-3 0 7,0 0-1,2-1 0,-2 0-6,3 0 0,1 0 7,-4 1 0,3-2-7,-1 1-1,0 0 15,0 0-8,1-1 0,-1-1 0,-2 3-1,2-1 0,-3 1-6,1 1 0,0-2 14,-2 1-2,-2-1-13,2 1 7,-2-1 0,0 1-7,0 0 1,1 0 1,-3-1 7,2 1-7,0 1 13,-2-1-14,0 0 1,-2 0 0,0 0 0,-1 0 0,1 0 0,0 0 0,0 1 0,0-2 1</inkml:trace>
  <inkml:trace contextRef="#ctx0" brushRef="#br0" timeOffset="95519.4634">9351 6958 2,'-2'1'3,"0"-1"-1,2 1 1,-2-1 0,0 0-1,0 0-1,0 0 1,2 0-1,0 0 0,0 0 2,0 2-2,0-2 0,0 1 0,2-1-1,0 2 1,0-1 0,2 2-1,-2 0 0,4 1 1,-2-1-1,2 2 0,1-1 0,-1 2 0,2 0 0,0 0 0,1 2 0,1-1 0,-2 2 0,3 1 0,-1-1 0,0-1 1,1 0-1,-3 1 1,2 0-1,-1-1 0,-1 0 0,-2 1 1,2-2-1,-1 0 0,-3 0 0,2 1 1,-4-1 0,2 0-1,-2 0 7,0-1-7,-2 2 12,0-2-8,0 2 0,-2-1 7,0 2-9,-2 1 0,0-1-7,0 1 13,-3 2-1,3 0-13,-2 0 7,-2 2 6,0 0-14,-1 1 14,1 2-13,0-2 1,-3 2 0,3-2 1,0 2 13,0-2-14,-3 0 13,5-1-1,-2 0-13,-1-1 13,1-2-1,2 0 0,0-1-7,0-1-7,-1 1 14,3-3-1,0 1 7,0-2-15,0-2 19,0 2-2,0-2-14,2-1 13,-3 1-8,3-1-1,0-1 12,2 1-21,-2-2 20,2 0-8,-2 0 5,2 0-20,0-1 19,0 0-1,0 0-7,2 0 5,-2 0-7,0 0 1,2-1-1,-2 1-20,2-2 3,-2 1-6,2 0 3,0-3 0,3 2 3</inkml:trace>
  <inkml:trace contextRef="#ctx0" brushRef="#br0" timeOffset="99212.6747">9647 5744 1,'0'-3'2,"0"0"0,-2 1-1,2 0 1,-2 1-1,2-2 0,0 1 0,0 1 0,-3 0 0,3-1 0,0 1-1,0 1 1,0 0-1,0 0 1,0 0 0,0 0 0,0 0-1,0 1 0,0 4 1,-2 1-1,2 3 1,-2 2-1,2 0 0,-2 4 0,0 2 0,2 2 0,0 2 0,-2 1 0,2 4 2,-2 0-1,2 2 0,-2-1-1,2 4 0,0-2 0,-2 1 0,2 1 0,0 0 0,-2-1 0,2 0 0,0 0 0,0 1 0,0 0 0,0 0 0,0-2 0,2 3 1,0-1-1,0-1 1,0 1-1,-2 0 0,2-2 0,2 0 0,-2-1 0,0 0 0,1 0 0,1-3 0,-2 1 0,2-3 0,-2 1 0,2-2 0,-2-1 0,0 0 0,0-3 0,2 1 0,-2-1 0,1-1 0,-1-2 0,2-1 1,-2 0-1,2-3 1,-2 1 0,0-2-2,0 0 2,0-1-1,0-1 0,2 0 0,-4 0 0,3 1-1,-1-1 2,-2-1-1,2 1 0,-2-2 0,0 1 0,0 1 0,0-1 0,0 1 0,0 0 0,0-1 0,0-2 0,-2 0 0,2-1 0,0 1 0,-2-1 0,2-1 0,0-1 0,0-1-1,0 0 0,-3-2-1,3-1 1,0-2-1,0-2-1</inkml:trace>
  <inkml:trace contextRef="#ctx0" brushRef="#br0" timeOffset="100620.7552">9690 5612 1,'4'-4'2,"2"3"0,3-1-1,-1-1 0,2 2 0,1 0 0,3-1 0,1 1 0,3-2 0,3 1-1,0 1 1,3-2 0,3 1 0,0-1-1,4-1 1,0 1-1,2-1 0,0-1 1,3 1 0,1-1-1,0 0 0,4 0 1,1 0-1,3-1 1,1-1-1,-1 1 0,1 1 2,3 0-2,-1 0 0,0 1 0,-1-1 0,1 2 0,-1-1 0,1 1 0,-3-1 0,3 2 0,-3-1 0,-1 0 0,1 1 0,-1-1 1,-1 2-1,1-1 1,-3 2-1,-2-1 0,1 1 0,-3 0 0,-2 0 0,-2 0 0,-2 1 0,0 0 0,-4 1 0,-2 1 0,0 0 0,-1 1 0,-1 0 0,-4 1 0,-1 1 0,1-1 0,-2 2 0,1 2 1,-3 0-1,-1 0 0,1 1 0,-1 0 0,-2 2 0,1-1 0,-1 1 0,-1-1 0,-1 2 0,0 0 1,-1 0-1,-1 0 0,0-1 0,0 1 0,-1 1 0,-1 0 0,0 1 1,0 0 0,0 2-1,-1-1 0,-1 3 1,2-1-1,-2 1 0,0 1 0,0 0 1,-2 3-1,0 0 0,1 0 0,-1 1 1,0 1-1,-2 0 0,0 2 0,-2 0 0,2 1 0,-2 0 0,-1-1 0,-1-1 0,2 0 0,0-1 0,0 1 0,0 1 0,0-3 0,0 2 0,2-2 0,0-1 0,0 3 0,0-3 0,0 2 0,2-1 0,0 1 0,0-1 0,0 0 0,-2 1 0,2-1 0,0 1 0,0 0 0,0-2 0,-2 2 0,3-1 0,-3-2 0,0 2 0,0-2 0,0-1 1,-3 0-1,3 0 0,-2-2 0,0 0 0,0 1 0,2-3 1,-2-2-1,0 0 0,2-1 0,-2 0 0,2 0 0,-2-2 0,2 1 0,0-3 0,0-1 1,-2 2-2,2-3 2,-2 1-2,0 1 1,2-2 0,-2 0 0,0 0 0,2 0 0,-4-1 0,1 1 0,-1-1 0,0 0 0,-2 1 1,-2 0-1,1-1 0,-1 2 0,-2-1 0,0 1 0,-1-1 0,-1 0 0,-1 0 0,-1 2 0,-3-2 0,1-1-1,-5 0 2,0 0-1,-1 2 0,-3-1 0,-4 2 0,-2-2 0,-2 0 0,-2 0 0,-3 1-1,1-1 1,-2 1 0,0-1 0,-3 0 1,-1 0-1,-1 0 0,1 0 0,-5 0 0,1 1 0,-5-1-1,0 0 1,1 0 0,-3 0 0,0-1 0,2 1 0,1-2 0,1 1 0,0 0 0,5-2 0,-1-1 0,1 0 0,6-1 0,-1 0 0,1-1 0,2 0 0,4-1 0,2 1 0,0-1 0,2 0 0,2-1 0,2 1 0,2-1-1,1 0 1,1 0 0,0-1 0,3 0 0,1 1 0,0-1 0,3-1 0,0 2 0,1-1 0,1 1 0,-1-1 0,5 1 0,0-1 0,-1 0 1,3 1-1,2 0 0,-2 0 0,2 0 0,0 0 0,0-1 0,1 1 0,-1 1 0,2-1 0,0-1 0,0 1 0,0 0 0,0 0 0,0 0 0,0 0 0,0 1 0,0-1 0,0 1-1,-2 0 1,1-1 0,3 0 0,-2 0 0,0 1 0,0-1 0,2 0 0,0 0-1,-2-1-1,2 1 0,-2 0 0</inkml:trace>
  <inkml:trace contextRef="#ctx0" brushRef="#br0" timeOffset="109882.2849">10399 9429 1,'5'-5'1,"-1"0"0,0 1 0,-2 1 0,0-1 0,2-1 0,-4 2-1</inkml:trace>
  <inkml:trace contextRef="#ctx0" brushRef="#br0" timeOffset="113176.4734">11878 9656 1,'-2'-1'2,"-2"-1"1,0 0-1,2 1 0,0-1 0,-2 1 0,2-1 0,2 1 0,-3 0 0,3 1 0,0-1-1,0 0 0,0 1 0,0 0 0,0 0 0,0 0 0,0 0 0,0 0-1,0 0 1,3 1 6,-1 0-7,2-1 0,0 0 0,2 0-1,0 0 1,3-2 6,-1 1 0,4-1-7,1 1 0,1 0 6,5-1 0,-1-1 6,-1 1-16,2 1 15,1-1-14,1-1 7,0 2 5,-1-1-13,1 1 13,0-1-14,-1 1 14,1 0-7,0 1 12,-3 0-8,3 0-13,-2 0 13,-1 0-6,1 1 6,-3-1-7,3 0 0,0 0 1,-5-1 0,3 1 13,-1 0-8,1 0-1,-3 0 0,1 0-1,-3 0-6,3 1 13,-1-1-7,-2-1-1,3 1 0,-3-1 0,1 0-6,1 1 7,3-1-1,-3 1 0,1-2 6,3 0-1,-1 0-7,-1 1 8,3-3-2,0 2-7,-1 0 7,1-1-1,2 0-7,-3 0 1,3 1 12,-3 0-13,3-1 6,-2 1-13,-1-1 8,3-1 6,-2 1 0,1-1-7,3-1 13,0 1-7,-2-1-7,1 2 0,3-1 13,-2-2-13,2 2-6,-1-1 14,3 0 6,-2 1-8,4-1 6,0 2-7,-2-2 0,2 1 0,0 2-7,0-1 7,0 2 0,0-3-13,0 2 14,0 1 0,-2-1-6,2 1 0,-3 0-6,1 1 8,0-1 0,0 1 7,0 0-7,0 0 6,0 0-13,0 1 14,-3-1 6,3 1-14,-2 0 13,0 2-14,2-2 0,-2 0 7,2 1 6,-3 0-14,1-1 7,2 1-6,0 0 0,2 1 7,-2-1-7,0-1 1,0 1 13,2 1-20,-3-2 7,3 1 7,-2 1-1,2-1 0,0 0 6,0 1-14,0-1 13,0 0-19,0 2 7,0-2 13,0 0-13,0 1 6,0-1-6,0 0 7,0 1-1,0-1 0,2-1-7,0 0 7,0 2 0,0-2-6,-2 0 13,2 1-14,2-1 7,-2 1 0,0-2-7,2 2 1,-2-1 0,0-1 13,0 1-13,-2 0 6,2 1-12,-2-1 13,-2 1 0,2 0 6,-2 1-1,0-1-20,-1 2 14,-3-1-13,0 1 14,0 0-7,-5-1 13,3 1-7,-2 0-13,-3 0 8,3 0 0,-7 0 7,5 1-7,-5-1 1,1-1 6,-1 2-7,0-2 7,-1 0-7,-1 0 13,-2-1-7,1 2-1,-1-1 6,0 0-7,-2-1 0,-2 0-7,1-1 1,-1 2 7,0-3-13,-2 1 20,2 0-13,-2-1 7,2 1-13,-2-1 13,0 0-6,0 1 0,-2 1 7,0-2-7,3 0 7,-3 0-7,0 1 0,2-1 7,0 0-1,-2 0 0,0 0 0,0 0 6,0 0-14,0 0 13,0-1-13,0 1 13,0 0-8,0 0 8,0 0-16,0 0 8,0 0-6,0 0 7,0 0-6,0 0 7,0 0-7,0 0-5,0 0 7,0 0-6,-2 0-6,2 1 2,-2-1 1,-1 0-1,1-1 2</inkml:trace>
  <inkml:trace contextRef="#ctx0" brushRef="#br0" timeOffset="113707.5037">15218 9450 3,'0'0'2,"-2"0"0,2 0 0,-2-2 0,-2 2-1,2-1 1,0 1 0,0-2 0,0 2-1,0 0 0,0 2 1,0-1-1,0 1 0,-1-1 0,3 3 0,-2-2-1,2 1 1,0 1 0,0-1-1,0 2 1,2 0 0,1-2-1,-1 3 1,2-1 0,0-1-1,2 2 0,0-1 1,3-1-1,-1 0 1,0 1-1,0-1 0,3 0 0,-1 0 0,5 0 0,-5 1-1,0-3 1,3 1 0,-3 1 1,-2-1-1,3 1 0,-3-2 0,0 0 0,-2 2 0,1-2 0,-3 3 0,-2 0 0,0 0 0,-2 4 13,-2-1-15,-2 2 1,-3 2 0,-1-1 13,0 2-14,-2 0 6,-1 0-7,1 1 14,0 1-8,-3-1-8,3 0 1,-3 0 1,3 2 0,0-1 1,-1-2 13,1 0-1,4-1-8,-2-1-7,1-2 1,1 1-1,4-2 1,-2 0 0,2-2 0,2-4 0,0 0 0,2-2 0</inkml:trace>
  <inkml:trace contextRef="#ctx0" brushRef="#br0" timeOffset="114340.5399">15417 9566 1,'0'0'3,"-2"0"-1,0-2 0,-2 0 0,2 0 0,-3 1 0,3 0-1,0 0 0,-2 0 1,2 1-1,0-1 0,0 1-1,2-2 2,-2 4-2,0-1 0,0 0 1,-2 2 0,2 2 0,2 1-1,-3 0 1,1 2 0,2 1 0,0 2 0,-2 1 0,2 2-1,0 2 0,0 1 1,0 2-1,2 3 0,-2 1 7,0 2-7,0 1-1,0 2 1,2 1 0,-2 0 6,0 3-7,0-2 13,3 2-8,-3 2 0,0-1 0,-3 0-1,3 1-7,0-3 7,0 2 6,0-2-8,0 2 0,3-3-6,-3-1 7,0-1 6,2 0-1,-2 0 5,0-2-20,2-2 1,-2-2 13,0-1-7,2-4 0,0 1 7,-2-5-7,2-1 6,-2 0-13,2-3 7,0 0 0,-2-4 7,0 1-7,0-1-6,0-2 7,2 0-7,-2-2 1,-2-2 0,2-1 0,0-2 0,0-3 0,-2-2 1</inkml:trace>
  <inkml:trace contextRef="#ctx0" brushRef="#br0" timeOffset="115804.6237">15386 9595 2,'0'0'2,"0"-3"0,2 1 0,-2-1 0,2 1-1,-2 0 1,2 0-1,2 0 0,2-1 0,1-1 0,1 2 0,2-3 0,5 2 0,-1-2-1,3 0 0,-1 1 2,5-2-1,0 1-1,1 1 0,1 0 0,2-1 0,-2 2 1,-1-1-1,3 0 0,-2 0 1,0 2-1,0-2 1,-3 3-1,1 0 0,-2 0 0,-1 1 0,-1 0 0,-3 1 0,1-1 0,-3 1 0,-2 2 0,-1-1 0,1 0 0,-4 1 0,0 0 1,3 1-1,-3-1 0,-2 1 0,0-1 0,-2 2 0,2 1 0,-2-2 0,-2 1 0,3 1 0,-3 1 1,2 0 0,-2 1-1,0 0 1,2 2-1,-2 1 0,0 0 0,0 1 0,0 1 0,-2 2 0,2 1 0,-2 2 1,-1 3-1,3 1 0,-2-1 0,0 3 0,2 2 0,-2-1 0,0 1 0,2-1 0,-2 1 0,2 0 0,0-2 0,0 2 0,0-1 0,0 0 0,0 0 0,0 0 0,0-2 1,2 0-1,-2 0 0,0 1 1,0-3-1,0 1 0,0 0 0,0-1 1,0 0-1,0 1 0,0-3 0,-2 1 0,2 1 0,-2-1 0,0-2 0,2-1 0,-2 0 0,0 1 0,0-3 0,-2 1 0,2-2 0,-1 0 0,-1-2 0,2-1 7,-2 0-8,2-2 0,-2 0 1,2 1 6,-2-3-7,0-2 0,2 1 0,-3-1 7,3-1-8,-2 1 1,2 0 0,-2-2-1,2 2 1,0-2 1,-2 0 0,2-1 0,-2 0 0,-1 0-1,1 0 0,0-1 1,0 0-1,-2 0 7,0 2-7,1-3 0,-1 1 0,0-1 1,0 0-1,0-1 0,-1 1 0,-1-1 7,2 1-7,0 0 0,-3-2 0,1 4 1,0-2-1,-2 0 1,-1 0 0,1 0 0,0 0 0,-1 1 0,-3-1-1,1 1 1,-1-1-1,-1-1 1,3 1 0,0 0-1,-3 0 1,1 0 0,1 0 0,1 0 6,-1-1-7,3 1 7,2-2-8,-3 1 1,3 0 0,2 0 0,2 1 7,-2-2-7,-1 0 0,5 1-1,0 1 1,-2-1 0,0-1 0,2 1 0,0-1 1,0 1 0,0 0-1,-2 0 0,1 0 0,1 0 1,0-1 6,0 1-7,0 0 7,0 0-7,0 1-1,2-2 0,-2 2 1,0-3 7,0 3-1,0-1-1,0-1-7,0 2 14,2-1-8,0 1-1,-2 0 0,0 0-6,2-2 13,0 2-1,0 0-14,0 0 13,0 0-13,0 0 13,0 0-7,0 0 0,0 0 0,0 0-7,0 0 14,0 0-1,0 0-13,0 0 13,0 0-7,0 0 7,0 0-13,0 0 13,0 0-13,0 0 13,0 0-1,0 0 0,0 0 0,0 0-8,0 0 7,0 0-1,0 0-14,0 0 16,0 0-1,0 0-14,0 0 15,0 0-8,0 0 1,0 0 0,0 0-6,0 0 1,0 0 7,0 0 0,2 0 7,-2 0 5,0 0-20,0-1 1,-2 1 13,2 0-1,0 0 0,0 0 0,0 0-8,0 0-7,0 0 3,0 0 13,0 0 6,0 0-8,0 0-7,0 0-1,0 0-4,0 0 13,0 0-13,0 0 7,0 0 7,0 0-14,0 0 20,0 0-20,0 0 13,0 0 0,0 0 0,0 0-1,0 0-1,0 0 0,0 0-1,0 0 0,0 0 0,0 0 0,0 0-7,0 0 1,0 0-6,0 0 0,0 0 15,0 0-13,0 0 13,0 0-13,2 3 7,0-1-6,-2-2 14,2 1-14,0 0 7,-2-1 7,0 0-14,0 0 14,0 0-14,0 0 1,0 1 0,2-1 0,-2 0-2</inkml:trace>
  <inkml:trace contextRef="#ctx0" brushRef="#br0" timeOffset="122003.9783">12009 8228 1,'-3'-1'3,"3"0"-1,0-1 0,-2 1 0,2 0-1,0 0 1,-2 0-1,2 1 0,2-1-1,-2 1 1,2 0 0,1 0-1,-3 0 1,2 0 0,2 0 0,0 0-1,4 0 0,0 0 0,3 0 0,1 1 0,1 0 0,1 1 0,1 1 0,1-1 0,3 1 2,-1 1-2,1 1 1,2-1 0,1 1 0,-1-1-1,4 1 0,-2 0 1,3-1 0,1 0 0,-2 1 0,2-3 0,0 1-1,0 0 0,0 0-1,0 0 1,2-1 0,0-1 0,-1 1 0,4 1 0,-4-2 1,3 1 0,1 0-1,-4 0 0,1 0 0,2-1 0,-2 0 0,2 2 7,3-1-8,-3 0 1,2-2 0,2 1 0,2-1 0,-2-1 0,4 1 0,1-2 0,3 1 0,1 0 0,1-2 0,-1 1 0,1 0 0,1 0 0,-1 0-1,-1 1 7,-1 0 0,0 0-8,-1 0 0,-3 1 7,4 0-6,-3 1 6,-1 0-1,0 0 0,1 0-7,-1 0 0,0 0 7,3 1 7,1 0-2,-2-1-14,1-1 7,1 1 6,1-1-1,-1 0-14,0 0 8,1-1-1,-3 0 0,3 0 7,-3 0-14,-2 1 7,1-2 7,-1 2-7,-4 0 0,2 0 0,-6 0-7,0 2 1,-4-2 7,-2 1-6,-2 0 7,-2 0 6,-3 0-14,-1-1 13,-3 1-7,-1 1-6,-3-1 7,0 0 6,1-1-13,-3 0 13,2 0-7,-4 0 0,5 1 0,-3-1 0,0 0 0,3 0 0,-3 0 0,2 0 0,1-1 0,-3 1 12,2-1-7,1 1 6,-1 0-8,2 0 6,-1-1-1,-1-1-1,2 1-14,1 1 1,1-1 1,-1 1 0,1-1 1,-1 1 1,1-2 0,1 0 0,-3 1 13,2 0-1,1 0-1,-3 0-1,1 0-14,1 1 1,-3 0 7,-1 0 0,0-1 0,1 1 0,-3 0 6,-2-2-1,-2 1 7,2 1-9,-1 0-13,-1 0 14,-2 1-1,0 1 6,0-2-8,0 0-13,-2 0 8,2 1 7,-2-1-21,0 0 10,2 0 13,-2 0-7,0 0 0,0 0-13,0 0 2,-2 0 1,2 0 0,0 0 2,0 0 1,0 0 0,0 0-1</inkml:trace>
  <inkml:trace contextRef="#ctx0" brushRef="#br0" timeOffset="122599.0123">15125 8106 2,'-2'-1'3,"2"1"0,-2 1 0,0-1-1,2 0 0,-2 0 1,0 0-1,2 0 1,0 1-2,0 0 0,0-1 0,0 0 0,0 0 0,0 0 0,0 0-1,0 0 1,-2 0 0,2 0 0,0 0-1,0 0 0,0 0 0,0 1 0,4 2 1,0 1-1,0 1 0,0 0 0,3 0 0,-1 1 1,2 0-1,0 1 0,3-1 0,-1 1 7,0 0 5,1 0-14,-1-1 7,0 1-7,1-2 13,1 2 4,-1-1-8,1 0 6,-2 0-1,1-2-22,-3 2 8,2-1 1,-1 0 0,-1-1 0,-2 1 6,0-2 1,0 1 4,1-2-1,-3 2-1,-2-1-14,0 1 7,0 0 0,-2 2 6,-2 0-7,0 1 14,-2 0-9,-3 2-1,1 2 0,-2-1-7,-2 3 7,-1 0-1,1 1 0,0 0-7,-3 0 13,1 1-14,-1-1 7,1 0 0,0 1 6,1 0-7,-1 0 7,1-1-8,-1 0 6,4-1-7,-3-1 6,1 0 6,2-2-1,0 0-8,1-2 7,1-2-8,0 1 12,0 0-1,4-3-14,-2 0 12,1-1 0,1 0-2,0-1 5,0-1-14,0 0 7,0 0-1,2 1-1,0-1 7,0-2-15,0 1-13,0 0-17,0-3 4,0 1 2,2-4 2</inkml:trace>
  <inkml:trace contextRef="#ctx0" brushRef="#br0" timeOffset="142128.1293">12060 8221 1,'0'0'2,"0"0"1,0 0-1,0 0 0,0 0-1,0 0 0,0 0 0,0 0 0,0 0 1,0 0-1,0 0 0,0 0 0,0 0 0,0 0 1,0 0-1,0 0 0,2 0 0,2 0 0,1 0 0,-1 1 0,2 0 0,2 2 0,0-1-1,1-1 1,1 3-1,0-3 0,-1 1 1,1 0-1,2 1 1,1-1-1,-1-1 0,1 3 1,-1-2 6,3-1-7,-3 1-1,0 1 7,1-1-1,-1 0-7,3 1 7,-3-1-1,3 0 0,-1 2 0,1-2-1,-3 1 6,2-1-14,3-1 13,-3 1-1,3 0-14,-3-1 8,3 1-7,0-1 14,-3 0-14,3 2 7,-1-2 6,1 0 0,1 1-1,1 1-14,-3-1 14,1 0-1,2 1-13,-3 0 7,3 1 13,-1-3-7,1 1-1,2 0-1,-1 1 0,1-2 6,-2 0-8,1 0 0,3-1 6,-2 0-1,-1 0-7,1 0 8,0 0-9,-1 0 1,1 0 0,0 0-6,-3 0 1,1 1 1,0-1-6,-1 2 8,-1-1 6,1 0-6,-1-1 0,0 2 7,-1-1 5,-1 1-20,-1-1 8,1 0-7,1 1 15,-1-2 0,1 1 5,-1-1 5,1 2-8,-1-2-1,1 0 6,-1 0-21,3-2 0,1 2 9,2-1 6,-1-1-13,1 1 1,0-2 7,1 1 6,3 0-7,-2-2 0,0 2 13,1 0-15,-3-1 7,2 1-14,0 0 14,-1-1-1,1 1 0,-2 1-1,0 0 0,-3-2 0,1 2-13,-1 0 14,1 0 5,-2 0-20,-3 0 14,3-2-6,-3 3 6,0-1 6,3 0-13,-2-1 6,-1 0-12,-2 0 7,3 0 7,-3-1-7,3 1 13,-3 0-20,3 1 7,-1-2 7,-1 1-7,1 1 13,-2 0-20,3-1 14,-3 1 6,3-1-14,1 1 7,3 0 5,-3-2-13,3 1 7,2 0-13,-1-1 20,1 1-20,2 0 14,0-1 0,-1 1-7,1-1 1,0-1 19,2 2-1,-3-1-9,3 0-7,-2-1-6,2 2 0,-4-1 1,1-1 21,1 2-23,-2-2 8,-1 2 0,-1-2 14,0 2-3,1 0-20,-1 0 14,-3 0 5,3 1-7,-2 0 0,1 0 5,1-1-7,-1 0-6,1 1 7,-2-1 7,-1 1-9,1 1 7,1-1-1,-1-1-7,-1 1 6,-1 0 0,1 1-1,-1-1 6,1 0-1,1 0-8,0-1 0,-1 2 0,-1-1 6,1 0-13,1-1 0,-1 1 14,-1-1-8,-1 1 0,1 0 0,-3 1 0,0-1 0,1 1 0,-1-1 0,-1 1-6,-1 0 1,0-1 7,-1 1 0,-1 0 6,0 0-8,-2 0 7,3 0-1,-3 0-1,0 1 7,0-1-3,0 0-7,-1 0 0,-1-1-1,2 1-6,-2 0 7,-2 1-13,2 0 0,0-1 3,-2 0 1,1 1 13,-1-1-7,0 1 0,2 0 0,-2-1 7,0 2-20,0-2 21,0 1-1,0 0-20,0 0 21,0-1-1,0 1-1,0-1-13,-2 0 14,2 0-7,-2 1 6,3-1-1,-3 0 0,0 0-7,2 0 7,-2 2 6,-2-1-21,2-1 2,0 0 20,0 1-7,0-1-9,0 0 2,-3 1-12,3 0-5,-2 0-11,0 1 4,0-4 4,0 1 1,2 0 3,-2 0 0</inkml:trace>
  <inkml:trace contextRef="#ctx0" brushRef="#br0" timeOffset="142977.1779">15076 7931 1,'0'-2'3,"0"0"-1,0-2 0,-2 1 0,2 0 1,0 2 0,-2-1-1,2 2-1,0-1 8,0 1-8,0 0 6,0 0-7,0 0 13,0 0-2,0 0-8,0 0-7,0 0 8,0 0 6,-3 0-15,3 1 20,0 2-8,0-1-7,0 0-6,0 1 13,3 1 5,-1 1 0,0-1-22,0 1 21,0 0-2,0-1 5,2 2-8,2-1 1,-2 2-8,3 0 18,-1 0-20,0 1 12,2-1 6,1 1-8,-1 1-1,0-1-1,0 2 6,1-1-14,-1 0 13,0 0-8,0 2-6,1-1 13,-1 0-14,0 0 20,1-1-15,-1 2 13,0-2-15,-2 1 7,3-1-7,-3-1-6,0 0 14,-2 1-7,4-2-7,-4 0 20,3-1-14,-3 1 13,-2-1-1,2 0-7,-2 0-1,0-2-14,-2 1 9,2 0 13,-2-1-7,0 2-1,0-1-8,-2-1 2,0 2 7,-2 0-1,2 0-6,-2 1 0,0-1 14,-3-1-2,1 0-7,0 1-6,0 1-1,0-1 9,-1 1-8,3 1 1,-2-2 7,0 1-1,0 0 1,-1 1-8,1-1 1,0 0 7,0 1 0,2 0-7,-3 0 14,1 0-8,-2-1-1,2 1 0,2 0-6,-3 1-1,-1-1 16,2 0-9,0 1-6,0-2 7,-1 1-1,1-1 0,0 0-6,0 0 7,0-1 0,1 1 6,1-2-1,0-1-14,0 1 14,0 0-1,2-2-7,0-1 6,0 1-1,0-1-13,0 0-5,-1 0 8,3-1 14,-2 0-8,0 0 13,2 0-14,0 0 12,0-1 0,-2 0-2,2 0-1,0 0-8,0 0-6,0 0 13,0 0-7,0 0-6,0 0 7,0 0-6,0 0 6,0 0 7,0-1-8,0 0 0,2 0-6,0 0-31,-2 0 4,0-2 5,2 0 1,-2-3 2,3 0 3</inkml:trace>
  <inkml:trace contextRef="#ctx0" brushRef="#br0" timeOffset="143875.2292">15094 7921 2,'0'-4'2,"0"2"1,0 0-1,2 1 0,-2 1 0,0 0 0,0 0 0,0-2-1,-2 2 1,2 0 0,0 0 0,0 0-1,0 0 0,0 2 0,0 0 0,2 5 0,-2-1 0,2 0 0,0-1 0,3 1-1,-3 2 7,2-1-1,2 1-7,0 1 6,0 0 0,3 0-1,-1-1 7,0 2-15,3-1 7,-1 0 0,0-1-7,1 2 13,-1-1-7,0 1-1,1 0 6,-1-1-13,0 0 0,-1 1 14,1-2-7,0 1 0,-1 0 0,-1 1-1,-2-1 13,0 0-1,0 1-16,-1-1-4,1 0 7,-4 2 6,2-2 7,-2-1-22,-2 1 22,2 0-23,-2-1 16,-2 0 5,2 1-8,-2-1 0,0 0 0,0-1 0,-2 0-7,2 2 1,-2-1 0,-1-1 1,-1 1-7,2-1 22,-2 1-3,2-1-1,-5 1-1,3 0-1,-2 0-13,2 3 1,0-2 13,-3 0-7,1 2 6,0 0 1,-1 1-8,-1 0 6,2-2-14,-3 1 15,3 0-15,0-1 16,0 0-9,-1-1 8,1 1-8,0-1 1,2-1 6,-3 1-1,3-2-6,0 0 12,0 0-7,2 0-1,-1-1 6,-1 0-1,2-1 7,0-1-9,0 0-13,2-1 7,-2 1 13,2-2-2,0 0-1,-1 1-14,3-2 1,-2 0 7,2 0-1,-2 0 6,2 0-13,-2 1 14,2-1-22,0-1 9,0 0 7,-2 0-1,2 0 0,0 0-6,0 1 0,0-1 13,0 0 0,0 1-2,0-1-13,0-1 7,-2 1-1,2 0 7,0 0-21,0 0 15,0 0-6,0 0 7,0 0-1,0 0 8,0 0-22,0 0 9,0 0 0,0 0 1,0 0-13,0 0-5,0-1 3,2 1 1,-2-6 2,2 0 1,0 0 0</inkml:trace>
  <inkml:trace contextRef="#ctx0" brushRef="#br0" timeOffset="144535.267">15094 7944 2,'0'-1'3,"0"1"-1,0-2 0,0-2 0,-2 2 0,2 0 0,-2 0 0,2 0 0,0 1-1,-2 0 2,2 0-2,0 1 0,0-3 0,0 3 0,0 1 0,0 2 0,2-1 0,0 2-1,0 0 0,2 1 1,1 1 0,-1-1 0,2 4-1,0-1 0,0 1 0,3 2 1,-1-3-1,0 1 0,2 1 0,1 0 0,-1-1 0,0 0 0,3-1 0,-3 2 0,1-2 0,-1 1 0,0-1 0,1-1 7,-1 1-7,-2-2-1,0 1 1,-1 1 6,-1-1 5,0 2 0,-2-2-2,-2 2-14,0 0 13,-2 0-1,-2 2-1,-2 1 6,0-1-14,-2 2 7,-2 0-15,-1 1 9,-1 1-7,0 0 8,-3 1-6,3 0 13,-3 1-7,3-1 0,-2 0 6,1 1-7,-1-1-6,4-2 1,-3 1 7,1-2 6,2 2 5,2-2-6,-3-1-9,3-2 8,0-1-9,2-1 9,0 0-1,-1-2 5,1-1-20,2-1 14,-2 1 0,2-1-7,0-2-7,0 0 1,0 1 1,2-3 1,-2-2-1</inkml:trace>
  <inkml:trace contextRef="#ctx0" brushRef="#br0" timeOffset="146334.3699">11922 8210 1,'0'0'2,"0"0"0,-2 0 0,2 0 0,0 2 0,0-2-1,0 1 0,0-1 0,0 1 0,0 0 1,0 0-1,4 0 0,0 1 0,-2-1 1,2 0-1,2 1 0,3-1-1,-1 1 1,4 0 0,-1 0 0,1 1 0,2-1 0,3-1 0,2 1-1,1 0 1,1-1-1,2 1 1,-1-1 0,-1 0 0,4 1-1,-2 0 0,2-1 0,-1 1 0,-1 1 0,2-1 0,-2-1 7,-1 1 5,1 1-14,0-2 0,-2 2 13,-1 0-8,1-1 1,0 0 5,-1 1-7,-1-1 6,2 0-8,-1 1 0,1-1 0,0-1 0,-1 2-6,3-2 20,0 0-2,0 0-1,-3-2 4,5 1-14,-2 0 0,0-1 6,1 1-1,-1-3-13,2 2 1,0 0 13,0-1-20,-1 1 14,1-3 7,2 2-1,0-1-8,0 1 8,-2-1 4,2 0-14,2 1 7,-2 0-13,1-1 7,1 1 7,2-2-1,0 2 0,-2 0-7,2 1 0,0-2 7,0 1 0,-2 0-13,2-1 7,0 0 6,1 1 0,-1-1-1,0 1-6,-2-2 6,-1 2 6,1 0-20,0-1 8,0 1 7,-2 0-13,-2-2 7,2 2 7,-2 0-14,0 0 14,-3 0-1,1 1 0,0 0-7,-3 1 7,1-1-1,-2 1-6,-1 0 13,1 0-20,0 0 7,-3 0 7,1 1-1,1-1-13,1 0 14,0 1 0,-1-1-7,1 1 0,1 0 7,-1-1-1,2 0-13,-1 1 8,3-1 6,-2 0-13,2 0 7,-1 0 14,1 0-21,0 0 8,0 0 6,-1 0-1,1 0 0,0 2-1,0-2 0,-3 0-7,1 0 7,0 1 6,-3 0-20,1 0 8,-3-1 13,1 1-20,-3 0 13,1-1-12,-3 2 13,1-1 6,-3-1-14,-2 0 7,1 1 0,-3-1-13,0 1 13,0-1 0,-2 0-13,1 0 14,1 0 6,-2 1-14,0 0 7,0-1-13,0 0 14,0 2 5,1-2-7,-1 0 0,2 1-7,-2 0 13,2-1-19,0 0 13,3 1 6,-1 0 7,0-1-3,-2 0-14,3 0 6,-1 0 0,-2 0 6,0 1-2,1-1-7,-1 0 1,-2 0-1,2 0 6,-2 2-21,3-2 16,-3 1 7,2-1-16,-2 0 15,0 1-8,2-1 0,-2 1 6,1-1 6,1 1-8,-2-1-7,0 1 1,0-1 13,2 0-8,-1 2-7,1-2 14,-2 0-2,2 0-1,0 1-7,-2-1-6,3 1 1,-3-1-1,0 1 9,2-1-1,-2 1 6,0-1 5,1 1-8,-3-1 0,2 2-7,0-2 13,-2 0-8,2 0-8,0 0 15,-2 0-8,0 1 0,0-1-13,0 0 20,1 0-1,-1 0-7,2 1 0,-2-1-7,2 0 1,0 0 13,0 1 5,0-1 0,1 1-16,-1-1 14,0 1-14,2-1 0,0 0 7,-2 0-7,0 0 0,3 2 0,-3-2 8,0 0-1,0 1-7,0-1 7,0 0-7,0 1 6,1-1-6,-3 1 0,2-1 7,-2 1-1,2-1 0,-2 1-7,2 0 7,-2-1 0,2 2 6,-1-2-14,-1 1 7,0-1 0,0 0 6,-2 0-14,2 0-5,0 1 7,-2-1 7,0 0-7,2 0 7,-2 0 0,0 1 6,2-1-20,-2-1 1,0 1 0,0 0 15,0 0-7,0-1 8,0 1 4,0 0-1,2 0-7,-2 0-7,0 0-6,0 0-30,-2 0 4,2 0 4,0 0 3</inkml:trace>
  <inkml:trace contextRef="#ctx0" brushRef="#br0" timeOffset="147487.4358">15417 8165 2,'0'0'3,"0"0"0,0 0-1,0 0 1,0 0-1,0 0 0,0 0-1,0 1 1,0 0 0,-2 1-2,2 0 1,-2 1 0,0 1-1,0 1 1,0-1 0,2 2-1,0 2 0,-2 0 1,-1 2 0,3 0 0,-2 2-1,2 2 0,0 0 0,0 1 0,2 2 0,1 1 1,-3 0-1,0 2 1,2 2-1,0 0 0,0 0 1,-2 2-1,2-1 1,-2 1 6,2-1-8,0 3 0,0 0 7,-2-2-1,0-2-7,2 0 7,-2-1-7,0-1 0,2-3 1,-4 0 0,4-3 0,-2 0 0,0-3 6,2 0-6,-2-2-1,0-2 0,0 1 7,2-2 0,-2-1-7,0-2 0,2-1 0,-2-1 0,0-1 0,0-2 0,0-1 0,0-3 0,0-1-1,0-1 0</inkml:trace>
  <inkml:trace contextRef="#ctx0" brushRef="#br0" timeOffset="148584.4986">15440 8145 1,'0'0'3,"0"0"-1,0 0 0,0 0 0,0 0 0,0 0-1,0 0 1,0 0-1,2 0 0,0-1 0,2 1 0,2 0 0,2 0-1,5-2 2,1 1-1,5-3 0,2 2 0,-1-2 0,5 1-1,2-1 0,0 1 0,0 1 0,0-1 1,0 1 0,-1 0 0,1-1-1,-2 2 1,0 1-1,-2 0 1,-3 0-1,1 0 0,-2 0 0,-3 0 0,1 1 0,-3 0 0,1 1 1,-3 0 0,-2 0-1,-1 1 0,-1 0 7,-2 2-8,-2 1 0,0 1 1,1 1 0,-5 1 0,0 1 0,0 2 6,-2 0-7,2 0 0,-3 2 0,1-1 7,0 2-8,0 2 1,0-1 0,0-1 0,0 1 0,2 1 1,-2-1 0,2 2 0,0 0 0,0-1 0,0 1-1,0-1 7,0 1-1,2-1 0,0 2-7,0-2 13,-2 1-2,2-1-14,0 0 14,0 1 5,0 1-2,-2 0-14,3-1 8,-1-1 4,-2 1-20,2-2 7,0-1 8,0 1 5,-2-2-14,2 0 13,-2 1-1,2 0-7,0-1 6,-2-1-1,0 1 0,0-2-1,0-1-1,0 1-7,0 0-6,-2-2 7,2 1 8,0-2-21,-2 0 21,0-1-13,0-1 7,0 1 0,0-2 0,0 1 6,-3-1-13,1-1 21,0 1-9,-2-3-1,0 2-13,0 0 20,-3-1 5,1-2-1,0 3-15,-3-2 0,1 1 0,-2 1 0,-1-2 0,1 2 0,-1-3 12,1 2-14,0-2 13,-1 0-8,1 0 6,-1 1 0,1-2-2,0 1-1,-1 1 0,1-2-1,-1 2-7,1-2 13,-1 1-14,1 0 13,2 0-14,-3-1 7,1 1 13,2-1-16,-1 0 13,3 0-8,0 0-7,1-1 20,-1 0-9,2 1-1,0-1-1,0 0-1,-3 2-1,5-2 7,-2 0-9,2 0 0,0 0 6,0-2-2,2 0 0,-3 2-8,1-1 1,-2-1 0,2 0 0,0 1-7,-2-1 14,1 0-20,1 0 8,-2-1 1,2 2 0,0 1 13,0-1-1,0-2-14,-1 2 7,3 1 7,0 0-1,0-1-8,0 1 8,0 0-2,2-1-14,-2 1 8,0 0 14,2 0-21,0 0 13,0 0-7,0 0 7,0 0-13,0 0 6,0 0 8,0 0 5,0 0-14,0 0 7,0 0-7,0 0 13,0 0-8,0 0-6,0 0 13,0 0-8,0 0-12,0 0 20,0 0-20,0 0 14,0 0 6,0 0-14,0 0 13,0 0-13,0 0 13,0 0-14,0 0 7,0 0-6,0 0 1,0 0 0,0 0 1,0 0-14,0 0 3,0 0-18,0 0-9,0-1 6,0-3 3,0-2 3,0 1 3</inkml:trace>
  <inkml:trace contextRef="#ctx0" brushRef="#br0" timeOffset="150834.6273">15518 8899 2,'-4'0'2,"-2"0"0,2 0-1,-2 1 1,1-1 0,-1 1-1,0 0 0,0-1 0,0 1 0,-1-1 0,-1 0 0,2 0 0,-2 0 0,-1 0-1,-1 0 1,2 0 1,-3-1-2,1 1 1,0 0 0,-3 0 0,1 0 0,0 0-1,-3-1 0,3 1 1,-3-1-1,3 0 0,-5 1 0,3-1 0,-1 1 0,-1 0 1,1 0-1,-1 0 0,-1 0 1,3 0-1,-3 0-1,1 0 2,1 0-1,-4 0 0,3 0 0,-1-1 0,3-1 0,-3 2 0,1 0 0,-1 0 0,1-1 0,-3 1 0,1 0 0,-1 0 0,2 0 0,-3 0 0,3 0 0,-1 0 1,-1 1-1,0-1 0,1 0 1,-3 0-1,2 0 0,-3 0 0,1 3 0,-2-2 0,-2 0 0,1 0 0,-1 1 0,-2 0 0,0 0 0,-2 0 0,0 2 0,0-2 0,-2 0 0,-2 1 0,0-1 0,0 2 0,-2-2 0,-1 0 0,3 3 0,0-2 0,0 1 0,-2-1 0,4 1 0,-4-1 0,2 1 0,0 0 0,0 1 0,0-1 0,-3-1 0,3 1 0,0 0 0,-2 0 0,2-1 0,-2 1 0,0-1 0,-1 1 0,3 0 0,-2 0 0,0-2 1,0 2-1,2-2 0,0 1 0,0-1 0,2 1 1,0-1 0,-3 1-1,6-1 0,-4 0 0,4 0 0,-1 0 0,0-1 0,0 0 0,2 0 0,0 1-1,2-2 1,-2 0 1,2 2-1,3-1 0,-1 0-1,0-2 1,0 1 1,1 1-1,1-2 0,0 1 0,3 0 0,-3 0-1,2-1 2,1 0-1,1 1 0,1-1 0,-1-1 0,3 1 0,1-1 0,1 0 0,-3 0 0,5 1 0,0 0 7,-1 1-7,1-1 0,2 0 0,-3 1 6,3-1-8,0-1 1,2 2 0,-3-1 0,3 1 0,0 0 0,0-1 7,-1 1-1,3-1 0,0 0-1,0 1-1,0-1-7,2-1 8,-2 2-8,2 0 1,-2 0 1,1-1-1,-1 0 1,2 0 0,-2 0 0,0 1 7,0 0-7,0-1 0,0-1 1,2 1-1,-5 0 8,1 1-7,2-1 6,-2 0-7,-3 0 0,3-1 1,-2 1 6,2 1-7,-2 0 0,-1 0 0,1-1 1,-2 1 0,1-1 0,1 0 6,-2 1 13,1-1-9,-1 0-7,2 1-7,-2-2 13,1 1 5,-1 0-14,2 1-6,-1-1 7,-1 0 0,2 1 7,-1-1-8,1-1-6,0 1 7,0 0-6,1 0 1,1 1 13,-2-1-1,2 1-1,0 0 7,-3-1-16,3-1 8,-2 0 5,2 2-1,-1-1-1,-1 1-8,2 0 7,0 0-14,0-1 14,1 0 6,-1 1-9,2 0 6,-2 0-14,2 0 7,0-2-7,-1 2 7,1 0-7,0 0 7,2 0-6,0 0 6,0-1 6,0 1-14,2-1 14,-2 0-8,0 1-6,2 0-6,0 0 14,-2 0 0,2 0-13,0 0-6,0 0 2,0 0 2,0 0 1,0 0 0,0 0 1,0 0 1,0-2 0</inkml:trace>
  <inkml:trace contextRef="#ctx0" brushRef="#br0" timeOffset="151501.6654">12284 8762 3,'0'0'3,"0"0"0,0-2 0,2 2 0,-2 0 7,-2 0-2,2 0 5,0 0-14,0 0 13,0 0-1,-2 0-2,-1-2 5,1 1 5,0 1-9,-2-1-14,2 1 19,-2 0-14,0 0 0,-2 0 12,-1 1-14,-1 2 0,2 0 14,-2 1-3,-3 1-1,-1 2-13,2 0 13,-1 1-14,-1 0 13,-1 0 6,1 1-2,0 0-8,-1 0-1,3-1 6,0 2 0,-1-1-15,1 0 8,0-1-1,-1 2 0,1-2 7,4 0-2,-3-1-7,1-1 7,2 0-13,0 1 13,-1-2-1,3 0-13,2 0 7,-2-1-13,2 1 9,0 0 14,2-2-8,-2 2 6,2-1-7,0 0 6,2-1-7,0 2 6,2 0 6,0-2-8,3 2-6,-1-1 6,0 2 0,2-1 0,0 1 6,1 0-14,1-1 13,0 1-1,3 1-1,-3-1-7,3 2 7,-1-1-7,-2 0 6,3 1 7,-1-1-9,-1 0 0,1 0-1,0-1 0,-1 0 6,-1 0-7,0-1 0,1 1 6,-1-2-1,-2-1-1,3 1 0,-5 0 5,2 0-1,-2-1-14,1 0 1,-3-1 0,0 0 1,0 1 13,0-1-8,-2-2 0,2 1 6,-2 0 5,0 0-7,0 1-7,-2-2 6,3-2-7,-3 2 13,0 2-8,2-4 0,-2 1-1,2 1-12,-2 0 13,0 0 0,0 1 6,0 1-1,0-2 0,0 1-2,0-1-1,0 0-7,0 1 1,2-2-7,-2 0-18,0-2-23,0 2 6,0-2 4</inkml:trace>
  <inkml:trace contextRef="#ctx0" brushRef="#br0" timeOffset="164655.4178">12015 9669 2,'0'0'1,"0"0"0,0 0-1,0 0 1,0 0 0,4 0-1,0 1 1,2-1 0,0 1-1,1-1 0,3 1 0,-2 0 1,5-1-1,-3 0 0,2 1 1,1-1 0,1-1-1,1 1 1,1 0-1,-1-2 0,1 1 1,1 0-1,1-1 0,-1 1 0,2 0 0,-3 1 1,3-1-1,-3 1 0,1 0 0,2 1 0,-3-1 0,1 0 1,1 1-1,-1-1 0,1 1 0,1 1 0,0-2 0,-3 0 0,5 0 0,0 0 0,-1 0 0,3 0 0,0 0 0,2 0 1,-1 0-1,1-2 0,0 1 0,2 1 0,0 0 0,0 0 0,0 1 0,-3 1 0,1-1 1,0 0-1,-2 1 0,-1-1 0,1 2 1,0-1-1,0 0-1,-3 1 1,-1-1 0,0 0 1,1 1-1,-3-1 0,1 0 0,1 1-1,-2-1 1,-1-1 0,-1 1 0,1 1 0,1-2 1,-3 0-1,1 0 0,-1 0 0,1 1 0,-1-2 0,1 2 0,-1-1 0,-1 0 0,1 0 0,0-1 0,3 2 0,2-2 0,-1 0 0,1 1 0,-1-1 0,5 0 0,-2 0 0,2-1 0,-1-1 0,1 2 0,2-1 0,0-1 0,0 0-1,-1-1 0,1 1 1,0 0 0,2 0 0,-2 0 0,0 0 0,-3 0 0,-1 0 1,4 1-1,-4-1 0,-1 1 0,1 1 0,0 0 1,-3 1-2,1 0 1,1-1 0,1 1 0,-2 0 0,1 1 0,1 0 0,0 0 1,-1 0-1,3 0 0,0 1 0,2 1 0,-2-3 0,1 1 0,3 0-1,0 0 1,0 0 0,2 0 0,-2-2 0,2 1 0,0-1 1,-2 2-1,2-2 0,-2 1 0,1-1 0,-1-1 0,0 1 0,0 1 0,-2-1 0,0 0 0,0 1-1,-1 0 1,-1 1 0,-2 0 1,0-1-1,-1 0 0,-1 0 0,1 1 0,-3 1 0,2-1 0,-3 0-1,1 0 1,1 0 1,-1-1-1,-1 0-1,-1 0 1,1 0 0,-1-1 0,-1 0 0,3 0 0,-3 0 0,1 0 0,1-1 0,-1 1 0,1-2 0,-1 1 0,-1 0 0,1 0 0,-3-1 0,1 1 0,-1 1 0,-2-1 0,1 1 1,-3-1-1,-2 1 0,1-1 0,-1 1 0,-2 0 0,0-1 0,-2 1 0,2-2 1,-2 2-1,-2 0 1,2 0-1,-2 0 0,0 0 0,0 0 0,0-1 0,0 1 0,0-1 0,0 1 0,0 0 0,0 0 0,0 0 0,0 0 0,0 0 0,0 0 0,0 0 0,0 0-1,0 0 0,0-1 0,-2-3 0</inkml:trace>
  <inkml:trace contextRef="#ctx0" brushRef="#br0" timeOffset="165118.4443">15136 9549 1,'0'0'3,"0"0"-1,0 0 0,0 0-1,0 0 0,0 0 0,0 0 0,0 0 0,0 0 0,0 0 0,0 0 0,0 0-1,0 0 0,0 0 0,0 0 1,0 0-1,2 0 0,0 1 0,2 0 0,2 4 1,2 1-1,-1-2 0,1 2 0,2-1 0,-2 1 0,3-2 1,-1 2-1,1-1 1,1 2-1,-2-2 0,3 2 0,-3-2 0,0 1 0,1 0 0,-1-2 0,0 2 0,-1 0 0,-1 0 0,-2 1 2,2-1-2,-1-1 0,-3 1 1,-2 1-1,2 0 1,-4 0-1,0 1 0,-2 2 0,0-1 0,-2 1-1,0 0 1,-3 1 0,1 1 0,2-2 0,-2 1 0,0-2 1,1 3-1,-1-3 0,4-1-1,-2-1 1,2 1-1,-2-2-2</inkml:trace>
  <inkml:trace contextRef="#ctx0" brushRef="#br0" timeOffset="165899.4889">15388 9584 1,'0'0'1,"0"0"0,0 1 0,-2 2 0,2 2-1,0 1 0,2 1 0,-2 1 1,0 2 0,2 2 0,-2 2 0,0 1 0,-2 1-1,2 4 1,0 3 0,-2 2 0,0 3-1,0 0 0,2 1 1,-2 2-1,2 2 1,-2-1-1,0 0 0,-1 0 1,1 1 0,0-2-1,0 1 0,0-2 0,0-1 0,0-1 0,0 0 0,0-2 0,0 1 0,0-1 0,2-2 1,-2-1-1,0 1 0,0-3 0,2 0 1,-2-3-1,2 1 1,0-4-1,0-2 0,-3-2 0,3 1 0,0-3 0,0 0 0,-2-2 0,2 2 0,0-4 0,0 1 0,0-2 0,0-2 0,0-1-1,2 0 0</inkml:trace>
  <inkml:trace contextRef="#ctx0" brushRef="#br0" timeOffset="166829.5421">15400 9660 1,'0'0'1,"0"0"0,0 0 0,0 0 0,2 0-1,3 0 1,1 0-1,2-1 0,2 1 1,1 0 0,3-1 0,3 0-1,-1 0 0,5-2 0,0 1 0,1 0 0,3-2 0,0 0 0,0 0 0,0 0 1,0-1-1,-1 1 0,1 0 0,-2-1 0,0 0 0,-3 2 0,-1-2 0,0 3 1,-3 0-1,-1-1 0,-3 1 1,0 1-1,-3-1 1,-1 0-1,0 1 0,-2 1 0,1 0 0,-3 3 0,0 0 1,-2 1-1,-2 0 0,2 3 1,-4 1-1,2 0 0,-2 2 0,0 0 0,0 1 0,0 3 0,0-2 0,0 4 0,-3 0 0,3 1 0,0 2 0,0-1 0,0 2 0,0 1 0,0 0 1,2 0-1,-2 0 0,2 1 0,0-1 0,0 0 1,-2 0-1,2 1 1,0-1-1,-2 0 0,2 0 0,-2 0 0,2-2 0,-2 1 0,0 0 0,-3 0 0,3-1 0,0 1 0,0-1 0,0 1 0,-2-2 0,2 1 0,0-1 0,0-1 0,0-1 0,0 1 0,2-1 0,-2-1 0,2-1 0,-2-2 0,0 1 0,2-1 0,-3-2 0,3 1 1,0-1-1,-2 0 1,2 0-1,0-3 0,-2 1 0,0-1 2,2-2-1,-2 1 0,0-2-1,0 1 0,0-1 1,0 1-1,-2-3 0,0 3 0,-1-1 0,1-2 0,0-1 0,0 0 1,0 0-1,0-1 0,0-1-1,0 0-1</inkml:trace>
  <inkml:trace contextRef="#ctx0" brushRef="#br0" timeOffset="169115.6729">15942 10416 1,'0'0'2,"0"0"0,0 0-1,0 0 0,0 0 0,0 0 0,0 0-1,0 0 0,0 0 1,0 0-1,0 0 0,0 0 0,0 0 1,0 0 0,0 0 0,2 0-1,0 0 1,3 0 0,-1 1 0,0-2-1,0 1 1,0 1 0,0-1 0,2 0-1,-1-1 0,-1 1 0,2 0 0,0 0 1,0 0 1,0 0-1,3 0 0,-3 0-1,2 0 0,-2-1 0,1 1 0,1 0 0,-2 0 1,2 0 0,1 1-1,-1-1 0,0-1 0,0 1 0,1-1 0,1 1 0,-2 0 0,3-1 0,-3 0 0,2 1 0,1-2 0,1 2 0,-2 0 1,1 0 0,-1 2-1,0-2 1,1 1-1,1-1 0,1 0 0,-1-1 0,-2 1 0,3 0 0,-1 0 0,-1 0-1,-3 0 1,4 0 0,-1 0 0,-3 0 0,4 0 0,1 0 0,-1 0 0,-2-2 0,5 2 0,-3-1 0,3 1 0,-3-1 0,1 0 0,-1 0 0,0 0 0,-1-1 0,1 1 0,-2 0 0,1 0 0,1 1 0,1-1 0,-1 0 0,0 0 0,1-1 0,1 1 0,-1 0 0,-1-1 0,3 1 0,-1-1 1,1 2-1,-3-1 0,2 0 0,1 1 0,-1-1 0,-1 0 0,1 1 0,-1-1 0,-1-1 0,1 2 0,-1 0 0,0-1 0,1 1 0,-3 0 0,3 0 0,-3-1 0,4 0 0,-1 1 0,-1-1 0,3 0 0,-1 1-1,1-2 2,-3 1-1,5 0 0,-3 0 0,0 0 0,3-2 0,-2 1 0,1 1 0,1 0 0,-1 0 0,-1-1 0,1 1 0,1 0 0,-3 1 0,3 0 0,-3 0 0,1 0 0,-1 0-1,3 1 1,-1-1 0,-1-1 0,1 1 0,1 0 0,-1 1 0,1-2 0,-1 1 0,3-1 1,-2 0-1,1 1 0,-1-1 0,1-1 0,1 2 0,0-1 0,-1 0 0,1 1 0,-3 0 0,3-1 0,0 1 0,1 0-1,-1-1 1,0 1 1,1-1-1,-1 1-1,-1 0 2,1 1-1,0-1 0,-1 0 0,1 0 0,-3 0 0,3 0 0,0 1 0,-3-1 0,3 1 0,-3 0 0,1 0 0,-1-1 0,1 2 0,0-1 0,-3-1 0,1 1 0,1 0 0,-1-1 0,1 0 0,-1 0 0,-1 0 0,1 1 0,-1 0-1,3-1 2,-1 3-1,-1-3 0,1 0 0,1 0 0,-3 0 0,1 0 0,1 0 0,3 1 0,-3 0 0,1 0 0,1 0 0,-1 1 0,2-1 0,-3 0 0,1-1 0,1 1 0,1 0 0,0 0 0,-1 2 0,3-2 0,0 0-1,-1-1 2,1 1-1,0-1 0,1 0-1,-1 0 2,2 0-1,-3 0 0,3 0 0,-2-1 0,2 1 0,-1-1 0,-1 1 0,0-1 0,-1 0 0,1 1 0,-2-2-1,-1 2 2,1 0-1,0 2 0,-3-2 0,3 1 0,-3 0 0,3 0 0,0-1 0,-3 1 0,3-1 0,-1 0 0,-1 1 0,1-1 0,3 2 0,-2-2 0,1 0 0,-1 1 0,2-1 0,-3 0 0,1 0 0,0 0 0,-3 0 0,3 0 0,-3 0 0,1 0 0,-3 0 0,-1 1 0,1-1 0,-1 0 0,-3 1 0,-2 0 0,3 0 0,-1 1 0,-2-1 0,0 0 0,1 0 0,1 0 0,-2 0-1,3 1 1,-1-1 0,0 0 0,1 0 0,-1 0 0,2-1 0,1 1 0,-1 0 1,3-1-1,-1 0 0,-1 0 0,3 0 0,-1 0 0,1 0 0,1 0 0,-1 0 0,1 0 0,-1 0 0,5 0 0,-2 2 0,-1-2 0,1 1-1,-1 0 2,1 1-2,-2-1 1,1 1 1,1-2-2,-1 2 2,1-1-1,-2 0 0,1 2-1,-1-2 1,-1 0 0,1 1 0,-1-1 0,-1 1 0,-1-1 0,3 0 0,-3 0 0,-1 1 1,1 1-1,-1-2 1,-1 0 0,-2 1 0,1 1-1,-1-2 0,-2-1 0,-1 1 0,-1-1 0,0 0 0,0 1 0,-2 0 1,1 1-1,-3-2 0,0 0 0,2-2 0,-2 2 0,0 0 1,0 2-1,0-2 0,0 1 0,0 0 0,0-1 0,0 0 0,-2-1 0,2 1 0,-2 1 0,2-2 0,-2 1 0,3 0 0,-1 0 0,-2 0 0,0 1 0,2-1 0,-2 0 0,0-1-1,0 1 1,0-1 0,2 1 0,-2 0 0,2 0 0,-4 0 0,2 0 0,0 0 0,0 0-1,0 0 0,0 0 0,0-3 0,-2 1-1,-2 0 0</inkml:trace>
  <inkml:trace contextRef="#ctx0" brushRef="#br0" timeOffset="169895.7175">20006 10252 1,'0'0'3,"0"0"-1,0 0 0,0 0 0,0-1 0,0-2 0,-2 2 0,2-2 0,-2 1 0,2 1 0,0-2 0,0 2-2,-2 0 1,2 0 0,0 0-1,0 1 1,0 0 0,0 0 0,0 0-1,0 0 1,0 2-1,2 0 1,0 3-1,2-1 0,-2 0 0,3 0 0,-1 0 0,0 1 0,0 0 0,2 0 0,-2 0 0,2 1 0,1-1 0,-1 0 1,2 0-1,0 0 0,1-1 0,1 2 1,0-1 0,1-1-1,-1 0 0,2 1 0,1-1 0,-3 2 0,3-2 0,-1-1 0,-2 0 0,1 0 0,-3-1-1,2 0 1,-1 2 1,-3-2-1,2 2-1,-4-3 1,2 1 1,-1-1-1,-1 2 0,0-2 0,-2 0 0,2 0 0,-2-1 0,-2 1 0,0 2 0,-2-1 0,0 2 0,-2 0 0,0 1 7,0-1-8,-3 1 1,1 1-1,0 0 0,-2 0 1,-1-1-1,1 1 1,0 1 0,0 1 0,-1-1-1,1 1 1,0-1 6,-1 2-7,1-2 1,0-2-1,2 1 1,0 0 6,-1 1-7,1-1 6,0 0-7,0-2 1,2 1 0,-3 0 0,3-2-1,0 2 1,2-3 0,-2 1 0,2 0 1,0-1 0,0 0 0,0 1 12,0-2-1,-1-1-14,3 1 6,-2 0 7,2-1-8,-2 0 0,2 1-7,0-1 7,0 0 6,0 2-13,0-4 13,0 2-14,0 0 13,0 0 0,0 0-8,0 0 7,0 0-7,0 0 0,0 0 6,0 0-13,0 0 14,0 0-1,0 0 0,0 0-1,0 0-14,0 0 15,0 0-15,0 0 15,0 0-7,0 0-6,0 0 7,0 0 1,0 0 0,0 0 0,0 0-7,0 0 1,0 0 0,0 0 0,0-1-1,0-5 0</inkml:trace>
  <inkml:trace contextRef="#ctx0" brushRef="#br0" timeOffset="171960.8356">20298 10071 2,'0'0'2,"0"0"-1,0 0 0,0 0 0,0 0 0,0 0 0,0 3 0,0 2 0,2 0-1,-2-1 1,0 3-1,0 0 0,2 0 1,0 1-1,-2 2 0,2 0 0,0 1 0,0 0 0,-2 2 0,0 0 0,2 1 0,-2 1 0,0 0 0,0 1 0,-2 1 0,2-1 1,0 0-1,0 2 0,0-1 1,-2 2-1,2-3 0,0 1 0,0 2 0,0 1 0,2-2 0,-2 2 0,0-1 0,0-1 0,0 2 0,2-1 0,0-1 0,-2 1 0,2 0 0,1-1 0,-3 3 0,0 0 0,-3 0 0,1 1 0,0 1 0,-2-1 0,0 2 0,-2 0 0,2 2 0,-2-2 0,-1 2 0,1 0 0,2 0 0,-2 2 0,2 0 0,-1 2 0,1-2 0,2 2 0,-2-1 0,2-1 0,0 1 0,0 0 0,2 1 1,0 0-1,0-1 0,0-1 0,0-1 0,0 3 1,0-1-2,-2-3 1,2 2 0,0 1 1,0-2 0,0 1-2,0 0 1,0 0 0,0 1 0,-2 0 0,2-1 1,0 2-2,0 0 1,0 1 0,0-1 0,2 1 1,-2-2-2,0 0 1,0 2 0,0-1 0,2-1 0,-2 1 0,0-2 0,-2 1 0,2 0 0,0 0 0,0 0 0,-2 0 0,2 0 0,-2 0 0,2 3 0,-2-2 0,0 1 0,2 2 0,-2-2 0,2 1 0,0 0 0,-3 1 0,3-1 1,-2 2-1,2-1-1,0-1 1,-2 2 0,2-1 0,-2-1 0,2 1 0,-2-1 0,2 2 0,-2 1 1,2-1-1,0-1 0,-2 2 0,2 0 0,0 0 0,0 0 0,0 0 0,2 0-1,-2-2 1,0 2 0,2-1 0,-2 0 1,0-1-2,0 0 1,0 1 1,0-2-2,0 0 1,2-2 0,-2 0 1,0 1-1,2 0 0,-2-1 0,2 0 0,-2-1 0,2 0 0,-2-1 0,3 0 0,-1 0-1,-2-1 1,2 1 1,-2-2-1,0 1 0,2-1 0,-2 1 0,0-2 0,0 1 0,0-2 0,0 1 0,0-1 0,0-1 0,0 3 0,0-3 0,0 0 0,-2 2 0,2-2 0,2-1 0,-2 1-1,0-1 1,0 2 0,0-1 0,2-1 0,0 2 0,-2-1 1,0-3-1,2 1 0,-2 0 0,2-1 0,0 0 0,-2 0 0,2-1-1,-2 1 1,2-1 0,0-2 0,-2-1 1,2 1-1,0-1 0,0 1 0,1 2 0,-3-1 0,0-2 0,0 0 0,0-1-1,0-1 1,0 0 0,0-1 0,0 1 1,0 1-1,-3 1 0,1-1 0,2-2 0,-2 1 0,2-2 0,0-1 0,0 1-1,0-2 1,2 2 0,-2 1 1,-2 2-1,2-1 0,0 0 0,0 0 0,-2-1 0,2-1 0,0 0 0,0 2 0,0 2 0,0-1 0,0 1 1,-2-1 0,2-1-2,0 0 1,0 1 0,-2 3 1,0-1-1,2 0 0,-2-2 0,0-1 0,2 1 0,-2-2 0,0 1 0,2 0 0,-2 0 0,0-3 0,0 2 0,0-2 0,-1 0 0,1 1 0,2-3 0,-2 2 0,2-2 0,-2 1 0,0 0 0,2-1-1,-2-1 1,2 2 0,0-2-1,-2 0 0,2 0 0,-2 0 0</inkml:trace>
  <inkml:trace contextRef="#ctx0" brushRef="#br0" timeOffset="174503.9811">20302 10120 1,'2'-3'1,"4"2"0,-2 0 0,3 0 0,1 0 0,-2-2 0,0 1 0,5 1 0,-1-1 0,2-2-1,3 1 0,3-1 1,-1 1 0,4-2-1,1 0 0,1 1 0,0-2 0,4-1 1,0 0 0,2 0-1,-2 0 1,2 0-1,-1 0 0,1 0 0,0 1 0,-2 0 0,0 1 0,-2 0 0,0 2 0,-2-1 0,-3 2 1,1 1-1,-5-1 0,3 2 0,-4 0 0,1 2 0,-4 0 1,1 1-1,-3 1 0,1 2 0,-3 1 1,-2 2-1,-2 0 0,0 4 0,0 0 0,1 1 0,-3 1 0,-2 2 0,0 1 0,0 2 0,0 0 0,0 1 0,0 1 0,-2 2 0,2-1 0,0 1 0,0 2 0,0-2 0,0 3 1,2 1-1,-2-1 0,2 0 0,0 0 1,0 1-1,0 0 0,2 1 0,0-1 0,-2 0 0,2 0 0,1 0 0,-3 0 0,0 1 0,2 0 0,-2 0 0,2 1 2,-2 1-2,0-2 0,-2 1 1,0 0 0,0 1-1,0 1 1,-2 0-1,2 1 0,-2 0 0,-2-1 0,2 2 0,-2-2 0,0 1 0,-1-2 0,3 1 0,0-1 0,0 2 0,-2-2 0,2 0 0,-2 1 0,0-1 0,2 2 0,0-2 0,-3 3 0,3 1 0,0 0 0,-2 0 0,2-1 0,0 3 0,0-3 0,0 1 0,0 1 0,0-1 0,0 0 0,0 0 0,0-1 0,0 1 0,-1-2 0,1 2 0,0-1 0,-2 0-1,2 1 1,0-3 0,-2 3 0,0 0 0,2 1 0,-2-1 0,-1 0 0,1 0 0,0-1 0,-2 1 0,2-1 0,-2 1 0,-1-1 0,1 1 0,0-1 0,0 1-1,0-1 1,-3 0 0,3 2 1,0-1-1,-2 0 0,1 1 0,-1-3 0,2 3 0,-2-1 0,-1-1 0,1 1 0,2-3 0,-2 2 0,1-1 0,-1-1 0,2 0 0,-2-1 0,-1 0 0,1 0 0,0-1 0,0 0 0,-1 2 0,3-3 0,-2 1 0,2 1 0,-1-1 0,1 2 0,0-1 0,0-1 0,2 2 0,-3-1 0,-1 2 0,4-2 0,-2-1 0,2 1 1,-2-1-1,-1 0 0,1-1 0,2 0 0,-2 0 1,2-1-1,0-1 0,-1 1 0,1-2 0,0-1 0,2 1 0,0-2 0,-2 2 0,2-2 0,0 2 0,0-3 0,0 1 0,-1 2 0,1-2 0,0 1 0,2-1 0,-2 1 0,2-1 0,0 0 0,0 2 0,2-2 0,0 1 0,0-1 0,1 0 0,-1 0 0,0-1 0,0 0 0,0 2 0,0-2 0,0 0 0,0-1 0,0-1 0,-2 2 0,2-3 0,0 0 0,0-1 0,0-1 0,0 2 0,-2-1 0,3-1 0,-3 2-1,0-2 1,0 1 0,0-1-1,2 0 1,-2 3 0,0-1 1,0 0-1,0 0 0,0-1 0,2 1 0,0 0 0,0-1 0,0-1 0,0 2 0,0-3 0,2 2 0,-2-2 0,2 1 0,0-2 0,-1-1 0,1-1 0,-2-1 0,2 0 0,0 0 0,-2-3 0,2 2 0,0-3 0,0 0 0,-1 1 0,1-2 0,-2 0 0,2-1 0,-2 1 0,0-1 0,2-1 0,-2 1 0,2-1-1,-2-1 2,1 1-1,-1-1 0,0-1 0,0 1 0,0-1 0,0 0-1,-2-1 1,2 0 0,0 1 1,-2-2-1,0 0 0,0 1 1,0-2-1,-2 1 0,2 0 0,-2 0 0,0-1 0,-2 1 0,2-1 0,-3 2 0,-1-2 0,0 0 0,2 0-1,-2 0 1,2 0 0,-5 0 0,3 1 0,-2-1 0,-3 0 0,1 0 0,0 0 0,-1 0 0,-1 1 0,0-2 0,1 1 0,-1 0 0,-1-2 0,1 1 0,0 1 0,-1-1 0,1 0-1,-1 0 1,1 0 1,-2 0-1,-1 0-1,3-1 1,-3 1 0,3-1 1,-3-1-1,3 1 0,2-1 0,-1 1 0,1-2 0,2 1 0,-1 0 0,1 1 0,2 0 1,0-1-1,-1 1 0,3 0 0,-2 0-1,0 0 0,0-2 1,2 2-1,-3 1 1,-1 0 0,0 0 0,0 0 0,-1 1 0,-1-1 0,0 3 0,1-2 0,-1 0 0,2 0-1,-1 0-1,1-1 1,0 0 0</inkml:trace>
  <inkml:trace contextRef="#ctx0" brushRef="#br0" timeOffset="182049.4127">20426 15350 2,'0'0'2,"0"0"-1,0 0 1,0 0-1,0 0 1,0 0-1,0 0 0,0 0 0,0 1 0,2 0 0,-2 0 0,-2 1 0,0-2 0,0 1 0,2-2 0,0 1 1,0 0-1,0 0 0,0 0-1,0 0 1,0 0 0,0 0-1,0 0 0,0 0 0,0 0 0,0 0 1,0 0 0,0 0-1,0 0 0,0 0 1,0 0-1,0 0 0,0 0 0,0 0 0,0 0 1,0 0 0,0 0-1,0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0,-2 0 0,2 1 0,-2 1 0,-2 2 0,0-2 0,-1 0 0,1 2 0,2-1 0,0-2 0,-2 2 0,2-1 0,-2-1 0,2 2 0,0-1 0,-2 0 0,1 1 0,1-2 0,-2 1 0,0-1 0,2 0 0,-2 1 0,0 0 0,0-1 0,-1-1-1,1 1 1,-2-1 0,0 0-1,0 1 1,0 0 0,-3-1-1,-1 0 0,0 2 1,-1-1-1,-1 0 1,-1 0 0,-1 0-1,-1 0 0,-1-1 1,1 2-1,1 0 0,-3-2 1,1 1-2,-1 0 2,-1 0-1,1 1 0,-4-1 1,3-1 0,-23 2-1,5-2 1,3 0 0,0-2 0,2-2 0,2 2 0,-2 0 0,2-1 0,-2 0 0,17 0 0,-3 2 0,-1-1 0,-3 1 0,-2 0-1,-2 0 1,-2 1 0,-2-2 0,-2 2 0,0 2 0,-2-2 0,-4 2-1,-33 0 1,-1 2-1,5-1 0,4 1 1,33-2 0,-6-1 0,-2 1 0,-2 1 0,-5 0 0,1 1 0,-5-1-1,-1 1 1,-53 4 0,5 0 0,8 0 0,48-3 0,-5-1 0,-1 1 0,-1 0 0,-4-1 0,-1 2 0,-1-1 0,-60 6 0,9-1 0,12-1-1,47-5 1,-2-2 0,-1 1 0,-3 0 0,-2-1 0,-2-1 0,1 2 0,-57-1 0,11-1 0,5-1 0,12 0 0,7-1 0,40 0 0,-2-2 0,-3 1 0,1 0 0,-5-1 0,1 1 0,-1 0-1,-1-1 1,-46-1 0,8-1 0,6-1 0,5 3 0,41 0 0,-4 2 0,-3-2 0,-1 1 0,0-2 0,-1 1 0,-1-1 0,-1 1 0,-1-1 0,-1 1 0,-47-7 0,11 1 0,7 2 0,5-1 0,39 4 0,-2 0 0,0 1 0,-3-1 0,-1 0 0,0 0 0,0 0 0,0 1 0,-1-2 0,-1 3 0,0-2 0,-1 1 0,-40-3 0,9 1 0,7 3 0,0 0 0,4 0 0,31 2 0,-4 0 0,-2 0 0,-2 0 0,0 0 0,-3 2 0,-1-1 0,0-1 0,-1 1 0,-1 0 0,-40 3 0,6-1 0,7-2 0,12 2 0,29-3 0,-2 1 0,2 0 0,-4 0 0,2-1 0,0 0 0,0 0 0,0 0 0,0 0 0,0 0 0,0-2 0,0 1 0,2-2 0,-4 1 0,4 0 0,-2-2 0,2 2 0,-2-2 0</inkml:trace>
  <inkml:trace contextRef="#ctx0" brushRef="#br0" timeOffset="182509.439">13276 15327 1,'-16'-4'1,"1"2"0,-1-2 0,-3 3 0,1-2-1,-1 0 1,-2 0 0,3 1-1,-3-1 1,0 1-1,-1 0 1,1 1-1,-2-2 0,0 1 0,1 1 0,-3 1 1,-23-3-1,5 2 0,3 0 0,3 1 0,4 0 0,0 0 0,17 0 0,-1-1 0,0 1 0,-1-1 0,-1 1 0,3-1 0,-3-1 0,-2 1 0,5 0 0,-3-1 0,1 1 0,-1-2 0,0 1 1,3-2-1,-3 2 0,3 1 1,-1-1-1,1-1 0,-1 1 1,0 1-2,1 0 1,-1-1 0,3 1 0,-1-1 0,-1 0 0,-1 1 0,3-1 1,-3 1-1,3 1 0,-1 0 0,-1-1 0,1 1-1,3 1 2,-15-3-1,2 3 0,5 0 0,1 2 0,2-2 0,-1 0 0,1 0 0,3 0 0,-1 0 0,1 2 0,1-2 1,3 0-1,-2-1 1,5 0-1,3 0 1,-4 0 0,2-1 0,2 1-1,-3 0 0,3-1 0,-2 1 0,4-3 0,-2 2 0,0 0 0,2 0 0,-2 0 0,2 0 0,-1-1 0,1 2 0,2 0 0,-2-1 0,2 1 0,0 0 0,0-1-1,0 1 2,0 0-1,0 0-1,0 0 0,0 0 0</inkml:trace>
  <inkml:trace contextRef="#ctx0" brushRef="#br0" timeOffset="183204.4787">12184 14991 1,'0'0'2,"0"0"-1,0 0 1,0 0 0,0 0 0,0 0-1,0 0 1,0 0-1,-2 3 0,0 1 0,0-1 0,-2 2 0,0 1-1,0-1 0,-2 4 0,1-2 0,-3 1 0,0 0 0,2 0 1,-3 2 0,1 0-1,0 1 0,-3 0 0,1 0 0,-11 12 0,5-4 2,3-4-1,1-1 0,4-2-1,0 1 0,-1-3 0,3 0 0,2-2 1,-2-1-1,2 1 0,2-1 0,-1-1 0,3-1 1,-2 0-1,0-1 1,0-1 0,0-1-1,0 3 0,0 0 0,4-2 0,-2 2 1,2-2-1,2 2 0,-4 1 0,2-3 0,3 2 1,-5 1-1,4-3 0,0 3 0,4-1 0,-2-1 0,0 1 0,-1-3 0,1 1 0,2 1 0,0 0 0,1 0 0,1 1 0,4 0 0,-3-1 0,1 1 0,3 1 0,-1-1 0,1 1 1,-1 0-1,1 0 0,-3-1 0,2-1 0,-1 1 0,1 0 0,-1-2 0,-1 0 0,-1 0 0,-1-1 0,0 1 0,1-2 0,-3 0 0,-2 1 0,0-2 0,0 1 0,-1 1 1,-1-1-1,0 0 0,-2 0 0,0-1 0,0 1 0,0 2 1,0-3 0,-2 1-2,2-1 2,-2 0-1,0 0 0,0 0 0,0 1 0,0-1 0,0 0 0,0 0 0,2-1-1,-2 1 0,0-1-1,-2-2-1</inkml:trace>
  <inkml:trace contextRef="#ctx0" brushRef="#br0" timeOffset="191665.9627">9647 9629 1,'-7'-3'2,"1"0"0,0 0-1,-2 0 0,2-1 0,-3 1 0,3-1-1,0 0 1,-2 1 0,-1-1 0,1 1 0,0-1 0,-3 1-1,3-1 1,-2 2-1,0 0 0,-3 1 0,1 1 0,-1-2 0,-1 2 0,-3 2 0,1-1 0,-3 1 0,0 0 0,-1 3 0,-1-1 0,0 0 0,1 0 0,-3 0 0,2 2 0,1-1 0,-1 1 0,4-2 0,-1 1 0,1 0 0,3-2 0,-1 1 0,1 0 0,1 0 0,3-2 0,0 1 0,4-1 0,-3 0 1,5-1-1,-2 0 0,2 0 0,0-1 0,2 2 0,-3-1 0,1 0 0,2 0 0,0-1 0,0 0 0,0 0 0,-2 1 0,2 0 1,-2 2-1,2-2 0,0 1 0,-1-1 0,1 1 0,0 0 1,2-1-2,-2 1 1,0 2 0,0-1 0,0 0 0,2 0 1,-2 2-1,2-1 0,-2 1 0,0 0 0,0 1-1,-2-1 1,2 0 0,0 3 1,-3-1-1,1 1 0,2-1 0,-2 1 0,0-1 0,2 2 0,-2-2 0,2 1 1,-2 0 0,1-1-1,1-1 0,0 2 0,0 0 0,0-1 0,2 1 0,0 0 0,0 1 0,0 0 0,0-1 0,0 2 0,0 1 0,0 0 0,0 1 0,0 1 0,-2-2 0,2 1 0,0 1 0,0-2 0,2 1 0,-2 1 0,0 0 0,0 1 0,0 1 0,-2 0 0,2 1 0,-2 0 0,2 1 0,0 0 2,0-1-1,0 1 0,0-2-1,2 0 0,-2 0 0,2 0 0,-2 3 0,2 0 0,-2 2 0,0 0 0,-2 1 0,2 0 1,-2-2-1,0 0 1,2-1-1,-2 3 0,0 0 0,2-1 1,-2 0-1,2 0 0,-2 1 0,2 0 0,0-2 0,-2 1 0,0 0 0,2 0 1,0-2-1,-2 0 0,2-1 1,0-1-1,0 1-1,0-2 1,2 0 0,0-1 0,0 1 0,-2-1 0,2 0 0,0 0 0,0 0 0,0-1 0,0-1 0,0 1 0,0 1 0,0-1 0,0-2 0,0 2 0,1-2 0,1 0 0,-2 1 0,0 0 0,0-2 0,0 2 0,0-1 1,0 2-1,0-2 0,-2-2-1,2 0 1,-2 2 1,2-2-1,-2-1 0,2-1 0,0 0-1,-2 0 1,2 1 0,-2 1 0,0-2 0,3 2 0,-3-2 1,0-2-1,0 2 0,0-1 0,0-1-1,0 1 1,2-2 0,-2 1 0,0-2 0,2 2 0,-2 1 0,0-1 0,0-1 0,0 1 1,0 0-1,2-1 0,-2 0 0,-2-1-1,4 1 1,-2-1 0,0 1 0,0 0 0,0 0 0,0 2 0,2-2 0,-2 1 0,0 1 0,0-1 0,0 2 0,-2 3 0,2-1 1,0 0-1,0 0 0,0 0 0,0-2 0,0 0 0,0 1 0,2-2 0,-2 1-1,0 0 1,2-2 0,0 1 1,0-1-1,-2 0 0,0 0-1,2-1 1,0-1 0,-2 1 1,2-2-1,-2 1 0,0-1 0,0 0 0,2 1 0,-2-2 0,2 1 0,-2-1 0,2 0 0,3 0 0,-3 1 0,0-2 0,0 1 0,2-1 0,-2 0 0,2 0 0,0 0 0,2 1 0,-1-1 0,1 0 0,0 0 0,0 0 0,2 0 1,1 0-1,-3 0 0,2-1 0,3 1 0,-3-1 1,0 1-1,0-3 0,-1 2 0,1 1 0,-2-1 0,0-1 0,3-1 0,-1 2 0,-2-1 0,2 0 0,1-1 0,-3 1 0,2 0 0,0 0 0,-1 0 1,1 0-1,-2 1 0,2-1 0,1 0 0,-1 1-1,0 0 1,0 0 0,1-1 0,-1 1 0,-2 0 0,0 1 0,3 0 0,-3 0 1,-2 0-2,2 0 1,0 0 1,-2 0-1,3 0 0,-3 0 0,-2 0 0,2 0 0,-2 1 0,2-1 0,-2 0 0,0 0 0,0 1 0,0-1 0,1 0 0,-1 0 1,-2 0-1,2 0 0,0 0 0,-2 0 0,2 3 1,0-2-1,-2-1 0,0 0 0,2 0 0,0 0 0,-2 0 0,0 1-1,2 1 0,-2 0 2,2-2-1,-2 0 0,0 1 0,2-1 0,0 0 0,-2 0 0,2 1 1,-2-1-1,0 0 0,0 0 0,0 0 7,0 0-7,2 0-1,-2 0 1,-2 0-1,2 0 0,0 0 13,0 0-7,0 0-1,0 0-7,0 0 1,0 0 0,0 0 0,0 0 0,0 0 7,0 0-1,0 0-6,0 2 0,0-1 0,0 2 0,0-2 7,-2 0-7,2 0 0,0 0 7,2 1-1,-2-2 0,0 1 6,0-1-15,0 0 14,0 1-1,-2-1-1,4 0-7,-2 0 0,0 0 12,0 0-7,0 0-1,0 0-1,0 0 0,0 0 0,0 0 5,0 1-7,0-1 6,0 0-19,0 0 20,0 0-1,-2 0-1,2 0 0,0 0-1,0 0-13,0 0 6,0 0-5,0 0-6,0 1 8,0-1 7,-2-1-13,2 1-1,0 0 2,0 0 1,0 0 0</inkml:trace>
  <inkml:trace contextRef="#ctx0" brushRef="#br0" timeOffset="199787.4272">9556 12542 2,'-7'0'2,"1"1"0,0 0 0,0-1-1,0 1 0,-1-1 0,-1 0 0,2 0 0,0 0 0,-3 0-1,1 0 1,2 0 0,-4-1-1,1 2 0,-1-1 1,2 0-1,-3 2 1,1-1-1,-2 0 0,1 0 0,-1 0 0,0-1 0,-1 1 0,1 2 0,-1-1 0,-1 1 0,-1-3 1,1 2-1,-3 0 0,1 0 0,-1-1 0,-1 2 1,1-2 1,3 0-2,-3 3 0,1-2 0,-3 0 0,2-1 0,1 1 0,-1-1 0,-1 0-2,1 0 4,-2 0-1,3 2-1,-3-2 1,1-1-1,1 1 1,-1-1-1,1 2 0,0-1 0,1 1 0,-3 0 0,1 0 0,-1 2 0,0-2 1,1 0-1,1 1 0,-3-1 0,1 1 0,-2 0 0,1 0 0,-3 0 0,2 1 1,-2 1 0,3 0 0,-1-2-1,-2 2 0,1-1 0,-1 0 1,0 0-1,0 0 1,3-2-1,1 1 0,-2-2 0,3 0 0,-1 1 1,3-2-1,-3-1 0,2 0 0,3 1 0,-3-1 0,1 1 0,1-1 1,3-1-1,0 0 0,-1 1 0,1 0 0,1-2 0,1 1 0,0 2 0,-1-2 1,1 1-1,-2 1 0,1 0 0,3-2 0,-2 1 0,-1 1 0,1-1 0,0 1 0,1 1 0,-1-1-1,2 0 1,-3 0 0,3 0 1,0 0-1,0-1 0,-1 0 0,-1 0 0,4 0 7,-2 1-8,-1-3 0,3 3 0,0-1 1,-2 0-1,3-1 1,-1 1 0,0-1 0,0 1 0,0-1-1,-1 1 1,1-2 0,0 2 0,-2-1 0,2 0 0,-3 0 6,3 0-7,-2 0 7,2 1-8,-3-3 1,3 3 0,0-1 0,0-1 0,-1 1 7,1 1-8,2-3 7,0 2-8,0-1 2,0 1 6,0 0-7,2 0 1,-3 2 0,1-1 0,2-2 0,0 1 0,0 1-1,2 0 1,-2-1 1,0 2-1,2-1 1,-2 0-1,0 0 1,0 1 0,0-1-1,0 1 1,-1-1 0,-1 1 0,2 0-1,0-2 1,0 1 0,-2 0 0,2 1 0,0 0 0,0 0-1,0 0 1,0 0-1,0 0 1,0 0 7,-1-1-8,3 0 7,-2 2-8,0-1 1,2-1 0,0 1 0,0 0 0,0 0 0,-2 0-1,2 0 0,0 0 1,0 0-1,0 0 0,0 0 0,0 0 0</inkml:trace>
  <inkml:trace contextRef="#ctx0" brushRef="#br0" timeOffset="200429.464">7945 12419 3,'0'0'2,"0"0"0,-3 0-1,3 0 1,0 0-1,-2 0 0,0 0 0,-2 1 0,0-1 0,0 2 1,-2 2-1,2-1 0,-5 1 0,3 0-1,0 1 2,0 1-1,-3 1-1,3 0 0,0-2 1,-4 4-1,1-4 0,3 2 0,-2 2 1,2-4 0,-3 1-1,5 1 1,-2-1-1,2 0 1,0-2-1,-2 3 0,-1-2 0,3-1 0,2 0 1,-2 1-1,0-2 0,0 0 0,0 0-1,2 2 1,-3 1 0,1-2 0,0 0 0,2 0 1,-2 1-1,2-1 0,-2-1 0,4-1 1,-2 2-2,2 0 2,-2-1-1,0-1 0,0 3 1,2-2 0,0 2-1,0 0 1,0-3-1,0 0 0,2 2 0,0-1 1,0 2-1,0-1 0,0 1 0,0 0 0,2-1 0,0 2 0,0-1 0,0 1 0,5 0 0,-3-1 0,2 1 7,-2 1-1,1-3-1,1 0-1,0 1 0,0-2-7,3 2 7,-3 0-7,0-1 7,3 0-7,-1 1 0,-2-2 7,1 2-7,-1-2 14,0 1-8,-2-1-7,1-1-1,-1 1 2,0-1 7,-2 0-7,-2 0 6,2-1 7,0 1-8,-2-1-7,1-1 1,-1 1 0,-2-1 14,2 0-15,0 0 8,-2 0-1,2 0-7,-2 0 0,0 0 1,0 0 0,0 0-2</inkml:trace>
  <inkml:trace contextRef="#ctx0" brushRef="#br0" timeOffset="207548.8712">7289 12635 1,'0'0'1,"0"0"0,0 0-1,0 0 1,0 0 0,0 0-1,0 0 1,0 0 0,0 0-1,0 0 1,0 0 0,0 0-1,0 0 0,0 0 0,0 0 0</inkml:trace>
  <inkml:trace contextRef="#ctx0" brushRef="#br0" timeOffset="207921.8925">7529 12614 1,'-2'0'2,"-2"0"0,2 0 0,-1 0-1,1 0 0,0 0 0,-2 0 0,2 0 0,2 0 0,-2 0 0,0 0-1,0-1 1,2 1-1,-2 0 0,2 0 0,-2 1 0,2 0 0,-2-1 0,0 2 0,0 1-1,0 0 1,-1 0-1,1 0 0,0 1 0</inkml:trace>
  <inkml:trace contextRef="#ctx0" brushRef="#br0" timeOffset="297181.9979">15094 1005 1,'0'-4'3,"0"0"0,0 1 0,0 0 0,-2 2-1,2-2 0,0 2 0,-2 0-1,2 1 1,0 0-1,0 0 0,0 1-1,-2 6 1,0 2 0,2 3-1,-2 5 0,0 4 0,2 5 1,0 5 0,0 5 0,2 4-1,0 2 1,0 4-1,2 2 0,0 2 0,0 0 0,3 1 1,-3 1-1,0 2 0,0-1 0,2 2 0,1 0 0,-3-2 0,0 1 0,0-3 0,-2-2 0,2 0 0,-2-3 0,2-3 0,-2-1 0,0-5 0,1 0 0,-1-4 0,-2-4-1,2-3 0,0-4 0</inkml:trace>
  <inkml:trace contextRef="#ctx0" brushRef="#br0" timeOffset="297776.0319">15055 701 2,'8'-10'1,"3"-1"0,3 0 0,3-2 0,5-1 0,3 1 0,8-1 0,5 0 0,3 1-1,13-1 0,6 3 1,4-2-1,4 3 1,4-1-1,5 2 1,1 1 0,5 2-1,-2 1 1,2 3 0,-5 2 0,1 1 0,-5 5 0,-6 3-1,-1 5 1,-7 6-1,-5 4 0,-5 3 0,-6 4 0,-5 4 2,-6 2-1,-4 5 0,-4 0-1,-5 5 1,-5 0 0,-3 5-1,-3 0 1,-3 1 0,-2 2-1,-2 0 0,0 0 1,0 1-1,-2-2 0,2-1 1,0 0-1,-2-1 0,2 0 0,2 1 0,-1-1 0,1-1 0,2 1 0,-2-3 0,0 1 0,2-3 0,-2-2 0,-1-1 1,-1-2-1,-4-1 0,-3-4 0,1-1 0,-6-2 0,0-3 0,-5-1 0,-1-2 0,-3-1 0,-4-4 0,-4-1 0,-2-2 0,-6-1 0,-6-2 0,-5-2 0,-3 0 0,-3-2 0,-4 0 0,-2-1 0,-4-1 0,0-1 0,-4-2 0,2-2 0,-2-2 0,4-1 0,2-3 0,4-3 0,4 0 0,7-3 0,3-1 0,5-4-1,4-1-1</inkml:trace>
  <inkml:trace contextRef="#ctx0" brushRef="#br0" timeOffset="298290.0613">16772 1728 2,'2'0'2,"0"0"0,2 0 0,4-1 0,5-2 0,1 2 0,7-1 0,4 0-1,6-2 0,6 1 0,6-1 0,7-1-1,6-1 2,4 0-1,6-1-1,8-3 0,5 1 1,2 0-1,3-2 0,5 0 1,-2-2 0,6 1-1,2-2 1,0 0 0,1 0-1,-5 0 0,0-1 1,-5 1-1,-5 0 0,-6 3 0,-7-1 1,-6 2-1,-6 0 1,-9 1-1,-7 1 0,-7 1-1,-4 0-1,-7 1 0,-7 0 0</inkml:trace>
  <inkml:trace contextRef="#ctx0" brushRef="#br0" timeOffset="298564.0769">19404 692 1,'0'0'3,"0"0"0,0 3 0,-2 4-1,-2 4-1,0 3 1,0 4 0,-4 4-1,-1 5 0,1 6 0,0 5 2,0 6-2,1 6 0,3 5 0,-2 2 0,4 3-1,-2 1 0,2 2 0,2-2 1,0 2-1,0-1 0,0-2 0,2-1 1,0-2-1,0 0 0,2-3 0,0-3-1,-2-4 0,2-4 0,-2-6-1,3-5 0</inkml:trace>
  <inkml:trace contextRef="#ctx0" brushRef="#br0" timeOffset="299092.1071">19202 510 1,'4'-11'2,"2"-1"0,4-1 0,3 1-1,3-2 0,5 0 0,2 1 0,6-1 0,4 0 0,4 0 0,4 2-1,7 0 0,2 1 0,5 1 0,1-1 1,2 3-1,-2 0 0,2 2 0,-4 2 0,-3 0 1,1 3 0,-4 0-1,-5 1 0,-1 2 1,-3 2-1,-2 0 0,-4 2 0,-4 1 1,0 2 0,-6 3-1,0 2 2,-3 2-1,-3 5 0,-5 3-1,1 6 1,-3 4-1,-2 4 0,-4 3 0,0 4 1,-1 1 0,1 3 0,-2 1-1,2 2 1,0 0-1,4 1 0,-2 0 0,5 1 0,1-2 0,-1-1 0,3 1 0,-2-4 1,3 1-1,-1-3 1,-3-2-1,1-1 0,-1-4 0,-3 1 0,-2-3 0,-4-1 0,-2-2 0,-2-2 0,-4 0 0,-5-2 0,-3-1 0,-3 0 0,-5-1 0,-1-2 0,-6-1 0,-2 0 0,-2-3 0,-4-1 0,-1-1 0,-3-2 0,-2-2 1,-1-2-1,-1 0 1,-1-2 0,3-3-1,-1 1 0,-1-1 0,-1-2 0,3 0-1,-1-4 1,1 1-1,2-3-1</inkml:trace>
  <inkml:trace contextRef="#ctx0" brushRef="#br0" timeOffset="300272.1746">15473 1119 1,'-4'1'2,"-5"0"0,1 0 0,0 4-1,-3-1 0,1 3 1,-2 3 0,1 2-1,1 4 0,0 3 0,1 3 0,1 2 0,2-1 0,2 0-1,2-1 0,2-1 0,4-1 0,2-1 0,2-4 1,5-2-1,1-4 0,3-3 0,3-5-1,5-2 1,0-5-1,2-2 0,2-4 0,-2-2 0,2-5 1,0 0-1,-2-2 1,-3-2 0,-1-2 0,0 0-1,-2-1 1,-3-2 0,-1 0 0,-3-2 0,-1 0 0,-3-3 1,-4-1-1,0-2 1,-1-1 0,-3-2 0,0-1 0,-2 2 0,0 2 0,-4 2 1,4 3-1,-3 4 0,-1 2 0,2 6 0,0 1-1,0 4 0,0 5 0,0 5 1,-2 10-1,0 7 0,0 6 1,-1 3-1,1 7 0,2 3 0,0 4 0,4 2 0,-2 0 0,4 2 0,1-1 0,1-1 0,2 0 0,4-3 0,1-3 0,-1-1 1,5-3-1,-3-2 0,3-4 0,-1-5 0,3-3 0,-2-2 0,-1-5 0,-1-3 0,-1-6 0,0-2 0,1-3-1,-3-4 1,-1-2 0,-5-2 0,0-2 0,-4-1 0,0 1 1,-2-2-1,-2 4 0,0 3-1,-2 0 1,-2 1-1,0 6 1,-3 3 0,-1 5 0,0 3 0,-3 3 0,3 3 0,-3 0 0,3 2 0,2 1 0,2 1 0,-1-1 0,5-1 1,0-2-1,4 0 1,0-3-1,5-2 0,3-3 0,0-3 0,3-3 0,3-2-1,1-3 0,1-1 0,1 0 1,0-3 0,-1-1-1,1 0 1,-3-1 0,1 2-1,-3-1 0,1 1 0,-5 2-2,1 1 1,-1 2 1</inkml:trace>
  <inkml:trace contextRef="#ctx0" brushRef="#br0" timeOffset="300593.193">16385 963 2,'6'-8'3,"-2"2"0,2-1 0,-4 1-1,3 3 0,-3-1-1,0 2 1,-2 1-2,-2 3 1,-2 3 0,-3 3 1,-3 4-1,-5 2 0,1 3-1,2 1 0,-3 0 0,5-1 1,2 1-1,-1-1 0,3 2 0,4-3 0,4 0 0,4-2 1,0 0-1,5-3 1,-1-2-1,0-2 0,5 0 0,-1-2 0,1-3 0,-3 1 0,-1 1 0,-1-2 0,-2-1 0,1 2 0,-3-2 0,-2 1 0,2-1 0,-2 0 0,0 2-1,-2-2 1,3 0 0,-5 1-1,2 2 0,0-1 1,0 0-1,-2 0 0,2 0-2</inkml:trace>
  <inkml:trace contextRef="#ctx0" brushRef="#br0" timeOffset="300912.2112">16546 984 2,'-2'-1'3,"2"-1"0,-2 1-1,0 1 0,0 0 0,2-1-1,-2 1 1,2 0-1,0 0 0,-2 1 0,0 3-1,0 0 2,-3 2-2,3 2 0,-2 2 1,2-2-1,2 2 0,-2 1 1,2 0 0,0 0-1,2 0 1,2 1-1,3 0 0,1-2 1,4 2-1,-1-2 0,3 0 1,-2-1-1,-1-1 0,-1-1 0,-2 2 0,-1 2 0,-3 0 1,-2 1-1,-4 2 0,-4 1 0,-3 1 0,-3 3 0,-1-2 0,-5 1 0,1-1-2,3 0 0</inkml:trace>
  <inkml:trace contextRef="#ctx0" brushRef="#br0" timeOffset="302379.2951">16190 1867 1,'-10'5'2,"-2"6"0,-1 3-1,-1 5 1,1 5-1,-1 1 1,-1 3-2,-1 3 0,1 0 1,-1-1 0,1-1-1,3 0 0,-3-3 1,3-2 0,2-3 1,1-2-1,1-4 0,0-3 0,0-2 1,1-6-1,-1-2 0,2-6 0,2-2 0,-2-4-1,4-5 0,-1-5 0,3-4 0,3-4 1,-1-3-1,4 0 0,-2-2 0,4 3 0,-2 0 0,5 3 0,-3 3 0,2 4 0,1 4 0,1 4 0,-2 4 0,3 4 0,1 8 0,-1 5-1,1 5 1,-1 4 0,1 4 0,-1 3 0,-1 3 0,0 0 0,1 0 0,1 0-1,-1-2-1,1-1-1</inkml:trace>
  <inkml:trace contextRef="#ctx0" brushRef="#br0" timeOffset="302554.3052">16021 2088 1,'2'5'2,"2"1"-1,4-2 0,3 0 0,3-2 0,5-1 0,10-3-1,4-1 0,8-4 1,5-5 0</inkml:trace>
  <inkml:trace contextRef="#ctx0" brushRef="#br0" timeOffset="303050.3335">19034 819 1,'0'0'3,"0"0"-1,0 0 0,0 0 1,0 0-1,0 0-1,0 0 0,-2 0 0,2 0 0,-2 2 0,0 4 0,-2 2 0,0 2 1,-2 4-1,-3 1 0,3 2-1,-2-2 0,2 1 0,1-2 0,3 1 0,0-1 0,2 0 0,0-2 0,4-2 0,1-3 0,3-3 0,4-4 0,3-5 0,3-3 0,3-3 0,2-4 0,2-2-1,-1-4 2,3-5-1,0-4 0,0-2 0,0-5 0,-2-1 0,0 0 0,-3-2 0,-1 3 0,-2-1 0,-3-1 0,-1 4 0,-5 2 0,-2 2 0,-4 6 0,1 2 0,-3 3-1,-2 4 1,-2 4 0,-3 5 0,-1 6 1,0 4-1,-2 7 0,-1 3 0,3 8 0,-2 4 0,6 5 0,-2 1 0,4 3 0,0 1 0,2 0 0,2 1 0,2-1-1,2-1 1,5-2 0,1-2 0,5-1 0,0-2-1,-1-2 1,5-3-2,0-4 1,1 0 0,3-4 0,0-4 0,-2-1 0</inkml:trace>
  <inkml:trace contextRef="#ctx0" brushRef="#br0" timeOffset="303525.3607">19843 856 3,'-6'-13'2,"-1"0"0,1 3 0,0 2 0,-4 1-1,-1 3 0,3 4 0,-4 2 0,1 5 0,-1 3 0,-3 1 0,3 2-1,2 2 0,1 0 0,1 2 0,2-2 0,4 1 0,-2-2 0,4 0 0,2-1 0,4-3 1,0-2-1,2-1 0,3-2 0,1-3 0,1 0 0,1-4 0,3-2 0,-1-2 0,1-1 0,-1-4 0,-1 0 0,-1-2 0,1-1 1,-3 0-1,-2 0 0,-3 3 0,1-1 0,-4 1 0,0 4 0,-2 2 0,-2 1 0,-2 4 0,0 1 0,-2 4 0,0 0 0,-2 0 0,2 4 0,1-2 0,1 1 0,2 0 0,0-1 0,5 0 0,-1-1 0,2-2 0,2 0 0,0-2 0,3-2 0,1-1 0,1-3 0,3 0 0,-1-1 0,-1-2 0,1-1 0,-1 0 0,-2-1 0,3-1 0,-5 1 0,1 0 0,-1-1 2,-4 2-1,0 1 0,1 1 0,-3 1-1,-2 0 0,2 4 0,-4 1 0,0 1 0,0 4 1,-2 0-1,0 1 0,2 2 0,-2 2 0,0 0 0,0 1 0,2-1 0,0 2 0,0-2 0,0 2 0,2-2 0,0 0 0,0-1 0,2-1 0,-2 1 0,2-2 0,-2 1-2</inkml:trace>
  <inkml:trace contextRef="#ctx0" brushRef="#br0" timeOffset="304011.3885">19698 1243 1,'-2'9'3,"-2"4"-1,0 2 1,0 2-1,-1 1 0,1 2-1,0 0 1,2-1-1,0 2 0,0-1 0,2-1 0,0-3 1,0 0-1,2-1 0,0-3-1,0-2 0,2 0 0,-2-4 1,5-3-1,-3-2 0,4-3 0,-2-2 0,0-3 0,3-2 0,-1-2 0,0-3 0,1-2 0,1-1 0,0-3 0,1 2 0,1-2 0,-2 1 0,1 3 0,-1 1 0,-4 3 1,0 2-1,1 0 0,-3 4 0,0 2 0,-2 3 0,0 4 0,-4 4 0,0 1 0,-2 4 0,0 2 0,-3 0 0,1 2 0,2-1 0,2 1 0,2-3 0,0 1 0,4 0 0,0-1 0,7-1 0,1-2 0,5 0 0,1-3 0,3-2 0,4-1 0,-1-1 0,1 1 0,0-3 0,-2 1 0,-2 1 0,-5-2 1,1 0-1,-5 1 0,-2 2 1,-3 2-1,-5 1 0,-4 1 0,-3 1 0,-5 1 0,-2 2 0,-5 1 0,-1 0 0,-5-1 0,2 0-1,-2 1-1</inkml:trace>
  <inkml:trace contextRef="#ctx0" brushRef="#br0" timeOffset="304713.4287">21630 1564 2,'-2'0'3,"2"-1"-1,0 0 0,-2 2 0,2 1 0,0 4 0,0 6 0,0 5-1,-2 6 0,-3 9 0,3 6 2,-2 11-2,0 6 0,0 5 0,0 5 0,2 3 0,0 0 0,2 2-1,0-3 0,2-2 0,0-3-1,2-5 0,2-5-1</inkml:trace>
  <inkml:trace contextRef="#ctx0" brushRef="#br0" timeOffset="305099.4507">21717 1445 3,'-2'-21'2,"0"-5"0,4-3-1,2-3 0,4 1 0,4-2 1,5-2-1,8 0 0,6-1 0,8 2 0,9-2 0,5 1-1,9 1 1,7 0 0,3 4 0,9 1-1,1 4 0,1 6 0,0 2 0,-4 8 0,-3 4 0,-4 7 0,-3 5 0,-7 4 2,-4 6-2,-9 5 0,-1 4 0,-7 8 1,-8 7 0,-4 6-1,-6 6 1,-6 4-1,-5 2 1,-6 4-1,-2 2 1,-4 5 0,-2 3-1,0 3 1,-2-1-1,2 1 0,0-2 0,-2 1-1,2-2 1,0-1 1,0-1-1,-1-1 0,-1-5 1,0-1-1,-2-3 0,-2-3 0,-5-3 1,-1-4-1,-5-3 0,-4-5 0,-3-2 0,-3-6 0,-4-4 0,-5-3 0,-3-5 0,-2-4-1,-3-4 0,-4-6-1,-1-5 0</inkml:trace>
  <inkml:trace contextRef="#ctx0" brushRef="#br0" timeOffset="305343.4647">22116 1588 1,'-2'6'2,"-2"5"0,-5 1 0,-1 5-1,-4 2 1,-3 5-1,0 4 0,-1 3 0,1 5 0,-1 0-1,3 1 1,3-1-1,3-2 0,3-2 0,2-2 1,8-4 0,0-3 0,5-5-1,5-3-1,5-5 1,1-7-1,5-5 0</inkml:trace>
  <inkml:trace contextRef="#ctx0" brushRef="#br0" timeOffset="306100.508">22521 1273 3,'-4'-18'3,"0"0"0,-2 3-1,-1 1 0,-1 3 0,0 4 0,-2 4-1,-3 6-1,-1 7 1,-3 7 2,1 8-2,-5 7 0,0 7-1,1 4 1,-1 4-1,-2 6 0,2 1 0,3 3 0,-1 2 0,7 0 1,4 0-1,1-2 0,3-1 0,6-4 0,4-3 0,3-4 0,3-5 0,5-4 1,1-6-1,3-4 0,2-6 0,2-5 0,-1-7 0,3-5 0,0-3 0,-2-7 0,0-2 0,-2-6 0,-3-2 0,-3-8 0,-1-2 0,-3-2 0,-5 0 1,-4 0-1,-4 2 0,0 3 0,-6 3 0,-2 2 1,-5 7-1,-3 2 0,-3 7 0,-2 4-1,-1 5 2,-3 3-1,2 4 0,0 2 0,5 3 0,-1 0 0,5 1 0,1-1 0,5 0 0,4-2 0,2-1 0,4-2 0,4-1 0,4-4 0,3-4-1,3-1 2,5-3-2,0-3 1,1 0 0,1-3 0,2-2 0,0 0 0,-2-4 0,-1 2 0,1-1 0,-4 2 0,-5 0 0,-1 2-1,-3 1 1,-2 5 0,-2 3-1,-6 4 1,-2 1 0,-2 3-1,-2 4 1,0 0 0,0 1-1,-1-1 0,1 1 0,2-1-2,2-2 2,2-2 0,0-1 0,4-4 0,2-1 0,3-3 0,1-3 0,2-3 1,5-2 0,-1-2-1,1-3 1,2-2 0,1-1 0,-1-2 0,-1-2 1,1 0 0,2 0 0,-5-1 0,3 0 0,-5 2 0,-1 0 0,-3 2 0,1 1-1,-5 3 1,-296 774 2,379-538-2,37-289 0,-177 6 0,42 12 0,22-4 0,5 4-1,5 7 0,0 5 1,2 4-1,-1 3 0,1 3 0,0 4 0,-4 3 0,-3 3 0,-3 1 0,-5 3 0,-2 3 0,-5 3-1,-8 3 0,-5 2 0,-2 2 0,-7 3-1,-2 2 1</inkml:trace>
  <inkml:trace contextRef="#ctx0" brushRef="#br0" timeOffset="306447.5278">22416 2265 2,'0'0'3,"0"0"0,0 1 0,-2 0 0,-5 4-1,1 2 0,-6 4 0,-1 2 1,-3 5-2,-1 2 0,-1 3 0,-1 4 0,0 1 0,3 1-1,1 1 0,3-1 0,4-2 1,6-1 0,2-2 0,4-2 0,4-2-1,5-3 1,1-4-1,7-3 1,1-3-1,3-3-1,4-4 0,0-1 0,0-4-1,0 0-1</inkml:trace>
  <inkml:trace contextRef="#ctx0" brushRef="#br0" timeOffset="307492.5876">20385 1826 3,'-2'0'3,"2"0"0,-2 0-1,2 0 0,0 0 0,0 0 0,0 0 0,0 0-1,0 0 1,0 0-1,0 1 0,2 2-1,0 3 0,4 1 1,4 3-1,3 1 1,5 2-1,7 1 1,0-2-1,6 4 1,4 0 0,4 1 0,3 1 0,-1 0-1,5 2 1,-1 0 6,5-1-8,-5 0 1,5 2 0,-3 0 0,1-1 0,-2 0 0,-5-2-1,2 1 1,-3-2 13,-3 1-8,-2-2 6,-2-1-15,-2 0 8,-2-1 5,-2 0-14,-4-2 14,-3-2-8,-1 0-6,-2-1 7,-3-1-1,-2 0 7,-1-2-1,-1 1-8,-2-4-6,-1 1 20,-1-1-14,-2 1 6,0-2-7,0 1-6,0-1 1,0-1 14,-1 1 5,1-2 0,-2 2-9,0-2 6,0 1-8,0-1 7,-2 1-1,2 0 6,0-1-9,-2 0 6,0-1-14,0 0 7,0 1-20,-2-3 1,0 1 2,-2 0 1,0-1-1</inkml:trace>
  <inkml:trace contextRef="#ctx0" brushRef="#br0" timeOffset="309318.6921">18821 1452 2,'0'0'3,"0"0"-1,0 0-1,0 0 1,0 0-1,0 0 1,0 0-1,0 0 0,0 0 0,0 0-1,4 0 1,3-2 0,3-1 0,0-1-1,5 1 1,-1-1 1,3 1-2,3-2 0,1-1 0,0 0 1,4 0-1,-3 1 1,3-1-1,-2 1 0,0 1 0,-3 1 0,-1 0 0,-3-1 1,-3 2 0,-1 0-1,1 0 0,-5 1 0,-4 1 0,0 1 0,-2 3 0,-2-1 0,-6 1 0,-2 1 0,-3 2 0,-1-3 0,0 2 0,-3 0 0,1 0 0,1-1 0,1 0 0,-1 0 0,3-1 0,2 0 1,2-2-1,2 1 0,-3-2 0,5 0 0,2-1 0,2 0 0,5 0 0,1-1 0,4-3 0,3 2 1,-1-3-1,5 1 0,-3-1 0,3-1 0,-3 1 0,3 2 1,-2-2-1,-3 2 0,-1-1 0,-3 0 0,0 0 1,-2 3 0,-1-1-1,-1 1 0,-2-1 1,0 1-1,-2-1 1,0 2 0,2-1-1,-1 1 0,-1-1 0,-2 1 0,2-2 0,-2 1 0,2 0 0,-2 1 0,2 0 0,0 0 0,0 0 0,0 0 0,0-1 0,2 1 0,0-2 0,3-1 0,-1 1 0,-2 0 0,4 0 0,-2-1 0,1 1 0,1-2 0,-2 1 0,2-1 0,1 0 0,-1 0 0,2 1 0,-2-2 0,1 1-1,-5 2 2,2 1-1,0-3 0,-2 3 0,1 0 0,-5 1-1,0 1-1</inkml:trace>
  <inkml:trace contextRef="#ctx0" brushRef="#br0" timeOffset="310399.7539">16873 1790 1,'0'0'2,"0"0"0,0 0-1,0 0 0,0 0 0,0 0 0,0 0 0,0 0 0,0 0 0,0 0 0,0 0 0,2 0-1,2 0 1,0 0 0,5 0 0,3-2 0,0 1-1,5-1 0,2 0 1,-1-1-1,5 1 1,2-3 1,4 2-2,2-3 1,2-1 0,2 0 0,4 0-1,5-1 0,-1 1 0,5-2 1,-1-1-1,5 2 0,0-1 0,-1 0 0,1-1 0,2 1 0,-2 0 0,1-1 0,-1 2 0,0-1 0,1 1 0,-3-2 0,-2 2 0,1 1 0,-1 2 0,-1-4 0,-3 4 0,1-1 0,-3 0 0,-1 1 0,-2-1 0,1 2 0,-1-1 0,-4 1 0,2 0 0,-1-1 0,-3 2 0,-2-2 0,0 3 0,-2-2 0,-2 1 0,-1 1 0,-1 0 0,-2-1 0,0-1 0,-1 2 0,1 0 0,-2 0 0,0-2 0,-3 2 0,5-1 0,0 1 0,-1-1 0,1 0 0,0 1 0,0 0 0,-1-2 0,1 2 0,2-1 0,-2 1 0,0 0 0,-1-1 0,-1 1 0,0 0 0,-5-2 0,1 2 0,-3 0 0,1 1 0,-5-1 0,-2 1 1,1 0-1,-1 1 1,-2-1 0,-2 1-1,2-1 0,-1 0 0,1 1 1,-2-2-1,0 2 0,-2-1 0,0 0 0,0 1 0,0-1 0,0 1 0,0-1 0,0 0 0,1 1 0,-1 1 0,0-2 0,2 1 0,-2-2 1,0 1-1,0 0 0,2 0 0,0 0 0,3-2 0,-1 2 0,0 0 0,0 0 0,0-1 0,1 0 0,-1 0 0,-2 1 0,2 0 0,-4 0-2,2 1 1</inkml:trace>
  <inkml:trace contextRef="#ctx0" brushRef="#br0" timeOffset="311380.81">21648 2079 3,'0'0'3,"0"0"0,0 0-2,0 0 1,-2 0-1,0 0 0,-4 2 0,-2 3 0,-3 2 0,-1 2 0,-2 3 0,-3 1-1,-2 0 0,1 0 0,-3 3 0,2-2 1,-1 1-1,-1-1 2,2 0-1,-1-2 0,1 2-1,1-2 0,1-2 0,0 0 0,3-2 0,2-1 0,3-1-1,1-2-2</inkml:trace>
  <inkml:trace contextRef="#ctx0" brushRef="#br0" timeOffset="311692.8279">21671 2045 2,'0'2'3,"0"-2"0,-2 1-1,2 0 0,0-1 0,0 2 0,0 3-1,0 1 0,0 2 1,0 2 0,-2 4 0,2 1 0,0 4-1,-2-2 0,0 3 0,2 1-1,-2 0 1,2 0 0,0 0-1,-2 1 1,2 0 6,0 0-7,0 0-1,0-2 1,0 2 6,0 0-7,0-2 7,0 0-7,0-1-1,-2 0 1,2 0 0,-2-2 0,2 1 0,-2-3 0,2-1 0,0-2 0,-3 0 0,1-4-1,2 1 0,0-2-1</inkml:trace>
  <inkml:trace contextRef="#ctx0" brushRef="#br0" timeOffset="312042.8479">21351 2320 1,'-3'-4'3,"1"1"0,2 0 0,-2 0 0,0-1 0,2 2-1,-2-1 8,2 2-9,0-1 0,-2 0 0,2 1 0,0 0 0,2 1 0,-2 2-1,2 2 0,0 1 7,0 3-1,3 2-7,-1-1 0,0 3-1,2-1 1,0 2 0,0 0 1,1 1 6,1 0-1,0 1-7,0-1 0,3 1 1,-3-1 6,2 0-7,-1-2 7,1 0-7,-2 0 6,3 1 0,-1-2 0,-2 0-8,1-1 0,-1 0 0,0-1 0,-2-1-1</inkml:trace>
  <inkml:trace contextRef="#ctx0" brushRef="#br0" timeOffset="312354.8657">21777 2467 2,'-2'0'3,"2"0"0,0 0-1,0 0 0,-3 0 0,-1 2 0,0-1 0,-2 1 0,2 0 0,-4 3 0,-1 0-1,1 1 0,-4 1-1,1 1 1,-3 1 0,1 1 0,1 2 0,-2-1 0,1-1-1,-1 0 0,3 1 0,-1-1 0,2 0 0,-1 0 0,3-2 0,0 0 0,-1 1 0,3-2 0,2-2 0,0 1 0,-2 0 0,4-3 0,-3 1 0,3-2 0,0 1 0,0-1 0,2-2 0,-2 0-2,4 0 0</inkml:trace>
  <inkml:trace contextRef="#ctx0" brushRef="#br0" timeOffset="313776.9471">20401 1779 3,'-4'-2'3,"0"-1"0,2 2 0,-2 0 0,2-1-1,0 1 0,0-1 1,2 1-2,-2 0 0,-1 1 0,3 1 0,0 0-1,3 2 0,-1 1 1,0 1-1,4 3 1,2 0 0,0 2-1,3 0 0,1 2 0,1-1 0,-1 2 0,2 0 7,5 2-7,2 3 6,-1-2 0,3 1-8,0 0 7,2 1-7,2 0 0,-3 0 1,3 0 6,-2-1-7,2-1 1,0 1 12,-2-2-14,0-1 14,-1-2-16,1 1 9,0-1 5,-2-2-14,2 2 14,-1-3-2,-1-1-13,2 2 13,-2-2-1,-3-1 0,3 0-1,-2 0-13,-3 1 1,1-1 7,-2 0-6,-1 0 0,1-1 7,-3-1 13,-1 2-14,1-1-7,-2 0 20,1 1-8,-1-2-7,-1 1 14,1-2-9,-2 0-14,1-1 16,-1 1-9,0-2 2,-1 1 7,1 0-1,-2-2 6,1 0-2,-1 0-13,-2 0 7,0-1 6,0 0-20,1 0 20,-1-1-1,0 0-13,0 0 13,0 0-1,1-2 7,1 2-22,-4 1 7,2-2 8,-2 1-1,-2 1-14,3-1 7,-3 1 1,0-3 7,0 3 5,0 0-8,0 0 0,-2-1-13,0 1 8,-2 0 6,-2 0-7,-2 0 13,-5-1-20,1 1 14,-3-2-1,1 1-6,-2-1 6,-1 1 6,3-1-1,-1 0-7,1-1 0,-1 2-13,3 0 2,2-1 13,-2-1 0,3 2-7,1-1 1,2 2 7,2-1-1,0-1-13,2 2 1,0 0 7,2 0-5,2 2 1,2-2 7,0 1 6,3 0 6,-1 0-15,-2 0 7,2 0-1,-1 1-7,-1 0 7,-2-2 6,0 1-20,0 0 13,-2-1 6,-2 1-26,-2-1 21,2-1-7,-4 1 1,-2-1 0,-4 0 6,1-1-6,-3 0 0,0 0 0,-1-1 13,-1-1-8,-3 1 0,3-2-13,-3 1 20,3 1-14,-1-2 7,1 2 0,1-2-1,3 2-6,-3-2 6,5 2-12,0-1 13,2 1 6,0 0-13,1 1 6,1-2 0,0 1 0,0-1-20,2 1 2,-2-1 2,2 1 1,0-2 0,2 2 3,-2-2 0,-1-1 1</inkml:trace>
  <inkml:trace contextRef="#ctx0" brushRef="#br0" timeOffset="314038.962">20720 1900 2,'-9'-3'3,"-1"-2"0,2 1-1,0 0 0,-3-1 0,1 2 0,4-1-1,0 2 0,-1-1 0,3 2-1,0 0 0,2 2 1,2 0 1,0 1-1,2 2 0,2 1-1,2 1 0,3 1 0,3 1 0,0 1 0,5 2 0,0 0 0,1 2 0,5 1 0,0 1 0,1 0 1,-1 1 0,4 1-1,-2-1 0,2 0 0,0 1 0,-2-2 0,-3-1 0,-1 0 0,2-2 0,-3 2 0,-1-2 0,-2-2-1,-3 2 0,-4-3 0,1 0-2</inkml:trace>
  <inkml:trace contextRef="#ctx0" brushRef="#br0" timeOffset="317213.1436">11500 1762 1,'6'0'1,"0"-3"0,7 2 0,3 0 0,3-3 0,3 2 0,5-1 0,4-2-1,5-1 1,3 2-1,8-2 0,5-1 0,2-1 1,4 1 0,2-1-1,2 1 1,2-3-1,0 2 1,4 0-1,5-1 0,-1-1 1,3 1-1,1-1 0,3-1 1,-3 1-1,5-2 0,2 0 0,1 1 1,5-2-1,-2 1 1,2 0-1,-4 0 1,2 1-1,-2 0 0,-5 0 0,1 3 0,0 0 0,-7 1 0,-6 0 1,-2 1 0,-8 2-1,-4 0 0,-8 2 0,-9-2 0,-2 3 0,-4-1 2,-6 0-2,-2 0 0,-5 1 0,-1 0 0,-7 1 0,-4-1 0,0 1 0,-3 0-2,-3 1 2,-3-1-1</inkml:trace>
  <inkml:trace contextRef="#ctx0" brushRef="#br0" timeOffset="317455.1574">14255 994 2,'0'0'2,"0"0"0,0 0 0,0 0 0,2 5-1,0 3 0,0 2 0,0 6 0,2 1 0,2 6 0,0 4 0,3 4 0,-1 4-1,0 1 0,3 3 0,-3-1 0,-2-1 1,0 0 0,3 0 1,-3-3-2,0-1 0,-2-2 0,2-3 0,-2-3-2,1-4 1</inkml:trace>
  <inkml:trace contextRef="#ctx0" brushRef="#br0" timeOffset="317837.1793">14259 893 2,'0'0'2,"0"0"0,4 0-1,2 2 1,6 1 0,5 0-1,4 2 0,1 1 0,5 1 0,2 0 0,4 1-1,5 2 1,-1 1 0,2 1-1,0 1 1,1 2 0,-1 0-1,-2 2 0,0-1 0,-1 3 0,-1-1 2,-2 2-2,-2 2 0,-2-1 0,-2 0 0,-2 1 1,-3-1 0,-1 1-1,-2-2 1,-3 0-1,-3-1 0,-1-1 1,-2 0 0,-3 0-1,-3-1 1,0 0 0,-4 0-2,-2-1 2,-2-1-1,-3 1 0,1 0 0,-4-1 0,-3 0 0,-1 0 1,-1 0-1,1 0 0,-3-1 0,-5 1 0,1-1 1,-4-1-1,-2 0 0,0 0 0,-2 0 0,1-2 0,1-1-2,0-2 0</inkml:trace>
  <inkml:trace contextRef="#ctx0" brushRef="#br0" timeOffset="318497.217">10244 1848 1,'11'47'2,"3"9"0,1 8-1,-1 5 1,3 5 0,-1 2-1,1 0 0,-1-1 0,-1-3-1,3-6 0,-1-4-1,2-6 1,-1-6-1</inkml:trace>
  <inkml:trace contextRef="#ctx0" brushRef="#br0" timeOffset="318902.2402">11467 1128 1,'6'39'3,"2"7"-1,0 4 0,3 6 0,1 2 0,1 5 0,3 3 0,3 5 0,1 3-1,5 3 0,2-2 1,4 1-1,2-3 0,2 1-1,5-3 1,-1-3 0,4-2 0,-1-3 0,-3-1-1,-2-3 0,-2-2 0,-6-3 1,-4-2-1,-4-2-1,-9-2 2,-5-3 0,-7-2-1,-9-4 0,-3 0 0,-9-4 1,-4 0-1,-8 0 0,-6-2-1,-9 2 0,-7 0 0,-7 0 0,-9 0-1</inkml:trace>
  <inkml:trace contextRef="#ctx0" brushRef="#br0" timeOffset="332066.9932">16722 2065 1,'0'0'3,"0"0"-1,0 0 0,0 0-1,0 0 0,0 0 0,0 0 0,0 0 0,0 0 0,0 0-1,0 0 1,0 0 0,0 0-1,0 0 1,0 0 0,0 0 0,0 0 0,0 0-1,0 1 0,0 2 0,2 1 0,2 2 0,0 0 0,0-1 0,1 0 0,-1 1 0,2 0 0,-2 0 0,2 0 2,0-1-1,3 1-1,-3 1 0,2-1 1,0 0-1,1 1 0,1 0 0,-2-1 1,3 1-1,-1 0 0,2 0-1,-1 0 1,1-1 0,1 3 0,-1-2 0,2 1 1,-1 0 0,1 0-1,-1 1 0,1 1 0,1-1 0,-1 0 0,3 2 0,-3-2 0,1 1 0,1 1 0,-1-1 0,-1 0 1,3 0-1,-3 2 1,3-2 0,-3 1-1,3-2 0,-3 1 0,3 1 0,-1-1 0,1 1 0,-1-1 0,-1 0 0,-1-1 0,3 0 0,-3 1 0,3-1 0,0-1 0,-3 0 0,1 0 0,-1 0 0,0-1 0,1 2 0,-1-4 0,-1 1 0,-1 0 0,3 0 1,-5 0 0,2-2-1,1 1 0,-3 0 0,-2-1 0,3 1 0,-1-3 0,-2 1 0,-1-1 1,1 1-1,-2 0 0,0 0 0,1-1 0,-3 1 0,2-2 0,-2 1 0,0-1 0,-2 1 0,0-1 1,0 0-1,0-1 0,0 1 0,-2 0 0,3 0 0,-3-1 0,2 0 0,-2 0 1,2 0-1,-2 0 0,2 0 0,-4 0 0,2 0 0,0 0 0,0 0 0,0 0-1,0 0 0,0 0 0,0 0-1,0 0-1</inkml:trace>
  <inkml:trace contextRef="#ctx0" brushRef="#br0" timeOffset="332801.0352">17576 2393 3,'0'0'2,"0"0"0,0 0-1,0 0 1,0 0-1,0 0 1,0 0-1,0 0 1,0 0-1,0 0 0,0 0-1,0 1 0,2 2 1,0 0-1,2-2 1,3 3 1,-3-1-2,2 1 1,2-1 0,0 2-1,1 1 0,1-2 1,0 2-1,3 1 0,-1 0 0,3 1 1,-3-1-1,5 1 0,-3 0 0,1 1 0,-1 0 0,1 1 0,-1 0 0,1-1 0,-3 0 0,0 2 0,1-1 0,-1-2 1,-1 0 0,-1 1-1,0-1 0,-2-1 1,1-2-1,-3 2 0,0 0 0,-2 0 0,0-1 1,1 0-1,-3 0 1,0 1-1,-2 0 0,0 0 0,-2 0 0,-2 0 0,-1 1 0,-1 0 0,-4 1 0,2-1 0,-3 2 0,1-2 0,-3-1 0,1 1 1,-2 0-1,3 0 0,-1-1 0,-3 1 0,1-1 0,-1 0 0,3-1 0,-2 1 0,1-1 0,1 0 0,-1 0 1,3-2 0,0 1-1,-1-2 0,1 1 0,-2-1 0,1 1 0,1-2 0,-1 2 0,3-3 0,0 1 0,-2 0 0,1 0 0,3 0 0,0-1 0,0 0 0,2 0 0,-3-1 0,3 2 0,0-1 0,0-1 0,0 0 0,2 0-1,0 0 0,0 0 1,0 0 0,-1 0 0,1 0 0,2 0 0,-2 0 0,2 0 0,0 0 0,0 0 1,0 0-1,-2-1 0,2 1 0,0 0-1,0 0 0,0 0 0,0 0-1,0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2-04T06:09:08.1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11717 4622 1,'-2'0'3,"2"-1"-1,-2 1 0,2 0 0,-2 0 0,2-1-1,0 1 0,0 0 0,0 0 0,0 2 1,0 2-2,2 4 1,2 2 0,0 4 1,2 2-1,3 3 0,-1 4 0,2 4 0,3 3 0,-1 5 0,5 4-1,-3 2 1,5 7 0,-1 6 0,1 3 0,2 2-1,-1 1 1,3 2-1,0 1 7,-1-1-8,-1 0 0,2 2 1,-2-2 0,1-4 0,-1-1 0,2-3-1,-3-1 1,1-2 0,-2-1-1,-1-2 1,-1-3 0,-1-2 6,-1-2-7,-1-3 1,-1-2-1,-3-2 0,0-5 0,-1-2-1,-1-3-1,-2-3 0</inkml:trace>
  <inkml:trace contextRef="#ctx0" brushRef="#br0" timeOffset="780.0446">11605 4357 1,'9'-7'2,"3"-2"-1,2-2 1,3 0-1,6-2 1,4-1-1,6-2 0,6-3 0,9-2 0,5-2 0,9-2 0,5-1 0,7-1-1,5-2 0,7-1 0,5-1 1,5 2-1,3-1 1,2 0-1,3 1 0,3-1 0,1 2 0,-1 0 0,-1 1 0,-3 0 0,-2 3 0,-1 1 0,-1-1 0,-4 5 0,-4 0 1,-4 4 0,-6 3-1,-9 2 0,-6 3 0,-8 3 2,-4 3-1,-9 5-1,-5 1 1,-5 5-1,-6 4 1,-4 3 0,-5 5-1,-1 3 0,-5 5 0,-1 4 0,-1 5 0,-3 3 0,1 2 1,0 1 0,1 3 0,1 1-1,0 1-1,-1 0 1,3 2 1,1 2-1,1-1 0,-1 1 0,3-2 0,3 2 1,0-3 0,3-1-1,3 1 0,0-2 1,4 1 0,-2-3-1,2 1 0,0-1 0,0 1 0,0-1 0,-2-2 0,0 1 0,-2 0 0,-2-3 0,-2 1 1,-3-2-1,-3-1 0,-3-2 0,-1 1 0,-7-3 0,0 0 0,-6-2-1,-2-1 1,-6-1 0,-2-2 0,-3-1 0,-8-1 0,-1 0-1,-7 0 1,-6-1 0,-7 3 0,-7-4 0,-7 4 0,-10 0 0,-7 0-1,-7 3 1,-5 1 0,-6 2 0,-9 3 0,-1-1 0,-6 3 0,-7 1 0,2 1 0,-2 2-1,1-2 1,1 1 0,2-3 0,3-1-1,3-2 1,5-1 0,6-5 0,4 0 0,4-4 0,7-3 0,3-2 0,7-3 0,6-4 0,2-3-1,6-3-1</inkml:trace>
  <inkml:trace contextRef="#ctx0" brushRef="#br0" timeOffset="1488.0851">12114 5120 2,'0'0'2,"0"0"0,0 0 1,0 0-1,0 0 0,0-1-1,2-1 1,4 0 0,3 0 0,1-3 0,6 0-1,1-1 0,6-3-1,6-1 1,2-2 0,4-1 0,6-3 0,9-1-1,8-1 1,2-3-1,6-1 0,4 0 0,3-1 0,1 0 0,5-3 0,-1 1 0,5-2 1,0 0-1,-1-1 0,1 3 0,-2-2 1,-3 1-1,-3 1 0,-1 3 0,-3-1 0,-3 3 0,-2 0 0,-4 1 0,-4 1 0,-4 1 0,-5 2 0,-3 2 0,-5 2 0,-3-1 0,-5 3 0,-4 0 0,-2 0 0,-5 4 0,-1-1 1,-5 0 0,1 2-1,-5 1 0,-1-1-1,-3 2-1</inkml:trace>
  <inkml:trace contextRef="#ctx0" brushRef="#br0" timeOffset="1992.114">17791 3003 3,'-6'-1'3,"-2"1"-1,2 0 0,-1 0 0,5 3 0,0 0 0,0 2-1,2 4 0,2 4 1,2 3 1,3 5-2,3 6 0,2 5 0,5 7 0,1 4-1,3 3 1,2 5 0,2 3 0,2 3-1,-1 3 0,1 3 0,-2 1 1,2 0-1,-2-2 0,0-1 0,0-1 0,-3-5 0,1-1 0,-2-4 0,-1-2-1,-1-4-1,-2-3-1</inkml:trace>
  <inkml:trace contextRef="#ctx0" brushRef="#br0" timeOffset="2635.1507">17814 2683 1,'2'-16'1,"0"0"0,4-2 0,5-1 1,5-2 0,5 0 0,4-2-1,6 0-1,6-3 1,6 0 0,13 0 0,6-2 0,7 0-1,5-1 0,7-3 0,3 2 0,9-1 1,3-1-1,3 1 1,2 0-1,3 0 1,-3 2-1,4 1 0,1 2 0,-3 0 0,-1 3 0,-3 2 0,-6 1 0,0 3 0,-6 3 0,-4 2 0,-3 3 1,-7 3-1,-3 4 0,-8 4 1,-2 5 1,-6 3-2,-5 7 1,-3 5 0,-7 6-1,-4 4 1,-4 5-1,-4 6 0,-6 5 1,0 4-1,-5 3 0,-3 4 1,1 2-1,-1-1 0,-5 3 0,2-2 0,1 0 1,-1 0-1,2-1 1,1-1-1,-1 0 0,5 0 0,-3-3 0,3 0 0,1-4 0,1-1 1,-1-1-1,1-2 0,2-2 0,-3-2 1,1-1-1,0-2 0,-3-1 0,1-3 0,-5-1 0,-2-1 0,-1-3 0,-3 0 0,-2-2 0,-4-3 0,-2 2 0,-4-1 0,-5-4 0,-3-1 0,-3 1 0,-5-2 0,-5-3 0,-4 1 0,-4-1 0,-9-1 0,1 1 0,-7 0 0,-4-2 0,-4 1 0,-4-1 0,-4 0 0,-6 1 0,-3 0 0,-5 1 0,-1 1 0,-4 0 0,-2-1 0,1 2 0,-5 0 0,2-1 0,0 1 0,6-2 0,0-2 0,7 0 0,3-1-1,5-4-2</inkml:trace>
  <inkml:trace contextRef="#ctx0" brushRef="#br0" timeOffset="3231.1848">17795 3376 2,'4'-5'2,"3"-1"0,1 0 0,2-1 0,5 0 0,1-2-1,5-1 0,2-1 0,4-1 0,6 1 0,4-2 0,4-1-1,9-1 1,6-1-1,6-1 1,6-2 1,4-1-2,5-1 1,8 0-1,6-1 0,2-1 1,4-2-1,0 0 1,3-1 0,-1-1-1,2 1 0,1-1 0,-3 0 0,0 2 0,-4-1 0,-4-1 0,-2 3 0,-6 1 0,-2 0 0,-7 3 0,-4-1 0,-8 3 0,-6 2 1,-6 3 0,-7 3-1,-8 0 0,-4 1 1,-4 1 0,-4 1-1,-4 0 1,-3 3-1,-5 2 0,-3 1 0,-6 1 0,-2 1-1,0 0-1,-4 3 0</inkml:trace>
  <inkml:trace contextRef="#ctx0" brushRef="#br0" timeOffset="5222.2987">12619 4245 2,'-2'-2'3,"0"0"0,2-2 0,-3 1-1,3-1 1,0 2 0,-2 0 0,2-1-1,0 2-1,0 0 0,0 1 0,0 1 0,2 1-1,1 2 1,-3 1-1,4 0 1,-2 2 0,0 0-1,2 3 1,-2-1 0,2 1-1,-2 1 1,0-1-1,2 1-1,-2-1 1,1 1-1,1-2 0,-4 1 0,2 0-1</inkml:trace>
  <inkml:trace contextRef="#ctx0" brushRef="#br0" timeOffset="5618.3214">12424 4058 2,'-6'8'3,"-2"4"-1,-3 3 1,1 4 0,0 2-1,-3 5 0,3 5-1,-2 2 1,1 4 0,5 5-1,2 1 0,2 2 0,2-1 0,6-2 0,4-3 0,3-3-1,5-2 1,5-4-1,4-4 0,4-4 1,6-7-1,5-5 0,1-5 0,1-5 0,1-7 0,3-6-1,-3-5 1,-1-4 0,-3-5 0,-2-2 0,-2-3 0,-6-3 0,-4 1 0,-6-4 0,-7 0 0,-3-2 0,-7 0 0,-6 0 0,-6 2-1,-5 3 1,-3 4 0,-7 2 1,-2 5-1,-6 4-1,-2 5 2,-4 5-1,0 5 0,-1 5 0,1 5-1,-2 3 1,4 4-2,2 2 0</inkml:trace>
  <inkml:trace contextRef="#ctx0" brushRef="#br0" timeOffset="6183.3537">13127 4592 3,'0'2'3,"0"1"0,3 1 0,-3 5 0,2 4 7,-2 4-9,2 3 13,0 6-14,2 4 12,2 5-1,0 2-7,0 6 5,3 5-14,1 4 1,5 3 7,-1 2-7,3 2 13,1-1-1,-1 1-1,3-2-7,1-2 12,0 1-6,2-2-9,-5-2 1,1-2 0,1-1 7,-3-1 0,0-5 5,-3-2-14,-2-2-7,1-4 3,-1-4-1,-1-2 1,-3-3 1,-2-3 0,-2-3-1</inkml:trace>
  <inkml:trace contextRef="#ctx0" brushRef="#br0" timeOffset="6541.3742">12443 5238 3,'0'0'3,"2"-1"0,0-1 0,4 0-1,0 2 0,3 1 0,-1 0 0,2 2 7,3 1-8,-1 2 0,1 3 0,-3 1 0,2 4 6,-1 2-8,-3 2 1,0 2 12,0 2-7,-1 1 6,-3-1-8,0 0 6,0-1-8,2-1 0,0-1 0,3-3 0,-1-2 6,2-1-1,5-3-1,-3-2 0,5-3-7,-1-4-6,5-1 0,-2-3 1,-1-3-1,3-3 1,-2-2-1</inkml:trace>
  <inkml:trace contextRef="#ctx0" brushRef="#br0" timeOffset="6856.3922">12534 5014 1,'-13'5'4,"-1"0"-1,-5 5 0,1 1 0,-3 6-1,0 5 14,1 6-9,-1 3-8,2 5 13,3 4-7,3 6 6,5 3-15,4 1 1,6 1 0,2 1 1,7 0 13,3-4-15,5 0 8,5-5-9,3-4 2,6-6 0,3-4 0,3-5 0,0-6 1,3-6 0,-3-5 0,0-7 0,-2-4 1,-1-4 0,-5-5 0,-2-3 0,-3-4 1,-1-5 0,-6-4 0,-5-3-1,-3-4 0,-5-2 0,-6-3 1,-6-3-1,-3-1 0,-5-1 0,-3 3 1,-3 1 0,-3 4-1,2 4 1,-1 5 0,-1 4 0,2 4-1,0 3 0,3 4 0,1 5 0</inkml:trace>
  <inkml:trace contextRef="#ctx0" brushRef="#br0" timeOffset="7275.4162">14011 4916 3,'-3'0'3,"1"0"0,0 1-1,0 1 1,2-2-2,-2 1 1,2-1 0,2 1-1,4 1 1,1 1-1,1-2 0,4 1 0,5 0 0,4 1-1,-1-1 1,1-1-1,0 3 0,-3-2 0,-1 2 0,-3 0 0,-1 1 0,-3 2 1,-2 0 0,-4 1-1,-1 0 0,-3 1 1,0 2 0,-5-1-1,1 1 0,0-2 0,2 2 0,0-2 0,0 0 0,4 0 0,-2 0 0,2 0 0,2-2 0,2 1 0,1-1 0,3 1 0,0-2 0,1 0 0,-3 1-1,0 0 1,0-2 0,-3 1-1,-3 2 0,-2 1 0,-2 0 0,-5 0-1,-3-1 1,-2 2-2</inkml:trace>
  <inkml:trace contextRef="#ctx0" brushRef="#br0" timeOffset="7658.4381">13895 4747 3,'-4'4'4,"-3"4"6,-1 3-8,0 4 1,-2 2 5,-3 5-7,3 4 12,-3 1-1,3 4-1,0 3-16,3 4 15,3 3-8,0 0 6,4 2-1,6-1-13,1-3 7,3-2 6,4-3-14,5-1 1,2-7 7,4-1-6,3-6 0,6-2 14,3-6-8,4-4 0,3-3-7,-1-6 1,0-5 7,1-4 0,-3-4-7,1-6 0,-1-2 2,-2-3 0,-1-3 0,-7-3 1,-3-2 0,-3-3 0,-6-2 0,-5 0 1,-7-2 0,-5 0-1,-6-1 0,-7 3 1,-3 3 0,-7 2 0,-6 4 0,-4 4 1,-4 5 0,-6 5 0,-1 5-1,-1 2 0,-3 6-1,3 2 0,-5 4 0</inkml:trace>
  <inkml:trace contextRef="#ctx0" brushRef="#br0" timeOffset="8499.4862">12718 4113 1,'0'-1'3,"2"-1"-1,-2 1 1,2-1-1,0-2 1,-2-1-1,2-3 0,0-3-1,2-2 2,3-5-1,3-2 0,2-6-1,3-3 7,1-2-8,3-4 0,2-3 0,1-5 0,5-4 0,-2-2 0,4-4 7,-2-3-1,2-1 5,-2 0-7,0 1 6,-2 4-8,-1 2 0,1 2-1,0 3-6,-4 2 13,-1 4-7,-1 3 6,-2 3-7,-5 4 12,0 3-20,-1 3 14,-3 3-7,0 3 6,0 1-7,-1 4 7,-3-1 0,2 4-1,-2 0-7,0 4-7,-2 0 2,0 1 1,1 3 1,-3 1-1,2 1 1,-2 3 0,0-2 1,0 4 0</inkml:trace>
  <inkml:trace contextRef="#ctx0" brushRef="#br0" timeOffset="9788.5599">13332 2340 3,'-2'-9'2,"0"2"0,0-1 0,-2 1 0,0 0 0,0 3 0,-3 1-1,-1 3 0,-2 4 0,-1 3 0,-1 4 0,0 5-1,-3 3 0,1 7 2,-1 2-2,1 1 1,1 1 0,5 0-1,0-1 0,4 0 0,-1-1 0,8-3 0,-1-4 1,4-4-1,2-4 0,2-5-1,5-4 1,4-7 0,1-7 0,3-6 0,4-8 0,4-1-1,0-7 1,0-4 0,0-2 0,-2-5 1,0-5-1,-2-4 0,-2-4 0,-1-2 0,-3-3 0,0 2 0,-1-1 0,-5 2 0,-1-1-1,-1 6 1,-3 3 1,-2 5 0,-1 4-1,-5 5 1,-2 4 0,0 7-1,-4 5 0,-3 6 0,-3 6 0,0 8 0,-5 5 0,1 7 0,-3 8 0,1 6 0,-1 7 1,3 9-1,-1 6 0,7 4 0,0 2 0,5-1 0,6 1 0,3-2 0,4-3 0,5-4 1,1 0-1,3-6 0,3-3 0,3-3 0,-2-8-1,4-4 1,0-3 0,0-8 0,-2-4 0,-1-4 0,-1-4 0,0-5 0,-2-5 0,-3-3 0,-1-3 0,-7-2 0,-2-3-1,1-4 0,-7 1 1,0 1 0,-4 0 0,-3 4 0,1 4 0,-2 3 0,-2 5 0,-2 5 0,-5 4 0,3 6 1,-5 4 0,3 4-1,-3 3 0,5 0 1,-1 2-1,3-2 0,2 2-1,1-3 2,3 0-1,2-2 0,4-1 0,2-3 0,3-1 1,1-2-1,4-4 0,-1-2 0,3-2 0,5-2 0,-3-3-1,3-2 0,0-1 0,-3 0 0,3-1 0,-5-1-1,1 0-1,-3 0 1</inkml:trace>
  <inkml:trace contextRef="#ctx0" brushRef="#br0" timeOffset="10086.5769">14139 2010 2,'6'-9'3,"0"0"-1,2 0 0,1 0 0,-3 2 0,-2 2 0,0 0-1,0 0 1,-2 3 0,0 3 1,-2 3-2,-4 1 0,2 7 0,-6 2 0,-2 2 0,-1 3 0,1 1 0,0-1-1,1 2 0,1-1 0,2-1 1,0-1-1,4 0 0,0-2 0,4-1 0,0-2 0,2-1 0,2-3 0,4-1 0,5-1 0,-1-1 0,1-3 0,-3 1 0,-1-1 0,1 1 0,-4-1 0,-4 1 0,3 3 0,-5 0 0,-4 2 0,-5 2 0,-1 0 0,0 2 0,-5 1 0,-1-1 0,2-1 0,-1 1-1,1-3-1,3-2-1</inkml:trace>
  <inkml:trace contextRef="#ctx0" brushRef="#br0" timeOffset="10306.5895">14449 1991 1,'-4'7'3,"-2"1"-1,-1 2-1,1 2 1,0 2 0,0 1 0,0 1 0,-3-1-1,5 2 0,-2-2 0,2 0 0,0 0 0,0-2-1,2-2 2,2-1-2,2-2 0,2-1-2,0-4 1,2-3 0</inkml:trace>
  <inkml:trace contextRef="#ctx0" brushRef="#br0" timeOffset="10757.6153">14598 2074 2,'0'0'3,"0"0"0,0 0-1,2 0 0,-2 2 0,0-2 0,2 1 0,-2 0-1,2 0 2,-2 1-2,2 0 0,0 0 0,0 0 0,-2 2-1,2-1 1,0 1 0,1-1 0,-1 1-1,0-1 0,2 1 0,-2-3 1,4 0-1,0-2 0,3-2 1,-1-1-1,2-2 0,3-1 0,1-3 0,1-2 0,1-1 0,-1 0 0,1-2 0,1 1 0,-3 3 0,1-1 0,-5 4 0,2 0 0,-1 2 0,-3 1 0,2 3 0,-3 3 0,1 3 0,-2 3 0,0 2 0,0 3 0,-1-1 0,1 1 0,-2 1 0,2-2 0,0 1 0,-2-2 0,3 0 0,-1-2 1,2-2-1,2-2 7,1-1-7,1-3 0,1-3-1,-1-1 0,2-2 1,1-4-1,-1 0 1,-1-1 0,-1-1 0,1-2 0,-1 0 0,0 0 0,1 1 0,-3 3 0,-1-1 0,-1 3 0,0 2 0,-2 3 0,0 2 0,1 2 0,-3 1 0,-2 4-1,0 4 0,-2 2-1,0 4-1</inkml:trace>
  <inkml:trace contextRef="#ctx0" brushRef="#br0" timeOffset="11345.649">12734 6241 4,'-4'2'3,"0"3"0,0 0 0,0 4 0,0 2-1,-2 3 0,-1 5 0,5 4 0,2 5 0,0 8 6,4 4 5,-1 3-2,1 2-14,2 3 14,0 0-2,2 4-14,3-1 1,1-1 13,0 0-7,3-3-1,-1 0 7,1-4-1,1-2-14,1-4 0,-3-3 1,3-5 0,0-3-1,-1-5 1</inkml:trace>
  <inkml:trace contextRef="#ctx0" brushRef="#br0" timeOffset="11839.6772">12534 7785 1,'0'0'3,"2"2"0,-2 5 0,4 1 0,0 3 0,2 5-1,5 2 0,-1 2 1,2 3-2,5 2 0,0 3 0,-1 0 0,1 1 0,-1-1 0,-1 0-1,-3-3 1,1-1 0,-3-3 6,-2-3-1,0-2 6,-1-2-8,-1-1-7,-4-5 14,-2-1-2,0-4-8,-6-5 0,2-3 0,-3-6 6,1-3-7,0-4 6,2-3-7,0-4 7,2-1-13,2-4 13,0 1-13,2 0 1,0 0 7,2 3-7,0 3 1,0 1 0,2 1 1,-2 3-1,3 3 1,1 1 0,-2 0 0,2 3 0,3 0 1,-1 3-1</inkml:trace>
  <inkml:trace contextRef="#ctx0" brushRef="#br0" timeOffset="12751.7294">13001 7769 2,'0'-7'2,"-2"0"0,4-3 0,-2 0-1,2-1 0,-2 0 0,2-2 1,3 0-1,-3 0 0,0 2 0,0 0 0,0 3 0,-2 0 0,2 2 0,0 3 1,-2 2-1,-2 2 0,2 5-1,0 4 1,-2 5 0,-2 3-1,2 3 0,0 2 0,-1 5 0,3 0 0,0 1 0,3-1 0,1-3 0,0 0 0,2-5 0,2-1 0,1-4 0,3-3 0,-2-3 0,3-3 0,-1-5 0,3-4 0,-1-7 0,-1-1 0,1-4 0,-2-4 0,1-3 0,-1 0 0,1-3 0,-3-1 0,0-2 0,1 0 0,-3 1 0,0 0 0,0 3 0,-1 2 0,-3 3 0,2 4 0,-2 3 0,0 4 0,-2 5 1,0 3 0,0 6-1,-2 4 1,-2 5-1,0 5 0,0 1 0,0 3 0,0 2 0,2 1 0,0-3 0,2 2 0,2-4 0,-2-2 0,3-4 0,1-2 0,4-5-1,-2-2 0,3-5 0,1-3 0,1-6 0,3-3 0,-1-4 0,-1-2-1,1-3 1,-1-2 1,0-2 0,-1-1-1,-1-1 0,1-3 1,-3-1 0,-2 1-1,1 0 1,-1 3 0,0 2 0,-2 5 1,1 2 0,-3 2-1,0 4 1,-2 6 0,2 2 1,-2 7-1,-2 2 0,2 6-1,-2 3 1,2 4 0,0 4-1,-2 5 1,0 4 0,2 4 0,0 4-1,3 1 1,-3 3-1,2 2 0,2-1 1,0 1-1,0-2 0,1-1 0,1-2 1,-2-2-1,2-4 1,-1-3 0,-1-4-1,0-2 13,-2-5-14,2-3 12,-2-5 6,-2-4-15,1-6 6,-1-4-7,-2-5-7,-2-4 13,-1-5 0,-1-6-1,0-4-14,-4-7 8,0-3 0,-1-7 0,-1-6 0,0-4-7,1-1 1,1-3 14,2-1-1,0 2-14,4-1 7,2 5 7,2 1-14,2 5 14,2 2-8,2 5-6,1 3 1,1 6 13,2 5-7,1 6-6,1 3 13,1 4-1,-1 7-13,1 4 7,-3 6 0,1 4-6,-5 5 7,-2 4 0,-2 3-7,-2 4 8,-4 4-1,-4 0 0,0 2 6,-3 1-7,-1-3 0,-2-1-6,1-1 7,-1-3 0,2-5-7,-1-1 0,1-4 0,2-6-1,1-5 2</inkml:trace>
  <inkml:trace contextRef="#ctx0" brushRef="#br0" timeOffset="13225.7565">13872 7327 2,'6'6'3,"2"2"-1,1 1 1,-3 1-1,0 4 1,-2 3-1,2 1 0,-3 2 1,-1 2-1,-2 0-1,-2 0 0,-1 0 7,-3-1-8,2-1 7,-2-1-7,2-3 6,0-3-7,2-2 6,0-2 0,-3-4-7,3-3-1,2-4 1,0-3 0,2-4 0,0-3 0,5-5 0,-1-1 1,0-1 0,4-2 0,3 0 0,-3 0 0,5 2 0,-1 2 0,3 2 0,-3 4 0,1 2 0,-1 5 1,3 3 0,-3 3-1,1 3 1,-3 2 0,-2 1 1,3 2-1,-3 1 0,-2 0 0,1 1 0,-3-2 0,2 1 0,0-3 0,1-1 0,-3 0 0,0-2 0,0-3 1,0-2 0,1-2-1,1-3 0,0-2 0,1-2 0,1-3 0,-2-1 1,0-1-1,1-2 0,-1 0 0,0-2 0,-2 2 0,3 1 0,-3 3 0,-2 1 0,2 2 0,-2 4-1,3 1 1,-3 4 1,0 3-2,0 1 2,0 3-1,0 0 0,0 2 0,1 0-1,-1-1 1,2 1 0,-2-2 0,2 0 0,0-1 0,1-2-1,1-1-1,-2-1 1,0-3-1,5-1 0</inkml:trace>
  <inkml:trace contextRef="#ctx0" brushRef="#br0" timeOffset="13655.7811">14641 7240 1,'0'0'3,"0"-2"0,0 1-1,2-2 0,-2-1 0,0 1 0,2 0 0,1 0 0,-1-1 1,-2 1-1,0 1 6,2 0-8,0 1 13,-2 0-14,-2 2 6,2 3-6,-4-1 6,-3 5-1,-1 4 7,-2 1-16,-1 3 2,1 0 6,0 1 1,-1-1-9,5 0 15,2-1-14,0 0 13,4 1-14,2-2 1,2-4 13,4 0-1,3 0-8,3-3 0,3 0 0,1-1 0,3 1-6,-2-2 13,-1 0-7,-1 0 7,1 0-8,-3 1 1,-5 0 0,-1 0 0,-1 2-7,-6 1 0,-2-1 1,-2 3 0,-2-1 0,-3-1 1,1-1-1</inkml:trace>
  <inkml:trace contextRef="#ctx0" brushRef="#br0" timeOffset="13842.7918">14900 7184 3,'4'7'4,"0"3"0,0 3 5,-2 1-6,0 1-2,0 1 0,1 1 1,-1-2-1,0-1 0,0-2 0,2-1-1,-2-1 0,2-3-1,0-2 0,2-3-1,-1-4 0</inkml:trace>
  <inkml:trace contextRef="#ctx0" brushRef="#br0" timeOffset="14961.8558">15082 6719 3,'0'0'4,"0"1"-1,0 5 0,2 3 0,-2 4 13,2 2-15,-2 5 6,2 0 11,0 6 12,0 2-4,2 2-17,0 3-1,3-1-1,-1 2-7,2 1 14,-2-3-3,3-1 5,-1-3-21,-2-3 20,2-3-15,1-1 14,-1-3-9,0-2 5,0-4-7,1-7 6,-1-1-8,2-4-12,-1-2 14,1-4-13,0 1 1,1-2-6,-3-1 15,0 0 7,-2 1-21,3 1 15,-5 0 0,2 3 0,-4-1-13,2 4 8,-2 3 7,0 1-7,-2 0 7,0 3-13,0 0 14,0 2-1,2 0-19,-2-1 15,3 1-8,-1-4 2,0 1-6,0-1 2,0-3-1,2-1 3,2-1 1,2-4 1,1-2 0,-1 0 0,2-2 2,1-1 0,1-2 0,0 2 1,-1-2 1,1 3 0,1 0 1,-5 1 0,0 2 1,0 3 1,1 1 0,-3 2 0,2 1 0,-2 3 0,-1 3 0,1 0 0,-2 1 0,2-2 1,-2-1-1,2 1 0,-1-1 0,1 0 0,-2-1 0,2-5 0,2-1 0,3-3 0,-1-4-1,2-1 0,1-4 0,-1-1 1,1-1 0,1-3 0,-1 1-1,-1-4 0,-2-1 1,1-3 0,-1 0-1,-2-4 1,-2-4 0,1 1 0,-3-2 0,0-1 0,-2 4 0,0-1 0,-2 3 0,0 5 0,0 2 0,-2 4 0,0 2 0,0 4 0,-2 3 0,2 2 1,0 2 0,-3 3-1,1 2 1,0 1-1,2 3 1,0 2-1,0-1 0,2 0 1,0 3 0,2-2 0,2-1-1,0 0 1,5 0-2,-3-1 1,2-1 1,0-1-1,3 1 0,-3-3 0,0 0 0,3 0 0,-3 0 0,0-3 0,-2 1 0,3-1 0,-3-2 0,0 0 0,-2 1 0,2-2 7,-2 1-1,-1-1-8,1 1 7,-4 0-7,2-1 0,0 1 1,-2 2 0,0-1 0,0 0 7,0 0-7,0 2-1,0 0 1,0-4 0,0 2 0,-2-1 0,2-2 0,0-3 0,0 0 0,2-1 0,-2-1 1,2-2 0,0 0-1,0-1 0,0-1 0,0 1 1,0-1 0,0 1 0,0 0 0,0 2 0,-2 0 0,3 3 0,-3 2-1,0 2 0,-3 1 1,1 2 0,0 3 0,0 5 0,0 5 1,-2 4-1,0 4 0,0 3 0,2 4 0,2 3 0,-2 3 0,2 3 13,0 1-8,2 2-1,0 1 0,2 1-1,2-1-6,0 1 0,5-1 1,-3-3 6,4-3-7,1-2 1,1-1 0,1-4 6,1-3 0,3-3-7,-1-6 7,1-1-7,2-3-1,-5-2 1,1-3 0,-1-4 0,17-4 0,-4-1 0,-10-5 1,-2-1 0,-5-1 0,-6-4 1,-2 1 0,-6-2-1,0 5 1,0 7 1,0 0-1,0 2 1,0 2 0,0 1 0,-2 1 0,0 2 1,-1 2 0,3 0 0,0 0-1,4 2 0,-2-1 0,5 0 0,1-1 0,0-1 0,8 1 0,5-3 0,0-4 0,1-3-1,-9 1 0,1-2-1,0-2 1,3 0 0,-1-1 0,-1-1-2</inkml:trace>
  <inkml:trace contextRef="#ctx0" brushRef="#br0" timeOffset="15484.8857">14590 5378 2,'-4'0'3,"1"0"-1,3 0 1,-2 0-1,2 0 0,2 0 0,1 0 1,3 0 0,4 0-2,2 0 0,9-2 0,6 2 0,4 0 0,6-2 0,7 2 0,3-1-1,5 1 0,4 1 1,4 2-1,2 0 1,2 2-1,4 1 1,3 1-1,1 0 0,0 1 0,-1-1 1,-5-1 0,-2-2-1,-4 1 0,-6 0 0,-7-1 0,-3 0-1,-7-2 0,-6 0 0,-6-1-1,-5-1-1</inkml:trace>
  <inkml:trace contextRef="#ctx0" brushRef="#br0" timeOffset="15976.9139">16226 5307 3,'-2'-1'4,"2"-2"0,-3 2-1,3 0-1,-2 0 0,0 1 8,0 1-9,-4 4 0,2 4 0,-2 2-1,-3 4 0,3 3 0,0 6 7,2 1-7,-2 5 0,4 2 0,0 1 0,2 1 6,0 1-7,4-4 0,2 1 0,2-3 1,2-2 0,5-5-1,2-2-1,1-4 1,1-3-1,1-5 0,3-5 0,0-3 1,2-3-1,-3-4 1,-1-5 0,2-1 0,0-2 0,-3-3 0,-1-3 1,-2-1 0,1-2-1,-1 0 1,-1 1 0,1-2 0,-1 2 1,-1 0 0,1 2-1,1 1 0,-3 3 1,1 3-1,-1 2 1,-1 3 0,1 3 0,1 4 0,-1 3-1,-1 5 0,-3 2 1,-2 5-1,0 2 0,-3 2 0,-3 2 0,-4 2 0,-3 1 0,-5 0 0,0 0 0,-5-1 0,3-1 1,-3-3-1,3-1 0,-2-3 0,3-2-1,-1-3 1,1-4-1,3-2 0,2-5 0,4-1-1,0-6 0,4-1-1</inkml:trace>
  <inkml:trace contextRef="#ctx0" brushRef="#br0" timeOffset="16729.9569">16877 5464 2,'6'2'3,"0"1"-1,1-2 1,1 1-1,0-2 0,7-2 0,-3-1 0,1-2-1,1-5 2,3-1-2,-1-3 0,3-1 0,-1-4-1,-1-3 1,1-2-1,-1-1 0,0 0 1,-1-2 0,-1-1-1,-1 0 1,-2 0-1,-3-1 0,-1 3 1,-2 1 0,0 3 0,-1 3-1,-5 5 1,0 4 0,-3 4-1,1 5 0,-4 5 0,-2 6 0,0 6 0,-3 8 0,1 7 0,-2 5 0,-3 6 0,5-1 0,-1 2 0,5-1 0,2-1 0,6-5 0,0-2-1,6-4 1,1-3 0,3-5 1,3-6-1,1-3 0,1-6 0,1-5 0,3-5-1,2-7 1,-3-5 0,1-3 0,2-6 0,-2-4-1,-3-3 1,1-5-1,-3-3 0,1-6 1,-5 0-1,1-3 0,-3 1 2,0 2-1,-1 5 1,-1 4 0,-4 5 0,2 6 0,-4 5-1,0 5 0,-4 7 1,0 6-1,-2 6 7,0 7-7,-2 5-1,0 6 7,-3 6-7,3 4 0,0 7 0,2 0 0,2 2 0,2-1 13,4-2-8,4-2-6,2-2 6,3-3 0,3-3 6,3-5-2,2-2-13,-1-6 0,5-2 1,0-4-2,0-4 3,-2-4 0,1-2 0,-1-4 1,0-3 0,-2-3-1,-1-2 1,-3-3 1,-3-2 0,-1-2 0,-3 1-1,-4 0 2,-2 2 0,-2 3 0,-4 4-1,-4 6 1,-2 3 0,-4 2-1,-1 5 1,-1 4 6,-1 2 0,-1 2-7,1 0 0,3 2-1,-1-2 1,3 0 0,2-2 0,2 1 7,3-2-8,3-3 7,5-1-7,3-2 0,2-4 0,3-2 1,5-2-1,1-1 1,2-2 0,-1-1 0,3 1-1,-2 1 1,-1 3 0,3 1 0,-2 1 0,-3 2 0,1 3 1,-2 1 0,-3-1 0,0 4 0,1-1-1,-3-1 1,-1 1-1,-1-2 0,0-2 1,3 0 0,-1-4-1,1-3 1,-1 0 0,2-4 0,1-2-1,-1-3 0,1-2 0,-1-2 0,3-4 0,-1-2-1,1-6 1</inkml:trace>
  <inkml:trace contextRef="#ctx0" brushRef="#br0" timeOffset="17632.0085">18360 4679 2,'-2'-5'3,"2"3"0,-4 1-1,0 2 1,-1 5-1,-1 4 0,0 5 0,-2 5 1,0 5-1,-3 4-1,3 6 0,-2 4 0,1 5 0,-1 5 0,0 2 13,1-1-2,1 0-1,2-2 4,0-3-8,4-3 6,-3-3-1,3-5 4,2-2-15,-2-4 0,2-5 20,0-2-10,-2-4 11,4-1-21,-2-6 13,2-2-9,0-3-7,3-4 7,-1-2 5,4-4-1,0-1-7,1-2-7,1-1 1,4-2-6,1 1 1,-1 1-12,3-1 16,-1 3 1,3 2 0,0 0 1,-1 1-6,1 4 0,-1 2-4,1 0 8,-2 1-6,-1 3 8,-1 1 6,-3 0-14,-2 4 9,-3 0 7,-5 1-15,-2 1 15,-2-2 0,-5 2-1,-5-2-14,2 0 8,-3-2-6,-1 1 0,-1-3 2,1-1 1,1-2 0,1-1-1,0-2 2,5-2 0,1-3 0,2 1 1,2-4 0,2-3 0,4 0 1,2-1 0,5 1 0,1-2 1,3-1 0,-1 1 0,3 1 0,-1 1 0,3 0 1,1 3-1,-1 3 1,2 0 0,-1 3 0,-3 2 0,2 3 0,-3 0 1,-1 2 0,-5 1-1,2 3 1,-3-1 0,-5 1 6,0 1 5,-4-1-14,0 1 7,-4-1-1,2 0 13,-2-1 3,-3-1-1,1-2-16,2 0 12,0-3-8,0 1-1,0-2-7,2-2 14,-1-2-9,6-2 6,-1-2-2,2-2-7,2-2-12,0-1-5,4 0 0,-1-1 3,3 0 2,-2 4 0,3-2 2,-1 4 1,-1 1 1,1 2 0,-2 2 2,1 1-1,1 2 2,-2 0 0,1 2 0,-1-1 1,3 1 1,-1 0 0,2 0 0,-1-2 0,-1-1 1,1 0-1,3-2 1,-1 0-1,1-2 2,-1-2 0,1-2 0,1 0 0,-1-1 0,1 0 0,-3-2 0,-1 1 0,-3-1 0,0-1-1,-3 2 1,-5 1 0,2-7 0,-6 7 0,-4 5-1,1 3 1,-1 3 0,-2 0 0,0 3 0,-1 2 0,-1 0 0,0 0 0,-1 2 0,3-1 0,0 0 0,2-2 0,4 1 0,0-2 0,2-1 0,2-1 0,2-1-1,2-1 0,8-1 0,5-4 0,4-1 0,0 0 1,-13 1-1,0 2 0,3 0 0,-3 0 1,0 1 0,-1 1 1,-1 1-1,2 2 1,-4-1 0,3 1 0,-1-2-1,-2-1 1,2 0 0,1 1-1,1-2 0,2-3 0,1-1 0,3-1-1,1-2 1,4-4 0,-1-1-1,3-2 0,0-4 0,4-1-1</inkml:trace>
  <inkml:trace contextRef="#ctx0" brushRef="#br0" timeOffset="17940.0261">19806 4787 2,'-7'10'4,"1"3"6,0 4-7,-4 4 0,-3 2 5,3 4-7,-2 2 6,-3 1-1,3 4-7,-1-1 13,5 1 6,2-2-4,0-2 5,3-1-1,3-2-10,3-2-7,-1-2 12,4-3-7,0-1-7,2-3 0,-2-2-1,5-1 8,-3-3 5,0-2-2,-1-2-1,3-1-13,-4-3 0,0 1 14,1-3-8,1-2 0,-2 0-13,0 1 21,0-1-20,1 0 20,-3 1-14,0 0-5,0 1 13,2 0 0,0 1 6,3 0-14,-1 2 1,0-1-6,3 2 14,-1-1-1,0 2-6,1-1 13,1 1-8,0-2-19,1 1 1,-3-2 3,-2 1 1,1-2 0,-1 0 2,-2-1 0</inkml:trace>
  <inkml:trace contextRef="#ctx0" brushRef="#br0" timeOffset="18144.0378">19545 5270 9,'-2'-1'17,"0"-2"3,2 1 11,-2-3-5,2 2-8,2 0 9,0-1-8,2-2 3,2 1 4,3 0-16,1 0-2,2 0 7,1 1-9,1-1-14,3-1-12,-1 1-3,3 1 1,0-1 3,1 1 0,1 0 3</inkml:trace>
  <inkml:trace contextRef="#ctx0" brushRef="#br0" timeOffset="18346.0494">20230 5158 1,'0'0'3,"0"1"-1,4-1 0,0 1 0,0-1 1,2 0-1,-2 0-1,3 0 1,-1 0 0,0 2 0,2-1-2,1 0 1,-1 1 0,0 1 0,0-3-1,3 1 0,-3 1 0,2-1 0,-1 2-1,-3-2 0,0 0 0</inkml:trace>
  <inkml:trace contextRef="#ctx0" brushRef="#br0" timeOffset="21779.2457">11891 5715 2,'0'-1'2,"0"0"0,0 0-1,2-1 0,-2 0 0,0 2 1,0-2-1,0-1 0,0 1 0,2-1 0,0 0-1,-2 1 0,2 1 0,0-1 1,0-2 0,2 2 0,0-2-1,3 1 0,1 0 0,0-1 0,4-1 0,3-1 0,-1 0 0,3 0 0,4-1 0,-1-2 0,5 1 0,2-2 0,2-1 1,0-1-1,4-2 0,0-2 1,2 1-1,0-1 0,1 0 0,-1-2 0,2 1 0,-2 1 0,-2 1 0,0-3 0,-2 3 0,0 0 0,-2 1 0,-2 0 0,-2 1 0,0 0 0,-4 3 0,-1-1 0,1 2 0,-5-1 0,1 0 0,-3 2 0,1 1 0,-3 1 0,-1 1 0,-3 1 0,-2-1 0,2 2 0,-1-1 0,-1 2 0,-2 0 0,0 0 0,-2-2 0,0 2 0,0 2-1</inkml:trace>
  <inkml:trace contextRef="#ctx0" brushRef="#br0" timeOffset="22391.2807">11932 5986 2,'0'-2'2,"2"1"-1,0-3 0,2 2 0,2-2 0,1 1 0,-1-1 0,0 1 0,4-2 0,3-1 0,1-1-1,1-1 1,3-1-1,1 0 0,4-2 0,0 1 1,1-1-1,3 0 0,2-1 0,0 0 0,4-2 0,0 2 0,0-1 0,3-1 0,-3 0 0,2-1 0,0 0 1,0 1 0,2 0-1,-1-1 0,-1 1 0,0-1 1,-2 2-1,0-1 0,0 1 0,-2 0 0,-2 0 1,-2 3 0,0-2-1,-2 2 0,-3-1 0,1 2 0,-2 1 0,-2 0 0,-1 1 0,-1 0 0,-3 0 0,-1 1 0,-1 1 0,-2 1 0,-1-1 0,-1 2 0,-2 0 0,0 1 0,-2 0 0,1 1 0,-1-2 0,-4 2-1</inkml:trace>
  <inkml:trace contextRef="#ctx0" brushRef="#br0" timeOffset="22822.3054">12282 6065 2,'0'0'1,"2"0"-1,0 0 1,2-1 0,2 0 0,0-2 0,0 1 0,1 0 0,1-2-1,2 0 1,5-1 0,-1-1 0,3-1-1,-1-1 1,7-1-1,0-3 0,4-1 0,0-1 0,6-2 0,0 0 0,2 0 0,0-2 0,0 1 0,2 0 0,-1 1 0,-1 1 0,-2 0 0,-2 1 0,0-1 0,-4 2 0,-2 1 0,-3 1 0,-1 1 0,-4 1 0,-3 2 1,-2 1-1,-1 1 0</inkml:trace>
  <inkml:trace contextRef="#ctx0" brushRef="#br0" timeOffset="23234.329">12087 6353 1,'0'0'2,"2"0"-1,-2-1 1,6-2-1,3 1 0,1-3 0,4-1 0,1-1-1,6-1 1,-1 0 0,5-3 0,2 1-1,2-3 0,2 0 0,2-2 0,2 0 1,2-1-1,5-1 1,-1 1-1,3-1 0,-1-2 0,1 1 0,-1-1 0,0 0 0,-1 1 1,-3-1 0,-2 2-1,-2 2 1,1-2-1,-5 2 0,-2 1 1,-5 3 0,-1 0-1,-2 1 2,-5 3-2,-1-1 1,-1 2-1,-3 1 1,-1 0-1,-2 1 0,1-1 0,-3 3 0,0-2 0,-2 2 0,0-1 0,0 0 0,-2 2 0,3 1-1,-3 0-2</inkml:trace>
  <inkml:trace contextRef="#ctx0" brushRef="#br0" timeOffset="108582.2106">7481 4592 1,'-2'-2'2,"0"2"0,0-3 0,0 2 0,2 0 0,-2 1 0,0 0-1,0 0 0,-2 1 0,2 3 0,0-1 0,-3 3 0,1 2 0,2 2 1,0 3-2,-2 1 1,2 4-1,0 0 1,0 3-1,2 2 0,-2 1 0,2 1 0,0 2 0,0 1-1,2 1 2,-2 1-1,2 3 0,0-1-1,2 2 2,-2 3-1,2-1 1,2 3-1,1 0 0,-1 2 0,0-2 0,2 2 0,-1 0 1,1 0-1,0-1 0,0 1 0,1 0 0,-3-1 0,2 1 0,-2 1 0,3 0 0,-3 1 0,0 0 0,0 0 1,0 1 0,3 0-1,-5 0 1,0 3-1,0-1 0,0-1 0,-2 0 0,0-1 0,0 0 0,3 0 0,-3 0 0,0-1 0,0-2 1,0 0 0,0 0-1,0-3 0,-2-1 0,2-1 0,0-1 0,0-2 1,0-1-1,0-3 0,0-2 0,0-2 0,1-1 0,1-2 0,-2-1 0,0-2 0,2-2 1,-2-1-1,0-2 0,0 0 1,-2-2-1,4 0 0,-2-2 0,-2-1 0,2-1 0,0-1 0,-4-1 0,2 0 0,0-1 0,2-1 0,-2 0 0,-2-2-1,0 1 0,2-3 0,-4 0-1</inkml:trace>
  <inkml:trace contextRef="#ctx0" brushRef="#br0" timeOffset="110174.3016">7791 5669 1,'5'-2'2,"1"2"-1,0 2 0,4-1 0,1-1 0,1 1 0,1 2 0,3 0 0,-1 1-1,3 1 1,1 0 0,-1-1-1,3 2 1,0 1 0,-1 0 0,5 1-1,-2 2 0,2-2 0,2 2 0,0 2 0,-1-2 0,3 3 0,2 0 0,3 1 1,1 0 0,2 1 0,0 0-1,0 2 0,3 2 0,-1 1 0,0 1 0,1 2 0,-1 0 0,0 3 0,0 1 0,1 2 0,-1 0 0,0 2 0,-1 0 0,1 2 0,0 2 0,3 0 0,-1 4 0,2 0 0,-1 1 1,-1 3-1,0 3 0,-1-1 0,-1 3 0,2-2 0,-1 3 0,-1 0 0,0 1 0,-1 0 0,1 2 0,0 3 0,0 0 0,1 2 0,-1 1 0,2 0 0,-1 1 0,1 2 0,-2 1 0,3 2 0,-3 3 0,0 0 0,3 2 0,-3 2 1,2 0-1,1-2 0,-1 2 0,2-1 0,1 1 0,1 0 0,5 0 0,2 0 0,1 0 0,1-2 0,4 0 0,-2-1 0,4-1 0,0 0 0,0-3 0,4-1 0,2 0 0,5-3 0,-1 0 0,2-2 0,1-4 0,1 0 0,3-3 0,1-2 0,3-3 0,4-1 0,2-3 0,1-3 0,1-3 0,2-1 0,2-4 0,3-2 0,1-1 0,4-4 0,0-1 0,1-3 0,-1-3 0,3-2 0,1-1 0,1-2 0,-1-4 0,-2 0 0,-1-2 0,-1-1 2,-2-3-2,3-1 0,-3 0 0,-2-1 0,-2-1 1,-4-1-1,-4 1 1,-6-1-1,-5 0 0,-3 2 0,-9 0-1,-4 0 2,-10 2-1,-3 0 0,-8-1 0,-3 0 0,-8 1 0,-1-1 1,-6 1-1,-2-1 0,-7 0 1,0-1 0,-1 1-1,-3-1 0,-2-1 0,-2 0-1,1 0 0</inkml:trace>
  <inkml:trace contextRef="#ctx0" brushRef="#br0" timeOffset="110746.3344">15134 9384 4,'-2'0'3,"2"-1"0,-3-1-1,3 4 0,-2-1 0,2 2 0,2 3-1,-2 4 2,3 3-2,-1 4 0,2 2-1,0 3 1,0 2-1,0 0 1,2 2-1,-2-2 0,3 2 1,-3-1-1,0-1-1,0-2 0,0-3-1</inkml:trace>
  <inkml:trace contextRef="#ctx0" brushRef="#br0" timeOffset="111414.3726">15334 9294 4,'2'7'3,"4"4"0,-1 3 0,-1 3-1,2 4 0,-2 2 0,0 3 1,0 1-2,0-1 0,-1 1 0,1-3 0,-2 1 0,2-4 0,-2-3 0,0-1-1,0-3 1,0-2 0,0-2-1,0-4 0,0-5 0,0-5 0,1-4 0,1-5 0,2-5 7,-2-6-8,4-5 1,1-4 0,-1-6 0,2-6 0,0-5 0,1-4 0,1-3 0,3-3 0,-1 0 0,3-3 0,-3 0 0,1 1-1,-3 3 1,1 2 0,-3 2 0,-2 7 0,-2 2 0,3 5 6,-3 5 0,-2 4-7,-2 4 20,0 2-4,-2 5-8,-2 3-7,-2 4 13,0 2-8,-5 6 19,3 4-17,-4 4 7,2 5-9,-3 6 6,1 6-2,0 3-1,1 7-7,1 2 0,0 4 0,2 2-7,1 3 1,1 3 13,6 2 6,3 3-9,-1 1 6,4 2-1,2 0-8,3 2 7,1-1-15,5-1 15,-1 1-2,3-2-7,0 0 12,-1 0-20,3-1 13,-2-1-13,-3-3 14,1 1-20,0-1 21,-5-1-1,1-1-1,-3-4-7,-2-1 1,1-2-20,-3-5-3,0-2 9,-1-4-6,-1-4 4,-2-3 0,0-4 3,-2-3 2,0-4-1,-2-6 2,0-5 1,0-4 1</inkml:trace>
  <inkml:trace contextRef="#ctx0" brushRef="#br0" timeOffset="112961.4611">15903 9406 1,'8'-13'3,"3"-2"0,3-1 0,-2 1 0,3-1-1,-1 5 0,3 1 0,-1 2 1,-1 4-1,-3 1 6,3 6-1,-5 2-1,1 6-1,-1 2 0,-4 4 6,-4 3-8,0 1-1,-4 2 0,-2 2 0,-2-1 0,0-1-1,-3 0 0,1 0 6,-2-4-7,-1 0 0,1-4 7,0-2-1,-1-4-14,1-1 0,0-4 2,-1-2 0,3-5 0,-2-3 1,1-5 1,3-1 0,0-5 1,4-1 1,2-1 0,2-2-1,2 0 1,2 0 0,3 3 1,-1-1-1,2 4 2,3 1 0,1 4 0,-1 3-1,3 3 1,-1 3 0,1 2 0,1 5 0,-3 2 0,1 1 0,-1 3 7,1 1-7,-3 1 0,0 0-1,1-2 0,-3 1 7,3-2-1,-3-1-7,-4-2 7,2-1 7,-1-1-9,1-2 0,-2-3 5,0-2-1,3-3 6,-3-4-1,0-3-2,0-1-1,0-6-14,1-3 1,-1-1 6,0-1-6,0 0-6,-2 1 14,3 1-1,-3 3 6,2 2-1,0 4-1,-2 4-1,0 4-7,3 4 0,-1 3 8,2 6-8,-2 3-1,2 2 1,-1 2-6,3 3 1,-2-2 7,3 2 6,-1-2-14,2-2 8,-1 1-7,3-4 1,-1-1 1,1-3 0,1-2 13,-1-3-1,-2-3-1,3-3-20,-1-3 14,-3-2 7,3-4 6,-1-2 3,-3-3-8,0-2 5,-1-3-7,-3 0-15,0-5 15,0 3-15,-2 2 2,0 1 1,1 2 13,-3 3 6,0 3-9,0 3-7,2 4 7,-2 4-1,2 4 0,0 4-1,0 3 0,1 3-1,-1 2 0,2 3-6,0-1-6,2 2 7,1-1-5,-1-1 13,4 0-7,3-4 0,-1 0-19,1-4 10,3-2-6,1-3 8,2-1-4,-1-4 1,3-2 2,0-4 0,2-2 2,-3-1 1,-1-4 1,2-3 1,-2 1 0,-1-4 0,-1 2 1,-3 1 1,-1 0 1,-3 1 0,1 3-1,-3 1 1,-4 1 0,3 3 0,-5 2 1,0 2 0,0 3 0,-4 3 0,0 3 0,-2 1 1,0 6 0,-2 1-1,0 0 1,-1 1 0,3 1 0,0-1-1,2-1 1,0-1 0,2 0 0,5-3-1,-3 0-1,2-3 1,4-3-1,3-1 1,1-2-1,3-3 1,-1-1 0,5-4 0,0-1 0,-1-3 0,3-1-1,2-1 1,0 0 1,-3-1 0,3-1 0,-2 1 0,-4-1 0,-1 0 1,-1 2-1,-5 0 2,-2 0 0,-3 2-1,-1 1 7,-2 0-1,-4 1 5,0 1-8,-2 2 0,-2 1 7,-2 0-3,-3 2-7,1 2-6,-4 2 13,-1 2-1,-1 1-7,-3 3 0,3 2 6,-1 1-7,1 1-6,-1 3 7,5-2-6,0 2 13,1-1-7,5 3 6,0-1-1,4 1-6,2-2-7,2-2 14,7 1-1,-1-3-13,4-1 14,3-3-14,2-1 14,-1-2-1,5-2-13,4-3 1,2-1 1,2-2 13,4-4-1,2-3-13,0-3 1,-1-1 7,-1-4 6,-2-2-7,0-3-6,-4-2 0,-4-2 20,-3-3-2,-1-2-7,-4-5-8,-5-2 14,-4-3-22,-1-2 22,-5-2-8,-2 0-7,-4-1 1,-3 1-7,-1 2 2,-2 5 1,1 3 1,-1 7 7,-2 4 6,-1 5-1,3 6-13,-5 5 7,3 10 6,-2 5-1,1 8-6,1 7 6,-1 5 0,5 8-15,4 6 15,2 6 7,8 4-15,0 3 6,7 1 0,3 0 6,5 0-1,2-2-14,4-2-5,1-3 14,4-2-7,-1-4 7,-3-1 12,1-5 5,0-6-3,-4-2-2,-2-3 18,0-7-4,-5-3-11,-1-5-15,-3-5 0,-1-3 7,-3-4-3,-2-5 6,-3-4-8,-3-4 7,-2-1-9,0 1 0,0 2 5,-2 0-1,-1 3-7,3 2-6,0 3 7,-2 3-6,2 2 7,2 3-1,-2 5-6,5 2 7,-3 3 0,2 1-1,2 2 6,0 1 0,2 0-1,3 1 6,1 0-2,3-1-1,-1-3-8,1 0-6,1-2 0,-1-2 1,1-2-6,3-2 20,-3-1-7,-1-2-1,1-1 0,-1-1-6,-3-1 0,3 0 7,-5 0 0,0 3-13,1-2 20,1 3-8,1-1 6,-1 1-7,0 1-6,-1 0 0,1 0-5,1 0 13,-3 1-6,2-1 6,-3 0-6,1 0-20,0-3-2,1 0-11,-3-2 4,-2-1 2,0-1 4</inkml:trace>
  <inkml:trace contextRef="#ctx0" brushRef="#br0" timeOffset="113127.4705">17866 8750 10,'-4'1'23,"1"-1"-10,-1 0 18,2 0 3,2 0 1,0-1-4,-2-2-3,2-1-5,2-2-8,2 0-3,5-4-7,1-1-1,2 0-19,5-4-12,2 0 3,1-3 0</inkml:trace>
  <inkml:trace contextRef="#ctx0" brushRef="#br0" timeOffset="114797.5661">19727 7786 70,'-2'0'15,"2"0"4,-2 0-7,2 4-3,2 0 5,0 5-8,4 5 13,0 5-9,5 4 5,1 4-21,3 4 13,1 3 7,3 2-3,2 1 5,-1-1 5,-1-2-3,1-1 5,-3-3-4,0-3-15,-3-2 7,-2-3 4,-1-2-15,-1-2 0,-2-3 7,-3 0-1,-3-1 6,-7-1-15,-3-3 0,-4 1 14,-9-3-2,-4-3-13,-2 0-6,-4-4 14,-2 0-1,0-1 6,2 2-1,2-1-7,0 2 6,4 3 0,1 3-22,1 4 9,2 3 7,1 4 0,5 1-6,1 1 0,3 1 1,5 2-13,2-1 16,4-3 0,2-1-6,2-1-6,2-3 14,5-3-6,-1-3 7,2-3-13,3-3-6,-1-4 16,1-3-13,1-4 15,1-2-13,-1-3 20,1-2-13,0-3 7,-3 0-1,1-3 0,-1 1 0,0 2 0,1 0-14,-3 1 9,3 2 1,-1 3-6,-1 0 1,3 2 1,-1 2 1,-1 1-1,3 3 8,-1 0-6,3 1-6,0 1 14,-1 0-6,1 1-6,-1-2 7,3 1 7,-4-1-1,3-2-13,-1-1 14,2-1-1,-1-1-13,1-1 7,2-3 1,2 0-6,-1-2 7,3 0 6,-2 1-7,0 1 0,-2 3-7,-3-1 2,-1 3 7,0 1 0,-7 1-13,0 2 8,-3 3 13,-3 3 6,-2 2-15,-6 0 6,-2 4 5,-5 0-1,-1 1-1,-2 2-14,-1-1 1,-3 0 7,1-2 5,1 0-13,1-3 7,-1-3 0,2 1 7,1-3-2,1-3-1,4-1-7,-1-4-13,3-1 1,2-2-4,4-3 15,0-1-6,5-2-6,1 0 9,2 0 0,3 0-12,1 2 15,1 0-7,1 3 2,1 0-5,1 4 14,1 0-1,2 3 6,-1 3-13,-1 3 7,-1 3 6,1 0-1,0 4-7,-5-2 14,1 2 4,-3 0-15,0 0 12,-1 1-14,-1-4 14,0 0-9,-3-2 12,1 1-2,-2-1-9,0-3 18,-2-1-21,3-2 19,-3-2-4,-2-2-7,2-2-2,0-1-1,0-3-14,0 0 7,3-2 0,-3-1-6,2 0 13,0 1-1,2 2-1,-1-1-1,-3 3-7,2 3 8,0 1-9,2 2 8,1 3-7,-1 3-1,2 2 1,1 1-6,-1 1 21,0 1-3,3 0-1,-3 1-7,0-1 6,1 1-8,-1-2-6,1 1 1,-1-2 1,-2-2 0,0-3 13,3 1-14,-3-4 7,0 0-6,1-1 7,-1-4-1,0-2-6,0 0 6,-1-1 0,1-1-6,-2 0-6,0 0 7,0 1 0,1 0 1,-3 2-6,0 1 7,0 1 7,0 2-7,0 3 13,0 1-8,1 3-1,-1 2 6,0 1-7,2 1-7,-2 1 7,2 0-13,1 0-6,-1 1 3,2-2 2,2 1-6,1-2-3,1-1 15,5-3-12,-1-2-3,3-1-5,2-1 4,1-4 2,1-1 3,0 0 9,4-4-7,-2 1 3,-1-3 8,-1-2-6,2-1 0,-4-2 2,-3 0 8,1-1 6,-3 1 6,-1 0-2,-3 2 5,-1 1 12,-3 2-11,-2 2-14,-2 3-1,-4 4 14,-2 2-9,-4 5 12,-2 3-2,-3 2 4,1 1-22,-2 4 1,1 1 6,3 1 6,4-1-8,0 1 13,2 0-21,2-1-7,6-2 9,0-1 0,2-1 7,5-1-1,1-3 7,3-2-2,-1-1-1,3-3-1,-3-1 5,5-3-7,-2-1-19,-1-2 20,3-1 0,-4 0 6,-1-2-8,-3 0-20,1 1 3,-4 0 14,1 1 6,-1 2 6,-2 0-8,-1 1 7,-1 2 4,0 3-2,-2 1 5,0 3-15,0 1 6,1 3-2,-1 3 0,-2-1-8,0 3 8,2 0-9,0-1-5,4-1 13,-1 1-7,-1-3-6,2 0 1,2-2 13,1 0-7,-1-2 13,0-1-2,3-3-14,-1-2 13,1-1-14,1-1 7,1-3-7,-3 0 7,0-3 0,1 1-7,-3-4 1,3-1 0,-5 1 13,2-1-20,-2 1 14,3 2-7,-5 0 6,2 3-6,-2 3-6,3 0 20,-3 4 5,2 3-9,-2 0 13,3 3-3,1 1-9,0 0 0,5 2 5,-1-1-2,1 1-8,-3 0 14,3-1-10,-3 0-7,0-1 0,-1-1 0,-1-1 13,1-2-21,-1-1-11,-2 0-18,0-4 11,-1 0-9,-1-3-8,-2 0-2,0-2 5,-2-3 4</inkml:trace>
  <inkml:trace contextRef="#ctx0" brushRef="#br0" timeOffset="114971.576">21582 7766 11,'0'0'29,"0"0"3,0 0 1,0-1 3,2 0-10,0 0 3,5-2-11,-1 1-2,2-1-33,2-1-7,1 0 2</inkml:trace>
  <inkml:trace contextRef="#ctx0" brushRef="#br0" timeOffset="117092.6973">16983 10177 1,'0'-8'3,"-3"-3"0,1-2 0,0-1 0,-2 0-1,-2 0 1,0 1-1,-2-1 14,-5 0-10,3 3 6,-5 2-1,1 2-15,-5 1 15,3 3-3,-3 3-7,0 2-7,1 4 8,-1 3 6,5 3-8,-1 4 7,3 5-14,4 3 7,-1 4 7,7 4-1,2 4-13,6 2 13,3 6-7,5 3 0,3 2 6,5 3-13,3 1 20,4 2-14,0 0 0,2 0 7,0 1 0,-2 1-15,0 0 2,-2 1 1,-4-2 0,0-2 1,-7-3-1,-1-3 0,-3-3 1</inkml:trace>
  <inkml:trace contextRef="#ctx0" brushRef="#br0" timeOffset="118221.7619">17016 10997 2,'14'-18'2,"5"-3"0,1 0-1,1 0 0,4-1 0,0 0 0,0 1-1,-1 1 0,1 2 1,-2 0 0,-2 3 0,-3 4 0,1 1 0,-5 4 0,1 3 1,-3 3-1,1 3 0,-3 4 1,-2 4-1,-2 3 0,1 1 0,-1 4 0,-4-1 0,2 1 0,-2-1 0,0 0 0,0-1 0,2-2-1,-2-2 0,5-1 0,-1-4 0,0-1 0,0-4 0,3-3 0,3-3 0,-2-5 0,3-4 0,-1-1 1,1-5 0,-1-3 0,2-4-1,3-1 0,-3-5-1,3 0 1,2-1 0,-3 4 0,-1 2 0,-3 4 0,-2 3 0,-1 4 0,1 6 1,0 5-1,-1 6 0,-1 3 0,0 6 0,2 3 0,-3 3-1,1 3 1,0 1 0,1-1 0,1 1 0,0-3 0,1 0 0,-1-2 0,0-3 0,1 0 1,1-5-1,-2-2 0,3-4 0,-3-3 0,2-4 0,-1-2 0,1-3 0,-1-4 0,-3-3 0,2-2 0,-2-4 0,1-1 0,-1-2 0,0 3 0,-2 0 0,1 1 7,-1 3-7,-2 4 6,2 2-1,-2 6-1,3 3 0,-1 4-1,0 4-6,2 5 6,-2 0-6,1 4 0,1 1 1,0 0 0,0 1 0,1-3 0,-1 2 1,0-2 0,3-2 0,-1-1 0,2-4 0,1-2 0,-1-3 0,1-4 7,-1-3-8,0-3 1,1-3 6,1-6 0,-1 0-7,-3-3 0,2-2 0,-5 0 0,1-2 7,-2 3-1,0 1-6,-2 2 0,1 3 0,-1 4 7,0 3-7,2 3 0,0 7 0,1 4 1,1 4 6,0 5 7,2 2-17,3 3 22,1-2-9,1 1-8,1-3 7,1 1-7,4-3-7,1-4 20,1-2-1,0-6-8,0-3-7,1-8-7,-3-5 2,2-6 1,-5-2 1,1-2 0,-5-5 8,-1-1-7,-5-4 0,-2-2 0,-6-4 1,0-4 1,-4-3 0,0-2 1,-4-1 0,2 0 1,-3 4 6,1 4 13,2 5-9,0 6-1,-1 4-1,3 5-1,0 8 6,0 4 4,0 8-2,2 8-1,0 8 4,0 8-15,4 4 13,2 9 5,4 3-3,3 6-9,1 1 13,7 2-4,1-1-7,1-1 4,6-2-2,0-3-14,0-2 7,-1-3-1,1-5 7,-2-3-2,0-5 5,-2-3-2,-3-5-14,-1-5 8,-2-4-2,-1-6-7,-3-1 1,-1-4-1,-2-3-5,-4-1 1,1 0 7,-1 0-6,0-1 19,-2 3-8,0 2 1,1 1-2,-3 1 6,4 5-8,-2 2 6,4 2-7,0 3 6,1 2-1,-3 4 1,2 1-2,0-1-1,3 1-13,-3 0 8,2 1 0,1-2-14,-1-3 22,-2-1-7,3-1 6,-1-3 0,-2-2-1,3-2-21,-1-4 3,-2 0 14,1-2 6,1-1-19,-2 1 26,3-1-14,-3 2-6,0 1 7,0-1 6,1 3-1,-1 1 0,2 1-15,3 2 16,-3 0-8,0 2 6,1-2-1,-1 2-13,0-2 8,1-1-14,-5-1-17,2-1-8,-2-1 4,-1-4 2</inkml:trace>
  <inkml:trace contextRef="#ctx0" brushRef="#br0" timeOffset="118387.7714">18600 10158 23,'-2'1'14,"2"-1"5,0 0-15,0 0-7,0-2 1,4-2 13,2 0-15,4-3 14,5-4-2,4 0-14,5-1 0,1 1-1,6-2 1</inkml:trace>
  <inkml:trace contextRef="#ctx0" brushRef="#br0" timeOffset="118578.7823">19526 10214 1,'2'-1'4,"1"-2"6,-1 0-7,2-1 7,-2-1 16,2-1-8,0 0-3,0-2-2,2 0 5,1-2-3,1 0-2,2 0 0,5-2-3,-1 1-14,3 2 1,-1 1-13,-3 1 2,-1 1 0,-2 2 0</inkml:trace>
  <inkml:trace contextRef="#ctx0" brushRef="#br0" timeOffset="120456.8898">17415 11426 2,'-2'1'4,"0"2"6,0 3 0,0 3-9,2 5 13,0 3 4,2 4 5,2 4 4,2 5 2,4 3 3,3 4-11,3 1 11,5 2-4,2 0 9,-1-2-4,3-2-18,0-1-1,-2-5 11,0-1-10,-3-4-8,-1-3 19,-3-4 3,-1 0-5,-5-6-2,1-1 3,-5-6-22,2-5 13,-4-6 4,0-4-9,5-2 6,-1-7-9,2-3-1,3 0 5,1-3-14,3 1 0,3 0 0,3 0 1,0 3-6,4 3 0,-2 2 8,-1 2-1,1 4-12,-4 5 8,0 6 6,-5 4-13,-1 7-4,-5 4 20,-2 4-7,-4 3-6,-4 3-5,-2 1-5,0-2 3,-4-1-6,0-2-2,2-4-17,-1-1-9,-1-5 6,0-1 5,2-5 4,0-5 4,2-4 5,4-1 2,2-4 3,2-5 2,2-5 3,3 1 2,3-3 1,-1-2 2,3-1 3,1 0 1,1-1 1,1 1 0,2 1 14,-1-1 11,1 1-15,0 1 19,-1 1-4,-1 1 5,2 3-16,-3 0-2,-1 2 1,-1 0-9,-3 3 13,1 1-14,-1 2 13,-1 0-2,-2 3-13,1 2 20,-1 0-3,-2 3-14,3 1-6,-1 2 20,-2-1-8,1 2-7,1-1 0,-2-1 0,0 1-6,3-2 8,-1-3-14,0-2 3,1-2-11,3-2 1,-1-4 3,1-2 1,1-1 4,1-4 1,-1-3 2,1-2-1,-3-1 3,-1-2 1,-2-3 1,-1-4 0,-5-2-1,-2-1 2,-2-3 1,-4-1 0,-2 0 1,-1 0 1,-1 4 0,-2 3 1,-1 4 13,1 2-8,0 6 0,-1 4 13,1 6-10,-2 3 12,1 7-8,-1 6 11,4 4-8,-1 4-9,3 7 24,2 6-2,4 6 9,2 4-5,6 5 2,3 2-3,1 3-17,5 0 5,3-1-3,1-1 12,2-3-11,4-5-2,-1-2-14,1-4 7,-2-3 5,0-5-2,0-4-1,0-3 12,-3-6-9,1-3-2,-2-6-14,-3-4 7,1-3 7,-2-4-16,-3-2 16,1 1-15,-3-1 13,-2 1-1,1 1-7,-3 3 6,-2 0-7,0 3-6,3 1 1,-3 4 1,2 3-1,-2 2-17,5 2 9,-1 1-5,0 1 3,3 1-18,-3 0 11,2-1 3,3-1-4,-1 0-3,5-3 9,-2-3-3,-1-1 9,5-3 0,-5-2 3,3-2 1,-2-4-6,-1 0 7,-1-3 2,-1-2 1,-2-2 0,1-3 7,-5-2 13,2 0 4,-3-1-9,-1 3-2,-4 3 13,0 2-16,0 2 12,-4 2-22,-2 4 14,0 4-2,-2 6 12,-3 2-8,3 4-2,-2 4 5,-1 2-1,3 1-9,2 2-1,0 1 6,4 1-7,0-3 5,0-1-13,4 0-6,0-2 8,2-2 7,3-2-1,-3-2 0,4-5-19,1-2 14,-3-1 7,2-5-7,1-2 0,-1-3 0,-2 0-7,0-4 2,1-2-5,-3-2 14,0-2-7,0 1 7,1 4 0,-3 0 0,0 1-1,0 3 0,0 0 0,0 4-6,0 3-6,3 4 20,-1 4-1,2 2-1,-2 2-7,0 2 0,3 2 6,-1-1 1,2 1-2,-1-2-7,1 0 6,0 0-6,1-4 6,-3 1-13,0-1 8,0-3 0,3-3 6,-3-1-7,0-3-7,-1-1-4,1-1 20,0-3-1,-4-2-13,2-1 14,-3-2 0,1 4-2,2-2-14,-2 1 8,0 3 0,-2 0 8,4 2-16,-1 2 2,-1 1 14,4 4-14,-2 3 1,2-1 7,1 5 6,1 1-1,0 3-7,1-2 8,-3-1-22,4 0 22,-1 2-7,1-2 6,-1-4-13,-3 1 13,0-3 0,2-1-21,-1-3 15,-1-3 6,0 1 1,-2-2-16,1-3 15,-3-1 0,2-1 5,-2-3-14,-2 0 0,2 0-6,0 1 14,-1 0-7,-1 3 13,2-1-8,-2 3 0,2 2-7,0 2 1,0 1 6,0 3-6,0 4 6,3 1 0,1 2 0,-2 1-1,2 3 6,1 0-7,3 0 13,-2 0-8,1-1-7,1 1 6,3-2-19,-1 0-6,1 0 10,-1-4 1,1-1-12,-1-4 16,-2 0 0,3-2-5,-3-3 7,-1-1 0,-1-3 0,0-2 1,1 2-6,-3-1 7,0-2 0,-2 0-6,1 2 14,-1-1-1,0 3-1,-2 0-7,0 1 8,3 1 11,-3 3-15,2-1 6,-2 4-7,2 2 6,0 1-1,3 2-20,-3 0 21,0 0-13,2 1 19,1 0-7,-1 0 5,0-4-14,3 1 7,-3-1-13,2-2 7,1-2 6,3-1-6,-2-2-14,1-1 10,-1-2 7,1 1-13,-1 1 14,3-2-7,-1 1 7,0 0-6,-3 3 0,-1 0-6,3 1 15,-3 2-8,-2 1-6,3 1 2,-3-1 13,0 1-7,-2 1-6,0-1-6,3 1 8,-3-4-6,0 2-4,-2-3-19,2-2 5,1-1 2,-3-1 1</inkml:trace>
  <inkml:trace contextRef="#ctx0" brushRef="#br0" timeOffset="120615.8989">19864 10751 24,'-5'0'8,"-1"2"18,2 0 10,0-1 2,2-1-17,0 0 9,2-1-16,2 1 10,2-2-15,2 0-8,7-2-18,-1 0-7,5-3 2</inkml:trace>
  <inkml:trace contextRef="#ctx0" brushRef="#br0" timeOffset="134605.699">3386 9265 2,'0'0'2,"0"0"0,0 0 0,0-1-1,2-1 0,0 0 0,3 1 0,-1 1 0,-2-1 0,2 1 0,2 0 0,2 1-1,1 0 1,-1 2 0,2-3-1,3 1 1,-1 0-1,3 0 0,-1-1 1,3 0 1,-1-1-2,3 1 0,-1-1 0,1 0 0,2-2 1,-1 2 0,1 0-1,2-2 0,-1-1 1,1 1-1,0 0 0,2 2 0,-2-2 1,-1-1-1,3 3 0,-2 0 0,-2 1 0,-1 0 0,1 1 0,0 3 0,-3-2 0,3 1 0,-5 3 0,1 0 0,2 0 0,-3 1 0,1 0 0,-3 0 0,3 1 0,-3 0 0,3 0 0,-3 0 0,3 2 1,-1-2 0,1-1-1,1 2 0,-1-1 0,4 0 0,-3-1 0,3 1 0,-2-1 0,3-1 0,-1 0 0,2 1 0,0-2 0,-1-2 0,3 2 0,0 1 1,-2-2-1,1 1 0,1 0 0,0-1 0,0 2 0,-2-1 0,4 0 0,-3 1 0,1 1 0,0-1 0,2 0 0,0 0-1,0 0 2,0-1-1,-1 1 0,3 0 0,-2-1 0,2-1 0,-2 1 0,2-3 0,0 2 0,2-3 0,-2 0 0,0-1 0,2-1 0,0 0 0,0-2 0,-2 1 0,2-1 0,2-1 0,-2-1 0,0 2 0,2-1 0,2 1 0,3-1-1,-3 2 1,0-1 1,2-1-1,2 1 0,-1-1 0,-1 1 0,0-3 0,-2 1 0,3-1 0,-1-1 0,-2 2 0,0-2 0,0 0 1,-2-1-1,3 2 0,-3-2 0,2 2 0,-2-1 0,2 1 0,0 0 0,-2 0 0,2 3 1,1-2-1,-1 2 0,-2 0 0,2 2 0,-2 1 0,0-1 0,0 1 0,-2 1 0,0-1 0,2 1 0,-2 2 0,-2-3 0,2 1 0,0 0 0,-2-1 0,4 0 0,-4-1 0,5 0 0,-1-2 0,0 2 0,2 0 0,-2-1 0,2 1 0,-2-1 0,0 1 0,-2 1 0,2 0 0,-2 1 0,0 1 0,-2-1 0,0 2 0,-2 1 0,0-2 0,-2 0 0,0 1 0,0 0 0,-3 0 0,1 0 0,-2-1 0,-1 0 0,1-1 0,2-1 0,0 0 0,-3-1 0,3-2 1,-2 1-2,1 0 2,-1-1 0,0-1 0,0 0-1,-3 2 0,-1-1 0,-1 0 0,-1 1 0,-3-1 0,1 1 0,-1 0-1,-4-1 2,3 2-1,-1 0 0,-2 1 0,0-1 0,3-2 0,-5 2 0,2 0 0,-2-1-1,1 2 2,-1 0-1,0 0 0,-2-1 0,0 1 0,0 0 0,1 0 0,1 0 0,-4 0 0,2 0 0,0 0 0,-2 0 0,2 0 0,-2 0 0,1 0 0,-1-1 0,0 1 0,0 0 0,0 0 0,-2 0 0,2-2 0,-2 2 7,2 2-8,-2-2 0,0-2 7,0 4-1,2-2-7,-2 0 7,0 0-1,2 0-6,-2 0-1,0-2 1,-2 2 0,2 0 1,0 0 0,0 0 0,0 0 0,0 0 0,0 0 0,0 0 0,0 0 1,0 0 6,0 0 5,0 0-7,0 0-7,0 0 7,0 0 0,0 0-9,0 0 15,0 0-8,0 0-6,0 0 6,0 0-6,0 0-1,0 0 2,0 0 0,0 0-1,0 0 0,0 0 0</inkml:trace>
  <inkml:trace contextRef="#ctx0" brushRef="#br0" timeOffset="138120.9001">2071 7920 1,'8'-1'2,"0"-1"-1,1 1 1,1 1-1,2 0 0,-1 0 0,1 0 1,1 0-1,1 0-1,1 0 0,-1 1 1,1 1 0,1 0-1,1 0 1,-1 1-1,3 0 0,-3-1 1,1 2 0,1-1 0,-1 3 0,4-1-1,-3-1 1,3 0-1,0 1 0,-1-2 0,3 1 0,0-1 0,0-1 2,1 2-2,3-2 0,2 1 0,0 0 0,2-1 0,0 1 0,2-2 0,0 1 1,1-1-1,1-1 1,0 0-1,0 0 0,0-1 0,0-1 0,0 0 0,1-2-1,1-1 1,0 1 0,0-2 0,1-1 0,-1 0 0,4-1 0,-2 1 1,1 0-1,1 0 0,-2 2 0,-1 1-1,1 1 1,-2 2 0,0 2 1,-4 2-1,3 1 0,-3 2 0,-2 3 0,0 1 0,0 1 0,0 2 0,-2 0 0,0 0 0,2-1-1,-2 0 1,2 1 0,-2-3 0,2-2 0,2 1 1,-2-2-2,0 0 1,0-4 0,2-1 0,0 0 0,-2-2 0,2-2 0,0 0 0,0 0 0,-2-3 0,0 2 0,0-1 0,-2 1 0,0 0 1,0 4-1,-2 1 0,0 2 0,0 4 0,0 1 0,0 2 0,0 2 0,-1 1 0,1 0 0,2 1 0,0-1 0,2-1 0,-2-2 0,2 1 1,0-3-1,0 1 0,0-3 0,0-3 0,2 0 0,-2-3 0,1 0 0,1-2 0,-4 0 0,2-3 0,-2 0 0,-1-2-1,1 0 1,2-1 0,-2-1 0,0 1 0,0-1 0,0 0 0,0 1 0,2 0 1,-2 1-1,0 1 0,2 1 0,-2 1 0,2 0 0,-2 2 0,2 1 0,0-2 0,0 2 0,2 0 0,-2 0 0,0 0 0,2 0 1,-2-1-1,5 1 0,-3-1 0,0-1 0,2-2 0,0 1 0,2-2 0,1-1 0,-1 0 0,2-1 0,-2 1 0,1-1 0,-3 0 0,2 0 0,-4-2 0,0 4 0,-2 0 0,0 0 0,-2 4 0,0 0 0,-2 2 0,2 1 0,-2 5 0,0 0 0,0 4 0,-1-1 0,3 1 0,-2 0 0,2 1 0,0 0 0,0-2 0,4 1 0,-2-3 0,2-1 0,0-3 0,1 1 0,-1-3 0,2-2 0,-2-2 0,0 0 0,0-3 0,0-3 0,-2 0 0,0 0 0,0-3 0,0 1 1,-2-1-1,-2 1 0,2 1 0,-4 0 0,2 0 0,-2 2 0,-3 1 0,1 2 0,-2 2 0,1 2 0,-1 0 0,2 2 0,0 1 1,-5 1-1,5 0 0,-2 1 1,1-2-2,-1 2 1,2 0 0,-2-3 0,-1 0 0,3 0 1,-2-1 0,-1-1-1,1-3 1,0 1-1,-1-1 0,-1-1 0,2-1 0,-3 1 0,1-1 0,0-1 0,-3 2 0,1-1 0,-1-1 0,-1 2 0,1 0 0,-3 1 0,1 0 0,1 2-1,-3 0 1,0 2 1,3 0-1,-1 2 0,1 0 0,-3 2 0,3 0 0,-1 1 0,1 0 0,-1 0 0,1 1 0,-1-2 0,1 0 0,1-1 0,-1-1 0,-1 1 0,-2-1 0,-1 1 0,1-2 0,1-1 0,-3 0 1,0 1-1,1-1 0,-3-1 0,0-1 0,-2-1 0,3 1 0,-1 0 1,0-2-1,1-1 1,-1 1-1,2-1 0,-2 0 0,1-1 0,1 0 0,-2 3-1,1-2-1,-1 2 0</inkml:trace>
  <inkml:trace contextRef="#ctx0" brushRef="#br0" timeOffset="164354.4006">8127 8894 2,'0'0'1,"0"0"1,0 1 0,0-1-1,0 2 0,0-1 0,0 0 0,-3 0 0,3-1 0,0 1 0,3 0 0,-3 0 0,0 1 0,2-1 0,0 0-1,2 0 1,-2 1-1,2 1 0,0-1 1,0 0-1,2 1 2,3-2-2,-1 1 1,4-1 0,1 1-1,1-1 1,3 0-1,1-1 1,5 0-1,0 0 0,2 0 0,2-1 0,2 0 0,4-1 0,-2 2 0,4 0 0,0-1 0,2 1 0,1 0 1,-1 0-1,2 0 0,2 0 0,3 0 1,1 0-1,3-2 1,4 2-1,1-1 0,3-2 0,2 1 0,2-1 0,2-2 0,2 0 0,2 0 0,1-2 0,5 0 0,0 0 0,3-2 1,1 1-1,-1-1 0,-1 0 0,1 1 0,-1-1 0,1 1 0,-1 1 1,1 0-1,-5 2 0,0-1 0,-4 1 0,-4 2 0,1 0 0,-8 3 0,-1 1 0,-4 1 0,-5 1 0,-1 1 0,-5 0 0,-6 2 0,0 0 0,-6 3 0,0 0 0,-4 2 0,-5-1 0,1 2 0,-5 1 0,1 0 0,-3 2 0,-1-1 0,-3 0 0,-2 1 0,0 0 0,1 0 1,-3 2-1,0 1 0,-4-2 0,2 2 0,-2 0 0,0 2 0,0 1 0,-2-1 1,0 2-1,0 1 0,-2 0 7,-1 3-7,-1 1 0,0 2 0,2 0 0,-2-1 0,-1 3 0,1 2-1,0 1 0,0 4 1,2 1 0,-5 4 6,3-1-7,2 5 0,-2-1 7,2 3-1,0 0-1,-1 1 0,3 1-7,0 0 14,2-1-9,-2 1 13,4 0-21,-2-1 7,0 2 0,2-1 6,-2 0-1,0 1-1,2 1 7,-2-2-2,0 0-14,0-1 0,-2 0 7,2-1 6,-2 0-7,0-2-1,2 0-6,0-1 13,0 2-1,0-2-1,0-1 1,0-2-8,2-2 12,-2 0-1,2-2-8,0-2-12,3-2 13,-1-4-6,-2-2 13,4-2-8,-2-4-13,0-1 20,2-3-13,-1-1 7,-1-2-1,0-3 6,-2-1-7,0-1-6,2-3 13,-2 0-8,0-1 8,-2-1-8,2-3 6,-2 1-1,2-1-7,-2-1-6,2 1 7,-2-2-7,0 1 16,3-1-8,-3 1-8,0-1 16,0 1-8,2-2-8,-2 1 16,0 0-16,0 1 2,2-1 13,-2 0-13,0 0 1,0 1 13,0 0-20,-2-1 20,2 0-13,0-1 1,0 1 13,0 0-14,0 0 13,0 1-7,0-2 7,0 1-15,0 0 15,0-1-8,0 1-8,0 0 16,0 1-16,0 1 9,0-1 7,0 0-16,0 2 16,0-2-8,0 1 0,0-1-14,2 0 21,-2 1 1,2 0-2,0 2 5,2-2-20,2 2 1,2-3 0,3 2 22,-1-3-3,7 1-1,3-1-14,3-1 13,6-2 0,4 0-8,2-3-8,3 0 16,3 0-2,0-1-1,5-2-7,-1 1 6,1-2 6,1 0-8,1 0-7,2 1 13,-3 1 0,3-1-8,-3 1 0,-1 0-6,-1 0 6,-1 1 0,-3 1-6,0 1 0,-3-1 1,-1 1 14,-4 1-2,-2 1-1,-2 0-1,-2 0-1,-2 1 0,-3 1-1,-3 1 0,-2 0-13,-3 2 7,1-2 6,-5 1 0,0 0-7,1 2 7,-5-2 7,0 2-15,0-1 13,0 1-20,-1-2 20,-1 0-21,0 0 16,-2 0-9,0-1 9,0 0-8,0 0 14,0 1-14,0-2 7,-2 0 5,2 1-1,0-1 0,-2 0-8,2 0 1,-2 1 0,0-1 0,0 0 0,0 1-13,0-1 20,0 0-13,0 0 13,0-1-13,0 1 13,0 0-13,0 0 7,0 0-7,0 0 14,0 0-8,0 0 7,0 1-7,-2-1 6,2 1-7,-2 1 6,0-2-7,2 2-6,-2-1 14,0 1-7,2 0-6,-2 2 1,0-2 13,0 2-1,2-1 6,-2 1-14,0 0 12,0 1-1,0 1 5,0-1-1,-1-1-8,-1 2-13,2 1 13,-2-2-7,2 0-7,0 1 16,-2 1-16,2-1 15,-2-1 0,0 0-8,-1 1 1,-1 0-8,0 1 15,0-1 6,0 1-14,-1-1 0,1-2 6,2 2-6,0-1-6,2-2 13,-2 1 6,2-1-14,2 0 6,-2-1-6,-1-1 0,1 0 13,0 2-14,2-3 7,0 1 0,0-1-7,0 1 7,-2-1-1,2 1 0,0 0 0,0-1-13,-2 0 14,2 0 0,0 1 6,0 1-14,0-2-12,0 0 8,-2 0 7,2 0-18,0 0 3,0-2-12,0 2 4,0 0-2,-2-4-5,2-1 4,0-1 3,-2-1 2,2-1 3,2-2 1</inkml:trace>
  <inkml:trace contextRef="#ctx0" brushRef="#br0" timeOffset="165860.4867">12240 11191 2,'0'0'3,"-2"1"-1,0-3 0,-2 0 0,2 2 0,0-1 0,-2 1-1,2-2 1,-3 2 0,3-1 0,0 1-1,-2 0 0,0 1 0,2 0 1,-2 1-1,2 1 0,0 0-1,2 1 7,0 0-1,0 1-7,0 2 7,2 2 5,0 1 0,2 0-15,0 3 13,2-2 5,3 1-20,-1 1 13,0 1-7,2-1 0,1 1 0,-1 0 0,3-2 12,-1 1 0,0-1-2,1-1-8,-1 1 12,1 0-20,-1-2 13,0 2-13,1-2 7,-3 1 0,0-2 6,-1-1 6,-1 1-9,0-2-6,3 0 6,-3 0-7,-2-1 13,2 1-7,-1-2-1,-3 1-6,-2-1 13,2 1 6,-2-1-3,0 1-14,-2-1 13,-2 1-8,0 0 6,0 1-7,-4-1 0,2 0-7,-3 1 14,1 0-2,0 0-20,0 0 15,0-2-7,-1 1 14,-1 0-8,2 0-7,2 0 7,-3-2 8,3 0-16,0-1 15,0 2-2,0 0-7,-2-1 7,2 0-20,2-1 15,-3 1 6,3-1-14,-2 0 14,2-1-1,0-1-20,2 0 15,-2 0 6,0 1-14,2-1-12,0-1-3,-2 0 1,2 0 2,0-1 2,0-2 2,0 1 1,2-3 0</inkml:trace>
  <inkml:trace contextRef="#ctx0" brushRef="#br0" timeOffset="167460.5782">11523 12198 3,'0'-8'3,"0"-2"-1,-3-1 0,3 0 0,0-2 0,-2 3 0,2-3-1,-2 1 1,0 2 1,0 0-2,0 0 1,-2 1-1,0 3 0,-2 0 0,-1 3 0,-1 2 0,-2 2 0,-1 2 0,1 4-1,-2 5 7,1 3-1,1 6-1,0 3-7,3 8 1,1 3 0,0 5 12,6 5 0,2 1-8,2 1-1,5-1 6,3-2-13,2-3 13,5-3-1,0-5-7,3-4 0,3-6 6,2-7-1,2-5-7,0-6-6,2-9 1,0-6 0,2-7 1,0-8 1,2-9-1,-1-3 2,-1-4 1,-2-4 0,-2-5 0,-5-3 0,-3-1 0,-4-5 1,-3-3 0,-6-3 1,-1 1 0,-5 2 0,0 3 0,-6 3 0,-1 7 1,1 4 0,-2 8 0,2 5 0,-2 7 0,-3 8 0,3 8 1,-2 9-1,0 8-1,-1 9 1,1 7 0,0 9 0,2 4 1,0 6-1,3 3 0,3 5 0,3 1 0,3 0 0,2-1 0,4-3 0,5-2 0,-1-2 0,3-4 0,4-2 0,0-3 0,-1-5 7,1-5-7,2-2 0,-2-5 0,-1-4-1,-1-5 1,0-3-1,-1-7 1,-1-2 0,0-4 0,-3-1-1,-1-4 0,-5-3 0,-2-3 1,1-1 0,-5-2 0,0 0 0,-4 0 0,0 2 0,-2 0 0,0 4 0,-2 1 0,-1 3 0,-1 2 0,2 4 0,-2 4-1,0 4 1,0 5 0,-1 2 0,1 3 0,0 2 0,2 3 0,0 0 0,2 2 0,2 0 0,0-2 0,0 1 0,2-3 0,2-1 0,0-1-1,2 0 1,0-3-1,3-4 0,-3-3 0,2 0 0,2-5-2,-1-2 1</inkml:trace>
  <inkml:trace contextRef="#ctx0" brushRef="#br0" timeOffset="167785.5968">12424 12184 4,'0'0'3,"0"0"0,0 0 0,0-3 0,0-1 0,0 0 0,0 0 11,0 0-1,0 1 5,0 0 3,0 0-15,0 0 13,0 2-9,-2 0-2,2 1-7,-2 0-6,0 2 19,-2 2-8,2 1-7,0 2 7,0 1-1,2 0 5,0 2-1,0 1-13,0 2 0,2-2 1,2 3 12,-2-1-7,4 0 0,-2 0 0,3-2 6,1 1-14,-2-1 7,0 0 0,2 1-6,1-2 13,-1-2-8,0 0-6,-2 3 13,1-4-7,-1 0-6,0 0 1,-2 0-6,2-3-5,-3 1 0,-1 0 3,0 0 1,-2 2 0,0-2 3,0-1 0,-2-1 0</inkml:trace>
  <inkml:trace contextRef="#ctx0" brushRef="#br0" timeOffset="168075.6134">12590 12142 1,'4'-6'3,"0"0"0,2 0 1,0 3 13,-4-1-10,3 2 12,-1 0-1,-4 2-10,2 2 12,-2 2-2,0 0-9,0 4 5,-2 3-14,0 0 13,-2 2-2,1 2-8,1 1 6,0-1-1,2 1-7,0-2 0,2 2 7,3-2-8,-1 0-14,2-1 15,0 0-6,4-4 13,3-1 0,-1 1-8,3 0 0,-1-3 6,-1 0-14,-1 0 8,-2 0-6,-1-1-6,-1 2-5,-2 0 0,-2 1 3,-2 1 1,-2 0-1</inkml:trace>
  <inkml:trace contextRef="#ctx0" brushRef="#br0" timeOffset="170005.7238">13022 11647 4,'-4'1'24,"-2"1"-4,1 1-9,-1 3 6,2 2 10,-2 6 3,2 4-9,-2 5 22,1 5-19,3 3 11,2 4-18,0 2-7,5 3 4,-1 0-8,2-2 5,0 0 0,0 0-9,3-2 19,-1-4-2,0-2-15,-2-2 18,3-2-22,-3-5 0,0-4 0,0 1 14,-2-4 3,0-5-8,1-3-7,-1-4-1,2-3 7,0-4 0,0-3-2,3-5 5,-1-1-20,2-3 14,3-1-1,1-1 0,3 0-7,1-1-6,3 3-6,2-1 9,2 2 1,1 1 6,1 2-6,-4 3 1,-2 2 6,-3 4 0,-3 2-19,-1 2 9,-5 6 6,-5 2-5,-4 2 7,-2 3-6,-5 3-6,-3 2 2,0-1 13,-3-1-20,-1 1 3,-1-2 8,3 0-13,0-3 4,1-3-5,3-1-11,0-2 3,1-4 5,3-1 1,0-2 5,4-1 0,2-2 3,2-1 1,5-4 1,3 0 3,1-2 1,5-1 1,1-1 1,1-1 1,3-2 1,-2 0-2,0-2 3,1 2 1,1-2 0,-2 1 0,-1 1 0,1 1 0,-4 1 1,-1 2 0,-3 2 13,-1 1-1,-4 2-8,-2 2-7,-1 3 13,-3 4-1,-2 2 5,-2 4 6,-3 2-10,-1 2-7,0 2 0,0 2 6,2-2-1,0-1 0,2 1-2,2-3-14,0-2 2,2-2 1,4-2-6,0-5 8,4-1-7,3-6 2,1-4 1,3-2 1,-1-4 1,3-4 0,0-3 1,1-3-1,-1-3 2,2-4 1,-5-2-1,3-2 1,-3-3 0,-1 0 1,-3-3 1,-2-1-1,-1 0 1,-5 2 0,2 2 1,-4 1 0,0 4 0,0 6 7,-4 4-1,2 4-1,-4 7 7,0 7-3,-2 4 12,0 9 4,-3 7-10,-1 5-8,0 7 12,1 7 10,-1 4-9,4 2-10,2 5 19,-1 1-11,3-2-9,2 0 7,2 0 3,3-3-1,1-2-10,2-4 5,0-3 0,1-4-3,1-1-1,-2-6-7,1-2 6,1-3 6,0-2-3,1-5-1,-3-3-1,2-3-8,0-5 6,1 0 1,-3-5-2,2 1-14,1-4 14,-1-1-7,0 3 0,1-2-20,-1 1 10,-2 4 14,3 2 0,-5 4-1,2 1-12,3 5 7,-5 5 0,0 0 1,-2 2-20,2 5 4,1 0 1,-1 0 16,0-1-13,0 0-4,2-1 1,3-1 3,-1-2 2,5-3 0,-1-2-4,3-4 15,-1-2-6,1-4 1,-1 0-1,1-3-4,-1-1 8,1-4 6,-3-2-13,-1-2 14,-1-5-7,-1 0-6,-1-1 2,-2 0 13,0 0-7,-1 2 13,-1 2-2,-4 2-1,-2 3-8,0 4 14,-2 2-9,-4 7-13,-3 5 13,-1 4-7,-2 1 13,-1 4-8,1 4 6,-1 0-1,5 1-2,0 0-1,2-3-13,1 0 14,3-2-14,2-1 7,2-3 7,5-4-14,1-1-5,0-4-6,3-2 9,1-3 2,0-3-13,3-1 16,-1-2 0,1-2-5,-3-1 7,3-2 0,-3-1-13,1-1 22,-1-1-15,-2 3 8,1 2-12,-3 2 20,0 1 6,0 4-2,1 4-2,-5 4-1,4 5-14,-4 2 21,0 1-3,1 3-2,-3 2-7,2 0-7,2 0 6,-2 0-6,2-2 6,3-2 7,-3-2-2,4-1 5,0-2-1,-1-4-1,1-1-22,2-3 9,1-4 14,-1-1-9,1-2 0,-3-2-14,0-4 14,3 0 1,-3-2-1,0-2-1,-1 2 0,1-1-6,0 2-7,-3 2 8,1 1 7,-2 3-7,0 3 7,0 2 0,-1 4-1,3 2 0,-4 5 5,2 2-1,0 3 0,1 1-1,1 3-1,-2-1 7,2 0-3,1-1-1,-1-1-13,2-2 0,3 0 13,-1-5-1,1-1-1,1-2-19,0-2 14,-1-3 0,-1-2 6,1-4-7,-1-2-6,-2-1 0,1-4 7,-1 2 7,0-2-8,-1 0 7,-3-2-20,0 2 8,0 2 7,-2 3-1,1 0 0,-1 3 0,-2 2 6,2 3-1,0 4-13,-2 2 1,2 3 13,0 1-1,-1 2-19,1 1 8,2 0 13,-2 2-1,2-2-7,2 1 6,3-1-7,-1 0 7,0-5-1,3 1-14,-1-2 15,3-2-1,-1-2-7,3-4-20,1-1-2,3-5 2,0 1 9,-1-1 8,-1-3-13,0 2 4,-5 2 1,-1-1 21,-1-1-8,-4 3 7,3 0 5,-3 0-14,-4 2 13,2 0-7,0 3-15,-1-1 22,-1 3-2,-2 1-14,2 2 1,-2 1 0,0 1 14,2 1-14,0 1 13,0-1-1,-1 2-1,1-1-1,2 0 6,0-2-8,2 0-1,13 2 0,-2-1-1,-1-4-6,1 1-6,-3-3 20,-1 0-7,-3-3-13,1 1 7,-3-2-13,-4-2 3,0 0 2,-1-1 0,-7-1-4,-5-2 14,-1 1-6,0-3 1,-1 1-6,-3 0 8,4 4 1,-3-2 6,-1 1 0,-2-2-19,-1 0 14,1 0 7,-1 1-1,1-1-13,-1 2 1,3 2 1,1 0 14,1 0-7,0 4 0,-1-1 6,1 3 5,2 1-13,-3 2 6,3 3 0,0 0-7,2 2 13,2 0-7,-1 1-8,3 0 1,0 0-6,2 1 2,2 0-13,3 0-3,-1-2 2,2 1 2,2-1 1,0-2 3,5-1 1</inkml:trace>
  <inkml:trace contextRef="#ctx0" brushRef="#br0" timeOffset="170331.7424">15638 11527 5,'0'-1'10,"0"2"0,2 0 10,-2 1-2,0 2-1,2 0 3,-2 1-15,0 0 13,2 0-10,-2 2-1,2 0-7,1-1 14,-1-1-15,-2 0 0,2-1-7,0-1 14,-2-1 0,2 0-8,0-2-13,-2 0 2,0 0 2,0 0 0,-2-3 3,0-1 0,-2 0 1,-13-7 1,-2 1 0,-3-2 0,-3 2 1,12 4 0,-5 0 1,-3-2 1,-4 0 0,1-1 1,-3-2 1,0 0 0,-2 3 0,2-1 1,0 1 13,0 1-8,2 1 25,1 0-3,1 0 2,4 3-3,1-2-4,3 3-22,1 0 14,3-2-3,3 2-1,2 1-1,2 1-14,2 0-12,4 0-5,0 0 3,2 0 1,2 0 1</inkml:trace>
  <inkml:trace contextRef="#ctx0" brushRef="#br0" timeOffset="170476.7507">15957 11460 2,'-6'-1'4,"-3"-1"-1,-5 0-2,-5 0 0,-4-1 0,-32 0-1</inkml:trace>
  <inkml:trace contextRef="#ctx0" brushRef="#br0" timeOffset="171370.8019">3754 9193 1,'0'0'2,"0"2"-1,0 0 0,2 3 0,1 5 0,1 2 0,0 2-1,2 1 1,0 2-1,5 0 1,1 3 0,2 2 0,3 0 0,2 0-1,3 2 0,3-2 0,6 2 1,6-1-1,5-1 1,3 2-1,3-1 0,8-2 0,2-1 0,4-1 0,68 21 1,-4-9-1,-66-18 0,10 1 0,5-1 0,3-2 1,3 3 0,6-1-1,4 0 0,6-3 0,0 1 0,3-2 0,-1 2 0,106 4 0,-112-9 0,4-2 0,4-1 0,1-2 0,102-2 0,-17-4-1,-16-4 1,-92 3 0,6-2-1,1-2 1,94-14-1,-18 0 1,-13-2-1,-79 12 1,2-1-1,5-3 0,-3 0 1,3-3 0,76-23 0,-21 3 0,-12 1 0,-66 21 0,-2-3 0,-1 0 0,1-5 0,-2-1-1,-5-1 1,-1-4-1,-3 2 1,-4-2 0,-4 0 0</inkml:trace>
  <inkml:trace contextRef="#ctx0" brushRef="#br0" timeOffset="171600.815">4921 8521 1,'-60'16'1,"-6"2"0,-3 1 0,-1 2 0,-4 3-1</inkml:trace>
  <inkml:trace contextRef="#ctx0" brushRef="#br0" timeOffset="172693.8776">3709 10719 3,'-2'1'2,"-2"-1"-1,2 1 2,-3-1-1,3 0-1,0 0 0,0 0 1,0-1-1,2 1 0,0-1 0,2-2 0,2 1 0,1 0 1,1-1-1,4 0 0,0 0 0,5 1 0,-1-1-1,5 0 1,4 0 0,4 1 0,4-1 0,4 0-1,2-1 1,9 1-1,3-2 1,5 0 0,4 0 0,2 0-1,2 0 0,4 0 0,71-6 0,-73 6 0,6 0 7,0-1-8,5 1 1,1 2 6,-1-2-1,5 3 0,-1-1-8,6 2 7,0 0 0,-1 0-7,1 1 0,2 0 7,-2 1-7,89 5 0,-17-3 7,-85 0 7,3-1-16,1 0 15,1 2-8,1 0 6,3 0-14,80 3 7,-20-1 7,-75-3-1,2-2-8,1 2 1,1-1-7,0 0 7,0 1-6,-1-2 13,63 0-13,-14 1 1,-66-2 13,1 0-1,-1 0-1,0 1-13,-2-2 13,-1 1-1,-1-2 0,-1 0 6,-1-1-14,-1 1 6,1-1-14,-5-2 3,1 3 20,-1-3-8,-2 1-7,0 0 7,-1 0-1,1 1-6,-2-2-7,0 2 15,-3 0-8,1 0-5,-2 0 1,-2 2 13,-4-1-1,2 1 1,-5 0-9,1 1 8,-4 0-15,0-1 15,-3 2 0,-1-1-1,-1 0-14,-1-1 22,-1 2-9,-1-1 0,-1 0-1,-2 1-13,1-2 8,-1 1-7,-2-1 1,3 1 2,-3 0 0,0 0 1,1-2-2,-3 1 2,0 1 1,2-1 0,-4 1 0,3 0 1</inkml:trace>
  <inkml:trace contextRef="#ctx0" brushRef="#br0" timeOffset="173458.9213">8687 10767 1,'2'-2'3,"0"1"0,2-1-1,-2 0 0,-2 2 1,2-1-1,1 1 0,-3 0-1,0 0 2,2 1-2,-4 1 0,2 1 0,-3 2 0,-1 1 0,2 2 0,-2 2 0,-2 3 13,0 1-15,-3 3 7,-1 2-1,0 4-1,-5 3 0,1 2-7,-1 5 7,-1 2 6,-3 4-8,1 1-6,-3 3 13,-2 2-8,2 1-6,-1 3 13,-3 1-1,4 2-13,-4 3 7,3 2 12,-3 2-1,2-1-2,-2 3-14,2-1 7,1 1 6,1 0-14,0 1 7,1 1 0,-1 0 6,4 3 5,1 2-14,-1 1 7,3 0-15,1 0 16,1 1-8,2 0-1,1 0 14,1 1-14,0 0-6,4 1 13,2 0-7,0-1 13,2 1-14,0-2 13,2-1-14,2-1 7,0 0-7,2 1 13,2-2-1,1 1-1,1-3-13,2-1 13,3-1-13,-3-2 7,5 0-7,1-4 14,3 0-14,2-3 7,2 0 0,0-2 6,4 1-7,4-5-6,2 1 7,2-2-13,0-2 20,3-1-7,-1-1 6,4-3-7,1-2-6,1-1 13,5-2 0,-1-2-15,3-1 2,4-1 13,2-2 0,4-1-2,0-2 0,0 0-7,2 0-6,0-3 0,2 0 15,-1-2-8,3 0 7,-2-1-21,2-2 23,1 0-8,-3 0 0,-2-1 0,0-1-14,-2 0 9,-2 0 13,-2-2-1,-2 0 0,0 1-2,-3-1-6,-1-2 6,-2 2-7,-1-2-6,-1 0 14,-5 1-1,-1-1-1,-3-2-19,-6 2 1,0-3-4,-4 1 1,-4-2 2,0-1 2,-7-2 1,1 1 1,-3-1 1,-3 0 0,-3-3 2</inkml:trace>
  <inkml:trace contextRef="#ctx0" brushRef="#br0" timeOffset="173782.9398">10567 14950 1,'-4'1'3,"2"-1"0,2 1 0,-2 5-1,4 0 0,-2 3 0,2 1 0,0-5 0,0 6 0,2-4 0,4 2 0,-3-3-1,1 1 0,2-1 0,2 0-1,3 1 1,-3-1 0,5 3 6,-1 1-1,3-1 6,-1 2-14,3-1 13,1 1-2,-3 0-13,2 0 13,-5-2-2,1 3-13,-3-1 7,-2 1 6,1 1-1,-5 0 0,-2-1-14,-2 2 8,-4 0 6,0 3-7,-4-2-6,-3 2 0,-1-1 0,0 1 1,-3-1-1,-1 0 2,1-2 0</inkml:trace>
  <inkml:trace contextRef="#ctx0" brushRef="#br0" timeOffset="174351.9724">11913 14515 2,'0'-7'3,"0"-1"0,0-2 0,0-3 0,0 1-1,-2-3 0,0 2 0,-2-1 0,0 0 0,0 3-1,-4 0 7,-3 3-7,-1 2 6,-1 3-8,-1 2 0,-1 4 7,-1 3-7,1 2 0,-1 5 0,-1 3 7,3 5-8,-1 1 7,3 4 0,2 0-1,3 4-7,5-1 7,2 1 0,5 1-1,3 2 0,6-3-7,3 0-1,3-1 9,3 0-8,4-2 8,-2 0-9,0 0 9,0-2-1,-3 3-8,-3 0 1,-5 0 1,-3 1 7,-5 1-7,-4 2 7,-4 0-7,-6 1-1,-5-2 1,-1-2 0,-3-3 0,-1-2 0,1-4 0,-2-5 0</inkml:trace>
  <inkml:trace contextRef="#ctx0" brushRef="#br0" timeOffset="175029.0111">12149 14910 3,'11'0'3,"1"2"-1,2 0 0,-3 0 1,1 4-1,1 1 1,-3 0-2,-2 2 2,0-1-2,1 2 0,-3-2 0,0-1 0,-2-2 0,5-2 0,-5 1 0,2-3-1,-2-2 0,2-3 1,0-3 0,1-2-1,1-3 1,-2-1-1,2-2 0,1-1 0,-3-1 0,2 0 1,-2 3-1,1 0 7,-1 4-7,-2 1 0,2 3-1,-2 5 7,2 3-7,1 4 6,-1 7 6,0 3-8,0 4 1,5 4-9,-3 6 9,2 4-1,1 3 6,-3 2-1,4 2-14,-1 1 7,-3 1 6,0 1-13,-2-2 1,-2-1 13,1-3-8,-5 0 13,-2-2-1,-1-1 10,-3-4-9,-2-3 6,0-3-9,-3-4-2,-1-2 7,0-3-9,-3-4-1,1-5 5,-3-5 5,0-4 0,1-5-22,-1-6 1,3-4-13,-1-7-3,3-4 2,2-4 3,6-3 1,1-3 2,8-4 1,3-1 0,2 1 3,7 0 1,3 1 1,3 3 2,6 1-1,0 2 2,4 3 1,2 2 0,1 3 1,1 2 0,-4 2 1,0 2 1,0 1 0,-2 1 0,-4 3 0,-2 1 1,-5 3 0,-1 2 0,-4 1 0,-3 2 0,-2 2 0,-4 1 6,-1 3 0,-5 2 12,-2 2-9,-3 0-1,1 4-1,0 1-7,-2 3 0,0 0 12,2 1 0,2 2-3,-3 0-7,5 1 6,-2 1-7,4 0 6,0-3-7,3 4 6,-1-3 0,2 0-1,0 0 5,-2 0-1,2-2-14,1-2 14,-1-1-8,-2-3-12,0 2 7,-2-2 1,0 0 0,0-3 7,0 1-21,1-2 3,-3-1 2,0 0 0,2-2 1,-2-1 2,2-3 1,-2-1 0,2-2 1,0-2-1</inkml:trace>
  <inkml:trace contextRef="#ctx0" brushRef="#br0" timeOffset="175671.0478">13084 14172 4,'2'-7'10,"-2"2"-7,0 1-1,0 1 20,-2 2 4,-2 5-17,2 4 11,-2 5 5,0 5 10,-3 7-6,1 5-2,2 6-11,-2 7 12,2 2-11,2 3-1,0 1 3,4 0-1,2-3-16,4 1 19,-2-5-2,2-2-16,3-4 6,3-3-1,-1-4-13,1-5 0,1-4-5,3-4 7,-1-3-7,-1-6 9,3-2 0,-2-5 6,-3-4-13,0-1 1,1-6 1,-1-2 1,-3-2 0,1-3 1,-1-3-1,-1 0 9,0 1-1,1 0-1,1 2-6,-2 3 7,1 2-7,-5 3 7,2 5-20,0 2 3,-1 6 20,-1 2-1,0 4-13,0 2 8,-2 3-7,3 0 1,-1 0 1,2 0 13,0-1-13,1 0-7,1-3 2,0 1 14,1-5 0,3-1 6,-2-1-8,1-3 6,-1-2-7,1-3 6,-1-2-1,1-1-1,-3-3 0,2-1-1,-3 0-1,-1-2 1,0 1-1,-2 1-1,0-1 0,3 0 0,-1 1 0,0 2-20,1 2 21,-1 1-12,0 2 1,0 3 7,-1 2 0,-1 2 0,2 0-12,-2 1 20,3-1-7,-3 2 0,0-2 0,0 2-6,0 0 1,1-3 13,-1 1-8,-2 0-12,2-2 14,2-1-8,-1-3-4,-1 1-11,0-1 7,2-4-10,-2 0 3,5 1 3,-3-1 9,0 0-7,1 2 3,-1 1 1,0 0 1,3 2 2,-3 2 8,2 0-6,-2 2 13,1 3 0,1-1-1,-2 2-7,5-1 7,-3 0-15,0-1 22,-1-1-16,3-1-4,13-1 20,0-3-22,0-8 9,-3 0-7,-1-3 0,-2-4 1,-1 2-1,-1-4 0</inkml:trace>
  <inkml:trace contextRef="#ctx0" brushRef="#br0" timeOffset="175880.0598">12995 14529 12,'-2'0'17,"-2"2"3,0 1-2,2-3-3,0 0-8,4-4-1,2 2 7,0-3-16,4-4 14,7-3-8,3-3-13,5-1 0,2-3 1,8-2-1</inkml:trace>
  <inkml:trace contextRef="#ctx0" brushRef="#br0" timeOffset="177646.1608">14745 13905 2,'-6'0'4,"-3"-2"6,3 2 6,-2 0-3,2 3-8,-1 3 13,3 4-9,2 4 17,0 6-8,2 5 9,4 4-8,-2 4-4,5 4 6,-1 2 3,2 2 4,0 2-17,3 1 25,-1-1-5,0-3-5,-1-1-21,1-5 11,0-1 5,-1-6-2,-1-2-3,0-4-1,-2-2-9,3-4-13,-3-3 19,0-5-8,2-5 0,1-3 6,1-5-14,2-6 13,3-2-7,1-2-7,1-5-12,4-1 15,1 0 0,-1 0-6,2 1-25,-3 2-2,1 4 24,-2 4 7,-3 1-13,-3 7 10,-3 3-18,-2 4 2,-4 6 10,-2 4 8,-4 1-1,-2 3 2,0 2 7,-4 0-7,2-1-12,-1-1 8,3-2 8,0-2-20,2-2 10,0-4 7,4-2-12,0-4 1,2-2-4,2-4 1,5-6 3,1-1 2,3-4 1,-1-3 0,3-2 2,1-2 2,1-1 0,2-1 2,-1-1 0,1 2 0,0-1 1,-1 3 8,1 1 0,-4 5-8,-3 1 14,1 5 5,-5 2-9,0 4 13,-1 4-22,-5 6 7,0 4 6,-2 3 5,0 4-9,-2 0 13,0 4-3,2-1-1,-2-1-9,4 1 5,0-3-1,2-2-7,1-2-13,11 8-13,-1-10 10,1-10 2,5-7-5,-2-8 0,-9 2 3,5-4 2,-3-2 0,5-3 3,0-4 1,1-2 0,-1-3 0,-1-1 2,-1-5-1,0-4 1,-3 0 1,-4-5 1,3-4 0,-5-1 0,-2 2 2,0 0 0,-1 4 1,-1 5 6,-2 3 5,-2 6 0,-2 3 4,-2 6-2,-1 9 0,-3 5 16,0 7 3,-2 7-3,-5 7 9,3 9-6,-1 3 3,1 6-4,2 4-11,1 4 5,5 1-11,2 0 0,4 0 3,4-1-8,3-1 6,1-4-3,2-2-1,3-5 5,1-1-15,3-4 7,0-4-8,1-3 6,-1-4-7,-3-5-6,5-2 0,-2-4-4,-1-2-11,1-3-5,-3-3 3,1-1 4,0-1 3,-1-1 1,1-1 15,-3 3-25,1-1 9,-3 4 3,-2 0-6,1 2 16,-1 2-12,-4 3 2,3 2 7,-1 1-4,-2 1 1,2 1-5,-2-1 1,3 2 3,-1 0 1,11 10-6,-3-9 2,1 0 3,1-7 1,5-6 0,0-3 2,-2-4 1,-1-4 1,-7 7 7,-3-4 0,0-1-7,3-1 14,-3-4-1,0-1 5,-1-1 0,-1-2-3,-2 1 6,0 1 5,1 0-10,-5 2 12,2 3-8,-4 2 3,-2 4-8,-2 3 0,-5 4 10,-9 9-8,-7 5-8,4 6 0,-4 4 6,3 2-14,13-13 13,1 3-1,0-1 5,4 1-14,0-1 1,4 12 0,4-9 0,4-5 6,2-6-13,3-5-11,-5-2 7,2-2-4,1-3 21,1-1-7,0-3-12,1 0 14,-1-3 0,-1-1 0,1 0-7,0-1 9,-1 1 5,-1 1-1,0 0-7,1 2 7,-3 2 5,0 2 6,-1 2-15,-1 3 6,0 4-8,0 2 7,-2 3-1,0 3-1,1 1-1,-1 2 0,0 0 7,0 1-15,2-1 7,0-2-14,1 0 14,-1-3-6,2 0 6,0-3 1,1-3-1,-1-2-1,2-1 0,-2-4 0,3-1-7,-3-1 7,2-2-6,-1-1 6,-1-3 0,0 0-6,-2-2 0,3-1 13,-3-2-7,2 2-13,0-2 7,3 6 1,-3-1 7,0 2-7,1 3 0,-1 4 7,-2 2 7,0 5-3,3 1-13,-5 4 7,2 3 0,0 1-13,2 0 14,-1 3-14,1-2 8,0 1 7,3-2 7,-3 1-29,2-3 22,0-1 0,1-2 0,-3-2-21,4-3 22,-1 0-1,-1-5 0,1 1 0,7-9-1,1 1-14,-7-4 15,1-2 0,-5 1-1,0-1 0,2 0 5,-3 2-13,1 3 7,-2 2 0,-2 4-1,2 2 0,-1 2 0,-1 4-13,4 2 14,-2 5-13,-2-5 8,3 1 7,-1 1 7,-2 0-15,2 1 7,0-2-1,3 2 0,-1-2 0,0 0 6,0-1-20,3-3 8,-3-1-20,0-1 4,1-2 14,-1-1 2,0-1-6,0-2 8,-1-1-19,-1-1 2,-2 0 3,0-2 8,-4-1-6,2-1 3,-4 1-5,0-3 7,0-2-4,-2 1 8,-2-1 0,-13-17 1,-2 7 0,5 4 1,-1 1 0,3 0 0,-3 3 14,3 3-2,-1 2-7,3 2-7,1 5 1,1 1 13,6 1-14,-2 3 13,0-4-19,1 4 7,3 1-6,2 1 15,2 1-1,-2-1-7,5 8-7,3-1 2,0-1 0,2 3 0,5 3 1,-1-1 0,1 0 1,1 1 0</inkml:trace>
  <inkml:trace contextRef="#ctx0" brushRef="#br0" timeOffset="178081.1857">17301 13903 4,'-2'-2'4,"2"-1"6,0-1-8,0 2 20,0 0-10,-2 0 6,2 2-16,0 0 6,0 2 5,2 1 0,0 3-3,2 1 5,0 2-14,0 2-7,3-1 20,-1 3-14,0-2 6,0 1-7,3 0 14,-1-1-9,0 1-1,0-3 6,1-2-13,-1 0 6,-2-2 0,2 0-13,-1-3 8,1-2 13,-2 0-1,0-4-2,-2 1 1,1-1 4,1-1-8,-2-1 0,0 0-1,0-1 0,0 1 6,0 2-8,-1-1 7,1 1-1,0 2-8,0 2 7,0 1-7,2 2 0,-2 0 6,3 2-7,1 0 1,-2 1 6,2 0-7,3 0-6,-1 0 7,5 4 7,1-3-1,-1-2-13,-3-3 13,0-2 0,-1-1-20,-1-1 15,-4-3 6,-2-1-1,1 0 6,1-2-14,2 1 7,0-1-7,-4 2 7,3 1-20,-5-2 21,2 5-1,-2 2-6,-2-2 6,4 1-13,2 0 1,-2 0 8,0 1-20,-1-2 3,1 1-5,-4 1 3,2 0 1,-2-2 1</inkml:trace>
  <inkml:trace contextRef="#ctx0" brushRef="#br0" timeOffset="178255.1956">16829 13738 28,'-2'0'14,"2"0"-8,2 0-1,1 0-7,9 0 0,0-1-1,5-3-1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4DCCB-EE02-4BA4-96F8-214A24D2B51B}" type="datetimeFigureOut">
              <a:rPr lang="en-US" smtClean="0"/>
              <a:pPr/>
              <a:t>12/4/2014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D50B0-D53F-4459-8D78-0CE7DA0980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851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3955DE-01DC-4487-9580-A71A84E2FF2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>
              <a:cs typeface="Arial" charset="0"/>
            </a:endParaRPr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72B9F0-A58D-44C0-9436-57A6572F76F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>
              <a:cs typeface="Arial" charset="0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72B9F0-A58D-44C0-9436-57A6572F76F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>
              <a:cs typeface="Arial" charset="0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22A2997-37C2-4CA4-AFA8-CD2FB6A49F83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>
              <a:cs typeface="Arial" charset="0"/>
            </a:endParaRPr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FB551A-5035-424C-85CF-F52E2F9B1096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>
              <a:cs typeface="Arial" charset="0"/>
            </a:endParaRPr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Elicitation and Analysis</a:t>
            </a:r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914400" y="1752600"/>
            <a:ext cx="7315200" cy="17373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914400" y="1752600"/>
            <a:ext cx="228600" cy="1752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Title 7"/>
          <p:cNvSpPr txBox="1">
            <a:spLocks/>
          </p:cNvSpPr>
          <p:nvPr userDrawn="1"/>
        </p:nvSpPr>
        <p:spPr>
          <a:xfrm>
            <a:off x="1219200" y="2133600"/>
            <a:ext cx="6858000" cy="1371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Software Requirements Engineering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A5475-489B-48AA-AB49-7EFB4BE7BB59}" type="datetimeFigureOut">
              <a:rPr lang="en-US"/>
              <a:pPr>
                <a:defRPr/>
              </a:pPr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B6A44-D5CB-4431-B6D6-93F1856335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189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96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3.jpe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3.xml"/><Relationship Id="rId5" Type="http://schemas.openxmlformats.org/officeDocument/2006/relationships/image" Target="../media/image8.emf"/><Relationship Id="rId4" Type="http://schemas.openxmlformats.org/officeDocument/2006/relationships/customXml" Target="../ink/ink2.xml"/><Relationship Id="rId9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6.xml"/><Relationship Id="rId5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8.xml"/><Relationship Id="rId5" Type="http://schemas.openxmlformats.org/officeDocument/2006/relationships/image" Target="../media/image11.emf"/><Relationship Id="rId4" Type="http://schemas.openxmlformats.org/officeDocument/2006/relationships/customXml" Target="../ink/ink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emf"/><Relationship Id="rId4" Type="http://schemas.openxmlformats.org/officeDocument/2006/relationships/customXml" Target="../ink/ink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emf"/><Relationship Id="rId4" Type="http://schemas.openxmlformats.org/officeDocument/2006/relationships/customXml" Target="../ink/ink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Elaboration Process</a:t>
            </a:r>
            <a:endParaRPr lang="en-US" i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219200" y="5124450"/>
            <a:ext cx="6858000" cy="533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 smtClean="0"/>
              <a:t>Lecture-14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Recap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Object Oriented Analysis</a:t>
            </a:r>
          </a:p>
          <a:p>
            <a:pPr lvl="1" eaLnBrk="1" hangingPunct="1"/>
            <a:r>
              <a:rPr lang="en-US" altLang="en-US" dirty="0" smtClean="0"/>
              <a:t>Class Modeling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66760" y="1087560"/>
              <a:ext cx="8594640" cy="55465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4240" y="1085040"/>
                <a:ext cx="8600040" cy="555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8969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blackWhite">
          <a:xfrm>
            <a:off x="990600" y="1219200"/>
            <a:ext cx="7162800" cy="4648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Class Diagram</a:t>
            </a:r>
          </a:p>
        </p:txBody>
      </p:sp>
      <p:pic>
        <p:nvPicPr>
          <p:cNvPr id="9223" name="Picture 4" descr="System_Cla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51188" y="1295400"/>
            <a:ext cx="284162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Rectangle 5"/>
          <p:cNvSpPr>
            <a:spLocks noChangeArrowheads="1"/>
          </p:cNvSpPr>
          <p:nvPr/>
        </p:nvSpPr>
        <p:spPr bwMode="blackWhite">
          <a:xfrm>
            <a:off x="2024063" y="6096000"/>
            <a:ext cx="50927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Class diagram for the system class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219" name="Ink 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314825" y="2259013"/>
              <a:ext cx="3729038" cy="4594225"/>
            </p14:xfrm>
          </p:contentPart>
        </mc:Choice>
        <mc:Fallback xmlns="">
          <p:pic>
            <p:nvPicPr>
              <p:cNvPr id="9219" name="Ink 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11945" y="2256133"/>
                <a:ext cx="3734438" cy="45996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220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096250" y="6826250"/>
              <a:ext cx="131763" cy="26988"/>
            </p14:xfrm>
          </p:contentPart>
        </mc:Choice>
        <mc:Fallback xmlns="">
          <p:pic>
            <p:nvPicPr>
              <p:cNvPr id="9220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93370" y="6823371"/>
                <a:ext cx="137523" cy="327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" name="Ink 1"/>
              <p14:cNvContentPartPr/>
              <p14:nvPr/>
            </p14:nvContentPartPr>
            <p14:xfrm>
              <a:off x="221400" y="86760"/>
              <a:ext cx="7873920" cy="54198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8520" y="83880"/>
                <a:ext cx="7882560" cy="542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366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Today’s lecture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Object Oriented analysis</a:t>
            </a:r>
          </a:p>
          <a:p>
            <a:pPr lvl="1" eaLnBrk="1" hangingPunct="1"/>
            <a:r>
              <a:rPr lang="en-US" altLang="en-US" dirty="0" smtClean="0"/>
              <a:t>Object oriented modeling</a:t>
            </a:r>
          </a:p>
          <a:p>
            <a:pPr lvl="1"/>
            <a:r>
              <a:rPr lang="en-US" altLang="en-US" dirty="0" smtClean="0"/>
              <a:t>Behavioral modeling</a:t>
            </a:r>
          </a:p>
          <a:p>
            <a:r>
              <a:rPr lang="en-US" altLang="en-US" dirty="0" smtClean="0"/>
              <a:t>Structure analysis</a:t>
            </a:r>
          </a:p>
          <a:p>
            <a:pPr lvl="1"/>
            <a:r>
              <a:rPr lang="en-US" altLang="en-US" dirty="0" smtClean="0"/>
              <a:t>Flow oriented modeling</a:t>
            </a:r>
          </a:p>
        </p:txBody>
      </p:sp>
    </p:spTree>
    <p:extLst>
      <p:ext uri="{BB962C8B-B14F-4D97-AF65-F5344CB8AC3E}">
        <p14:creationId xmlns:p14="http://schemas.microsoft.com/office/powerpoint/2010/main" val="124525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CRC Modeling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42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516188" y="1728788"/>
              <a:ext cx="1587" cy="3175"/>
            </p14:xfrm>
          </p:contentPart>
        </mc:Choice>
        <mc:Fallback xmlns="">
          <p:pic>
            <p:nvPicPr>
              <p:cNvPr id="10242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13014" y="1725966"/>
                <a:ext cx="7935" cy="88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/>
              <p14:cNvContentPartPr/>
              <p14:nvPr/>
            </p14:nvContentPartPr>
            <p14:xfrm>
              <a:off x="12960" y="779040"/>
              <a:ext cx="9185040" cy="60346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080" y="776160"/>
                <a:ext cx="9190800" cy="604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2121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blackWhite">
          <a:xfrm>
            <a:off x="1562100" y="1447800"/>
            <a:ext cx="6019800" cy="40386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CRC Modeling</a:t>
            </a:r>
          </a:p>
        </p:txBody>
      </p:sp>
      <p:pic>
        <p:nvPicPr>
          <p:cNvPr id="10245" name="Picture 4" descr="CRC_C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5650" y="2133600"/>
            <a:ext cx="5092700" cy="266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Rectangle 5"/>
          <p:cNvSpPr>
            <a:spLocks noChangeArrowheads="1"/>
          </p:cNvSpPr>
          <p:nvPr/>
        </p:nvSpPr>
        <p:spPr bwMode="blackWhite">
          <a:xfrm>
            <a:off x="1284288" y="5881688"/>
            <a:ext cx="65738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A CRC model index card for FloorPlan class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42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516188" y="1728788"/>
              <a:ext cx="1587" cy="3175"/>
            </p14:xfrm>
          </p:contentPart>
        </mc:Choice>
        <mc:Fallback xmlns="">
          <p:pic>
            <p:nvPicPr>
              <p:cNvPr id="10242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13014" y="1725966"/>
                <a:ext cx="7935" cy="88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/>
              <p14:cNvContentPartPr/>
              <p14:nvPr/>
            </p14:nvContentPartPr>
            <p14:xfrm>
              <a:off x="2267280" y="3827880"/>
              <a:ext cx="3216240" cy="4197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64760" y="3825000"/>
                <a:ext cx="3221280" cy="42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077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Behavioral Modeling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4684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Creating a Behavioral Model</a:t>
            </a:r>
          </a:p>
        </p:txBody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</p:spPr>
        <p:txBody>
          <a:bodyPr/>
          <a:lstStyle/>
          <a:p>
            <a:pPr marL="609600" indent="-609600" eaLnBrk="1" hangingPunct="1">
              <a:buFontTx/>
              <a:buAutoNum type="arabicParenR"/>
            </a:pPr>
            <a:r>
              <a:rPr lang="en-US" sz="2000" smtClean="0"/>
              <a:t>Identify events found within the use cases and implied by the attributes in the class diagrams</a:t>
            </a:r>
          </a:p>
          <a:p>
            <a:pPr marL="609600" indent="-609600" eaLnBrk="1" hangingPunct="1">
              <a:buFontTx/>
              <a:buAutoNum type="arabicParenR"/>
            </a:pPr>
            <a:r>
              <a:rPr lang="en-US" sz="2000" smtClean="0"/>
              <a:t>Build a state diagram for each class, and if useful, for the whole software system</a:t>
            </a:r>
          </a:p>
          <a:p>
            <a:pPr marL="609600" indent="-609600" eaLnBrk="1" hangingPunct="1">
              <a:buFontTx/>
              <a:buAutoNum type="arabicParenR"/>
            </a:pPr>
            <a:endParaRPr lang="en-US" sz="2000" smtClean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798200" y="2598120"/>
              <a:ext cx="5851080" cy="42602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95680" y="2595240"/>
                <a:ext cx="5856120" cy="426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271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Identifying Events in Use Cases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An event occurs whenever an actor and the system exchange information</a:t>
            </a:r>
          </a:p>
          <a:p>
            <a:pPr eaLnBrk="1" hangingPunct="1"/>
            <a:r>
              <a:rPr lang="en-US" sz="2000" smtClean="0"/>
              <a:t>An event is NOT the information that is exchanged, but rather the fact that information has been exchanged</a:t>
            </a:r>
          </a:p>
          <a:p>
            <a:pPr eaLnBrk="1" hangingPunct="1"/>
            <a:r>
              <a:rPr lang="en-US" sz="2000" smtClean="0"/>
              <a:t>Some events have an explicit impact on the flow of control, while others do not</a:t>
            </a:r>
          </a:p>
          <a:p>
            <a:pPr lvl="1" eaLnBrk="1" hangingPunct="1"/>
            <a:r>
              <a:rPr lang="en-US" sz="1800" smtClean="0"/>
              <a:t>An example is the reading of a data item from the user versus comparing the data item to some possible value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-73440" y="3475800"/>
              <a:ext cx="8728560" cy="30790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75960" y="3472920"/>
                <a:ext cx="8733960" cy="308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717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Building a State Diagram</a:t>
            </a:r>
          </a:p>
        </p:txBody>
      </p:sp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0010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A state is represented by a rounded rectangle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A transition (i.e., event) is represented by a labeled arrow leading from one state to another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400" dirty="0" smtClean="0">
                <a:latin typeface="Courier New" pitchFamily="49" charset="0"/>
              </a:rPr>
              <a:t>Syntax: trigger-signature [guard]/activity</a:t>
            </a:r>
            <a:endParaRPr lang="en-US" sz="1800" dirty="0" smtClean="0"/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The </a:t>
            </a:r>
            <a:r>
              <a:rPr lang="en-US" sz="2000" u="sng" dirty="0" smtClean="0"/>
              <a:t>active state</a:t>
            </a:r>
            <a:r>
              <a:rPr lang="en-US" sz="2000" dirty="0" smtClean="0"/>
              <a:t> of an object indicates the current overall status of the object as is goes through transformation or processing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A state name represents one of the possible active states of an object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The </a:t>
            </a:r>
            <a:r>
              <a:rPr lang="en-US" sz="2000" u="sng" dirty="0" smtClean="0"/>
              <a:t>passive state</a:t>
            </a:r>
            <a:r>
              <a:rPr lang="en-US" sz="2000" dirty="0" smtClean="0"/>
              <a:t> of an object is the current value of all of an object's attributes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A guard in a transition may contain the checking of the passive state of an object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093040" y="4079880"/>
              <a:ext cx="5646960" cy="20534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90160" y="4077000"/>
                <a:ext cx="5652720" cy="2059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829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Identifying Events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1910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A use-case is examined for </a:t>
            </a:r>
            <a:r>
              <a:rPr lang="en-US" sz="2400" i="1" dirty="0" smtClean="0">
                <a:solidFill>
                  <a:schemeClr val="tx2"/>
                </a:solidFill>
              </a:rPr>
              <a:t>points of information exchange</a:t>
            </a:r>
            <a:r>
              <a:rPr lang="en-US" sz="2400" dirty="0" smtClean="0"/>
              <a:t>.</a:t>
            </a:r>
          </a:p>
          <a:p>
            <a:pPr eaLnBrk="1" hangingPunct="1"/>
            <a:r>
              <a:rPr lang="en-US" sz="2400" dirty="0" smtClean="0">
                <a:latin typeface="Times New Roman" pitchFamily="18" charset="0"/>
              </a:rPr>
              <a:t>The </a:t>
            </a:r>
            <a:r>
              <a:rPr lang="en-US" sz="2400" u="sng" dirty="0" smtClean="0">
                <a:solidFill>
                  <a:schemeClr val="tx2"/>
                </a:solidFill>
                <a:latin typeface="Times New Roman" pitchFamily="18" charset="0"/>
              </a:rPr>
              <a:t>homeowner uses the keypad to key in a four-digit password</a:t>
            </a:r>
            <a:r>
              <a:rPr lang="en-US" sz="2400" dirty="0" smtClean="0">
                <a:latin typeface="Times New Roman" pitchFamily="18" charset="0"/>
              </a:rPr>
              <a:t>. The </a:t>
            </a:r>
            <a:r>
              <a:rPr lang="en-US" sz="2400" u="sng" dirty="0" smtClean="0">
                <a:solidFill>
                  <a:schemeClr val="tx2"/>
                </a:solidFill>
                <a:latin typeface="Times New Roman" pitchFamily="18" charset="0"/>
              </a:rPr>
              <a:t>password is compared with the valid password stored in the system</a:t>
            </a:r>
            <a:r>
              <a:rPr lang="en-US" sz="2400" dirty="0" smtClean="0">
                <a:latin typeface="Times New Roman" pitchFamily="18" charset="0"/>
              </a:rPr>
              <a:t>. If the password in incorrect, the </a:t>
            </a:r>
            <a:r>
              <a:rPr lang="en-US" sz="2400" u="sng" dirty="0" smtClean="0">
                <a:solidFill>
                  <a:schemeClr val="tx2"/>
                </a:solidFill>
                <a:latin typeface="Times New Roman" pitchFamily="18" charset="0"/>
              </a:rPr>
              <a:t>control panel will beep</a:t>
            </a:r>
            <a:r>
              <a:rPr lang="en-US" sz="2400" dirty="0" smtClean="0">
                <a:latin typeface="Times New Roman" pitchFamily="18" charset="0"/>
              </a:rPr>
              <a:t> once and reset itself for additional input. If the password is correct, the control panel awaits further action.</a:t>
            </a:r>
          </a:p>
        </p:txBody>
      </p:sp>
    </p:spTree>
    <p:extLst>
      <p:ext uri="{BB962C8B-B14F-4D97-AF65-F5344CB8AC3E}">
        <p14:creationId xmlns:p14="http://schemas.microsoft.com/office/powerpoint/2010/main" val="211164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State Diagram</a:t>
            </a:r>
          </a:p>
        </p:txBody>
      </p:sp>
      <p:sp>
        <p:nvSpPr>
          <p:cNvPr id="67586" name="Rectangle 3"/>
          <p:cNvSpPr>
            <a:spLocks noChangeArrowheads="1"/>
          </p:cNvSpPr>
          <p:nvPr/>
        </p:nvSpPr>
        <p:spPr bwMode="blackWhite">
          <a:xfrm>
            <a:off x="1609725" y="6000750"/>
            <a:ext cx="59213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State diagram for the ControlPanel class</a:t>
            </a:r>
          </a:p>
        </p:txBody>
      </p:sp>
      <p:pic>
        <p:nvPicPr>
          <p:cNvPr id="68612" name="Picture 4" descr="State_Diagra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1228725"/>
            <a:ext cx="6400800" cy="46386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181080" y="150120"/>
              <a:ext cx="7772760" cy="50428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8200" y="147600"/>
                <a:ext cx="7778520" cy="505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4299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Sequence Diagram</a:t>
            </a:r>
          </a:p>
        </p:txBody>
      </p:sp>
      <p:pic>
        <p:nvPicPr>
          <p:cNvPr id="69635" name="Picture 3" descr="Sequence_Diagra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223963"/>
            <a:ext cx="7315200" cy="47958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2" name="Rectangle 4"/>
          <p:cNvSpPr>
            <a:spLocks noChangeArrowheads="1"/>
          </p:cNvSpPr>
          <p:nvPr/>
        </p:nvSpPr>
        <p:spPr bwMode="blackWhite">
          <a:xfrm>
            <a:off x="658813" y="6172200"/>
            <a:ext cx="7826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Sequence diagram (partial) for the </a:t>
            </a:r>
            <a:r>
              <a:rPr lang="en-US" sz="2400" i="1">
                <a:solidFill>
                  <a:schemeClr val="tx2"/>
                </a:solidFill>
                <a:latin typeface="Times New Roman" pitchFamily="18" charset="0"/>
              </a:rPr>
              <a:t>SafeHome</a:t>
            </a:r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 security function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175760" y="104760"/>
              <a:ext cx="7162920" cy="55004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72880" y="101880"/>
                <a:ext cx="7168680" cy="550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1101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61442" name="Rectangle 3"/>
          <p:cNvSpPr txBox="1">
            <a:spLocks noChangeArrowheads="1"/>
          </p:cNvSpPr>
          <p:nvPr/>
        </p:nvSpPr>
        <p:spPr bwMode="auto">
          <a:xfrm>
            <a:off x="304800" y="1752600"/>
            <a:ext cx="8153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400" dirty="0" smtClean="0"/>
              <a:t>Class Modeling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400" dirty="0" smtClean="0"/>
              <a:t>CRC</a:t>
            </a:r>
            <a:endParaRPr lang="en-US" sz="2400" dirty="0" smtClean="0"/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400" dirty="0" smtClean="0"/>
              <a:t>Behavioral modeling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400" dirty="0" smtClean="0"/>
              <a:t>State diagrams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400" dirty="0" smtClean="0"/>
              <a:t>Sequence diagrams</a:t>
            </a:r>
            <a:endParaRPr lang="en-US" sz="24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45560" y="578520"/>
              <a:ext cx="7252920" cy="50407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3040" y="575640"/>
                <a:ext cx="7261560" cy="504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187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2531</TotalTime>
  <Words>363</Words>
  <Application>Microsoft Office PowerPoint</Application>
  <PresentationFormat>On-screen Show (4:3)</PresentationFormat>
  <Paragraphs>51</Paragraphs>
  <Slides>14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Origin</vt:lpstr>
      <vt:lpstr>2_Origin</vt:lpstr>
      <vt:lpstr>1_Origin</vt:lpstr>
      <vt:lpstr>Elaboration Process</vt:lpstr>
      <vt:lpstr>Recap</vt:lpstr>
      <vt:lpstr>Class Diagram</vt:lpstr>
      <vt:lpstr>Today’s lecture</vt:lpstr>
      <vt:lpstr>CRC Modeling</vt:lpstr>
      <vt:lpstr>CRC Modeling</vt:lpstr>
      <vt:lpstr>Behavioral Modeling</vt:lpstr>
      <vt:lpstr>Creating a Behavioral Model</vt:lpstr>
      <vt:lpstr>Identifying Events in Use Cases</vt:lpstr>
      <vt:lpstr>Building a State Diagram</vt:lpstr>
      <vt:lpstr>Identifying Events</vt:lpstr>
      <vt:lpstr>State Diagram</vt:lpstr>
      <vt:lpstr>Sequence Diagram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Atique</dc:creator>
  <cp:lastModifiedBy>NTS</cp:lastModifiedBy>
  <cp:revision>96</cp:revision>
  <dcterms:created xsi:type="dcterms:W3CDTF">2012-09-05T05:27:50Z</dcterms:created>
  <dcterms:modified xsi:type="dcterms:W3CDTF">2014-12-04T06:15:06Z</dcterms:modified>
</cp:coreProperties>
</file>