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 id="2147483672" r:id="rId3"/>
  </p:sldMasterIdLst>
  <p:notesMasterIdLst>
    <p:notesMasterId r:id="rId43"/>
  </p:notesMasterIdLst>
  <p:sldIdLst>
    <p:sldId id="258" r:id="rId4"/>
    <p:sldId id="306" r:id="rId5"/>
    <p:sldId id="307" r:id="rId6"/>
    <p:sldId id="308" r:id="rId7"/>
    <p:sldId id="305" r:id="rId8"/>
    <p:sldId id="300" r:id="rId9"/>
    <p:sldId id="301" r:id="rId10"/>
    <p:sldId id="302" r:id="rId11"/>
    <p:sldId id="303" r:id="rId12"/>
    <p:sldId id="304" r:id="rId13"/>
    <p:sldId id="291" r:id="rId14"/>
    <p:sldId id="292" r:id="rId15"/>
    <p:sldId id="293" r:id="rId16"/>
    <p:sldId id="259" r:id="rId17"/>
    <p:sldId id="260" r:id="rId18"/>
    <p:sldId id="261" r:id="rId19"/>
    <p:sldId id="262" r:id="rId20"/>
    <p:sldId id="275" r:id="rId21"/>
    <p:sldId id="263" r:id="rId22"/>
    <p:sldId id="264" r:id="rId23"/>
    <p:sldId id="265" r:id="rId24"/>
    <p:sldId id="276" r:id="rId25"/>
    <p:sldId id="266" r:id="rId26"/>
    <p:sldId id="267" r:id="rId27"/>
    <p:sldId id="268" r:id="rId28"/>
    <p:sldId id="309" r:id="rId29"/>
    <p:sldId id="277" r:id="rId30"/>
    <p:sldId id="278" r:id="rId31"/>
    <p:sldId id="269" r:id="rId32"/>
    <p:sldId id="270" r:id="rId33"/>
    <p:sldId id="271" r:id="rId34"/>
    <p:sldId id="272" r:id="rId35"/>
    <p:sldId id="273" r:id="rId36"/>
    <p:sldId id="294" r:id="rId37"/>
    <p:sldId id="295" r:id="rId38"/>
    <p:sldId id="296" r:id="rId39"/>
    <p:sldId id="297" r:id="rId40"/>
    <p:sldId id="298" r:id="rId41"/>
    <p:sldId id="29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54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4-11-28T05:10:01.644"/>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1" timeString="2014-11-28T05:10:03.468"/>
    </inkml:context>
  </inkml:definitions>
  <inkml:trace contextRef="#ctx0" brushRef="#br0">7144 8062,'0'0,"0"0,0 0,0-25,0 25,0 0,0 0,0 0,0-25,0 25,0 0,0-25,0 25,0 0,25-25,-25 25,0-25,25 25,-25 0,0-24,25 24,-25 0,0 0,0 0,0 0,24 0,-24 0,0 0,0 0,0 24,0-24,0 0,0 25,0-25,-24 0,24 0,0 25,0-25,0 0,24 0,-24 0,0 0,0 0,0 0,0 0,0 0,0 0,0 0,25 0,-25 0,0 0,0 0,0 0,0-25,0 25,0 0,0 0</inkml:trace>
  <inkml:trace contextRef="#ctx1" brushRef="#br0">4937 2509 1,'-8'-6'2,"-2"1"0,-1 0-1,-1-1 0,-2 2 0,-1-2 0,-1-1 0,-3 0-1,2 1 0,-1-1 0,-1 1 0,-4 0 0,3 1 1,-5 0 0,0 1-1,-2 1 0,-2-1 0,-2 2 1,0 0 0,-4 1-1,-2-1 0,0 1 0,-5 2 1,1 1-1,-3 0 0,1 0 0,0 2 0,-1 0 0,-1 0 0,1 2 0,1-2 0,-1 2 0,1 0 0,-1 1 0,-1 0 0,-3-1 0,3 1 0,1 1 0,1 0 0,-2-1 0,1 2 0,1 1 0,-1 0 0,-1 1 0,1 0 0,1 1 0,-3 1 0,1-1 0,-1 3 0,-1 2 0,-1-1 0,-1 1 0,1 1 0,-2-1 0,5 2 0,-3 0 0,5-1 0,-1 0 0,3 0 0,2 1 0,-3 1 0,3-2 0,2 2 0,0-1 0,2 0 0,-1 0 0,-1 0 0,4 0 0,0 1 0,0 1 0,0-1 0,2 1 0,-2-2 0,4 2-1,0 0 1,2 0 0,-2 0 0,6 1 0,-2-1-1,3 2 1,-1 0 0,2 0 0,5 0 0,-3 2 0,0 0 0,3 1 0,1-1 0,1 1-1,1-1 2,-1 1-2,2 1 1,-1-1 0,1 0 0,1 2 0,3 0 0,-2 0 0,2 2 0,-1 0 0,1 0 0,2 1 0,2 0 0,-3 1 0,3 1 0,0-1 0,2 1 0,-2 1 0,4 0 0,-2 1 0,2-2 0,2 0 0,-2 1 0,2-2 0,0 2 0,2 0 0,0-1-1,1 0 1,1-3 0,0 2 0,4 0 0,1 0 0,-1 0 0,4-1 0,-1 1 0,5-2 0,-1 0 0,4 1-1,-1-1 1,1-1 0,2 0 0,2 0 0,-3-1 0,5-1 0,0-1 0,2 1 0,0-1 0,0-1 0,2 0 0,2-1 0</inkml:trace>
  <inkml:trace contextRef="#ctx1" brushRef="#br0" timeOffset="714.0409">6631 3835 1,'0'-16'1,"-2"-3"0,2-1 0,-2-2 0,0 0-1,0-2 1,-2-2 0,0-1 0,0-1-1,-1-2 1,-1-1 0,-2 1 0,0-3 0,-1 2-1,-1-2 1,0 2-1,-3-1 0,1 2 0,-3 1 0,-1 0 0,-1 0 1,-3 2-1,-3 0 0,0 2 0,-2-2 1,1 3-1,-5 0 0,2 1 0,-2 0 1,-2 1 0,-2 1 0,2 0-1,-3 0 1,-1 1 0,2 0 1,-2 1-1,0-1 0,0 1-1,0 2 1,-5-2 0,5 2 0,-2-1 0,2 2-1,-2 0 1,1 1-1,-1 1 0,2 1 0,2-1 0,-2 0 0,2 2 0,0 0 0,2 0 0,0 3 0,2-3 0,0 3 0,2-1 0,4 2 0,-2 0 0,4 0-1,3 1 0,-1 1 0,3 0-1,-1 2 0</inkml:trace>
  <inkml:trace contextRef="#ctx1" brushRef="#br0" timeOffset="3361.1923">5868 4898 1,'-10'2'1,"-5"1"0,1 0 1,-3 1-1,-1 2 0,-3 0 0,-4 2 0,2-1 0,-1 1 0,-1 0 0,-2 2 0,-2-1 0,2 0 0,-2 2 0,2-1-1,0 0 0,0 0 0,1 1 0,-1 0 0,2 0 1,-2 0 0,2 0-1,-2 0 0,2 1 0,1 0 1,-3-1-1,2 1 1,0 2-1,2-4 2,1 3-1,-1-2-1,-2 0 0,2 1 0,-2-2 1,3 1-1,-1 0 0,2 0-1,-2-1 2,3 2-1,1-3 0,1 1 0,-1-1 0,0 0 0,3 0 1,-1 1-1,-1-2 0,3 0 1,-1 1 0,1-1-1,1 1 0,1-2 0,-1 1 1,1 0-1,-1 0 0,-1 1 1,3 1-1,0-1 0,-1 0 0,-1 1 0,1 0 0,3-1 0,-2 1 0,-1-1 0,1 1 0,-1 0 0,1 0 1,0 1 0,-1 0-1,1 0 0,1-1 0,-1 1 0,2-1 0,-3-1 0,3 3 0,-3 0 0,3-1 0,0 1 0,-1 1 0,3-1 0,-2 2 1,-1 0-1,1 0 0,2 1 0,0 1 0,-3-2 1,3-1 0,0 3-1,1-1 0,1 2 7,0-1-8,0 1 1,0 0 6,-1-1-8,3 3 1,-2 0 0,2-2 0,2 1 7,-2-2-7,2 1 0,0 1 0,-3-2 0,8 1 0,-3 0 0,2 0 7,-2 1-1,0-3-7,0 1 7,2 0-7,0 1 6,2-1-6,0 0 0,0 0 0,2 1 13,1-2-1,-3 0-14,2 1-1,2-1 15,0-1-8,-1 1-7,1-1 1,0 1 7,3-2-7,-1 2 7,-2-2 0,3 1-7,1-1 7,-2 0-1,3-3 0,-1 3 0,3 0-7,-3-1 7,5 1-6,-3 1 13,3-2-14,1 1 7,-1-2-7,3 1 7,-1-2 0,0 1 0,-1-1 6,3 1-7,2-1-7,-1 0 1,1 0 7,2-1-7,-2 1 7,2-2 6,1 0-13,1-1 7,-2 1-7,4-1 1,-2 0 6,0 1 0,2-1 6,-2 0-7,2-1-6,-2 1 13,2 0-8,2-1 0,-3-2-6,4 2 7,-4 0-7,3-1 14,1-1-7,-1 0 6,0 0-13,0 1 0,2-2 7,0 1-6,2-1 7,-2 1 0,0-1-1,2 2 0,-2-1 6,0 0-7,3-1 0,-3 0 6,-2 1-13,4-2 1,-2 1 7,-2 0-6,0-1 13,0 1-14,2 1 14,-2-1-8,0 0 0,2-1 7,-2 2-1,2-2-14,-2 1 8,2 0 6,1-1-14,-3 0 14,4 2-1,-4-1-6,0 0 6,0-2-7,0 1 8,0 0-9,0-2-5,0 2 13,0-1-13,2-1 14,-4 1-1,2-1 0,0-1-1,0 1-1,2-1-6,-2-1-8,4 0 3,-2 0 7,1 1-6,1-2 13,2 0 0,-2 1-14,2-1 8,1 0 6,-3 0-1,0-1 1,0 0-2,2 0-7,0 0 7,1-1-14,-3 1 15,0-1-15,2 1 3,-2-2 0,3 1 8,-3-2-1,2 0 0,0 0 0,5 0 7,-5-2-1,2 2-7,-2-2 6,3-1-7,-3 0 7,0 0-13,0 0 7,-2 1 6,1-2-7,-1 0-6,-2-1 8,0 2-7,-2-2 14,0-1-14,0 1 8,-2 1-1,2-2-6,-2 0 7,0-2 0,0 1 0,2-1 6,-4 1-7,2-1-7,-2 0 8,2 0 6,-5 0-14,1-2 1,0 1 14,-2 1-14,2-1 13,-3-1-13,1 1 7,0 0 6,-2 0-1,-1-1-13,-1 1 13,2 0-13,-3-1 7,1 1-6,-3-1 13,1-1-1,-1 1-13,-1 1 14,1-2-1,-1 0-7,-1 0 6,-1 1-13,1-3 13,-3 0 0,-1 3-14,0-3 2,-1 0 7,-3 0 0,0 1-7,0 0 8,-2-1 6,0-1-13,1 2 13,-3 0-14,0-1 14,0 0-14,-2 3 14,2-3-7,-2 0 6,0 1-7,0 0 6,0 0 0,0 0 0,-2 0-1,0 0 5,0 1-7,-2-1 0,-1 2-1,-1-1 0,0 1 6,0 0-13,-5 0 7,1 1 6,0-1-19,-5 0 26,1 1-20,-1 0 19,1-2-14,-5 1 7,1 1-1,-1-1-1,0 0 0,-1 1-7,-3-1 0,0 2 1,0-1 0,-1 1 13,-1 0-8,-2-1-13,0 1 20,0 3 5,0-2-7,0 2 4,-2-1-7,3 2-1,-3-1-13,0 0-6,0 2 15,-2-1 14,2 2-3,-2 0-20,-2-1 13,2 1 6,-3 1-1,3-1-7,-2 1-1,0-1 7,0 2-21,-2-1 28,2 1-15,0 0 6,-2 0-7,-1 2 13,1-1-8,2 0 6,-2 1-14,2 0 7,0-1-7,0 1 14,0 0-8,0 1 6,0-1-7,2 0 6,-3 2-1,3-1-1,0 1 6,0 1-7,0-2-8,0 2-12,0 0 21,0 0 0,0 1-7,0 0 13,2 0-22,0 0 9,2 1 13,3-1-14,-3 1 6,2 0 1,0 0-9,0-2 9,3 1-1,-1 1-7,0-1 7,0 1-8,1-1 9,-1 1 5,2-1-14,0 1 7,1-1-6,-1-1 6,2 2 0,-1-1 0,-1 0 6,2 1-1,-1-1-7,-1 0-13,2 1 21,-1-1-14,1 1 13,-2 0-13,1 0-5,1 1 13,-4-1-6,3 1 13,1 0-14,1 0 7,-3 0 0,2 1 6,3-1-1,-1-1-1,-1 0-7,1 1-12,-2-1 20,1 0-1,1 1-1,1-1 0,1 0-13,1 0 13,-1 0-7,1 0 7,1-1-7,1 1-6,0-1 13,-1 0 0,1-1 0,-1 2-1,3-1-7,0 1 7,-1-1-1,1 1 0,2 0 6,-3 0-20,3 0 7,0 0 1,0 0 0,-1 1 13,1-1-1,-2 1-1,1-1-1,1 2-14,0-1 1,-3 0 13,3 0-13,-2-1 7,4 0 0,-3 0 0,5 1 6,-2-1-20,2 1 8,-2 1 1,2-2 7,-1 0-1,3 0 0,0 0 6,-2 0-20,2 0 8,2 0 13,-2 0-14,2 0-19,-2 0-16,0 0 6,2 0 2,-2-2 2</inkml:trace>
  <inkml:trace contextRef="#ctx1" brushRef="#br0" timeOffset="6302.3605">8919 6978 1,'-9'0'2,"-1"-1"0,0 0 0,-1-1-1,1 1 0,-2 0 1,1 1-1,-1-1 0,-1 0 0,1 1 1,-2-3-1,1 2 0,-1 0 0,-1 1 0,1-2 1,-1 1-1,1 1-1,-1-2 1,1 2 0,-3 0-1,1 0 1,-1 2-1,-1-2 0,-1 1 0,2 1 1,-1 0 0,-3 1-1,0 0 1,1 1-1,-1-1 0,-2 2 0,3-2 0,-3 2 0,2 0 0,-2-2 0,1 4 1,1-2 0,-2 1-1,1-1 0,-1 2 0,0 0 1,0 0 0,1 1-1,-1 1 0,-2-1 1,2 1-2,0 0 1,-1 2 0,-1-2 0,-2 3 1,2 1-1,0-2 0,0 2 0,1-1 0,-3 0 0,2 0 0,-2 1 7,0-2-1,2 3-7,-2-1 0,3 0 6,-1 0 0,0 0 6,0-1-8,0 2-1,3 0 0,-3 1 0,0 0-7,0 1 7,0-1 6,1 0-13,-1 1 13,2-1-7,-2 2 0,0-1 6,3 0-7,-1 0 0,0-1 12,0 2 0,1-1-15,1-1 0,0 0 13,1 0-1,-3 2-1,4-1-20,1-1 14,-1 0 6,4 0-7,1 2 6,0-2-20,-1 2 8,1 2 1,1 0 13,1-1-2,-1 1 0,1 1-8,0 1 1,1 0 7,1 0-2,-3 1-7,5 0 0,-2-1 7,2 0-14,-1 1 8,3-2 14,0 1-29,0 0 16,2-1 0,1 1-7,-1-2 14,2 2-14,2-1 7,-2 0 14,2 1-16,0-1 14,0 1-14,0-2 0,2 1 13,2-1-2,1 0-1,-3 2-13,2 2 6,0-4-6,4 2 1,0-1 13,-1 0-8,1 2 6,2-2 1,3 1-16,-3-2 8,2 2-6,1-2 1,1-1 13,1 1-14,1 0 14,1-2 0,-3 2-8,3-3 0,1 0 0,1-1-8,0-1 8,-1 0 8,1-1-16,4 0 16,-3-2-2,1 1-1,2-1-1,0-1 0,1-1 6,-1 1-8,2-1 0,2 0 7,-2-2-16,2 1 8,-1 1 0,1-3-6,2 1 14,0 0-2,-2 0-7,2 0 0,-2 0 6,2-1-13,0 1 1,0 0-7,0-1 9,0 0-6,0 0 8,0-2 0,0 1-6,2 0 0,0-2 8,0 1 0,2-1 0,0-2 7,2 1-15,-2 0 22,4-4-3,1 2-20,1-2 14,0 1 5,0-1-7,3-2-1,-3 1 0,0-2 0,3 2 7,-3-2-8,2 0 0,-1-1-1,-1 1 0,0 0 7,3 0-21,-3 1 3,2-2 14,-1 0-1,3 0-13,0 0 21,1-1-2,-1 0-6,3 2 5,-3-3-7,3 1-13,-1 0 15,-1-2-1,1 1 0,1 1-12,-1-2 7,1 1 7,-3-1-13,3-2 14,-1 2-13,3-1 13,-3 1 6,3 0-1,-3 0-20,1 0 14,-1-1 6,1 1-14,-3-2 7,1 1 7,1-1-15,-1 1 15,-1-2-22,2 2 15,-1-2 7,3 0-16,-3 1 8,1-2 8,1 0-22,-1 0 15,-1 2 0,-1-1-1,1-1 0,-3 1 7,3-1-8,-5-1 6,0 1-7,0-1 7,1 0-7,-3 0 6,-2-1-13,0 2 1,-2-1 7,0 0 6,-2 0 0,0 1-1,0-3-13,-2 1 13,0-1 0,0 0-13,-2 1 19,2-3-14,-4 2 13,0 0-13,0-1 0,-3 0-6,1 1 14,0-2-7,-2 2 0,-1 0-6,-1-1 20,-1 1-8,1 0 0,-2-1-7,-1 2 13,-1 0-1,1-1-8,-1 1 6,-3-3-7,1 3-6,-1-2 13,0-1-13,-1 1 7,-1 1 0,0-2 0,-1 1-1,-3 1 7,2-2-1,-2-2-20,1 2 21,-3-2-14,0 0 14,-2-1-1,0 0-1,2 0-13,-4 0 1,0 1 13,0-3 0,-2 0-14,0 0 14,0-1-20,-2-1 21,-2 2-7,-1-2-6,1 1 0,-4-2 1,-1 1 13,-1-3-7,-2 2 12,-1 1-1,-4-1-14,1 2 6,-3 1-13,-2-1 1,-1 1 14,-3 0-13,0-1 13,0 4-13,-2-3 13,-2 3 6,2-1-14,-2 2-6,2-1 7,-2 0 12,0 3 0,2-2-2,-2 2-1,0 0-1,0 0-1,2 1-13,-2 1 19,-2 0-7,2 0-8,0 1-12,0 0 21,-2-1-7,2 2 0,-4 1 7,1-1 6,3 1-9,-2 1 0,2 1 0,0 0-1,0 0 0,0 1 6,4 0-1,-2 1-13,0 0 0,0 0 7,1 1 7,1 1-1,-2-1-8,2 1 1,-2 2 0,2-1-7,2 2 1,-2-2-5,0 2 7,0-1 13,3 1-13,-1 0 0,0 1 7,0 1-7,0 0-6,1 1 15,-1 0-1,2 1 5,0 0-1,1-1-1,-1 1-1,0 0-7,2 0 1,-1 1 0,-1-1-7,0 1 7,0 2-6,1 0 13,1 0 0,0 0-8,-2 0 8,3 0-2,-3 0-7,0 1-13,3 0 15,-3 1 0,2 0 6,-2-1-7,3 1-6,-1 0 14,0 0-7,3 1 7,-3-1-9,0 0 8,3 0-8,-1 1 1,1 0 0,-3-2-1,2 4 8,3-2-1,-3 0-14,0 1 1,3-1 8,-3 1 0,3-1 6,-1 0 0,3 0-15,-1 0 8,1-1 0,1-1-6,1 2 7,0-2 7,-1 1-7,3-2 7,-1 0-9,1-1-5,0 2 7,2-1 0,-3 0 0,3 0 6,0 0-13,-1 0 13,1 1-13,0-2 7,-3 2 0,3 0 0,-2 0 6,2 0 1,-1 1-8,-1-2 6,2 2-1,-1-1-6,1 1 0,0-2 6,0 1-13,1-1 14,-1 1-14,2-1 8,2 0 7,-2 0-1,-1 0-14,3 0 15,-2-1-15,2 0 8,0 0 0,0 1-6,0-2 14,1 0 0,1 1-15,0-2-5,0 1 8,0-1 1,0 0 13,0 1-14,0-1 1,0-1 6,2 1 0,0 0 0,-2 0-19,2-1-11,-2-1 3,2 1-9,0 0 3,0 0 3,0 0 3,2-2 1</inkml:trace>
  <inkml:trace contextRef="#ctx1" brushRef="#br0" timeOffset="7485.4282">11369 6348 2,'-2'-6'1,"0"0"1,-2-1 0,2 2-1,0 1 1,0 0-1,0 2 0,-2 0 0,2-2 0,0 3 0,0 1-1,2 2 0,-2 3 1,-1 2 0,-1 1-1,0 5 1,0 3-1,-2 5 1,0 5 0,1 4-1,-3 6 2,2 3-2,-4 4 1,-1 5 0,-1 3-1,0 6 0,-3 4 1,1 4 0,-1 3-1,-1 5 1,-1 2 0,0 3 0,1 2-1,-1 4 1,1 2 0,-3 0 0,1 4-1,-1-1 1,0 0 0,3-2-1,-3-1 0,1 0 0,1 0 13,-2-5-8,1 0-7,1-2 7,-1-4 6,1-2-16,1-2 9,-3-3 5,2-1-7,1 0 6,-1-6-1,1 0 5,-3-3-7,3-4-8,-1-1 8,3-6-1,-1-2-7,3-5-7,-1-2 15,3-6-7,0-3 7,-1-3-8,3-4-6,2-2 21,-2-3-15,3-3 8,-1-1-15,2-2 2,0-2 1,0-1 0,0-3 1,-1 0 0,1-1 0,2-3 1,-2-1 0,0-5 0,2-2 1,-2-3 1,4-4-1</inkml:trace>
  <inkml:trace contextRef="#ctx1" brushRef="#br0" timeOffset="8203.4693">11793 7106 3,'0'-1'2,"-2"-1"1,2 2 0,-2 0-1,2 0-1,0 2 1,-2 1-1,2 4 0,-2 6 0,2 0 0,-2 6 1,0 7-1,0 4 0,0 5 0,0 5 0,-2 5-1,0 4 1,-1 2 0,1 6 0,-2 2 0,-2 2 0,2-2-1,-3-1 7,3-3-8,-2-3 7,2-4-7,-1-5 0,3-4 0,0-5 0,2-4 7,-2-4-7,2-4 13,0-4-1,0-6-8,0-4-7,2-6 13,-2-8-7,0-7-7,2-8 0,-3-7 0,3-8 1,0-6 1,0-5 0,0-5 1,3-3 0,-3-6 0,4 0 0,-2-3 1,2-2 0,0 4 0,0 0 0,2 4 0,-1 3 0,1 4 0,2 3 1,-2 5-1,0 4 1,1 5 0,-1 4 0,-2 3 0,0 5 0,2 2 0,-2 4 0,1 3 0,-1 3 0,2 4 0,0 5 0,0 2 0,3 6 0,-1 6 6,2 4 0,1 6-1,-3 5 7,2 4 3,0 1-1,1 6-2,-1 0-7,3 3 11,-1 1-2,0 1-8,1 2-7,-3-1 0,3 0 8,-3-2-2,-2 0-1,3-1 6,-3 0 5,0-2-14,0-2-1,1-2 8,-1-1 4,-2-4-1,0 0-8,-2-5 0,1 0-7,-3-3-12,2-3 1,-2-1-4,0-3 2,0-2 0,0-1 3,0-5 0,-2-1 1</inkml:trace>
  <inkml:trace contextRef="#ctx1" brushRef="#br0" timeOffset="8765.5014">11752 7787 3,'0'0'2,"0"-2"-1,0-2 1,4-3-1,2-2 1,1-1-1,1-4 0,4-1 0,3-3-1,-1 1 0,5-2 0,-1-1-1,3 1 0,0-2 0,0-1 0,1 3 1,-3-1 0,0 2 0,-3 0 0,1 4 0,-3 1 0,-2 2 0,-1 1 0,-1 1 1,-2 2-1,-1 3 1,-1 0 0,2 3 0,0 1 0,-1 3 0,-1 3 0,2 3 0,0 3 0,1 3 0,-1 3 1,-2 1-2,2 4 1,1-1 0,-1 1-1,-2 1 1,0 0 0,1-1 0,-3-1 0,0-2 0,0-3-1,0-1 0,2-3 0,-4-1 1,2-2 0,-1-2 6,-1-2-7,-2-1 0,2-5 0,-2-4 0,0-1 0,0-6 0,0-2-1,0-3 0,0-4 7,2-3-7,0-1 1,2-4 0,2 1-1,0-1 7,3 2-1,-1 2-7,0 2 0,3 3 1,-3 2 6,-2 3 0,2 2-1,1 5 7,-1 3-3,0 4-13,2 4 13,1 3-13,-1 3 0,0 4 7,-1 2 12,1 2-8,-2 3 0,3 1-1,-3 2 0,-2 0-1,2-1-7,1 1 0,-3-3 13,0-2-7,0-1-13,1-3 0,-3-1 2,0-3 0,0 0 1,-2-3 0,0-1-1</inkml:trace>
  <inkml:trace contextRef="#ctx1" brushRef="#br0" timeOffset="10029.5737">12730 7365 1,'2'-6'3,"-2"0"-1,-2 0 1,0-3-1,2 2 0,-4-1 0,0 0 0,-2 0-1,0 0 0,-3 1-1,1 0 3,0 1-2,-3 3 0,-1 1 0,2 2 0,-3 3-1,1 3 0,2 3 0,-3 2 0,3 5 0,-1 2 0,1 4 0,2 3 0,0-1 1,3 2 0,1-1-1,0 0 0,2-4 0,2-2 0,2 0 1,2-5-1,2-1 0,1-4 0,1-1 0,2-3 0,-1-3 0,1-3 0,2-4 0,1-3 0,-3-3 1,0-2-1,3-2 0,-3-3 0,-2 0 0,3-2 0,-3 0 0,-2-1 0,0 1 0,-1 2 1,-1 3-1,0 2 0,0 2 0,-2 3 0,0 1 1,0 5 0,2 4-1,0 4 0,-1 6 0,1 3 7,2 3 5,-2 5-14,2 1 13,0 0 0,3 1-15,-1-1 7,2 0 5,1-4-13,1 0 13,0-2-13,1-6 6,1 0 0,1-4 0,-1-3 6,-1-5-7,3-5 0,-1-3-6,-1-5 1,1-4 0,-1-4 1,-1-5-1,-1-3 1,-4-3 0,1-7 0,-1-3 1,-4-3 0,-2-4 1,-2-2 0,0-1 0,-2-3 1,-2 0 0,0 2 0,-3 2 1,3 2 0,0 5-1,0 4 1,0 4 0,0 5 7,0 4-7,2 5 0,-3 5-1,3 4 1,2 5 0,-2 6-1,4 7 1,-2 6 6,2 4-1,3 7 0,1 3 6,0 8-16,2 2 2,1 4 7,1 3-7,0 2 7,1 1 0,1-1-9,-2-2 9,3-4-1,-1-2 6,1-2-8,1-4 0,-2-2-7,3-4 8,-3-3 0,1-3 12,-1-4-2,-2-3-20,3-3 13,-1-4 7,-1-3-2,1-4-2,-2-6-7,1-2 0,-1-5 12,-2-3-7,1-1-7,-3-1 6,0 1-1,0 2 0,-2 2-7,1 2 7,-1 2-1,0 4-19,2 3 15,-2 5 0,2 4 6,1 5-1,1 4 0,0 2-1,0 2-6,1 2 6,1 0 6,2-1-13,-1-2 0,3 0 13,-1-2-1,3-2-20,-1-2 14,-1-5-12,3-1-7,-3-3 3,1-4 2,-1-3 8,1-2-7,-3-4 2,0-2 1,1-5 2,-5-3 0,2-2 1,-3-5 0,-3 0 0,0-3 2,-2 0 0,0 0 0,0 2 1,0 1 0,-2 5 0,0 2 21,2 3-4,-2 3 5,0 2-8,0 2-9,0 3 0,0 3 6,-2 5-1,2 2-8,0 3 14,0 1-16,0 7 8,2 1-1,0 3-7,0 3 12,2 0-1,3 6-7,-1 2 6,0 2-14,4 3 1,-1 3 13,3 0-1,-2 2 0,3 0-1,-1 2-7,3 0 0,-5 1 0,5 1-6,-5 0 13,2 1-14,-1 1 8,-3 0 7,0 3 5,-2-3-8,-4 1-7,1-1 1,-1-1 0,-4-2 0,-1-1 13,-1-3-8,-2-4 6,0 1 0,-2-5 4,-1-1-1,-1-5 5,0-3-9,-1-2-7,-1-3 6,-3-6-1,1-1-1,0-5 6,-1-3-7,-1-4-1,-1-3 0,0-3-1,1-5 6,3-2-7,1-3 0,2-5 0,-1 0 6,3-3-7,2-4 6,2 0-1,2 0-13,0 0-5,4-1-6,-2 3-3,2 1-11,2 2 5,-2 1 2,2 3 3,0 0 4,0 4 0,1 1 3,-1 1 1,0 2 1,0 2 2</inkml:trace>
  <inkml:trace contextRef="#ctx1" brushRef="#br0" timeOffset="10401.595">13876 7019 2,'2'-7'3,"2"0"-1,3-1 0,-1-1 0,-2-1 0,2 2-1,0-2 1,3 1 0,-5 0 0,2 0 1,-2 2-1,0 0-1,0 2 13,-2 0-2,0 2-8,1-1 7,-3 3-8,-3 0 12,-1 3-8,0 2-7,-2 3 12,-2 2-7,-3 2-8,3 1 8,-2 2-15,-1 0 8,3 3 1,0-1 0,0-1-6,1-1 19,3 0 0,2 1-15,0-1 0,2 1-7,0-3 3,2 0 13,2 0-1,0-1 1,3 0-2,-1 0-1,0-1 0,0-1-7,3 0 7,-3 0 0,0 0-1,0 0 0,-2 1 0,-2 0-13,0 1 0,0-1 2,-2-1 1,-2 1 0,0-1 1,0-3 0,-2 0 0,2-1 1</inkml:trace>
  <inkml:trace contextRef="#ctx1" brushRef="#br0" timeOffset="10661.6098">14002 6919 1,'0'0'3,"0"0"1,0 0-1,2 0 6,0 2 7,3 0-10,-1 2 12,2 2 5,-2 2-22,2 1 12,0 1-1,3 2-15,-3 2 1,2 1 7,-2 3-1,3-2 18,-1 2-15,-2 1 12,0 1-15,1 0 5,-1-4-1,-2 0-1,2-1 0,-4-1-1,2-1-21,3-2-4,-3-2 3,-4-2 0,2-1 2,-2-3 2,0 1-1,0-6 2</inkml:trace>
  <inkml:trace contextRef="#ctx1" brushRef="#br0" timeOffset="10811.6184">14044 6749 1,'-2'0'3,"2"0"-1,0 0 0,2 0 0,-2 0 0,0-1-1,2 0 0,0-2 0,2 1-1,0 0 0</inkml:trace>
  <inkml:trace contextRef="#ctx1" brushRef="#br0" timeOffset="11207.6411">14389 6650 2,'2'-1'3,"0"0"0,0-2-1,-2 2 1,2 0 0,0 1 0,-2 0 0,0-1-2,0 2 1,-2 1-1,2 2 0,-4 2 7,-2 2-8,0 3 7,-5 1 5,3 1-1,-2 1-2,-1 1 5,1 0-1,2-1-8,-2 0-7,1 0-6,3-1 7,2-1 0,2 1 13,0-2-14,2 0-6,2-1 1,0-1 13,4-1-1,2-1-6,1 0 0,3-1 13,0-1-8,1-1-1,1 0-6,1-1 6,-1 1 6,1-1-7,-1-1-7,1 2-5,-1 1 0,1-2 2,-3 1 13,1-1 0,-3 2 6,0 1-14,-2-1 13,1 2-14,-1 0 7,-2 1-7,-4 2 0,0 1 1,-4 2 7,0 0-1,-4 0 0,-2 1-1,-3 0-12,1 0-1,-2 0 1,-3-2 1,1 0 1,-3 0 1</inkml:trace>
  <inkml:trace contextRef="#ctx1" brushRef="#br0" timeOffset="16313.9331">6153 6848 1,'0'4'2,"-2"1"-1,2 1 1,0 0 0,0-1-1,0 4 0,2-1 0,-2 1 0,3 1 0,-1 2 0,2 0 0,0 1 0,0 2 0,0 1 0,0 1 0,3 4 0,-1 1-1,-2 2 0,2 2 0,0 5 2,3 0-1,1 2 0,-2 3-1,0 1 1,3 2-1,-1 1 1,-2 2-1,3 1 1,-1 1 0,0 1 0,1 4-1,1 1 0,1 1 0,-1 0 0,0-1 0,1 2 0,1-1 0,1-1 0,3 1 0,-1-1 0,2-1 0,-1 1 0,1-1 0,1 2 1,-1 0 0,2-1-1,-3 2 0,1-1 0,0 2 0,-1-2 0,-1 0 0,-1 0 0,1-1 0,-3 1 0,3-2-1,-3 2 1,1 1 0,-3-1 0,3 0 1,-3 0-1,3-1 0,-1-1 0,1-1 0,-3-2-1,2-1 1,1 0 0,-1-2 0,1-1 0,-1-3 0,3 2 0,-1-2 0,1 1 0,-1-1 0,-1 0 1,-1-2-1,1-1 0,-1 0 0,-3-3-1,-1-3 0,0-3 0,-3-3 0,-1-3 0,0-2 0,-2-3-1</inkml:trace>
  <inkml:trace contextRef="#ctx1" brushRef="#br0" timeOffset="18996.0866">6515 6794 2,'25'-8'1,"2"-1"0,2-3 0,2 2 0,2-2 0,4-1-1,3 0 1,1-1-1,5-1 1,3 0 0,3 0-1,4-2 0,0-1 0,4 0 1,0-1 0,4-1 0,0 3-1,6-4-1,2 0 1,1 0 0,3 0 1,3-1-1,0 1 0,-1-1 0,7 1 0,0-1 0,0 1 0,1-1 0,-1 0 0,2-1 0,-2 1 0,2-2 0,2 1 0,0 0 0,4-1 0,0-1 0,0-2 0,2 0 0,-2 1 0,6-1 0,1 0 0,1 2-1,0 0 1,-1 0 0,1 1 0,-2 2 0,0 0 0,3 1 0,-3 1 0,0 1 0,-1 1 0,-5 0 0,0 1 0,0 0 0,0 1 1,-2 1-2,0-3 1,0 2 0,-2 1 1,2-2-1,-4 0 0,2 1 0,2-3 0,-3 2 0,-1-2 0,0 0-1,-2 1 1,0-2 0,-3 1 1,-1 1-1,0-2 0,-3 1 0,1 1 0,-2-1 0,-3 1 0,0-1 0,-1 2 0,-1-1 0,-1 1 0,-3-2 0,-2 3 0,0 0 0,-2 0 0,0-1 0,0 2 0,-1 0 0,-1 1 0,-2 0 0,-3 0 0,1 1 0,-4 0-1,0 2 2,-2-2-2,-3 2 1,-1 1 1,-3 0-1,1-1 0,-1 2-1,-1-2 0,-3 2 1,0 0 0,1-1 0,-1 3 0,-1-1 0,-1 1 1,-2 0-1,-2 0 0,0 0 1,-2 2-1,-2-1 0,0 0 0,-2 0 0,-2 1 0,0 2 0,-2-1 0,-2 1-1,-5 1 1,3-1 0,-4 1 1,-1 1-1,-1 1 0,-3-1 0,0 2 0,-1-1 0,-1 1 1,-2 1-1,1 2 1,-1-1-1,0 3 0,-2 1 0,1 0 0,-1 1 0,0 0 0,0 3 0,0 2 0,1-1 0,-1 4 0,-2-1 0,0 3 0,2 2 0,-2 1 0,-1 2 0,1 2 0,0 0 0,-2 2 0,2 2 1,-2 1-1,2 0 0,-2 1 1,2 0-1,-1 1 1,1 0-1,0 2 0,-2 0 0,2 0 0,0 0 0,0 2 0,2 0 0,-1 0 1,1 3-1,0 0 0,0 3 0,0 0 0,1 1 0,-1-1 0,0 2 0,2-1 1,-1 0-2,1-1 1,0 1 0,0 0 0,3 1 1,-3-1-1,0 2 0,0 1 2,3-2-2,-1 1 0,1 1 0,-1-1 1,2-2-1,-1 1-1,1 0 1,-2-1 0,3 2 0,-1-2 0,-1-1 1,1 1-1,0-3 0,-1 3 0,1-1 0,-2 0 0,3 1 1,-3-2-1,1-2 0,-1 1 0,-2-1-1,0-1 1,-1-1 1,1-1-1,0 0 0,0-1 0,-1-3 0,-1 1 0,0-2 0,2 3 0,1-1 0,-3-2 0,0 0 0,4 1 0,-1-1 0,-1-1 0,0 2 0,2-3 0,-1-1 0,-1 0 0,-2-3 0,3 1 0,-5-2 0,2-1 0,-2 0 0,2-3 0,-2 1 0,-2-2 0,0 0 0,1-2 0,-1 0 0,-2-1 0,-2-1 0,2-1 0,-3-2 0,1 0 0,2 1 0,-2-3 0,0 1-1,0 0 2,-2-1-1,2-1 0,-2-1 0,0 1 0,0-2 0,-3 2 0,1-1 0,-2-1 0,0 0 0,-1 0 0,-1 0-1,-2 0 2,-1-2-2,-1 1 1,-1 0 0,-3 1 0,-1 0 0,0-1 0,-3 0 1,-1 1-1,-2-2 0,-4 2 0,0-1 0,-4 0 0,0 1 0,-2 0 0,-2 0 0,-3-1-1,-1 1 2,0 1-1,-3 0 0,-3 0 0,-1 0 0,-2 2 0,1-1 0,-3 1-1,-2 2 1,-2 0 0,1-1 0,-1 2 1,-4 1-1,0 0 0,-2 1 0,0 0 0,-4 0 0,-5 0 0,3 1-1,-2-1 1,1 0 0,-3 1-1,2-1 1,-1 0 0,-1 0 0,0 1 0,-3 0 0,3-1 0,-3 1 0,3-1 0,-3 2 0,1-2 0,2 1 0,-1 0 0,1 2 0,-3-2 0,3 0 0,-2 2 0,1-2 0,1 1 1,-1 0-1,1-1 0,0 0 0,-1 2 0,1-3 0,1 1 0,-1-1 0,0-1 0,3 2 0,1 1 0,0-1 0,0-1 0,4 1 0,-3 1 0,1-2 0,2 1 0,-2 0 0,2 2 0,0-3 0,2 1 0,0 0 0,-2 0 0,1-1 0,1-1 0,2 0 0,0-2 0,-2 2 0,5 0 0,-6-1 0,3 0 0,3-1 0,-3 0 0,2 1 0,2 0 0,-2 0 0,4-2 0,-2 1 0,3 0 0,-1-2 0,2 2 0,0-2 1,3 1-1,-3 0 0,0 0 0,3-1 0,-1 2 0,2-1-1,1 0 1,1-1 0,1 1 1,-3 0-1,3 1 0,-1-1 0,1 0 0,1 0 0,-1 0-1,1 0 1,1 0 0,-2 1 0,1-3 0,3 2 0,-3-2 0,3 2 0,0 0 0,1 0 0,1-1 0,2-1 0,0 1 0,-1 0 0,1 1 0,2-3 0,0 1 0,0 0 0,2 1 0,-3-1 0,1 0 0,2 2 0,-37 11 0,8-5 0,6 0 0,31-12 0,-2 2 0,-2 0 0,2 0 0,-2 0 0,3 1 0,-3 1 0,2-1 0,0-1 0,0 1 0,0-1 0,0-1 0,2 1 0,0 0 0,1-2 0,-1 1 0,2 0 0,0 1 0,1-2 0,-1-1 0,2 1 0,0 0 0,3-1 0,-1 1 0,1 0 0,-1-2 0,2 0 0,3 1 0,0-1 1,1 1-1,3-2 0,-1 1-1,3-2 1,0 1 0,0-1 0,3 0 0,-1 2 0,2-2 0,0-1 0,2 1 0,-2-1 0,2 1 0,0-1 0,0 0 0,0 0 0,2 0 1,-3 0-1,1 0 0,2 0 0,0 1 0,-2 1 0,2-2 0,-2 0 0,2 0-1,-4 0 1,2 0 0,2 0 0,-2 0 0,2 1 1,-2-1-1,2 0 1,0-1-1,0 1 1,0 0-1,0 0 0,-2 0 0,2 0 0,0 0 0,0-2 1,-2 0 0,0-1 0,2-1 0,-2 1-1,0-1 0,0 1 0,-3-2 0,3 1 0,0-1 1,0 0-1,0-1 0,-2-1 0,2 0 0,0 0 0,0-1 0,0 0 0,0-1 0,0-1 0,-1 1 0,1 0 1,0-3-1,0 2 0,0-1 0,0 0 0,0 1-1,0 0 2,0 1-1,0-2 0,0 1 0,0 1 0,2 1 0,-2 1 0,2 0 0,-2-1 0,0 2 0,2 2-1,0-2 1,-3 2-2,1 0 0,0-4 0</inkml:trace>
  <inkml:trace contextRef="#ctx1" brushRef="#br0" timeOffset="20453.1699">2189 9121 2,'4'1'2,"0"0"-1,0 2 0,4-2 0,3-1 0,-1 0 0,3-1 0,1-2 0,5 1 0,1-2 0,3-1 0,2-1-1,2-2 0,4 1 1,0-1-1,6-1 0,0-1 0,5 1 0,1-2 0,0 1 0,5-1 0,2 1 0,-1-2 0,3-1 0,2 2 1,2-1-1,-1-1 0,3 1 0,2-1 0,0 0 0,2 0 0,3-1 1,-3 1 0,2-1-1,0 1 0,0-1 0,-2 0 0,2-2 0,0 0 0,2 0 0,3 1 0,-3-3 0,0 2 0,-2 0 0,2-2 0,0 1 0,-1-1 0,-1 2-1,2 0 1,-2 0 0,0 1 0,0-2 0,2 3 0,-4-1 0,0 1 1,1 1-1,-1 1 0,-2-2 0,-3 1 0,1 0 0,0 1 0,0 0 0,-2-1 0,0 1 0,0-1 0,-3 3 0,1-2 0,-2 2 0,-2-1 0,-3 1 0,1 1 0,-7 1 0,0-1 0,-3 1 0,-3 1-1,-4 1 1,-2 1 0,-2 0 0,-2 2 1,-3 0-1,-1 0 0,-2-1 0,-1 2 0,-1 0 0,-3-2 0,3 3 0,-5-1 0,3-1 0,-1 0 1,-1 2-1,-1-2 0,0 1 1,-1 0-1,-1-1 0,-2 1 0,1 1 0,1 0 2,-2-2-1,0 2-1,-1-1 0,1 1 0,-2 0 0,0-1 0,-2 0 0,1 1 0,-1 0 0,0 1 0,2-1 0,-4-1 0,2 1 0,0 0 0,1 0 0,-1 0 0,0 0 0,2 1 0,-4-2 0,0 1 1,0 1-1,0 0 0,0-1-1,0 0 1,-2 0 0,0 1-1,0 0-2</inkml:trace>
  <inkml:trace contextRef="#ctx1" brushRef="#br0" timeOffset="20895.1952">6036 8057 1,'0'-1'3,"0"1"-1,0-1-1,2-1 0,-2 2 0,2 0-1,-2 0 1,0 0 0,2 0 0,0 3 0,2-2 0,0 2 0,0 0-1,2 0 1,3 2 0,-1-2-1,2 2 0,3 1 1,-1-1-1,1 0 0,1 0 0,1 1 0,-1-2 0,1 2 0,1-1 0,1 1 0,-1 0 1,1-1-1,1 1 1,-1-1 1,-1 1-2,-1-2 0,-1 1 0,1 0 0,-1-1 0,-1 1 1,-1 0-1,-2-1 0,-1 1 0,-1 1 0,0-1 0,-4 1 0,1 2 1,-3 1-1,-2 0 0,-2 1 0,-3 2 0,-1 0 1,-4 2-1,0 0 1,-1 1-1,-3 1 0,-1 0 0,-1 0 0,1 3 0,-1 0 0,-3-1-1,3 0 0,-3 4 0</inkml:trace>
  <inkml:trace contextRef="#ctx1" brushRef="#br0" timeOffset="22162.2676">3397 10183 1,'0'1'2,"0"-1"-1,-2 1 0,-3 1-1,-1 4 1,-4 0-1,2 1 1,-1-1-1,-1 1 1,0 0-1,-1-2 0,3 1 1,0 0-1,-1 0 0,1 0 0,0-2 0,2 1 0,-1 0 1,3-1-1,-2 0 0,2-1 0,0 0 0,0-1 0,2-1 0,-2 1 0,-1 0 0,1-1 0,0-1 0,0 1 0,-2 0 0,0 0 0,-3-1 0,3 1 0,-4-1 0,1 2 0,-1-1 0,-2 1 0,1-1 0,-1 0 0,2 3 0,-3-1 0,1 1 0,-1 0 0,1 0 1,-2 1-1,3 0 1,-3 1-1,1 0 0,-1 0 1,-1 0-1,3-1 0,0 1 1,-1-1-1,1 2 1,1-2-1,1 0 0,2 0 0,2-1 0,-1-2 0,3 0 0,0 0 0,0 0 0,2-1 0,-2 1 0,4 0 1,0-2-1,2 0 0,0-1 1,4-1 0,2-2 0,5 0-1,3-3 0,3-2 0,4-1 1,1-1-1,3-2 0,4 0 0,0-2 0,5 0 0,-1-1 0,6-2 0,3 1 2,1-2-2,3 0 0,1 0 0,3-1 0,0 0 0,1 0 1,3 1-1,-2-2 1,4 0-1,0 1 0,2 1-1,0 0 1,0-1 1,2 0-1,0 0 0,0 2 0,-2-2 0,2 1 0,-2 2 0,0-1 0,-2 1 1,0 1-1,0-1 0,0 1 0,-1 1 0,1 0 1,-2 0-1,0 1 1,-2 0 0,0 0-1,-3 0 0,1 0 1,-4 2-1,-1 1 0,1-2 0,-3 3-1,3-2 1,-3 1 0,-1 1 0,-1 1 0,-1 1 0,-1-2 0,-2 2 1,0 1 0,1-1 0,-3 1-1,-2-1 0,2 1 0,1 0 0,-3-1 0,2 1 1,-2 0-1,2-1 0,-1 1 0,-1 0 1,0 0 0,-4 0-1,2 0 0,-2 1-1,-2 0 1,0 0 0,0 1 0,-2 0 0,-2 0 0,-1 1 0,3-1 0,-4-1 1,2 3-1,-2-2 0,1-1 7,3 2-8,0-2 7,-2 0-7,2 0 0,0-1 6,-2 0 0,1 0-7,1 0 0,-2 0 7,-2 1-7,-2-1 6,-1 2-6,-1 0 13,0-1-8,-5 3-1,0-1 0,-3-1 6,-1 3-14,-2 0 1,1 0 1,-3-1 7,-2 2-1,0-1-6,0 1-1,-4-1 1,2 1 0,-2 0 1,-2 0 0,0 0 0,-2 1 0,2 0 0,-2 1 0,0-2 1,0 1 0,-1 1-1</inkml:trace>
  <inkml:trace contextRef="#ctx1" brushRef="#br0" timeOffset="22599.2926">6671 9147 1,'0'1'3,"-3"-1"-1,1 1 0,2 0 0,-2 0 0,0 0 0,2 0-1,-2-1 0,2 0 0,0 0 0,-2 2-1,2-1 1,0 0 0,0 0 1,0 1-1,2 1 0,-2-1 0,2 2-1,0-2 1,0 3-1,3-2 0,-3 2 1,4-1 0,0 2-1,0 0 0,2 0 0,1-3 1,1 3-1,0-1 0,3-1 0,-3 2 0,3-2 0,-1-1 1,2 2-1,-1-2 0,-1 1 1,-1-1-1,1 1 0,-2-1 0,1 1 0,-3-1 0,0 1 0,1-1 0,-3 0 0,0 1 0,-4 1 0,0 0 0,-2 0 0,-2 3 0,-2 1 0,-2 0 0,-3 3 1,1-1 0,-2 1-1,-1 1 1,-3-1-1,2 1 0,-1 1 0,3-1 0,-3 1 0,1-1 0,0 1 0,1-2 0,-1 1 0,2-1-1,-1 1 0,1-3 0,2 2 0,-1-2 0,-1-1 0,4 1-1,-3-2 0</inkml:trace>
  <inkml:trace contextRef="#ctx1" brushRef="#br0" timeOffset="23849.3641">14943 6342 1,'0'0'2,"0"0"-1,0 0 1,0 0 0,0 0 0,0 0-1,0 0 0,0 0-1,2 0 1,0 0-1,5-2 0,-1 0 1,2 0-1,0 0 0,3 1 1,-1-2-1,5 1 1,-1-2-1,5 0 0,1-1 0,1-1 0,4 0 0,4 0 0,0 0 0,2-2 1,0 1-1,4-2 0,0 1 1,4 0-1,3 0 0,-1 0 0,3 0 0,-1 0 0,2-1 0,3 1 0,0 0 0,-3-1 1,3 1 0,-1 0-1,1-1 0,4 0 0,-1 1 0,3-1 0,0 1 2,0-3-2,-1 2 1,1-2-1,0 1 0,0-1 0,-1 2 0,1-1 0,-2 0 1,2 1-1,-3 0 0,1-1 1,0 2-1,-1 0 0,-3 0 0,2 0 1,-5 0-1,1 0 0,-3 1 0,-2 1 0,-1-2 0,-1 1 0,-4 0 0,0 2 0,-2-1 0,-1 2 0,-4 0 0,-1 1 0,-2 0 0,-2 1 0,-2-2 0,-3 2 0,-1-1 0,-3 0 0,-3 1 0,1 1 0,-4-1 0,-2 2 0,3-2 0,-3 0 0,-2 1 1,0 1-1,0-1 0,-2 0 1,3 1-1,-3 0 0,0 0-1,0 0 0,-2 0 0,0-2 0</inkml:trace>
  <inkml:trace contextRef="#ctx1" brushRef="#br0" timeOffset="24578.4058">17231 5676 1,'0'0'3,"-2"0"-1,2 0 0,0 0 0,0 0-1,0 0 1,0 0 0,0 0-1,0 0 1,0 0-1,0 0 0,0 0-1,0 0 0,0 0 2,0 0-2,0 0 1,0 0-1,0 2 1,4 1-1,2 1 1,0-1-1,2 2 0,3 1 0,-1 0 0,3 1 1,-1 1-1,0 0 0,3-1 0,-1 1 0,3-1 0,-1 1 0,3-1 0,-2 1 0,1-1 0,1 0 0,-3 0 0,3-1 0,-5 1 0,3-1 0,-3-2 0,3 2 0,-5 0 0,1-1 0,-3-1 0,1 1 0,-1-1 0,-4 0 0,0 1 0,0-1 0,-1 3 1,-3 0 0,0 0-1,-2 0 0,0 3 0,0-2 1,-4 1-1,-1 2 0,-3-1 0,0 3 0,-2 0 0,1-1 0,-3 4 0,-3-4 0,3 2 0,-2 0 0,-1-1 1,3 0 0,-1-2-1,3 0 0,-2-1 0,1 0 0,1-2 1,-1 0-1,3-2 0,0 0 0,2-2 0,0 1 0,1-2 0,-1 0 0,2 0 0,2-2 1,-2 2 6,0-1 5,2 0-14,0 1 13,2-2-7,-2-1 5,-1 1-1,3 1 5,-2-2 0,2 1-9,0-1-1,0 0 6,-2 2-1,2-2-7,0 0 0,0 0 6,0 1-1,0-1-13,0 0 1,0 1 13,0-1-7,-2 0 0,2 0-6,0 0 0,0 0 14,2 0-8,-2 0 7,0 0 0,-2 0-2,2 0-7,0 0-14,0 0 2,0 0 2,0 0-1,0 0 3,0-1 0</inkml:trace>
  <inkml:trace contextRef="#ctx1" brushRef="#br0" timeOffset="26853.536">5603 6629 1,'0'0'2,"0"0"-1,0 0 1,0 0 0,0 0-1,0 0 0,0 0 0,0 0 0,0 0 0,0 0-1,0 0 0,0 0 1,0 5-1,0 1 0,2 2 0,-2 0 0,2 1 1,3 2-1,-3 1 0,-2 1 1,2 1-1,0 0 0,2 1 0,-4 0 0,2 0 0,0 1 0,0 1 0,0-1 0,-2 1 0,0-1 0,0 1 0,0 0 0,-4 1-1,2 0 1,-2 0 0,0 1 0,-2-2 0,-1 2 0,-1 1 0,0-2 0,-3 2 0,1 1 0,-4 0 0,1 1 0,-3 0 0,-1-1 0,-1 2 0,-1-1 1,-2 0-1,1-1 1,-5 0-1,0 1 0,0-1 0,-2 0 0,0 0 1,-2-1-2,-2 1 1,0-1 0,-4-1 1,0 1-1,-2 0 0,-3 0 0,1-1-1,-2 1 1,-1 0 0,1 1 0,-4-1 0,1 1 0,-3 0 0,1 1 0,-4 0 0,1 0 0,-3 0 0,2 1 0,-1-1 0,1 0 0,1 0 1,-1-1-1,-2 1 0,3 1 0,-1-3 0,-2 3-1,3-2 1,-3-2 0,-2 2 0,-2-1 0,2 1 0,-1-1 0,1-1 0,-2 0 0,0 0 1,0-1-1,0 1-1,-1-1 1,1 1 0,0 0 0,0-2 0,0 2 0,0-1 0,1 1 0,-1-2 1,4 1-1,0-1 0,1 2 0,1-1 0,0 2 0,1 0 0,1-1 0,-2 2-1,3-1 2,-1 1-1,1 0 0,-1 1 0,1 2 0,1-2 0,1 1 0,-1 0 0,5 2 0,-3-3-1,3-1 1,2 1 1,3-1-2,-1 0 1,4-2 1,0 0-1,4 0 0,0-1 0,2 1 0,0-2 0,5-2 0,-1 2 0,4-1 1,1-1-1,-1 1-1,5-1 1,-1 2 0,3-1 0,-1-1 0,3 1 0,0 0 0,3-1 0,1 0 0,0 0-1,2-1 1,-2 0 0,2-1 0,1-1 1,1 1-1,0-1 0,0-1 0,2 1 0,0-1 0,0-1-1,0-1 2,0 1-1,2-1 0,0-1 0,-2 1 0,2-1 0,3 2 0,-3-3 0,2 1 0,0-2 0,0 0 0,2-1 1,-2 1-1,3 0 0,-1 0 0,0-2 0,2 0 1,-2-1-1,3 1 0,-1-2 0,2-1 0,1-1 0,-1 2 0,0-2 0,3-2 0,-1 0 2,3 0-2,-1-1 0,1 0 0,1-1 0,-1 0 0,1-1 0,-1-1 0,1 2 0,1-3 0,-3 2 0,3 0 1,-1 0-1,-1-1 0,1-1 0,1 1 0,-3-1 0,1 2 0,1 1 0,-1-2 0,-1 0 0,1-1 0,-1 1 0,1 2 0,-1-2 0,1 0 0,1 1 0,-1 0 0,-1-1 0,1-1 0,-1 3 0,1 0 0,-1-2 0,1 0 0,-3 1 0,3 1 0,-1-2 0,0 1 0,-1 1 0,-1-2 0,3 1 0,-3 0 0,1 1-1,-1-1 1,-2 0 0,5 1 0,-5-2 0,1 3 0,1-2 0,-2 1 1,3 0-1,-3 0 0,0 1 0,3-2 0,-3 3 1,-2-2-1,3 1 0,-3 0 0,0 0 0,1 1 0,1-2 0,-4 3 0,0-1 0,0-1 0,3 2 0,-5 0 0,2 0 0,-2 0 0,0 0 0,1 1 0,-3-2-1,0 1-2</inkml:trace>
  <inkml:trace contextRef="#ctx1" brushRef="#br0" timeOffset="29666.6969">5171 6690 1,'0'0'1,"0"0"0,0 0 0,0 0 0,0 0-1,0 0 1,0 3 0,0 1-1,0-1 0,0 3 0,2-2 1,-2 3 0,2-1-1,0 1 1,0 0 0,0 1-1,1 0 1,-1 1-1,2-1 1,-2 0-1,0 1 0,0-1 0,0 0 0,0 2 0,0-1-1,0 2 1,0-2 0,-2 1 1,0 0-1,-2 0 0,0 2 0,0-1 0,0 1 0,-2 0 0,0 0 0,-2 1 0,-3-1 0,1 1 0,0-1 0,-3 1 0,-3 1 0,-1-1 1,-1 1 0,-1 0-1,-1 1 0,-3-1 0,-2 1 0,1-1 0,-3 1 0,0 0 0,-2 0 0,-2 0 0,0 1 1,-4 0 0,2-1 0,-4 0-1,0 3 0,-3-3 0,1 1 0,-2-1-1,-2 1 1,-1 1 0,-1-1 0,-3 1 0,1 0 0,-1-1 0,1 0 1,-3 0-2,3 2 1,-3-3 0,1 1 0,1-1 0,-2 2 0,1-2 0,1 1 0,-1 0 0,-1 1 0,1-1 0,-1 1 0,3 0 0,-3 1 0,0 0 1,1-2-1,-1 0 0,1 2 1,1-2-1,-1 0 0,-1 0 0,3-2 1,-1 2-1,1-1 0,-3 1 0,0 0 0,3-1 0,-1 3 0,3-2 0,0 3 0,-1-1 0,1 1 0,-1 1 0,1-1 0,-1 2 0,1-1 0,2 1 0,-5 1 0,3 1 0,-1 1 0,1 0 0,-1-1 0,1 3 0,2-1 0,-3 2 0,3 0 0,2 0 0,1 1 0,-1 0 0,2 1 0,0 0 0,-1 2 0,3 0 0,-2 1 0,2 0 0,0 2 0,-1-1 0,1-1 0,0 2 0,-2-1 0,2-1 0,2 2 0,0-3 0,0 2 0,-1-1 0,3 2 0,2-1 0,0-1 0,1 2 0,1-3 0,2 1 0,2 0 0,0 0 0,1-1 0,3 0 0,0 2 0,3-3 0,-3 2 0,5-2 0,-1 0 0,1 0 0,-1-1 0,1 2 0,1-2 0,1 0 0,0 0 0,1-1 0,1 1 0,0-1 0,1 1 0,1 0 0,0 0 0,-1 0 0,3 1 0,0 0 0,2 0 0,0 0 0,2 0 0,0 1 0,-2 0 0,4-1 0,0 0 0,0-1 0,0 1 0,4-2 0,-2 1 0,2-1 0,2 1 0,2-2 0,1 0 0,-1 0 0,0 0 0,5-1 0,-3 0 0,2 0 0,3 0 0,-1-2 2,1 1-1,1-2-1,3-1 0,2 0 0,-3 0 0,5-1 0,0-1 0,-1 0 0,3 0 1,2-3-1,-2 0 0,2 1 0,2-2 0,-2-1 0,2 0 0,0-1 0,0-1 0,0-1 0,-1-1 0,1-1 0,2-1 0,-2-1 0,2-1 0,3-1 0,-3-1 0,2-2 0,0-1 0,2-2 0,2 0 1,0 0-1,1-1 1,-1-2-1,2-1 0,0 0 0,1-1 0,-1-2 0,0 0 0,1 0 0,-1-1 0,-2-1 0,0 2 0,3-3 0,-5 2 0,0 0 0,0 0 0,0 0 0,-2 1 0,2-1 0,1-2 0,-3 2 0,0 0 0,2 0 0,-2 0 0,-2-3 0,2 2 0,-2-1 0,0-1 0,0 1 0,-2 0 0,2 0 0,0-2 0,-2 2 0,2-2 0,-2 2 0,2-2 0,-2 0 0,0 1 0,0 0 0,0 0 0,-2 0 0,0 1 0,0 0 0,-2 1 0,-1-2 0,-1 2 0,0 0 0,0 0 0,-3-1 0,-1 3 0,-1-2 0,-1 1 0,0 0 0,-1 1 0,1-2 0,-1 0 0,-1 1 0,1 0 0,-1 0 0,-3 0 0,1 1 0,-1-1 0,2 0 0,-1 0 0,-3 1 0,3 0 0,-3-2 0,-2 4 0,3-2 0,-1 0 0,-2 1 0,2 0 0,-1 1 0,-1 0 0,2 0 0,-1-1 0,1 0 0,-2 0 0,3 1 0,-3-2 1,2 0-1,1 1 1,-1-2-1,0 1 0,3-1 0,-3 1 0,4-1 0,-1-1 0,-1 1 0,3-1 0,-3 1 0,3 0 0,-1 0 0,3-2 0,-3 1 0,1-2 0,-1 2 0,5 0 0,-3-2 0,3 0 0,-3 0 0,3 1 0,0-2 0,-1 1 0,1-1 0,-1-1 0,3 2 0,0-2 0,-3-1 0,5 0 0,-2 2 0,2-2 0,-1 1 0,1 1 0,0 0 0,-2 0 0,1 1 0,-1-1 0,0 1 0,1-1 0,-1 1 0,0 0 0,2-1 0,-3 2 0,3-2 0,-2 0 0,1 1 0,1-1 0,0 1 0,0 0 0,-1-1 0,1 3 0,0-1 0,0 0 0,-3 0 0,3 1 0,0-1 0,2 0 0,-5 2 0,1-2 0,0 1 0,1 0 0,-1 2 0,-2-1 1,4 1-1,-5 0 0,3-1 0,0 1 0,-1 0 0,-1-1 0,-1-2 0,1 3 0,-2 0 0,1 0 0,-1-1 0,-1 1 0,1-1 0,1 0 0,-1 1 0,0 0 0,-1 1 0,3-1 0,-1 0 0,3 0 0,-2 1 0,-1-1 0,3 2-1,0-1 2,-3-2-1,5 2 0,0-1 0,-3 0 0,3 1 0,-2 0 0,2 0 0,-3-1 0,3 0 0,0 2-1,-3-1 1,3 1 0,0-1-1,0 1 1,-3-1-1,3 1 0,-2 0-1</inkml:trace>
  <inkml:trace contextRef="#ctx1" brushRef="#br0" timeOffset="42397.425">7796 8948 1,'8'1'2,"0"0"0,5 0-1,-1 1 1,0 1-1,5 0 0,-3 1-1,5-1 0,2 2 0,-1 1 0,3-2 0,0 2 1,0-1-1,4 1 0,-3-2 1,3 1 0,2 0-1,0 0 1,4 0 0,0 0 0,0 1 0,3-2-1,-1 1 1,2 1-1,2-1 0,1 1 0,-1 2 1,0-1 0,0 2-1,1 0 0,1-1 0,-2 0 0,3 1 0,-3 2 0,0-2 0,3 2 0,-1-2 0,3 0 0,-1 1 0,5-3 2,-3 0-2,3 0 0,-1-1 0,1 0 1,-1-1-1,1-2 1,-1 1-1,1-2 0,0 1 0,1-2 0,-1 0 0,1 1 0,1-1 0,2 1 0,-3 0 0,3-1 0,-2 0 0,-3 2 0,3-2 0,-2 0 0,-1-1 0,-1 1 0,-1 0 0,-1 2 0,-3-2 0,2-1 1,-1 0-1,-3 0 1,2-1-1,-3 1 0,-3-2 0,0 2 0,-4 0 0,0 0 0,-4 0 0,-2-1 0,-3 1 0,-1-1 0,-2 1 0,-3 0 0,1-1 0,-3 1 1,-1 0-1,1 0 0,-1 0 1,-3 1-1,0-1 0,1-1 1,-1 1-1,0 0 0,1 1 0,-3-2-1,0 1 1,0-1 0,3 0 0,-5 1 1,2 0-1,-2 0 0,1 1 0,-3-2 0,0-1 0,0 1-1,0 1 1,-2 0 0,2-1 0,-2 1 1,1 0 0,-3 0-1,2 0 0,0-1 0,-2 1 1,2 0-1,-2 1 0,0-1 0,2 0 0,-2 0 0,2 0 0,-2 0 0,0 0 0,2 0 0,-2 1 0,0-1 0,-2 0 0,2 0-1,0 0-2,-2 1 1</inkml:trace>
  <inkml:trace contextRef="#ctx1" brushRef="#br0" timeOffset="44118.5235">10387 10958 1,'15'2'1,"1"2"0,3-1 0,3 1 0,1-2-1,4 2 1,0-1 0,0 1-1,2-1 1,2 1-1,0-1 0,-2 0 0,2 1 0,2 0 0,0-1 0,0 1 0,2 0 0,0 1 0,1-2 1,1 1-1,0-1 1,0 1-1,3-2 0,3 1 0,-2-1 0,5-2 1,-3 1-1,5-1 0,-1 0 0,1-1 1,0 0 0,-1 1-1,1-1 0,1-1 0,-1 1 0,2 0 0,-1 1 0,1-1 0,-1 0 0,1 0 1,0 1-1,-3 0 1,1-2 0,-1 2-1,-3-1 0,1 1 1,1-2-1,-3 1 1,-1 0-1,-1-1 0,0 0 0,3 0 0,-3-1 0,5 1 0,-3-1-1,1-1 1,-1 1 1,-2-2-1,5 0-1,-5 1 2,3-1-1,-3-1 0,2 0 0,-3 2 0,-1-1 0,0 0 0,1 1 0,-3-1 0,0 1 0,-2-1 1,2 0-1,-1 2 0,-1-2 0,0 2 1,0-2-1,-2 0 0,2 1 0,-2-1 0,1 0 0,-1 0 0,0 0 0,0 0 0,-2-1 0,2 1 0,-2 0 0,0-1 0,-2 1 0,0 1 0,-2 0 0,0 0 0,-3 0 2,1 3-2,-2-1 0,-2-1 0,-3 2 0,1-1 0,-2 1 0,-1 0 0,1-2 0,-1 2 0,-1 0 0,-3 1 0,0-1 0,1 1 0,-3 0 0,1-1 1,-1-1-1,-2 2 1,0 0-2,1-1 1,-1 1 0,-2-1 0,2 1 0,-1 0 0,-3-1 0,2 1 0,-2 0 0,0 0 0,0-1 0,-2 1 0,1 0-1,-1 0 1,0 0 0,-2 0 1,2 0-1,0 0 1,-2 0 0,0 0-1,0 0 0,2 0 0,-2 0 0,0 0 0,0 0 0,2 0 0,-2 0 0,0 0 0,0 0 0,0 1 0,0-1 0,0 0 1,0 0-1,2 0 0,-2 0 0,0 1 0,-2-1 0,2 0 0,0 0 0,0 0 0,-2-1 0,2 1 0,0 0 0,0 0 0,0 0 0,0 0 0,0 0 0,0 0 0,0 0 0,0 0 0,0 0 0,0 0 0,0 0 0,0 0 1,0 0-1,0 0 0,0 0-1,0 0 1,0 0 0,0 0 0,0 0 0,0 0 0,0 0 0,0 0 1,0 0-1,0 0 0,0 0 1,0 0-1,0 0 0,0 0 0,0 0-1,0 0 1,0 0 0,0 0 0,0 0 0,0 0 1,0 0-1,0 0 0,0 0 0,0 0 0,0 0 0,0 0 0,0 0 0,0 0 0,0 0 0,0 0 0,0 0 0,0 0 0,0 0 0,0 0 0,0 0 0,0 0 0,0 0 0,0 0 0,0 0 0,0 0 0,0 0-1,0 0 1,0 0 0,0 0 0,0 0 0,0 0 1,0 0-1,0 0 0,0 0 0,0 0 0,0 0-1,0 0 0,0 0 0</inkml:trace>
  <inkml:trace contextRef="#ctx1" brushRef="#br0" timeOffset="56967.2584">3119 8548 2,'-2'-7'2,"2"0"0,-2-3 1,2 1-1,0 1 0,2 0 0,0 0-1,1 1 0,3 1 0,4 1 0,0 4 0,3 3 1,1 3-1,1 6 0,1 4 0,1 4 0,-3 5-1,1 2 1,-1 3-1,-1 1 1,-1-1-1,-4 0 0,1-1 1,-1-3-1,-2-2 0,-2 0 0,0-4 0,-2-1 0,3-4 1,-3-3-1,-2-1 1,-2-5-1,0-1 0,-3-3 0,-1-3 0,0-3 0,0-4 1,-2-4-1,-1-3 0,-1-3 1,2-5 0,-1-3-1,1-3 0,0-4 0,4-1 0,-3 0 0,5 2-1,0 1 1,2 2 0,2 2-1,0 4-1,3 4 0,1 2 1,2 3-1,0 7 0,3 2-1</inkml:trace>
  <inkml:trace contextRef="#ctx1" brushRef="#br0" timeOffset="57823.3073">3620 8462 2,'0'-11'2,"-2"0"0,0-2 0,0-1-1,-2 1 1,-1-1-1,1 1 0,-4 2 0,2 0 0,0 3 0,-1 2-1,-1 3 0,0 3 1,0 3 0,-1 7 0,1 2 0,0 5-1,0 4 2,1 4-1,1 2-1,0 1 0,4 1 0,2-1 0,0-2 1,2-1-1,0-3 0,2-2 0,0-3 0,0-2 0,3-2 0,-1-4 0,0-3 0,2-3 0,-2-5 0,3-3 0,-3-5 0,0-3 0,2-3 0,-1-2 0,-1-5 0,0-1 0,0-2 0,0 0 0,-1-2 0,-3 1 0,2 2 0,-2 1 0,0 4 0,0 4 0,-2 5 0,2 1 0,-2 7 0,4 4 0,-4 5 1,2 4 0,0 5-1,0 3 0,3 2 0,-3 0 0,2 1 1,2-1-1,0 0 0,2-4 0,-1-1 1,-1-1-1,2-3 0,2-2 0,-1-3 0,-3-4 1,2-3-1,0-1 0,-1-4 0,1-3 0,-2-5 0,2-3 0,-1 0 0,-1-4 0,0-1 0,-2-1 1,2-3-1,-4 0 0,3 1 0,-3 3 1,0 1-1,0 3 0,0 4 0,0 4 0,0 4 0,0 4 0,2 4 0,0 5 0,0 4 0,1 3 0,1 1 0,0 2 0,0 2 0,3-1 0,-1 0 0,0-1 0,2-2 1,-1-3 0,1 0 6,-2-3-8,1-3 0,1-2 7,-2-2-7,0-4 0,1-2 0,-1-3 1,0-3-1,1-1 1,-5-4-1,2-2 0,-2 0 1,0-2 6,-2-2-7,-2-1 0,0 0 0,0 3 0,0 0 1,0 4 6,0 2-8,2 3 7,0 5-6,0 4 0,3 4-1,-1 5 7,2 4-7,2 2 1,0 2 0,1 2 0,1 1 0,0 2 0,3-1 0,1-2 7,1-3-8,-1-1 7,3-5-7,-1-2 0,1-4 7,-3-1-7,5-5 20,-2-4-9,-3-1-14,-2-5 20,3-2-9,-5-2 0,1-3-14,-3-2 1,-4-3 14,-2 0-1,0-3-1,-2-1-13,-4 0 20,2 1-1,-4 0-8,-3 2-7,3 3-7,2 2 2,-2 5 2,0 3 0,-1 5 1,3 5 0,0 4 1,2 3-1,0 6 1,0 1 1,2 6 0,2 1 0,0 3 1,2 2 0,2 2 0</inkml:trace>
  <inkml:trace contextRef="#ctx1" brushRef="#br0" timeOffset="58806.3636">4453 8150 1,'0'0'3,"3"2"-1,-1 3 1,2 1 0,2 2-1,0 1 0,2 2 0,3 1 0,-1 2 1,2 0-2,-1 3 0,1-1 0,-1 0 0,-1 2 0,0-2 6,-1-1-7,-1 0 0,-2-2 0,0 0 13,-2-4-2,0-1 0,1-2-2,-3-2-8,-2-3 0,0-4 6,0-2 6,-2-4-1,2-2-9,-2-7 0,-1-4-13,1-3 20,0-3-1,2-2-8,0-3 7,2 2-8,0 0-6,3 5 7,-3 1-6,2 5 7,-2 4-1,4 3-12,0 4 1,3 4 0,-3 4 9,4 4 6,-2 1 7,1 3-15,1 0 0,2 2 0,-1 1 8,1-2 5,-1 0-8,1-2-6,0-2 13,1 0-1,-1-2-8,-2-3 0,3-1 7,-3-4-14,3-1 7,-3-2-6,0-3 13,-1-1-13,-1-1 7,-2-3 6,-2 2-13,-2-1 7,-2 0-7,0 1 1,0 4 7,-2 0 0,0 4 0,0 4-7,-4 4 13,2 5-7,-2 4 6,1 5-7,1 5-6,0 1-6,0 3 8,4 1 7,0 0-7,4 2 1,0-2-7,0-1 2,3-2 1,-1-2 13,2-2-13,2-2 13,3-4 6,-1 0-14,3-5-6,-1-4 7,1-3 0,1-3 0,-1-3-6,-1-4 0,1-4 8,1-3-7,-1-2 2,-3-2 0,0-5 0,-1-1 0,-1-2 1,1-1 0,-3 0 1,0 2 0,-2 1 1,0 5-1,-1 2 1,-1 4 6,-2 3-6,-2 5-1,0 4 7,-2 5 0,2 2 6,-2 6-2,0 4 5,-3 5-2,3 3 6,0 1-16,0 1 13,2 3-21,0-1 13,4 3-1,-2-1 7,5 0-15,-1 0 6,0 0-6,4 0-7,-1 0 15,1-2-15,0 1 16,3-1-8,-1 0 6,3-2 6,-3 3-2,3-2-7,-3-2 6,0 1-7,1 1-1,-3-1 0,0-1-12,-1-1 1,-1-1 8,-2-2 0,2-1 13,-3-1-13,1-2 12,-2 0-13,0-1 13,0-3-8,0 1-6,-2-1 13,3-2-7,-3 0 6,0-2-7,-2 0 0,2-1 0,0-3-6,-2 0 0,0-1 14,0-1-14,-2-1 7,0 1 0,0-1 0,0-1-13,-3-1 2,1 1-6,0 0 15,0-2 0,0 1-12,0-1 1,0 0 2,-3-2 0,-1 0 1,4 1 1,-2 0 1,0-2 1,1-2-1,-3 2 2,2-3 0,2 0 1,-2 0 0,-1-1 0,1-3 1,2 1 0,-2 0 0,2 1 1,0 0-1</inkml:trace>
  <inkml:trace contextRef="#ctx1" brushRef="#br0" timeOffset="59218.3871">5078 8030 2,'-4'-4'3,"2"-2"-1,-2 1 0,0-1 0,-1-2 0,-1 2 0,2 2 0,-2-2-1,2 0 0,0 1 2,-3 1-2,3 1 0,-4 0 0,4 2-1,-2 0 1,2-2-1,-3 3 1,3 1-1,-2 2 1,2 1 0,-2 0-1,-1 2 0,1-2 0,2 1 0,0 1 0,-2 0 0,4-2 0,-2 2 0,1 0 0,3 0-1,-2-2 1,2 0-1,0 1 0,0-1 0,0-1 0</inkml:trace>
  <inkml:trace contextRef="#ctx1" brushRef="#br0" timeOffset="61216.5014">5328 7908 1,'-2'-3'3,"0"-1"1,0 0-1,0 0 0,0 1 0,0 1-2,0 0 9,0 2-3,0 2-7,2 3 7,0 3-8,0 1 7,0 4 5,0 2-7,2 2 13,0 2-22,0 2 7,0-1 12,2-1-8,0-1 7,0-1-9,3-1-1,-1-2 0,0-3-7,0 0 1,2-3 6,-1-1 0,1-3 0,0-3 6,-2-2-8,3-4 0,-1-2 6,0-2-7,0-4-6,-1 0 1,-3-4 0,0-1-5,-2-2 13,0 2-6,0-3 6,-2 1-6,0 3 6,0 2-6,-2 2-7,2 2 15,0 4-8,0 3 8,0 4-1,0 4-1,0 6 6,2 2-1,0 5-7,0 0 6,2 3-1,1-2 0,-1 1-1,2-1-1,-2-3-20,0-1 15,2-3 0,1 0 0,-1-2-6,0-1-5,0-3 14,0-3 0,1-2-1,-1-2-6,0-4-6,0-2 14,0-1 6,1-3-20,-3-2 8,-2-2 0,0-2-7,0 0 9,-2-1 0,0-2 0,0 1-6,-2 1 1,2 2 0,-2 2 7,2 2-6,0 3 0,0 3 0,0 2 2,0 3 0,2 4 7,-2 3-8,2 2 8,0 3-7,0 0 0,0 1 0,0 0 0,4 0 0,-1-1 1,-1 0 0,0-2-1,0-1 1,0-1-1,0 0 1,2-4 0,-1 1 0,-1-3 0,0-3 0,0-1 1,-2-3-2,0-2 2,2 0 0,0 0 1,-1-2 0,1 1-1,0-1 2,0 1 0,0 1 0,0 1-1,2 1 2,1 2-1,-1 0 0,2 3-1,0 1 1,3 2 0,-3 4 0,2-1 7,1 3-8,-1 1 7,0-1-1,1 3-8,-3-1 1,0-2 0,0 1 0,-1-1 0,-1-1 7,0-2-7,-2 1 6,0-1-7,-2-3 0,3-1 1,-3-1 6,0-4-7,0 0 0,-2-3 7,2 0-7,-2-4 0,0 0 7,-2-2-7,2-1 0,2-1 0,-2 4 1,2 0 6,0 2-1,-2 1-7,2 1 1,2 1 0,-2 1 1,2 2 0,3 3-1,-1 1 1,0 1 0,0 0 0,2-1 0,1 2 1,-3 1 6,2-1-7,3-1 0,-5 0 6,2-1-7,-2 0 1,0 0-1,1 0 0,-1-1 1,0-2 0,-2-1 0,0 0 7,0-1-7,1 0 0,-3-1 0,2 1 0,-2-1 0,0 0 0,0 1 0,-2 1 1,2-1 0,-2 2 0,0 0 0,2 0-1,-2 2 1,2 1 6,-2 1-7,2 1 0,0 2 7,3 0-8,-3 2 1,0-1 0,2-2 0,0 2 0,0-1 0,2 0 1,-2-1 0,1 1-1,-1-3 0,0 3 1,0-3-1,0-1 0,-2-1 0,2-2 1,0 1-1,1 0 0,-3-2 1,0 1 0,0-2 0,0-1 0,-2 1 0,2 1 0,-2 0 0,2 1 0,0 1 0,-2-1 0,2 2 0,-2-1 0,2 2 0,2 1 0,-2 0 0,0 0 0,1 3 0,1-1 0,-2 2 0,2-1 0,0 0 0,0-2 0,2 1 0,-2-2 0,1 0-1,-1 0 1,0-2-1,-2 0 1,2 0 0,0-3 0,0 1 0,0-1-1,-1-1 0,-1 1 1,2-1-1,-2 1 1,0-3-1,2 1 1,-4-1 0,2 1 0,0 0 0,0-1 0,0 3 1,2-1-1,-1 1 0,1 1 0,0 1 0,0 2 1,0 0-1,-2 0 0,4 2 1,-2-1-1,1 1 0,1 2 0,0 1 0,0-2 0,-2 0 0,3 1 0,-3-1 0,0 0 0,2-1-1,-2 0 1,-2 0 1,2-1-1,1 0 0,-1-1-1,0 0 1,0-2 0,0-1 0,2 2 0,-2-1-1,1-1 0,-1 1 1,0 1 0,0 1-1,0-1 1,0 0 1,-2-2-1,4 1 0,-1-3 0,-1 0 0,0-2 0,0-4 0,2-1 0,0-3 0,3-3 0,-1-2 0,2-1 0,-1-3 0,-3-1 0,0 1 0,-2-4 0,-2 0 0,0-3 0,-4-2 0,-2-2 0,0-1 1,0 1 0,-2 3-1,1 1 1,-3 4-1,4 2 1,-2 5 0,0 2 6,-1 4-1,3 3 5,-2 5 0,-2 6-2,4 5-8,0 2 7,1 5-8,1 3 13,0 2-14,4 4 6,0 1-7,5 3 0,-1 0 7,4 0 0,1-1 5,1-2-7,0 0 5,5-2-7,-1-1-12,1-4 1,2-2 0,-3-3 2,1-1 1,1-3 0,-1-1 1,-1-4 1,-1-1-1,1-1 2,-3-4 0,-3 1 1,1-3 0,-1 0 1,-2-3 0,-4-1 0,0-2 1,-1 1 0,-1-1 0,-2 1 0,0 0 7,-2 2 0,2 1-8,-3 4 0,3 0 7,-2 4 6,0 1-7,2 4 5,-2 5-13,4 0 13,-2 3-8,2 1 13,0 3 5,3 0-9,1 0-14,-2 2 13,0-2-1,2 1-14,0-2 7,-1-1-12,-1-1 1,0 1 14,-2-2-15,-2-1 1,0 0 1,-4-2 1,0 0 1,-5 1-1,-1-2 1</inkml:trace>
  <inkml:trace contextRef="#ctx1" brushRef="#br0" timeOffset="61344.5087">6176 7381 1,'0'-2'3,"0"-1"-1,4-3 0,3-4 0,1 1-1,2-1-1,1-3 0</inkml:trace>
  <inkml:trace contextRef="#ctx1" brushRef="#br0" timeOffset="61497.5175">6683 7184 2,'0'0'4,"0"0"0,0 0-1,0 0 0,0 0 13,0 0-15,0 0 0,2 2-1,-2-2 0,2 0 0,0-1-1,-2 0-1</inkml:trace>
  <inkml:trace contextRef="#ctx1" brushRef="#br0" timeOffset="65999.775">16141 6842 1,'0'-7'2,"0"-1"0,2 0-1,0-2 1,0 0 0,2-2-1,-2-1 0,0 2 0,0-3 0,0-1 0,0 1 0,-2-1 0,0 1 0,-2-1 0,-2-1 0,0 3 1,-2-1-1,-2 1 0,-1-1-1,1 2 1,-2 1-1,-3-1 0,1 1 0,0 2 1,1 1-1,1 0 0,-3 2 0,1 0 0,2 2 1,1 1-1,-1 0 1,4 2-1,-2 1 0,-1 0 0,3 2 0,2 4 0,-2 2 0,0 1 1,1 5-1,-1 1 1,2 4 0,2 1-1,-2 2 0,2 2 0,2 1 0,-2 1 0,4 2 7,-2 1-7,4 2 0,0 1-1,0 3 7,2 0 0,1 4-7,1 2 0,0 1 12,0 1-14,1 0 7,-1 1 7,2-1-9,-1-1 6,1 0-1,0-3-13,-1-1 13,1-1-7,-2-2 0,0-2 0,1 0-6,-3-2 0,2-1 0,-2-4 1,-1 0 0,-1-1 1,0-4-1,0-1 0,-4-4 0</inkml:trace>
  <inkml:trace contextRef="#ctx1" brushRef="#br0" timeOffset="66503.8038">16031 7486 2,'0'0'2,"0"0"0,0-1 0,2-3 0,2 0 0,3-4-1,1-1 0,2-1 1,1-2 0,1 0-1,2-4 0,3 1-1,0-1 2,-1 0-1,1-2 0,1 0 0,-3 1-1,-1 1 0,1 0 1,-3 2-1,-2 2 0,1 2 0,-3 2 0,-4 1 0,2 1 0,-2 0 0,3 4 1,-3 3 0,0 5-1,-2 2 1,2 4 0,0 3 0,-2 2-1,3 2 0,1-1 0,-2 1 0,2 1-1,-2-2 1,2 0 1,3-3-1,-3-1 0,2-1 0,-2-4 0,3-1 0,-1-2 0,0-2 0,0-2 0,1-5 0,1-1 0,-2-4 0,3-4 0,-1-2 0,-2-2 0,1-3 0,-1-1 0,-2-2 0,0 0 0,-2 1 0,1 1 0,-1 2 0,-2 3 0,2 1 0,-2 2-1,2 4 1,-2 2 0,0 5 0,0 3 0,0 4 1,2 3-1,-1 3 0,1 2 0,0 2 0,0 1 0,0 1 0,2 0 0,0-2 0,1 0 0,259-180 991,-266 164-991</inkml:trace>
  <inkml:trace contextRef="#ctx1" brushRef="#br0" timeOffset="66601.8094">16829 7180 1022</inkml:trace>
  <inkml:trace contextRef="#ctx1" brushRef="#br0" timeOffset="67037.8344">17316 6767 22,'-5'-50'0,"3"5"0,-2 3 0,2 4 0,-2 5 0,0 4 0,2 4 0,0 3 0,0 2 0,-2 5-2,1 2 2,1 4 0,-2 3 0,2 5 0,0 3 0,0 4 0,0 4 0,2 3 0,0 3 0,0 2 0,2 0 2,0 3-1,0 0 0,2 1-1,-2 2 0,5-2 0,-3 1 0,0 0 0,0 0 0,2 1 0,0-1 0,1-2 0,-1 0 0,0 0 0,0 0-1,0-3-2</inkml:trace>
  <inkml:trace contextRef="#ctx1" brushRef="#br0" timeOffset="67935.8858">17458 7020 1,'0'-3'3,"0"1"-1,0 1 1,-2 0-1,0-2 0,0 2 0,-2 1 0,-2 1 0,-3 2 1,1-1-2,-2 3 0,-3 1 0,-1 2 0,2 2 0,-3 2 0,5 2 0,-5 1 0,5 2 6,0 3-1,-1 1-7,1 0 7,4 2-8,-3 0 1,5 1 0,0-2 0,2 0 7,2-1-8,0-1 0,2-3 1,2-1 0,2-3-1,1-2 0,1-3 1,0-2-1,5-4-1,-3-3 0</inkml:trace>
  <inkml:trace contextRef="#ctx1" brushRef="#br0" timeOffset="68321.9078">17276 6930 1,'-2'0'2,"2"0"1,0 0-1,0 0 0,0 0-1,0 0 0,0 0 0,0 0 0,0-1 1,2-2 0,0-3-1,9-2 0,-1-2 1,0 1-1,5-1-1,-1-2 1,5-1 0,0 0 0,1-1-1,1 2 0,0-1 0,-1-1 0,3 2 0,-4 2 0,-1-1 0,1 2 0,-5 2-1,-1 1 0,-3 2 0,0 0 0,-1 3-2</inkml:trace>
  <inkml:trace contextRef="#ctx1" brushRef="#br0" timeOffset="68490.9175">17642 6813 1,'2'7'3,"5"2"0,1 3-1,-2-1 0,2 4 0,-1 1 0,-1 0-1,2 1 0,-2 1 0,0-1 0,1 2 0,-1-3 1,0 1-2,-2-1 0,0-4-3</inkml:trace>
  <inkml:trace contextRef="#ctx1" brushRef="#br0" timeOffset="69583.98">17646 6731 1,'0'0'3,"0"0"-1,3 2 0,-1 0-1,2 0 0,0 2 0,2-2 0,2 2 0,3-3-1,1 1 0,3-1 0,-1 0 0,3-1 0,-1-2 0,1 1 0,-1 0 0,1-2 0,-1 1 0,3 1 0,-3-1 1,3 0 0,-2 2 0,-1 0 0,1 2 0,-1 1 0,-1 2 2,-1 0-1,1 2-1,-3 3 7,-4 0-1,1 3 5,-5 0-1,-2 2-14,-4 0 26,0 1-4,-7 1-7,1-1-3,-2-1 12,-1-1-2,1-2-3,0-2-15,-1-1 14,1-2-9,0 0 5,2-4-7,-1-2 12,1-2-27,2-3 7,2-3 1,-1-2-20,3-4 4,2-4 2,5-1 1,1-2 3,2 1 1,0-1 0,3 1 3,-1 1 2,2 3 0,-1 1 1,-1 3 1,0 3 0,1 3 1,1 3 0,-1 3 1,-1 2 0,2 2 1,-1 1 1,-3 3 0,2 2 0,1-1 0,-3 2 7,2-2-8,-2 1 13,3-1 6,-3-1-3,0-1-14,1-1 0,-3-2 12,2 0-7,-2-3 6,3 0-8,-3-4-1,2-2 6,2-2-7,-1-2 6,1-1-7,0-3 6,-1-1 1,1-2-2,0 2-14,1-1 22,-1 4-15,-2 0 0,1 1 13,-1 3-8,-2 2-13,2 3 14,-2 2-13,3 3 0,-3 3 8,4 1 8,-4 4-22,3 0 9,1 1 1,0-1 0,1 0 7,1-2-6,-1 0 0,1-1 1,2-2 6,1-2 0,1-3 0,1-1-1,2-3 0,-1-3 6,-1-1-1,1-3-1,-1-1 0,2-4-21,-3 0 9,-1-1 20,-3-1-27,0 1 14,-1-1 0,-3 2 6,0-1 6,-2 3-8,-1 2-1,-3 2-1,-2 2 0,-2 4 0,-3 2-1,-1 2-6,-2 1 0,0 3 1,2 0-13,-3 1 15,1 0-6,4-1-5,0 0 7,0-1 13,1 0-1,3-1-7,0-2-6,5-2 1,-1-1 7,4-4-1,2-2-6,1-2 7,3 0-13,3-2 8,-3 1-7,1 0 8,-1 2 7,1 0-13,1 5 13,-1 1-13,1 2 14,-1 4-14,1 2 14,1 2-13,-3 0 13,1 1-13,-1 1 1,3-1 19,-3-2-8,1 1-13,1-2 14,-1-3-14,3-3 8,-1-3 6,2-2-1,-3-4 0,3-5-1,-3-2-7,3-4 0,-3-2 1,-1-4-7,-1-2 1,-1-2 2,-3-4 1,-2-2 0,1-3 1,-5-3-1,0-4 2,-2-1 0,-2-6 0,0 2 0,0 1 1,0 5 1,0 4-1,-2 6 7,0 4-7,0 5 0,0 5 7,0 6 13,-5 8-3,3 6-2,-2 7 6,2 6-4,0 4-1,0 7-1,2 4-15,2 4 6,2 3-6,2 2 6,2 1 6,4 2-14,3-1 19,-1 4-1,5-1-22,-1-2 8,5 1-12,2-3-5,-1-2 0,3-4 3,2-2 1,2-1 0</inkml:trace>
  <inkml:trace contextRef="#ctx1" brushRef="#br0" timeOffset="70653.0412">19634 6333 1,'0'0'3,"2"0"0,0 0 0,4 1 0,3 2 0,3 3 0,2 0 0,3 3-1,0 0 0,1 2 6,-1 3-1,-3 1-7,-1 1 6,-1 2-8,-2-2 7,-3 0 0,-3-1 6,-2-1-15,-2-1 8,0-2 5,-2-2-1,-2-2-14,-1-4 20,1-1-2,-2-5 0,2-1-3,-2-5-7,0-2 0,1-4 6,3-3-1,0-2-7,4-2-13,2-3 8,3-1-6,3 1 1,-2-1 1,5 4 2,-1 0 0,1 4 2,1 3 0,-2 2 0,1 4-1,1 2 3,1 3 0,-3 2 0,3 4 1,-3-1 0,3 2 0,1 1 0,-1-1 0,1 2 1,-1-2 0,1 0 0,1-2 0,-1-1 0,1-1 1,-1-2 0,1-1 0,-1-2 0,1-1 0,-3 0 0,-1-1 0,-1 0 0,-1-2 6,-3 0 0,-2 1 5,-2 0-7,-2 1 6,-2 2-8,0 3 0,-2 2-7,-4 2 1,2 5-1,-2 3 15,-1 2-2,1 3-1,0 1-13,2 1 0,2 0 8,0 0 6,4 1-8,0-2 0,2-1 13,4-1-8,1-3-7,3-3 0,2-2 1,1-3 6,1-3-13,3-3 7,0-1-6,-1-4 7,3-1-6,0-3 1,-1-2 0,1-2 7,0-3 0,-3 0 0,1-1-1,-2-1-6,-3 0 7,-2 1 0,-1 2 12,-1 2 5,-2 2-9,-1 1-8,-1 2 6,-2 2-1,2 2-13,-4 3 7,0 4 6,0 2-7,-2 5 6,2 3-7,-2 3 20,2 1-3,1 3-1,1 1-9,2 5 5,2 0-14,5 4 7,1 1 6,3 0-8,3 3 6,1 0-6,0 1-8,1 2 15,1 0-2,0-1-14,-2 2 0,-3-2 2,1 0 7,-3-1-13,1-2-5,-5-3 9,1-1 13,-5-1-21,0-5 16,0 0 7,-3-4-2,1-2-1,-4-4-7,2-2-6,-2-2 14,-2-6 5,2-4-7,0-3-1,0-5 6,0-3-7,0-2-7,3-1-12,-1-3-5,0-2 3,0-1 2,2-1 0,-2 1 4,5-2 1,-1 0 0,0 1 2,0 1 1,3-1 1,-3 1 0,4-1 2,1 1 0,-3-2 1,1 1 1,-1 1 1,2-3 0,1 1 1,-3-1 0,0 1 1,1 2 1,-1 0 0,-2 2 0,1 1 7,-1 2-7,-6 3 6,2 2 12,0 0-7,-2 3 10,-2 3-2,0 2 10,0 3-16,-2 3 10,-4 3 11,-2 4-4,-1 2-23,1 3 11,0 3-1,0 0 3,-1 2-15,3 1 0,2 3 12,0 1-3,4 0-1,-2 1-8,4-1 6,2 2-2,0 1-20,2-2 8,-1 0-32,1 0 4,0-1-3,0 1 5,-4-1 2,-2 0 2</inkml:trace>
  <inkml:trace contextRef="#ctx1" brushRef="#br0" timeOffset="71747.1037">15884 8767 3,'2'-1'4,"-2"0"-1,0 0 0,2 1 0,-2 1-1,5 0 14,-1 4-3,0 2-2,0 3-7,2 4 6,2 1 11,-1 3-15,1 0-1,0 2 0,1 0 11,1-1-14,-2-1 12,2-1 6,1-4-4,-3-1-21,2-3 7,3-2 6,-3-2 7,1-5-9,3-3-1,-2-4-7,1-3 6,-1-1 0,1-3 6,1-4-14,-4 2 7,3-1 6,-3-1-8,-2 2-6,1 3 0,-1 1 1,0 3-6,1 2 8,-1 2 6,0 4-6,2 2 0,1 3 0,-1 3 0,3 1-6,-3 1 0,4 2 2,1-1 1,-1 0 1,1-1 0,1-2-6,-1 0-6,1-3 3,1-1 8,-1-3-6,1-3 1,-3-2 2,3-3 7,0-2 0,-5-3 7,2 1-7,1-5 0,-3 0 0,1-2 0,1 1 0,-1 0 0,-1 1-6,-2 2 7,1 2 7,-3 2-8,0 1-6,1 4 1,-3 4 1,0 3 13,-2 5-1,-2 2-1,0 2-13,-4 3 7,2 0 6,-4 2-13,2 0 7,-2 0 0,0-2 6,0 0-13,-1-3 1,3 0 7,0-3-7,0-1 1,-2-4 1,2-1-1,-2-3 1,2-4 0,0-1 1,0-4 0,4-1 0,0-2 0,0-1 1,4-2 0,0 1 0,0 1 0,1 0 1,1 2 0,0 1 1,3 3-1,-3 2 1,2 0 0,3 4 0,-3 0 0,4 2 0,-1 2 1,-1 2-1,1 0 1,-1 2-1,3 1 0,-3 1 1,2 0 0,-1-1 12,1 1-8,-1-2-1,-3 0 7,0-1 4,-1-1-8,-1-2 13,2-2-4,1-2 5,-3-4-15,2-2 11,1-2-8,-1-2 6,-2-1-3,5 0-14,-3 0 1,0-1 0,1 1 0,-1 1-14,0 1 23,-1 2-2,-1 2-14,2 1 2,1 1 20,-3 4-15,2 0 6,3 4 0,-3 0-1,0 1 6,3 2-20,-1 0 14,0 1-13,1-2-5,-3 1-6,1 0 3,-1-2 1,0 1 2,3-2 2,-3-1-1,0-1 2</inkml:trace>
  <inkml:trace contextRef="#ctx1" brushRef="#br0" timeOffset="71981.1171">18174 7891 2,'0'0'4,"0"-1"6,0 1-8,2 0 0,-2 1 1,0 1 11,0 2-8,2 0 0,-2 4 5,0 3-8,-2 2 7,-2 3-8,2 1-7,-2 3 0,-3 0 0,1 0 2,0-2 0,-2 0-1,1-2 0,1-2 1,0-3-1</inkml:trace>
  <inkml:trace contextRef="#ctx1" brushRef="#br0" timeOffset="72115.1248">18046 8035 2,'0'-7'3,"-2"3"0,2 0 0,-3 1 0,1 2-1,0 0 0,-2 2 0,0 5 0,0 1-1,-2 2 0,0 3 0,-3 1-1,3 2 1,-2-1 0,2 1-1,-1-1 0,3 1-1,0-1-1</inkml:trace>
  <inkml:trace contextRef="#ctx1" brushRef="#br0" timeOffset="72557.1501">20844 7114 15,'-2'1'10,"2"-1"-2,-2 4-1,0 1-1,0 0-1,-3 2-7,3 1 7,-2 1-7,0 1 0,0-1 13,0 2-7,-2-2-9,-1 1 2,3 0 0,-2-1 0,2-2 0,0 0 0,0-1 1,2-3 0,0 0-1,-1-1 0,1-3 0,2 0 1,0-3 0,2-1 0,1-3 1,-1-1 0,2-3 1,-2 0-1,0 1 1,-2 1 0,0-1 1,0 2-1,-2 1 1,0 2 0,-4 2 0,-1 3-1,-3 2 1,0 3 0,-5 2 0,-1 4 0,-3 2-1,0 1 0,-1 1 1,-5 1-1,0 2-1,-2 1-1,0 0 0</inkml:trace>
  <inkml:trace contextRef="#ctx1" brushRef="#br0" timeOffset="75020.291">17512 8787 1,'-4'-10'4,"2"0"-1,-2 3 7,2 0-8,0 2 1,-1 1-2,1 2 0,2 4 13,0 4-15,0 6 7,2 6-7,1 7 0,3 5 7,0 4-1,0 4-1,0 2-7,5 1 14,-3 4-2,2-2-1,1-2-1,-1-1-1,-2-2-1,3-3 0,1-5-7,-4-2-6,1-2 1,-1-5 27,-2-4-10,-2 0-1,0-5-7,-2-1 6,-4-4 6,-4-1-3,-4-4-7,-3-1-7,-3-2 13,-3-1 5,-4-3-7,1 2-2,-5-3-1,2 2-1,-2 2 0,0 2-1,2 3 0,1 6-7,-1 2 7,2 7-7,2 3 1,3 3-6,1 4 7,5 2-6,1 1 0,3 2 16,6-2-8,2 1 0,2-2 0,4-2 0,5-4-20,-1-3 3,5-6 1,-1-4 2,5-4 2,-3-7 1,5-5 3,0-4 0,-1-6 1,3-4 1,-2-2 1,-1-4 1,3-3-1,0-2 2,-3-1 0,-1-1 0,2 0 1,-3 2-1,1 1 1,-5 1 0,3 5 1,-2 1-1,-3 2 1,-4 4 0,3 1 0,-1 2 0,-2 4 0,0 0 1,1 5-1,1 0 1,0 2-1,1 0 1,-1-1 0,2 3 0,1 0 0,1 0 0,3-1 0,-1 0 0,3-3 0,2 0 1,-1-3-1,1-1 0,0-3-1,2 0 1,-3-2 1,1 0-1,0-1 0,-1 1 0,-3 3 7,-1 1-8,-1 2 1,-3 2 0,1 4 6,-5 3-7,-2 6 0,-2 4 13,-6 2-1,0 4-2,-4 2-7,0 1 6,-3 1-14,-1-2 7,2 1 6,-3-1-13,3-4 0,-2-2 14,2-1-7,-1-4-7,1-1 1,2-2 0,0-5-1,-1-3 2,3-4 0,0-2 0,2-4 1,2-2 0,2-3 1,2-1 0,0-1 0,1-1 1,1 0-1,2-1 1,2 2 1,-1 1 0,1 3 0,2 1 0,-1 2 0,3 2 13,-1 2-2,3 2-7,-1 1 6,1 5-8,1 1 6,1 4-7,1 1 12,-2 2 6,-3 1-10,0 0-13,-1 3 6,1-1 6,-1-2-1,-1 0-7,-4 0 6,1-2-7,-3-2 8,2 0 11,-4-2-15,3-2 12,-3-3-7,2-6 4,0-3-14,-2-1 7,2-5 5,3 0-7,-1-2-1,2 0 14,-1-1-23,-1 2 9,2 2 5,1 3-1,-5 2-13,4 1 7,-2 3-6,-1 3 7,3 4 6,0 2-1,1 5-13,-1 2 7,0 3-13,1 1 15,-3 1 7,4 1-9,-3-1 7,1 0-8,0-1 7,-1-3-13,-1-2 13,-2 0-1,2-2 12,-2-1-7,3-5-2,-3-5 5,2-3-21,1-2 14,-1-6-1,0-1 6,0-3-14,1-2 7,-1-1 6,0-2-2,0 0-7,1 0 6,-1 3-20,0 0 8,1 2 1,-3 4 7,-2 2 6,0 3-8,2 1 0,-2 4-6,3 5 7,-1 2-1,0 3-6,0 3 13,0 2-7,1 3-7,-1 0 20,0 0-8,2 2-7,1 0-6,-1-2 7,0-1-6,2-1 0,1-2-5,-1-1-25,0-4 11,3-1-3,1-2 10,1-5-4,1-1 2,3-2 3,2-3 2,-1-1 2,1-2 2,0-1 0,-1-2 3,-1-1 1,0-2 0,-3 0 1,-3 0 7,-1 1 6,-4-2 0,-2 1 5,-1 1-14,-3 2 14,-4 3-15,-5 2 6,-1 5 6,-2 2-7,-3 3 0,-3 5 12,-1 3 5,1 3-9,-1 2-1,1 5-8,1 2 6,1 2 7,3 2-15,3 1 12,2 3-1,2-3-14,4 2 13,0-3 0,6-1-8,2-3 6,3-2-7,1-4 0,0-1 0,7-4-6,0-6-7,-1-4 9,1-2 0,1-4 1,-1-3 6,0-2-6,-1-4 0,-1 0 1,-3-3 12,3-1-1,-5 1-14,3 0 21,-5 1-9,0 3-7,-1 3-7,-1 1 14,-2 2-1,0 3-7,1 4 12,-1 1-1,2 6 0,-2 1-16,3 4 15,-3 2-2,2 1-7,0 2 0,3 1 0,-1 0 0,0 1 0,1 0 0,-1-1 0,0-1 0,3-1 0,-3-2 0,0-1-6,3-2 1,-5-2 7,2-3-7,3-2 7,-3-3-8,1-3 2,-1-3 7,0-1 7,-1-2-2,1-4-1,0 1-8,-2-2 1,3 2 0,-3-2 0,0 4 0,1-1 0,-1 2 0,0 1-7,0 2 1,-1 2 1,1 3 0,-2-1 1,2 4 14,1 1-2,1 2-1,-2 2-13,3 0-7,-1 1 22,-2 1-2,5 1-1,-1-2 0,0 1-1,3 0-13,-5 0-5,5 0 20,-3-4-13,3 2 13,-3-3-14,0-2-12,3-2 3,-3 1-5,1-4 10,1 0-12,-1-2 2,1 1 3,-1-3 0,-3 0 2,0 0 2</inkml:trace>
  <inkml:trace contextRef="#ctx1" brushRef="#br0" timeOffset="75186.3005">19611 8430 5,'-4'0'24,"0"0"-10,-2 0 11,0 0-16,1 0-8,1-1 13,0 0-14,2 0-8,0-3 0,0 1 0</inkml:trace>
  <inkml:trace contextRef="#ctx1" brushRef="#br0" timeOffset="76090.3522">20885 8203 4,'0'0'3,"2"2"0,0 0 0,7 1 0,-3 2 7,4 1-9,1 2 7,1 3-1,0-1 5,3 4 6,-1 0-3,1 0-2,-3 1-8,1 0 6,-1-1-2,-2-2-1,-1-2-13,-1-1 6,0 0 13,-2-4-7,1-1 11,-3-3-9,0-4 5,0-3-7,2-5-8,-2-2 13,0-3-8,3-2-7,1-2 7,0-2-1,0 0-6,3 0 0,-1-1-6,0 5 1,3 0 0,-3 4-4,1 3 8,3 2-12,-2 2 7,1 2-4,1 3 1,1 0 2,1 2 0,1 0 2,2 0 8,-3-2 0,3 1-7,-1-3 7,1-1-6,0-1 1,-1-3 7,1-2-7,-1-1 1,-1 1 13,-3-2 5,-1 0-2,-1 0 0,-4 1-3,1 0-1,-3 2 6,0 0-1,-2 2-9,-2 2 0,3 2 5,-5 1-7,2 6-7,-2 0 7,0 5-12,2 2 20,0 1-2,0 1-7,2 2 6,2-1-19,0-2 14,3 0-1,1-2-6,4-2 1,1-4-6,1-1-7,3-6 3,2-1 3,-1-4 0,3-4 1,0-2 2,-2-2 1,3-4 1,-3-2 1,2 1 0,-2-3 0,-3 1 9,1 0-9,-3 2 2,-3 3 0,-1 0 14,1 2-2,-5 4-7,0 0-7,-2 6 13,-4 1 5,3 4-7,-3 5-14,-2 5 8,2 4 6,2 3-1,-2 4 7,4 4-9,2 5 0,3 2-13,1 3 7,5 3 7,1 2-7,3 2 7,0-1 6,1 0-8,1-2-13,2-3 14,-2-2 0,1-4 6,-3-2 5,0-3 5,0-5 3,-5-2-8,1-6-9,-3-3 19,1-4-9,-3-3 4,0-3 5,-3-3-4,-3-3-9,-4-3 12,0-3-16,-2-1 19,-4-3-11,-2-2-1,-1-1-7,-3 1 4,0 0-8,-3-1 6,3 1-20,-2 2 2,1-1-13,1 4-9,0 0-10,1 2 6,1 2 1,2 1 4</inkml:trace>
  <inkml:trace contextRef="#ctx1" brushRef="#br0" timeOffset="76711.3877">18004 10292 1,'-4'-6'3,"0"1"0,0 3-1,2-1 0,0 0 0,2 3 0,0 5 0,0 3-1,2 7 1,2 4 0,0 5 0,2 4 0,3 3 6,-3 4-1,2 3-7,2-1 12,-1 1 0,1-1-9,0 1 0,-1-5-1,1-1 6,-2-4-13,0-3 13,1-3-7,-1-3 12,0-2-8,-2-4 7,1-4-3,-1-4-13,2-4 13,0-4-1,1-4-1,1-3 6,2-2-9,3-2-7,-1-1-5,5-2 19,0 0-7,3 2-13,1-2 13,0 2 6,0 3-20,-1 1 14,-3 2-1,0 3 0,-1 3 0,-3 4-1,-3 4 0,-4 4-7,-1 2 7,-5 6-19,-4 2 8,-7 2-5,1 4 2,-4-1 1,-3 0 0,-1 1 2,-1-3 0,1-1 1,1-1 1,3-5-1</inkml:trace>
  <inkml:trace contextRef="#ctx1" brushRef="#br0" timeOffset="77900.4557">18629 10598 3,'12'-14'3,"3"0"0,-1-1 0,1-2-1,-1 2 0,1-1 0,-3 1-1,3 0 2,-5 2-1,0 2 0,-2 2 18,-1 1-1,-1 0-10,-2 2-1,-2 1-7,-2 3 6,-2 1-1,0 1-1,0 5-7,-2 0 1,0 6 6,2 2 0,-3 1-8,3 1 14,2 1-8,2 0 0,0 1 5,5-5-1,-1-1 0,6-3 0,1-3-8,5-7-1,1-5-12,4-3 1,-1-6 2,3-6 0,0-4 2,0-3 1,0-2 1,0-4 1,-3 0 0,-3-1 1,-3 0 1,-3-1 1,-5-2-1,-2 1 2,-4-2 0,-4 0 0,-4-2 0,-2 2 1,-3 2 0,-1 3 1,2 4 6,-3 5-7,3 3 0,0 3 1,-1 5 0,3 5 6,0 5-7,2 7 12,1 7 6,1 5-3,4 6-8,4 4 13,1 8-3,7 2 5,0 4 3,5 5-16,4 1-1,3 4 7,1-1 3,4 0-8,2-2 6,0 0-3,-2-5 5,2-4-7,-2-4-2,-2-4 5,-2-4-8,0-7 7,-5-4-3,1-6 5,-2-7-14,-3-6 6,1-5 0,-5-4-14,1-3 8,-1-4 0,-4 0-7,1-2 7,-1-1 0,-2 2-12,0 2 8,-2 1-13,3 4-4,-3 1 16,2 3-7,2 3-4,0 4 15,3 2-7,1 2 8,3 3-14,-1 0-3,5 1 20,-1-1 0,5 1 0,-2-1-13,2-1-5,-1-1 14,1-3 7,2-1-7,-2-2 0,-1-3-6,-1-3-7,-2-1 22,-1-1 0,-1-1-22,-3 0 15,-1-1 6,-3-2-7,-4 1 7,-4-2-27,-2 2 22,-4-1-1,-2 1 7,-2 3 0,-1 1-9,-1 4 1,-4 3 0,3 3-14,-3 3 21,1 4-7,1 4-6,0 3 7,1 3 0,1 2-6,2 2 6,3 0-12,3 2 7,2-2 1,5 1 0,1-1 7,4-2-7,0-2 1,1-3 6,3-1-13,1-4 14,-1-3-13,3-3 6,-3-3 8,3-4-1,-3-3-1,3-3-1,-3-1-12,-1-1 13,-3-1 6,0 0-14,-1 0 7,-3-1-7,0 2 13,0 1-13,-2 1 13,1 5-14,-3 0 7,2 2 0,-2 4-7,4 2 13,-4 3-1,2 3-13,2 4 13,1 0 0,-1 1-8,2 0-7,0 2 16,3-4-2,-1 1-7,2-3 6,3-2-1,-1-1-6,1-3-6,-1-3 1,1-3 13,1-3-7,-1-5-13,1-1 21,-1-2 0,1-2-2,-3 0 0,-3-2-1,1-1-13,-5-2-6,0 0 15,-4-1-6,0 1 1,0 1 0,0 3 1,0 2 13,-2 3-1,0 1-14,0 4 7,0 4 14,0 4-15,2 3 12,0 5-1,3 5 4,1 1 0,2 2 3,4 1-15,1 3 13,3-2 4,3 0-2,2-2-3,1-1-2,-1-2-20,0-1 13,2-3 0,-3-3 6,1-3-2,0-3-2,-3-4-7,1-2-6,-5-2 13,1-4-14,-3-1 7,-1-1 7,-3-2-8,-2-3 0,-4 1 7,-2-2-8,-4 0 1,0-1 0,-2 2 7,-1 2-2,-1-1-1,2 4 0,2 1-7,-2 4-6,1-1-6,1 4 22,2 3-7,0 2-7,2 2-11,0 3 8,2-1-12,0 4-10,5 1-2,-1 0 4,0 1 2,2-1 4,5 0 2,-1 0 3</inkml:trace>
  <inkml:trace contextRef="#ctx1" brushRef="#br0" timeOffset="78376.4829">21011 9569 11,'2'-4'9,"1"1"0,1-2-2,4 0-1,-2 2-7,4-1 13,-1 2-14,1 1 0,0 1 13,3 2-8,-3 1 7,-2 2-8,-1 1 0,-1 2 6,-2 3-8,-2-2 0,0 2 7,-4-1-7,0 0 6,2 1-1,-4-3 0,0 0-1,-2-2 12,1-1-8,-1-2-1,2-2-7,0 0-13,-2-3 14,2-1-13,-1-4 1,5 0 0,-2-3 3,2 1 1,2-3 1,5 3 0,-1-1 1,2 2 0,2 1 1,-3 2 0,1 1 1,2 3 0,3 1 0,1 0 1,-1 3 0,1 0 1,1 1 0,1 0 0,1 2 1,-1-1 0,1-1 6,-1 1-7,1-3 13,-1 2-14,1-3 7,-3-1 6,3-1-2,-3-2-1,1 0-7,-3-2-1,1 0 19,-1-2-7,-2 0-3,1-3-1,-3 2 5,0 0-7,1-1 11,-1 2-14,-2-1 19,0 1-10,-2 1 5,1 0-8,1 1-1,-2 1-8,0 0 13,2 2-14,-2 0 6,3 0-7,-1 1 7,0 1-7,0-1 6,0 0 0,3 1-1,-1-1-25,2-2-5,1 1 3,-3 0 2,0-2 3,0 3 0</inkml:trace>
  <inkml:trace contextRef="#ctx1" brushRef="#br0" timeOffset="80486.6036">15686 6463 1,'0'0'2,"0"0"0,0 0 0,0 0 0,0 0-1,0 0 0,0 0 0,0 0 0,0 4 0,0 6 0,-2 5 0,0 2 0,0 4-1,0 4 0,-3 1 0,3 5 0,0 1 0,0 4 1,-2 3-1,2 4 1,0 1 0,0 6 1,0 4-1,2 3 0,-2 4 0,0 2 0,2 1-1,0 1 1,0 1 0,2 3-1,0 0 1,2 4 0,0 1 0,0 0 0,2 2 0,1 0 12,1 0-8,2 1 0,1 1-8,1 3 15,0 0-17,5-1 2,-3 0 7,5-1-7,0 0 0,1 0 14,1 1-8,4 1-1,0 0 0,-1-1 6,7-1-1,0-1-13,5-1 7,1-1 0,4-2-7,3 0 14,1 0-1,3-1-14,1-1 14,1-1-14,0-2 20,3-2-14,1-2 0,0-1 6,4-1 1,2-3-16,2 0 15,4 0 0,2-3-1,1 0-1,1-5 6,4 1-1,5-3-7,4-4 0,1 0 0,3-5-7,2-1 1,0-2 1,4-2 0,2-1 7,5-2 0,1-3-1,-2 0-6,3-1 0,1-1 7,0-1 6,1 0-8,1-3-6,1 1 7,-3-2-7,1-1 7,-1-1 0,3-3 0,-1-2 6,0-4-7,1-1-1,-1-4-6,1-3 1,-1-1-6,3-4 1,-1-4 8,1-1 14,-3-3-15,1-2 7,-1 0-7,1-1-7,-3 1 2,1-3 20,-1-2-7,-4 1-8,3-1 0,-3-4 14,0 1-8,1-4 0,1 1-1,-4-3-13,2-2 14,-1-2-6,-3-2-7,0-3 2,2-2 1,2-1 7,-1-4-7,-1-1 1,-2 0 1,0-3 7,-2 1-6,-4-3 13,0-1-8,-2 0-6,-4-4 13,-3 0-7,-3-1 0,-3-2 6,-1-1-13,-7-1 7,0 0 6,-4-2-1,-2 0-13,-2-4 7,-2-2 0,-2-3 0,3-3 0,-3-1-7,0-1 1,0-3 1,-3-2 1,1-2 0,-2-2-1,-1-3 2,-1-1 0,-5 0 1,1-1 0,-5-2-1,-2 1 1,-1-4 0,-3 0 1,-4 1-1,-3 2 0,-1 0 1,-2 1 0,-4 0 1,-1-1-1,-1 1 0,-3 0 1,-1 0 0,-3 3 0,-2 1-1,1 0 1,-3 0 0,-2-1-1,-2 0 0,0 1 1,-2 0 0,-2 1 0,-2 1 0,-2 1 0,-1 1 0,-1 1 0,-2 1 0,-3 1 0,-1 3 0,-3 2 0,-1 2 0,-3 3 0,0 2 0,-5 1 0,-1 1 0,-2 2 0,-2 2 0,-4-1 0,-1 2 0,1-2 0,-2 1 0,-2 2 0,-3 1 0,1 0 0,-2 3 0,-3-2 0,3 3 0,-5 2 0,-2 0-1,1 0 1,-3 3 0,-2 2 0,-2 2 0,-1 2 0,-3 3 0,-3 2 0,-1 1 0,-2 4-1,0 0 1,-4 3-1,-1 4 1,-1 1 0,-2 2 0,-1 1 0,1 1 0,-3 2 0,-1 2 0,1 1 0,-6 0-1,3 1 1,-3 2 0,0 0 0,0 1 0,1 0 0,-1 2-1,0 1 1,1 0 0,-3 3 0,4-1 0,-2 1 0,5 2 0,-1 0 0,1 1 0,-1-1 0,2 4 0,3-1 0,-3 1 0,3 2 0,0-2 0,1 1 0,1 2 0,1 0 0,-1 1 0,2-1 0,-1 2 0,1 0 0,2-1 0,0 1 0,-1 0 0,3 2 0,0 0 0,2 0 0,2 1 0,0 1 0,2 0 0,-2 2 0,2 1 0,0 0 0,-2 1 0,2 1 0,0 1 0,2-1 0,-2 1 0,4 1 0,-2-1 0,2 1 0,0 0 0,3 2 0,-3 0 0,2 0 0,0-1 0,-2 4 0,3-4 0,-1 2 0,0 0 0,2 1 0,3 0 0,-1 0 0,1 1 0,3-1 0,1 1 0,-1-1 0,3 0 0,1 1 0,1 1 0,0-1 0,3-1 0,1 0 0,0 1 0,2-1 0,-3 1 0,5 0 0,0-1 0,-2 0 1,2 0-1,0 1 1,2-1-1,0 0 1,-2 1 0,2-1-1,0 1 0,-2-1 1,2 0-1,-2 0 0,2 0 0,-3 0 0,1-1 0,2 1 0,-2-1 0,2 0 0,0 0 0,0 0 0,0-1 0,2 0 0,-2-2 0,4 1 0,-2-1 0,4 0 0,-1-1 0,1 0 0,0 0 0,2-1 0,3-1 0,-1 1 0,0-2 0,5 0 0,-1-3 0,1 2 0,1-3-1,1 1 0,1-2 0,3 0-1</inkml:trace>
</inkml:ink>
</file>

<file path=ppt/ink/ink2.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5:18:56.966"/>
    </inkml:context>
    <inkml:brush xml:id="br0">
      <inkml:brushProperty name="width" value="0.05292" units="cm"/>
      <inkml:brushProperty name="height" value="0.05292" units="cm"/>
      <inkml:brushProperty name="color" value="#FF0000"/>
    </inkml:brush>
  </inkml:definitions>
  <inkml:trace contextRef="#ctx0" brushRef="#br0">13673 11816 2,'-6'-3'2,"0"-1"0,2 2 1,0-2-1,0 1 0,-1-2-1,1 2 1,2-1 0,-2 2-1,2-3 0,0 4 1,0-1-1,0 1 0,2 0-1,0 1 1,0 0 0,0 2 0,0 4 0,2 2 0,2 0-1,0 2 1,0 4-1,0 4 1,3 2 0,-3 3-1,0 2 1,2 3 0,-2 3-1,0-1 7,1 2 5,-1 2-14,2 0 13,-2 0-1,0 0-14,-2-1-1,2 1 9,1-4-1,-3 0-1,2-1-7,0-2 8,-2-3-7,2-1-1,-2-6 1,0-1 1,2-2-1,-2-1 0,0-1 0,-2-4 0</inkml:trace>
  <inkml:trace contextRef="#ctx0" brushRef="#br0" timeOffset="408.0233">13351 11764 1,'2'-14'2,"2"-2"-1,0-2 1,0 1-1,5-1 0,3-4 0,5 1 0,-1 2 0,1-1-1,-5 11 0,2-2 1,5 1 0,2-1 0,4 1 0,1 0-1,6 2 1,-1 2 0,4 3 0,2 3-1,39 7 0,-3 7 0,-7 4 0,-2 9 0,0 7 0,-8 7 0,-6 10 0,-5 2 0,-8 5 0,-3-1 0,-10 2 1,-1-1 0,-8-1-1,-5-3 0,-8-1 0,-6-1 0,-4-2 0,-7 0 0,-4 0 2,-5-1-1,-5 0 0,-6-4-1,-1-2 1,18-22 0,-5 0 0,-2 1 0,0-1 0,-1-1-1,-1-2 0,-2 0 0,2-3 1,-2-1-1,2-5 0,0-3-1,2-3 0,0-5 0,3-4-1</inkml:trace>
  <inkml:trace contextRef="#ctx0" brushRef="#br0" timeOffset="702.0401">14430 11573 2,'0'0'4,"0"5"-1,2 0-1,1 3 1,-3 0-1,2 5 0,2 2 0,-2 2 1,0 4 5,2 4-1,0 1-1,0 2 6,2 1-8,3 1-1,-1 2 1,2 0 5,1 0-1,1-1-14,-2-1 7,3-2 6,-3 0 0,1-1-14,1-3 7,-2 0 7,-1-2-8,1-4 1,0 1 0,-1-4-7,-1-2 0,-2-1 0,-2-2 1,6 5-1,-5-8 1</inkml:trace>
  <inkml:trace contextRef="#ctx0" brushRef="#br0" timeOffset="906.0518">14399 11558 2,'0'-1'3,"2"1"0,-2-1-1,3-2 0,3 1 0,-2-1 0,2-1-1,2-2 0,5 1 1,-1-4-2,5 0 2,1-1-1,5-3 0,27-13-1,-5 2 0,3-1-1,-7 5 0,0 1-2</inkml:trace>
  <inkml:trace contextRef="#ctx0" brushRef="#br0" timeOffset="1083.0619">14515 11892 1,'-2'2'4,"2"3"-1,0-2 0,2 1-1,0-1 0,2 1-1,3-3 1,1-1-1,2-2 2,3-3-2,20-12 0,4-2-1,4-4 0,3-2-1</inkml:trace>
  <inkml:trace contextRef="#ctx0" brushRef="#br0" timeOffset="1333.0762">15148 11492 4,'0'0'3,"0"0"0,0 0 0,2 0 0,0 3-1,4 1 8,-1-1 4,1 2-2,0 2 6,2 2-10,3 2-7,-3 0 12,4 4-14,-1 1 13,1 2-14,0 3 14,3 0-9,-3 2 6,3 2-1,-3-1-7,3 1-1,-1-1 0,-1 0 0,-1 0-12,0-1 1,11 20 0,0-7 1,-7-9 1,-1-5 1,-5-7 0</inkml:trace>
  <inkml:trace contextRef="#ctx0" brushRef="#br0" timeOffset="1651.0944">15113 11524 2,'-4'-5'3,"0"-4"0,2 0-1,-1-1 0,3-2-1,0-2 1,3 0-1,3-2 0,0-2 0,6 1 0,-1-2 0,5 0-1,3 1 2,4 0-1,4 0 0,28-18-1,1 7 0,-2 12 1,-4 11 0,-3 7-1,-3 6 0,-5 9 1,-4 6-1,-2 7 0,-20-11 0,-1 3 0,-2 5 0,-1 4 1,-3 2 0,-2 4-2,-4 0 2,-2 1-1,-6 40 0,-9-8 0,-4-10 0,-1-5 0,-9-8 1,2-3-1,-2-5 0,14-21 0,1 0 0,-5-1 0,2 0 0,-1-2-1,-1-3-1,2 0 0,1-6 0</inkml:trace>
  <inkml:trace contextRef="#ctx0" brushRef="#br0" timeOffset="2288.1308">16118 11634 1,'0'0'2,"0"0"0,-2 1-1,-4 1 1,0 1 0,-1 1-1,-1 4 1,0 2 0,4-7-1,-3 3 0,3 0 0,-2 1 0,2 2-1,-2-1 0,2 1 0,-3 0 1,3 0 1,2-1-2,0 1 1,0-2 0,2 3-1,0-5 0,2 4 0,2-4 0,5 0 0,11 4 0,3 1 0,4-3 0,0-4-1,2 1 1,-4 0 1,4-1-1,-3 0 0,-3-1 0,-4 3 0,-3 0 0,-3-1 1,-5 4-1,-2-1 0,-4 0 0,-4 2 0,-4 0 0,-6 3 0,-7 0 0,-2 1 0,-1 0 0,-5-3 0,0 0 0,2 0 0,-2 1 0,4-2-1,3-1 0,-1 1 0</inkml:trace>
  <inkml:trace contextRef="#ctx0" brushRef="#br0" timeOffset="9567.5472">15715 12659 2,'-29'20'2,"0"0"0,-2 1 0,0 0-1,14-9 0,-1 4-1,-5-1 1,-2 3 0,0 2 0,0 1 0,-1 3 0,-3 2 0,2 2 0,-2 2 0,0 2 0,0 0 0,-2 3 1,2 0-1,-2 2 0,2 1-1,-2 1 1,2 2 0,0 0 0,-27 44 0,6-7-1,7-7 1,22-36-1,-1 1 0,1 2 1,0 3-1,1 1 0,1 0 0,0 1 1,1 1-1,3-1 0,1 1 0,3-1 0,3 0 0,2 1 0,2 0 0,2-4 0,4 3 0,4-1 0,2 1 0,1-1 0,3-1 0,0-2 0,5 1 0,2-2 0,-1 0 0,3 0 0,4-1 0,-1-1 0,1-1 0,4 0 0,-2-2 0,4 2 0,0-1 0,0-1 0,2-3 0,2 1 0,1-1 0,1 1 0,0-2 0,4-2 0,5-2 0,-1 1 0,3-2 1,2-2 0,-3-1 0,5-1-1,0-2 0,-3 0 0,5-3 0,0-2 0,0-2 7,1-1-8,3-3 1,0-1 6,-2-3-1,0-3 0,0-1-7,0-1 0,-1-4 6,-1-1 0,0-4-1,2-3-7,-2-1 8,1-1 0,3-3-1,0 1-7,-2-3 7,0-1-1,0 0-6,-2-3-1,1 2 9,-3-3-1,-2 0-1,1 0-6,-1-1-1,-2-1 9,-3-1-1,1 0 6,-1-1-8,1 0 0,-3-3 0,1 1-7,-3-3 1,-2 0 1,-2-2 0,-1 1 8,-3 0-1,0-2-1,-2 2-6,-2-1 7,-2 0-1,-1 0 0,1 0 0,-4-1 0,2 0-7,-4 1 7,-1 0-7,1-3 7,-4 0-6,-1-3-1,-1 2 2,-1-1 6,-2 1-6,-1 0 6,1 1-6,-1-1 0,-3 1 0,-2 2 1,2-2 6,-4 3 0,1-1-7,-3 1 0,0 1 1,0 1 0,-2 0 7,0 0-7,-2 0 0,0 0 0,-3 0 1,-1 2-1,0 0 1,-2 0-1,0 2 1,-1 1 0,-1 0 0,-2 2 0,1-1 1,-3 2-1,1 1 1,1 1 0,-3-1 0,3 2-1,-2 0 0,-1 1 1,-2 1-1,3-1 1,-5 1 0,5 0 0,-19-21 0,6 5 0,0 6 0,-2 2 0,4 5 0,0 3 0,1-2 0,11 13 0,1 1 0,-1-3 0,-1 1 0,-1 2 0,-1-4 0,-1 1 0,1 0 0,-1-1 0,1 3 0,-3-2 0,3 0 0,-1 0 0,0 1 0,1 0 0,-1 2 0,1-2 0,-1 0 0,1 2 0,-3-1 0,5 2 0,-5 0 0,3 1 0,-3 1 0,0 0 0,1 0 0,-5 2 0,2 0-1,-22-3 1,-1 2-1,7 3 1,-2 2 7,20 0-8,-1 1 1,-3 0-1,-2 0 0,-2 1 1,2 0 0,-2 0 0,-2 1 0,3 0 0,-3-1 0,-2 0 0,2 0 0,-2 1 0,2 1 6,-2-1-7,2-1 7,0 2-7,0-1 0,2 0 6,-29 5 0,6-1 6,9 0-16,2 0 9,22-3-1,-4 1-7,3-1 0,-5 1 8,0-1 5,3 2-1,-3-1-13,0 2 0,0-1 7,-1 1 0,1-1 6,0 2-7,0-2-7,3 1 7,-3 0 6,2 0-13,1-2 7,3 2-7,-2 0 1,5 0 7,-3-2 0,3 0-7,2 0 1,-1 1 13,1 1-14,1-4 7,1 2-7,2-1 0,-1 1 9,1 1-1,2 0 6,0 0-8,-2 2-6,1-4 7,-1 2 6,2 0-14,0 0 14,-1 2-1,1-1-8,0-1-6,2-1 14,-2 1-1,-1 0-1,1-2-13,2 1 1,0-1 13,2 1-7,0-2-6,-2 0 1,2 0 13,-2 0-7,1 0 6,1 1-13,0 1 7,-2-2 7,2 1-14,-2 0 14,0 2-14,0-3 1,2 3 13,-3-2-1,3 0 6,0 0-1,0-2-2,0 2-7,0-1 6,0-1-14,2 0 1,0 2 1,0-2 0,-2 0-7,2 0 16,0-1-9,-2 1 9,2-1-1,2 2-1,-2 0 0,0-1-1,0 2 0,0 1 6,-2-1-1,2 1-13,2-1 0,-2 2-5,0-1 14,0 0 6,0 1-8,0 0 6,-2 0-7,2 0 7,0 0-14,0-1 14,-2 1-8,0-2 8,2 0-9,0 1 8,0 0-8,0-2 13,-2 1-1,2-1-8,0 0-6,-2 1 13,2-2 6,0-1-3,0 1-20,0 0 26,0 0-27,0-1 13,2 1 6,-2-1-8,0 2 6,0-2 0,0 0-1,0 0-1,0 0-20,0 0 14,0 0-7,0 0 15,0-2-1,0 2-1,0 0 5,0 0-14,0 0 7,0 0 6,0 0-7,0 0-8,0 0 1,0 0-6,0 0 20,0 0-7,0 0-7,0 0 14,0 0-22,0 0-3,0 0-12,0 0 4,0 0 2,0 0 2,0 0 0</inkml:trace>
  <inkml:trace contextRef="#ctx0" brushRef="#br0" timeOffset="11079.6337">15318 13506 2,'0'0'2,"0"-1"1,-2-3 0,2 0 0,-2 1-1,2 1 0,0 0 0,0-2 1,-3 3-1,3 1-1,0-1 1,0 1-1,0 0 0,0 1 0,0 2 6,3 3-1,-3 2 0,2 3-7,0 2 6,-2 2 7,4 3-3,-2 1-1,0 2-1,2 1-14,-2 1 8,0 2 0,4 0-7,-1 1 7,-1 1-6,0-3 1,0 0 0,0 0 13,0-2-1,4-1-7,1-3 6,1 0 5,0-3-7,1-4-8,1 1-6,5-3 22,1-3-9,1-2 6,2-3-8,-1-2 0,3-3 0,2 1-7,0-4 7,2-4-7,-3 1-5,1-2 7,-2-2 0,0 3-6,-3-1 1,-1 0 0,-4 2 1,-1 1 0,-6 0-1</inkml:trace>
  <inkml:trace contextRef="#ctx0" brushRef="#br0" timeOffset="11803.6751">15795 13281 2,'0'2'3,"0"3"0,2 4 0,3 0 0,-1 4-1,-2 3 1,2 1 0,0 4-1,2 3 0,0 0-1,1 2 7,-1-1-8,-2 1 0,2-1 0,-2 0 0,3-3 7,-3-1-1,0-3-1,0-1-1,-2-3 7,0-2-16,0-1 9,0-2-9,-2-4 2,0-3 7,-2-1 6,0-3-8,-2-3 0,0-3-1,0-2 0,-2-3 0,-1-3 0,-1-3 0,2-3-6,0-3 0,-1-1 7,3-1-6,0 0 6,0 0 0,2 0 0,2 1-7,2 2 7,0-2 0,2 4 0,0 2-1,0 4 0,3 3 0,-1 4 0,2 5 0,3 4 6,-1 5-1,0 2-7,3 5-6,-1 1 20,0 4-8,1 0 6,-1 2-8,1-1-7,-1 1 7,0-2 0,1 0-1,-3-2 0,1-1 0,-3-4 0,0 1 6,-2-3-8,1-1 0,-1-2-12,-2-3 8,-2-2 13,2-4-2,-2-1-7,0-5 0,0-1 0,-4-5 0,2-2-13,-2-4 15,0-1 6,2-2-14,-2-4 7,2-4 0,0 3 0,2 0-6,0 1 13,0 2-7,2 3 0,0 2-7,1 3 7,-1 4-6,2 2-6,0 4 14,-2 2-7,2 5-7,1 2 16,1 4 5,0 4-7,1 3 6,-1 2-8,2 4-6,3 1 7,-3 2 6,2 3-8,-1 0 7,3 0 0,-1 1-15,-1 1 14,0-1 0,1 2-8,-1-3-7,-2 0 16,-1 1-9,1-2 8,-2-2-8,1-1-7,-3-1 16,0-3-15,0-2 14,-2-2-7,1 0-6,-1-3-7,-2-2 2,0-4 0,0-2 2,0-2 1,-2-4 1,0-2 0</inkml:trace>
  <inkml:trace contextRef="#ctx0" brushRef="#br0" timeOffset="12230.6995">16681 12719 3,'0'-3'3,"0"2"0,0 0-1,0 0 0,-2 0 1,-1 1-1,1 0 0,0 2 1,0 0-2,-2 3 7,0 3-1,0 3-1,-2 0-1,-1 3 6,-1 1-14,0 4 14,0-1-9,-1 2 0,1 1 6,2 0-1,0 0-1,2 1-7,-1 3 7,1-5-7,4 3-7,0-3 14,2 0-7,0-3 0,5-1 7,-1-1-7,4-1 6,3-4 0,1-2 5,5-1-7,1-3-1,5 1 6,29 2-1,-2-6-13,-3-1 7,-26-1-7,2-1-5,-2 5 14,-1-1-7,-1 0 1,-2 2 6,-3 1-6,-3 1 6,-5 1-6,-2 3-7,-4 3 22,-6-1-3,-4 3-7,-5 2 0,-3 0-1,-3 2-12,-2-1 7,-1 1 13,-3-2-19,-2 2 0,0-3 2,0 2 0,0-3 1,0-1 1,3-1 0,-3-1-2</inkml:trace>
  <inkml:trace contextRef="#ctx0" brushRef="#br0" timeOffset="12720.7275">15223 14545 2,'-3'0'2,"3"2"0,-2 0 0,2-2-1,0 0 1,0 1 0,0-1-1,2-1 1,3-1-1,1-2 0,2-3 0,4-2-1,3-4 0,8-2 1,30-24-1,3 1 2,-21 17-1,7-2 0,7-4-1,5-3 0,68-35 1,-4 3 0,-2 4-1,-58 29 0,4-1 0,6-4 1,0-2-1,3-2 0,74-41 1,-17 10-1,-8 8 0,-69 35 1,7-2-1,-4 0 1,4 1-1,-2-1 1,-2 2-1,-1 0 0,-3 0 0,-2 3 0,-3 2 0,-6 3 0,-3 0-1,-5 4 0,-7 3 0,-3 1 0,-6 4 0,-9 4-1,-6 4 0,-6 4-1</inkml:trace>
  <inkml:trace contextRef="#ctx0" brushRef="#br0" timeOffset="13068.7474">15545 14398 2,'10'-4'2,"1"2"0,3-3 0,5-3-1,-7 1 1,3-1 0,3-4-1,5 0 0,4-5 0,4-1 0,6-3 0,3-3 0,51-26 0,-5 2 1,-42 23-1,6 0 0,1-2 0,5-2 0,0-1-1,4-2 0,0-2 0,60-33 0,-8 7 0,-15 6 0,-6 6 0,-50 27 0,0 1 0,3-1 0,-1 0 0,-1 1 0,-1 0 0,-2 2 0,-1 1 0,-5 1 0,-2 2 0,-4 2 0,-5 3 0,-3 1-1,-7 3 0,-3 3-1,-7 4 0,-11 9 0,-9 5 1,-13 5 0,-15 5 0</inkml:trace>
  <inkml:trace contextRef="#ctx0" brushRef="#br0" timeOffset="13405.7667">16143 14179 2,'-48'27'2,"-3"3"0,-53 34 0,9-9 0,8-3-1,50-29 1,0 0 0,-1 0-1,3-2 0,6-3 0,2-3 0,3-1 0,5-2 1,5-4-1,3-3 0,7-4 0,6-5 0,13-10-1,-3 6 1,9-7 0,8-7 0,8-2-1,6-6 0,7-2 0,64-38 0,-3 2 0,-53 34 0,6-2 0,5-3 0,3-2 0,5-4 0,80-45 0,-15 11 0,-73 43 0,1 0 0,2-1 0,-1 3 0,1 0 0,-2 0 0,-1 3 0,61-29 0,-18 13 0,-13 7 0,-18 9 0,-17 6 0,-13 7 0,-7 6 0,-13 3 0,-8 2 0,-11 5 0,-4 2 0,-4 2 0,-8 4 0,-8 2 0,-5 2 0,-3 2 0,-3 1-1,6-6 1,-1 0 0,-3 1 0,-2 0 0,1 1-1,-3 1 0,-2 0-1,0 1 0</inkml:trace>
  <inkml:trace contextRef="#ctx0" brushRef="#br0" timeOffset="14589.8344">11363 15364 1,'2'0'2,"-2"0"0,0 0-1,0 0 0,2 0 0,-2-1 1,2 1-1,1-1 0,1-1 0,4 0-1,-2 0 1,0-1-1,5-1 1,-1 0-1,2 0 1,1-2-1,1-1 0,1 0 0,1-2 1,3-1-1,0 0 0,1-1 1,5-3-1,0 0 0,4-2 1,2-1-1,35-23 0,0 3 0,-4 2 0,-31 19 0,4-4 0,3-1 0,1 0 0,2 0 0,1-2-1,1 0 1,3 1 0,1-3 0,1 2 0,49-23 0,-12 2 0,-44 25 0,1-1 0,1 0 0,0-1-1,3 0 1,-3 0 0,3-1 0,1 0 0,-1 0-1,1-1 1,1-2 0,0 1-1,49-22 1,-10 4 0,-48 23 0,2-1 0,1 1 0,-1-1 0,2 0 0,-1 0 0,1 0 0,1 1 0,-3-1 0,0 1 0,1 1 0,-3-1 0,0 3 0,1 0-1,-5-1 1,0 1 0,31-13 0,-8 4 0,-10 8 0,-5 2 0,-12 3 0,-6 4 0,-4 1 0,-7 3 0,1-1 0,-7 1 0,-2 2 1,-2 1-1,0 1 0,-2 0 0,-2 0 1,0-1 0,2 1 0,3-3-1,-3 2 0,0-1 0,2-2 0,4 1 0,5-1 0,-7 1 0,2-1 1,2 2-1,3-2 0,-1-2 1,3 1-1,-1 0 0,1 0 0,-1-2 0,3 1 0,-1-1 0,-1 0 0,-1 1 0,1 0 0,-1 2 0,-1-1 0,-3 0 0,0 2 0,-2 0 0,-1 0 0,-1-1 0,0 3 0,-2 0 0,0-1 0,-2 1 0,0-2 0,1 2 0,-1 0 0,0 1-1,-2-1 0,0 0 0</inkml:trace>
  <inkml:trace contextRef="#ctx0" brushRef="#br0" timeOffset="14975.8565">14275 13807 3,'0'2'3,"0"-1"-1,2-1 0,-2 2 0,2-2-1,0 1 1,1 0 0,-1-1-1,2 0 0,0-2-1,4 2 1,0-2-1,3 0 2,-1 1-1,3 0-1,-1 1 0,2-3 0,1 1 1,-1 1-1,1 1 0,-1 0 0,1 0 0,-1 1 0,1 1 0,-1-2 0,-1 2 1,-1 0-1,0 1 1,-3 1-1,1 1 0,-4-2 0,0 3 0,1 0 0,-3 1 1,-4 2-1,2 0 1,-4 2-1,-2 2 0,-3-1 0,-1 1 0,-2 0 0,-3 2 0,1-1 0,-2 0 0,1 1-1,-1-1-1,-1 0 0,3-1-1,-3 1 1</inkml:trace>
  <inkml:trace contextRef="#ctx0" brushRef="#br0" timeOffset="15748.9007">12333 15917 1,'4'-1'2,"3"-1"-1,-1 0 0,2-2 0,2-2 0,1 1 0,1-1 0,3-2 0,-1-1 0,5-1 0,1-1-1,3-4 0,4 0 0,4-1 0,0-1 0,4-2 0,2-2 0,3 0 1,1-1-1,3-1 0,1-1 0,3 0 1,1-2-1,1 1 0,2-2 0,6 0 1,-1 1-1,1-2 0,2 0 0,0 0 0,2-2 0,0 1 0,0 0 0,0-2 0,65-30 0,-16 7 0,-7 7 0,-57 27 0,5-1 0,0 0 0,-1-1 0,3 1 0,0 0 0,0 1 0,0 0 0,49-18 0,-10 5 0,-10 4 0,-11 7 0,-41 12 0,2-1 0,0 1 0,-2-1 0,2 0 0,-4 0 0,0 1 0,-2-1 0,0 2 0,0 0 0,-4 0 0,2 0 0,-5 1 0,1 1 0,0-1 0,-1 1 0,-1-1 0,0 1 0,-3 0 0,-1 0 0,-1 0 0,-2 1 0,1 0 0,-3 3 0,1-2 0,-5 2 0,0-1 0,0 2 0,-2 0 0,-2-1-1</inkml:trace>
  <inkml:trace contextRef="#ctx0" brushRef="#br0" timeOffset="16105.9212">15109 14551 1,'0'0'3,"2"1"-1,-2 0 0,2 1 0,-2-1-1,2 0 0,0 1 0,2-1 0,0 1 0,3-1 0,-1 0-1,2 1 1,2-2 0,1 1 0,-1-1-1,2 0 0,-1 0 1,3 2-1,-3-1 0,1-1 0,0 1 0,1 1 0,-5 1 0,0 0 0,1 1 0,-5 3 2,0-2-2,-2 2 0,-2 4 0,-2-1 1,-2 2 0,-5 2-1,-1 0 0,-2 2 0,-3 2 0,-1-1 0,-3 2-1,0 0 0,-1 1-2</inkml:trace>
  <inkml:trace contextRef="#ctx0" brushRef="#br0" timeOffset="16745.9578">13264 16495 2,'-4'4'2,"2"-2"0,0-1 0,0 2 0,0-2-1,-1-1 1,1 1-1,2 0 0,0 0-1,2-3 1,-2 2-1,3-2 1,-1-2 0,2 3 0,2-4 0,0 1 1,0-3-2,5 0 0,-1 0 0,2-4 0,5 1 0,0-3 0,3 0 0,1 0 0,4-2 0,0 0 0,-1 0 0,5-2 0,0-1 1,2-2-1,0 1 1,2-1-1,0-2 0,5 0 0,-1-2 0,2 0 0,3-2 0,3 1-1,3-3 1,-1 1 0,3-1 0,4-1 1,-5-1-2,5-3 1,0 2 0,-2 1 0,1-2 0,1 1 0,2 2 1,-2-1 0,-1 2-1,1 0 0,0 0 0,-4 2 1,1 0-1,-1 0 0,-2 1 0,-1 0 1,-3 1-1,1 0 0,-4 1 0,1 1 0,-3 1 1,0 1-1,-1 2 0,-1-1 0,-2 2 1,2-2-1,0 3 0,-1 1-1,-1-2 2,-2 2-1,-2 3 0,0-1 0,-2 1 0,0-1 0,-4 3 0,-1-1 0,-1 2 0,-2 2 0,-5 1 0,1 1 0,-3-1 1,-3 0-1,-3 2 0,0 1 0,-4-1-1,1 0 0,-5 3 0,0-1 0,-7 1 0,3 2-1,0-2 1,-2 0-1,-2 1 1</inkml:trace>
  <inkml:trace contextRef="#ctx0" brushRef="#br0" timeOffset="17053.9754">15545 15087 2,'0'0'2,"0"0"0,0 0 0,0 0 0,0 1 0,2-1-1,0 0 1,4 2-1,-1-2-1,1 2 1,2-2-1,5 1 1,-1 0 0,0-1 0,5-2-1,-3 1 2,5 0-2,-2-2 0,-1 2 1,1 0-1,-1 1 0,1 1 0,-3 0 0,-1 0 1,-3 3-1,0-2 0,-4 3 0,-1-1 0,-1 3 0,-4 2 0,-2 1 0,-5 1 0,-1 0 0,0 1 0,-4 1 0,-1-2-1,1 1 0,-3-1-2</inkml:trace>
  <inkml:trace contextRef="#ctx0" brushRef="#br0" timeOffset="18859.0786">17930 12627 1,'0'0'3,"0"0"-1,0 1 0,0-1 0,0 1-1,2-1 1,-2 0-1,0 1 0,0-1 0,2 0 0,0 1 0,-2-2-1,2 0 1,-2 1-1,2-1 1,0 1 1,0-1-2,0 0 1,2-2 0,1 1 0,-3 1 0,4-2-1,0 1 0,0 0 0,0-3 0,3-1 0,1 2 0,0-2 0,3 0 0,1-1 0,1-2 0,3-1 0,5 0 0,0-4 0,2-1 0,4 0 0,2-3 0,6 1 0,2-2 0,1 0 0,1-2 0,4-1 0,3-1 0,0 0 0,1 0 0,3-1 0,55-24 0,-59 26 0,4 1 0,-1-1 0,1 0 0,0 1 0,2-3 0,-3 4 0,-1-3 0,0 1 0,-3 1 0,1 2 0,-5 0 0,1 0 0,-5 1 0,0 3 0,-2-2 0,-4 3 0,-2 1 0,-2 1 0,-2 1 0,-2 2 0,-2 0 0,-2 2 0,-5-1 1,1 3-1,-5-1 0,0 2 0,-3 0 0,-1 1 0,-2-1 0,0 1 0,-3 0-2,-1 1 0,-4 0-1,-1-1 1</inkml:trace>
  <inkml:trace contextRef="#ctx0" brushRef="#br0" timeOffset="19286.1031">19512 11674 2,'-2'0'3,"2"0"-1,-2 0 0,0 0 1,2 0-1,0-1 0,0 1-1,0 0 0,0 0 0,0 0 0,4 1 2,0 2-2,0-2 0,4 0 0,1-1-1,3 1 0,1-1 1,3 0-1,3-1 1,-1 0 0,5 0-1,2 1 0,0-3 0,2 2 1,-3 0-1,1 0 1,0 1-1,-2 0 0,-3 1 0,-1 1 0,0 1 0,-3-1 0,-1 2 0,-3 0 0,-2 3 0,-1 1 0,-3 0 0,-4 2 0,-2 0 0,-2 3 0,-2 1 1,-4-1-1,-1 0 1,-1 1 0,-3 1-1,1-1 0,0-2 7,-1 0-8,1 1 1,-1-2-1,3 1 1,0-3-1,-3 3 0,5-4 0,0 1 0,0-2-1,1 0 0,-1-1 0</inkml:trace>
  <inkml:trace contextRef="#ctx0" brushRef="#br0" timeOffset="22342.2779">15003 13365 2,'-6'20'1,"-2"0"0,2 2 0,-3 0 0,1 0 0,0 2 0,2 1 0,-1-1-1,1 1 0,2 0 1,0 3-1,0-1 1,2 1 0,2-2-1,0 1 1,2 0-1,0 1 0,0-1 0,2 1 0,0-2 0,2 2 0,-1-2 0,3 2 0,0-2 1,2 1-1,-1 0 0,1 0 1,0-1-1,3 1 0,-1 1 0,1-1 0,-1-2 0,2 1 0,1 0 0,-1 0 0,1 0 0,1-2 0,1 3 1,0-1-1,-1-1 0,3 0 0,-1-2 0,1 0 0,2 0 0,1-1 0,-1 1 0,0-3 0,26 24 0,-3-8 0,-5-6 0,-16-17 0,0-1 0,-1 1 0,3-1 0,2 1 0,2-1 0,0 2 0,0-2 0,2 1 0,0-2 0,0 2 0,2-2 0,0-1 0,-2 1 0,4-2 0,-2 0 0,3-2 0,34 9 0,-8-3 0,-33-8 0,0 2 0,2-4 0,0 2 0,2-2 0,0 0 1,0-1-1,0-1 0,0-1 1,0 1-1,3-1-1,-3-1 2,2 0-1,-2 0 0,4-1 0,-2 0-1,34-2 1,-5-1 0,-4 1 0,-5-2 1,-28 2-1,0 1 0,2-1 0,2-2 0,0 3 0,2-4 0,-2 1-1,4-1 0,-1-1 1,-1 1 0,2-2 0,0-1 0,-2 0 0,2-2-1,34-11 1,-10 1 0,-3 1 0,-4 0 0,-6 1 0,-24 11 0,1-4 0,0 2 0,2-4 0,-1-1 0,1 0 0,0-2 0,0-3 0,-2 0 0,1 0 0,-1 1 0,2-1 0,-2-1 0,-3 0 0,3-1 0,-2 1 0,0-2 0,-1 1 0,-1-1 0,2-1 0,-3 2 0,-1-3 0,1 1 0,-1-2 0,-1-1 0,-1 1 0,1-1 1,-1-1 0,1 1 0,1-1-1,14-30 0,-4 4 0,-2 4 0,-9 5 0,1 2 0,-5 3 1,1 4 0,-3 1-1,2 0 0,-3 0 0,-1 2 0,0 0 0,0-2 0,1 1-1,-3-2 1,0 3 0,0-4 0,-2-1 0,3 0 0,-1 1-1,-2-1 0,-2 0 1,-2 0 0,0 2 0,-2 1-1,-2 0 1,-2 2 0,-1 2 0,-1 0 0,-4 2 0,1 1 0,-3 0 0,0 1 0,-1 1 0,-2-1 0,9 16 0,-4-5 0,4 0 0,-7-2 0,1 1 0,-1-3 0,-1-1 0,1-2 0,-1 2 0,-1 0 0,0 0 1,-1-1-1,-1 1 0,1 0 1,-3 1-1,2 1 0,-3-1-1,-1 0 1,0 1 0,0 2 0,-2 0 0,1 1 0,-1 1 0,-27-16 0,5 7 0,1 3 0,7 4 0,-1 2 0,1 2-1,21 8 1,-3 0 0,-2 0 0,-2 1 0,-2-1 0,-2 1-1,3-1 1,-3 2 0,0-1 0,0 0 0,-2 1 0,0 0 0,0 1 0,0 0 0,-29-1 0,6 0 0,4 2 0,5 2 0,1 0 0,26 0 0,-5 0 0,2 1 0,-1 0 0,-1 0 1,-2 1-1,0-1 0,0 1 0,0 0 0,1 2 0,-1-2 0,0 3 0,0-2 1,-2 2-1,3 0 0,-1 0 0,0 2 0,-2-1 0,0 2 0,2-2 0,0 2 0,-1-1 0,-24 10 0,4-2 1,5-2-1,4-2 0,2 1-1,18-6 1,-1-1 0,-1 1 1,0 2-1,1-1 0,-1 0 0,0-1 0,3 1 0,-3 0 0,1 1 0,1-1 0,-1 2 0,1 1 0,-2-2 0,3 2 0,-1 1 0,-1-1 0,-1 1 0,0 0 0,-1 0 0,-1 1 0,0 1 0,3 1-1,-5 2 1,0-3 0,3 1 1,-1 3-1,-2-1 0,-22 18 0,3-3 0,5-3 0,18-15 0,1 0 0,-3 2 1,3 0 0,-3 1-1,2-1 0,1 2 0,-1 0 0,0 0 0,1 0 0,-1-1 0,3 1 0,-3 1 0,5-1 0,-3 1 0,3 0 0,-3 1 0,3 1 0,-3 1 0,0-2 0,3 3 0,-3 1 0,1-1 0,1 1 0,-3 1 0,3 0 0,-3 0 0,1 0 2,1 1-1,-3 2-1,2-1 0,1 0 0,-1 1 0,1-2 0,1 2 0,-1 0 0,-1-2 0,1 2 1,1 0-1,1-2 0,-3 3 0,3-1 0,-3 2 0,3-2 0,-1 1 1,1 1-1,1-1 1,-1 0-1,-1 2 0,1 0 0,-1-1 0,1 1 0,-1 1 0,3-1 0,0-1 0,-1 0 0,1-1 0,1 0 1,1-1-1,0-2 1,2 1 0,1-1-1,1 0 0,0-2 0,2 0 0,2-1 0,0-1 0,0 1 0,2-1 0,0-1 0,2 1 0,0 0 0,2 1 0,2-1 0,0 0 0,0-1-1,3-1 2,1 2-1,-2 1 0,1-1 0,1-1 0,-2-1 0,0 1-1,5-2 2,-1 1-2,1-2 1,1-1 0,1 3 1,1-3-1,-1 2 0,1-3 0,-1 0 0,3 0 0,-1-1 0,1-1 0,3 1 0,-2-1 0,4-1 0,-3 0 0,3-2 0,0 1 0,-1-2 1,3 1-1,0-1 1,2 0-1,-2-1 0,2 0 0,0-1 0,-1 0 0,3-1 0,2-1 0,0 0 0,5-1 0,-1-2 0,0 2 0,2-3 0,0-1 0,1 0 0,1-1 0,0-1 0,1-1 0,-1 0 0,2-1 0,-2 1 0,3-2 0,-1-1 0,1 1 0,1-4 0,0 2 0,1-2-1,-1 1 1,1-1 0,-1-2 0,1 0 1,1-1-1,1-1 0,-1 0 0,1-1 0,1 1 0,1-5 0,1 3 0,3-2 0,2-2 0,0 0 0,1 0 0,1-1 0,-2-1 0,2-1 0,0 1-1,0-1 1,-3-2 0,1 1 0,0 0 0,51-22 0,-14 4 0,-51 21 0,-3 0-1,2 1 0,1-2 1,-1-1 0,-2 1-1,-2-1 1,0-2 0,1 1 0,-3 0 0,-2-3 0,0 2 0,0-1-1,0-1 1,-4-1 0,-1-2 0,-1 1-1,0-1 1,-2-3-1,-2 2 1,-1 0-1,-3 0 1,1-2-1,-3 1-1,-1 0 1,-1-1 0,-3-2 0,0 2 0,-1 0 0,-3 0 0</inkml:trace>
  <inkml:trace contextRef="#ctx0" brushRef="#br0" timeOffset="25493.4581">17489 14990 2,'-2'0'2,"2"0"0,-2 1 0,2 1 0,0 0 0,0 2 0,0 0-1,0 1 1,0 1-1,2 2 0,0 3 0,2 0 1,3 5-1,-1 3 0,4 2 0,3 6 0,1 2 0,3 3 0,1 4 0,1 4 0,1 1-1,1 2 0,2 1 0,-2 1 0,1 1 0,-1-1 1,-2 0-1,1-2 0,-1-3 0,0-4 0,-3-2 1,-1-4-1,-1-3 0,-4-3 0,1-3 0,-3-2-1,-2-3 0,-2-2-1</inkml:trace>
  <inkml:trace contextRef="#ctx0" brushRef="#br0" timeOffset="26044.4896">17380 15059 2,'0'0'3,"0"3"0,0 0-1,0 2-1,0 2 1,-2 1 0,0 4 0,-3 0-1,1 5 0,0 1 0,-2 3 1,0 1-1,-3 0 0,1 0-1,0 2 1,0-3-1,-1-2 1,3-1-1,0-3 0,0-1 0,2-3 1,2-1 0,-3-3-1,3-3 0,2-2 1,0-5-1,2-3 0,0-1 1,5-5-1,1-3 0,0-3 0,3-2 0,1-1 0,0-1 1,3-3-1,-3 0 0,5 0 0,-3-1 0,3 1 0,-3-1 0,3 0 0,-1 2 0,-1 1 0,1-1 0,1 1 0,-3 1 0,5 2 1,-4 2-1,1 1 1,-1 4-1,-1 0 0,0 2 7,1 2-8,-1 3 1,-1 3-1,3 2 1,-1 1 0,1 2 0,1 4 6,0 1-7,1 1 0,-1 2 0,-1 2 1,3-2 0,-3 3 12,3 0 0,-2 0-9,-1-2 0,1 2-1,-3-1 0,1-1 6,-1 0-7,-2-2 6,1-1-1,-3 0-14,-2-2 2,1 0 0,-3-1 1,0-1 7,0 0 0,-1-1 0,-3 0-7,0-2 7,0-1 6,0 0-7,-2-1 0,0-2-1,-2 1-6,2-1-1,-4-1 2,-3 1-1,1-1 1,-2 1-1</inkml:trace>
  <inkml:trace contextRef="#ctx0" brushRef="#br0" timeOffset="27797.5899">13868 13342 1,'-27'1'1,"-4"1"0,-2 1 0,-4 1 0,-5 2 1,-3 1-1,-1 1 0,-3 0 1,-1 2-1,-2 0 0,-1 2-1,-3 1 0,0 1 1,0 2 0,0 0-1,-2 3 0,-2 0 0,0 4 0,2-3 0,0 4 0,1 1 0,-1 2 0,0 2 0,0 1 0,0 2 0,0-1 0,2 4 1,-2 0 0,2 0-1,1 0 0,1 1 0,0 0 0,2 1 0,1 0 0,3 2 0,0-2 0,3 1 0,4 2 0,-1 0 0,1 0 0,4 1 0,1-1 0,1 1 1,6 1-1,0-3 0,3 2 0,1-1 1,2-1-1,2 0 0,1-1 0,3 1 0,3 0 0,1 0 0,3 2 0,-1 0 0,5-1 1,0 1-1,4 2 0,0-1 0,2 0 0,2 0 0,0 1 0,0 0 0,2-1 0,2 1 0,1 1 0,1 0 0,0 1 0,1 3 0,1-1 0,0 1 0,3 1 0,1 0 0,1 0 0,1-1 0,1-1 0,1 0 0,3-1-1,2 1 1,2-2 0,-1-1 0,5-1 1,2 0-1,2 0 0,3-2 0,1-1 0,2-2 0,2 0 0,-1 0 0,3-2 0,1-1 0,-1-2 0,3 0 0,1-2 0,3-1 0,-1 1 0,3-2 0,2-2 0,2-1 0,0-1 0,1-1 0,1-1 0,2-2 0,0-1 0,2-1 0,0-3 0,3 0 0,3-2 0,0-2 0,-2-2 0,2 0 0,1-2 0,-1-2 0,0-3 0,0-1 0,1-1 0,1-2 0,4-2 0,-1-2 0,1-2 0,1-2 0,-1-4 0,1 0 0,-1-2 0,1-2 0,1-2 0,-3-2 0,1-2 0,-4-1 0,-1-2 0,-1-2 0,-6-1 0,0-1 0,-4-2 0,-4-1 0,-1 0 0,-5-2 0,-1 1 0,-3 0 0,-3-1 0,-4-1 0,-3 1 0,-1-1 0,-4 0 0,0-2 0,-5 0 0,-1 0 0,-2-2 0,-3-3 0,-1 0 0,2-2 0,-5-1 0,3 1 0,-5 0 0,3-1 0,-5 0 0,0-1 0,1 2 0,-3-1 0,0-2 0,-2-1 0,3 1 0,-5-2 0,0 0 2,0 2-2,-2-2 0,0 0 0,-2-2 0,-4-46 0,-2 9 0,-3 9-2,-3 3 2,0 4 0,5 37 0,-3-3 0,2-2 0,-2-4 0,-1 0 0,-1-1 0,-1-1 0,1-1 0,0 0 0,-3 0 0,1-1 0,-3 0 0,0 0 0,-1 2-1,-1-2 1,-1 1 0,-3 3 0,-4-1 0,2 2 0,-4 1-1,-2 1 1,0 3 0,-35-41 0,2 12 0,0 10-1,33 31 1,-4 1 0,-3-1 0,-3-1 0,-2 0 0,-3 0 0,-2 3 1,-1-2-1,-59-24 0,11 6 0,52 27-1,-1-1 2,-6 3-1,3 1 0,-5 1-1,0 1 2,-2 4-1,0 1 0,1 2 0,-1 2-1,0 1 1,-2 4-1,2 1 0,2 4 0</inkml:trace>
  <inkml:trace contextRef="#ctx0" brushRef="#br0" timeOffset="28775.6458">18401 13333 3,'-4'0'2,"2"0"0,0 1-1,2 0 0,0-1 0,4-1 0,0 0 0,3-2-1,1 0 0,2-2 0,3-1 1,3-2-1,5-2 0,-1-1 1,7-2 0,0-2-1,4 0 0,2-3 0,5-3 0,3-1 0,4-2 0,5-1 0,4-2 0,4-1 1,4-3-1,4 0 1,0 0 0,4-3 0,3 1-1,1-1 1,5-2-1,-3 1 0,3-2 2,-2 2-1,-1 0-1,-1 1 1,-3 1-1,-2 0 0,1 3 1,-3 1-1,0 1 0,-4 1 0,-2 1 0,-2 3 0,-2 1 0,-2 2 0,-4 1 0,-3 0 0,-3 4 0,-5 0 1,-2 2-1,-5 2 0,-6 1 0,-1 2 0,-6 1 0,-2 2-1,-5 3 0,-4 1 0</inkml:trace>
  <inkml:trace contextRef="#ctx0" brushRef="#br0" timeOffset="29605.6933">17489 12083 1,'2'-3'2,"2"-1"-1,5-1 1,-1-2-1,6-2 0,5-3 0,0-3 0,8-4 0,2-2 0,4-3 0,4-4 0,2-2 0,7-3-1,1 1 0,5-3 0,0-1 0,6-1 1,4-2-1,4 0 0,2-2 1,0 0 0,3-2-1,-1-1 0,2-1 0,1 2 0,-1 0 0,0 2 0,-1 0 0,-1 3 0,-4 2 0,-2 3 0,-2 2 0,-4 3 0,-4 1 0,-2 3 0,-7 3 0,-1 1 0,-5 4 0,-4 2 0,-4 1-1,-4 3 1,-2 0-1,-4 5 0</inkml:trace>
  <inkml:trace contextRef="#ctx0" brushRef="#br0" timeOffset="30113.7224">20511 11971 2,'0'0'2,"0"0"0,0 0 0,0 0-1,0 0 0,0 0-1,0 0 1,0 0 0,0 0 0,2 0-1,0 2 1,2 1-1,6-1 0,3 3 0,1-2 0,1 2 1,3-2-1,3 2 0,2-1 0,0 1 0,1 1 0,-1 0 0,0-2 0,-2 3 0,-1-1 0,-1 1 0,-3 2 0,-1 0 0,-5 0 0,1 1 0,-3 2 0,-4 1 0,-4 1 0,-2 0 0,-2 0 0,-2 3 0,-5-1 0,-1 2 0,-5-1 0,1 1 0,-3-1-1</inkml:trace>
  <inkml:trace contextRef="#ctx0" brushRef="#br0" timeOffset="30701.756">19069 10731 1,'0'0'2,"0"0"0,0 0-1,2 3 0,3-1 0,-1 2 0,2-2 0,2 0-1,3 1 0,1-1 0,2-1 0,1-1 0,3 0 1,5-1-1,0 1 1,2-2-1,2 0 0,2 1 0,0 1 0,0 0 0,2 1 1,0 1-1,-2 0 0,-3-1 0,3 2 0,-2 3 0,-4 0 0,0 2 0,-3 0 0,-1 3 1,-4 2-1,-1-1-1,-4 4 2,-3 1-1,-3 2 0,-4 2 0,-4 1 0,-3 2 0,-3 0 0,-2 2 0,-5 2 0,-2 1-1</inkml:trace>
  <inkml:trace contextRef="#ctx0" brushRef="#br0" timeOffset="33635.9238">18650 13270 2,'0'0'1,"0"0"0,0 0 1,0 0-1,0 3 0,4 1-1,2 2 1,0-1 0,4 1 0,-1 3 0,3 1-1,3 1 0,-1 2 1,3 2-1,1 2 0,3 1 1,2 2 0,4 2-1,1 1 0,1 2 0,5 0 1,1 4-1,0 2 0,2 0 0,0-1 1,3 2-1,-3-1 0,2-1 1,0 1 0,-1-4-1,-1 1 0,-2-1 1,0-4-1,-2 1 0,-2-5 0,-2 1 0,0-2 0,-6-2 0,-2-1 0,-1-1 0,-3-1 0,-5-2-2</inkml:trace>
  <inkml:trace contextRef="#ctx0" brushRef="#br0" timeOffset="34039.9469">19599 13598 2,'0'0'3,"0"2"-1,-2 0 0,2 1 0,0 0-1,-2 1 0,2 0 0,0 0 0,2 0 0,0 1 0,2 1 0,0-1 0,4-1 0,1 3 1,1 0-2,4-1 1,1 0 0,-1 0-2,3-1 2,-1-1-1,5 1 0,2-2 0,-2-1 0,-1 2 0,3-1-1,-2 1 2,-1-1-1,1 1 0,-2 0 0,-3 0 0,1 2 0,-5 1 0,-1 1 0,-3 2 0,-2 2 0,-4 2 0,-6 3 0,0 1 0,-9 0 0,1 2 1,-5-1-1,-1 1 0,-3-2 0,0 0 0,1-1 0,1-2 0,-2-1 0,3-1-1,1-3 0,3 0 0</inkml:trace>
  <inkml:trace contextRef="#ctx0" brushRef="#br0" timeOffset="34603.9792">20480 13520 1,'-4'-3'3,"0"0"0,2 1-1,-1 0 0,3 1 0,-2 0-1,2 0 0,0 2 0,0 1 0,0 2 0,0 3 0,5 2 0,-1 5-1,2 2 2,2 3-1,0 1 0,1 3-1,1 2 0,2 1 0,1 1 0,-1 1 1,3 0-1,-1 0 0,1 1 0,1-1 0,1-2 0,1 1 1,-1-2-1,2-2 0,-3-2 0,3-1 0,-1-2 0,1-3 0,0-2 0,-1-1-1,-1-4-1,-1-1-1</inkml:trace>
  <inkml:trace contextRef="#ctx0" brushRef="#br0" timeOffset="35516.0314">21075 13887 2,'0'0'1,"0"0"0,0-2 0,0 2 0,0-5 0,3-3 0,1-4 0,0-1-1,4-3 0,-2-1 0,1-2 1,1 1 0,-2-2-1,0 0 1,0 0 0,-1 1-1,-3-1 0,0 0 1,0 3 0,-2 0 0,-2 5-1,2-1 1,-2 4-1,0 2 0,-3 2 1,1 4-1,-2 3 1,0 3-1,-2 3 0,1 2 0,1 4 0,-2 3 0,2-2 0,2 2 0,1 2 0,1-3 0,0 0 0,2-2 0,0-2 1,2-2-1,3 0 0,-1-3 0,0-4 0,4-2 0,-2-2 0,5-4 0,-1 0 0,0-4 0,1-1 0,-1-3 0,2-1 0,1-1 0,-3-2 0,3 0 0,-3 1 0,0 1 0,-1 2 0,1 2 0,-4 1 0,2 3 0,1 4 0,-1 2 0,0 3 0,0 3 0,1 2 0,1 3 0,0 2 0,1 1 0,-1 2 0,0-1 0,1 0 0,-1-2 0,0 0 0,1-2 0,-1-1 0,-2-4 0,3-1 0,-1-3 2,0-2-2,-1-3 1,3-3-1,-4-2 0,3-3 0,-1-1 0,0-3 1,-1 0-1,-1-2 0,0-1 0,-2-1 0,1 0 0,-3 2 0,0-1 0,0 3 0,0 2 0,-2 1 0,0 3 0,2 0 0,-1 5 0,1 1 0,0 4 0,0 2 0,2 4 0,-2 0 0,2 2-1,3 0 1,-3 3 0,2-1 1,1 0-1,-3-2 0,4 1 0,0-2-1,1-1 2,1-3-1,1 0 0,-3-3 0,4-3 0,1-1 0,-1-3 0,3-1 0,-1-2 0,-1-1 0,-1-2 0,1-1 0,-1-1 0,-1-2 0,-3 0 0,-2 1 0,3-2 0,-3 2 0,0 2 0,-2 1 0,3 3 0,-5 2 0,0 1 0,4 2 0,1 3 0,-1 2 0,0 1 0,0 2-1,3 3 2,-1 0-1,0 0-1,1 0 2,1-1-1,-2 1 0,3-3 0,1-1 0,1-1 0,-1-2 0,3-4 0,-3 1 0,3-5 0,-1-1 0,1-2-1,0-2 2,-1-3-1,1 0 0,-5-2 0,2-1 0,-3 2 0,-3-2 0,-2 0 0,-2 1 0,1 0 0,-3 2 0,-2 3 0,2 3 0,-2 0 0,2 4 0,-2 4 0,0 2 0,0 4 0,0 3 0,0 3 0,0 2 0,2 2 0,0-1 0,4 1 0,0-2 0,3 0-1,3-3 1,2-1-1</inkml:trace>
  <inkml:trace contextRef="#ctx0" brushRef="#br0" timeOffset="35816.0485">22850 12976 1,'-2'-4'3,"2"-1"-1,0 0 0,0-4 0,0 1 0,2-3 0,2-2 0,0-2-1,2-3 1,3-1-1,-1-2 2,0-4-2,3 1 0,1-3 0,0 0 0,1-1 0,1 1 0,-1 1 0,1 2-1,-1 3 0,-1 2 0,-2 4 0,3 6 0,-3 0 1,0 7-1,1 6 0,1 4 0,-3 2 0,1 5 0,2 5 0,-1 2 0,1 4 0,-2 1 0,3 2 0,-1 1 0,1 4 0,3-1-1,-1 3 1,11 39-1,-1-9 0,-4-6-1,-2-6 0,-3-3 0</inkml:trace>
  <inkml:trace contextRef="#ctx0" brushRef="#br0" timeOffset="35956.0565">23282 13293 1,'11'-10'2,"1"-1"1,5-2-1,-9 5 0,6-1-1,5-3 0,2-2 0,3-1 0,1-2 0,4 0 0,2 0-1,2 1 1,-2-1-2</inkml:trace>
  <inkml:trace contextRef="#ctx0" brushRef="#br0" timeOffset="36987.1155">16412 12751 1,'-29'8'1,"-2"3"0,-2 3 0,-5 1 0,-1 2 0,0 4 0,-5 4 0,-1 3-1,-3 3 0,1 5 0,-1 2 1,1 4-1,-3 2 0,2 3 0,5 3 0,0 0 0,5 3 1,3 2-1,4 2 0,4 3 0,7 1 0,3 3 0,3 0 0,5 2 0,7 0 0,8 2 0,3 0 0,5 1 0,5 1 0,6-3 0,1 1 0,8-3 0,1-2 0,6-4 0,5-3 0,1-6 0,7-6 0,4-5 0,4-5 0,2-8 0,2-6 0,5-10 0,-1-7 0,2-7 0,3-9 0,1-8 0,3-9 0,1-7 0,-1-8 0,0-3 0,-1-7 0,1-5 0,-5-6 0,-3-6 0,-3-3 0,-2-2 0,-6-1 1,-6-1 0,-5 0 0,-5-2 0,-7 0-1,-4 0 1,-6 4-1,-8 2 0,-5 6 0,-8 4 0,-4 6 0,-8 5 0,-4 8 1,-9 5-1,-3 6 0,-10 7 0,-1 6 0,-6 7-1,-6 7 0,-5 5 0</inkml:trace>
  <inkml:trace contextRef="#ctx0" brushRef="#br0" timeOffset="37702.1564">18848 15379 2,'-10'7'3,"-5"6"-1,-1 4 0,-3 4 0,-2 5 0,-1 5-1,-3 4 0,0 5 0,0 3 0,2 3 0,1 4 0,3 2 0,0 3-1,5 3 0,4 4 0,3 3 0,3 1 2,6 1-2,3 0 0,5 0 0,2-3 0,7-2 0,4-4 1,1-3-1,7-6 0,7-6 1,1-7-1,2-6 0,7-6 0,4-6 0,1-10 0,3-6 0,2-8 0,0-9-1,0-7 1,0-8 1,-2-7-1,-3-9 0,-1-2 0,-2-6 0,-3-3 0,-3-3 0,-5-3-1,-6-5 2,-6 1-1,-6 0 0,-7-2 0,-3 3 0,-7-1 0,-4 2 0,-4 4 0,-5 0 0,-5 5-1,-3 4 1,-3 6 1,-3 1 0,-4 7-1,0 7 0,-4 4 0,-2 5 0,-2 7 0,0 5 0,-3 6-1,1 4 0,-2 3 0</inkml:trace>
  <inkml:trace contextRef="#ctx0" brushRef="#br0" timeOffset="38262.1884">22176 14859 1,'-19'15'2,"-2"6"0,-3 1-1,-1 6 1,0 5 0,0 3-1,2 2 0,3 4 0,-1 4 0,7 1 0,1 3 0,5 3 0,4 0 0,4 3-1,8 1 0,2-1 1,7-2-1,6-3 1,4-3-1,4-5 0,2-6 0,6-5 0,4-7 0,3-6 0,2-6 0,3-6 0,3-8 2,0-6-2,2-7 0,-5-6 0,-1-5 0,-2-4 0,-5-2 0,-2-4 0,-8-3 0,-2-3 0,-6-3 0,-8-3 0,-5-3 0,-8-3 0,-6-2 0,-6 1 0,-9-1 0,-3 0 0,-7 2 0,-6 2 0,-2 2 0,-5 5 0,1 2 0,-2 6 0,-7 5 0,1 8 0,-3 6 0,-6 7 0,0 7-2,0 5 2,-4 8 0,0 6-1,0 5 0</inkml:trace>
  <inkml:trace contextRef="#ctx0" brushRef="#br0" timeOffset="38669.2117">20788 16805 1,'-4'10'3,"2"8"0,-2 4 0,-3 7-1,3 4 0,0 6-1,2 4 0,2 3 0,0 3 0,4 2 1,2 1-2,5 1 2,1 2-2,7-2 1,4 1-1,3-4 1,5-2-2,5-7 1,3-5 1,6-7-1,3-8 0,2-9 0,3-9 0,1-8 0,4-9 0,0-9-1,0-7 1,2-8 0,0-7 1,-4-9-1,2-3-1,-7-3 2,-7-2-1,-5-1 0,-8 0 0,-8 1 0,-11 0 0,-8 3 0,-8 1 0,-8 4 0,-7 6 0,-6 5 0,-6 6 0,-6 7 0,-6 7 0,-5 6 0,-8 7-1,-2 4 0,-4 6-2</inkml:trace>
  <inkml:trace contextRef="#ctx0" brushRef="#br0" timeOffset="40028.2894">18678 14390 1,'-18'5'3,"-3"2"-1,-6 4 0,-4 3-1,-6 6 0,-2 0 0,-3 6 0,-1 3-1,-3 2 1,-1 2 0,-1 3 0,-3 2-1,-3 3 1,0 3-1,-2 4 0,-2 2 1,0 4-1,-2 1 1,3 3-2,-3 3 1,2 1 0,2-1 0,-2 3 0,2 1 0,2 3 0,0 0 1,5 1-1,-1 1 0,5-1 0,1 1 0,5-1 0,2-1 0,4 2 0,4-1 0,2 2 0,4 0 0,4 0 0,3 0 0,6-2 0,1 0 0,5-2 0,2 1 0,6 0 0,2 1 0,5 0 0,3-2 0,3 0 0,6 0 0,-1-1 0,7-2 0,2 0 0,4-2 1,5 0 0,3 0-1,3-2 0,3 1 0,7-2 2,0-2-2,2-1 0,4-1 0,0-3 0,4-1 0,0-1 1,1-2 0,5-3-1,2-1 0,5-1 0,0-2 0,3-1 0,-1-3 0,6-2 0,0 1-1,4-3 1,2-1 1,-2-2 0,2-1-1,2-2 0,0-3 0,4 0 0,1-3 1,-1-2-1,0 0 0,0-2 0,1-2 0,1-2 0,0-1 0,-1-2 0,3-3 0,-4-2 0,1-3 0,-3-2 0,2-3 0,0-3 0,3-3 0,-3-5 0,0 0 0,1-5 0,-1-1 0,0-2 0,0 0 0,-1-1 0,-1-1 0,0-1 0,-4 0 0,-2-2 0,-2 0 0,0-1 0,-2-2 0,0 0 0,-3-1 0,-1-1 0,-2-1 0,-3 0 0,-1-3 0,-3-2 0,-1-1 0,-3-1 0,0 0 0,-3-1 0,-1-1 0,0-1 0,-2-1 0,-2-2 0,-2 0 0,-4-2 0,0 1 0,-5-6 0,1 1 0,-6-3 0,-1 1 0,-1-1 0,-3-1 0,-2-1 0,-1 0 0,-5 0 0,-2 0 0,-2-3 0,0-2 0,-5-1 0,-1 2 0,0-2 0,-2 0 0,-5 2-1,1-2 1,-3-1 0,1-2-1,-3-2 1,0-2 0,-1-2 0,-3 1-1,-2 0 2,0 0-1,-4 2 0,1-2 0,-6 1 0,-3 0 0,-4-1 0,-2 0-1,-3 3 1,1 0 0,-5 3 0,-2 0 0,-1 1 1,-3 1-1,-2 1 0,-2 0 0,0-1 0,-2 1 0,-2 1-1,2 2 2,-4 2-1,-3 1 0,-1 1 0,-2 2 0,-1-1 0,-1 3 0,-3 1-1,-1 1 2,-3 1-1,-1 0 0,-1 1 0,-4 1 0,-2-1 0,-2 2 0,2 1 0,-2 1 0,-2 1 0,2 0 0,0 2 0,0 2 0,0 1 0,-2 2 0,2 0 0,-2 2 0,-2 1 0,2 0 0,0 2 0,0 1 0,0 0 0,0 2 0,0 2 0,0-1 0,0 2-1,-2 2 2,-1 1-2,3 1 1,-2 1 0,0 3 0,2 1 1,-2 1-1,2 1 0,0 3 0,0 2 0,0 1 0,0 2 0,2 0 0,-2 2 0,0 2 0,4-1 0,-2 4 0,2 1 0,2 1 0,-2 0 0,2 2-1,3 2 1,-3 0 1,0 3-2,0 2 2,0-2-1,0 4-1,-2 0 1,3 1 1,-3 1-1,2 2-1,0-2 1,0 3 0,0-2 1,1 2-1,3-1 0,-2 1 0,4-3 0,3 2 0,-1-2-1,3 1 0</inkml:trace>
  <inkml:trace contextRef="#ctx0" brushRef="#br0" timeOffset="41035.347">14159 17449 1,'0'4'1,"-2"0"0,4 1 0,-2 0 1,5 0-1,-1 0-1,2-2 1,0 1 0,4-1 0,3 1 0,-1-3 0,5-1-1,1 0 0,5-4 1,2 2 0,2-4 0,2-1-1,4-1 1,2-4-1,2 1 0,5-4 0,3 0 0,5-3 1,-1 0-1,3-2 0,0 0 0,4-2 0,0-1 0,-1 1 0,3-2 0,2-1 0,0 0 0,6 1 0,1 0 0,1-1 0,2 2 0,1 0 0,1 0 0,-2 1 0,5-1 0,-3 2 0,0 0 0,1-1 0,-1 1 0,-1 1 0,1 2 0,-2-2 0,-1 2 0,-1-1 0,0 0 0,0 1 0,1-1 0,-1-1 0,0 2 0,0-1 0,1-1 0,-3 1 0,2 0 1,-4 0-1,2 0 0,-2 1 0,0-2 0,3 2 0,-5-1 0,0 1 0,0-1 0,-2 2-1,-2-1 1,-2 3 0,-3 0 1,1 1-2,-4-1 1,-5 2 1,1 0-2,-3 2 1,-1-1 0,-3 1 0,0 1 0,0 0 0,-3-1 0,1 1 0,0-1 0,2 1 0,-1-1 0,-3 1 1,-2 0-1,0 0 0,0 0 0,-4 0 0,0 1-1,-2 1 2,-4 0-2,-3 1 1,-1 1 1,-3 1-1,-1 1 0,-3 0 0,1 1 0,-5 0 0,0 0 0,0 0 0,-1 1 0,1 0 0,-2-2-1,2 2 1,-1-2 0,1 1 0,2-2 0,-1 1 0,1-1 0,0 0 0,-2 3 0,1-1 0,-3-1 0,0 2 0,-2-1 0,0 3-1</inkml:trace>
  <inkml:trace contextRef="#ctx0" brushRef="#br0" timeOffset="41865.3945">18050 16031 2,'0'0'1,"2"-1"0,0 1 0,0 1 0,2 1 0,0 0 0,0 1 0,0 2 0,3 0 0,1 0 0,0 2 0,1-1-1,1 1 0,2 0 0,1-1 0,1 1 0,3-1 0,3-2 0,1 1 0,4-1 0,2-1 0,2-2 1,0 0-1,4 1 0,-2-2 0,2 1 0,-2 0 1,0-1-1,0 1 0,-4 1 0,0 0 0,-5 1 0,1 1 0,-4 0 0,-3 2 0,-3 2 0,-3 3 0,-4 0 0,-4 3 0,-6 2 0,-4 4 0,-4 1 0,-3 1 0,-4 4 0,-3 1 0,-1-1 0,-6 1 0,0 0 0,0 1-1,0 0 0</inkml:trace>
  <inkml:trace contextRef="#ctx0" brushRef="#br0" timeOffset="42658.4399">15425 18769 3,'0'-2'2,"2"2"0,0 0 0,2-1 0,1 1 0,1 0-1,2 0 0,0 0 0,3-2 0,1 0 0,1-1-1,3-1 1,1-1-1,-1 0 0,5 0 0,-3-1 1,5-2-1,-2-1 0,2 0 0,-1-4 0,5 1 0,0-1 0,2-4 0,2 0 0,2-3 0,2-2 0,3 0 0,3-3 0,0-1 0,7-2 0,-1 0 0,3 0 0,2 0 0,0-1 0,3-1 0,-1 1 0,2-1 0,-2-2 0,4 1 0,0 0 0,2-1 0,0 1 0,2 0 0,-2 1 0,-3 0 0,3 0 0,-2 0 0,-2-1 0,2 3 0,-4 1 0,2-1 0,-3 1 0,3 1 0,-2 0 0,0 0 0,-2 0 0,-3 1 0,3 0 0,-5 0 0,1 0 0,-2 1 0,-1 1 0,-2-2 0,-1 2 0,-1 0 0,-1 1 0,-1 0 0,-2-1 0,0 1 0,-2 0 0,1 1 0,-3 0 0,2 2 0,-2-2 0,0 0 0,0 1 0,-2 1 0,-2 2 0,-2-2 0,-2 4 0,-5 0 0,1 4 0,-4-2 0,-1 0-1,-3 4 1,-1-2 0,-4 3 0,3 0 0,-3-1 0,0 2 0,-2 1 0,1-2 0,-1 2 0,0-2 0,2 0 0,1-1 0,-1 1 0,2-1 0,1-1 0,1-1 0,0 1 0,1-1 0,-1 2 0,3-2 0,-3 1 0,3-1 0,-3 1 0,2 1-1,1-1 0,-3 2 0,1 0 0,-3 1 0</inkml:trace>
  <inkml:trace contextRef="#ctx0" brushRef="#br0" timeOffset="43015.4603">18678 16778 1,'-2'1'2,"0"-1"-1,2 0 0,-2 1 1,0-1-1,2 1 0,0-1 0,2 0 0,0-1 0,2 1-1,3 0 0,-1-2 1,2 1-1,2 0 1,3-3 0,-1 2-1,3-2 0,-1 1 0,3 0 1,-1 1-1,1 1 1,-1 2-1,1 0 1,-3 2-1,1 1 0,-1 3 0,-3 4 0,1-1 0,-1 2 0,-5 3 0,0 1 0,-2 3 0,-2 2 0,-4 1 0,0 2 0,-4 2 0,0 1 0,-3-1-1,1 3 0</inkml:trace>
  <inkml:trace contextRef="#ctx0" brushRef="#br0" timeOffset="43629.4954">17266 18962 1,'-8'4'3,"-3"3"-1,1 0 0,2 0-1,-3 0 1,3-2-1,0 1 0,2-3 0,1-1 0,1 1-1,2-2 1,4-1 0,2-1 0,3-2-1,1 0 0,2-2 0,7-2 0,-3-2 0,7 0 0,2-3 1,4-3 0,4 0-1,4-1 0,4-2 0,2-2 0,5-1 0,2 1 0,3-1 0,1-1 0,4-2 0,0 1 0,4-1 0,4-2 0,2 0 0,4-3 0,1 1 0,3-1 0,5-1 0,-3-1 0,3-1 0,3 1 0,3 1 0,2-1 0,0 0 0,-2 1 0,0 0 0,-1 1 0,1 1 0,0 0 0,0 0 0,-3 2 0,1 2 0,-2-1 0,-3 2 0,-1 2 2,-3 0-1,-1 2-1,-5-1 0,0 3 0,-4 1 1,0 1-1,-4 0-1,-4 1 1,-2 1 0,-2 2 0,-7 0 1,-1 2-1,-3 0 0,-2 2 0,-6 0 0,-2 1-1,-2 1 2,-2 0-1,-4 1 0,-2 0-1,-3 1 1,-1 2 1,-3-2-1,-1 1 0,-3 0 0,0-1-1,-1 1 1,-3 0 0,-2 1 0,0-1 0,-2 2-1</inkml:trace>
  <inkml:trace contextRef="#ctx0" brushRef="#br0" timeOffset="43985.5158">20610 17690 3,'0'0'3,"0"0"-1,0 0 0,0 0-1,0 0 1,0 0-1,0 0 0,2-2 0,2 2 0,3 0-1,-1-2 1,4 1 0,3 0 0,1-2-1,3 1 0,-1 0 0,3-2 0,-1 1 0,3 0 0,2 1 0,-1 0 0,1-2 0,0 3 0,0-1 0,-3 2 0,-1-1 0,2 1 0,-7 1 0,1 0 0,-3 1 0,-2 2 0,-1 0 0,-5 3 2,-4 0-2,-2 4 0,-4 0 0,-5 3 1,-1 3 0,-3-1-1,-3 1-1,-3 1 1,-2-1 0,1 1 0,-1-1-1,-2-1-2</inkml:trace>
  <inkml:trace contextRef="#ctx0" brushRef="#br0" timeOffset="44791.5619">19375 15973 1,'0'0'3,"0"0"-1,0 0 0,0 0 0,0 0 0,0 0-1,0 0 0,3 0 0,1 1 1,2-1-1,0 2 0,2-1 0,1 0 1,-1 0-1,2 0 0,3 0 0,-3 1 0,2 0-1,5 0 1,-5 1-1,5 0 0,-3 1 1,5 0 0,-2 1-1,1-1 1,3 2 0,2 0-1,-1 1 0,3 1 0,0 0 0,2 2 0,-2 0 0,4 3 0,0-1 0,0 1 0,2 3 0,-3-1 0,4 0 0,1 2 0,0 1 0,-2 0 0,2 1 0,2 2 0,-2 0 0,0 0 0,0 1 0,0 1 0,0-2 1,1 0-1,-1 0 7,0 0-7,0-1-1,0-2 7,-2 1-7,0-2 13,-2 1-8,0-1 0,0-2-7,-2 1 0,2 0 7,-2-1 0,-3-1-1,1 0 6,0 0-14,-2-2 1,-1 0-1,-1-2 9,-2 0-1,-3-1-1,-1-1-7,-5-1 14,3-1-14,-5-1 1,-2-1-1,0-3 1,-2 1 0,-4-2 1,0-2 0,-2-1 0,0-2 0,-2 0 0</inkml:trace>
  <inkml:trace contextRef="#ctx0" brushRef="#br0" timeOffset="45108.58">20709 16366 1,'-2'1'3,"2"-1"-1,0 3 0,0-2 0,0-1 0,0 1-1,2 1 0,-2 2 0,0 1 1,2-1-1,1 2 0,-1 2 0,2-1 1,2 2-1,0 2 0,2-3 0,1 0 0,1 1-1,0 1 0,3-1 1,-1 3 0,3-2-1,-3 1 0,3-1 0,-1 2 0,1-1 0,-1 0 0,-2 0 0,1 0 0,-3 1 0,1-2 0,-3 0 0,-2 2 0,-4 0 0,0-1 0,-4 1 1,-2 1-1,-4 0 0,-5 1 0,1-1 0,-5 1 0,-1 2-1,-3-2 1,-2 1-2,0 0 1,-1 0-1</inkml:trace>
  <inkml:trace contextRef="#ctx0" brushRef="#br0" timeOffset="48099.7511">16470 15745 1,'-56'21'2,"-4"3"-1,-6 2 1,-5 3-1,-1 3 0,-7 0 0,-1 3 0,1 1 0,0 3 0,1 0-1,1 1 1,3 3-1,2 0 0,-1 2 0,3 3 1,4-2-1,-1 3 1,5 0-1,2 1 0,0-1 0,7 0 0,1 1 0,2 0 0,5 2 0,3 0 0,3 3 0,4 0 0,4-2 0,4 2 0,2-2 0,7 1 0,5-2 0,5-1 0,6-1 0,6-2 0,6-3 0,9 2 0,4-3 0,4-2 0,8-3 0,2 0-1,9-2 0,1-2 1,3-3-1,6-1 1,2-4 0,6-3 0,6-3 0,2-3 0,5-3-1</inkml:trace>
  <inkml:trace contextRef="#ctx0" brushRef="#br0" timeOffset="48276.7612">16569 17636 2,'43'-29'2,"3"-6"0,3-2 0,5-4-1,0-4 0,0-5 0,0-2 0,-3-4 0,1-4 0,-2-1 0,-3-2-1,-1-1 0,-3-1 0,-4-4 0,-1 2 0,-7 1 0,-2 0 0,-7 3 0,-3 1 0,-7 5 0,-1 3 0,-9 4 0,-4 4 0,-7 4 0,-5 5 0,-9 3 0,-2 4-1,-8 5 0,-2 6 0</inkml:trace>
  <inkml:trace contextRef="#ctx0" brushRef="#br0" timeOffset="49134.8103">23735 14053 1,'-8'5'3,"0"0"-1,-1 1 0,1-2 0,0 1 0,0-2 0,-1 1-1,5-2 0,-2 2 1,2-2-1,2 0 0,0 0 1,0-1-1,0-1 0,2 1-1,0-1 0,0-1 0,2 0 0,0-2 0,4 1 1,2-3 0,0 1 0,1-2 0,3 0 0,1 0-1,-1-2 0,4 0 0,-1 1 0,4-2 0,-1-1 0,5 0 0,2-1 0,0-1 0,4 0 0,2-2 0,2-1 0,2-1-1,2-3 1,0 0 0,3 0 0,-1-1 0,2 1 0,-2-1 0,3 1 0,-3-1 0,-2 2 1,1 1-2,-3 0 1,0 0 0,-4 2 1,0 1-1,-2 3 0,-6-1 0,1 2 0,-1 0 0,0 2 0,-2 1 0,1 0 0,-1 1 0,-2 2 0,-1-2 0,-1 1 0,-1 2 0,1-1 0,0 2 0,-5 1 0,0 0 0,-1-2 0,-3 3 0,-2-1-1,0-1 0,1 1-1</inkml:trace>
  <inkml:trace contextRef="#ctx0" brushRef="#br0" timeOffset="49407.8259">24618 13360 2,'-2'0'2,"2"0"0,0 0 0,0 0 0,0 0 0,0 0-1,0 0 0,0 0 0,0 0 0,2 0 0,0 2 0,5 0 0,1 0 0,2-1-1,1 3 0,-1-2 0,2 2 0,3 0 2,-3 1-1,1 0 0,-1 1-1,0-1-1,-3 3 1,-3 1 0,0 1 0,-4 2 0,0 0-1,-6 4-1,-2-1 1</inkml:trace>
  <inkml:trace contextRef="#ctx0" brushRef="#br0" timeOffset="50327.8785">22889 15044 1,'-2'0'3,"0"-1"-1,0 0 0,0-1-1,0-1 1,0 0 0,0 0 0,0 0-1,0-1 0,2 1 0,0-1 0,0 0 0,0-3 1,0 1-1,2-1 0,2-2-1,-2-1 1,2-1 0,2-2-1,1-1 0,1-1 0,4-1 1,-1-4 0,3-1-1,-2 0 1,5-2 0,0-2-1,-1 0 0,3-3 0,1-1 0,3 0 0,0-2 0,2 0 0,-1 0 0,5-1 0,2 0 0,0 0 0,1 1 0,3 0 0,0-1 0,0 1 1,2 1-1,0-2 0,3 2 0,-3 1 0,2 0 0,-2 0 0,1 2 0,-1-1-1,0 0 1,0 3 0,1-1 0,-3 0 0,2 3 0,-2-1 0,2 0 0,-1 2 0,-1-1 0,-2 2 1,2 1-1,-4 1 0,2 0 0,0 2 0,0-2 0,2 0 0,-1 2 0,1 0 0,-2 0 0,0 1 0,2 0 0,0-1 0,2 0 0,1 1 0,-1 1 0,0-1-1,0 0 1,1 3 0,-3-1 0,-2 3 1,0-2-1,-2 1 0,-4 2 0,0 1 0,-3-1 0,-1 3 0,-4 0 0,-1 2 0,-1-1 0,-3 1 0,1 0 0,-5 2 0,1-2 0,-1 2 0,0-1 0,-1 1 0,1-2 0,0 1 0,1-1 0,-3 1 0,2 0 0,1-1 0,-3-1 0,2 3 0,1-2 0,-3 0 0,2 1 0,-2 0 0,-1 1 0,-3-1 0,2 2 0,-4 0 0,0-1 0,-2 3 0,-2-1-1,-2 1 0,0 0-1,-2 0 0,-1 0 1,-1 0-1</inkml:trace>
  <inkml:trace contextRef="#ctx0" brushRef="#br0" timeOffset="50735.9019">24895 13259 1,'-4'3'3,"-2"-1"-1,0-1 1,2 1-1,-2 0 0,-1 0 0,1-2-1,2 1 0,0 0 0,0 0 0,2-1 0,0 3 1,2-2-1,0 2-1,0-1 1,2 0 0,2 0-1,2 1 0,0 0 1,5-2-1,-1 3 0,2-1 0,1-1 0,3 1 0,-1-1 0,3-1 0,-1 2 0,-1-1 0,1 0 0,0 1 0,-1-1 0,-1 1 0,-5 1 0,2-1 1,-1 1-1,-3 1 1,2 0 0,-4 1 0,-1 1-1,-3 2 1,-2 2-1,-2 1 0,-3 0 0,-1 3 0,-2 1 0,0 0 0,-1-1 0,-1 0 0,0 1 0,-1-1 0,3 1 0,-2-2 0,2-1 0,-1-1 0,1 0 0,0-3-1,4 2 0,-3-2 0,1-1-1</inkml:trace>
  <inkml:trace contextRef="#ctx0" brushRef="#br0" timeOffset="53636.0678">18894 15457 2,'-3'-4'2,"6"1"0,-3 0 0,0-1 0,0 1-1,0-1 0,0-1 0,2 1 0,0-1 0,2-2-1,0 1 1,4-2-1,1 0 1,-1-1 0,4-1 0,1 0-1,-1 1 0,2-2 0,5 1 0,0-1 0,-1 1 1,3-2-1,2 3 0,0 0 0,-3-1 0,3 2 0,0 0 0,-3 1 0,1 2 0,0 1 0,-3 0 0,1 3 0,-2 2 0,-3 0 0,3 3 0,-5-1 0,0 2 0,1 2 0,-3 1 0,-2-1 0,3 2 0,-3 1 0,0-1 2,-2 0-2,3-1 0,-3 2 0,0-1 0,2 2 1,-1-2-1,-1 0 1,0 0-1,0 2 0,0-1 0,-1 1 0,1 0 0,0 1 0,-2 1 0,2-2 0,-2 1-1,1 2 2,-1-1-1,0 0 0,-2 1 0,0 0 0,0-2 0,-2 0 0,2 0 0,-2-2 0,0 1 0,-2-2 0,2-1-1,-2 0 2,0-1-1,0-1-1,0-3 1,-2 1-1,2-2-1,0-2 0</inkml:trace>
  <inkml:trace contextRef="#ctx0" brushRef="#br0" timeOffset="88775.0776">1699 12897 1,'-2'1'3,"2"0"-1,0 2 0,0 1 0,0-1 0,2 2 0,2 1-1,0 1 0,2 0 0,0 1 0,3 1 0,3 3 0,-2 1-1,3-2 0,-3 2 0,2 0 0,1 1 2,-1-1-2,-1-2 0,-3 0-2,0-2 0</inkml:trace>
  <inkml:trace contextRef="#ctx0" brushRef="#br0" timeOffset="88951.0877">1413 12645 3,'-2'0'3,"2"0"-1,0 3 0,0-2 0,0 1 0,2 2-1,0 0 0,2 1-1,3 1 0</inkml:trace>
  <inkml:trace contextRef="#ctx0" brushRef="#br0" timeOffset="91308.2225">1812 12777 3,'4'2'3,"3"3"0,-1-1-1,2 2 0,0 0 0,1 1 0,1 0 0,0 0 1,1 0-2,-1-1 0,0 0 0,-1-1 0,-1 0 0,0 0 0,-2-2 0,1-1-1,-3 1 0,-2-3 0,2-3 0,-4 0 1,2-2 0,-2-2 0,-2-1 0,2-3 0,-2-1-1,0-3 0,0 0 0,0-3 0,0 2 0,2 1 0,2-1 0,0 2 0,0 2 0,2 3 0,2 1 0,0 2 0,3 3 0,-1 1-1,4 1 2,-1 2-1,1 0 0,3 0 0,-3 1 0,5-2 0,-5-2 0,0 0 0,1 0 0,-3-5 0,3-1 0,-5-4-1,0-3 1,0-5 1,-1-2-1,-3-1 0,0-5 0,-2-1 0,0-1 0,-4-2 0,-2 0 0,-5-1 0,-1-1 0,-2-1 0,-5 1 0,1-1 0,-5 0 0,-2 0 0,3 1 0,-3 2 0,2 4 0,0 2 0,1 6 0,1 4 0,3 5 0,1 5 0,1 3 0,1 7 0,3 3 7,4 3-7,2 4-1,1 4 1,6 3 12,3 2-8,2 0 0,4 3 7,5 3-15,2 1 13,3 3-14,5 0 7,4 5 6,2 0-7,2 1-6,1 2 13,1 0-1,0-2-7,0 2 6,1-1-1,-3-2 0,0 1-8,0 0 1,0-1 7,-2 1 5,0 0-14,-4-3-6,0 0 8,-2-3 0,-2-2 1,-2-3-8,-3-3 2,-1-2 0,-5-6 1,-1-1-1,-3-3 2,-1-6 1,-5-3 0,-2-4 0,0-4 1,-4-3 0,-2-3 1,-3-4 0,-1-2 0,-2-3 1,-1-3 0,1-3 0,0-1 1,-1-1 0,1-2 0,2-1 0,2-1 0,-1 0 0,3 0 0,2 0 0,2 0 1,2 1 0,0 2 0,2 2 12,5 3-2,-1 3-14,0 3 7,5 3-7,-5 2 7,2 3-7,1 4 1,-1 4 6,-2 6 7,-2 3-9,1 5-6,-1 2 19,-4 2-2,0 3 0,-4 1-9,0 1-7,0-2 7,-2 0-7,-3-4-7,-1-1 15,2-2 0,-2-3-15,-3-2 2,1-2 1,2-2 0,-3-4 1,1-4 1,0-2-1,-3-2 1,5-5 1,0 0 0,-1-5 0,5 1 1,0-4 1,2 2 0,2-2 0,2 4 1,2 0-1,0 3 1,3 2 0,1 0 1,4 3 0,1 1 0,-1 2 0,5 3 0,1 2 0,1 5 0,2 0 0,-1 5 0,3-2 0,-4 2 0,-1-1 0,1 0 0,-3-1 1,1 0 0,-3-1 0,1-3-1,-5 1 0,1-2 0,-3-1 0,0-1 0,-2-2 0,1-5 0,-3-1 0,2-4 0,-4 0 7,0-5-7,0-1 6,0-2-1,0 1-7,0 0 7,2-1-8,1 0 1,-1 3 0,0 1 0,2 5 7,0 1-7,1 4 1,1 1 0,2 3 6,0 3-7,3 2 0,-3 3 13,5 2 6,-1 1-3,1 2-14,1-1 6,-3 0 7,1-1-9,-2-1 6,1-1-2,-1-2-13,-1-2 7,-1 1 6,-2-3-1,1-1-14,-3-1 7,0-4 7,-2-1 0,0-3-15,-2 0 8,0-2-13,-2-2 14,0-3 0,0-1 0,0-3 6,0 1-1,2 1 1,-2-1-2,5 2-1,-3 2-13,2 2 8,0 2 6,2 3-7,0 3 7,5 2-1,-1 2-7,2 2 7,3 4-1,-1-1 6,3 2-1,-1 1-1,1 0-7,0 0 20,-1 1-4,1-2-1,-1 0-15,-1-2 6,-3 1 0,0-1-1,1-2 12,-3 0-8,1-2 5,-3-2-21,0-2 1,-4 0 7,0-2 6,3-2-1,-5-3-7,-2 0 0,0-2 0,0-2 7,0-1 5,-2-1-7,0 1-7,-1-1-6,3 1 7,0 4 1,3-1-6,-1 2-6,2 3 21,2 2-8,2 3-6,3 1 1,-3 2-7,2 1 3,0 1-6,3 2 1,-1-1 3,1 1-5,-1-1-5,3-1 10,-3 0-6,2 0 2,-1-2 3,1-2 0,1-3 1,-3-2 2,3-1 2,-5-2 0,2 1 1,-1-1 1,-3-2 1,0-2-1,-1-1 2,-3-1 0,-2-2 0,-2 0 1,-2-1 7,-2 0-8,-1 3 1,-5 1 7,2 2-7,-3 3 14,1 1 3,0 5 5,-1 4-8,-1 4-2,2 4-8,-1 2-6,5 4 19,-2 1-8,2 1-1,2 2 6,1-1-8,3 0-7,5-1 0,-1-1 13,0-1-1,4-2-1,-2-2 0,5-1 4,-1-3-7,2-1-20,1-4 7,-1-2 8,1-3-12,-1-1 8,1-2-6,-3-3 7,0 2 7,3-2 0,-5 0-1,0 2 0,2 1-19,-1 1 14,-1 2 7,0 0 5,3 3-20,-3 1 20,0 1 5,5 2-20,-1-1 6,0-1 14,1 1-3,-1 0-20,1-1 20,-3-2-21,2-3 8,1-2 12,-1-2-7,1-3-7,-1-6 0,0-4 7,1-4-13,1-2 7,-1-1-6,-5-1 8,-2-2 0,-2-2-8,-6-1-4,0 1-5,-4-3 15,-4-2-13,-5-1 15,-1-3-13,-3 0 8,-2 0-5,1 4 13,1 3-6,0 2-7,3 7 15,1 2-8,3 6 14,2 4-2,-1 6 5,3 5 0,2 7 3,2 5-2,2 5-1,4 4-2,2 4 12,2 2-23,4 4 12,5 1-1,3 4-2,1-2 0,4 0-2,2 0 5,2-1-14,-1-3 0,3-3-6,2-1 13,-2-2 0,4-3-20,-4-3 14,2-4 7,-2-4 5,-2-1-14,-4-2-12,0-3 14,-3-3 6,-1-2-7,-4-1 7,-1-2-7,-4-1 0,-3-2 0,-1-2 0,-2-3 0,-4 1 6,0 0-13,0 0 8,-2 1-13,0 3 8,2 0 7,0 1-8,0 4 15,0 1-14,2 2 7,4 2-8,-2 2-4,4 2 7,1 0 7,-1 1-13,0 0 13,1 0-13,1 0 8,0 0 0,1-2 6,1 1 0,-2-2-13,1 0 13,-1-2-13,0 1 7,1-2 7,-1-2-14,-2 0 1,1-1 0,1-2-4,-2-2 7,-2 0-5,3 0-6,-3-2 15,0 1 6,-2 1-14,2-1 8,1 2-13,-3-2 15,2 2-1,0 2 0,0 0 0,1 3-6,1 0-6,2 1 8,-2 1 0,3 0 7,-3 1-21,2-1 23,1 0 5,1 2-20,-1-2 13,3-2 0,-4 1-13,5 0 7,-3-2 7,-1-1-13,1-2 13,0 2-1,1-3 0,1-1-7,-3-1-6,-1 2 14,2 0-7,-1 1 0,-1 0-7,0 1 2,-1 0 7,1 1 0,0 0 0,-1 2-12,-3-2 14,2 3 0,0-1-7,-1 1 13,-1 0-13,2-2-7,-2 0 1,-2-1 1,-2 2 1</inkml:trace>
  <inkml:trace contextRef="#ctx0" brushRef="#br0" timeOffset="91497.2333">3951 11538 4,'0'-1'4,"2"-2"0,0-2-1,0-3 0,4-3-1,5 0 0,-1-4 0,4-3-2,3 1 0,0-2-1</inkml:trace>
  <inkml:trace contextRef="#ctx0" brushRef="#br0" timeOffset="93556.3511">4154 12263 1,'-7'-3'3,"3"1"0,0 1-1,0-1 0,2-1 0,0 3 0,2 0 0,2 1 0,2 3 1,2 4-1,7 1-1,3 4 1,1 0 6,3 3-8,1 2 0,4 0 7,-2 2-1,-1-2-1,3-1-1,0-1-6,-2-2 0,-3 0 0,1-1 0,-2-3 0,-5 1 1,1-3 0,-3-1 0,-2-1 0,-3 0 7,-3-1-1,-2 1-1,-4-2-7,-4 0 1,-3 1 6,-3 0-6,-5 1 0,-1-1 0,-3 0 0,0 1 1,1 0 0,-1 1-1,2 2 1,1 0 0,1 3 0,3 3 7,1 1-7,5 2-1,4 1 7,0 2-7,6 0 0,4 0 0,0-1 7,3 0 0,3-2-7,0-3 6,3-1 0,1-2-7,3-4 0,-2-2 0,3-3 0,-1-4 0,-3-3 1,3-3-1,-2-4 1,-1-2 0,1-2 1,-3-2-1,-1-2 1,-1 1 0,-4-1 0,1-1-1,-3 2 1,0-2 0,-4 1 0,2 2 1,0 1-1,-2 2 1,0 2 0,0 2 0,-2-1-1,3 4 2,1 0-1,-2 1 1,0 1 0,2 0-1,0 3 0,0-2 0,2-1 0,-1 1 0,-1 0 0,2 0 0,0-1 0,0-2 0,1 0 0,-1-1 0,2-1 1,0-2-1,1 1 1,1-2-1,-2-2 0,2 0 0,1-1 0,1 0 0,1 1 0,-1 0 0,-2 2 0,3 1 1,1 1-1,-1 3 0,1 3 0,-1 1 0,-1 2 0,-4 4 1,3-1 0,-5 4-1,2 2 0,-6 4 7,0-1-7,0 2 6,-4 0 6,0 0-8,-4-1-1,2 1-7,-2 0 8,-1-1 6,3-2-8,-4-2 6,0-2-14,2-3 1,-3 0 0,1-3-1,0-3 1,-1 0 0,1-5 0,2-2 0,-2-1 1,1-2 1,3-2 0,2 0 0,-2 0 1,4 0 1,0 1 0,2 0 0,2 1 1,-2 0 0,3 1 1,1 2-1,4 1 0,-2-1 1,7 3 0,-3 0 0,3 3-1,1 0 1,1 2 0,1 1 0,1 2 0,0 0 12,-1 1-14,1 3 13,2-1-8,-5-1-7,1 2 20,-1-2-3,-3 2-1,-1-3-8,0 2 6,-3-1 4,-1-2-20,0 1 13,-2-2 5,-1-3-14,-1 0 0,-2-3-6,2-2 7,-2 0 0,-2-2 6,2-2-7,0-1-6,-2 1 7,4-1 7,0 2-14,-2 0 1,1 2 7,1 2 6,2 1-1,0 0-7,0 5 1,3 1 13,-1 1-22,2 4 8,1 0 7,-1 2-1,2 0 12,-1-2-15,-1 2-6,0 0 19,1-1-1,-3-1-15,2-2 6,-1 1 0,-1-2 5,0-1-7,-2-2 6,0-1-8,1-3 1,-3-2-1,0-3 12,2-1-1,-2-2-14,0-1 12,-2-1 0,1-1-8,-1 1-8,-2-1 2,0-1 14,2 2-8,0 3-1,0 1 0,0-1 6,0 5-1,2 3-13,0 0 7,2 3-6,1 2 13,-1 2-7,2 0 6,0 2 0,3-1-1,-3 2-1,2-1-13,1 0 14,1-1-1,1 1-13,-1-3 14,0-1-13,1-2-5,-1-1 7,3-3-12,-1-2 22,1-1-13,-1-1 7,1-2-6,-5 0 7,2-3-6,1-1 1,-5-1 7,2-1-7,-3-3 15,-1-1-9,-2 2 0,-4-1-7,2 4 2,-4-1 1,0 3-6,0 3 1,-4 1 7,1 3 19,-1 3-8,0 5 0,0 4 4,0 3-1,-3 3-2,3 3-7,2 1 13,0 3-16,2-1 19,2 2-1,2-1-10,2-1-1,2 0-1,2-2 0,1-2-1,1-1-7,2-3 0,1-2-6,1-2 20,1-4-7,1-1-1,-1-4-7,-1 0 7,1-6-7,-3 0 0,5-3 7,-5-1-1,1-2-6,-3-2-7,2 0 16,-1-2-9,-1 1 8,-2 2-1,3 1-14,-3 1 15,0 1-7,0 3-7,1 2 14,-1 3 0,0 1-1,1 3-1,-1 1 0,2 2-20,-2 1 23,1 3-9,-1 0 8,0-2-15,0 2 9,3-2 6,-3 2 0,0-1-21,-1-1 22,1-2-7,0 0-13,0-3-4,1-3 14,-1 1-11,0-3 8,3 0 1,1-3-13,-2 0 16,1-2 0,-1 2 0,-2-2 7,3 2-7,-1-3 1,-2 3-6,0-1 1,1 1-7,-1-1 9,0 3 14,1 1-2,1-1-7,-2 3 0,3 3-6,-1 0 0,0 2 15,3 0-9,1 1 7,-1 0-1,-1 0-13,0 0 13,3-1-7,-3 0-6,1 3 13,1-5-7,-1 1-6,-1-2 13,0-1 0,1-2-14,-1 1 1,-4-2 14,3-1-14,-1-1 14,-2 0-7,1-3 6,-1 2-7,0 0 13,0-2-8,1 1-7,-3 1 0,2 2 7,0-1-7,1 3-6,-1 0 14,0 2-7,1 1-6,1 2 20,0 0-8,1-1-13,-1 1 14,2 1-1,-1 0-7,-1-1 7,2 0-7,-1-1-26,-3 0 4,2 0 1,-3-3 3</inkml:trace>
  <inkml:trace contextRef="#ctx0" brushRef="#br0" timeOffset="93715.3602">5899 11407 30,'0'0'1,"-2"0"12,2 0 5,0-1-1,0 1-10,0 0-13,0 0 0,0 0 0,0 0-2</inkml:trace>
  <inkml:trace contextRef="#ctx0" brushRef="#br0" timeOffset="94337.3957">3459 13800 3,'-5'-16'3,"3"-1"0,-2 0 0,-4-3 0,2-1-1,-2-1 0,-3 1 7,-1-1-8,-5 0 6,1 2-7,-3 2 6,0 3 0,-1 2 5,-1 2 6,-2 6-15,3 2 6,-1 4 11,2 4-1,-1 3-3,3 4-9,3 4 7,1 4 4,5 2-15,4 5 20,6 3-10,4 2-2,4 5-7,5 0-7,4 1 7,3 4 13,5-1-15,4 2-1,6 1 13,5 0-8,3 1-1,1 2-6,3 1 0,1 0-6,2 2 1,-3 0 7,3 0-20,-4 2 4,-3-2-6,-1-3 3,-5-1 0,-4-2 3</inkml:trace>
  <inkml:trace contextRef="#ctx0" brushRef="#br0" timeOffset="95790.4789">3694 14617 1,'5'-14'2,"1"-3"-1,2-3 0,2-4 0,1-2 0,-1-2 0,5 0 0,-1-2 0,0 0 0,1 0 0,-1-2-1,3 2 0,-5 1 1,1 1 0,-3 1 0,0 2 0,-1 0 1,-1 2-1,-2 2 0,0 3 2,-1 1-2,-1 2 1,0 2-1,-2 3 0,2 2 6,-2 1 6,4 3-15,1 4 7,-1 3 0,4 4 6,0 2-8,3 4-7,1 2 7,1 0-1,3 1-6,-1 1-1,2-2 2,-1 0 14,1-2-9,-1-2-6,-1-1 13,2-2-1,-1-5-14,-3-1 1,-1-3 13,-1-5-7,1-2 6,-2-3-7,-1-3-6,-3-4 0,-4-1 7,0-2 6,-2-3-7,-4-1 0,0-2 0,0 0-6,-2 4 1,0 1 0,0 3 7,2 3-7,0 2 0,0 2 9,2 6-1,4 2-1,-2 4 0,4 2-6,2 6 6,0 2 6,5 0-1,-1 4 0,1 0-1,1 1-7,1 0 0,-1-2 13,1 0-8,1-3 6,-1 0-2,-1-3-7,-1-1 6,1-4-7,-2-1 0,1-3 6,-1-4-7,-1-5 0,1-1 8,-2-3-22,-1-5 16,-3-2-7,0-3 1,-2-3 1,0-1-6,-2 0 0,0 1 8,3 3 1,-1 0-6,0 4 0,-2 4 1,2 3 0,2 2 1,-2 4 8,3 4-7,-1 1-1,0 4 2,2 1 7,-2 2-7,3 2 0,-1-1 0,0 2 1,3 0 0,-3 0 0,0 0 0,0-3 1,1 0 6,-1-2-6,-2 0 0,2-3-1,-1-1 1,-1-3 0,0-2 0,0-2 0,1-2 0,-1-2 0,0-1 0,0-3 1,-2 0 0,-2 1-1,0-2 1,3 2 0,-3 1 6,2 1-7,-2 2 0,2 3 7,0 2-7,0 2 0,2 3 6,1 1-7,1 2 1,2 1 0,-1 1 0,1 0 0,2 1 0,1-1 0,-1-1 0,0-2 0,3-2 0,-1-1 0,-1-4 1,1-3-1,-1-3 7,-1-2 0,-2-3-7,3-3 0,-3-1 0,-1-4 0,-3 1 6,-2-3-7,-2-3 0,-2 0 1,-2-3 0,-4-3 0,-5 0 0,-3-2 0,-1 0 1,-3 1-1,-1-1 0,1 3 1,1 4 0,0 3 6,3 3-1,2 5 13,1 5 3,3 4-1,2 6-10,2 5-7,2 3 12,2 5 5,6 4 3,2 5 4,9 7-16,1 3-2,5 5 13,4 3-17,2 0 12,2-2-7,2 1-8,2-4 12,2-1-2,-2-2 0,3-3-16,-3-3 8,-2-4 5,-2-3-1,0-3-7,-6-3 6,0-3-20,-3-4 8,-3-4 13,-3-3 6,-1-3-15,-5-4 7,-1-4-14,-7-3 8,-2-1-13,-2-2 21,-1 1-14,1-1 1,0 3 7,0 3-20,0 0 22,2 4 6,2 2-8,2 2 6,1 4-26,1 3 21,4 4 0,3 3 5,1 3-1,5 2 0,-3 3-1,5 0-1,0 3 0,-1-1-7,3 1-7,0-1 8,-3-1-6,1-1 13,0-3-1,-5-1-7,1-2 1,-3-1 0,1-3 0,-1-4 0,-1-2 0,-1-3-12,-4-3 14,3-3-6,-5-1-6,0-3 7,-2-2 1,-2-2 0,2-1 1,1 2-6,-1 2 7,0 1-6,2 2-6,-2 1 21,2 4-7,3 1-7,1 3 13,-2 2-13,5 2 13,-1 2-7,1 1 13,1 3-14,-2-1 12,1 1-7,-1-1 6,-1 2-2,3-2-13,-2-1 13,1 2-14,-3-3 7,3-1-6,-1 0-7,0-3 16,3-1-8,-1 0 14,-1-5-8,1 2-6,-1-1-20,-1-1 4,0 1 2,-3-4-3,-1 2-5,-2-3 4,0 0 1,1-1 4,-1 0 1,-2 3 2,0 0 2,0 2 0,0 0 3,1 3 1,-3-1 2,4 2 0,-4 0 2,2 2 0,0 1 13,0-1 5,2 2-2,1 0 0,-1 1-9,2 0 0,-2 0 0,7-1-7,-1 0 7,-6-1 6,5 1 5,-5-1-7,2-3-16,-2 0 9,3-5-13,-1 0 2,0-2-1,-2-3 2,1 0 1,1-3 0</inkml:trace>
  <inkml:trace contextRef="#ctx0" brushRef="#br0" timeOffset="95997.4907">4826 13128 4,'-4'1'4,"-1"0"6,3 0-8,0 2 1,0-4-2,2-2 13,2-1-15,2-5 1,7-3 13,3-5-8,3-2-8,3-2 0,3-4 0,2 0-1</inkml:trace>
  <inkml:trace contextRef="#ctx0" brushRef="#br0" timeOffset="97657.5856">4193 14703 2,'-4'-2'2,"-3"0"1,3 1-1,-2 0 0,0-2 0,2 2 0,-2 0 0,1 1-1,1-1 1,0 0 0,2-1-1,0 2 0,0 0-1,0 0 1,0 0 0,2 0-1,0 2 1,2-2 0,-2 1-1,2 0 0,0 0 0,0 1 1,0 0-1,0-1 0,0-1-1,2 0 1,-1 0 0,-1 1 0,0-1-1,0 1 0,-2-2 0,2 1 0,-2-1 0,0-2 0,2 1-1,-2 0 1,2-1 0,-2-1 0,0 0 1,2 0-1,-2-1 0,0 3 1,0-2 0,0 2 0,-2-1 0,2 2 0,0-1 1,-2 0-1,0 0 1,2 1-1,-2 0 1,-2 1 0,2 0 0,-1 0 1,3 0-2,0 0 1,0 2 0,0 3-1,5 2 0,5 4 1,2 3 0,7 1-1,4 2 0,2 4 1,6 1-1,2 3 1,2 1 0,0 1 0,4 2 0,1 4 0,3-1 0,-2 1-1,1-3 1,-3 0-1,0-4 7,-4-1-8,-1-3 0,-5-2 1,-5-2 0,-1-2 12,-4-2-14,-3-4 13,-3 0-14,-5-6 14,-2-1-8,-6-4 5,-2-3-7,-4-2 6,-2-3-1,-3-5-13,-1-5 7,-1 2 0,1-4-6,0-3 7,1-2 0,3-1 0,0 0 0,6-2 6,0 2-7,4 0 6,2 0-13,2 1 7,4 4 6,3 0-14,3 4 2,1 1 1,1 6 0,1 1 13,-2 5-13,1 1 0,-1 4 14,-1 6-8,-3 3-6,-1 3 7,1 4-7,-5 3 1,-2 2-1,-4 2 1,0-1 1,-2 1-1,-2-2 0,0-1 0,-2-4 0,0-2 0</inkml:trace>
  <inkml:trace contextRef="#ctx0" brushRef="#br0" timeOffset="99362.6832">5035 14772 2,'8'-8'3,"2"1"-1,1-2 1,1-2-1,0-2 0,-1 1 0,1-3 0,1-2-1,-3 0 2,-2-3-3,0 1 1,1 0 0,-3-1 1,-2 1-2,-2 3 8,-2 0-8,-2 2 0,0 1 0,-2 3 0,-2 1 0,-1 4 0,1 0 0,0 3 7,2 3-1,0 3 5,0 3-7,-1 4 6,3 2-8,2 1-7,5 1 14,-1 0-14,2 0 7,4 0 0,1-1-1,1-1 0,0-3 0,3-3 0,1-2 0,1-4-7,-1-2 1,-1-4 13,2-4-13,-1-3 0,-1-3 1,-3-5 0,-2-1 1,-1 1-1,-3-4 2,-2 0 0,-2 1 0,-4-1 0,-2 1 0,-2 2 1,-7-1 0,1-1 0,-3 0 0,-3-3 0,-5 0 0,2 1 0,1-1 1,-3 3 0,4 3 0,1 2 6,3 3 0,1 3 5,3 4-8,3 2-6,2 6 20,2 2-3,4 5 5,2 1-9,2 4 5,4 3-2,5 1-14,1 3 20,5 1-3,5 2-1,3 2-3,2 1-8,6-1 6,1-1 6,1 1-9,2-7 5,0 1-8,1-6 6,-3 1 0,0-4-16,-4-4 2,0-4 20,-4-1-15,-4-4 0,-2-3-7,-2-5 7,-7-2 6,-2-2-7,-1-4 13,-5-1-21,-2-1 8,-2-1 6,0-1-1,-2 1-7,0 2 0,0 1 1,2 2 6,2 3-1,1 1 0,1 2-1,0 2-6,2 2 6,3 1-12,1 0 13,0 3 0,3-1 0,-1 2-1,3-1-1,-3 0 0,3-2-14,-3 0-3,1 0 20,-1-3-13,-1 1 7,-3-1-6,-2-2 7,1 1-6,-5-1 7,-2 0 0,-2 1-6,-2 1-13,-2 0 9,-5 1 1,-3-1 1,0 2 7,-1 2 0,-1 0-7,-1 3 9,3 1 5,-1 2-7,3 0 0,2 3-6,2 2-7,1 4 3,3 0 14,2 1-13,2 1 7,5 2-6,-1-1 7,2 0 7,2-2-1,3 1-1,1-1-7,1-2 7,-1-2-7,1-2 1,-3-3-6,3-1 7,-3-1-7,-2-2-5,1-3 8,-3-2 1,0-1 7,-1 0-1,-3-4-6,0 1 7,-4-2-1,0-1 0,0-1-7,-2-2 7,0 1 0,0 0-19,0 0 15,-1 2-7,3 2 8,0-1 0,3 4 7,-1 1-15,2 1 9,2 3 7,0 3-2,2 2-7,5 2 7,-3 0-1,3 2-7,1 1 7,-2 1-20,1-3 22,-1 1-15,1-2 16,1 1 4,-1-2-7,-1-1 5,-2-1-7,1-2 0,-1-3-7,-4-1 7,2-2-6,-1 0 6,-1-2 0,-4-3-6,0-2 0,-2 0 13,-2-3-14,0 1 1,-2-2 7,0 1-7,-1-1 13,1 4-13,2 0 6,0 3 0,-2 1-13,4 1 8,0 3 13,4 1-8,0 4 0,5 1 0,-1 3 6,4 1 6,-1 0-21,1 2 26,0 1-9,1-2-1,-1 1 6,1 0-9,-1-2-1,-2 0-1,1 0-6,-3-2 6,0-1-7,-1-1-5,-3-3 13,2 0-13,0-4 7,-2 1 7,-4-3-7,0 1 6,0-3-1,-2 1-13,-2-1 14,0 0-1,0 0 0,2 1-13,2 1 20,-2 0-1,2 3-15,0 0 7,2 3-19,4 1 21,2 1-6,0 1-13,3 1 21,1 2-13,1-1 13,1 2-7,1-1 6,-3 0-6,4 1 6,-1-2-1,-1-1-13,1 0 1,-1-2 1,-1-1-6,1-1-4,-3-2 2,-1-1 8,2-2-5,-1-1 8,-3 0-12,-2-1 7,0 0 2,-1-1 1,-3-1 1,2-2-6,-2 1 8,0 0 0,2 1-7,-2 1 2,2 1 1,-2 1 1,2 0 1,1 2 0,1 1 1,0 3 0,2-1 1,1 4 0,1 1 7,0 1-7,3 1 7,-3 3-1,2 0 1,-1 0-1,-1 2-1,0-1-6,1 2-1,-3-2 9,0 0-1,-2 0-1,1-2 0,-3 1-6,0 0 13,-2-3-8,0-2 0,0 0 0,0-2 6,-2-3-7,-2 0-6,2-1 0,0-4 0,-2-1 1,2-1-1,2-1 3,0-1 0,2 1 0,0 2 0,1 0 1,1 1 1,0 1 0,2-1 0,3 4 0,9-3-1,3 3 1,0 2 0,-2 4 0,-1 1 0,3 1 7,-7-1-7,-7 0 0,1 2 1,0-1-1,1 2 1,-1-4 12,3 0-7,-3 0-1,0 0-7,-2-2 14,1-1-16,-1-3 9,-2 2 5,0-3-7,1 0-1,-1-3 0,0-1-6,-2-2 7,2-2-7,1 0 1,-1-1 7,0 1-1,2 3 0,1-2 0,-3 2-1,2 2 0,0 0-6,1 2 13,-1 0-13,0 2 13,2 0 5,1 2-8,-1-1 7,0 3-9,1-1 0,-1 2 6,1 0-14,-1 0 13,0 1-13,-2-1-6,1 0 0,-3-1 1,0-1 1,-2 1 0,0-3 1</inkml:trace>
  <inkml:trace contextRef="#ctx0" brushRef="#br0" timeOffset="99565.6948">6261 13263 45,'-4'0'18,"2"1"-8,2-1 17,-2 0-2,2 0-4,0-1 4,0 1-10,0 0-1,0 0 4,0-1-3,4-3-26,0-1-13,2-4 2,3-1 2</inkml:trace>
  <inkml:trace contextRef="#ctx0" brushRef="#br0" timeOffset="99725.7039">7250 12745 28,'-2'0'7,"2"0"-7,0 0 19,0 0-21,-3 0 6,-1 0-7,-2 2-1,0 0 0</inkml:trace>
  <inkml:trace contextRef="#ctx0" brushRef="#br0" timeOffset="100472.7467">1304 12797 1,'-2'-3'3,"2"2"-1,-3 0 0,3 1 0,0 0 0,3 1-1,1 1 1,2 5-1,4 0 0,1 4 0,5 2 0,1 2 0,3 2-1,3 5 2,2 1-1,4 4 0,4 5 0,0 5-1,6 4 1,3 4 0,3 5-1,7 3 0,4 4 1,6 7-1,4 4 1,4 4 0,5 5 0,3 2 0,5 3 0,6 7-1,4 2 7,2 7-1,7 3-7,-1 5 6,6 3-7,5 5 7,4 1-1,4 2 0,-2 0-8,2-2 8,0-1 0,-5-6-1,-3-4 0,-4-9-8,-5-6 1,-6-8 0,-6-10 1,-6-8-1,-8-9 1,-7-9-1,-8-9 0,-4-7 0</inkml:trace>
  <inkml:trace contextRef="#ctx0" brushRef="#br0" timeOffset="101573.8096">1370 12953 1,'-2'-5'2,"2"-3"0,0-4-1,6-3 1,2-4-1,5-3 0,3-5-1,7-4 1,2-6 0,8-5 0,4-5 0,4-3 0,7-4-1,6-6 0,8-2 1,6-8-1,6-5 0,7-6 1,2-4-1,6-2 1,6-4-1,4-3 0,7-4-1,-1 1 1,5 0 0,1 2 0,3 1 0,2 2 0,-2 1 0,2 2 0,-5 1 0,1 3 0,2 5 0,-3 5 0,-3 1 1,-1 6-1,-3 2 0,-3 3 0,-4 3 0,1 2 0,-3 5 0,-2 3-1,-2 1 1,-4 4 0,-5 4 0,-3 4 0,-5 3 0,-3 4 0,-3 4 0,-4 5 0,-4 4 0,-4 4 0,0 4 0,-2 3 1,-5 4-2,1 4 1,-3 4 0,-1 3 1,-3 3-2,1 3 1,-1 3 0,1 2 1,-1 3-2,1 3 1,-1 2 1,0 2-1,1 2 0,1 0 0,1 4 0,1 0 1,1 3 0,2 1-1,1 1 0,-1 2 0,2 0 0,-1-1 0,1 2 0,0 0 2,2 2-2,-1-1 0,1 0 0,6 4 0,-2 1 0,4 0 1,2 0-1,0 0 0,2 0 0,1-1 0,-3 0 0,0-2 0,2 0 0,-2-2 0,0 1 0,0-3 1,-2 2-1,0-1 0,-4 2 1,0-1-1,0-1 0,-4 0 0,0-1 1,-5-1-1,1 1 0,-2-2 0,-1-2 0,-1 1 0,1-1 0,-3 0 0,-1-1 0,-2-1 0,1 2 0,-1-2 0,-2 3 0,-3-2 0,-3 0 0,-2 2 0,-2-2 0,0 2 0,-5-1 0,-1 1 0,-4-1 0,-1 0 0,-3-1 0,-5 2 0,-1-2 0,-3 2 0,-6-1 0,-2 1 0,-7-1 0,-3 2 0,-5 1 0,-3 3 0,-7 2 0,-4 0 0,-6 1 0,-3 1 0,-5 2 0,-7 1 0,-4 2 0,-4 3 0,-8 0 0,-2 4 0,-5 2 0,-5 2 0,-3 1 0,-6 3 0,-4 1 0,-2 2 0,0 2 0,-5 4 0,1 1 0,-2 2 0,-3-1 0,-1 2 0,-1 0 0,1 1 0,-1 2 0,1-1 0,2-1 0,-1 0 0,1-1 0,3-3 0,3-2 0,4-3 0,2-2 0,4-1 0,0-2 0,5-3 0,1-4 0,2-3 0,5-5 1,4-2-1,3-7 1,5-2-1,5-3 1,3-6-1,4-2 1,7-4-1,1-4 0,7-3 1,4-2-1,4-3 0,2-2 0,5-2 0,1-2-1,3-3-1,1-1 0,5-2 0</inkml:trace>
  <inkml:trace contextRef="#ctx0" brushRef="#br0" timeOffset="102856.883">2555 13659 1,'0'0'1,"0"-2"0,2 0 1,-2-2-1,2 0 0,2-2-1,-2-1 1,4-3-1,1 0 1,3-4-1,2-3 1,5-4-1,1-4 0,9-3 1,2-5-1,6-7 1,7-4-1,3-5 1,7-3-1,2-4 0,6-3 0,6-5 0,4-3 0,3-2 0,5-2 0,1-3 0,-1 3 1,3 1 0,-2 1 0,-1 1-1,3 1 0,-2 2 0,-3 2 0,-4 3 1,-1 2-1,-5 3 0,-2 3 0,-4 4 0,-4 5 0,-6 3 0,-3 5-1,-3 5 0,-5 2 0</inkml:trace>
  <inkml:trace contextRef="#ctx0" brushRef="#br0" timeOffset="103252.9057">4791 13147 1,'-3'-2'1,"1"0"0,0-1 0,2-1 0</inkml:trace>
  <inkml:trace contextRef="#ctx0" brushRef="#br0" timeOffset="103393.9137">5051 12878 2,'46'-33'1,"3"-4"0,7-5 0,4-2 0,6-2-1,7-2 0,-1 0 1,3-1 0,-1 3 0,0-2 0,1 1-1,-3 1 1,3 1 0,-3 2 0,-4 1-1,-1 1 0,-5 1 0,-5 4 0,-1-1 0,-6 5-1,-2 3 1</inkml:trace>
  <inkml:trace contextRef="#ctx0" brushRef="#br0" timeOffset="104052.9514">4094 14814 1,'0'-1'1,"2"0"0,0-1 1,0-1-2,0-1 0,0 1 1,2-3 0,2-1 0,0-2 0,5-2 0,1-3-1,3-2 0,3-4 1,3-3 0,4-5 0,4-2-1,2-5 0,6-1 0,0-2 0,5-3 0,3-2 0,3-2 0,8-2 0,1-4 0,5-2 0,5-3 0,1-2 0,4-2 0,-1 1 0,3-2 0,3 1 0,1-2 0,1 2 0,1-1 0,-3 0 1,2 0 0,-5 2-1,-2 1 0,-1 2 0,-1 3 0,-6 1 0,0 5 0,-2 3 0,-4 4 0,-4 3 0,-2 3-1,-7 4 1,-1 3-1</inkml:trace>
  <inkml:trace contextRef="#ctx0" brushRef="#br0" timeOffset="104862.9978">4966 15394 1,'21'-18'2,"2"-3"-1,4-4 0,4-3-1,0-2 1,4-4-1,2-1 0,2-1 1,3-2-1,5-1 0,3-2 0,4-2 1,2-3-1,-1-1 0,3-3 0,2 1 1,0-5 0,0 1-1,2-3 0,0 3 0,2-2 0,1 0 0,-3 1 0,0-1 0,0 2 0,0-2 0,-2 1 0,-2 0 0,-3-1 1,1 2-1,0 0 0,-2 1 0,-2 2 0,-1 1 1,3 1-1,-2 1 1,0 1-1,-1 3 0,1 0 0,-2 2 0,-1 0 0,1 0 0,-3 4 1,-1 0 0,-1 2-1,-1 1 0,-1 2 0,-3 3 0,-3-1 0,-2 5 0,-4 2 0,-4 3 0,-2 4 0,-3 0 0,-1 2 0,-4 3 0,-5 0 0,3 3 0,-5 1 0,-2 0 0,0 1 1,-1 2 0,-3-1-1,0 2 0,0 0 0,0 0 0,0 2 0,0-2 0,-1 1 0,1 0 0,-2-1-1</inkml:trace>
  <inkml:trace contextRef="#ctx0" brushRef="#br0" timeOffset="106637.0992">7641 4005 3,'0'0'2,"0"-2"0,2 2-1,0 0 0,-2 0 1,2 0 0,-2 2-1,2-1 0,-2 1 0,2 2 0,0-1 0,0 4-1,0 0 0,0 2 0,2 2 1,-2 2 0,0-2 1,3 3-1,-1 1 0,-2 0-1,2 1 0,0-2 0,0 1 0,2-3 1,-2 1-1,5-1 0,-1-2 0,0 0 0,1-3 0,1-3 1,2 0 0,5-4 0,4-3 0,-1-4-1,5-2 0,4-3 0,2-4 0,2-2 0,2-3 0,0-1 1,3-3-1,-1-2 0,-2 2 0,2-1 0,1 2 0,-1 1 0,-2 0 1,-4 3-1,0 0 0,-2 2 0,-2 3 0,-4 1 0,-3 3 0,-3-1 0,-3 3 0,-1 1 0,-1 2 0,-2 0 0,-1 0 0,-3 1 0,0 3 0,0-1 0,-2 2-1,1 1 0,-1 1 0,-2 1-1</inkml:trace>
  <inkml:trace contextRef="#ctx0" brushRef="#br0" timeOffset="107740.1623">9245 8372 1,'-2'-5'2,"0"1"0,0 0 0,0-2 0,2 2 0,-2-1 0,0 3-1,2-2 0,-2 2 0,2 0 0,0-1 0,0 2 0,0 0-1,-2 0 1,4 1-1,-2 0 0,0 1 0,2 1 0,2 3 2,2 2-2,1 1 0,1 3 0,-2-1 1,2 1-1,3 1 0,-3 1 0,2 2 0,-1-1 1,1 0-1,0-1 0,1 0 0,-3 0 0,2-2 0,1 0 0,-1-2 0,-2-1 0,0-1 1,3-1-1,-1-3 1,0 0-1,5-6 0,-1 0 0,5-5 0,0-3 0,3-3 0,3-2 0,0-3 0,4 0 0,0-3 0,2-1 0,0 0 1,0 2-1,2-1 0,-2 1 1,0 1-1,-2 2 0,-2 0 0,-2 1 0,0 2 0,-3 1 1,-1 2-1,-4 2 0,-1 1 0,-1-1 0,-3 4 0,-2 1 0,1-2 0,-3 2 0,-2 1 0,0 1 0,1 0 0,-3-1 0,0 1 0,0 0 0,0 1 0,-2 0 0,0 0 0,0 1 0,0 1-1,0-1 1,1 1 0,-3-1 1,2 0-1,0 1 1,-2-1-1,2 1 0,-2-2 0,0 2 1,0-1-1,0 1 0,0 0 0,0-1 0,2 1 0,-2 0 0,0 0 1,0 0-1,0 0 0,0 0 0,0 0 0,0 0 0,0 0-1,-2 0-1,2 0 0</inkml:trace>
  <inkml:trace contextRef="#ctx0" brushRef="#br0" timeOffset="124048.0951">5312 10749 1,'20'-26'2,"3"-3"-1,0 0 0,4-1-1,0 1 1,2 0-1,0 1 1,0 1 0,-3 2-1,3 0 0,0 2 0,-2 1 0,-2 3 0,0 1 0,-2-1 0,-3 4 0,-1 1 0,-3 1 0,1 1 0,-5 3 0,-1 1 0,-1 0 0,-2 2 0,1 0 1,-3 2-1</inkml:trace>
  <inkml:trace contextRef="#ctx0" brushRef="#br0" timeOffset="124237.1059">5883 10244 2,'0'0'1,"0"0"0,0 0-1,0 0 1,0 0-1,0 0 0,0 0 0,0 0 1,0 0 0,0 0 0,0 0-1,0 0 1,0 0-1,0 0 1,0 0-1,0 0 0,0 0 0,0 0 0,0 0 0,0 0 0,0 0 0,0 0 0,0 0 0,0 0 0,0 0 0,0 0 0,0 0 0,-3 0 0,3 0 0,0 0 0,0 0 0</inkml:trace>
  <inkml:trace contextRef="#ctx0" brushRef="#br0" timeOffset="125010.1501">5880 10242 1,'0'0'1,"0"0"0,0 0 0,0 0 0,0 0 0,0 0 0,0 0 0,0 0 0,0 0 0,0 0-1,0 0 0,0 0 0,0 0 0,0 0 0,0 0 0,0 0 0,0 0 0,0 0 0,0 0 0,0 0 0,0 0 0,0 0 0,0 0 0,0 0 0,0 0 0,0 0 0,0 0 0,0 0 0,0 0 0,0 0 0,0 0 0,0 0 0,0 0 0,0 0 0,0 0 0,0 0 0,0 0 0,0 0 0,0 0 0,0 0 0,0 0 0,0 0 1,0 0-1,0 0 0,0 0 0,0 0 0,0 0 0,0 0 0,0 0 0,0 0 0,0 0 0,0 0 0,0 0-1,0 0 1,0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1,0 0-1,0 0-1,0 0 1,0 0 0,0 0 0,0 0 0,0 0 0,0 0 0,0 0 0,0 0 0,0 0 0,0 0 0,0 0 0,0 0 0,0 0 0,0 0 0,0 0 0,0 0 0,0 0 0,0 0 0,0 0 0,0 0 0,0 0 0,0 0 0,0 0 0,0 0 0,0 0 0,0 0 0,0 0 0,0 0 0,0 0 0,0 0 0,0 0 0,0 0 0,0 0 0,0 0 0,0 0 0,0 0 0,0 0 0,0 0 0,0 0 0,0 0 0,0 0 0,0 0 0,0 0 0,0 0 0,0 0 0</inkml:trace>
  <inkml:trace contextRef="#ctx0" brushRef="#br0" timeOffset="130462.462">6546 15536 2,'-12'-13'2,"-2"-1"0,1 2 1,-3-1-1,1 0 0,1 1 0,-1 3 0,3 1 0,1-1 1,1 2-2,0 1 0,4 1 0,1 2 0,3 3 0,2 2 0,4 1 0,3 4-1,3 3 0,2 4 1,5 1-1,0 3 1,1 3 0,3 4-1,-1-1 0,3 3 0,-2 1-1,2 0 0,-1 1-1,1-1 0</inkml:trace>
  <inkml:trace contextRef="#ctx0" brushRef="#br0" timeOffset="130776.4799">6189 15473 1,'-7'-15'3,"3"-3"-1,2-6 0,0-1 0,0-6-1,4-2 1,2-3-1,3 0 1,5-4-1,2 2 0,7-1 0,4 2-1,8 3 1,0 2-1,4 6 2,5 5-1,1 6-1,1 7 1,1 6 0,1 8-1,-3 8 0,0 4 0,-1 9 0,-1 4 0,-6 5 1,-2 5-1,-4 4 0,-4 2 0,-6 2 0,-5 2 0,-3 1 0,-5-1 0,-4 1 0,-4-2 0,0-4 0,-4-1 0,-3-4 0,-1-4 0,0-4 0,-1-5 0,-1-4-1,1-5 0,-1-6-1</inkml:trace>
  <inkml:trace contextRef="#ctx0" brushRef="#br0" timeOffset="131056.496">7057 15040 1,'9'0'2,"1"2"0,2 0 0,3 1 0,-1 2 0,3 2 0,-1 3 0,1 2-1,2 1 0,-3 2 0,1 4 0,-5 2 0,0 1 1,-1 0-1,-5 1 0,-2-1 0,-2 2 0,-2-1 0,-2-1 0,-2-1 0,-2-1-1,-3-4 0,-3-1 0,0-1 0,-1-4 0,-1-3 0,-1-2 0,-1-3 0,1-3 0,-1-3 0,-1-3-1,1-4 1,1-2-1,1-2 0,3-2 0,3-3-1,0-1-1</inkml:trace>
  <inkml:trace contextRef="#ctx0" brushRef="#br0" timeOffset="132062.5535">7241 15072 2,'7'6'1,"1"1"0,0 1 1,2 1 0,-1-2 0,1 1-1,0-1 0,1 0 0,-3 0-1,0-1 1,-2-2 0,1-2 0,-3 0 0,0-2 0,0-2 0,0-3 0,-2-2-1,0-4 2,0-3-2,-2-2 0,0-2 0,3-1 0,-3 0 1,2-1-1,0 0 0,0 3 0,0-1 0,0 3 0,2 1 0,0 4 0,2 2 0,3 2 1,-1 2-1,0 3 0,5 2 0,-1 2 0,0 1 0,3 3 0,-1 0 0,1 1 0,-1 1 0,1-3 0,-1 0 0,-1-1 0,-1 0 0,0-1 1,-1-1-1,-1-3 1,3-2-1,-5-1 0,0-3 0,0-2 1,3-4-1,-3-2 0,-2-1 0,0-2 1,1-2-1,-3 2 1,0-3-1,0 1 0,-2 1 0,0 0 0,2 3 0,-2 2 0,2 3 0,1 2 0,-1 1 0,2 3 0,0 2 0,2 3 0,3 3 0,-1 0 0,-2 3 0,5 1 0,-3 1 0,5-4 0,-3 1-1,3 0 1,1-2 0,-1-2 0,1-3 0,1-3 0,-1-2-1,1-3 0,-3-3 1,3-3 0,-1-1 0,1-3 0,-5-3 0,3-1 0,-3-1-1,-2-2 1,-1 2 0,-3-1 0,-2 0 0,-2 0 0,-2 2 0,-4 1 0,0 2 0,-2 3-1,2 2 1,-3 3 1,1 4-1,0 3 1,0 5-1,-3 3 0,5 5 0,0 4 0,0 4 0,4 0 0,0 4 0,0-1 0,4 1 0,0-1 1,5-2 0,-1-2 0,2-1-1,1-2 0,1-3 0,-2-1 0,3-2 0,1-2 0,-1-4-1,1-4 1,-4-2 0,3-3 0,-3 0 0,0-2 1,-3-3-1,-1-1 0,-2 0 0,-4 0 0,0-1 0,-2-1 0,-2 1 0,2 1 1,-2 1-1,-1 1 0,3 3 0,-2 1 0,2 2 0,2 0 0,0 2 0,2 1 0,4 4 0,1 4 0,1 2 1,2 2-1,5 1 0,-1 2 0,-1-2 0,3 0 0,1 1 1,-1-2 0,-1-3-1,1 0 1,-1-1-1,-1-1 0,-1-3 0,-1-2 7,-2-3-8,-1-1 1,-1-1 0,-2-2-1,0-1 0,-4-3 1,-2-2-1,3-2 7,-6 0-7,1-3 0,0 0 0,-2 3 0,2 1 1,0 3 6,0 0-1,0 3-7,2 2 1,4 2 6,0 1-7,2 4 0,5 2 7,3 4-1,1-1 0,1 3 0,1 0-1,-1 1 0,3 1 5,-3-1-13,1-2 7,0 1 0,-3-2 6,1 0-8,-5 0 0,0-2 0,1-2 0,-5 0-6,0-2 0,-4 0 0,0-4 0,-2-2 1,-4-1 0,-2 0 0</inkml:trace>
  <inkml:trace contextRef="#ctx0" brushRef="#br0" timeOffset="132215.5622">8226 14020 3,'-2'2'3,"2"0"-1,-2 1 0,0-1 0,2 2-1,2-2 0,-2 0 0,2 1 0,0 0 0,2 1-1,0-2 0,0-2 0,2 0-1</inkml:trace>
  <inkml:trace contextRef="#ctx0" brushRef="#br0" timeOffset="132967.6053">8952 13474 2,'-2'0'3,"-2"0"1,-1 0-2,1 0 1,0 2-1,-2-1 0,0 1 0,0 0 0,-1 4 0,1 1-1,0 2 7,0 5-7,2 2-1,4 3 0,-2 2 0,4 4 0,2 0 0,2 3 0,2-1 0,3 0 0,1-2 0,4-3 0,1-1 7,2-3-1,1-6-7,3-3 6,2-5-7,2-6 7,0-6-7,0-6 0,-1-5 7,1-4-8,-2-4 1,0-3 0,-4-4 0,-1-2 0,-3-2 1,-3-3 0,-1-4-1,-3-1 1,-6-4 0,-2 2 0,-4-2 0,-2 0 1,-6 0-1,-5 0 0,-1 2 1,-3 4 0,3 2 0,-3 5 0,0 4 0,3 5 0,1 3 0,3 3 0,0 4 0,1 4 0,5 7 0,0 4 0,4 7 0,2 6 0,2 5 0,2 5 0,6 6 0,5 5 0,3 3 0,3 4 0,2 1 0,4 1 0,4-1 0,0 0 0,2-3 0,0-5 0,2-1 0,0-4 0,0-5 0,-2-3 0,1-2 0,-3-5 0,0-2 0,-5-4 0,-3-3 0,-2-3 0,-2-3 0,-7-3 7,-2-4-8,-4-4 1,-1-2-1,-5-4 1,-5-4 0,-3 2-1,0-1 1,-4 1 0,-1 3 0,1 2-1,1 3 0,-1 2 1,2 5 0,-3 3 0,5 5 0,0 6 0,-1 5 0,3 1 6,4 6-7,0 1 7,2 1-7,2 3 6,2-1 0,2-1-8,3-3 1,-1 1 7,2-4-8,1-1 1,1-4 0,0-2 0,3-2 1,-3-2 0,1-4 0,-1-4 0,1 0 7,-1-3-1,2-1-1,-3-2-7,-1 2 1,-2-2 0,1 0 7,-1 3-8,0 2 1,-2-1 7,1 1-7,-3 2 0,4 1 0,-2 2-1,0 0 1,1 3 0,-1-1 0,2 0 0,-2 1-1,1-1 0,1-1 1,0-1 0,0 0 0</inkml:trace>
  <inkml:trace contextRef="#ctx0" brushRef="#br0" timeOffset="133211.6192">9944 12985 2,'-4'-9'3,"2"-1"0,-4 1 0,4 1 0,-4 0 0,2 1-1,0 0 7,-1 2-8,1 0 0,0 2 0,2-1-1,0 2 1,2 1 0,0 2-1,0 1 0,2 3 1,2 3-1,4 2 0,5 1 0,-1 2 0,3 2 0,3 0 0,1 1 0,2 1 7,1-1-7,1 0 6,-2-1-7,0 2-1,-1-2 7,-3 0 0,-1 0-7,-3-2 0,-1 0 7,-4-1-8,-1 1 1,-3-2-1,-4 0 0,-2-3 0,-2-1-1</inkml:trace>
  <inkml:trace contextRef="#ctx0" brushRef="#br0" timeOffset="133612.6422">10131 12769 2,'0'-2'3,"2"1"0,0 1 0,-2-1 0,2 0-1,0 1 1,-2 0 0,0 0-1,0 1 0,2 0-1,-2 4 7,-2 2-1,0 2-8,0 4 7,0 0-7,0 1 0,0 0-1,-1 0 1,3 0 0,0 0 7,0-3-1,3 2-1,-1-3-6,0 0 13,2-1-15,0-1 1,2-1-1,0-1 1,1-1 0,1-2 0,0 1 0,0-3 1,1 0 0,-3-2 0,2 0 0,0-2 0,1 0 0,-1-2 1,0 2 0,-2-1 0,1 0-1,-1-1 1,0 1 0,0 2 0,-2 0-1,1 1 2,-1 1 0,0 0 0,0 2 0,0 1 0,-2 1 0,2 1 0,0 0 0,1 2 0,-1 0 0,2-2 0,-2 1 0,2-2 0,-2 1 0,1-3 0,1 0 0,-2-2 0,2-3-1,0 0 1,0-1-1,-1-2 0</inkml:trace>
  <inkml:trace contextRef="#ctx0" brushRef="#br0" timeOffset="134036.6664">10155 12817 3,'0'0'2,"0"0"0,0 2 0,0-2 0,3 1 0,-1-1 0,-2 2 0,2-2 0,-2 1-1,2 0 2,-2 2-2,4 0 0,-2 1 1,0-1-1,2 2 0,0 1 0,0-1 0,1 2-1,1 0 1,0 0 0,2 2-1,0 0 0,1-1 0,1 0 0,0 1 0,1 1 0,1-2 7,1 0-8,-1 0 1,0 0 0,1 0 6,-1 2-7,-1-1 0,-1 2 0,-2 0 0,-2 2 0,1 1 0,-3 1 0,-2 1 0,-2 2 0,0-1 1,-2 1 0,0-1 0,-2-2 0,1 0-1,-1-2-1,0-2 1,2-2-2</inkml:trace>
  <inkml:trace contextRef="#ctx0" brushRef="#br0" timeOffset="134511.6936">10468 12803 1,'4'-8'3,"0"-2"-1,2-2 1,0-2-1,-1-1 0,3-2 0,-2-1 0,2-1 0,-1-2 1,1-1-2,-2-1 0,0 1 0,0 0 0,-1 4 0,-1 0 7,0 3-8,0 1 7,-4 2 5,0 3-14,0 6 6,0 3 0,-2 4 7,-2 4-9,-2 9 0,-1 1 12,-1 6-14,2 1 6,2 3-1,2 4 0,4 0 0,2-1 5,0 1-14,2-3 1,5-1-7,-1-4 15,4-4-1,1-3 6,3-4-8,1-3 6,0-6-20,1-5 14,1-4 0,0-5-13,-1-5 8,-1-3-7,2-3 9,-3-4-8,1-5 2,-3-2 1,-1-1 0,-5-4 1,1 1 0,-3-2 1,-4 1 1,-2 1 0,-2 1 1,0 5 7,-2 2-7,0 5 0,-2 3 13,-2 5-14,-3 2 0,1 5 7,-2 4 7,-1 5-2,-1 6-8,2 4 6,-3 2 6,5 2-1,0 2-2,1 4-14,5 1 7,2 1-1,2 2 6,5 0-7,-1 0 6,2-1-1,5 1 1,-1 0-16,0 0-4,3 1 1,-5 0 0,3 0 1,-7 0 1</inkml:trace>
  <inkml:trace contextRef="#ctx0" brushRef="#br0" timeOffset="136662.8166">7206 15950 2,'-10'7'2,"0"0"0,1-1 0,1-2 0,2 1 0,2-3-1,-1 2 0,3-3 1,4-2-1,1-4 0,3-3-1,6-6 1,5-3 0,5-5-1,5-6 0,6-4 0,5-3 2,3-4-2,9-3 0,3-4 1,7-4-1,7-3 0,1-1 1,6-6-1,7-1 0,6-3 0,6-1 0,4-4 0,4 0 0,5-4 0,1 0 0,9-4 0,2-1 0,4-1-1,0 0 1,4 0 0,3-2 0,-1-2 0,0-1 0,0-2 0,1 1 0,-1 0 0,0 1 0,-4-1-1,0-1 1,-4 0 0,-2-2-2,0 2 2,-4 0 0,-1 1 0,-5 2 0,-5-2 0,-1 1 0,-5 0 0,-6 1 0,-4-1 0,-5 4 0,-5 2 0,-5 1 0,-5 4 0,-10 0 0,-3 3 0,-8 0 0,-7 0 0,-8 3 0,-6-1 0,-6 1 0,-7 2 0,-6 2 0,-6 1-1,-4 1 1,-4-1 0,-5 3 0,-1-2 1,-5 2-1,-1 1 0,-5 0 0,0 1 0,-4 3 0,-2 4 0,-2 1 0,0 4 2,-2 2-2,-3 5 0,-1 2 0,-2 3 0,-3 4 0,1 3 0,-5 3 0,3 3 0,-3 4 0,-4 5 0,1 0 0,-5 4 0,0 4 0,-4 1 1,0 6-1,-4 2 0,2 2 0,-4 2 0,2 4 0,-2 4 0,-3 2 0,1 2 0,-2 2 0,-1 3 0,-3 2 1,2 5-1,-3 0 0,1 4 0,-1 1 0,-1 3 0,-3 2 0,-2 2 0,1 1 0,1 3 0,-2 1 0,3 3 0,-1 1 0,3-1 0,-3 2 0,1 0-1,-1 1 1,2 0 0,1 0 0,-1 2 0,3 2 0,0-1 0,-3 3 0,3-2 0,-1 3 0,-1-1 0,1 1 0,-3 0 0,1 0-1,0 1 1,-1 0 0,1 0 0,-1 0 0,1-1 0,-1 0 0,-1-3 0,3-2 0,1-2 0,3-2 0,3-2-2,3-3 2,0 0 0,6-1 0,0-1 0,2-2 0,2-2 0,3 1 0,-1-3 0,2-2 0,2 1 0,3-2 0,1 1 0,1-3 0,1 0 0,1-2 0,2 0 0,3 0 0,1-1 0,4-2 0,0 1 0,4-2 0,0 0 0,2-1 0,0 0 0,5 1 0,1-2 0,0-1 0,3 0 0,1-1 0,1 0 0,1-2 0,1 0 0,-1 0 0,3 0 0,-1-2 0,1 0 0,-1 2 0,1-1 0,0 1 0,-1 0 0,1 0 0,-1 1 0,1 0 0,0-1 0,1 3 0,-1-1 0,2 0 0,-1 1 0,1 0 0,2 0 0,-1 2 0,1 1 0,2-1 0,0 2 0,1-1 0,1 1 0,4 0 0,-2-2 0,2 2 0,2-1 0,0-1 0,3 1 0,-1-2 0,2 1 0,0-1 0,2 1 0,3-1 0,-1-1 0,0 0 0,1 1 0,3 0 0,1-1 0,-1 0 0,3 0 0,-1-1 2,3 1-1,-1-3 0,3 3-1,0-2 1,2 2 0,1-3 0,-1 2-1,4 1 0,2-3 1,-2 1-1,2 1 1,2-2-1,-2 0 1,2-1 0,0 1-1,-2-3 0,2-1 0,-2 0 0,0-1 0,0-1 1,0 1-1,-2-3 0,-1 2 1,1 0 0,-2-4 6,0 1-7,0-2 0,0-1 6,-3-1-7,1 1 6,0-2 0,0-2-1,-3 0-7,1-2 7,-2 3 0,-1-3-8,-1 0 1,-3-2 7,1 0-7,-1-2 0,1 2 7,-5-1-7,-2-1 1,3-1-1,-5 2 1,0-1 0,-2 1 1,2-3 0,1 1 6,-3 1 0,-2-2-1,2 0 7,0-1-3,-2 0-7,0 1-7,0 0 14,0-2-1,0 2-1,0-1-1,-2 2-6,0-2 0,3 0 13,-1 0-8,0-2 12,-2 1-2,0 0-15,0 3 8,0-2-2,2-2 6,-2 2-8,0-1 0,0 0-7,0 1 1,0-3 12,0 2-1,0 0-13,-2-1 13,2-2 0,0 2-8,0-2 6,2 2-1,-2-3 0,0 2-1,2-1-7,0 2-6,-2 1 2,0-1 7,0 1 0,0-1 6,2 1-7,-2 0 6,0 0 0,-2 1-7,2-1 0,0 1-6,0-1 14,0-1-1,0 2-7,0 0-6,0 0 7,0 0 7,0 0-1,0 0-13,0 0 1,0 0 0,0 3 15,0-3-16,0-1 9,0 1-13,0 0 8,0 0 6,0-2 0,0 2 0,2 0-7,-2 0 1,-2 0-6,2 2 2,0-4 6,0 2 14,0 0-2,2-1-1,-2 0-1,2-2 0,2-2-16,-2-2 8,4-5 0,1-3 8,3-2-8,4-3-8,5-4 16,0-4-8,3-3-8,3-1 16,-2-2-2,4-2-1,0 1-13,0-1 7,-3 0 0,1 1-7,-2 3 2,0 3-5,-3 2 7,-1 2 1,-2 3 0,-3 1-6,-2 5 14,-1 2-21,-3 1 16,0 3 6,-1 2 0,-1 0-8,-2 2 1,0 1-7,-2 1 14,-2 1-7,0 3 0,0 1 7,-2-1-7,0 2-8,-2 1 2,0 1 1,0-1 14,-1 2-1,1-1-14,-2 1 7,2 1 0,0-2 0,0 2 0,0 1 7,-1-2-14,1 0 7,0-1 0,2 0 0,0-1 0,0 1-12,0-2 1,0 0 0,0 1 2,0-2 0,0 0 1,-3 1 0</inkml:trace>
  <inkml:trace contextRef="#ctx0" brushRef="#br0" timeOffset="139148.9588">7082 16753 2,'0'0'2,"0"0"-1,0 0 0,0 0 1,0 0 0,0 0-1,0 0 0,0 0 0,0 0 0,0 0 0,0 0-1,0 0 1,0 0 0,0 0-1,0 0 0,0 0 1,0 0-1,0 0 0,0 0 0,0 0 0,0 0 0,0 0 0,2 0 0,2 3 0,0-1 1,3 3 0,1-1-1,-2 0 0,2 1 0,1 0 0,-1 2 0,2 0 0,1 0 0,-1 0 0,0 0 0,1 0 0,1 0 0,0-1 0,-1 1 0,1 0 0,-1 0 0,-3 0 0,2-1 0,-2 0 0,-1-2 0,-1 1 0,0 0 0,2-1 0,-1 1 0,-1-1 0,0 1 0,0 0 0,0-1-1,3 2 1,-1 1 1,0 1-1,0 1 0,3 0 0,-1 2 2,-2 0-2,3 2 0,-1-1 1,0 2 0,-1-1-1,-1 0 0,2 0-1,1 1 1,-3-1 0,0-3 1,0 0-1,-1-1 0,1 0 0,-2-2 0,0 0 0,-2 0 0,1-1 0,1-1 0,-2 0 0,2 1-1,-2-1 1,3-1 0,-3 0 0,2 2 0,-2-2 1,0 1-1,2 0-1,-2-2 2,3 2-1,-3-1 0,2 1 0,-4 0 0,2-1 0,-2 0 0,0-1-1,0 0-2,3-1 2</inkml:trace>
  <inkml:trace contextRef="#ctx0" brushRef="#br0" timeOffset="140068.0114">6958 16729 1,'0'-5'1,"2"-2"0,2 2 0,0-5 0,0 0 0,3-1-1,-1-3 1,4 0-1,1-1 1,1-1-1,5-4 1,-1 1-1,1-5 0,3 0 1,1-2-1,0 0 0,3-2 0,3 0 0,-2-1 0,4 0 0,-2 0 0,2-3 0,2 2 0,0 0 0,2-1 0,-2 1 0,2 0 0,-2 0 0,2 0 0,0-1 0,1 2 0,-1 0 0,-2 1 0,-2 0 0,0 3 0,0-1 0,-5 2 0,3 0 0,-2 2 0,-2 0 0,0 1 0,-3 3 0,1-1 0,-2 3 0,-1 0 0,-1 2 0,-1 0 0,1 1 0,-5 1 0,3 1 0,-1 0 0,1 2 0,-3 0 0,-2 0 1,3 1 0,-3 1-1,0 2 1,1-1-1,-1 1 1,-2 0-1,3 1 1,-3 0-1,0 2 0,1 0 0,-1 2 0,-2 0 0,2 0 0,1 0 0,-3 2 0,4-1 0,-2 1 0,1 2 0,-1-1 0,0 1 0,3-1 1,-1 2-1,0 1 1,1 1-1,3-1 1,-2 2-1,3-1 0,-1 2 0,3 0 0,2 2 0,1-2 0,-1 3 0,4-1 0,-1 1 0,1 2 0,-2 0 1,4-1 0,-1 3-1,1 0 0,0 1 0,0 0 0,0-1 0,2 2 0,-3-1 0,1 2 0,0-3 0,0 1 0,-2 1 0,-3-2 0,1-1 0,0 2 0,-3-2 0,1 0 0,-5-1 0,1-1 0,-1-1 0,-1 1 0,-5-1 2,0-1-2,-4 2 0,-1 2 0,-3 2 1,-3 1 0,-5 3-1,-2 4-1,-5 4 1,-3 3 1,-7 4-1,-4 4 0,-4 4 0,-6 1 0,-3 3 0,-5 1-1,-1 0 2,-2 1-1,-1-3 0,-1 1 0,0-3 0,3 0 0,1-7 0,1-3 0,1-2 0,3-3 0,1-5 0,5-3 0,0-3-1,4-2 1,4-4-1,2-4-2</inkml:trace>
  <inkml:trace contextRef="#ctx0" brushRef="#br0" timeOffset="140639.044">8828 15687 1,'0'0'2,"0"0"-1,0 0 0,0 0 0,2-1 0,2 0 0,0-1 0,2-2 0,0-1 0,3-2 0,-1-1 0,6-1-1,1-3 1,1-2-1,5-4 0,2-4 0,4-2 1,4-3-1,2-5 1,4-2-1,4-3 0,1-3 0,1-1 1,5-2-1,-3 1 0,5-1 0,0 0 0,-1 0 1,3 1-1,0 0 1,-1 1-1,3 2 0,-2 2 0,-3 2 0,-1-1 0,-2 3 0,-3 1 0,-2 3 0,-3 2-1,-3 0 0,-4 3 0,-2 2 0,-2 0 0,-3 3 0</inkml:trace>
  <inkml:trace contextRef="#ctx0" brushRef="#br0" timeOffset="140904.0592">10042 14400 1,'-4'1'2,"1"0"0,-1 0-1,2 2 0,0-1 0,0-1 0,0-1 1,2 0-1,0 4 0,2-3 0,0 1 0,2 1 0,5-2 0,1-1 0,0 0 0,5 0 0,1-1-1,5-1 0,0 0 0,-1 0 0,3-3 0,0 2 0,2 0 0,-3 1 0,1 1 0,-2 2 0,0 2 0,-3 1 0,-1 2 0,-3 3 0,-1 4 0,-3 2 2,-2 1-4,-4 2 1,-2 4 0,-2-1 0</inkml:trace>
  <inkml:trace contextRef="#ctx0" brushRef="#br0" timeOffset="141167.0742">10251 14249 1,'0'0'3,"0"3"0,2 2 0,0 2-1,4 2 0,0 2 0,4-1-1,1 3 0,3 0 0,1 1-1,1 1 1,1 1 1,4 2-2,-1-2 1,3 0 0,2 3 0,0-2-1,1-1-1,-3 1 0,0-3 0,0-3-1,-3 1 1,-5-2-1</inkml:trace>
  <inkml:trace contextRef="#ctx0" brushRef="#br0" timeOffset="141552.0963">10220 14122 1,'-5'-6'2,"1"0"0,0-1 0,0 1 0,4-4-1,0-1-1,2-2 1,2-1 0,2-1 0,3-2 0,3-2-1,1-1 1,5-2 0,1 0 0,3-2-1,1 1 0,4 0 1,2 1-1,0 0-1,2 1 1,0 1 0,0 1 0,0 3 1,0 1 0,-2 2 0,-2 3-1,0 1 0,-2 0 2,0 5-1,-5 1-1,1 3 1,0 2-1,-3 1 0,1 3 1,-3 2-1,3 2 0,-5 2 0,5 3 0,-2 1 1,-1 3 0,3 0-1,-3 0 0,3 1 0,0 2 0,-1 0 1,3 2-1,-3-2 0,3 1 0,0 0 1,-3 1-1,1 0 0,0 0 1,-1 1-1,-1-1 0,-3-1 0,-1 2 0,-3 0 0,-4 1 0,-2 2-1,-2 1 1,-4-1-1,0 2 0,-4 2 0,-2-1 0</inkml:trace>
  <inkml:trace contextRef="#ctx0" brushRef="#br0" timeOffset="142406.1451">10807 14486 1,'2'2'2,"-2"2"-1,2 1 0,0 0 0,0 1-1,0 1 0,0 0 1,0 1 0,0-1 0,1 3-1,-1-1 1,0 0 0,0 2 0,2-1-1,-2 1 1,2-1-1,0 3 0,0 0 0,3 1 0,-1 1 1,0 1-1,2-1 0,1 2 1,1 2-1,0 1 0,3 0 1,1 2-1,-2 0 0,3 2 0,-1 3 0,1 0 0,-1 2 0,1 1 0,-3 1 1,3 2-1,-1-2 1,-1 1 0,-3-1 0,0-2-1,1 1 0,-3-2 0,-2 0 0,0-1 0,-2-1 0,-1-2 0,-3-1 0,2-1 0,-2-1 0,-2-1 0,2-3 0,0-1 0,0-1 0,0-2 0,-3-2 0,1 1 0,0-2 0,0 1 0,0-2 0,0 1 0,0 2 0,-2 0 0,2 1 0,-2-1 0,0 2 0,-3 1 0,3 2 0,-2-1 0,0 3 0,-2-2 0,1 3 0,-1-2 0,0 2 0,2-2 0,-3-1 0,1 2 0,0-3 0,0 1 0,-1 0 0,1-1 0,0-2 0,2 0 0,-3-1 0,3-2 0,0 0-1</inkml:trace>
</inkml:ink>
</file>

<file path=ppt/ink/ink3.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5:24:08.004"/>
    </inkml:context>
    <inkml:brush xml:id="br0">
      <inkml:brushProperty name="width" value="0.05292" units="cm"/>
      <inkml:brushProperty name="height" value="0.05292" units="cm"/>
      <inkml:brushProperty name="color" value="#FF0000"/>
    </inkml:brush>
  </inkml:definitions>
  <inkml:trace contextRef="#ctx0" brushRef="#br0">5405 8212 2,'-4'-2'2,"2"1"-1,-3 0 0,1 0 0,2 0 0,-2 0 0,2 1 0,0-2-1,-2 2 1,0 0 0,0 0 0,-3 2-1,1 1 0,0-1 1,-2 3 0,-5 0 0,3 2-1,-5 0-1,-1 2 1,-3-1 1,-1 4-1,-3-2 1,-2 2 0,-2 1-1,-4 1 0,0 1 0,-4 0 0,0 0 1,-2 1-1,-1 2 0,1-1 1,-2 2-1,2 1 0,-1-1 2,-1 1-2,2 0 0,0 0 0,1-1 0,-1 0 0,2-2 1,2 1 0,0-1-1,2 0 0,0-2 1,2-1 0,0 0 0,2-2-1,0 2 0,0-1 0,2-1 1,3-1-1,-1 1 0,2-2 0,1 0 0,1-1 0,2-1 0,1 0 0,1 0 0,1-2 0,2 0 0,1-1 0,1-1 0,2 1 0,-1-3 0,3 1 0,0-1-1,2 0 0,0 0 0,2-1-1</inkml:trace>
  <inkml:trace contextRef="#ctx0" brushRef="#br0" timeOffset="1435.082">5275 8963 1,'-9'-3'2,"-1"2"0,-3 0-1,-3 0 1,-1 0 0,-1-2 0,-1 1-1,-2 1 0,-3-1 1,1-1-1,-2 1 0,0 0 0,0-1 0,-1 1-1,-1 0 2,2-2-1,0 2 0,0-2 0,2 2-1,-1 0 1,-1-1-1,2 1 0,-2 1 0,0 0 0,1 0 0,-1-1 0,-2 4 0,2-1 1,-4 1-1,0 2 0,0-2 1,0 3-1,0-1 0,-2 2 1,0 1-1,2-1 0,0 0-1,3-1 1,-1 1 1,0-1-1,2 1 1,0 0 0,4-3-1,1 2 0,1-3 0,3 2 0,-1-2 0,3 0 0,1-1 1,1 0-1,1 2 1,3-2-1,0 0 0,0-1 0,-1 1 0,3 0 1,2 1-1,0-2 0,-2 0 0,1 0 0,1 0 0,0 0 0,0 1 0,0-1 0,2 1-1,-2 0 1,2-1 0,0 0 0,-3 1 1,3-1-1,0 0 0,0 0 0,2 0 0,-2 0 0,2 0 0,-2 0 0,0 0 0,2 0-1,-2 0 1,2 0 0,-2 0 1,2 0-1,0 0 0,-2 0 0,2 1 0,0-1 0,-2-1 0,2 1 0,-2 0 0,2 0 0,0 0 0,0 0 0,0 0 0,0 0 0,0 0 0,0 0 7,0 0-7,0 0-1,0 0 0,0 0 7,0 0-1,0 0 0,0 0-1,0 0-7,0-1 7,0-2-7,0-1 0,-2-1 1,2 2 6,0 0 0,2-2-7,-2 1 0,-2 1 1,2-1 0,-2 0 0,2 0 0,-3 1 1,3-1 0,0 1 0,0-1 7,-2 1-7,2 0 6,2 0-1,-2 1 7,-2-1-16,2 1 9,0 0-9,0-1 9,-2 1-1,2 0-1,0 1 0,-2-2-7,2 1 0,0 0 2,0 0 0,0 1 7,0-1-7,0 1 7,0 0 0,0-1-9,0 1 9,-2 0-8,2 0 1,0 1 0,0-1 0,0 0 1,2-1 7,-2 1-7,0 1 0,0 0 0,0-1 0,0 1 0,0 0 1,0 0 0,0 0 0,0 0 7,0 0-7,0 0 0,0 0 0,0 0 0,-2 0 0,2 0 0,0 0 0,0 0 1,0 0 0,0 0 6,0 0-1,0 0-1,0-1-6,0 1 0,0 1 0,0-1 0,0-1 1,0 1 6,0 0-7,0 0 0,0 0 1,0 0 6,0 0-7,0 0 0,0 0 7,0 0-1,0 0-7,0 0 1,0 0 0,0 0 0,0 0 0,0 0 0,0 0 0,0 0 0,0 0 0,0 0-1,0 0 0</inkml:trace>
  <inkml:trace contextRef="#ctx0" brushRef="#br0" timeOffset="16464.9417">5316 14781 1,'-2'-1'2,"-2"1"0,0-1-1,-1 0 0,1 0 0,-2-2 0,2 2 1,-2 0 0,0-1-1,-1 1 1,1 1-1,0-2 0,-2 1-1,1 0 1,-1 0 0,-2 1 1,2-1-2,-3 1 1,-1 0 0,1-1 0,-3-2 0,-1 2 0,1-2-1,-3 0 1,-3 0 0,1 1-1,-2-3 0,-1 0 0,-1 1 0,-2-2 0,0 0 1,-2 0-1,1 0 0,-1 0 0,-2 2 0,-2-1 0,0 2-1,0 0 1,-4 1 0,1 1 1,-3 0-1,0 2 0,0 0 1,0 3-1,-3-2 0,-1 1 0,2 1 0,-1 0 0,3 1 0,2 0 0,-2 1 0,1-2 0,3 1 0,2 1 0,-2-2 0,2 1 0,2 0 0,2-3 0,1 1 0,-1 1 0,2-2 0,0 1 1,4-2-1,1 0 1,-1 0 0,2 0-1,5 0 0,-1-1 0,1 0 0,1 0 0,3 0 0,0 0 0,2 0 0,-1 0 0,3 0 0,0 0 0,2 0 0,0 0 0,-1 0 0,3 0 0,0 0 0,0 0 0,0 0-1,2 0 1,0 0-1,0 0 0,0 0-1,2 2 0</inkml:trace>
  <inkml:trace contextRef="#ctx0" brushRef="#br0" timeOffset="18227.0425">5223 15666 2,'-6'-3'1,"-3"-1"1,3 0-1,-2-1 0,0-1 0,-3 0 1,-1-1-1,-1 2 0,1-4 0,-2 1 0,-3-1 0,0 0-1,-1-1 0,1-1 1,-1-1-1,-5-1 1,2-1 0,-2-1-1,1-1 1,-3 0-1,2-1 0,-2 0 0,1 0 0,-1-1 1,0 1-1,0-1 2,0 0-2,0-1 0,1 0 0,-1 1 1,2-1-1,-2 2 0,2-2 0,1 2 0,-1-1 1,2 1-1,1 1 0,-3-1 0,4 2 0,-1 0 0,3 1 0,-2 1 0,1-1 0,1 2 0,3-1 1,-3 1-1,5 1 0,-1 0 0,1 1 0,2-1 0,-3 2 0,3 1 0,2 0 1,-1-1-1,1 1 0,0 0 0,0 1 0,-1 0 0,3 0 0,-2 0 0,0 0 0,-1-1 0,1 1 0,2 1 0,-5-1 0,3 0 0,-2 2 0,2-2 0,-3 1 0,1-1 0,2 0 0,-3 2 0,1-1 0,0 2 0,-1-1 0,1 0 0,0 1 0,1 0 0,1 0 0,0 0 0,-1 1 0,1-1 0,2 1 0,-2 0 0,1 1 0,1-2 0,-2 3 0,2-1 0,2-1 0,-3 0 0,1 1 0,0-2 0,2 3 0,0-1 0,-2 0 0,1-1 0,1 2 0,0 0 0,2-1 0,-2 0 0,0 0 0,2 1 0,0 0 0,-2 0 0,-1-1 0,3 0 0,-2 0 1,2 1-1,-2-2 0,2 2 0,-2 1 0,2-1 0,0-1 1,-2 0-1,1 1 0,-1 0 0,2 0 0,0 0 0,0 1 1,0-1-1,2 0 0,-2-1 0,0 1 0,0 0 0,2 0 0,-2 1-1,0-1 1,0 0 0,0-1 0,0 2 0,-3-1 0,3 0 0,2 0 0,-2 0 0,-2 0 0,2-1 0,0 1 0,0 0 0,0 0 0,0 0-1,0-2-1</inkml:trace>
  <inkml:trace contextRef="#ctx0" brushRef="#br0" timeOffset="19818.1335">5423 16322 1,'0'0'2,"-2"0"0,2 0-1,0 0 0,0 0 0,-4 0 1,0 1-1,0 2 0,0 0 0,0-2 0,0 0 0,-3 1 0,3-2-1,-2 1 1,2 0 0,-2 0 0,-1-1-1,1 1 1,0-1-1,0 1 0,-2 1 0,-1-2 0,1-2 0,0 1 0,-1 0 2,-1 0-1,0 1 0,-3-2-1,-1-1 0,1 1 0,-3 1 0,1-2 0,-3 2 1,-1 0-1,-1-1 0,-3 2 1,-2-1-1,2 1 0,-2-2 1,1 1 0,-3-1 0,2 0-1,2-1 0,0 2 0,1-2 1,3-1-1,-2 1 0,1-1 0,-1 1 0,2-2 0,-1-1 0,1 0 0,0-1 0,-1 2 1,1-1-1,-2-1 0,1 1 0,1 0 0,-1 0 0,-1 1 0,-2-1 0,0 1 0,1-1 0,-3 2 0,2-2 0,-4 1 0,2-1 0,0 1 0,3-1 1,-1-2 0,2-1-1,-1 0 0,1-1 1,0-2-1,0-1 0,3 0 0,-1-3 0,3-1 0,-1-2 0,3 1 0,-3-2 0,5 0 0,-5-1 0,5-1 0,-1 0 0,1 1 0,0-2 0,-1-1 0,1 2 0,-3-1 0,3 1 0,-3 0 0,1 0 0,-1-1 0,1-1 0,2 0 7,-3 1-7,3-2 0,-1 1 0,3-3-1,-3 0 0,3 1 0,2-2 1,0 0 0,-3 0 0,5 0 0,0 0 0,0 0 0,2 0 0,-1 3 0,1 0-1,0 1 1,2 1-1,0 2 1,-2 0 0,2 2 0,0 2 0,0-1 0,-3 2 0,3 0 0,0 2 0,-2 0 0,2 1 0,0 1 0,0 1 0,0-1 0,-2 2 0,2-1 0,-2 3 6,-1 0-7,3 0 0,0 1 1,-2 0-1,0-1 0,0 2 1,2 0 0,0 1-1,-2 1 0,2-1 1,0 2 0,-1-1 0,1 1 0,0 0 0,0 1 0,2-2 0,-2 3 0,0-1 0,2 0 0,-2-1 0,0 1 0,2 0 0,-2-1 0,0 2 0,0-1 0,0 1 0,2 0 0,-2-1 0,0 0 0,-1 1 0,3 0 6,-2 0 0,2-2-8,-2 1 1,0 1-1,0-2 1,0 1 0,2 0 1,-2 1 0,0-2-1,2 2 0,-2 0 1,2 1 0,0-1 0,0 0-1,0-1-1,0 2 0,0-1 0,0 1-1</inkml:trace>
  <inkml:trace contextRef="#ctx0" brushRef="#br0" timeOffset="26256.5017">5326 16944 2,'0'0'2,"0"0"0,0 0-1,0 0 0,0 1 0,0 1 0,0-2 0,0 1 0,0-1 0,0 1 0,0 0-1,0 0 1,-2 1-1,0 1 1,0 0 0,-2 2-1,0 1 1,0 1-1,-5 0 0,3 2 0,0-1 0,-2 0 0,-1 2 0,-1 0 0,2 1 1,-3-1 0,-1 2 1,0-1-2,-3 1 0,1-2 0,-1 3 0,-1 0 0,-3 0 0,0-2 1,1 2-1,-1-2 0,-2-2 0,3 0 1,-3-1-1,1-1-1,-1 0 2,-2-1-1,2-1 0,-1-2-1,1 1 2,0-2-1,-1 0 0,1-2 0,2 0 0,-4-1 0,5 0 0,-3-1 0,3-1 0,-3 1 0,0 0 0,3-1-1,-1 1 1,0-3 1,1 2-1,-1-2 0,1 0 0,-1-1 0,0 0 0,3 0 0,-3-2 1,1 1-1,-1-1 0,0-3 0,3 0 0,-5-1 0,2-1 0,3 1 0,-3-2 0,1 0 0,-1 0 0,3-3 0,-1 0 0,-2-1 0,5 0 1,-3-1-1,3 0 0,-1-1 0,3 0 0,-3-1 0,3 0 0,-2 0 0,1-1 0,1 0 0,-1-2 0,3-1 0,0 1 0,-1-2 0,-1-1 0,2 2 0,-1-1 0,1 1 0,-2-3 0,-1 1 0,3-1 0,-3 0 0,3 0 0,-2-2 0,1 1 0,1 0 0,-2 0 0,1 0 0,1 1 0,-3-1 0,1-1 0,2 1 0,-3-2 0,3 0 0,-2 2 0,1-1 0,-1-1 0,-1 2 0,1-1 0,0 0 0,-3 1 0,5 0 0,-5 1 0,3 0 0,1 0 0,-1 2 0,2 0 0,-3 1 0,5 1 0,-2-1 0,-1 1 0,3 0 0,0 0 0,0 1 0,-1 0 0,3 1 0,2-2 0,-2 2 0,2-1 0,-3 2 0,3-1 0,0 0 0,2 1 0,-2-1 0,0 1 0,2-1 0,-2 1 0,2 0 0,-3 0 0,3 1 0,-2 1 0,2 0 0,0 0 0,-2 3 0,2 1 0,0-2 0,-2 1 0,2 4 0,-1-1 0,1 1 0,0 2 0,0 0 0,-2 2 0,2-1 0,0 2 0,2 0 0,-2 0 0,0 1 0,2-1 0,-2 1 0,2-1 0,0-1 0,2 0 0,-2-1 0,2 0 0,-2-1 0,2 0 0,0-2 0,2 2 0,0-3 0,0 0 0,1-1 0,1 0 0,-2 0 0,2 0 0,2-1 0,-1 1 0,1 0 0,-2 2 0,0-1 0,1 1 0,-1 3 0,-2 0 0,0 2 0,-2 0 0,2 1 0,0 0 0,-2 1 0,0 1 0,-2 0 0,3 1 0,-3 0 0,0 0 0,2 1 0,-2 0 0,2 1 0,-2 0 0,0 0 0,2 0 0,-2 1 0,0-1 0,0 1 0,0-2 0,2 2 0,-2 0 1,0 0-1,0-1 0,2 1 0,-2 0 0,0-1 0,0 1 0,0 0 0,0 0-1,0 0 1,0 0 0,0 0 0,0 0 0,0 0 0,0 0 0,0 0 0,0 0 0,0 0 0,0 0 0,0 0 0,0 0 0,0 0 0,0 0 0,0 0 0,0 0-1,0 0 0,0 0 0</inkml:trace>
  <inkml:trace contextRef="#ctx0" brushRef="#br0" timeOffset="31536.8038">14598 15167 2,'-10'4'2,"-1"-1"0,1 2-1,-3 0 1,-1-1-1,0 2 0,-3-1 0,0-1 0,-1 1 0,-3 1 0,-2 1-1,1 1 0,-5 0 1,-2 2 0,-4-1-1,-2 2 1,-3 2-1,1 1 0,-2 0 1,-3 0 0,1 2 1,0-2-1,-1 1 0,1 1-1,-2-1 1,1-1-1,1 1 1,-3 0 0,3-1-1,2 0 0,-3-1 0,3-2 1,2 0 0,4-1 0,0-2 0,2 0 0,4-1-1,2 0 0,4-3 0,1 0 0,1 0 0,2-1 0,3 0 0,2-2 1,1 1-1,1 1 0,2-1 0,1-1 1,1 0-1,2 0 0,-2 1 0,2-1 0,0-1 0,1 0 0,-1 1 0,2 0 0,0-1 0,2 0 0,0 0 0,-2 0 0,0 0 0,2 0 0,-2 0 0,2 0 0,0 1 0,-2 0-1,2-1 0,0 2 1,-2-2-1,2 0 0,-2 0-1,0-2 0</inkml:trace>
  <inkml:trace contextRef="#ctx0" brushRef="#br0" timeOffset="33916.9399">14387 15842 2,'-15'1'2,"-1"0"0,-1-1 0,-3-1 0,-1 0 0,-2-1-1,-2-1 0,3 0 1,-3 0-1,2 0 0,0-2 0,-1 1 0,1-2-1,0 1 0,0-1 2,1-1-1,-1-2-1,0-1 1,0 0 0,1 1 0,-1-1-1,0 0 0,0 2 0,1-1 0,-1 2 0,-2-1 0,2 2 0,1 1 1,-3 2 0,0 0-1,2 2 0,-2 1 1,0 1-1,-1 2-1,1-2 1,2 1 0,0 2-1,1-1 1,-1 2 1,4-2-1,-2 0 0,1 0 0,3 1 0,-1-2 0,1 1 0,3-1 1,-1 0-1,3-1 0,-1 1 0,3 1-1,0-2 2,-1 0-1,3 0-1,0 0 1,-1-1 0,3-1 1,0 1-1,0 0 0,2 0 0,0-1 0,-1 1 0,3-1 0,-2 1 0,2 0 0,-2-1 0,0 1 0,2 0 0,0 0 0,0 0 0,-2-1 0,2-1 0,-1 2 0,3-1 0,-2 1 0,0-1 0,0 1 0,0 0 0,0 1 0,0-1 0,0 0 0,2 1 0,-2-1 0,0-1 0,0 1 0,2 1 0,-2-2 0,0 0 0,0 1 0,2-1 0,-3 1 0,1 0 0,2 0 0,0-1 0,-2 1 0,0 1 0,2 0 0,-2-1 0,2-1 0,-2 0 0,2 0 0,-2 1 0,2 0 0,-2-2 0,2 2 0,0 0 0,0-1 0,0 0 0,0-1 0,0 1 0,0-2 0,0 2 0,-2-1 0,0 1 0,2-1 0,-2 0 0,0-1 0,2 1 0,0-1 0,-2 1 0,2-1 0,0-1 0,0-1 0,2-1 0,0 2 0,0-2 0,0-1 0,2 1 0,0-1 0,-2 1 0,2-1 0,1 0 0,-1 3 0,-2-1 0,-2 0 0,2 1 0,0 1 0,2 0 0,-2-1 0,0 3 0,-2-1 0,2 1 0,-2 0 0,0 1 0,0-3 0,0 3 0,0 0 0,2 3 0,-4-3 0,2 1 0,0 0 0,0 1 0,0-1 0,-2 0 0,2 1 0,0-1 0,0 0 0,0-1 0,0 1 0,0-1 0,0 1 0,0-1 0,0 0 0,0 0 0,0 1-1,0-1 2,0 0-2,0 0 2,0 2-1,0-2-1,0 0 1,0 0 0,0 0 0,0 0 0,0 0 0,0 0 0,0-2 0,0 2 0,2 0 0,-2 0 0,2-1 0,-2 1 0,2-2 0,0 2 1,-2 0-1,3-1 0,-3 1 0,0-1 0,2 1 0,-2 0 0,0 0 0,-2 0 0,2 0 0,0 0 0,0 0 0,0 0 0,0 0 0,0 0 0,0 0 0,0 0 0,0 0 0,0 0 0,0 0 0,0 0 0,0 1 0,2 0 0,-2 0 0,0 0 0,0-1 0,0 0 0,0 1 0,0 1 0,0-2 0,0 1 0,0-1-1,0 0 1,0 1 0,0-1 1,0 1-2,0-1 1,0 0 0,0 0 0,0 0 1,2 0-1,-2 0 0,0 0 0,0 0 0,0 0 0,0 0 0,0 0 0,0 0-1,0 0 2,0 1-1,0-1 0,0 0 0,0 0 0,0 1-1,0 2 1,0-1 0,0 2 0,0-1 0,0 1 0,0 0 0,-2 1 0,2-2 1,0 2-1,0-3 0,0 2 0,-2-3 0,2 2 0,0 0 0,0 0 0,0-2 0,0 2 0,0-2 0,0 0 0,0 0 0,0-1 0,0 0 0,0 0 0,0 0 0,0 0 0,-3 1 0,3-1 0,0 2 0,0-2 0,0 1-1,0 0 1,-2-1 0,2 0 0,0 0 0,0 0 1,-2 0-1,2 0-1,0 1 1,-2 0 0,2-1 0,0 0 0,-2 3 0,0-3 0,-2 2 0,2-1 0,0 0 0,0-1 0,0 3 0,-2-2 0,-1 2 0,1-2 0,0 3 0,0-2 0,0 3 0,-2-2 1,-1 2-1,1 0 0,0 0 0,0 1-1,2-1 2,-2 0-1,1-1 0,-1 2 0,2-3 0,2 0 0,-2-1 0,0 0 0,2 0 0,0-1 0,2 0 0,-3 0 0,1 0 0,2 2 0,-2-2 0,0-1 0,2 1-1,0 0 1,0 1 1,0-2-1,0 0 0,0 2 0,0-2 0,-2 1 0,2-1 0,0 0 0,-2 0 0,2 0 0,0-1 0,0 1 0,0 0 0,0 0 0,0 0 0,0 0 0,0 0 0,0 0 0,0 0 0,0 0 0,0 0 0,0 0 0,0 0 0,0 0 0,0 0 0,0 0 0,0 0 0,0 0 0,-2 1 0,2 1 0,0 0 0,-6 3 0,2-1 0,0-1 0,-3 3 0,3-2 0,0 0 0,-2-1 0,2 0 0,-2 0-1,1 1 1,1-1 0,0 1 1,2-3-1,-4 1-1,4 1 1,0-3 0,-2 0 1,2 0-1,2 1-1,-3 0 1,1 1 1,2-2-1,-2 0 0,2 1 0,-2-1 0,2 0 0,0 0 0,0 0 0,-2 0 0,2 0 0,0 0 0,0 0 0,0 0-1,0 0 0,0 0 1,0 0-1,0 0 1,0 0-1,0 0 0</inkml:trace>
  <inkml:trace contextRef="#ctx0" brushRef="#br0" timeOffset="78843.5095">14577 8623 1,'0'0'2,"0"0"-1,0 0 0,0 0 0,0 0 0,0 0-1,0 0 1,0 0 0,0 0 0,2 3-1,-2-1 0,0-1 1,2 3 0,-2-2 0,2 0 0,-2 1 0,3-1-1,-3 0 0,2 1 0,-2-2 1,2 0 0,-2 1-1,2-1 1,0-1-1,0 1 0,0 2 1,0-1 0,2-1-1,-2 0 0,0 1 0,0 0-1,2 0 0,1 1 2,-3-2-1,4 0 0,-2 0 0,0 0 1,2 0-1,1-1 0,1 0 0,0 3 0,0-3 0,1 0 0,1 0 0,2 0 0,-1 1 0,3-1 0,-1 0 0,1-1 0,-1 1 0,3 0 0,-1 0 2,-1 0-2,0 1 0,1-2 1,-1 2 0,1-1-1,-3 0 0,3 0 0,-3 0 0,3 0 0,-3-1 0,1 1 0,-3-1 0,2-1 0,1 1 1,-3 1-1,4-2 0,-3 0 0,1 0 0,1 0 0,1 0 0,-1 1 0,-1-2 0,2 1 1,-1 0-1,-1-1 0,1 1 0,1 1 0,-1 0 0,1 0 0,0-2 0,1 2 0,-1 0 0,-1 0 0,1-2 0,1 2 0,1-1 0,-1 0 0,-1 0 0,1 1 0,1 0 0,1-1 0,-1 1 0,1-2 0,0 2 0,-3 1-1,5-3 2,-1 0-1,1 2 0,2-1 0,-5-1 0,5 1 0,-1-1 0,1-1 0,0 1 0,-1-1 0,3 3 0,-2-2 0,0-1 0,-1 2 0,3-2 0,-2 2 0,-1-2 0,1 2 0,0 0 0,-1 1 0,-1-1 0,2 0 0,-5 2 0,3-1 0,2 0 0,-3-2 0,1 2 0,-1-1 0,1 1 0,0 0 0,-1 1 0,3 0 1,0 0-1,-1 0 0,1 1 0,2 0 0,-3-3 0,3 2 0,0 0 0,0 0 0,-1-3 0,1 3 0,-2 0 0,0 1 0,-1-1 0,3 2 0,-4-1 0,1-2 0,1 1 0,-2 0 0,1-2 0,-3 4 0,3-5 0,-1 2 0,-2 0 0,1 0 0,-1 1 0,-1-1 0,1 1 0,-1-1 0,-1-1 0,-1 2 0,-1 0 0,1 0 0,1-1 0,-3 1 0,1 0 0,-1 0 0,-2 1 0,3-2 0,-3 1 0,2 3 0,1-3 0,-3 1 0,3-2 0,-3-1 0,4 2 0,1 3 0,-1-2 0,3-1 0,-3 1 0,3-1 0,-1 0 0,1 1 0,2 0-1,-1 0 1,1 1 0,2 0 0,1-1 0,-1 1 0,2 1 0,-1-2 0,3 0 0,0 1 0,0 0 0,0 0 0,2 1 1,-3 0-1,3-1 0,0 2 0,2-3 0,-2 2 0,2 1 0,-2-2 0,2 2 1,0-1-1,0-1 0,2 1 0,0-1 0,-2 0 0,2 2 0,-2-3 1,0 1-1,2 1 0,-2-1 0,0 0 0,0 1 0,-2-1 0,-1 0 0,1 1 0,0 0 0,-2-1 0,-2 1 0,2-1 0,-5 2 0,3-3 0,-2 1-1,-1 0 1,3 1 1,-4-1-1,1 0 0,1-1 0,0 1-1,-1-1 2,1 0-1,0 0 0,2 0 0,-1-1 0,-1 0 0,4 0-1,-2 0 1,-1-1 1,3 0-1,-2 0 0,2 0 0,0-1 0,-3 1 0,3 0 0,0 0 0,0 0-1,-3 0 2,3 1-1,0-3 0,0 2 0,2-1 0,-2 1 0,2 0 0,1-2 0,1 0 0,0-1 0,4 2 0,-2 0 0,1 0 0,1-1 0,0 1 1,2-1 0,2 1-1,-2 0 0,0-2 0,3 2 0,-3-2 0,0 1 0,-2 0 0,2 0 0,-2 1 0,0-2 0,-2 3 0,2-2 0,-1 0 0,-4 1 0,-1 1 0,2-2 0,-4 0 0,-2 1 0,-2-1 0,-1 1 0,1 1 0,-5 0 0,1 1 0,-3-3 0,1 1 0,-3 1 0,1-2 0,-3 1 0,0 1 0,-1 0 0,-3 0 0,0-1 0,-2 1 0,0 1 0,1 0 0,-1 0 0,0-1 0,-2 1 0,0 0 0,-2-1 0,0 1 0,0 0-1,0 0 0,-2 0 0,0 0-1</inkml:trace>
  <inkml:trace contextRef="#ctx0" brushRef="#br0" timeOffset="80127.583">14528 9315 1,'8'-3'1,"0"-1"1,0 1-1,5-2 1,-1 3-1,3-3 0,1 0 0,3 0-1,-3 0 1,5 0 0,0 1 0,4-1-1,-1 0 1,1 3-1,2-2 1,2 1-1,-2 0 0,2 0 1,0 1-1,0 1 1,2 0-1,0 1 0,2 0 1,-2 0-1,2 0 0,0 0 0,-2 1 0,4 0 0,-2 1 0,3-1 0,-1 1 0,2-1 1,-2 1-1,2-2 0,3 0 0,-1 0 1,0 1-1,1-1 2,1 0-2,0 0 0,3 0 0,-1-1 0,1-1 0,1 2 1,1 0-1,-1 0 0,5 0 0,-1 0 0,1-1 0,2 2 0,-1-1 0,1-1 1,0 2-1,2-1 0,-3 0 0,1 1 0,2-1-1,0-1 2,1 0-1,1 1 0,0 0 0,2-3 0,-2 3 0,2-2 0,2 1 0,-2-2 0,2 1 0,0 1-1,2-1 2,0 0-1,2 0 0,-2 0 0,2-1 0,-2 3 0,0 0 0,0 0-1,-2-1 1,-2 0 0,0 1 1,0-1-2,-2 1 1,2 0 0,-3-1 0,5-2 0,-4 1 1,2 0-1,-4-1 0,2 1 0,-3 1 0,-1 0 0,2 0 0,-2-2 0,-1 1 1,1 1-1,-2-3 0,-1 3 1,-3 0-1,1 0 0,1-1 0,-3-1 0,-1 2 0,-1 1 0,1 0 0,-5 0 0,0-1 0,-1 1 0,-3 0 0,-2 1 0,-2 0 0,0 0 0,-4 1 0,-2-1 0,-1 0 0,-3-1 0,0 2 1,-3-2 0,-1 1-1,-3-1 1,1 0-1,-5 0 0,1 2 0,-1-2 0,-2 1 0,-2 0 0,1 0 0,-1-1 0,-2 0 1,0 1 0,0-1-1,-2 1 0,0-1 0,0-1 0,0 1 0,1 0 0,-3 0 0,0 1 0,0 0 0,0 1 0,0-2-1,-3 0-1,1-3 0,0 1 0</inkml:trace>
  <inkml:trace contextRef="#ctx0" brushRef="#br0" timeOffset="82777.7346">14799 9959 2,'-3'1'2,"1"1"0,2-2-1,0 1 0,0 0 0,0 0 0,-2 0 0,4-1-1,-2 1 1,0 2 0,2-1 0,1 3 0,1-2-1,0 1 1,0 0 0,2 0 0,0-1 0,1 2 0,-1 0-1,4-1 0,-2 1 0,5 1 0,-1-3 0,3 1 0,3-2 0,1-1 0,2 0 2,1-1-2,3-1 1,2-1 0,2 0-1,0-1 0,4-1 1,0-2-1,2-1 1,0 1-1,5 0 0,-1 0 0,4 1 0,-1-2 0,1 1 1,1-2-1,-1 2 0,1 0 0,-1-1 0,0 1 0,1 2 0,-5-1 0,3 1 0,-1 0 0,0-1 0,-1 0 0,1 2 0,0-1 0,1 1 0,-1-2 0,0 2 0,3 1 0,-3-4 0,3 2 0,-1 2 0,0 1 0,3-2 1,-3 1-1,3 1 0,-3-1 0,3 0 0,1-1 0,-1 2 0,1 0 0,-1 1 1,2 1-1,-5-1 0,2 1 0,1 1 0,-1-1 0,1 1-1,-3-2 1,3-2 0,-3 2 0,3-1 0,-1 0 0,3-1 0,-3-1 0,5 0 0,0-1 0,-1 1 1,1 0-1,2-1 0,-3-1 0,3 3 0,-2-3 0,-3 2 0,3-1 0,-3 1 0,1-1 0,0 1 0,-3 1 0,3-2 0,-3 1 0,1-1 0,-1-2 0,1 3 0,-3-2 0,0 1-1,-1-1 1,1-1 0,-1 1 0,-1 0 0,2-1 1,-3 0-1,-1 1 0,2 0 0,-1-1 0,-1 1-1,0 0 2,-2 1-1,1-2 0,-1 1 0,-2 1 0,0 0 0,-2 0 1,-2 1-2,-2 0 1,-2 0 0,0 1 0,-2 0 0,0 1 0,-5-1 0,1 1 0,0 0 0,-5 1 0,1-1 1,-3 1-1,1 0 0,-3 0 0,1 1 0,-3-1 0,0 0 0,1 1 0,-3-1 1,0 0-1,-2 1 0,3-1 0,-3 0 0,0 3 0,2-2 0,1-1 0,-3 1 0,2 0 0,0 0 0,1-1 0,-1 2 0,0-1 0,0 0 0,1 0 0,-1-1 0,-2 1 0,3-1 0,-1 1 0,-2 1 0,0-2 0,0 1-1,-1 0 0,-1-1 0,0 0-1</inkml:trace>
  <inkml:trace contextRef="#ctx0" brushRef="#br0" timeOffset="84225.8174">15260 10630 1,'14'0'1,"7"0"1,0 1-1,1-1 0,3 0 0,4 0 0,2-1 0,4 0 0,3-1 0,-1-1-1,2 1 1,4-1 0,1-2 0,1-2-1,1 1 1,1 0-1,3 1 0,0-1 0,4 0 0,-1 0 0,1 1 0,2 2 0,-4 1 0,1-2 0,3 2 0,-6-1 0,2 2 0,-1 1 0,-1-1 0,0 1 0,-3 0 0,3 1 0,-3-1 0,1 0 0,-3 0 0,1-1 0,1 0 0,-1-2 0,-3 1 0,1 0 0,-3 0 0,3-3 0,-3 3 0,-2-2 0,3 0 0,-5-1 0,0 1 0,0 1 0,3-1 0,-5 0 0,0 0 0,0 1 0,-2-1 0,0 1 0,0 1 0,-2-1 0,0 0 0,0 2 0,0-3 0,-2 3 0,2-3 0,-2 2 0,2 0 0,-2-1 0,0 0 0,2-1 0,-2 2 0,0 0 0,0-1 0,0 1 0,0 0 0,-2 0 0,0-1 0,2 2 0,-4 1 0,2 0 0,-1 0 0,-1 0 0,0 0 0,0 1 0,0-1 0,-3 0 0,1 3 0,2-2 0,-2-1 0,2 1 0,-3-1 0,1 0 0,0 1 0,2 0 0,-1 0 0,1-1 0,-2 1 0,0 1 0,0-1 0,-1 0 0,1 0 0,-2 0 0,1 2 0,-1-1 0,0-1 0,2 1 0,-3 1 0,1 0 0,4 1 0,-2-1 0,-3 0 0,3 0 0,-2-1 0,1 2 0,-1-3 0,2 0 0,0 2 0,-1-2 0,1-1 0,0 1 0,0-1 0,-1 1 0,-1 0 0,2 0 0,-5-1 0,3 0 0,-2 0 0,-1 0 0,1 0 0,-3 0 0,1 0 1,-3 0-1,1 0 1,-1 0-1,-1 1 0,-3 1 0,1-2 0,1 0 0,-2 2 0,1-1 0,-3 0 1,0-1-1,-2 1 0,3 1 0,-3 0 0,-2-2 0,0 1 0,0-2 0,0 2 0,-2-1 0,3-1 0,-3 1-1,-2-1 1,2 0-1</inkml:trace>
  <inkml:trace contextRef="#ctx0" brushRef="#br0" timeOffset="109840.2825">4522 6306 1,'0'0'2,"0"0"0,0 0 0,0 0 0,0 0 0,0 0-1,0 0 0,0 0 0,0 0 0,0 0 0,0 0 0,0 0 0,0 0-1,0 0 0,0 0 1,0 0 0,0 0-1,2 0 2,-2 1-1,0 0 0,4 4-1,0 1 0,0 2 0,2-1 0,1 2 0,-1 0 0,0 2 0,-2-1 0,2 2 1,1 1 0,-1-2-1,0 2 0,0 1 0,0 1 0,1 0 1,-3-2 0,2 1 0,0-1-1,0-2 0,1 0 0,-3 1 0,2-2 0,-2-1 0,0-1-1,0-1 1,0 0 0,1-2 1,-1 0-1,2-4 0,0-1 0,2-4 0,3 0 0,1-3 0,1-4 0,1 0 0,3-3 0,3-4 0,3 1 0,2-2 0,2-2 0,2-1 0,0 0 0,0 0 0,-1 0 0,4-1 0,-4 1 0,1-1 0,0 1 0,-2 3 0,0-1 0,-4 1 0,0 3 0,-1 0 0,-3 2 0,0 0 0,-5 1 0,1 4 1,-3-1-1,0 2 0,-1 1 1,-3-1-1,0 3 0,-2 0 0,1 1 0,-3 1 0,0-1 0,0 1 0,0 0 0,0 1 0,-2 1 0,1 0 0,-1 0 0,-2-2 0,2 2 0,0 1 0,-2-1 0,0 1 0,2-1 0,-2 1 0,0 0 0,0 0 0,2-1 0,-2 1 0,0 0 0,2 0 0,-2 0 0,0-3 0,2 3 0,-2 0 0,0 0 0,0 0 0,0-1 0,0 1 0,0 0 0,0 1 0,0-1 0,0 0 0,0 0 0,0 0 0,0-1 0,2 1 0,-2 0 0,0 1 1,-2-1-1,2 0 0,0 0 0,0 0-2,-2 0-1</inkml:trace>
</inkml:ink>
</file>

<file path=ppt/ink/ink4.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5:28:40.942"/>
    </inkml:context>
    <inkml:brush xml:id="br0">
      <inkml:brushProperty name="width" value="0.05292" units="cm"/>
      <inkml:brushProperty name="height" value="0.05292" units="cm"/>
      <inkml:brushProperty name="color" value="#FF0000"/>
    </inkml:brush>
  </inkml:definitions>
  <inkml:trace contextRef="#ctx0" brushRef="#br0">3233 5634 2,'0'-1'1,"0"1"1,0 0-1,0 0 0,0 0 0,0 0-1,0 0 0,0 0 1,4-3-1,-2 2 1,3-1 0,-1 1 0,0 1 0,2 0 0,0 0-1,0-2 0,3 2 1,-1 2-1,2-2 0,1 1 1,-1 0-1,0 0 1,3 0 0,1 0-1,1 2 0,-1-2 1,3 0-1,-1 0 1,1 0-1,-1 1 0,1-1 0,2 0 0,-3 0 0,1 0 0,-1 0 0,1 1 2,-1-2-2,3 2 0,-3-1 1,1 0 0,2 1-1,-3 1 0,3-2 0,-1 1 0,1 1 0,0-2 0,-1 0 0,1 0-1,1 0 2,-1 2-2,2-2 2,-1 0-1,-1 0 1,2 0-1,1 0 0,-1-1 0,0 2 0,0-2 0,-1 0 1,3 1-1,0-1 0,-3 1 0,5 0 0,-2 0 0,2-1 0,0 1 0,-1-1 0,-1 2 0,2-1 0,-2 1 0,-1-2 0,3 1 0,-2 2 0,0-3 0,-2 2 0,1-1 0,-1 1 0,-2 0 0,1-1 0,-1 1 0,-1-1 0,1 0 0,-2 2 0,-1-2 0,-1 1 0,1-1 0,-1 2 0,1-2 0,-1 0 0,1 0 0,1 0 0,-1-1 0,1 1 0,-1-1 0,1 0 0,2 0 0,-1 0 0,1 0 0,-1 0 0,1-1 0,2 1 0,-1 0 0,1 0 0,0 0 0,-1 1 0,-1-1 0,2 2 0,-1-2 0,-1 1 0,2-1 0,-1 1 0,-1-1 0,2 1 0,-3-1 0,3 0 0,0-1 0,-1 0 0,-1 0 0,4-1 0,-3 0 0,1 0 0,0-1 0,-1 0 0,1-2 0,-2 3 0,1-1 0,-1-1 0,0 1 0,-1-1 0,1 1 0,-1 0 0,1 2 0,0-1 0,-3-1 0,3 2 0,-3 0 0,1 0 0,2 1 0,-3 0 0,1 0 0,-1-1 0,3 1 0,-5 0 0,5 0 0,-5-1 0,3-1 0,-3 2 0,3-1 0,0 1 0,-1-1 0,1 0 0,-1 0 0,-1-2 0,-1 2 0,3-2 0,-1 2 0,-1-3 0,1 2 0,-1 0 0,-1-1 0,3 1 0,-1 1 0,-3-2 0,1 1 0,1 0 0,-1 1 0,-1-1 0,3 0 0,-1 0 0,-1 1 0,0-1 0,3 0 0,-2 1 0,1 1 0,-1-1 0,1 0 0,-1 1 0,1-2 0,1 2 0,-1 0 0,-1 0 0,1 2 0,1-1 0,-1 0 0,-1 0 0,1 1 0,-1 0 0,1-1 0,-1 2 0,1-2 0,1 2 0,-3-1 0,3-1 0,-1 2 0,-1-1 0,2 0 0,-3-1 0,3 1 0,-1-2 0,1 1 0,-1 0 0,1-1 0,1 1 0,-1-1 0,-1 0 0,1 0 0,2 0 0,-3-1 0,1 1 0,-1 0 0,1 0 0,-1 1 0,-1-1 0,1 1 0,-1 0 0,-1 2 0,-1-1 0,1 0 0,1-1 0,-1 2 0,1-2 0,-1 1 0,1 1 0,-1-1 0,3 1 0,-3 0 0,5-1 0,-3-1 0,3 0 0,-1 1 0,1-1 0,0 0 0,1 1 0,1-1 0,0 1 0,-1 0 0,-1-1 0,2 1 0,-3 1 0,1-1 0,2 0 0,-3 1 0,1-2 0,2 0 0,-3 1 0,3-1 0,-3 1 0,3-1 0,-2 0 0,1 0 1,1 1-1,-2-2 0,1 2 0,-1-2 0,2 1 0,-3-1 0,3 1 0,0 1 0,-1-2 0,1 0 0,-2 1 0,1 1 0,1-2 0,0 2 0,-3-1 0,3 0 0,0 0 0,-1 1 0,1-2 0,0 0 0,1 0 1,1 0 0,0-2-1,-2 1 0,1 0 0,1 0 0,0-1 0,0 0 0,-1 0 0,1 0 0,0-1 0,0 1 0,-3-1 0,3 0 1,-2 1-1,1-2 0,-1 1 0,0 0 0,0-1 0,1 2 0,1-2 0,-2 0 0,1 0 0,1 1 0,2-2 0,-2 0 0,2 1 0,-3-1 0,3 0 0,0 2 0,-2-2 0,4 1-1,-3-1 1,1 0 0,-2 2 0,0-2 0,0 2 0,-1-1 0,1 1 0,-2 0 1,-1 1-1,-1 0 0,2-1 0,-3 2 1,1-2-1,0 0 0,-1 1 0,1 0 0,-1-2 0,1 2 0,0 0-1,1 0 1,-1 0 0,0 0 0,-1 1 0,3-2 0,-5 2 0,5 0 0,0-1 0,-1 0 0,-1 2 0,-2-1 0,1 0 1,3 1-1,-5-1 0,1 0 0,-1 1 0,1-1 0,0 1 0,-3-2 0,1 2 0,1-1 0,-1 1 0,-1-1 0,1 1 0,-3-1 1,0 1-1,3 0 0,-3 0 1,-1-1 0,1 1-1,-2-1 0,3-1 0,-3 2 0,0-1 0,1 1 0,1 0 0,-2 0 0,1 0 0,-1-1 0,1 1 0,1-1 0,-2 1 0,1-1 0,-1 0 0,0 0 0,-1-1 0,1 1 0,0 0 0,1 0 0,-3 1 0,2-1 0,-2 0 0,-1-1 13,1 2-8,-2 0-7,-2-1 13,2 1-7,-1 0-1,-3 0 0,0 0 12,2 0 4,-2 0-8,0 0 4,0 0-1,-2 0 11,2 0-16,-2 0-1,0 0 0,0 0 4,0 0-8,2 0 0,-2 1-1,0-1 0,0 0 0,2 0-1,-2 0 0,0 0 7,0 0-8,0 0 0,0 0-1,0 0-7,0 0 8,0 2 7,0-1-14,0-1-7,0 0-3,-2 1 1,2-1-5,-2 1 2,-2 3 0</inkml:trace>
  <inkml:trace contextRef="#ctx0" brushRef="#br0" timeOffset="2810.1607">17347 4395 3,'-5'-2'3,"3"-1"-1,0 0 0,2 0 0,-2 0 0,0 0-1,0-1 0,0 2 0,0 1 0,2-1 0,-2 2 0,2-2 1,0 4-2,0-1 1,0 1 0,2 5 0,2 2 0,0 4-1,2 2 0,1 4 0,1 3 0,0 4 0,0 3 0,5 3 1,-1 3 0,1 1-1,1 1 0,1 1 1,-1-2-1,3-3 0,1 0 0,-1-3 1,1-2-1,1-4 0,-2-4 1,1-2-1,1-4 0,-3-4 0,1-4 0,-5-4 0,3-5 0,-1-4 0,-3-5 0,-1-3 0,-2-5 0,0-2 0,-3-5 0,-3-3 0,-2-1 0,-4-4 0,-1-2 0,-1-1 0,-2 0 0,0 1 0,-3 0 0,3 1 0,-4 2 0,1 2 0,3 3 0,0 5 0,-1 2 0,1 2 0,2 3 0,0 3 0,2 1 0,0 4 0,1 2 0,1 3 0,2 5 1,2 3-1,1 3 1,1 6 0,4 2-1,0 2 0,0 4 0,5 4 0,-1-1 0,3 3 0,-1 1 0,3-2 0,-1 1 0,1 1 0,-1-4 0,3 1-1,-4-2 1,1-2-1,-1-2-1,-3-2 1,0-2-1,-1-2 0</inkml:trace>
  <inkml:trace contextRef="#ctx0" brushRef="#br0" timeOffset="3177.1817">17917 4162 1,'2'-6'3,"1"0"-1,-3 0 0,2 0 0,-2 2 0,0-1-1,0 2 1,2-1-1,-2 3 1,0-1-1,0 0 0,-2 2 1,2 2-1,0 2 0,0 3 0,-2 4 0,2 0 0,0 3 0,0 4 0,0-2 0,2 3 0,-2 0-1,4 2 1,0 0-1,2 1 1,2-1 0,1 1-1,3-1 0,0 0 0,3 0 0,1-1 0,1 0 0,2-1 0,1 0 0,-1-2 0,2 1 0,-3-1 0,1 0 7,-1-2-8,-3 0 1,-1 0 0,-1-1 0,-5 2-1,0-1 0,-4 4 1,-4-2-1,-2 2 0,-2 1 0,-4-3 0,0 1 0,-5-1 0,1-2-1,-1-2 0,-1-1 0</inkml:trace>
  <inkml:trace contextRef="#ctx0" brushRef="#br0" timeOffset="3508.2006">18242 4357 1,'8'-10'3,"-1"-2"-1,3-3 0,0-2 0,1-1 0,1-2-1,0-1 0,3-2 1,-3 0 0,3-2-1,-3 0 0,-1 0-1,-1 0 0,-2 0 3,-2 2-2,-2 0-1,1 2 1,-5 0 0,-2 5 0,-1 2 0,-1 2 0,-2 4-1,-4 3 0,2 4 0,-3 5 1,-1 3 0,1 4-1,3 4 1,-2 3 0,-1 4 0,3 3 6,2 2-7,0 2 0,4 3 0,2 0 6,2 1-1,4-3-1,2-1-7,3-1 0,3-4 8,5 0-7,1-5-1,3-1 1,2-5-1,2-3 0,2-3 0,2-5-1</inkml:trace>
  <inkml:trace contextRef="#ctx0" brushRef="#br0" timeOffset="4416.2526">19413 3410 3,'0'-2'3,"-2"0"0,2-2-1,-2 2 1,-1-1-1,-1 1 0,0 0 0,0 2 1,0 1-1,-2 3 0,0 1-1,-1 5 6,1 3-7,-2 3 0,2 4 13,-1 3-8,1 1 7,2 4-17,0 2 8,2 2 7,4 0-15,0 1 8,2 1 5,4-2-7,3-2 6,1-3-13,3-2 7,3-3 0,1-5 0,4-3-7,-1-3 7,3-6 0,4-5-6,0-3 0,0-4 0,2-5 0,2-3 1,0-2 1,-2-4 0,-2-2 1,2-3 0,-4-3 1,-2-1 0,-4-2 0,-3 0-1,-3-3 1,-3 0 0,-4 0 0,-3 1 0,-3 4 0,-2 1 1,-5 6 0,-3 3 0,0 6 0,-7 6 0,3 4 0,-4 8 6,-3 5 6,0 6-14,1 4 6,-1 4 7,3 4-2,1 3-7,3 3 6,1-1-14,5 1 13,0-3-1,4-2 0,4-2-7,2-3 0,2-2 6,2-5 1,5-3-16,-1-4 9,3-2-6,1-6 7,3-4-6,-3-4 0,3-4 1,0-3 0,-1-3 8,-1-4-1,-1-1-6,1-5 0,-3-1 0,1-1 1,-3-2 0,-1-2 0,-3 2 1,0-1-1,-2 3 2,1 4 0,-3 4-1,-2 2 1,2 4 0,-2 4 1,2 7 6,-2 4-1,-2 6-7,2 3 0,0 5 7,0 2-7,1 3 7,1 1 6,2 0-8,0-1-1,4-1-6,-1-2-1,3-2 2,0 0 0,1-4 7,1 0-7,3-6 0,-3 0 1,3-3-1,-1-3 1,1-4 0,0-3 0,1-3 1,-1-2 0,-1-2 0,1-4 0,-3-1-1,-1-2 1,-3-3 0,-2-2 0,-1-1 0,-3 0 0,-2 0 0,-2 0 1,-2 2 0,-2 3 0,-1 2 0,-1 3 1,-2 3 0,0 2 6,1 3-1,-1 4-1,-2 4-1,2 2 7,-1 4-8,1 4-7,2 1 13,0 5-1,1 3-7,1 4 0,4 2-1,2 0 0,0 4-6,5 0 7,-1 0 6,2 1-7,0 0 6,3 0 0,-1-1-7,3 1 6,-1-1-13,2 0 7,-1 0 0,-3-2 0,-2 0 7,3-2-1,-5 0-7,0-1 0,-2 0 7,-2 0-14,-2 0 2,-2-2 0,-2 0 0,-2-4 1,0 0-1,-3-2 1</inkml:trace>
  <inkml:trace contextRef="#ctx0" brushRef="#br0" timeOffset="4734.2708">20662 2966 1,'2'-3'3,"0"-2"-1,2-1 1,-2-1-1,4 0 1,-1 0-1,-1 0 0,0 0-1,2 0 0,-2 0 2,0 2-2,2-2 0,-1 1 0,-3 1 0,2-1 0,0 2 0,0 0 0,-2 1-1,-2-2 0,2 3 0,0-2 0,-2 2 0,2 0 0,-2 1 0,0-1 0,0 1-1,2 0 1,-2 0-1,0-1 1,-2 0-1,2 1 0,0 1 1,0-1-1,0 0-1</inkml:trace>
  <inkml:trace contextRef="#ctx0" brushRef="#br0" timeOffset="5323.3045">20608 3230 3,'2'-1'3,"0"1"0,2-2 0,0-3-1,3-2 0,1-1 0,2-4-1,1 0 0,1-2 1,0-4 0,1 1-1,1-3 0,-1 0 0,1-2 0,-1 0 0,-1-1 0,-2-2 0,3 0-1,-5-1 7,0 1-7,-1 1 0,-1 1 0,-2 2 0,-2 1 6,0 4-7,0 3 0,-4 1 0,0 3 13,-2 5-14,0 1 20,-5 7-3,1 3-14,-2 6 12,-1 2-14,1 5 20,0 4-10,-3 4-1,3 2-1,2 1 6,2 4-8,1-2 5,1-1-1,4 0-1,0-3-7,4-1 13,3-4-3,3 0-1,4-6-1,1-3-20,1-4 14,5-4-7,0-5-6,0-4 2,3-5 13,1-4-7,0-2 1,4-3 0,-2-2-6,2-5-1,-2 0-11,-3-2 9,1-4-6,-2-2 3,0-1 2,-5-2 0,-1-2 2,-5 0 1,1-2 1,-5 3 1,-2 1 1,-2 4 1,-2 4-1,-2 3 2,-2 4 7,-2 4 0,-2 6 11,-2 3-2,-3 6 0,1 2-9,0 5 6,-3 3-2,3 1-1,0 4 0,1 3-8,1-1 8,2 3-9,4 1 14,0 1-8,0 0-7,4-1-6,0 1 0,4-1 22,0 0-15,0-1 13,5-3-2,-3 2-7,0-2 0,3 0-13,-3-2 1,-2 0-6,-2 0 2,0 1 1,-4-1 0,-4 2 2</inkml:trace>
</inkml:ink>
</file>

<file path=ppt/ink/ink5.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5:30:26.997"/>
    </inkml:context>
    <inkml:brush xml:id="br0">
      <inkml:brushProperty name="width" value="0.05292" units="cm"/>
      <inkml:brushProperty name="height" value="0.05292" units="cm"/>
      <inkml:brushProperty name="color" value="#FF0000"/>
    </inkml:brush>
  </inkml:definitions>
  <inkml:trace contextRef="#ctx0" brushRef="#br0">9115 8810 1,'4'-1'2,"-4"1"0,2-3-1,-6 5 1,4-2-1,0 0 1,0 0-2,2 0 1,-2 0 0,2 0 0,0 0 0,-2 0-1,2-1 0,-2 2 0</inkml:trace>
  <inkml:trace contextRef="#ctx0" brushRef="#br0" timeOffset="1295.0741">11417 13074 1,'0'0'3,"0"0"-1,0 0 0,0 0-1,0 0 1,0 0 0,0 0 0,0 0 0,0 0-1,0 0 1,0 3 0,-4 0-1,2 3-1,-4 0 1,1 3 0,1 0 0,0 1 0,0 1 0,-2 1 0,0 1-1,2 1 1,-1 1-1,1 1 1,0 2-1,2-1 0,-2 4 1,0 0-1,0 1 1,2 2-1,-5 29 1,1-7-1,-2 1 0,0-4 0,3 0 7,1 0-7,0 1 6,-2 3-8,0 1 1,-5 2 6,5-2 0,2 1-1,0 1 0,-2 0-7,2-27 0,0 5 7,-3 3 7,3 3-15,0 3-1,-2 4 9,2 3-8,-5 3 8,1-1-9,2 3 16,0 0-16,0 2 14,1 0-14,1 3 13,-2-2-13,2 2 13,0 1-7,0 1 0,0-2 6,1-1-14,1 1 1,0-2 14,2-1-1,0 1-14,0-2 1,0 0 7,2 0-6,0 0 13,1-2-7,-3 2 6,4-1-7,0 0 6,0 1-1,0-1-13,2 1 7,-2 1 7,5 0-1,-3-1-13,2 1 13,0-1 1,1 0-9,1-1 1,0 1-6,1 0 13,-1-2-13,-2-2 14,3 1-7,-1-2 6,-2-2-13,3-2 7,-1-2 0,0 0-6,1-2 7,-1-2 0,0 0-6,1-2 7,-1 0-6,-2-2 0,1 0 0,-1-1 1,-2-1 1,2-2-1,-4 1 1,3-1 1,-3-2 0,-2-1-1,2 1 1,-2-6 0,0 0 0,0 0 1,-2-2-1,0-1 0,2-2 0,-2-3 0,0-4 0,0 0 0</inkml:trace>
  <inkml:trace contextRef="#ctx0" brushRef="#br0" timeOffset="4395.2514">11456 12966 2,'11'1'1,"-1"2"0,4-1 1,1 0-1,-1 1 0,3 0 0,0 0 0,1-1-1,3 0 0,0 1 0,3-1 0,-1 1 1,2-1 0,29 1 0,-7-2 0,1 0 0,-1 0-1,1 1 1,-25-2-1,2 0 0,1-2 0,3 1 0,4 1 0,1-1 1,1 0 0,0 0-1,4-1 0,0 0 0,3 1 0,41-2 0,-1-1 1,-7 3-1,-38 0 0,0-1 1,2 0-1,5 1 0,-1-1 0,5 1 0,-1 0 0,3-1 0,0 0 0,53-4 0,-10 2 0,-47 1 0,3 0 0,3-1 0,0 1 0,2-2 0,1 2 0,1-2 0,0 0 0,2-2 0,58-3 0,-11-1 0,1 1 0,-59 4 0,5 0 0,4-1 0,0 2 0,0-4 0,1 2 0,61-9 0,-12 2 0,-9 1 0,-51 8 0,1-1 0,-1 0 0,3-1 0,-1 1 0,-1 2 0,-1-1 0,1 0 0,-1 2 0,-3 0 0,-1 1 0,-1 1 0,-2 1 0,-1 1 0,34 3 0,-8 4 0,-10 1 0,-15 0 0,-2 2 0,-3 3 0,-10 0 0,-1 2 0,-2 1 0,-1 4 0,-3 0 0,-11-9 0,2 2 0,-1 1 0,-1 2 0,0 3 0,0 2 0,0 3 0,-1 0 0,-1 3 0,0 1 0,0 3 2,-2 0-1,-2 1 0,2 3-1,-4 0 1,0 1-1,2 3 0,-4 0 0,0 2 1,0 2-1,-3 4 0,3-1 1,0 0 0,0 2 0,0 1-1,2 0 0,0 1 0,0 2 0,0-1 0,2-1 0,0 1 1,0 3-1,0 1 0,2 0 1,-2-1-1,2 2 0,0 0 1,2 2-1,-2-2 1,4 0 0,-2 1-1,3 0 0,-1 2-1,0 2 1,-2-3 1,2 3-1,1-3 0,-1 3 0,0-3 0,0 2 0,0-2 0,1-1 0,-1 0-1,0 1 1,2 1 7,-2-3-1,3 1-7,-1-1 0,0-3-1,1 1 1,-1-3 0,0 1 0,2-2 0,-1 0 1,1-2 0,-2 0 0,1 0 0,1-2 0,0 1 0,-1 1 0,-1-3 0,0-2-1,0 2 7,3-2-7,-5-1 0,2-1 0,-2-1 0,1-2 7,-1 0-7,-2-2 6,0-2-6,-4-1 0,2-1-1,-2-2 7,0 1-7,-2-3 0,0-1 1,-2-1 0,0-3 0,-3 0 0,1 0 0,-2-1 0,0-3 0,-3-2 7,3 0-7,-2-1 0,-3-1 0,3-2 0,-4 2 0,-1-4 1,1 0-1,-3 0 0,-4-3 1,3 0 0,-5-1 0,0-1 0,-2 1-1,1-2 0,-3 0 1,-2 0 0,2 0 0,-4-2 0,0 1-1,0 0 1,-2-2 0,0 1 0,-3 0 0,-1 0 0,0-2 0,-2 2 0,-1 0-1,-1 0 1,-2-1 0,-5 2 0,1-2 0,-3 2 0,-4 0 0,0 0 0,1 1-1,-5 0 1,0 0 1,-2 0-1,0 1 0,0-2-1,-2 2 1,0-1 0,-2 1 0,2 0 0,0 0-1,2 0 1,0 0 0,-2-1-1,-1 1 1,-1-1 0,2 1 0,-2-1 0,0-1 0,0 0 0,2 1 0,0-2 0,0 1 0,2-1 0,0 0 0,0 1 0,0-2 0,0 0 0,0 0 0,2 1 0,0-1 0,2 0 0,0-1 0,3-1 0,-1 1 0,2 0 0,3-1 0,-1-1 0,2 1 0,1 0 0,1-1 0,1 0 0,-1 0-1,1-1 0,-1 0 1,5 1 0,0-1 0,-3 1 0,5-2 0,0 2 0,1-2 0,3 1 0,0 0 0,4 0 0,0-2 0,2 2 0,2-1 0,0-1 0,2 1 0,3 0 0,-1-1 0,2 0 0,3-2 0,-1 2 0,2-2 0,1 2 0,-1-2 0,3 2 0,-1-1 0,1 1 0,2-1 0,-3 1 0,3 0 0,1 1 1,-1-2-1,-1 2 0,1-1 0,2 1 0,-1-1 0,-1 1 0,2-2 0,1 2 0,-1-2 0,0 2 0,-1 0 0,1-2 0,2 2 0,-3-2 0,3 1 0,-2-1 0,1 0 0,1 0 0,0 0 0,-2-1 0,3 1 0,-1-1 0,2 0 0,-2 0 0,4 1 1,-1-2-1,-1 1 0,2-1 0,0 2 0,-2-1 0,4 0 0,-3 0 0,3 0 0,-2-1 0,2 2 0,0-3 0,0 1 1,0 1-1,2-1 0,-2 0 0,4 1 0,-2-3 0,2 1 0,0-3 1,0 3-1,0-1 0,0-1 0,0-3 0,0 2 0,1-2 0,-1 3 0,0-2 0,-2 0 0,0 0 1,0 2-1,0-2 0,0 1 0,-2 2 0,2 0 0,0 1 0,-2 0 0,2 1 0,-3 1 0,1-1 7,0 2-8,0-1 1,-2 2 0,2-2-1,-2 0 0,2 2 1,-2-2 0,0 1 0,2-1 6,-3 0-7,3 1 0,0-1 0,0 0 7,0 1-7,-2-2 0,2 1 0,-2 1 0,2-1 0,0 1 7,2 0-1,-2-1-7,0 0 0,-1 2 7,1 0-7,0-1 0,2-1 0,-2 2 7,0-2-1,0 3 0,2-2 0,0 1-1,0 1-8,-2-1 9,2 1-9,-2-2 2,2 1 14,0 1-15,0-1 13,0 1-1,-2 1-1,4 0-1,-2 0-1,0-1 7,0 0-2,0 1-8,-2 0-6,4 1 0,-4-1 1,2 1 0,2 0 7,-2 0-7,0 0 6,0 0 0,0 0-7,0 0 1,0 0-7,0 0 2,0-3 14,0-3-1,4 1-7,-2-2 0,2 0 1,0 1-7,1 1 8,-1 1 0,2-1 12,0 0 0,0 2-15,1-2-7,-1 3 16,0-2-16,0 3 9,0 0-6,1 1 7,1 1 6,0 0-13,-2 0 13,1 2-1,-1-1-6,0 2 6,-2-1-7,2 2 8,-2 1-2,3-2-14,-3 1 16,0-1-9,0 1-6,0 0 2,-2-1 13,2-1-13,-2 0 7,3 1 6,-3-3 0,-2 0-7,4 0-7,-2 2 14,0-3-13,0 1 13,0-1-14,-2-1 8,2-2 6,-2 1-13,2 0 7,0-2 6,0-1 0,0 0-7,0-1-6,3 1 7,-3-2 6,0 1-7,2 2 0,-2-2 6,0 1-6,0 2-7,0-1 8,0 1 6,0-1-7,-2 2 0,2 1-6,0 0 7,-2-1-6,0 0 13,0 1-7,0 0-7,0 1 8,0-1-7,0-1 14,0 1-1,-2 1-1,2-1-1,0 0 0,0 0-8,0 0 1,-2 0-6,2-1 13,0 2-6,-2-2 0,2 1 0,0 0-6,0 0 7,0-1 6,0 2-7,0-1 0,0 0 7,-2 0-14,2-1 14,0 0-1,-2 1-7,2-1 0,0 1-6,0 0 14,0-1-1,0 0-13,0 1 14,0-1-14,0-1 1,-2 2 7,2 1 7,0-1-1,0 0-1,0 1 0,0-1-15,0 1 15,0 0-13,0 0 1,0 0 1,0 0 1,-2 0 6,2 0 7,0 0-8,0 0 7,0 0-14,0 0 7,0 0-6,0 0 7,0 0-6,0 0 13,0 0-14,0 0 14,0 0-14,0 0 13,0 0-13,0 0 0,0 0 8,0 0 6,-2 1-14,2-1 13,0 0-7,-2 0-6,2 2 0,-2-2 1,2 1-2,-2-1 1</inkml:trace>
  <inkml:trace contextRef="#ctx0" brushRef="#br0" timeOffset="10887.6227">11440 12978 1,'6'0'1,"0"-1"0,0 1 0,3-1 0,-1 1 0,0-2-1,3 2 1,1-2 0,0 1-1,3-1 0,-1 0 0,5 1 0,0-2 0,1-1 1,1 0-1,2 0 0,1 0 0,30-7 0,-6 2 1,-1 1-1,-1-1 0,1 2 0,-1 1 0</inkml:trace>
  <inkml:trace contextRef="#ctx0" brushRef="#br0" timeOffset="10959.6268">12439 12829 1,'41'-5'1,"-2"1"0,3-2 0</inkml:trace>
  <inkml:trace contextRef="#ctx0" brushRef="#br0" timeOffset="11188.6399">12991 12762 1,'21'-3'1,"3"0"0,1 0 0,0 0 0,31-4 0,-6 2 0,1 0-1,-5-1 1,-1 2-1,-3 2 0,-1 0 0,-2-2 0,-20 3 0,2-1 0,1 0 0,1 1 0,2 1 0,2-1 0,0 0 0,0 0 0,2 1 0,-1-1 0,1-1 0,31 0 0,-4 0 0,-8-2 0,-3 2 0,-1-3 0,-3 2 0,0-3 0,1 3 0,-1-3 0,1 0 0,-3 1 0,-4-1 0,0 2 0,2 0 0,-4 0 0,-1 1 0,1 2 0,-2-2 0</inkml:trace>
  <inkml:trace contextRef="#ctx0" brushRef="#br0" timeOffset="14034.8027">12232 13598 1,'6'-5'1,"2"0"0,3 0-1,-1-1 1,5-1 0,-3 0 0,7 0 0,-3 0-1,7-1 1,26-10-1,1 2 0,-2 1 0,5 0 1,5 0 0,0 1-1,-27 7 0,7 0 0,1-1 0,2-1 0,3 2 0,3-2 0,48-6 0,-6 1 0,-4 2 0,-4 3 0,-5 2 0,-39 5 0,3 0 0,1-2 0,1 3 0,1-1 0,2 2 0,44 2 0,-10 0 0,-9 2 0,-8-1 0,-4 3 0,2 0 0,-6 3 0,-4-1 0,-5 4 0,-4 0 0,-5 0 0,-5 2 0,-7 1 0,-1 0 0,-6 1 0,-7 1 0,-4 0 0,-6 2 0,-4 0 0,-8 0 0,-7 4 0,-6 1 0,-4 2 0,-8-1 0,-6 2 0,-5 1 0,1-1 0,20-15 0,-4 3 0,-4 1 0,-5-1 0,-45 16 0,5-4 0,1-4 0,-4-1 0,5-3 0,37-11 0,-3-1 0,-3 0 0,-5 0 0,-2 0 0,-56 6 0,7-5 0,8-2 0,6-2 0,6-4 0,9-2 1,39 0 0,-1-2-1,-1-1 0,2 0 0,-2-5 0,4 0 0,2-2 0,2-2 0,2-2 0</inkml:trace>
  <inkml:trace contextRef="#ctx0" brushRef="#br0" timeOffset="14707.8412">12565 15117 1,'29'-5'1,"6"-4"0,6 0 0,7-1 0,-21 4 0,4 0-1,4-2 1,4-1 0,7-1-1,49-9 1,-2 2-1,-4 3 1,2 0-1,-48 7 0,7 2 0,0-1 0,3 0 0,5 1 0,56-3 0,-6 1 0,-11 1 0,-6 2 0,-2 0 0,-9 2 0,-3 2 0,-7 0 0,-6 3 0,-6 2 0,-4 3 0,-8 2 0,-5 1 0,-10 4 0,-10 0 0,-5 4 0,-10 4 0,-10 3 0,-8 4 0,-11-3 0,-10 3 0,-10 3 0,-7-1 0,-12 1 0,-8-4 0,1 1 0,32-16 0,-6 1 0,-5 1 0,-4 2 1,-6-1-1,-61 17 0,5-4 0,60-18 0,-4 1 0,-2-3 0,-2 1 1,-4-2-1,2-1 0,0-1 0,-63 5 0,18-7 0,20-2 1,8-7-1,13-4 0,12-4 0,11-1 0,7-5 0,12-4 0,5-2 0,11-6 0,5 1 0,12-2 0,3-3 0,6 2 0,9-3 0,8 1-1</inkml:trace>
  <inkml:trace contextRef="#ctx0" brushRef="#br0" timeOffset="15325.8766">12997 16457 1,'2'-7'1,"0"1"0,4-2 0,3 1 0,-1-1 0,4 0 0,1-3 0,3 2 0,3-1 0,4-3-1,2 0 0,6 0 0,4 0 0,4-1 0,2 0 0,3 2 0,3-1 1,3 0 0,2 1-1,2 2 0,-1 1 1,1 3-1,58-3 0,-13 5 0,-6 5 0,-49 2 0,1 2 0,1 2 0,1 3 0,-1 0 0,1 3 0,-1 0 0,-3 1 0,-2 1 0,-1 2 0,-5 1 0,-4-2 0,-6 3 0,-2-2 0,-9 3 0,-4 1 0,-8 1 0,-8 1 0,-6 0 0,-7 2 0,-12 0 0,-4-1 1,-8 1-1,-5 1 0,-6-2 0,-2 1 0,-6-1 0,-4-1 0,0-1 1,-4 0-1,-5-1 0,-1-3 0,1-1 0,3-2 0,-3-1 0,3-2 0,2-3 0,-1-2 0,3-2 0,2-3 0,4-2 0,2-3 0,4-3 0,4-3 0,5-3 0,5-1 0,7-4 0,4-2 0,6-3 0,7-2-1,3-3 0</inkml:trace>
  <inkml:trace contextRef="#ctx0" brushRef="#br0" timeOffset="17688.0117">11560 14176 2,'-9'37'1,"1"5"0,0 2 0,0 4-1,4-1 0,-3 4 1,3 1 0,2 0 0,0 1 0,0 2 0,2 1-1,2 2 0,0 1 0,2 1 0,0-1 0,3 0 0,-1 0 0,2 1 1,2-2-1,1 1 0,3 0 0,1 2 0,1-1 0,3 1 1,-1-1 0,3 0-1,4-2 0,0-1 0,4-1 0,0-3 0,4 1-1,4-3 0,0 0 1,3 0 0,-1 0 0,4 0 0,1 1 0,-1-4 1,5 2-1,-3-2 0,5-1 1,-1-1-1,3-2 0,2 0 1,2-2-2,0-1 2,-1-1-1,3-2 0,0-1 0,0 0 0,2-1 1,0-1-1,0-1 0,2 0 0,0-2 0,2-2 0,0-2 0,1-2 0,-1 0 0,0-4 0,0-3 0,0-1 0,0-3 0,0-2 0,2-3 0,1-2 0,1-2 1,2-2-1,-2-3 0,3-2 0,-3-4 0,2-3 0,-1-1 0,-1-4 0,2-3 0,-2-2 0,-1-2 0,-1-2-1,-2-2 1,0-1 0,-2-3 0,-2 1 0,-2-4 0,-2 0 1,0-3-1,-3-2-1,-1 0 1,2-3 0,-2-3 0,-3 0 0,1-2 0,-1-2 0,-3 0 0,-1-1 0,-3-2 0,-1 1 0,-4-4 0,-1 0 0,-1-1 0,-4-4 0,-2-1 0,0-2 0,-2 0 0,-3 0 0,1-1 0,-4-1 0,0-1 0,-3-1 0,1-2 0,-5 0 0,1-3 0,-1 2 0,-1-2 0,-3 2 0,-4-1 0,2 0 0,-3 0 0,-1 1 0,-2-2 0,-2 1 0,-2 0 0,0 2 0,-5 1 0,1 1 0,-2 1 0,-2 1 0,-3 2 0,-1 0 0,-3 0 0,1 2 0,-3 1 0,-24-56 0,1 16 0,3 14 0,-2 11 0,1 8 0,3 6 0,2 4 0,-2 4 0,18 26 0,-2-2 0,1 0 0,-3-3 0,-2-2 0,0 0 0,0 0 0,-1-3 0,-3 2 0,0 0 0,-2 1 0,0-1 0,-2 2 0,-29-31 0,4 10 0,6 8 0,4 5 0,-1 3 0,5 2 0,1 6 0,-1-1 0,3 2 0,-2 2 0,1-1 0,19 15 0,-1-3 0,-1-1 0,-4 2 0,-2 0 0,-33-13 0,6 2 0,2 4 0,2 1 0,3 4 0,1 2 0,4 3 0,1-1 0,22 6 0,-2 0 0,1 1 0,-3-1 0,-2 1 0,0 2 0,-2-2 0,2 1 0,-4 1 0,2 1 0,0-1 0,-2 2 0,-32 1 0,7 2 0,7-1 0,3 2 0,5 2 0,1-1 0,1-1 0,22-1 0,-1-1 0,-3 2 0,0 0 0,-2 1 0,1-2 0,-1 1 0,0 2 0,0-1 0,0 1 0,1 0 0,-1 0 0,2 1 1,-2-1-1,0 0 0,1 1 1,1 1 0,0-1 0,2 0-1,1 1 1,-24 9-1,9-2 0,0 0 0,4-1 0,4 0 0,4-1 0,-2 0 0,3 0 0,-3 0 0,2 0 0,13-7 0,-3 2 0,1 0 0,0 2 0,-3 0 0,-2 1 0,3 1 0,-5 2 0,3-1 0,-3 1 0,3 0 0,-3 0 0,0 1 0,1 2 0,-1-3 0,1 1 0,-1 2 0,0-2 0,1 0 0,-1 2 0,1-2 0,1 0 0,0 0 0,1 0 0,-3 0 0,5 0 0,-3 0 0,1 1 0,-15 14 0,2-3 0,4-5 0,4-2 0,3-3 0,-3-1 0,6-1 0,1-2 0,0 0 0,3-1 0,1 0 0,0-2 2,-1 0-2,1-1 0,-1 1 0,1-1 1,2 1-1,-2-2 0,1-1 0,5-4 0,-2 0 0,0 1 0,2 0 0,-1-1 1,1 1-1,-2 1 0,0 0 0,2 1 0,-2-2-1,1 2 1,-1 0 0,2 1 0,-2 1 0,0-1 0,-1 0 0,1 0 0,0 1 0,-2-1 0,2 2 1,-3-2-1,1 2 0,2 0 0,-2 0 0,-1 1 0,1 1 0,0-2 0,-3 0 0,3-1 0,0 1 1,2-1-1,-3-1 1,3 0-1,0-1 0,0-1 0,2 0 0,-1-1 0,3-1 0,-2 1 0,2 0 0,0-3 0,0 1 0,0 0 0,0-1 0,2-1 0,-2 3 0,2-3 0,0 0 0,-2 0 0,2 0 0,-2-1 0,2 0 0,0 1 0,0-1 0,0 0 0,0 2 0,-2-2 0,2 1 0,0 1 0,-2-1 0,-3 3 0,3-2 0,0 2 0,-2-2 0,0 3 0,0-1 0,-2 1 1,0 0-1,1 0 0,-1 0 1,0 0-1,2-1 1,0 1-1,0 0 0,1-2 0,-1 1-1,0-1 0,2 1-1</inkml:trace>
  <inkml:trace contextRef="#ctx0" brushRef="#br0" timeOffset="18995.0865">7523 14331 1,'6'0'1,"2"3"0,2-2 0,3 0 0,14 0-1,2 0 0,0-1 1,0 2 0,4-2 0,-2-2 0,-15 2-1,3 0 0,2 0 1,1 0-1,3-1 0,2 0 0,2 0 0,2 0 0,2-2 0,2 1 0,5 0 0,1-2 0,44-6 0,-3 0 0,-42 6 0,3-2 0,7-1 0,-1 0 0,5 0 0,0-1 0,2 0 0,2-3 0,60-7 0,-63 8 0,5 2 0,2-1 0,1 0 0,1-1 0,-2 1 1,4-1-1,0-1 0,64-9 1,-10 1-1,-66 9 0,4 1 0,0 0 0,2-2 0,0 2 0,0-2 0,2 1 0,-2 0 0,-2 0 0,60-8 0,-15 3 1,-14 3-1,-46 6 0,-1-1 0,1 2-1,3 1 1,-5-1 0,5 1 0,-5-1 0,-2 0 0,3 1 0,-3-1 0,0 0 1,-2 1-1,1-2 0,36-2 0,-10 2 0,-8 0 0,-2 0 0,-9 2 0,1-2-1,-5 0 1,-6 2 0,-2 2 1,-2 0-1,-18 1 0,1-1 0,1 1 0,-1 1 0,1-2 0,-1 1 0,-1 0-1,-1-1 1,-2 1 0,1 1 0,-1 0 1,-2-1-1,-1 0-1,1 1 1,-2 0 0,0 0 0,-2 0 1,1 0-1,1 0 0,-2-1 0,2 1 0,0 0 0,0 0 0,1-2 0,-1 0 0,2 2 0,-2-1 0,3 1 0,1-1 0,0 0-1,1 0 1,-1 0 1,2-2-1,-1 2 0,1-2 0,1 0 0,-1 2 0,0-1 0,1 1 0,1-1 0,-1 2 0,12-3 0,-1 1-1,-5-2 1,2 1 0,1 0 1,-1 0-2,-2 2 1,-1-2 0,3 0 0,2-1 0,-1 1 0,1-1 0,-2 1 1,6 1-1,-2-1 1,-15 1 0,4 0-1,3 0 0,0 0 0,-1 1 0,1-3 0,-1 1 0,3 1 0,-1-2 0,1 2 0,0-2 0,-3 2 0,3-1 0,-1 0 0,1 1 0,2-2 0,-3 3 0,1 0 0,-3-2 0,1 1 0,-3 1 0,17-2 0,-2-1 0,-6 3 0,-2-1 0,-3-1 0,-1 1 0,-5 0 0,-1 1 0,1 1 0,1 0 0,-3-2 0,-2 0 0,0 1 0,-1 1 0,-3 0 0,0-1 0,-4 0-1</inkml:trace>
  <inkml:trace contextRef="#ctx0" brushRef="#br0" timeOffset="20714.1848">7771 15981 3,'-2'-1'2,"2"-1"0,2 0 0,2-2-1,-2 3 1,4 0-1,2-2 0,3 2 0,3-1 0,3-3 0,1 1 0,5-1 0,0-1-1,4-1 1,4 0-1,0 0 0,4-1 2,2-1-1,3 0 0,1-2 0,4-1-1,5-2 1,2 2-1,4-1 0,-1-2 0,5 1 0,2 0 0,1-2 0,1 0 1,4 1-1,4 0 0,1-1-1,1 1 1,3-1 0,-1-1 0,1 1 1,-1 1-1,5 0 1,-3 0 0,5 0-1,0 1 0,-2 0 0,-1 0-1,3 0 1,-4 0 0,3 0 1,-1 1-1,2 0 0,-3 2 0,3-3 0,-4 2 0,-1-1 0,1 0 0,-3 2 0,1-1 1,-1 1-1,1-1 0,-1 1 0,-1 2 0,-1 1 0,-1-1 0,-5-1 0,2 2 0,-3 0-1,-3 1 1,0 0 0,60-8 0,-17 3 1,-59 9-1,2-2 0,-3 1 0,1-1 0,-1 0 0,-3 2 0,-1-1 0,1 1 0,-5-1 0,0 2 0,-4 1 0,0 0 0,-1-2 0,-5 2 0,-3 1-1,-1-1 0,-2 2 0,-2-1 0,-3 0 0,-1-1-1</inkml:trace>
  <inkml:trace contextRef="#ctx0" brushRef="#br0" timeOffset="22133.2659">18554 13505 1,'0'-6'2,"0"-2"0,0 1 0,0 1 0,-2-1-1,-4 0 0,0 0 1,2 0 0,-2 1-1,-5 0-1,-1 2 1,-1 0-1,-3 2 1,-3-2-1,1 2 0,-7 1 0,2 1 1,-4 1 0,11-1-1,-3 1 2,-4-1-2,-2 3 0,-1-1 0,-3 0 0,-4 1 0,-3 0 1,-1 1-1,-44 4 1,3 0-1,3 0 1,5-1-1,35-4 0,-6 1 0,-3-1 0,-1 2 0,-1 0 0,-6-1 0,1 1 0,-55 5 0,7 0 1,4 0-1,8-2 0,46-3 0,-7 0 0,0-1 0,-1 0 0,-7 0 0,0 3 0,-60 5 0,15-3 1,6-2-1,49-2 1,-3-2-1,-1 1 0,-2 1 0,-1-2 0,1 1 1,-2-1 0,2-1 0,1 1-1,-1-1 0,-47 5 0,14 0 1,13-1-1,38-4 0,1 0 0,0 3 0,2 0 1,-2-1-1,2 2 0,2-1 1,-2 1-1,2 0 0,-2-1 0,4 1 0,0 0 0,1-1 0,1 0 0,2 0 0,0 0 0,3-1 0,1 1 0,4-1 0,1-2 0,2 1-1,1-1 2,1-1-1,4 1 0,-3-1 0,3 0 0,2-1 0,0 0 0,2 0 0,0 0-1,0 1 2,0-2-2,2 1 1,-2 0 0,0 0 1,2 0-1,0-1 0,-3 0 0,3 2 0,-2-1 0,2 0 0,-2 0 0,0-1 0,0 1 0,0-2 0,-2 1 0,2-2 0,-2 1 0,0-2 0,-1 1 0,-1-1 0,0 2 0,-2 0 0,0-2 0,-1 1 0,-1-2 0,0 2 0,-3-2 0,1 1 0,1 1 0,-3-3 0,-11-3 0,0 1 0,0 0 0,5-1 7,1 1-7,-1-1-1,1 2 1,2-1-1,1 1 0,8 3 0,-3 0 1,1-1 0,-3 0 0,3 1-1,-2-2 1,-1 1 6,-1 1-7,1-1 0,1 0 7,-2 1-7,1-1 0,-1 0 0,1 3 0,1-1 7,-3 0-1,3 2-7,0 0 7,-1 0-7,-1 1 0,1-1 0,3 1 0,-3 0 0,1 0 7,0 0 0,1 0-8,1 1 1,-2-1 7,3 0-1,-1 0-7,2 0 7,-3 1 7,5-1-15,-2 0 13,2 0-14,-3 0 7,3 0 6,-2-1-7,2 0-7,-3 1 20,1-1-2,2-1 0,0 2-3,0-1-13,1 0 19,1 0-8,0 0-7,0 0 13,0-1-9,-2 1 0,4 0 6,-3 0-2,3 0-13,-2 1-6,2-1 20,0-2-7,0 2 0,0 1-7,0-1-5,2 1 13,-2-1 0,2 0 0,0 1-1,-2-2-6,2 2 13,-2 0-14,2 0 7,0-1-6,-2 1-13,2-1 1,0 1 2,0 0 1,0 0 0</inkml:trace>
  <inkml:trace contextRef="#ctx0" brushRef="#br0" timeOffset="38987.2299">12674 13483 1,'0'0'3,"0"0"-1,-2 0 1,0-2-1,2 1-1,-2 1 1,2 0 0,0 0 0,0 0-1,0 0 0,0 0 1,0 0-2,0 0 1,0 0-1,0 0 0,0 0 1,0 0-1,0 1 1,0 6 0,0 4-1,2 2 1,-2 2-1,2 1 1,-2 1 0,0 3-1,0 0 0,2 3 0,1 2 1,-1 0-1,0 2 1,0-1 0,0-2 0,2-1-1,0 1 0,0-2 1,5-3-1,-3 0 0,2-2 0,0-1 0,3-1 0,1-3 0,-2-1 0,3-3 0,1-1 0,1-2-1,-1-3 0,1-1-1,-1-2 0</inkml:trace>
  <inkml:trace contextRef="#ctx0" brushRef="#br0" timeOffset="39343.2503">13014 13705 1,'8'-4'2,"2"0"0,1 0-1,-1 2 0,0-1 0,1 2 0,-1 0 0,0 1 0,-1 1 0,1 0 0,-2 3 0,-2-2 0,-1 4 0,-3 0 0,-2 1 0,-2 0 0,-3 0-1,-1 0 1,-2 1 1,0 0-2,-1-1 0,1-1 0,-2 0 1,-1-2 0,3-1-1,-2-2 0,2-1 0,-1-1 0,1-2 0,2 1 0,-2-3 0,3-1 0,3-1 0,0 1 0,2-3 1,2 0-2,2 0 1,1-1 0,3 2 0,-2-1 1,2 1-1,1 0 0,1 1 0,0 1 0,1 0-1,-1 0 0,0 3 0,1 2-1,1 0 1</inkml:trace>
  <inkml:trace contextRef="#ctx0" brushRef="#br0" timeOffset="39810.277">13450 13594 2,'0'0'2,"-2"0"0,2 0 0,-4 0 0,0 0-1,-2 3 0,-3-1 0,-3 1 0,2 1 0,-1-2 0,-1 2 0,1-2 0,1 0-1,0-1 0,-1 1 0,3-2 0,0 0 0,0-2 0,1 1 0,3-1 0,0-2 0,0 1 1,2-3-1,0 0 0,4-1 0,2 2 0,2-2 1,-2 0-1,5 1 0,1 1 0,-2 0 0,1 3-1,1 1 1,0 1 0,3 3 0,-3 2 0,0 2 0,1 4 0,1 1 0,-2 5 0,1 2 1,1 5-1,-2 2 0,1 5 0,-1 0 0,-2 2 0,1 1 0,-1 3 0,-2-3 0,-2 0 2,0 0-1,-1-3 0,-3-1 0,-3-2 0,1-3 0,-2-3 0,-2-2 0,0-3 0,-2-2 6,-1-3-7,-3-3 0,-1-2 0,1-3 0,-2-6 0,1-1 0,-1-3 0,1-3-1,-1-3 1,1-3 6,3-2-8,2-1 1,0-3 1,1-2 0,5-3-1,0 1 0,4-1-1,0 2 0,2-1 0,3 2-1</inkml:trace>
  <inkml:trace contextRef="#ctx0" brushRef="#br0" timeOffset="40002.288">13616 13573 1,'2'4'3,"0"0"-1,0 1 0,0 2 0,2 0 0,-2 2-1,2 1 0,-2-1 1,2 3-1,-2-3 0,3 2 0,-3-1 0,2-2-1,-2-1 0,2 0-1,-4-1 0,2-2 0</inkml:trace>
  <inkml:trace contextRef="#ctx0" brushRef="#br0" timeOffset="40337.3072">13655 13559 2,'0'0'2,"0"0"0,2 0 0,0 1 0,4 3 0,-2-1-1,3 0 0,-1 1 1,2 1-1,-2 0 0,2-1 0,1 1 0,-3 1 1,2 0-2,0-2 1,-1 2 0,1-1-1,-2-2 1,2 2-1,-1-3 0,-1-1 0,0 1 1,2-2 0,-1-2-1,1-1 1,-2-1 0,2-1-1,1 0 1,-1-1 0,-2-1-1,0 1 0,-2 1 0,3 0 0,-3 1 0,0 1 0,-2-1 0,2 3 0,2 0 0,0 2 0,1 2 0,1-1 0,-2 3 0,0-1 0,3 1 0,-1 1 0,0-2 0,0 1 0,-1-2 0,-1 1 0,2-1 0,-2-1 0,3 0 0,-3-3 0,2 0 0,-2-1-1,-2-1 0,3-1-1,-5 1 0</inkml:trace>
  <inkml:trace contextRef="#ctx0" brushRef="#br0" timeOffset="40492.316">13609 13403 3,'0'0'3,"0"0"-1,0 0 0,0 0 0,0 0 0,0 0-1,0 0-1</inkml:trace>
  <inkml:trace contextRef="#ctx0" brushRef="#br0" timeOffset="41859.3942">14271 13294 1,'-2'-7'2,"2"-3"-1,0-3 0,0 0 0,-2-2 0,2 0 0,-2-1 0,0-3 0,0 0-1,-4 0 1,1 0 0,-1-1 0,0 1 0,-2 0 0,-3-1 0,1 2-1,-2 0 0,-3 1 1,1 2 0,-5-1-1,1 1 0,-5 3-1,-2 0 2,-2 0 0,-2 3-1,0 1 0,-4 1 0,-2 2-1,-2 2 1,-3 0 0,-1 2 0,-2 2 0,-5 1 0,3 1 1,-5 2-1,2 1 0,-1 0 1,-3 3-1,2 0 0,-1 1 0,-3 3 0,0 1 0,-2 1 0,2 2 0,-1 1 0,-1 1 0,2 2 0,0-2 0,3 2 0,-1 0 0,4 3 0,1 0 0,1-2 0,5 1 0,-1 1 0,3-1 0,2 0 0,4 2 0,2-2 0,2 0 0,2 1 0,0 2 0,4-2 0,3 1 0,1 2 0,2-2 0,1 3 0,4 0 0,1 2 0,3 2 0,2-1 0,0 0 0,3 3 0,6 0 0,-1 0 0,2-1 0,2 2 0,4-1 0,3 1 0,1 0 0,3-2 0,1 1 0,3-1 0,4-2 0,2 0 0,2 1 0,2-2 0,2-1 0,4-1 0,2 0 0,3-1 0,1-3 0,3-2 0,-1 0 0,1-3 0,-1-2 0,5-2 0,-1-2 0,3-2 0,0-3 0,6-3 0,-2-3 0,4-2 0,-3-4 0,3-3 0,0-4 0,0-2 0,2-2 0,-2-4 0,0-3 0,2-2 0,3-3 0,-1-1 0,2-2 0,-2-3 0,0-2 0,-2-2 0,-2-3 2,0-2-2,-4 0 1,0-2 0,-3 1-1,-3 1 1,0-1-1,-5 1 0,-1 0 0,-5 1 0,-2-1 0,-4 2 0,-4-1 0,-2 0 0,-6 1 0,-5-1 0,-3 0 1,-5 2-1,-2 0 0,-8 3 0,-2 0 0,-6 4 0,-3-1 0,-3 5 0,-3 0 0,-4 4 0,-3 1 0,-3 2 0,-2 2 0,-3 3 0,-1 1 0,0 1 0,0 2 0,-2 2 0,0 0 0,1 2 0,1 0 1,0 2-2,2 0 1,-2 2 1,2 0-1,0 1 0,2 0 0,0 1 1,2 0 0,0 1-1,2 0 1,0-2-1,2 2 1,0 1-1,5-1 0,-3 1 1,2 1 0,3-1-1,-1 2 0,0 1 1,3-2-1,-1 0 0,3 1 0,1-1 0,3 2-1,0-1 1,-1-1 0,3 0 0,2 2 0,-2-1 0,1 2 0,1-1 0,0 3-2,0 0-1</inkml:trace>
  <inkml:trace contextRef="#ctx0" brushRef="#br0" timeOffset="44258.5314">12813 14264 2,'-2'-2'1,"0"-1"1,-2 2 0,0 1-1,0-2 0,-1 1 0,3-1-1,-2 1 1,-2-1 0,2 1 0,-2-1 0,-1 0-1,3 1 1,-4-1 0,2 1 0,-2 0-1,-1-1 1,3 1-1,-2 0 0,-3 1 0,1-1 0,2 1 0,-3 0 0,-1 0 0,0 0 0,-1 1 0,1-1 0,-3 1 0,1 0 0,-3 2 0,-1-2 0,1 1 0,-3-1 0,1 3 0,-4-3 0,0 1 0,1 1 0,-3 0 0,-2-1 0,0 2 0,0-3-1,-4 3 1,0-2 0,-2 1 0,-2 1 0,2-1 1,-2 2-1,-3 0-1,-1-1 2,0 1-1,0 1 0,-3 1 0,1-1 0,-3-1 0,-1 2 0,-1 0-1,-1 2 1,-3-3 0,1 3 0,-3-1 1,0 0-1,0 2 0,1 0 0,-1-1 0,0 1-1,-1 1 2,-1-1-1,0 2 0,-2 0 0,0-1 0,-2 2 0,0-1 0,1 0 0,-1 1 0,-2 0 0,2 1 0,0-2 0,-4 2 0,2-3-1,0 2 2,-2 0-1,0-2 0,0 1 0,0 0-1,2-1 2,-2 0-1,0 0 0,0 0 0,0-1 0,-1 1 0,1-1 0,0 1 0,0-1 0,-2 1 0,2-1 0,0-1 0,0 2 0,2 1 0,-2-2 0,2 0 0,0 3 0,0-2 0,-2 0 0,2 1 0,0 1 0,0-2 0,-2 2 0,2 0 0,-2 0 0,2 1 0,0-2 0,0 1-1,0 1 1,0-1 1,0 0-1,0 2 0,-2-1 0,0 0 0,0 0 0,0 0 0,0 0 0,2 0 0,-2-2 0,0 2 0,0-1 0,2 0 0,-2-1 0,0 0 0,2 0 0,0 1 0,0-2 0,2 1 0,2 0 0,0-1 0,0 1 0,1 0 0,1-2 0,0-1 0,0 2 0,1-2 0,-1 0 0,0 1 0,2-1 0,1-1 0,1 0 0,0-1 0,1 1 0,3-1 0,-3 2 0,3-2 0,1-1 0,-1 1 0,1 0-1,-1 0 2,3 2-2,-3-1 1,3 0 1,-1 0-1,3-1 0,-1 1 0,1-1 0,4 0 0,0 0 0,2 0 0,-1-1 0,3 1 1,2-1 0,0-2 1,4 1-2,3-2 0,-1 0 1,2 0-1,2-2 0,3 2 0,-1-2 1,5 0-1,-1-1 0,3-1 0,1 1 0,3 0-1,0-1 2,2 1-1,-1 0 0,1-1 0,2 1 0,2 0 0,0-2 0,2 2-1,0 0 1,0 0-1,0-1-2,2 0 1</inkml:trace>
  <inkml:trace contextRef="#ctx0" brushRef="#br0" timeOffset="45010.5745">5516 15217 1,'0'0'2,"0"0"0,0 0 0,0 0 0,0 0-1,0 0 0,0 0 1,0 0-1,0 0 0,0 0 0,0 0 0,0 0 0,0 2-1,-2-2 0,0 2 1,0 0-1,0 4 1,0 1-1,-2 1 0,0 3 0,-2 0 0,-3 2 0,3 0 0,-4 1 0,2 0 2,-3 1-2,-1-1 0,1 0 0,1 0 0,-2-1 1,1 0-1,-1-1 0,2 1 0,1-3 0,-1 1 1,2-2-1,2-1 0,-3 0 0,5-2 1,-2-1-1,4 0 0,-2-1 0,2 0 0,0 0 0,0 0 0,2-1 0,0 2 0,2-2 0,-2 2 0,2-1 0,0 0 0,2 0 0,-2 0 0,2 1 0,0 0 0,0-2 1,3 2-1,-3 1 0,0-2 0,2 1 0,0 1 0,0-2 0,1 2 0,-1-1 0,2 0 0,0-1 0,1 0 0,-1 1 0,0 0 0,5 1 0,-3 0 0,2 0 0,3-1 0,-3 1 0,3 0-1,-1-1 1,1-1 0,-1 2-1,3 0 1,-1 0 0,3 0 0,-5-2 0,3 2 1,-3-1-1,-1-1 0,-1 0 0,1 0 1,-3 0-1,0-1 1,-1 1-1,-1-2 0,0-1 0,-2 3 0,1-3 0,-3 0 1,0 0-1,0 1 0,-2-1 1,0-1-1,0 1 1,0 0-1,0-1 0,0 2 0,0 0 1,-2-2 0,0 0-1,2 1 1,1-1 0,-3 0-1,2 1 7,-2 0 5,0-1-14,0 0 0,0-1 7,0 1-1,0 0 0,0-1-7,0 1 0,2-1 7,-2 1 7,0 0-9,0 0 0,0-2-7,0 2 1,0-2-1,0-3 0</inkml:trace>
</inkml:ink>
</file>

<file path=ppt/ink/ink6.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5:39:19.034"/>
    </inkml:context>
    <inkml:brush xml:id="br0">
      <inkml:brushProperty name="width" value="0.05292" units="cm"/>
      <inkml:brushProperty name="height" value="0.05292" units="cm"/>
      <inkml:brushProperty name="color" value="#FF0000"/>
    </inkml:brush>
  </inkml:definitions>
  <inkml:trace contextRef="#ctx0" brushRef="#br0">9812 15350 2,'-8'8'2,"-2"1"0,-3 4 0,1 2 0,-1 4 0,1 2 0,-1 2 0,3 5-1,2 2 0,2 5 0,-1 2 0,5 2 1,2 0-2,2 0 1,3-2 0,1-2 0,4-4 0,0-2-1,5-3 0,1-5 0,3-4 0,2-4 0,-1-4 1,1-5-1,2-5 0,0-6 0,-3-4 1,3-4 0,-2 0-1,-1-6 0,-1-1 0,-4-1 0,-3-3 0,-2 0 0,-4 2 0,-1-2 0,-3 2 0,-6 0 1,-1 0-1,-3 2 0,-2 4 0,-1 0 0,-3 4 0,0 1 0,-5 5 0,0 3-1,1 2 1,-1 4-1,-2 5 0,3 2 0,-1 3-1</inkml:trace>
  <inkml:trace contextRef="#ctx0" brushRef="#br0" timeOffset="256.0147">9951 16027 2,'0'9'3,"0"5"0,0 2 0,-2 4 0,0 3-1,-1 4 1,3 3 0,0 4 5,0 4-7,0 3 0,0 3 6,-2 3-1,2-1-7,0 1 0,2-1 7,1 0-8,-1-3 1,0-3 0,2-1-1,-2-3 0,0-2 0,2-5-1,0-3 0,0-4 0,-2-4 0</inkml:trace>
  <inkml:trace contextRef="#ctx0" brushRef="#br0" timeOffset="496.0284">9858 16352 3,'-5'7'3,"1"3"-1,-2 1 0,-2 6 0,-2 0 0,-3 4 0,-1 3 0,-3 2 0,-4 2 0,1 1 0,-1 1-1,-2 0 0,1-1-1,1-2 0,-2-1 0,0-3 1,3-3-1,1-4-1,0-2 1,3-4-1,-1-1 0,5-5 0,0-3 0</inkml:trace>
  <inkml:trace contextRef="#ctx0" brushRef="#br0" timeOffset="813.0465">9738 16507 1,'4'-1'3,"2"1"-1,0 0-1,0 0 0,3 0 0,1 0 0,2 0 0,1-1 0,1-1 0,-1 0 0,3 0 0,1 0-1,4-1 1,-1 1 0,1-2-1,-3 0 0,5-3 0,-2 2 0,0-1 0,-1 0 0,-1-1 0,2-1 0,-3 1 0,-3-1 0,1 1 0,-1 0 1,-3 1-1,1 2 1,-3 0 0,0 2 1,1 2-1,-3 1 0,-2 1 0,2 3 0,-4 3 0,3 4-1,-3 3 0,-2 2 1,0 3-1,-2 5 1,-2 0-1,0 4 0,-2 2-1,-1 1 1,-1 1-1,-2 0-1,0 1 0</inkml:trace>
  <inkml:trace contextRef="#ctx0" brushRef="#br0" timeOffset="1234.0706">9916 17000 4,'-7'13'3,"1"2"0,-4 1 0,2 5 0,-3-1 0,3-2 0,0 1 5,-1 0-7,1-2 6,2-2-7,2-2 0,0-2 0,2-1 0,-1-3 0,3-2 0,0-4-1,3-4 0,-1 0 0,2-5 0,4-3 0,0-5 1,3 0-1,-1-3 0,2 1 0,1-2 1,1 0 0,-1 1 0,1 3 1,-1 1-1,1 2 0,1 4 0,-3 2 0,2 2 7,1 4 5,-1 1-14,3 5 7,2 2 13,-3 2-3,1 3 4,3 2-1,-1 4 3,0 1-2,1-1-3,1 2-15,0 0 7,-3-4 6,1 1-15,-1-3 6,3-2 6,-2-2-2,-3-2-13,-1-2 6,-3-3-12,1-1 7,-3 0 1,-2-5-20,0 0 4,-3-2 1,-1 3 1,-4-3 2,0-1 1,-2 0 0</inkml:trace>
  <inkml:trace contextRef="#ctx0" brushRef="#br0" timeOffset="3144.1799">8511 17730 2,'-4'-4'3,"2"0"0,-2 1 0,0 0 0,-2 1-1,1 1 0,-3 1 0,0 1 1,2 4-1,-1 2 6,3 4-8,-2 2 0,4 6 1,0 4-1,4 1 0,2 4 7,2 2-7,1 2 6,3 2-8,2-1 0,1 0 1,3-3 0,1-1 0,1-4 0,-1-5 0,4-2 0,-3-6-1,3-5 0,-2-4 0,-1-4 0,1-5 1,-3-3 0,1-5 0,-3-4 0,1-3 0,-3-2 0,-3-4 0,-1 1 1,-2-3 0,-2 0 0,-2 1 1,0 1 0,0 2-1,-2 3 1,0 5 0,0 2 0,0 4 0,2 6 0,1 3 6,-1 6-7,4 4 0,0 2 0,2 7 0,3 1 0,1 4 6,0 1 6,3 0-1,4-1-8,-3 0 0,3-3-1,-3-4-7,3-4 0,-1-3 1,1-2 1,0-3 7,-3-5-7,3-2 7,-5-6 0,1-2-9,-3-3 16,-1-4-15,-3-1 13,-2-2-7,-4-1-7,0-2 1,-2-1 0,0 0 0,-4 2 8,0 0 11,2 3 5,0 4-8,0 2 4,2 3-2,-2 4 5,4 4-15,0 4 5,2 4 6,2 7-15,4 3 0,1 3 14,-1 3-9,5 2 5,-1 0-7,3 1-7,-1-1-18,3-1 2,-3-3 3,3-2 1,0-2 2,-3-5 1,3-2 1,-3-3 2,1-4 1,-1-5 1,-1-4 1,-3-4 0,1-2 2,-3-4 0,0-2 1,-1-2 0,-5-1 1,0-2 0,-2-2 0,-2 1 1,-2 1 1,-2-1 0,0 1 1,-3 2 0,1 2 1,0 2 0,2 4 12,-2 2-2,-1 2 0,3 4 10,0 3-1,0 4-10,2 5 11,2 3-15,0 1 13,4 5-10,0 2-1,2 2-1,5 3 13,-1 3-3,3 2-15,1 1 0,0 1 7,3 1-2,0 0-7,-1 1 12,1-1-1,-3 0-1,1 0-15,-3-2 1,-2 0-6,1 0-11,-5-3-5,0-1 3,-4-1 3,0-4 2,-4 0 1,-2-5 2</inkml:trace>
  <inkml:trace contextRef="#ctx0" brushRef="#br0" timeOffset="4268.2442">9328 17276 1,'0'0'4,"4"3"0,0 2 6,3 1 6,1 3 3,0 5-1,5 1 9,-1 5-15,0 2 23,5 3-22,0 6 10,3 1-8,1 5 3,2 3-8,-1 3 6,3 1-3,-2 0-2,2-1-1,-2-2-14,1-1 7,1-4-7,0-2-12,-2-3 15,-1-5-13,-1-1 7,0-4 2,-3-5-12,-1-4 2,0-3-5,-5-4 16,-2-4-12,-1-4 14,-3-2-13,-4-5 9,2-1-6,-2-2 14,-2-1 0,0-3 0,-2-1-7,2 0 14,0-2-14,2 0 13,0 0-7,-2 0-7,2 4 7,2 0 7,3 1-14,-3 2 20,4 3-15,2 3 0,-1 2 14,-1 5-9,0 6 0,0 4-7,1 4 0,-3 4 13,-2 2-13,0 4 0,-2-2 7,-2 2-1,0-2-7,0-2 7,-2-1-6,0-3-6,-2-1-7,2-3 3,-2-2 2,2-4 0,-3-2 2,-1-4 1,0-4 1,0-4 1,0-4 0,2-3 0,-3-1 2,3-4 0,2-1 1,0-1 0,2 1 1,2 0 0,0 4 1,2 2 0,0 1 0,1 2 0,3 3 7,-2 3-7,2 5 12,1 0-7,3 3 7,-2 4 4,1 2-2,1 2-8,1 1 6,-1-1-2,0 2 5,-1-2 6,1 1-4,1-2-2,-3-3-7,2 0-1,-1-3 5,-1-3-14,-2-2 7,0-3 6,1-3-2,-1-3-19,-2-2 7,0-4 13,-1 0-7,-1 1-7,0-2 14,-2 2-20,2 2 7,-2 1 13,2 2-13,-2 1 13,0 3 0,3 3-9,-3 0 7,2 5-8,2 3 13,0 2-20,0 2 7,1 0 13,-1 0-2,2 1 0,0 2-2,1-2-14,-3-3 1,4 1 0,-2-2 1,1-3 7,-1-1-13,2-1 8,1-3 6,-1-4-7,0-3 7,-1-1-13,-1 0 20,0 0-14,0-2 0,-1-1 13,-1-1-14,-2 1 13,0 2-19,0 1 13,-2 1-6,2 2 6,-2 2-6,1 2-12,-1 0 20,-2 3 0,2 1-1,0 3-7,-2 2 1,2 0-6,2 2 13,0 0 6,2 0-1,-2-1-8,1-1 6,1 0-1,2 0-1,0-3-19,3 0 20,-1-2-20,0 0 21,1-2-1,-1 0-14,0-3 7,1 0-6,-3 1 7,2-2-6,-3 0-1,-3 0 8,0 2 1,0-2-1,-2 0-8,-2-1 15,-2 1-2,0-1 0,-2 3-8,2-1 13,0 1-8,2 1 7,-2 1-2,4 0-14,-2 2 7,2 0-6,2 4 0,0-1 0,4 2 8,-2 1-8,3 0 14,3 1-8,1 2 6,-1-2-1,2 1-13,3-2 7,-1 1-7,1-1 1,2-2 7,-5 0 0,3-3-7,-3 0 1,1-1-7,-3-1 15,-2-2-19,1-1 8,-3 1 7,0-3 6,-2 0-1,1 0-13,-3 1 1,0 0 1,-2 0 1,2 1-7,-2 1 9,0 1 0,0-2-6,0 2 8,-2 1-6,2 0-7,1-1-10,-1 1 2,-2 0 3,0 0 0,0-1 2</inkml:trace>
  <inkml:trace contextRef="#ctx0" brushRef="#br0" timeOffset="4505.2577">9409 17705 4,'-11'2'4,"-1"-1"-1,0 1 6,-1 0 7,3-1 3,0-1-1,3 0-10,1-1 12,2-3-2,4 2-15,2-4 12,6-2-1,1-4-9,3 1 6,5-3-2,1-1-20,3-1-6,2 0 3,1 0 1,1 0 1,2 0-1,0 1 2</inkml:trace>
  <inkml:trace contextRef="#ctx0" brushRef="#br0" timeOffset="7944.4544">10240 16023 2,'2'-1'2,"-2"-1"0,2-1 0,0 1 0,3-1 0,-3 0-1,0 0 1,0 0-1,0 1 0,0 1 0,0-1 0,0-1 2,0 2-2,2-1 0,-2 1 0,0 0 0,3-2-1,-1 2 1,0 1-1,0 1 0,2-1 1,-2 1 0,0 1 0,1-2 0,1 0-1,2 1 0,-2-1 1,0 0-1,3 0 1,-1 0-1,0 0 7,1-1-8,1-1 0,0 1 1,3 0 6,-1 0-7,3 0 0,-1-2 0,0 3 0,-1-1 1,3 1 6,1 0-7,-3 0 0,3 0 0,0 0 0,-1 0 0,1 1 0,-1 1 0,1 0 0,-1-1 1,1 1 6,-3 1-1,3-2 0,-3 2-1,3 0-7,-1 0 7,1 1 0,-1-2-8,1 1 8,2 0 0,-3-1-9,3-1 2,-1 2 0,1-1 0,2-1 1,-3 0 7,5 2-7,-2-2 0,-1-1 0,1 0 7,2 1-8,0-1 7,-1 0-6,1 0 0,4 0 6,-2-1-6,2-2 6,2 1 0,0 1 0,0-1-1,0-1-7,-1 1 0,4 0 1,-1 0 0,-3-1 0,6 1 7,-3-2-6,0 1 6,0 0 0,2 0 0,0-1-1,0 1 6,0 1-8,0-2 6,37-3-13,-12-1 1,-4 2 13,-29 3-14,0 0 14,2 1-1,0-1-14,-1 0 14,1 1-7,2-2 0,-2 0 6,-2 1 6,0 1-16,0 0 9,-3 1-1,-1-1-7,0 1 6,-3 0 0,1 0-7,-3 1 7,-1-1 0,-1 0-13,-1 1 0,-1-2 15,1 2 0,-3-1-1,-2 0-7,3-1-7,-1 2 2,-2 0 7,3-1 7,-3-1-7,0 1-6,0-1 7,-1 2 6,-1-1-1,0 1-7,-2-1 7,2-1-13,1 1 13,-3 0 7,0 1-15,0-1 13,0 0-1,0 1 5,0 0-1,3 0-15,-1-1 7,-2 2 5,2-1-1,0-1-14,-2 1 1,3 0 13,-3 0-7,2 0-1,0 0-6,-2 1 13,0 0-1,1-1-13,-1 1 0,-2-1-5,2 1 14,-2 0-1,0-1 6,0 2 7,0-1-16,0 0 7,0 0-1,-2-1 6,2 1-2,-2 0 0,0-1-2,0 2-7,0-2 0,2 0 13,-2 1-8,0-1-13,0 0 19,0 0-14,0-1 13,0 2-20,0-1 20,0-1-13,3 2 12,-1-1 0,-2 0-21,2 0 14,-2 0 1,0 0 5,0 0-1,0 0-13,0 0-7,0 0 15,0 0 14,0 0-10,0 0 6,0 0-8,0 0 7,0 0-9,2 3 6,0 0-13,0-1 13,-2 0-20,2 1 27,0-1-8,2-1-7,-2 1 0,2 1 6,1-1 6,-1-1-22,2 0 15,-2-1-7,2 2 7,-2-2 11,3 0-2,-5 1-14,2 0 0,0-1-6,0 0 19,-2 0 0,-2 1-9,2-1-7,0 0 1,0 0 0,-2 0 13,0 0-20,-2 0 13,2 0-13,0 0-6,0 1-3,-2-1-18,0 3-2,0-1 4,-2 1 4,0 1 1</inkml:trace>
  <inkml:trace contextRef="#ctx0" brushRef="#br0" timeOffset="8710.4982">12805 15712 1,'-2'-3'3,"0"2"0,0-1-1,0 1 1,-3-1 0,3 0-1,-2 2 0,4-1 1,-4 1-2,2-1 0,2 1 0,0 0 0,-2 1 0,2 1 13,0 2-14,2 3 12,0 1 0,0 4 3,2 0-1,0 5-8,3 2 6,1 2-15,0 5 19,0 2-2,3 4 6,-1 3-4,0 2-14,3 4 12,-3 3-7,3 3 5,-3 3-8,0 2 6,1 2-2,1 0-7,-2 1 7,-1-2-8,1 1 6,0-3-7,-1 1-6,1-3 7,-2-2-7,0-3 8,-1-2 1,-1-3 11,0-3-20,0-4 13,-2-4-13,3-4 0,-3-2-4,-2-4-12,2-3 2,-2-1 3,0-5 1,-2-3 2,2-4 2,-2-2 0,0-4 3</inkml:trace>
  <inkml:trace contextRef="#ctx0" brushRef="#br0" timeOffset="9924.5677">12724 15748 3,'-8'-3'2,"4"1"0,0 0 0,-1-1 0,5 0 0,-2-1 0,2 3-1,5-3 0,3-3 0,0 2 0,-2 4 0,5-3 1,1 0-1,5-1 0,1-1-1,3 0 1,6 2 0,2-3-1,4 0 0,4-3 0,2 1 0,48-9 1,-2 1-1,-42 8 1,5 1-1,6 0 0,2 0 0,6-2 1,2 2-1,74-9 0,-12 2 0,1 3-1,-65 5 1,8-1 0,4 0 0,86-11 0,-13 3 0,-75 9 0,2-1 0,3 0 0,2-1 1,1 1-1,79-8 0,-16 4 0,-13 2 0,-10 4 0,-66 3 0,2 1 0,2 1 0,0-1 0,0 2 0,0 1 0,51 3 0,-12 1 0,-14 1 0,-15 2 0,-6 0 0,-4 1 0,-10 1 0,-7 2 0,-6 1 0,-6 2-1,-2-1 1,-4 0 0,-6 1 1,-3 1-2,-2 0 1,-3 3 1,-1 2 0,-4 0-1,0 2 0,-2-13 1,-2 6 0,2 1 0,-2 4-1,3 2 1,-3 3-1,2 0 0,-2 4 0,2 2 0,-2 1 0,2 0 0,0 5 0,-2-2 0,2 1 0,0 0 0,-2 3 0,2-1 0,-2-1 7,0 2-7,2-3 0,0 2 0,-2-3 0,2 0 0,0-4 0,-2-2-1,2 1 1,-2-3 6,0-2-7,-2 0 0,2-4 0,-4-1 0,0-1 0,0-2 1,-4 1-1,-1-2 0,-1 0 0,-2-2 1,-3-1-1,-6 1 0,1-2 1,-3-1-1,-6 1 0,-2-1 0,-4 1 0,-2-2 1,-3 2 0,-3 1-1,-7-1 1,1 0 0,-7-1-1,-4 2 1,0 0-1,-2-1 1,-4 1-1,-1 0 1,-3 1 0,-2-1 0,-5 1 0,-1 0 0,-5 2 0,-4-2 0,-2 0 0,-2-1 0,-2 1 0,-2-1 1,0 2-1,2-3 0,2 0 1,2-3-1,0-1 1,2-2-1,4 0 0,3-1 0,-1-2 0,2-1 0,7-3 1,0 0-1,3-1 1,5-1 0,2-1-1,6-1 0,0-3 0,7 0-1,1 1 1,1 0 0,5-2 0,3 0 1,4 0-1,4 1 0,2-1 0,2 1 0,4-1 0,3-1 0,3 4 0,0 0 0,5-1-1,0 1 2,3 2-1,-1-1 0,4 1 0,-2-1 0,3 2 0,-1-1 0,4 2 0,0-1 0,0 0 7,2 1-8,-2 0 0,2-3 0,0 3 1,-2 0 0,2 0 0,0 0 0,0-1 0,-2 2 0,2 0 0,0 0 0,0 0 0,0 0 0,0 0 0,0 0 6,0 0-7,0 0 7,0 0-1,-2-1-1,2 0 7,0 2-15,0-1 7,0 0 6,0 0-1,0 0-1,0 0-14,0 0 14,0 0-7,0 0 12,0 0-7,0 0-15,0 0 15,0 0-13,0 0 7,0 0 6,0 0-13,0 0 8,0 0 6,0 0-7,0 0 0,0 0 6,0 0-7,0 0 7,0 0-14,0 0 2,0 0 0,0 0 1,0 0 0,0 0-2</inkml:trace>
  <inkml:trace contextRef="#ctx0" brushRef="#br0" timeOffset="13544.7748">12925 15615 4,'-6'-5'2,"-1"2"1,1 1-1,0-1 0,0 1 0,2 1 0,2 3 0,2 3 1,0 1-1,2 5-1,2 3 0,2 6 0,2 3 0,0 3 0,1 1 6,1 2-7,0 2 0,3 0 0,-3 1 0,3-1 6,-3-1-7,2-2 0,-1-1 1,-1-4 0,-2-1 0,1-3 6,-1-4 5,-2-1-13,-2-2 6,0-3-7,-2-2 14,0-3-16,1-3 15,-3-2-14,2-3 13,-2-2-14,2-1 20,0-1-15,4-1 6,0-2 0,0 2-14,5 0 14,1 1-13,3-1 13,1 4-1,1-1 0,1 2-7,1 4 7,0 3-15,-3 1 15,-1 3 0,-1 4-15,-4 0 9,-1 4-7,-5 2 14,-4 0-14,0 2 14,-4 2-13,-5 1 1,-1 0 7,-4 0 0,-1-1-7,-4 0 1,1-3 0,-3 1-1,0-4 1,3-2 0,-3-1 0,3-5 0</inkml:trace>
  <inkml:trace contextRef="#ctx0" brushRef="#br0" timeOffset="14721.8421">13318 16115 1,'8'7'3,"2"2"0,1 4 0,-3 0-1,4 0 0,-3 1 0,-3 1 0,2-1 0,-2 1 1,-4-2-1,3-3 6,-1-1 5,-2-2-14,0-1 13,-4-2-8,0-2-7,0-4 0,-3-2 14,-1-2-8,2-3-1,-2-1 0,2-5 12,0-2-14,-1 0-6,3-2 13,2 1-13,-2-3 7,2 2 0,2 2-7,3 2 0,-1-1 1,0 4 0,2 0 1,2 5 0,-1 2 0,1 3 1,-2 2 1,4 1-1,-3 3 1,1 0 0,2 1 1,-2 1-1,-1-2 1,1 1 0,-2-1 0,0 0-1,1-1 1,-3-1 0,0-1 1,0-1 0,0-2 0,0-2 0,0 0 0,0-1 1,1 0 0,-1-1-1,0 2 0,2-2 1,0 1 0,3 1 0,-1 0 0,2 2 6,3 1-7,-1 1 0,0 2-1,-1 2 1,1 0 6,-2 4-1,-1 0-7,-1 3 7,-2-1 6,-2 2-15,-2 1 8,1 0-1,-6-2-8,1 1 9,-2 0 5,-2-2-7,-2-2 6,-1 0-8,-1-2-6,0-1 13,2-3-7,-5-1 0,1-1 0,1-3-6,-1-2 0,4-1 1,-1-3-2,1-2 2,4-1 0,2-2 1,2-1 0,2 0 0,4-1 2,2 1 0,1 0 0,1 2 0,3 3 0,-1 2 1,0 1 0,1 4 0,-3 2 1,2 1 0,1 3 0,-1 1 1,3 2-1,-3 1 0,1 0 1,-3 1 0,2 0-1,-1 2 1,-3-3-1,2 0 1,1 0 6,-5-2-1,2-1-1,0-1-7,-1 0 7,-1-2-1,2-3 7,-2-2-15,0-2 7,3-1 6,-5-2-14,2-2 13,-4 0-1,2-2-13,-2 1 7,0 0 6,1 0-13,-1-1 7,-2 4-7,0 1 7,2 1 0,-2 2 6,0 3-7,2 3-6,0 4 13,-2 2-1,2 1-13,2 2 13,-2 2 0,2-1-7,0 1 0,3 0 0,1-1 0,-2-1 0,2-2-6,1-1 7,-1-3-6,2 1 7,-2-4 6,3-2-14,-3 0 2,0-4 0,1 1 13,-3-2-13,0-2 13,0-2 5,-2 1-8,-2-1-7,0-2 1,-2 1 13,3 2-8,-3 0-1,0 0 0,-3 3-1,3-1-6,3 3-6,-1 2 7,0 2 1,-2 2 0,4 4 7,0 2 0,0 2-1,0-1 5,0 1-1,5 1-1,-1-1-13,0-2 7,5 1 6,-1-4-13,0 0 0,1-2 1,1 0 1,-1-2 0,1-3 1,1-2 6,-1-2-6,-1-1 6,1-1-14,1-2 3,-5-2 7,0-1 0,-2 1 0,3-4-6,-5 1 7,-2 1-6,0-1 0,-2 1 1,-2 2 0,0 1 0,-2 1 2,0 1 1,0 2 6,0 2-7,-2-1 1,2 2 0,-2 1 6,2 1-6,0-1 0,0 4 0,-1 3 7,3-2-7,3 3 6,-3 2 0,4 1 0,-2 1-1,2 1 0,2 0-1,0 2 0,3-1-7,1 2 1,-2 0-1,0 0 2,5 1 7,-5 0-7,0-2 7,1 2-8,-3-2 1,-2 1 0,-2-2 0,-2 2 0,0-1 1,-2-2 0,-2 0 0,0-1 1,0-2-1,-3-1 0,-1-2-1,-2-1 1,-1-2-1</inkml:trace>
  <inkml:trace contextRef="#ctx0" brushRef="#br0" timeOffset="15189.8688">14482 15844 2,'4'-3'4,"0"-2"-1,3-1 0,-1 0 0,2-1 7,-4-1-2,2 1 11,1-1-21,-3 1 26,-2 0-3,0 1 4,0 3-10,-2-2-2,0 4-1,0 1-2,-4 4-7,0 1 12,0 2-7,-3 5-16,1 0 16,0 2 4,0 3-8,2 0 6,-1 3-20,1-1 7,4 1 7,2-2 0,0 0-1,3-3 6,1-1-7,4-4 13,-2 1-22,5-3 14,-1-4-14,3-1 7,1-4 7,3-2-14,-3-4 14,3 0-1,-2-3-7,-1-3 0,-1 0 13,-1 1-8,1-4-1,-5 0 0,-2 0-19,-2 0 2,1-2 14,-3 3 6,-2 2 0,2 3-7,-2 0 0,-4 3 0,2 2 0,0 0 0,2 4 6,-2 2 6,0 1-8,0 1 7,0 4-8,2 0 0,2 1 6,2-1-1,3-1-1,-1-1-1,2 2-1,5-1 0,-3-4-1,3 2 1,-1-3-1,1 0-1,-1 0 0,-2 1-20,-1-2 22,1 1-7,-4-1 1,-1 2-13,-3 2-11,2-1-3,-4 2 2,0 3 3,-2 0 2</inkml:trace>
  <inkml:trace contextRef="#ctx0" brushRef="#br0" timeOffset="16044.9178">15125 15581 3,'2'-3'4,"-2"-1"-1,2 1 0,-2 1 0,0 0 13,3 5-3,1 0 5,0 5-1,2 4-3,0 5 11,0 4-4,3 5-1,-1 1 3,0 2-2,0 1-4,1-1-1,-1 0-3,2-2-14,-1-2 13,1-2 5,0-5-15,-1-2-8,1-3 8,0-5 1,1-3 5,-1-5-7,0-5-14,1-4-4,-1-5 15,2-3-6,-3-5-12,-1-4 9,0-2-11,-2-2 2,-1-2 3,-3 0 1,-2-1 3,-2 3 1,-1 1 1,1 1 16,0 5-15,2 2 15,-4 2 0,4 4 5,-2 2-8,2 6 13,0 4-9,0 4 13,0 3 3,0 7-2,2 3 3,2 4-8,0 5 4,1 3-2,1 1 16,0 4-9,2 0-4,3-1 5,-1-1-4,2-1-22,3-2 14,-1-3-9,1-4 12,-1-3-1,3-2-9,-3-2-1,1-4 6,-3-5-1,1-2-2,-1-3 0,-2-4-14,1-3 0,-1-3 15,-2-2-2,1-3-7,-5-1 0,2 0-7,-4-2 0,2 1 16,-2 3-16,0 2 9,0 3-1,-2 1 6,2 2-7,0 5 6,3 2-7,-1 3-6,0 4 13,0 4-7,0 3 7,2 0-13,1 3 7,-1-1 0,0 1 6,2 1-13,1-2 13,1 0-1,0-1 0,1-3-7,-1 0 6,0-2 0,1-3 6,1-1-14,-2-3 0,3-2-5,-5-2 1,2-2 1,-1-2 7,-3-2 0,2 0 6,-2-1-19,1-2 14,-1 2 0,-2 1-8,2 2 8,-2 1 1,2 2-1,1 1 0,-1 0 6,2 1-7,0 1 6,1 3-1,1-1-13,-2-1 14,3 3-7,-1-3 6,0-1-7,3 0-6,-3-1-12,2-3-23,-1 1-7,-1-3 6,0-1 4,1 1 4</inkml:trace>
  <inkml:trace contextRef="#ctx0" brushRef="#br0" timeOffset="16223.928">15169 15648 2,'-2'0'4,"0"0"-1,0 0 0,2 0-1,0 0 0,2-1 0,2-3 0,2-2 0,6-2 0,3-1 6,3-1-7,3-2-1,4-1-1,4 0 0,29-11-1</inkml:trace>
  <inkml:trace contextRef="#ctx0" brushRef="#br0" timeOffset="16891.9662">13824 16684 5,'-8'-3'3,"2"-2"0,-2-2 14,-1-3-10,1 1 0,2-1 11,0-2 5,2 1-10,-3 3 6,3 1-3,0 3-2,2 0-7,-2 3-2,2 2-1,-2 6-7,0 4 20,1 4-9,-1 2 6,2 5-8,0 3-1,4 1-1,2 2-7,1 0 1,1 0 0,4 0-6,3-4 0,1-1 22,3-5-9,3-3-7,3-4-13,0-5-4,4-6 9,-1-4-6,3-4 2,2-6 9,3-3-6,-1-4 0,-2-4 9,-4-2-6,-3 0 7,-1-4 0,-4 3 0,-7 2-6,-2 0 7,-1 2 7,-5 4-1,-2 2-7,-6 6 13,0 2-2,-5 7 5,1 4-2,-2 6-14,-3 3 14,1 6 3,4 1-2,-1 2 0,3 0-15,4 2 6,2-1-7,4-2 0,3-1 1,3-2 6,2-3-1,5-4-6,-1-2 6,3-5-26,4-5 16,-3-3-12,3-4 2,0-3 7,0-5 2,-3-1 1,1-2 1,-4-3-6,-1-1 8,-3-1 7,-5-2-7,-2-1 0,-4 0 0,-2-1 1,-4 1-6,0 1 1,-4 3 20,3 1-1,-1 3-2,0 4-2,0 2 6,0 2-1,3 4 4,-1 4-3,2 5-7,2 4 11,0 7-8,4 5 6,1 5-3,3 4 12,2 5-4,3 4-9,5 4 6,1 2-10,1 3 5,5 0-14,2 1 7,0-2 6,4-2-15,0-1 7,0-3-1,2-5-6,-2-3-26,-2-3-9,0-4 4,-4-3 5,2-1 2,-2-5 3,-3-2 2</inkml:trace>
  <inkml:trace contextRef="#ctx0" brushRef="#br0" timeOffset="17747.0151">14859 16641 3,'-5'-4'4,"1"0"-1,2-1 0,-4 0 13,2 1 4,0-2 5,0 1-4,-1 0-2,1 1 3,-2-1-15,0 2 12,0 0 3,-1 2-1,-1 1-10,2 3-2,-2 2-7,-3 5 7,1 1 4,2 2-1,-1 1-2,1 2-7,0 1-7,2 0 7,2 0-1,-1 0 1,5-2-8,3 0 15,-1-3-2,4-1-14,2-1 1,2-2-1,5-3-4,-3-3 1,5-2-11,-1-2-5,3-2 16,0-2-6,-3-2 9,1-4-5,-3 2 7,-1-1-5,1 0 7,-4 0 0,-1 2-7,-1 0 2,-2 0 1,-2 3 1,-2 1 7,0 3-13,1 0 14,-1 4 6,0 2-8,0 2-6,0 2 7,2 1 0,-2 2-7,2 1 1,0-2 0,2 2 13,1-3-13,-1 0 13,0-2-1,2-1-8,3-2 0,-3-4 7,4-2-14,-1-2 14,1-2-14,-2-3 7,3-2-6,-3-2-5,3-1 13,-3-2 6,0-3-13,1 0 7,-5-2-7,0-1-6,-2-2 1,-2-1 2,0-1 1,-6-2 1,2 2 1,-4-2 0,2 2 7,-4 2 0,-1 0 6,1 5 5,2 1 0,0 4-9,-3 5 6,1 2-2,2 5-1,0 4 0,1 4 0,-1 4-8,4 7 19,0 0-3,2 3-20,2 3 20,2 3-9,3-2 6,1 0-2,2 0-7,0-1-1,5-2-6,-1-4 13,1 1-20,1-4 7,1-4 13,0 0-13,-3-5 0,1 0 13,-3-4-7,0-1-7,-1-2 7,-3-2-6,2-1 7,-1-2 5,-1-2 0,-2 1-8,0 0-7,-2 1 9,1 0 5,-1-1-7,0 2-6,0 2 7,-2 0 6,2 3-1,-2 0-7,2 2 6,0 1-6,1 2-7,-1 0 8,0 2 0,2-1 6,2 2-7,-1-1-6,1-2 1,2 0-7,1-1 9,-1 0-18,2-5 14,1 0 2,-1-1 1,0-3 0,3-1 1,-5 0 0,3-1-5,-3-2 7,-2 0 0,3 2 13,-3-3-14,0 1 7,-2-1 5,3 2 6,1 1-1,0 1-15,1 1 18,-1 4-1,0-2-9,3 4-1,-3 2 0,3 1-7,-1 3 6,-2 1-1,3 2 6,-3-1 0,0 4-9,1 1-13,-3-1-4,-2 1-12,-2 1 4,0 0 2,-8 0 3,0 2-1</inkml:trace>
  <inkml:trace contextRef="#ctx0" brushRef="#br0" timeOffset="17914.0247">14306 16655 1,'0'-5'3,"2"-2"0,3-5 0,1 0-1,4-5 0,2-2 0,7-5-1,4-1 0,2-2 0,2 0 0,4 0-2</inkml:trace>
  <inkml:trace contextRef="#ctx0" brushRef="#br0" timeOffset="20206.1558">7537 8767 2,'0'0'2,"0"0"0,0 0-1,0 0 0,0 0 0,0 0 0,0 0 0,0 0 0,0 0 0,2 0 0,-2 0 1,2 0-1,2-1 0,1-1 0,1 0-1,0-2 0,2 2 1,0-1-1,3 0 2,1-2-1,3 1 0,12-4-1,4 1 0,-2 1 1,-15 1 0,3 2-1,1-1 0,3-1 0,0 1 0,1-2 0,5 1 0,0 0 0,0-1 0,2-1 0,2 0 0,-2 1 1,2 0-1,2-1 1,-2-1-1,0 2 0,2 0 0,-2 1 0,4 0 0,-2 1 1,1 1-1,1-1-1,-2 0 1,0 0 0,2 0 1,-2 1-1,0 0-1,0 1 1,0-1 0,-2 1 0,0 0 0,3 0 0,-3-1 0,0 2 1,0-2-1,0 0-1,0 1 1,-2-1 0,4 2 1,-4-1-1,2 1 0,0-1 0,2 1 0,-2 0-1,0 0 1,0 0 0,2 0 0,-2-2 0,2 3 1,-2-2-1,0 1 0,2-3-1,-2 1 1,2-1 0,-2 1 0,0-2 0,0 1 0,0 0 0,0-1 0,-2 3 1,0 0-1,0-2-1,0 3 0,0 0 1,-2 1 0,2 0 0,-2 1 0,2 0 0,-2 2 0,2-2 0,-2 1 0,-1-1 0,1 2 0,-2 0 0,2 2 0,0-3 0,0 3 1,0 1-1,0-3 0,0 2 1,-1-1-1,-1 1 0,2-2 0,0 2 0,0 0 0,-2-1 0,2 0 0,-3 1 0,1-1 0,0 0 0,0 0 0,0 0-1,2-1 1,-3 1 0,3-2 0,0 2-1,0-3 2,0 1-1,0-1 0,2 0 0,-2-1 0,2 3 0,-3-2 0,3-1 0,0 0 0,-2 0 0,2 0 0,0 0 0,0 0 0,0 1 0,2-1 1,-2 0-1,0 1 0,0-1-1,0 0 1,0 0 0,2 3 0,-2-3 0,2 0 0,-2 1 1,-2 0-1,2-1 0,-2 0 0,2 0 0,-3 0 0,1-2 0,0 0 0,0 1 0,0-1 0,-2 1 0,2-3 0,-3 2 0,3 0 0,0-1 0,-2 0-1,2-1 1,-2 3 0,2 0 0,0 0 0,-3 0 1,3 1-1,2 0 0,-6 1 0,2 0 0,2-1-1,0 1 2,-3 0-1,1-1 0,0 0-1,0 0 1,0 0 1,-1-1-1,1 0 0,0-1-1,0 1 1,-2-1 0,1-1 0,-1 1 0,0-2 0,2 2 0,-2-1 1,-1 0-1,3 1 0,-2 0 0,0 1 0,-1 0 0,1 1 0,0 1-1,-2 0 1,-1-1 0,1 0 0,-2 2 1,1-1-1,1 0 0,-2 0 0,20 3 0,-4-1 0,-2-2 0,-6-2 0,-13 1 0,1 0 0,-1 0 0,1 0 0,-1-1 0,1 1 1,-3 0-1,1-1 0,1 0 0,-4 1 0,3-2 0,-1 1 1,-1 2 0,-1-1 0,0 0 6,1 0-8,-1 0 1,0 0-1,-1 0 0,-1 0 7,0 2 0,2-2-1,-1 0 6,-1 0-2,0 0-13,1 0 6,-1 1-6,0 0 13,0-1-1,-1 1-8,-1 0 0,0-1 13,0 0-1,-2 1-8,0 1 12,1-2-2,-1-2-1,-2 1 10,2 1-15,-2 0 0,0 0 10,0-1-2,0 1-15,-2 0 14,2 0 3,-2 0-14,0 0 6,2 0 4,-2 0-14,0 0 6,2 0-7,-2 1 13,0-1-20,3 0 20,-3 0-14,0-1 6,0 1 7,0-1-2,2 1-2,-2-1 0,0 1-14,0 0 14,0 0-8,0 0 7,0 0-7,-2-1 0,2-1-25,-3-2-4,1-2-3,-2-1 3,-2 0 4,0 1 2</inkml:trace>
  <inkml:trace contextRef="#ctx0" brushRef="#br0" timeOffset="24352.3929">16528 15948 2,'-3'2'3,"1"0"-1,0 1 0,0-2 0,0 0 0,2 0 0,-2 0 0,0 0-1,2 1 0,0-1 0,-2 0 1,0-1-1,2 1 0,-2 0 0,2-1 0,0 1 0,-2 1 0,2-1 0,0 0-1,-2 0 1,0 0 0,2 0 6,-2-1-7,2 2 12,0-1-7,-2 0-1,-1 0-7,3-1 0,0 0 7,0 1-7,0-1 1,0 0 6,0 0-7,0 1 7,0-1 0,0 0 0,0 0 5,0 2-1,0-2-13,0 0 6,0 0 7,0-2-8,0 2 0,0 2-6,0-2 7,0 0 0,0 0-7,0 0 14,0 0-7,0 1-1,0-1 0,0 0 0,0 0 0,0 0 0,0 0 0,0 1 7,0-1-7,0 0-7,0 0 7,0 1 0,-2-1-6,2 0 1,0 1 1,-2 0 0,2 2-2,-2-2 1,0 1-1</inkml:trace>
  <inkml:trace contextRef="#ctx0" brushRef="#br0" timeOffset="26475.5144">15169 8621 1,'0'0'2,"0"0"0,0 0 0,0 0 0,0 0 0,0 0-1,0 0 0,0 0 0,0 0 1,0 0-1,0 0 0,0 0 0,0 0 0,0 0 1,0 0-2,0 1 1,0 3 0,2 0 0,0 1-1,0 1 0,2-2 0,0 1 1,2 0 0,-1-1-1,3 2 0,-2-1 1,4-1-1,-1 1 1,1 0-1,2-1 1,3 1-1,-1-1 0,1-1 1,1 0-1,1 1 0,2-1 0,-3 0 1,3-1-1,-1-1 0,3 0 0,-2 1 0,3-1 0,1-1 0,2-1 1,2-1 0,-2 2-2,2-1 1,-1 0 1,1-1-1,2 1 0,-2-1 0,2 1 0,0 0 0,0-1 0,0 1-1,-2 1 2,2-2-1,0 1 0,0 1 0,-2 0 0,2 0 0,26 0 0,1 0 7,-31 0-8,0 0 7,2 0-1,0 0 0,2 0-7,0 0 0,-1 1 6,1 1-6,0-2 6,0 2-7,2-1 0,-2 0 1,0 0 0,0 1 7,0-1-1,2-1 0,-2 1-7,-2 0 0,2-1 1,0 1 6,2-1 0,0 0 0,0 0-1,0 0 6,0 0-8,2 0 7,0-1-8,0-1 0,0 1 0,3-2 0,-3 1-6,0 0 1,0-1 7,-2 1-1,2 1 0,-2 0 0,0 0 6,0-2-7,0 3 0,-2-1-7,2 0 2,0 0 0,0 0 7,31 1 6,-8-2-13,-27 2 7,0-1-7,0 0 7,4 0-7,-2 1 7,2 0 0,0-1 6,0 1-14,2-1 1,-2 1 7,0 0 0,0 1 6,0-1-1,0 0-13,-2 0 0,2 0 7,-2 1 0,2 0 0,0 0-6,-2-1 0,2 1 7,0 1 6,0-2-7,0 1 0,0-2-7,0 1 8,2 0-1,0 0 6,-2-2 0,2 1-14,-2 0 1,2 0 0,0-1 8,-2 0-7,3 0 1,-3 1 7,0 0 6,0-2-14,-2 1 13,-3 1-7,3 0 6,0 0-1,-4-2-14,2 2 8,-2 0 0,22-3 6,-5 2 0,-5 1-7,-4-3 0,-16 3 6,-1-1-13,3 1 1,-1 0 7,1 0 6,2-2-13,1 1 1,-1 1 1,2-2 13,-2 1-14,-1 1 1,3-1 13,-2-1-7,-3 1 6,3 1-1,-2 1-7,-1-1 7,3-1-1,-2 1-13,-1 1 7,1-1 6,-3 1 0,3 0-13,-3 0 1,1-1 13,0 0-1,-1 0 1,3-2-2,-3 2-14,3 0 8,22-3 1,-6 0-7,-4-1 14,3 3-7,-8-2 0,1 3 0,-12 0 7,-1 0-14,1-1 8,1-1-7,3 1 1,-1 1 7,1 0 6,0-2-1,1 1-13,1 0 7,0-1 0,2 1-6,-3-2 7,3 3 6,0-1-13,2 0 1,1-2 6,-1 1 0,0 1-6,2 0 0,2-1 7,25-5 0,-7 4 0,-7 1-7,-3 3 7,-4-4 0,-6 1 0,-2 1-7,-5 1 7,-9-1 6,-1 1-7,0 1 0,1-3 0,-3 1 6,4 0-7,-1 1 6,-3-2 6,2 2-15,1 0 14,-3-1-14,2 0 6,1 1 6,-3 0-7,-2 0 6,2 0-14,-2 0 7,1 2-6,-3-1 0,0 0 7,0-2 0,0 2 6,0 0-7,-2-2 0,0 2 0,1-1-1,-1 1 7,-2-1-7,2 0 7,-2 1-9,2 0 1,-2-1 7,0 1-15,0 0 8,2-1 8,-2 1-15,0 1 14,0-1 13,0 0-10,0 0-1,0 1-1,0-2-13,0 1-6,-2 0 8,2 0-12,0-1 0,-4-2 2,-1 1 0</inkml:trace>
  <inkml:trace contextRef="#ctx0" brushRef="#br0" timeOffset="27696.5842">3804 9738 1,'0'0'3,"0"0"-1,0 0 0,0 0 0,0 0-1,-2 0 1,2 0-1,0 0 0,0 0 0,0 0 0,0 0 0,0 0-1,0 0 1,2 0-1,0 0 1,4 0 1,0 0-2,7-1 1,1 0-1,3 0 1,4 1-1,-1 0 1,7-1-1,4 0 0,4 1 0,3 0 1,3 0-1,4-2 0,3 2 0,2 0 1,-1 0-1,5 0 1,0-1-1,2-1 0,4 1 1,0-2-1,2 2 0,0-1 0,0-2 0,0 2 0,-2 0 0,0-2 0,0 1 0,-2-1 0,-2 1 0,-3 1 0,-1-1 1,0 1-1,-1 0 1,-3 0 0,0 2 6,-5 0-8,-2 0 7,-1 0-1,-3 2 6,-4-1-14,-4 1 14,0 0-2,-4 0-8,-5 1-6,1-1 1,-2 1 13,-5-1 5,3 0-14,-5 2 12,0-3-14,-1 1 14,-3-1 4,0 1-15,-1-2-6,-1 1 13,0 0-7,0 1 12,0-2-7,1 1-1,-1-1-1,2 0 6,0 0-2,3 0-7,-1-1-6,0-1 0,5 0 7,1-2-6,1 1-6,-1-2 20,1 1-1,0 0-8,-1-1-19,-1 1 2,-3-1 2,2 0 2,-1 1 0,-5 0 0,3 1 2,-3-1 0</inkml:trace>
  <inkml:trace contextRef="#ctx0" brushRef="#br0" timeOffset="29440.6839">16583 16079 2,'0'0'2,"0"0"0,0 0 0,0 0-1,0 0 0,-2 0 1,0 0-1,-2 0 1,2-1 0,0 1-1,0 0 0,0 0 2,-2 0-2,2 1 0,0-1 0,-3 1 0,1-1-1,0 1 1,0 2 0,-4-1 0,2 0-1,-1 1 0,-1 0 0,-2 0 1,1 0-1,-1 0 0,2 0 0,-3 0 0,3 0 0,0-1 0,2 0 1,0 1-1,-1-2 1,3 0-1,-2 0 0,4 0 0,-2 0 0,2-1 0,0 2 0,0-2 0,0 0 0,2 1 0,0-1 1,0 0-1,2 0 1,0 0-1,0 2 0,0-2 0,0 0 0,2 0 0,-2 0 0,2 0 0,-2 0 0,2 1 0,1-1 7,1 1-7,0-1-1,2 2 0,-2-2 0,3-2 0,1 2 7,0 0-7,1-1 0,3 0 7,1-1-1,1-1-1,1 0 0,3-1 7,1 1-9,2-2 0,2-1 0,0 1-7,3 0 7,1-2 0,2 1 0,3 0 6,-1 2-8,2-2 0,-2 0-6,2 0 7,-2 2-6,0-2 0,2 2 1,-4 1 7,2 1-1,-1-1 0,-1 1 0,-3 0 0,4 0-7,-4 0 1,-1 1 6,0 0 6,0 0-1,0 1-13,-2 1 0,2 0 8,-2 0 0,-3 1-1,3 0-6,0-1 1,0-1 6,-2 1-7,1 0 14,1-2-14,0 0 7,2 0 6,-2-2-14,2 0 1,-1-2 7,1 0 6,0 1-7,0 0-7,0 0 1,-2 1 7,0-1 0,-1 0-7,1 2 1,-2 0 0,-2-1 15,-3 1-15,3 0-1,-4 0 2,-1 1 0,-1 1 1,-3-1 13,0 1-16,-1 0 9,-3 0-1,0 0 6,-2 0-8,-1 1 7,-1 0-14,0 1 13,-2-2-7,0 1-6,0 1 13,-2-1-7,0 0 0,0 1 0,0 0 6,0-2-7,0 1 0,-2-1-6,0 1 0,0-1 1,0 0 1,0 0-1,-2 0 0</inkml:trace>
  <inkml:trace contextRef="#ctx0" brushRef="#br0" timeOffset="30017.717">18236 15634 1,'0'-3'3,"-2"1"0,0 0 0,2 2 0,-2-1-1,0-1-1,2 1 1,-2 0 0,2 1 0,0 0 0,0 0-1,0 5 1,0 1-1,2 3 6,-2 4-7,4 3 7,-2 5-1,2 2-1,0 4-1,4 2 7,-1 3-2,1 3-1,0 4 5,2-1-14,-1 3 13,3 3-8,-2 1 6,1 3-2,1 3-1,1 2-13,-7-1 13,4 0-1,-2 0 7,-1 0-15,-1-2 6,2-3 0,-2 0 6,-2-3-14,3-1 0,-3-2 13,2-3-20,0-3 8,-2-4 7,0 0-1,3-5-13,-3-2-6,0-3 3,0-4 1,-2-3 0,0 0 2,0-5 1,-2-2 1,0-2 0,0-6-1</inkml:trace>
  <inkml:trace contextRef="#ctx0" brushRef="#br0" timeOffset="30809.7623">18223 15629 1,'-2'-3'3,"2"-1"-1,0 2 0,2-2 0,1 2-1,-1-2 0,4 0 0,0-2-1,2 0 1,5 0 0,1 1 0,3-1-1,5-1 1,3 0-1,4 0 0,2 0 1,4 0-1,5-1-1,-1 0 1,7-1 0,-1 1 0,54-7 0,-6 1 0,-47 7 1,-1 1-1,5 1 0,4-1 0,0 0 0,-3 0 0,3 2 0,0-1 1,2 1 0,-3 1-1,57-2 2,-11 3-2,-53 1 0,1 0 0,1 1 0,-1 0 0,1 0 1,-2 1 0,-1 1-1,-2-1 0,3 2 0,-5-1 0,1 1 0,-3 0 0,0 1 0,-1 1 1,-3 0-1,37 6 1,-12 0-1,-8-2 0,-9 0 1,-6 0 0,-22-6 0,-1 2-1,-1 0 0,-3 2 1,0 2 0,-3-1-1,1 1 7,-2 1-7,2 3 6,-1 0-1,-3 2-7,2 3 1,-2 0 0,0 2 13,2 3 5,3 2-15,-3 0 6,2 1 5,3 1-1,-3 0 4,4 3-2,3-1-20,-1 1 1,3 0 19,-1 0-14,3-1-7,-3 0 14,1-1-1,0 0-7,-1 0 14,1-1-9,-3 0-1,1-3 0,-3-1-7,-2 3 7,-1-2-7,-3-2 7,0 2-6,-4-2 0,0-2-6,-4 2 20,0-3-8,-2 0-13,0 1 14,-5 0 0,-1-2-7,0 2 7,-5 0-1,1-2 0,-7 1-1,0-2 0,-1 1-6,-9-2 0,0 2-6,-5-2-6,-5 1 3,0 0 14,-5-1-6,-3 0 1,-5 2-6,-4-2 7,-4 1 0,-2 0 1,-2-1 7,-5-1-8,-1 1 1,2-2-6,-3-2 7,1-1 0,-3 1-6,1-3 7,-1 1-6,3-2 7,0-1 6,1-3-13,3 1 1,4 0 0,2-2 0,2 0-1,4-2 2,4 0 0,5-2 0,3 0 0,3-2 0</inkml:trace>
  <inkml:trace contextRef="#ctx0" brushRef="#br0" timeOffset="31327.7919">18891 15719 1,'-8'-3'2,"2"3"0,-2 3 0,-3 1 0,1 3 0,-2 4 0,-3 3 0,1 3-1,1 3 0,-1 2 0,1 2-1,1 1 1,2-1 0,1-1-1,1 0 0,4-4 0,2 0 0,2-3 0,2-2 2,2-2-1,0-3-1,5-3 0,-3-3 0,4-3 1,0-2 0,-1-3 0,1-2-1,2-1 0,1-3 0,1-2 0,-3 1 1,1-2 0,-2 3-1,1 0 0,-3 2 0,0 1 0,1 2 0,-3 4 0,2 0 0,0 4 0,1 3 0,-3 2 0,2 2 0,2 0 0,-1 1-2,-1 0 0,2-1 1,3-1-2</inkml:trace>
  <inkml:trace contextRef="#ctx0" brushRef="#br0" timeOffset="31692.8128">19214 15463 3,'0'0'4,"0"2"-2,0 5 1,2 4 0,2 1 0,0 6-1,1 2 1,-1 0-2,0 6 1,0 1-2,2 1 8,-2 0-8,3 0 0,-1-2 0,2-2 0,-2-4 0,3 0 0,-3-2 0,0-3 0,-2-1 0,0-4 0,0-2 0,-2-2 7,-2-2-7,-2-2 0,-2-1 0,0-3 0,-4-2-1,-3 0 0,-3-2 0,-1 0 1,-3-1 0,1 0 6,-1 1-1,1 2-7,-1-1 1,1 1-1,0 4 1,1 2 0,1 3 0,1 4 1,4 2 6,-3 3-1,5 1-7,2 2 7,0-2-7,3 1-1,1-2 1,4 0 0,1-1 0,1-3-1,4-1 1,2-3-1,3-3 1,-1-2-1,5-4 0</inkml:trace>
  <inkml:trace contextRef="#ctx0" brushRef="#br0" timeOffset="32137.8382">19417 15365 3,'0'1'4,"2"3"0,0 2-1,2 2 0,-2 3-1,2 3 14,0 4 3,3 3-1,-5 1-10,2 1-13,0 1 13,0 2-1,0 0 5,0-1-14,5 1 14,-3-5 4,0 1-2,2-4-14,-1 0 13,-3-2-2,2-3-14,-2-1 0,0-3 13,-2 0-1,0-3-8,-2-5-6,-2-2 13,0-1-20,-2-1 14,-2-3-19,-5-3 8,1 0 15,-4-3-15,-1 1-4,1-1 20,-1 0-7,3 1-12,-1 3 1,3 1 14,0 1 0,-1 3-7,3 5 1,2 1 12,2 4-1,-2 5-7,1 2-13,1 2 8,4 0 7,0 4 6,0-1-1,2 0-1,0 1 6,3-1-2,1-1-21,-2-1 1,2-3 8,0 0 7,3-2-1,-3-2-7,2-2 0,0-2 7,1-1-7,-1-1-14,0-3 16,0 1 0,1-2-6,-1 0-6,-2-1 1,2 0 0,-1 1 2,1-1 1,-2 1 0,0 0 1,-2-1-1,3 1 3,-1 0 0,-2 0 0</inkml:trace>
  <inkml:trace contextRef="#ctx0" brushRef="#br0" timeOffset="32518.86">18631 16272 2,'0'0'4,"0"0"-1,0 0 0,0 1 0,0 3-1,0 0-1,0 2 1,2 2 0,0 4 0,2 1-1,-2 2 1,2 1-1,-2-1 0,5 0 0,-3 1 0,2-1-1,2 1 0,-2-1 0,3-1-1,-3-2 0,2-2 0,0-3-2,-1 0 1</inkml:trace>
  <inkml:trace contextRef="#ctx0" brushRef="#br0" timeOffset="32671.8688">18596 16112 2,'0'2'3,"0"0"-1,2 2 0,-2 0-1,2 1 0,0-1 0,2 0-1</inkml:trace>
  <inkml:trace contextRef="#ctx0" brushRef="#br0" timeOffset="33692.9272">18788 16051 1,'0'0'3,"0"0"0,0 5 0,2 3 0,-2 1 0,4 3-1,0 2 8,1 3-9,1 4 0,2 1 12,-2 2-1,0 1-8,5 2 0,-1 0 0,0-2 11,1 1-8,1-2-7,1-2-6,-1-1 0,5-3 7,-3-3 7,3-1-1,-3-4-1,1-3 6,-1-2-15,1-4 7,1-1-1,-1-6-13,-3-1 2,2-2 7,-3-2-7,-3-1 2,0-2 1,1-1 0,-5-1 1,2 0-1,-4 1 2,0-2 0,-2 2 7,2 2-7,-4 1 7,2 0 0,-2 3-1,0 0 6,0 2-14,0 2 13,0 1-13,-2 2 13,2 4-14,-1 1 1,-3 3 13,4 2-1,-2 1-1,2 3-7,0 1 0,2 2 1,0-1 6,0 0-1,2 0-13,-2-1 13,2-2 0,2 0 0,0-2-1,3-1-14,-3-1 22,0-2-9,2-3-13,0-1 0,0-4 22,3-2-8,-3-1-7,2-1-7,0-2 8,-1-2 1,-1-1 0,-2-1-7,2-1 2,-2 1 13,0 0-1,1 2-7,-3 0 6,0 3 0,0 1-7,0 1 0,0 4 8,0 1 4,2 2-1,-2 2-14,2 3 20,0 1-15,3 3 14,-3 0-15,0-1 6,2 2-7,0-1 7,1 1-7,1-1 6,-2-2 0,2-2-7,1-1 13,-1-3-8,-2-2 6,2-2-13,3-2 13,-1-1-1,-2-4-7,1 1-6,-1-2 14,-2 0-8,0-1 0,0 0-7,1 1 15,-3 1 4,0 0-20,-2 2 7,2 3 7,-2-1-7,2 3 18,-2 0-1,3 2-3,-1 2-14,-2 1 13,2 1-2,0 0-13,2 2 6,-2-1 7,3 2-2,-1-2 5,-2-1-14,2 2 7,0-2-7,1-2 6,-1 0-13,2-2 13,-2-1 0,2-1 6,-1-3-22,3-2 22,-4 1-8,2-2 6,1-1-14,-3 0 13,0-2-20,-2 3 14,3 0 0,-3 2-14,0 0 9,0 1 14,0 2-9,-2 2 6,2 1-7,0 1-12,1 2 13,-1 3 0,2 0 0,-2 0-14,4 1 3,-2 0-12,3-1 22,-1-2-13,2 0-12,1-1 3,1 0 3,1-2-4,1-4 2,0 1 3,3-4 2,0-1 2,-1-1 2,1 0 0,-3-1 2,3-2 1,-1-1 2,-3-1 0,1 0 1,-4 0 1,-1-1-1,-1 3 15,-2-1 11,-2 1-9,0 2 6,-4 2-10,-2 1 13,0 3 2,0 1-1,-2 2-4,-2 3-15,0 3 20,2 2-4,-1 2-2,1 2-9,2 2-13,2 1 19,2 1-2,0 2-1,3 1-1,3 0-8,0 1-6,0 0 6,1 0 6,1-2-7,-2 0 0,-2-1 0,1-2-13,-1 0 1,-6-1-17,-2 0-4,-4 0 4,-5 0 3,-5 0 2,-7-2 4,-2 0 0,-2 0 2</inkml:trace>
  <inkml:trace contextRef="#ctx0" brushRef="#br0" timeOffset="33855.9365">18763 16301 2,'2'-4'3,"2"-1"1,3-2-2,-1 0 1,2 0 7,2-1 4,5-2-14,2 0 0,1 0 0,3 0 6,4 0-7,-1 0-1,1 2 0,0 0-1</inkml:trace>
  <inkml:trace contextRef="#ctx0" brushRef="#br0" timeOffset="34024.9462">19901 16135 1,'0'0'11,"0"0"-1,-2 0 11,2 0-22,0 0 19,0 0-1,0 0-22,-4 1 13,-1 0-1,1 0-14,-2 1 1,2 0-1</inkml:trace>
  <inkml:trace contextRef="#ctx0" brushRef="#br0" timeOffset="36207.071">5177 8905 1,'-4'-5'3,"2"0"-1,0 2 1,0-2 0,0 1-1,2 1 0,-2 0 0,2 0 0,-2 1 0,2 1 0,0 1-1,0 0 0,0 1 0,0 4-1,4 2 1,0 2 0,0 1-1,2 2 0,3 2 0,-3 0 1,2 0 0,0 0-1,1 1 0,1-2 0,0 0 1,-1-1 6,1-1-8,0-2 1,3-1 0,-3-2 0,2-5 0,3 0 6,-1-3-7,1-3 0,4-4 0,-1-1 7,3-4-1,4-1-7,2-3 0,-1-2 7,1 1-7,2-2 0,2-1 7,-2 0-7,2 1 6,-4-1-6,2 2 13,-4 0-2,2 1-7,-2 3 12,-3 1-20,-1 0 7,-2 2 12,-3 1-21,-1 2 14,-3 3 7,0 1-16,-1 0 1,-3 2 14,-2-1-3,1 2-13,-3 0 6,0 2 0,-2 0-6,0 3 6,-2 1-12,-2-1-1,0 3 2,0 0 1,0 2 0,-2 3-1</inkml:trace>
  <inkml:trace contextRef="#ctx0" brushRef="#br0" timeOffset="39980.2868">20678 15943 2,'0'0'2,"0"0"0,0 0 0,0 0 0,0 0 0,0 0 0,0 0 0,0 0 0,0 0-1,0 0 2,0 0-1,0 0-1,0 0 1,0 0 6,0 0-8,0 0 0,-2 0 7,2 0-1,-2 0-1,0 0 7,-2 1-3,2 2 5,2-3-1,-2 1-1,0 0-15,0 0 13,2 0-8,0-1 6,0 1-1,2 0-7,-2 1 14,2-2-23,2 0 15,0 2-7,2-1 0,1-1 14,1 1-3,0 0-1,2 1-1,3-2 6,1 1-9,3-1 0,2-1 5,-1 1-7,3-2 6,2 1-1,-1 0 5,5 0-14,2-1 6,2 0-1,0 0 0,-2 0-7,4 1 7,0-3-1,0 1-6,1 0 6,-3 1-6,0-1 13,-2 0 6,-1 1-16,1 0-6,-2-1 19,-2 1-1,0 0-8,0-1-7,-5 1 7,3 1 7,0 0-3,-4-1-1,1 1 0,-1 0 5,-1 0-1,1 0-2,-2 1-20,-1 0 14,1 1 0,-3-1 6,1 1-14,-1-1 1,1 1 19,-3 0-27,-2 1 14,1-1 6,1 0-7,-4 0-7,1 0 7,-1 0 7,-2-1 6,0 0-3,-1 2-7,-1-1 12,0-2-15,0 1 13,-2 0-2,0 0-2,2 0-7,-2 0 6,0 0 0,0 1-16,-2-1 15,2 1-14,1-1-7,-1 0 22,2 0-14,-2 0 1,0 0 13,2 0-8,-2 0 7,0-1-1,2 0-8,3 1 7,-3 0-7,2 0 0,-2-2 6,0 1 0,2 1-7,-2-2 6,1 2 0,1 0-7,-2-1-6,4 0 20,-2-1-1,3 2-1,-3-1-8,2 0 6,-2 1-7,3-1 6,1 1-7,0-2 7,1-1-1,1 1-1,-2 0 0,-1 1 7,1-1-9,-2 0 6,1 1-7,-1 0-13,-2 0 21,2-1-8,-1 1 6,-3 1-1,0-1-7,0 1 1,-2-1 6,2 1-1,-2 0 0,0-1-1,-2 1-1,2-1-6,-2 1 0,0 0 7,0 0-1,-2 0 0,2 0-13,-2 0 8,0 0-20,-2 1 4,2-2-24,-2 1 5,-2-2-14,-1 1-3,1-2 7,-10 0 5</inkml:trace>
  <inkml:trace contextRef="#ctx0" brushRef="#br0" timeOffset="40672.3264">21948 15483 4,'-2'-5'4,"0"3"-1,-4-1 6,0 2 7,2-1-16,2-1 19,2 3 5,-3 0-10,1 0-8,2 2 19,0 0-4,-4 1-2,2 3 3,0 2 5,0 3-4,-2-1 3,2 4 4,0 4-11,0 3 5,0 3-10,2 4 5,-2 5-9,0 0 5,2 4-8,0 2 0,4 2-8,-2 0-1,0 2 1,4-1 7,0 2-8,0 1 7,1 0-14,-1-1 8,0 0 14,2-1-3,-2 0-20,-1-1 1,1-2 7,-2-1 1,0-4-6,0-1 7,-2-5 0,0-2 6,0-4 7,1-1-9,-3-6-7,0 1-6,2-3-18,-2-4 10,0-2-11,-2-2-9,-1-4 4,1-3 4,0-5 2,-2-2 2,0-2 3</inkml:trace>
  <inkml:trace contextRef="#ctx0" brushRef="#br0" timeOffset="41400.368">21783 15503 2,'0'-1'3,"-2"1"0,2-2 0,-2 0-2,2-2 1,0 1 0,2-1 0,2 1 0,2-2 0,4 0-1,3 1 0,3-2 0,7-1 0,4 0 0,6-1-1,6-1 1,3-2 0,3 1-1,7-2 1,53-12-1,-3 1 0,-53 13 1,7-2-1,2 1 0,2-2 0,4 0 0,0 2 0,3-1 0,65-11 0,-14 6 0,-13 1 1,-57 9-1,2 0 1,-1 1-1,-1 1 7,1-1-8,-1 2 0,-3 0 7,-1 0-1,-3 3 6,-4 0 0,1 2-3,-7 2 6,0 2-21,-2 1 20,-2 2 5,-1 2-15,-3 3 6,0 1-8,-4 3 13,-1-1-7,-1 1-8,-3 3 12,1-1-7,-5 2-1,-2-1 0,3 1-1,-3 1 13,-2-1-15,0 2 8,1-1 10,-3 0-15,0 0-6,-2-1 0,2 1 13,-2 1 6,0 1-3,2 1-1,-2-1-14,0 5 20,3 3 3,-3-2-15,4 3 12,0 0-3,2 1-14,1 1 6,1 1-1,2 1 7,1 2-3,-1-2-14,3 0 13,-1 0-1,1 2-13,-1-2 13,1 0-1,-1-2-7,-2-3 6,-1-3-13,-1 1 13,-2-5 0,1 0-15,-5-3 8,0-1 8,-2-3-2,-2 1-7,-4-4 0,-2-2-13,-7-2 3,1-1 8,-7-1-13,-4-2 3,-3 0 8,-3-1 0,-7-1 1,-3 0 1,-2 0-1,-5-2-11,-1 1 9,-7-1 0,-4 1 1,-2 0 1,-2 1 7,0 0-8,-4 1 8,0-1 1,-3 1-21,1 0 9,-4 1 14,1 0-7,-1 1-12,0 0 1,1-1-10,3-1 8,0-1-4,4 0 2,2 0 1,4-3 3,2 1 0,4-3 0,7-4 2,1 1 1</inkml:trace>
  <inkml:trace contextRef="#ctx0" brushRef="#br0" timeOffset="41695.3849">22215 15686 3,'2'8'3,"4"1"-1,-2 4 0,3 2 0,-3 4 0,2 2 0,0 2-1,3 0 0,-3 3 1,2 0 0,-2 2-1,2-2 0,-1 2-1,1-3 0,-2-3-1,2-1 1,-1-3-1,-3-3-1,0-1 0,0-4 1</inkml:trace>
  <inkml:trace contextRef="#ctx0" brushRef="#br0" timeOffset="41921.3978">22141 15531 2,'4'-10'2,"2"-3"0,0 2 0,5-1 0,1 3-1,0 0 0,3 2 0,-1 2 0,3 2 0,-1 2 0,1 2 0,-1 3-1,-1 2 1,-3 1 0,-1 2-1,-1 1 1,-4 2-1,0 3 0,-6 0 0,-2 0 2,-2 2-2,-2 0 0,-2 1 0,-3 0-2,1-2 1,0 0 0,1 0 0</inkml:trace>
  <inkml:trace contextRef="#ctx0" brushRef="#br0" timeOffset="42746.445">22608 15642 2,'-4'-7'3,"-6"1"-1,3 4 0,1-1 0,-2 1 1,-5 2 0,3 4-1,-4 0 1,-1 2-1,-1 2-1,-1 3 1,3 1-1,-3 4 0,5 0 6,-3 1-1,5 1-7,2-2 0,1 0 1,3-1 0,2-1 0,2-2 0,4-2 0,0-3-1,5-2 0,-1-3 1,4-3 0,3-2 0,-1-2 0,3-3-1,-1-1 0,1-3 1,2 0 0,-3 0 0,-1-1 0,-3 0 0,0 0 0,-1 2 0,-5 0 13,2 2-2,-2 2 6,1 1-16,-5 1 0,0 2 6,0 3 6,-2 3 5,0 2-3,0 2-14,-2 2 6,2 2 6,0-1-2,4 1-1,0 0-2,2 1 7,3-3-3,-1 1-8,2-2 6,0-2-8,3-3 0,-1-2 0,5-1 0,-3-2-1,1-2 0,-1 0-6,3-1 7,-3-2-1,1 1 0,-5 2-6,0-1 1,1 0 13,-3 2-14,-2-1 1,-2 3 0,1 1 1,-1 3-6,-4 0 7,2 4 7,-2 1-1,0 1-1,2 1-6,-2-1 0,2-1-12,2 0 7,0 0 16,0-2-2,3-1-1,-1 0-7,2-4 7,0-2-1,3-3-1,1-1 0,-2-2 0,3-2-1,-3-1-12,3-1 13,-3-2 0,0-1-7,1 1-5,-3-3-6,-2 2 21,0 0-1,0 2 0,-4 1-7,3 2 0,-3 1 0,0 2 1,0 2 0,2 3-6,-2 4-1,0 2 2,0 5 1,0 3 13,0 2-1,0 3 7,3 6-3,-1 0-14,2 5-6,2 1 20,-2 3-8,3 3 6,-3 1-7,2 1 0,-4 1 7,0 0-2,-2 1-1,0-3-7,-4-1 12,-2 0-7,0-4 6,-2-1 6,-4-4-10,-1-3 6,-1-3-8,-1-3-7,1-5 7,-5-3 7,3-6-2,-5-4-14,3-3 19,-3-3-20,1-4 13,-1-3-1,0 0-7,3-3 14,1-2-3,1 0-1,1-3-1,5 0-7,0-1-19,4-1 8,2-2-12,2 1-4,2-1 11,0 3-18,4 0 4,-2 2 2,0 3 3,0 2 2</inkml:trace>
  <inkml:trace contextRef="#ctx0" brushRef="#br0" timeOffset="44511.546">22629 16497 1,'0'-2'3,"0"0"0,-2 0-1,-2-1 1,4 1-1,0 2 0,0-1 1,-3-3 0,3 4-1,0 0 0,0 0 12,0 0-8,0 0-7,0 0 13,0 0-1,0 0-2,0 0-1,0 3 5,-2 0-1,0 2 4,2 3-14,0 2 12,0 2-1,-2-1-2,0 1-8,2 1 0,0 1 6,2 1-2,0 1 7,0 1-15,0 0 6,1 1-1,1-1 6,0 2-7,2 0-1,-2 1 14,0 0-16,2 1 6,-1 1 12,1 1-21,0 2 20,-2 0-9,0 2 5,5 1-1,-3 2-1,0 2-16,2-2 2,-2 1 7,5 1 6,-3-1-2,0 0-7,3 1 12,-1-3 0,0-1-16,-1-2 8,-1-1 5,0-2-14,0-1 13,1-2-7,-1-1 6,-2-3-14,2-1 7,1-2 6,-3-2-13,0 0 7,-2-2 6,-2-1-1,2-2 1,1 0-8,-3 0 6,0-2-7,-2 0 7,0-3-1,0 0-7,0-1 1,-2 0-6,2 0 6,-2 0 14,2 0-8,-5-1-1,3 1 0,0-2 6,0-1-1,0 2-8,0 0 0,0 0 0,0 0-12,2 0-5,-2-3-17,0 2-9,0-1 4,2 1 4</inkml:trace>
  <inkml:trace contextRef="#ctx0" brushRef="#br0" timeOffset="45292.5906">20629 17377 2,'0'0'4,"0"0"0,0 0-1,0 0 0,-2 2 7,2 3-9,-2 4 13,0 3 12,2 2-11,-3 2 5,3 2-2,0 3 3,0 4 11,3 3-10,-1 5-4,0 5 18,2 1-5,0 4 2,2 5-9,2 2-4,-1 2-8,1 2 10,2 3 5,1 0-5,-1 0-1,2 1-10,1 0 5,-1-1-15,3-2 7,-3-2 5,0-1-2,1-2-8,-3-3 14,1-1-16,-3-4 12,0-1-14,-2-4 0,-2-2 7,1-4 5,-3-1-14,0-6 7,0-1-19,0-3 8,-2-4-5,2-1-12,-4-3 3,0-2-10,0-1-3,-2-4-8,-3-3-2,1-2 4,0-5 5,0-1 5,-3-6 1</inkml:trace>
  <inkml:trace contextRef="#ctx0" brushRef="#br0" timeOffset="46581.6644">20745 17236 1,'0'0'3,"0"0"-1,0 1 1,0 2-1,2-1 0,-2-1-1,2 0 1,-2 0 0,2 2 0,0-2 0,2 0-1,0 1 0,4-1 0,1-1 1,-1 2-1,2-2 0,5-2 6,1 1-7,5 0 0,2-1 0,4-2 0,4 3 0,4-1 0,2-2 0,4 1 0,3-1 0,1 2 0,1-1 0,3-1-1,3 1 1,0-1 0,4 1 0,0-1 0,6-2 0,2 3 0,2-2 0,2-1 0,0 2 0,3-1 0,-1-1 0,0-1 0,1 1 0,1 1 0,3-1 0,1-1 0,1 2 0,-1-1 0,1 2 0,-3-1 0,-2 2 0,5 0 0,-5 2 0,-1-1-1,-1 3 1,-2 0 0,-2 0 0,-4 2 0,1 0 0,-6 1 0,-1 0 0,-4 1 0,-2-2 7,-3 3-7,-1-1 6,-3-1-7,-2 0 0,-1-1 0,-3 2 0,0-1 0,-2-1 7,-4 1-1,0-2-7,-2 3 0,-4-2 7,0 2 6,-6-1 4,-1 1-1,-1 1-15,-7-2-6,0 2 7,1 0 13,-7 0-8,0 1 7,-2 0-3,0 1-1,-2 0-13,0 1 19,0 0-1,-2 0-22,2 1 22,-2 1-9,0-1-13,0 2 20,0-2-2,2 3-1,-2-1-7,0 2 0,2-1 0,-2 0 7,2 3 4,0 0-1,0 1-14,0 3 13,0 0-14,0 0 20,2 2-22,-2 1 8,0 3-1,4 3 7,-2 0 5,0 3-2,0-2-7,0 2 13,2 0-10,0 1 6,1-3-2,3 0-8,-4 2 7,0-2-28,0-1 16,0 0 6,3 0 0,-3-2-13,-2 1 13,0-1-13,0-3 14,-2 1 6,0-1-7,0-1 5,-2 0-7,2-2 6,-2 0-8,2-1 0,-4-1-6,2-2 1,0 1 13,-1-3-1,1 1-13,2-1 13,-2-1-1,0 0-7,0 0 6,0 0-7,0-1 1,-2-1 0,2 1 0,-2 0-6,2 0-6,-2 0 15,-1 1 6,1-3-1,0 2-14,-2 0 7,0 0 0,-1 1 0,3-3 7,-4 2-1,2-3-7,0 2 0,-1-1-6,-1-1-6,-2-1 14,2-1-6,-5 2 7,1-2 6,-3-1-20,1 0-6,-5-3 16,1 2 0,-5-1-6,0 1-5,-4-2 14,-2 1-13,-2 0 8,-4-2 7,-2 1-7,-5-1 1,-3 1 6,-3-1-12,-1 1 13,-5 0 0,0 1-1,-4 1-13,0-2 14,-4 1-13,-2 2 7,-2 0-6,0 0 8,-2 0 0,-3 1 0,-1 0-7,2 0 0,-3 2-4,-1-1 7,-3 0-5,1 1 7,-1-2-6,3 1 14,-3 0-1,3 1-1,3-3-7,1 0 7,2 0 0,2-3-7,2 0-6,4-1 14,4 1-7,4-3 12,2-1-20,7 0 14,0 0 0,5 1-1,5-1 0,4 1 6,4-2-8,5 1 7,-1 0-1,5 0-8,3 0 7,1 0-7,1 0 0,3 1 6,0-1-7,2 0-12,1 0-5,3 0 3,0 0 1,0-1 3,2 0-5,0 0 1,0-3 2,0 2 2,0 0-1,0-3 2,-2-1 0</inkml:trace>
  <inkml:trace contextRef="#ctx0" brushRef="#br0" timeOffset="47309.706">21022 17502 2,'6'-5'3,"-2"-1"-1,0-2 1,0 2-1,0-1 0,-1 1 0,-1 0 0,0 3-1,-4-1 2,2 1-2,-5 0 0,1 3 0,-2 3 0,-2 0 0,0 2 0,-3 1 0,1 1-1,0 3 7,-1 2-7,1-1 0,4 3 0,-3 0 0,5 0 0,2 1 0,2-2 0,4 0 0,3 0 0,1-1 0,2 0 0,5-1 0,-1 0 0,3 0 0,-3-2 0,1 1 0,-3 1 6,0 1-7,-1-3 7,-3 2-7,-4 3 0,-2-1 0,-4 1 0,-2 1-1,-2-1 0,-2 0 0,-3-2 0,1-3-1,-3-1 0</inkml:trace>
  <inkml:trace contextRef="#ctx0" brushRef="#br0" timeOffset="48151.7542">21135 17417 2,'5'3'3,"1"0"0,0 3 0,2 2 0,1 2-1,-1 0 0,2 4 0,-2 0 7,1 2-2,-1 2-7,2 1 0,-3 0 0,3 0 0,-4 0 0,4-1 6,-1-1 0,1-2-1,-4-1-7,5-2 0,-3-3 7,2-3-1,1 0 7,-1-5-2,0-2-1,3-3-8,-1-4-7,-2-1 2,5-3 1,-3 1 6,1-1 0,-1-1 6,-2 2-7,1 0 6,-1 2-7,-2 3 0,1 1 0,-1 3-7,0 2 8,0 2 0,-1 4-7,1 2 7,-2 0 0,2 3 6,-1 1-1,3 0-7,-2 0 7,1-2-1,-1 2 0,2-3-1,-2 1-1,3-4-6,-1-2-7,-2-3 2,3-2 13,1-1 0,1-4 0,-3 0-15,2-1 2,1-2 14,-3 1-1,0 0-13,-1 1 1,-1-1 7,0 1-6,0 1 13,-3 1-7,1 2-6,-2 0 7,2 2 6,0 1-14,1 2 1,-1 1 1,0 0 19,0 0-14,2-1 0,-1 1 0,3 0 6,0-3 0,1-1-1,1-4 0,0 0-8,1-3-5,1 0 7,-1-2-7,-1-2 8,3 0-6,-5-1 7,2 1-7,-1-2 1,-3 1 7,0 2 0,-4 0 6,3 0-14,-3 4 13,0 2 0,-2 0-1,0 1-14,0 4 14,2 3-7,0 3 6,3 1 7,-1 3-2,2 2-14,0 3 13,3 1-8,1 4 13,1 1-14,1 3 7,0 1-2,1 1-1,1 1-13,-1 1 20,2-1-7,-3-2-1,0 1 12,-1-3 6,-3-3-16,3-1 12,-5-3-8,-2-3 11,0-2-9,-4-3 6,-2-2-3,-2-4-8,-2-2-7,-2-2 20,-2-5-16,-5-3 0,1-4-7,-3-4 13,-1-4-14,-1-1 7,-1-4 6,-3-2-7,4 0 0,3 1 0,0-1-13,1 1 8,5 1 13,2 1-8,1 1 7,3 2-14,2 2 1,2 3 0,3 1-6,-1 3 15,2 4-7,2 3 0,1 3 1,-3 3 6,2 4 0,0 2-13,-2 5 7,1 0-6,-1 4 7,-2 0-6,0 1-19,0 3 4,0-2-4,-2-1 4,3 0 1,-3-1 3,2-2 1,-2-3 3,2-1 0,0-3 1,2-3 2</inkml:trace>
  <inkml:trace contextRef="#ctx0" brushRef="#br0" timeOffset="48859.7947">22316 17427 3,'2'1'4,"-2"1"-1,3 3 0,-1 2 0,2 2-1,0 3 0,0 2 7,2 1 5,3 2-2,-3 2-8,2 1 0,0 2 6,3 1-8,-1 0 12,-2-1-14,3-1 0,-1 1 12,0-1 0,1-3-9,-3-3 6,0-1-1,-2-1-13,1-3 6,-3-2 13,0-2-1,0-2-15,-4-3 0,0-5 7,-2 0-7,0-2 6,-2-6-6,-3-1 6,1-2-7,0-3 13,0-2-20,0 0 20,2-1-13,-1-1 6,3 3-13,0 0 14,4 1-7,-2 3 7,4 1-13,1 4 14,-1 3-7,4 2 6,-2 3 6,2 3-8,3 4 6,-1 2-7,0 2-6,1 1 7,-3 2-7,0 2 13,3 1-13,-3-1 7,-2 0-7,0-2 7,3-2-13,-3 0 14,2-1 6,-2-4-14,1-1 1,-1-4 1,0-4 0,0 0 0,-2-3-6,0-3 1,-1 0 8,1-2-7,-2 0-5,-2-2 2,0 0 20,2 2-14,-2 0-6,0 3 14,2 1-1,-2 2 0,0 2 0,2 0-7,0 4 0,0 4 7,4 0-14,0 3 9,1 1 14,1-1-9,2 3 6,1 0-8,-1-1 0,0 1 0,1-1 0,1 0-6,-2-1 0,3-2 1,-1-2 0,1-2 7,-3-1 6,2-2-1,-1-4-20,1 1 14,3-4 6,-1-3-1,-2 1-7,1-1 0,-3 0-6,-1 1 7,-1 1-7,0 2 7,-2 0 7,-2 1-1,1 2 6,-1 2 4,2 2-9,-2 2-7,2 2 13,0 2-22,1 1 8,1 2 7,0 2-8,0 2 7,3-1-1,-1 2 12,-2-1-8,3 0-8,-1-3 7,0 0-8,1-3 0,-1-3 0,-2 0-6,1-2 13,-1-3-1,0-1-7,0-1 7,-1-1-1,-1-1-7,0-1 0,-2 1-6,0 0 8,0 0-14,-1-1 3,1 2-12,2-1 1,-2 0 4,-2 4 0,0-1 2</inkml:trace>
  <inkml:trace contextRef="#ctx0" brushRef="#br0" timeOffset="51483.9448">21547 18213 3,'-4'-6'4,"0"-1"-1,0 0 7,-3 0 12,1 0-4,0 0-1,-2 2-16,-1 1 13,1 3-2,-2 1 6,0 2-10,-1 3-1,-1 4 0,-1 3 6,1 3 4,0 2-9,-1 3 7,5 3-9,2 3 5,2 0-8,1 2-19,6-1 1,1-1 3,2-1-5,2-3 1,2-2 2,3-2 2,3-4 0,-1-4 3,1-2 1,3-6 0,-2-2 1,1-2 1,-1-4 0,1-2 2,-1 0 1,-3-1 0,1-2 1,-3 0 0,1-1 0,-3 0 1,0 2 0,-1 1 0,1 0 1,0 2 6,1 1-1,1 1 6,-2 3-7,-1 0 5,1 4 5,-2 1-20,3 2 7,-3 2 12,0 0-1,-2 2-8,-1 0 6,-1-1-8,0 1 0,0-4 0,0 1 6,0-1-8,-2-2 0,0-2 7,0-1-8,1-2 8,-3-1-15,0-4 8,2 0 6,2-5-7,0 0 7,0 0-8,0-1 1,2 1-7,-2 3 8,5 0 0,-3 3 6,2 1-7,-2 0 0,3 3 7,-1 1-1,2 1-14,1 1 8,-1 0 7,2 2-8,-3-1-7,-1 0 22,4 1-22,-1-1 15,-3-2-7,0 0 12,1-1-20,1-3 7,-2 1-7,0-3 15,-1 0-7,-1 2 14,-2-3-3,2-2-14,-2 2 13,0 3 5,-2-2-7,3 4 5,-3-2-2,0 4-7,0 1 0,0 3 13,2 3-9,0 2-14,0 2 20,3-1-14,1 2-6,0-2-13,0 1 16,3-1-6,-1-3-5,0-1-5,3-4 3,1-2 1,-1-1 2,1-5 2,1-3 0,1-3 2,1-2 2,-3-2 1,3-3 1,-5 0 1,1-2-1,-1-1 2,-4-2 0,0 0 1,-1-2 0,-3 1 1,-2 0 0,0 1 1,-2 2 6,2 2 0,-2 4 6,0 0 11,0 4-9,0 1-1,-2 4 4,4 4-2,-2 3-1,0 2-15,2 4 13,2 1 5,0 1-1,1 3-15,-1 1 6,2 2 5,0-1-1,0 1-1,0 0-8,-1 0 7,-1-1-15,0 0 15,-2-3-2,0 1-13,0-1 7,-4-1 0,0 0 0,-2-3 0,-2 3 0,-3-4 7,1 0-14,-2-1 7,-3-1 7,1-1-14,2 1 7,-3-1 7,5 2-21,0-2 9,1 1 7,1 2-7,4 0 7,0 0-6,2 1-6,0 2-12,4-2 16,2 1-6,3 1 2,-3 0 1,2-1 7,2 0 1,1-2 6,1 0-7,-1-2 7,1 1-14,-2-4 7,3-1 1,-5-2-6,0 1 1,3 0 0,-5-2 1,0-1 1,-2 3 0,-2-3-6,2 1 15,-2 0-9,3 2 9,-3 1-15,2 0 22,-2 1-2,0 1-8,2 1 6,0 2-7,2 0 0,1 0-7,1 0 1,0 2 1,2-1-6,-1-3 0,1 1 9,-2-2-7,3 0 1,-1-3 1,2-2 0,1-3 1,-1 0-1,-1-1 2,1-1 1,-2-1 0,1 1 1,-3-3 0,0 2 0,-2 0 0,-1-2 1,-1-1 0,-4 0 0,0-1-1,0 0 1,-4-1 0,-1 0 0,1 0 1,0 1 7,0 1-8,2 3 1,-2-1 0,2 3-1,4 1 7,-2 3-7,2 0 6,0 3 6,4 1 0,-2 3-3,7 3 6,-3 2-8,0 3 12,3-1-9,-3 2-1,4 1-7,-1 1 13,1 1-9,-2-1-1,-1 0 6,1 1-20,0 0 14,1-1-13,-1-1-6,-2-1 2,3-1 2,-3-1-1,-2-3 2,2-1 1,-1-2 1,-1-3 0,0-1 1,0 0 2,0-2 0,-2-3 0,1-1 0,-5-1 1,2-1 1,-2 0 0,-2 0 1,0 0 1,-1 1 0,-1 0 0,0 0 1,2 2 0,-2 0 0,0 2 0,0-1 1,2 2 0,-2 0 0,1-1 0,3 1 0,-2 1-1,4 0 0,-2 1 0,3-1 0,-1-1 0,2 2 0,0-2-1,2 0 0,2-1 0,1-1 0,1-1 0,0-1 0,3 0 0,1 1 0,-1-2 0,3-1-2,-1-2 1,1 2 1,1 0 0,-1-1 0,1-1 1,-1 1 0,-1 0 1,-1 1 0,-3-2 0,1 2 0,-2 0 0,-1 1 0,-3 1 1,0 0-1,0 2 0,-4 0 0,2 2 0,-4 0 7,0 2 5,-2 2-2,0 0 6,-2 5-9,0 1-14,0 2 7,0 1 13,0 1-8,0 1 6,1 0-16,1-1 15,2 1-8,2-1 6,1-1-14,1 0 7,0-3 0,0-1-7,2-2-5,0-1 7,3-1-7,1-2 15,2-2-13,-1-2 0,-1-1 8,2 0 6,-1-2-7,1-1-6,-1 0 13,-1-1-7,-2 0 7,0-1-1,-1 1-13,-3-2 1,0 1 0,-2 1 8,0 0-6,-2 0 13,2 2-8,-4 1-6,2 0 7,0 2 0,-2 2 6,0 1 6,0 2-15,0 3 14,2-1-8,0 2 5,-2 1-1,2 0-20,0 0 21,0-1 5,2 0-14,-2-2 13,4 1-22,2-1 8,0-2-6,-2-1 7,3-1 0,3-2 0,0-3-6,3 0 1,-1 0-6,3-3 8,1 1-7,-3-2 15,1 0-1,1 1-1,-3-1-6,2 1 6,-1-1-6,-3 2 13,-2 3-8,1-2 6,1 2-20,-4 2 21,0 1-20,1 1 7,-3 1 13,0 1-7,0 2 0,0 1-13,0-1 20,1 1-20,-1 1 8,0-2 0,0 1 7,0-1-1,2-1 0,-2-1 6,3 1-1,-1-2-8,2-2 0,-2-1 0,3 0 7,-1 0 0,0-2-2,0 1-1,1-2 0,-1 1-1,2-1 0,3 0-7,-5 1 1,2-1-6,1 1 7,-3 2-7,0 0 9,0 1 0,-1 1 0,1 0 6,-2 1 0,0 1-8,1 0-13,-3 2 15,0-2-6,2 2 13,-2-1-1,2-2-7,-2 2-12,1-2 8,1 0 1,-2 0 0,0-1 7,0-1-1,0 0 0,-2-1-13,3-1 0,-1 0 2,-2 0 1,2 0 1,0-1-1,-2 2 0</inkml:trace>
  <inkml:trace contextRef="#ctx0" brushRef="#br0" timeOffset="51644.954">23940 17969 4,'0'0'10,"0"0"0,0 0-2,2-2-1,-2 1-7,0 0 0,2 0-1,0-1 0,0-1 0,0 3 0,-2-1-2</inkml:trace>
  <inkml:trace contextRef="#ctx0" brushRef="#br0" timeOffset="52670.0126">20538 18165 1,'0'0'2,"0"0"0,0 0 0,0-1 0,0 1 0,0 0 0,-2 0-1,0-1 0,-5 1 0,-1 0 0,0 0 0,0 0 0,-5 1 0,-1 0 1,-3 0-2,-1 2 1,-3 0 0,-2 1 0,-2-1 0,-4 2-1,-2-1 0,-4 2 0,-4-1 0,0 2 0,-3-1 0,-5 1 1,-3 1-1,-2-1 0,-1 1 1,-1 0 0,-4 1-1,0 2 0,-4 0 1,-2 2 0,-2-1-1,-3-1 7,1 2 5,0 0-1,0-1 0,1-2 4,3 2-21,0-3 19,4-1-1,4-2-7,3 0 11,3-3-14,7 1 6,-1-3-1,7 1-20,2-2 8,8-2-7,4-2 0,2 2 2</inkml:trace>
  <inkml:trace contextRef="#ctx0" brushRef="#br0" timeOffset="53090.0366">16478 18056 1,'-4'3'3,"0"4"0,-1 1 0,-1 5 0,2 2 0,2 5-1,0 5 8,0 5-9,4 3 6,0 6-7,2 3 6,2 4 0,3 3-1,3 2-7,1 4 0,1 1 1,0-1 0,3-1-1,2-1 1,-3-5-1,3-7 0,-3-6 0,1-4 0,1-4 0,1-3 0,-2-3-1</inkml:trace>
  <inkml:trace contextRef="#ctx0" brushRef="#br0" timeOffset="53608.0662">16420 17959 3,'0'-3'3,"6"-3"0,0-2-1,5-1 0,3-3 0,7-3-1,2 0 0,6-3 0,6-2 0,10 0 0,3-4-1,10 1 0,8 0 0,4-2 0,5 1 2,3 1-2,5 1 1,4 0 0,-2 1-1,2 2 0,-3 3 0,-3 2 0,-2 2 0,-3 4 0,-1 2 0,-5 2 0,-6 2 0,-2 5-1,-4 1 1,-6 4 1,-5 3 0,-3 4 0,-3 5-1,-4 7 1,-6 0 0,-2 7 0,-2 5 0,-4 0 6,0 3-1,-3 2 0,-1 1-1,2 2-1,-1 1 7,1-2-9,-2 0 0,1 1 6,1 1-7,0-2-6,-1-1 0,1-2 13,0-2-7,-1-2 6,-1-4-13,0-2 7,-1-1 0,-1-3 0,-1-1-7,-3-1 1,-3-1 1,0-2 0,-3 0 7,-5-1-1,0 2 0,-4-2 6,-2-1-14,-5 1 1,-1 1 7,-5-1-6,-1 1-1,-7 2 1,-4-3 1,-6 0 0,-2-2 1,-4-2 0,-7-3 1,-1-2 0,-3-2 0,-4-2 0,-6-1 0,-4 0 0,-6-2 0,-3 0 0,-3-3 0,1 1 0,-3-4 0,1-1-1,1 0 0,3 0 0,3 0-1</inkml:trace>
  <inkml:trace contextRef="#ctx0" brushRef="#br0" timeOffset="54856.1376">17049 18145 3,'-2'0'3,"0"3"0,-3 0-1,3 3 0,-2 4 0,0 3 0,0 5 0,0 1-1,0 5 1,0-1-1,1 3 0,1-1 0,2-2 0,2-1-1,1-1 0,1-3 1,2-2 0,2-4-1,0-4 1,3-3-1,1-4 0,1-5 0,1-3 0,1-4 0,-1-3-1,1-1 1,-1-4 1,0-1-1,-1 2 1,-1-3-1,1 3 0,-3 0 0,0 2 0,1 1 0,-3 3 1,0 1-1,-2 3 0,3 3 0,-3 3 0,2 4 0,1 4 1,-1 2 0,-2 3-1,2 2 7,1 2-1,-1 2-1,0 1 0,0-1-1,1 2-7,-3-4 7,0 1 0,2-3-8,-1-2 1,-1-2 7,0-3-7,0-1 0,0-4 1,1-2 0,-1-5 6,0-2 0,0-2-1,0-3-7,1-1 1,-1 0 7,0-2-1,0-1 1,0 2-1,3 1-7,-5 3 7,2 1-1,-2 2-6,2 3-1,-2 0 15,1 5-8,1 3 0,-2 3 6,2 3 5,0 2-14,3 1-6,-3 2 1,0-2 7,2 2 12,1 0-14,-1-3-6,2 0 13,-2-1-1,3-3 0,-1-2-7,0 0 0,1-5 0,-1-3-6,3-2 1,-3-2 14,2 0-1,-1-2-13,-1-1 13,0 0-1,1-1-7,-1 0-6,-2 0 14,1 0-1,1 0-13,-2 1 7,-2-3 7,1 1-1,1-3-7,-2-1 8,0 0-2,-2-2-7,1 0 7,-3-4-1,0-2 0,-4 0 0,0-2-1,-3 0-6,-1-2 6,0 1 0,-2 1 0,4 2 0,-3 5-7,1 2 1,2 2 7,-4 4-7,4 3 0,-3 7 1,1 4 7,2 8-1,0 3-7,4 3 7,0 4 0,4 4-1,0 1 6,5 5-1,1 1 0,2 2-8,3 4 8,-1 3 4,3-1-14,-1-1 7,1 1-7,-1-3 7,1-5-7,-1 0 7,1-4-7,-2-3 13,-1-3-8,-2-2 0,-3-4-6,1-2 6,-2-4 0,1-3-6,-3-5 0,-2-2 7,-2-4-7,0-3 7,-2-4-7,-2-3 1,0-1 0,-2-2-6,2 2-6,-2 3 9,1 0 7,3 1 0,-2 2-6,2 1 7,0 3 6,2 3-14,3 2 7,-1 1 6,2 4-13,0 1 7,0 2-13,1-1 8,-1 0 1,2 1 0,-2-2 7,3 0-14,-3-1 21,-2-1-14,2-2 6,0 2-6,-2-4 13,1-1-20,-1-3 13,-2 2 0,2-3-7,-2-1 1,0-1 6,0 0 0,0-2 0,-2 0 6,0 1-8,2-1 6,0 1-1,-2 2 1,2 2-2,0 0-20,1 4 21,1 0-7,2 1 14,0 2-9,0-1-7,3 4 7,-1 1-1,2-2-6,-2 2 6,1-2 0,3 2 0,-2-1-1,-1 0-6,1-4 6,-2 1 6,1-1-1,-1-1-7,0-2 8,0-1-2,-1-3 5,-1-1-20,-2 1 14,2 1-1,-2-2 0,0-1-7,1 0 13,-3 2-2,0 1 0,0 0-1,0 2-8,2-2 1,-2 3 6,0 1 5,0 1-1,0 1 0,2 0-2,-2 3 5,3-2-21,1-1 1,-2 2 14,4 1-14,-2-2 1,3-1 7,-5 0-6,2-2-13,0 0-3,-2 0 2,1-3-4,-1 1 2,2 0 2,-4-1 1,2 1 3,-4-3 1</inkml:trace>
  <inkml:trace contextRef="#ctx0" brushRef="#br0" timeOffset="55796.1914">12488 15740 2,'-2'-2'3,"0"2"0,-2 0 0,2-2-1,0 2 0,-2-1 8,2 1-2,-2-1-1,2 0-1,-1-1-1,3 2 6,-2-1-1,2 1-2,-2 0-7,2 0 0,2 1 6,-2 3-7,5 1 12,1 2-7,0-2 6,4 2-14,3 0 12,-1 1 6,5 3-9,3-3-7,1 0 8,0 0-2,1 2 12,1-1-2,0 0-1,0-1-9,-5 3 6,1-1-8,-3 2 6,-3 2 0,-3 0-8,-6 2 6,-2 2-1,-6 1-13,0 2 19,-6 0-8,-3 0-6,-1-1 0,-1 1-26,-1-3 17,-1 1-11,1-2 0,1-3 4,1 0 0,1-2 2</inkml:trace>
  <inkml:trace contextRef="#ctx0" brushRef="#br0" timeOffset="56570.2357">18052 15635 3,'-2'2'3,"-2"2"7,2-1-7,-1 2 6,-1 2-8,2 0 0,0 2 0,2 0-1,0 3 1,2 1-1,2 1 13,1 0-14,3 0 13,2 0-8,3 0 7,-1 1-9,5-3-7,1 2 0,-1-2 15,1 1-8,3-2-7,2 0 1,-3 1 13,-1-3-14,0 0 7,-3 0 0,-1 2 12,-3 2-14,-6 0 13,-2 2-8,-2 1 6,-6 3-8,-4 0-1,-2 2-12,-3 2 13,-3 4 0,-5 0-7,0 1 1,-1 1-7,-3 0 2,2-2 0,0 0 0,3-2 0</inkml:trace>
  <inkml:trace contextRef="#ctx0" brushRef="#br0" timeOffset="57322.2787">21715 15670 2,'-2'0'4,"-1"0"-1,-1 0 0,0 1 0,0 0-1,0 0 14,0 2-3,0-2-8,2 1 13,-3 0-3,3 3-2,0 1 12,0 1-23,2 1 6,0 0 13,2 1-23,0 3 13,5 1-7,-1 0 5,2 1-7,2 0 12,5 1-7,1 0 5,3-1-2,2 0 6,1-2-15,3 1 6,-2-2-7,0 0 6,2 0-7,-3-3-6,-3 1 20,-3-1-21,-3 1 20,-1-1-2,-5 2-20,-1 2 20,-6 1 0,-6 1-2,-3-1-13,-5 4-13,-5 0-10,-2 2 3,-1-1 2,-3 3 3,0 0 2,0 1 0</inkml:trace>
  <inkml:trace contextRef="#ctx0" brushRef="#br0" timeOffset="58246.3315">18931 18185 4,'2'-2'4,"-4"-1"6,2 0-8,-2 0 7,2 1 11,-2 1-15,-2-1 19,-1 2-4,-1 0-1,0 3-4,-2 2-2,-3 2 12,-1 3-10,0 5-7,-5 4 4,-2 3-1,-1 4 5,-3 1-1,-2 5-9,-2 4 5,-4 2 12,-2 2-10,2 1 12,-4-1-16,2 0 5,4-3-2,0-1 6,2-2 3,2-3-14,7-2 11,1-2-3,5-3-8,1-3 7,5-2-9,6-3 12,2-2-2,6-3-2,5-3-2,5-4-1,3-1-1,4-2-2,2-1 0,2-1-8,0 0-6,2-2 1,0 1 7,0 1-6,-2-2 13,2 1-1,-4 1-1,2 0-1,-5 0 0,1-1-1,-2 2-19,-2 2 14,-1-1-12,-3 0 14,2 1-6,-7 1-7,0-1-4,-1-1-5,-1 1-3,-2 0 2,-1-1-3,-1 0-10,0 0 4,-2 0-2,0 0-2,0 2 2,1-2 3</inkml:trace>
  <inkml:trace contextRef="#ctx0" brushRef="#br0" timeOffset="84662.8425">13138 17250 1,'-2'-2'2,"2"-2"0,0 2 0,-2-2 0,2 1 0,-2 1 0,2 2-1,0-2 1,0 2-1,0-1 0,0 2 0,0-1 2,0 3-2,-2 4 0,-1 2-1,3 4 1,-2 1 0,2 3 0,-2 3-1,2 2 1,0 4 0,0 0 0,0 6-1,0 0 0,2 6 1,0 3 0,1 4-1,-1 2 0,0 1 7,2 3-7,-2 0 0,0 3-1,2-2 7,-2-2-7,0-2 0,-2-2 0,2-4 7,0-2-8,-2-3 1,2-3 6,0-3-7,-2-3 0,0-4 0,0 0 1,0-6-1,0-2 0,0-3 0,0-2-1</inkml:trace>
  <inkml:trace contextRef="#ctx0" brushRef="#br0" timeOffset="85750.9047">13287 17136 1,'-2'-2'2,"2"2"0,-2-1-1,-1-1 1,3 2 0,0 0-1,0 0 0,0 0 0,5-1 0,-1 1 0,4-1-1,0 1 1,3-1 0,5 1 0,7-2 0,2-3-1,2 0 1,6 1-1,4-1 0,4-1 0,5 0 0,1 2 0,3-2 0,4 0 0,0 1-1,6-2 1,4 3 0,-2 0 0,2 1-1,0-1 1,2 0 0,2-2 0,1 1 0,1-2-1,2 0 1,-1 0 0,-1-1 0,-2 1 1,0-1-1,1-1 0,-3 1 0,2-2 0,-2 2-1,1-1 1,-1 1 1,2 2-1,-2 0 0,-2 1-1,0 1 1,-4 1 0,-2 2 0,0 0 0,-4 2-1,-2 0 0,-5 2 1,-1 0 0,-3 0 0,-2 0 0,-1-1 0,-3 1 0,0-1 0,-4-1 0,0 0 0,-4 2 1,0-2-1,-4 0 0,0 1 0,-4 0 0,-3 0 0,-3 0 0,-1 0 0,-1 3 0,-3-3 1,-2 4 0,1-1-1,-3 0 1,-2 2 0,-2 0-1,0 1 2,0 1-1,0-1 0,-2 1-1,0 3 0,-2 1 0,2 1 0,0 0 1,0 0-1,2 1 1,-2 1 0,2 0 0,0 2-1,4-2 1,-1 2-1,-3-1 1,4 3 0,0 0-1,2 0 1,1 1 0,-3-1 0,2 1-1,0-1 0,1 1 0,-1 1 0,0-1 0,0 2 7,1-1-1,-1 0-7,-2-1 0,0 1 0,-1-3 0,-1 1 0,0-2 0,-2 1 0,0-2 0,-2 1 7,-2-3-7,-2-1 0,-2 0 7,-3 0-7,-1-2-1,-2 2 1,-5-2-1,-2 1 1,-5-2 0,-1 1 0,-4 1 0,-4 1 1,-2-1-1,-7-1 0,-1 2 0,-5 2 0,-4-1 1,-3 2 0,-3 1 0,-2 0-1,0 1 1,-4 0 0,2 2 0,-5 0 0,1 0 0,-4 1-1,2 0 1,-5 1 0,-1-3 0,-5 0 0,-1 2 0,-1-1 0,-2-1 0,-4 0 0,3-2 0,-1 0 0,2-2 0,0 0 0,3 0 0,1-4 0,5 1 0,1-5 0,5 0 0,4-1 1,2-2 6,4 0-7,6-4 6,3 0-1,3-2-1,5 0 0,3-3-7,5 1 1,4 0 6,7 0 0,-1 1 0,4-1-9,1 2 2,3-2 0,3 1 0,1 0 0,3 1 0,0 1 1,4 0-1,0 0 0,2-1 1,2 1 0,-3-1-1</inkml:trace>
  <inkml:trace contextRef="#ctx0" brushRef="#br0" timeOffset="86623.9546">13961 17264 1,'0'0'1,"0"0"1,0 0 0,0 0-1,0 0 0,0 0 0,-2-1 0,2 1 0,0-4 0,0 2 0,2 0 0,-2-1-1,0 2 0</inkml:trace>
  <inkml:trace contextRef="#ctx0" brushRef="#br0" timeOffset="88144.0416">13682 17234 2,'0'-1'3,"-2"-1"-1,2 1 0,-2 2 0,2 1 1,0 1-1,2 3 0,0 4-1,2 2 2,0 3-1,2 1-1,2 3 0,1 1-1,-1-1 0,2 0 0,1 1 0,-1-3 1,-2 2 0,3-2 0,-3 0-1,-2-1 0,0-2 0,1-3 0,-3 1 0,0-1 0,-2-1-1,-4 1 0,-2-2 1,-3-1 0,-1-1 0,-4 1 0,-1-2 0,-3 0-1,-3-3 1,-1 0 0,-3-1 0,0-2 0,0 0 0,3-1 0,-1-2 0,4 3 0,1 0 0,3 0 0,1 3 0,2 1 0,6 1 0,-3 2 0,5 5 0,2 0 0,2 2 0,2 1 1,5-1 0,-1 2-1,2-4 1,3 1-1,-1-2-1,3-2 0,-1-2 1,1-1 0,1-4-1,1-2 1,-1-4-1,1 0 0,-1-5 0,1-2 0,-1-2-1,-1-1 1,-1-2 1,-1 0 0,-3-2 0,3 0 0,-5-1 0,2 3 0,-2-2 0,1 4 0,-1 2 0,-2 1 0,-2 3 0,5 1 0,-1 2 1,-2 3-1,4 1 2,-1 3-2,1 2 0,0-1 0,1 3 0,-1-1 0,2 1 0,-1-1 0,-1 2 0,3-2 0,-5-2 0,2 2 0,-4-1 0,3-1 0,-3-2 0,-4 2 0,2-2 0,-4 0 0,0 0 0,-4-1 0,0 0 0,0 0 0,-5-1 0,3-1 0,0 0 0,-2 1 0,1 0 0,1-1 0,0 1 0,2-1 0,2 0 1,-2 2-1,2-1 1,2 0-1,2 1 0,0-3-1,2 1 1,2 1 0,4-1 0,-1 0 0,1 0 0,2 0 1,1-1-1,-1 1 0,1-1-1,1 0 1,1 0 0,-3-1 0,-2 1 0,3 1 1,-3-2-1,1 2 1,-5-2-1,0 1 1,0-1-1,-2 2 0,-2 0 0,-2-1 0,0 1 0,0 0 0,-2-1 0,0 2 0,0-1 0,0 1 0,2 0 0,-2-2 1,2 2-1,0 0 0,0 0 0,0 0 0,2-1 0,2 1 0,2-1 0,1 0 0,-1-3 0,2 0 0,0 1 0,3-2 0,-3 0 0,0 0 0,3-1 0,-1 0 0,-2 0-1,-2 1 1,1 1 0,-1-1 0,-2 1 0,-2 2-1,0 1 1,-2 4 0,0-1 0,-2 1 0,0 4 0,-2 3 0,-2 1 1,-1 0-1,3 2 0,0 0 0,0 0 0,2 1 0,0-2 0,2 0 0,2-1 0,0-3 0,2 0 0,2-1 0,1-2 0,3-2 0,-2-3 0,2-1 0,5-3 0,-3-1-1,3-1 1,-3-2 0,1-2 0,-1 0 0,-2 0 0,-1 0 0,1 0 0,-4-1 0,0 3 0,-1 1 0,-1 0 0,0 3 0,-2 1 0,-2-1 1,2 4-1,-2 1 0,0 2 0,-2 3 0,2 2 1,-2 1 0,0 0-1,2 0 0,0 1 1,0 0-1,2 0 0,0 0 0,0-1 0,2-2 0,0 0-1,0-1 0,1-1 0,-1-1 0,2-3-1,0 0 1,-2-3-2</inkml:trace>
  <inkml:trace contextRef="#ctx0" brushRef="#br0" timeOffset="88699.0733">14627 17387 2,'2'5'3,"-2"1"0,2-2-1,0 2 0,0-1 0,2 1 0,-2-1-1,0-1 0,0 1 0,1-2 2,1 1-3,0-2 1,-2-1-1,2 0 1,-2-1-1,2-1 1,0-1 0,1-1 0,-1 0 0,0-4 0,2 0-1,0 0 0,0 0 0,1-1 0,-3 1 0,2 1 0,0 1 0,0 2-1,1 2 2,-1-2-1,0 5 0,2 0 0,1 3 0,-1-2 0,0 2 0,-2 1 0,3-1 0,-3 1 0,0-1 0,2-1-1,-4 1 0,3-1 0,-3-2 0,0 0 0,0-1 0,0-2-2,-2 0 1</inkml:trace>
  <inkml:trace contextRef="#ctx0" brushRef="#br0" timeOffset="88950.0877">14943 17006 3,'0'0'3,"0"3"1,0 4-1,0 0 0,2 4 0,0 2 13,3 2 3,1 1-1,0 1-10,2 3 6,3 1-2,-1 1-1,2-1-14,1 1 6,-1-1 6,3 1-1,-1-2-7,1-1-7,-3-2-5,5-1 1,-5-1-1,2-3 2,1 0 0,-3-3 0</inkml:trace>
  <inkml:trace contextRef="#ctx0" brushRef="#br0" timeOffset="89128.0979">14974 17295 2,'2'-4'1,"3"-3"0,-1-3 1,4 0-1,2-2 0,-1 0-1</inkml:trace>
  <inkml:trace contextRef="#ctx0" brushRef="#br0" timeOffset="89487.1184">13779 17859 2,'2'-10'3,"-2"-1"-1,2 1 1,-2-1-1,2 2 1,-2 0 0,0 1-1,0 2 1,0 2-1,0 3 0,0-1-1,0 2 0,0 2 6,0 4 12,2 3-15,-2 3 19,4 3-16,3 1 5,-1 4 0,0 1 10,4 1-15,3 1 6,-1 1 4,1 0-21,1-1 7,0 2 6,1-2-8,-1-1-12,1 0-5,1-2 0,-1 0 2,-1-2 2,-1 0-1,-1-2 2,-1-3 1</inkml:trace>
  <inkml:trace contextRef="#ctx0" brushRef="#br0" timeOffset="89865.14">13963 18128 3,'4'-1'3,"2"-3"-1,1 2 1,1-2-1,2 1-1,0-1 1,3 1 0,1-2 0,1 2 0,-1-1-1,3 2 0,-3-1 0,3 1 0,-1 1 0,-1-1-1,-3 2 1,1 0 0,-1 1-1,-2 0 0,1 0 0,-5-1 0,0 2 1,0-1 0,1-1-1,-3-1 0,0-1 0,0-1 0,0-2 0,-2-1 0,2-2 0,1 0 0,-1-1 0,-2 0 0,4-1 0,-2 1 0,0 1 0,0 0 0,3 1 0,-1 0 0,0 3 0,0 1 0,2 2 0,1 1 0,-1 0 0,0 2 0,1 0 0,-1 2 0,2-1 0,-2 1 0,1-2 0,1 1 0,-2 0 0,1-2 0,-1 0 0,-2 0 0,2-1 0,-1-1 0,1-1 0,-2-2-1,2 0 0,-2-3 0,1 1 0,-1-1-1,0-2 0,-2-1-1</inkml:trace>
  <inkml:trace contextRef="#ctx0" brushRef="#br0" timeOffset="90161.157">14540 17497 1,'0'0'3,"4"3"0,-2 3 1,4 2-1,1 4 0,1 2 7,0 2-9,3 1 0,-1 3 6,0 2-1,1 1 0,-1-1-1,2 3-1,-1-2 0,-1-2 0,-2 0-8,1-1 0,-1-2 0,0 0 2,-2-2-1,-4 0 0,-2-1 1,0-1 0,-4-1 0,-2-1 0,0-4 1,-5 1 0,1-2 0,-2-2 0,-5 0 0,3-4 0,-3 1 1,3-2 0,1 0 0,-1 0 0,3 0 0,1 0 0,2 0 0,2 1 0,1-1 0,3 3 0,2 0 0,0 2 0,2-1-1,1 2 0,3-1 0,2-1-1,0 1 0</inkml:trace>
  <inkml:trace contextRef="#ctx0" brushRef="#br0" timeOffset="90725.1892">14995 17403 4,'0'0'4,"0"0"13,0 2-9,0 2 11,0 3 5,2 6-4,2 1-1,0 3-10,0 1 12,3 3-8,-1 0-9,2 1 6,0-2 5,1-1-15,-1 0 0,2-2-12,-1-3 14,1-1-13,-2-2 2,3-2-7,-3-3 2,0-2 3,0-2 0,1-4 2,-3-2 1,-2-2 1,2-2 1,-2 0 0,-4-4 0,2-1 2,-2-2 0,0-2 1,-2 0 1,2 2 0,-2 0 1,2 2 0,-2 4 6,2 1 13,0 2-22,0 3 7,2 3 12,0 3-2,0 4 0,3 4-3,-1 1-1,2 5 5,0 0-1,2 5-2,1-1-2,-1 1-7,2 1 6,1 1-7,-1-1-7,2-3 14,-1-4 6,-1 0-15,2-2 6,-1-1-7,-3-4 0,2-2-19,-1-2 10,1-4 7,-2-1 7,3-2-13,-3-4 14,0-3-13,2-2-6,-1 1 15,-3-1-6,0 1 7,2-1 0,-1 2-13,-1 2 14,0 1 0,2 2 0,-4 0-1,3 3-6,1 1 1,0 0-6,3 2 7,-3 3-7,0 0 15,0-2-7,1 2 0,1-1 1,-2 1-6,1-1 0,-1-1 1,-2-2 0,2 3 1,-2-3-2,3 0 3,-5 1-1,0-2 1,-2-1 0,0 0 0,-2 0 0</inkml:trace>
  <inkml:trace contextRef="#ctx0" brushRef="#br0" timeOffset="90899.1992">15189 17542 4,'-2'0'3,"2"1"0,-2 0 0,2 0 0,2 2 7,0-1 4,0-1-8,3 0-1,-1 2 6,0-2-7,2-2-9,2-2 1,3 0 0,-3-4-1</inkml:trace>
  <inkml:trace contextRef="#ctx0" brushRef="#br0" timeOffset="91555.2367">16081 16631 2,'2'0'3,"2"3"-1,4 0 0,5 3 0,-1 0 0,3 1 0,3 2 0,1 2 0,1 1-1,5 3 2,-2 2-2,4 1 0,-2 4 0,-2 1-1,-1 1 1,1 2-1,-4 0 1,-1 0-1,-3 1 0,-3-1 1,1 1 0,-7-1 0,0-2-1,-4-1 0,-2 1 0,-2-3 0,0-2-1,-2 0 0,-2-3 0,-3-2 0,-1-1 0,-2-3-1,-1-3 0</inkml:trace>
  <inkml:trace contextRef="#ctx0" brushRef="#br0" timeOffset="91838.2529">16250 17031 2,'0'4'3,"2"-2"1,1 2-1,-1 2 0,0-1-1,0 3 14,-2 3-9,2 1 5,0 0-8,0 1 20,0 2-23,2 0 26,-2 0-11,0 3 5,2-2-14,-2 2 10,3-3-2,1-2-8,0-1 6,0 0-8,3-2-1,-1-1 6,2-2-1,3-3-14,-1-1 7,4-2 0,1-1 7,0-1-16,3-3 2,-1 2 0,-1-3-11,1 2-6,-4-1 3,1 1 1,-3 1 2,-3 1 1</inkml:trace>
  <inkml:trace contextRef="#ctx0" brushRef="#br0" timeOffset="93679.3582">18712 16950 3,'-3'0'3,"1"-1"0,0 1-1,0 0 0,2 1 0,-2 0 0,2 4 0,0 2 1,2 1-1,0 2-1,0 4 7,0 4 5,3 3-14,1 4 13,0 2-1,0 2-16,3 3 1,-1 1 15,0 3-15,0 0 13,1 2-14,1-1 1,-2-1 7,0-1 6,3-3-1,-3 0-1,0-3-8,1-3-6,-3-1 1,2-3 0,-4-3 1,2-2-2,-1-3 2,-1-1 0,0-4 0</inkml:trace>
  <inkml:trace contextRef="#ctx0" brushRef="#br0" timeOffset="94674.4151">18699 17023 3,'0'-1'2,"2"-1"1,0 1-1,-2-2 0,2 0 0,2 0-1,1 0 1,-1 1-1,2-2 0,2 2 0,1-2 1,1 2-1,2 0 0,3-1 0,-1 1 0,3-1 0,3-1-1,3 1 1,0-2 0,6 0-1,2-3 0,0 0 0,4-1 0,0-2 0,5 1 0,1-2 0,0 1 0,5-2-1,-3 1 0,3 0 1,-1 2 0,1 0-1,1-1 0,-1 2 1,-1 1 0,3-1 0,-5 3 0,1-3 0,-1 2 0,-1-1-1,-1 0 1,0 0-1,1-1 2,1 1-1,-4-1 0,3 1 0,-1 1 0,0 0 0,1 0 0,-1 2 0,1-1 0,-3 0 0,0 2-1,0 1 2,-3-1-1,-3 2 0,-2 0 0,-4 2 0,-3 0 0,-3 0 1,-2 2-1,-3 0 1,-3 1-1,-1 0 0,-4 1 0,-1 0 1,-1 0-1,-2 1 1,0-1-1,-2 2 1,-2 0-1,0 1 0,0 1 0,0 0 0,2 3 0,-2-1 0,0 2 0,0 0 0,2 2 0,0 1 1,0 2-1,2 0 0,1 2 0,-1 1 0,2 0 1,0 3-1,2 0 0,1-1 0,-1 0 0,0-1 0,3-1 0,-3 1 0,0-3 0,0 0 0,-1-1 0,-1-1 0,2 0 0,-4-1 0,2-1 0,-1-3 0,-3 0 0,0-1 0,0 1 0,0-1 0,-4-1 0,2 1 0,-2-1 0,-2 0 0,-1 2 0,-3-1 0,2 1 0,-4 0 0,-1 1 0,1 1 0,-2-2 0,-3 2 0,-2 0 0,-1 1 0,-1 0 0,-1-1 0,-1 1 0,-4-2 0,-2 0 0,0 2 1,-4-1 0,0 0-1,-2-2 0,-2 1 1,-2-1-2,-5 0 1,-1-1 0,-3-1 0,-3 0 0,1 1 7,-3 0-8,-3 0 1,0-1 6,-2 2-7,0-1 0,1 2 0,-1 0 0,0 0 7,0 1-7,0 0 12,0-1 0,0 0-8,3 1 5,1-1-7,2-1 6,5 0-7,-1-2 6,3 0-7,6 0-6,2-2 1,-1-3 13,5 2 0,4-2-1,3-2-1,3-1-7,0 0 0,5-2 7,1 1 0,3 1-9,-1-1 9,5 0-15,0 1 8,2-2-6,-1 1 8,1 0 0,2 1-7,0-2 8,2 1-7,0-1 1,-2 2 0,2-1 1,0 1-1,2-1 1,-2 0 0,-1-1-1,3-1 0,0 0 1</inkml:trace>
  <inkml:trace contextRef="#ctx0" brushRef="#br0" timeOffset="95524.4637">19115 17114 2,'0'0'3,"0"2"0,0 4-1,2 2 0,-2 0 0,0 3-1,0-2 0,-2 2 0,4-4 0,-2 1-1,2-1-1,0-1 0</inkml:trace>
  <inkml:trace contextRef="#ctx0" brushRef="#br0" timeOffset="95645.4706">19067 16993 2,'0'0'2,"0"1"-1,0 2 0,2-1 0,2 2 0</inkml:trace>
  <inkml:trace contextRef="#ctx0" brushRef="#br0" timeOffset="96470.5178">19183 16998 1,'2'7'2,"0"1"1,0 1-1,-2 0 0,4 2 0,1 2 0,1-1 0,-2 1 0,4 0-1,-2-1 0,3 0 1,-3 0-1,4-3 0,-2 1-1,3-3 0,-1-2 0,1 0 0,-1-1 0,2-3 0,1-1 0,-3-1 0,2-3 0,1 1 0,-3-1 0,1 1 0,-3-1 0,0 1 0,0-2 0,-1 3 0,-1-3-1,-2 2 1,0-3 0,0 2 1,0 1-1,-2-1 0,0 1 0,0-2 0,1 3 0,-3-2 0,2 2 1,-2-1-1,0 0 0,0 1 1,2-2-1,-2 3 0,0 0 0,0 1 0,0-1 0,0 1 0,2-1 0,-2 0 0,0 1 0,0 2 1,0 1-1,0 0 0,0 0 0,2 0 1,0 0 0,2 3-2,-2-3 1,2 1 0,0 0 0,3 0 0,1-3 0,-2-1 0,-2 1 0,2-2 0,1 0 0,-1-3 0,0 1 0,0-1 1,0 0-1,-1-1 0,-3 1 0,2-1 0,-2-1 0,0 0 0,-2 2 0,0 0 0,2 2 0,-2-1 0,0 2-1,0-1 1,2 1 1,-2 1-1,0 1 0,2 0 0,-2 1 0,2 2 0,0-1 0,0 1 0,0-1 0,3-1 0,-1 0 0,0-1 0,2-1 0,-2 1 0,0-1 0,2-1 0,1 0 0,-1-3 1,-2 0-1,2 1 0,-2 0 0,0-1 1,-1 2-2,1 0 1,0 1 0,-2-1 0,0 2 0,0 2 0,0-2 1,2 2-1,-2 0 0,2 2 0,1 0 0,-3-1 0,4 0 0,-4-2 0,2 1 0,2-2 0,-2 0 0,3-3-1,1 0 1,0-2-1,0-1 0,1 0 1,-1 1 0,-2-2 0,2-1 0,1 1-1,-3 1 1,0 0 0,2 1-1,-1 1 1,-3-1 0,2 1 0,0 2 0,0-1 0,1-1 0,-3 2 0,2 0 0,-2-1 0,0 2 0,2-1 0,-1 1 0,-3-1 0,2 1 1,2-1 0,-2 2-1,0-1 1,-2 0 0,0 1 0,2 0-1,-1 1 1,-1 0-1,2 2 1,0 1-1,2-1 0,-2 3 1,0-1-2,-2 1 1,3-2-1,-3 1 0,-2 1-1,0 1 0,-2-1 0</inkml:trace>
  <inkml:trace contextRef="#ctx0" brushRef="#br0" timeOffset="96650.5281">19078 17029 2,'4'0'2,"2"-1"1,0 0-2,7-3 1,-1 1-1,2-1 0,3 0 0,4-2 0,-1 1 0,3-1-1,2 2 0,2-3-1</inkml:trace>
  <inkml:trace contextRef="#ctx0" brushRef="#br0" timeOffset="97380.5699">20290 16772 2,'-5'0'3,"-1"0"0,0 1 0,-2 0 0,-3 2-1,1 1 0,-2 2-1,-1 2 8,1 2-8,2 0 0,-1 3 0,1 1 6,2 1-7,-1 1 0,3-1 6,2-1-7,0 1 0,2-2 0,4 0 1,-2-3 0,4-3-1,-2 2-1,2-4 1,0-2 1,2-2-1,1-1 0,-1-2 1,2-3 0,-2-2-1,1 0 1,-1-1 0,0 0-1,0 0 1,0-2 0,1 1 0,-1 2 0,0-1 0,-2 2 0,2 1 0,-2 2 1,1 1-1,-1 2 0,0 1 0,2 2 0,0 2 0,1 1 0,-1 1 0,2-2 0,-2 2 0,0 0 0,3-1 0,-3 0-1,0-1 1,0-2 0,3 0 0,-3-1 0,2-1 0,0-2 0,-1 0 0,1-4 0,0 0 0,0 0 0,1-2 0,-1 0 0,2 0 0,-4 0 0,1 1 0,-3 1 0,2 2 0,0 0 0,-2 2 0,3 0-1,-1 2 1,0 0 0,0 3 0,-2-2 0,2 2 0,-3-1 0,3 1 0,-2-1 0,2-1 0,-2 2 0,2-2 0,1 1 0,-1-3 0,0-2 0,2 0 0,1 0 0,-3-2 0,4 0 0,-2-2 0,-1 1 0,1-1 0,-2 3 0,0-2 0,0 3-1,1-2 1,-3 1 0,2 2 0,-2 0 0,0-1 0,3 2-1,-3 0-1,0 2 0</inkml:trace>
  <inkml:trace contextRef="#ctx0" brushRef="#br0" timeOffset="98765.6491">18916 17516 3,'0'0'2,"0"0"1,0 0-1,0-2-1,0-2 1,0 0-1,2-3 0,0 1 0,1-1 0,-1-1 0,2 1 0,-2-1 0,2 0-1,0 1 2,-2 0-1,-2 0 0,4 0 0,-4 2 0,0 0 0,2 1 0,-2-1 0,-2 3-1,-2-1 1,0 3-1,0 2 1,0 1-1,0 3 1,-3 1 6,1 2-7,2 2 0,0 0 6,0 2 6,4 1-15,-2 2 14,2-1-16,2 1 2,0-1 7,0-1 0,2-2-1,4 0-8,1-1 1,-1-2 1,4-2 0,1-3 0,-3 0 0,2-3 1,1-2 0,-1-3 0,1 0 1,-3-3 0,0-2 0,3-1 0,-5 0 0,0-2 0,-2 1 0,-3-1 1,-1-1 0,-2 1 0,-2 1 0,-1-1-1,-1 3 1,0 0-1,2 2 1,-4 2 0,0 1 0,0 4 0,1 3-1,1 1 1,0 5 0,2 1 0,2 2-1,0-1 1,2 2-1,0 1 0,2 0 0,3-1 0,-1-2 0,2 1-1,0-4 1,3-2-1,-1 0 1,0-4 0,1-1 0,-1-3 0,0-1 0,1-2 1,-3 0 0,2-2 0,-4-1 0,3 0 1,-1-1-1,-4-2 1,0 1 0,0-1 0,-1 0 0,-1 1 1,0 1-1,0 2 0,0 0 0,0 1 0,-2 2 0,2 2 0,-2 2 0,2 2 0,0 3 0,2 2 0,0 4 0,0-1 6,1 1-1,1 0-1,-2 0 0,2 1-1,0-1-1,3-2 1,-3 0-1,2-1-7,-2-1 7,5-3-7,-5 0 7,2-1 6,-2-2-1,3-2-8,-1-1-6,-2-1 7,0-3-6,0-1 0,1 0 7,-3-1-6,0-2 7,-2 1-7,0 0 13,0-1-1,0 2-14,0 1 7,0 0 13,-2 1-8,2 2 12,1 2-15,1 2 12,-2 1-2,4 2-14,-2 2 0,4-1 7,-1 3-1,1 0-14,0-1 15,2 0-1,-1 0-7,1-1 6,-2-2-7,3-1-5,-3-2-7,2-1 9,-1-1 1,-1-2 1,0-1 0,-2-4 7,-2 1 0,1-2-13,-3-2 7,0-1 7,-4-2-7,0 0 7,-1 0-14,-3-2 2,0-3 1,0-1 7,-2 0 6,1 1 7,1 3-3,0 0-7,0 2 18,0 4 5,1 0-4,3 3 4,0 3-3,0 5-10,2 4-2,0 2-14,2 3 21,2 5-16,3 1 12,1 4-8,0 1-1,0 2-13,3 0-11,-1 1 1,3 0-11,1-1 5,-2-1 1,1 0 3,-3-2 1,1-3 2</inkml:trace>
  <inkml:trace contextRef="#ctx0" brushRef="#br0" timeOffset="99328.6813">19504 17453 1,'8'-1'2,"0"-2"0,3-1-1,1 1 0,2-2 0,5-1-1,0-1 0,-1-1 0,5-1 0,2-1 0,-2-2 0,1 0 0,1 1 0,-4-1 0,-2-1 1,-1 0 0,1-1 0,-5 2 0,-1-1 0,-1 0 0,-4-1 1,-4 4-1,-1-1 1,-1 1 1,-2 3-2,-2 1 0,-3 0 0,1 4 0,0 3 7,0 1 5,-2 2-14,2 0 6,-3 5 6,3 0-7,-2 0 5,4 2-14,2 0 14,2 1-14,0 0 13,2-1-7,3 2 6,1-3-14,2 0 1,0-1 1,1-1 0,1-2 0,-1 0 1,1-3 0,0 0 0,1-3 1,-1-2 0,-1 0 0,-1-1 0,0-3 1,-2-1 0,1 0 1,-1-2-1,-2-3 1,-2 0 0,1-3 0,-1 0 0,-2-1 0,-2-2 0,0-1 0,-2-2 1,0-1 0,0-2 0,-3 2 1,3 1 0,0 2 0,0 2 0,-2 2 19,0 2-9,2 1-7,-2 2 19,2 2-4,0 5 11,-1 3-3,1 3-11,0 5 18,2 4-4,2 3-17,0 2 4,5 6 12,-1 1 2,2 5-11,0 2-1,3 5 3,1 2-8,1 2 3,3 5-8,-1 1-14,-1 4-5,1-2 7,-1 4-13,-2-1-9,3-1 2,-5-3-10,1-4-1,-1-4 2,-2-3 3,-2-5 3,-1-5 2</inkml:trace>
  <inkml:trace contextRef="#ctx0" brushRef="#br0" timeOffset="99493.6908">20070 17495 1,'2'-1'3,"0"-1"0,3-2 0,1-1-2,2-2 0,2-2-1,1-1 0,3-2 0</inkml:trace>
  <inkml:trace contextRef="#ctx0" brushRef="#br0" timeOffset="99784.7074">20443 17127 3,'0'0'4,"-2"1"0,-1 0-1,1 0 7,-2 0-2,0 2-7,0-1 12,0 3 6,0-3-10,2 3 12,0-1-2,0 2-3,-1 0 5,1 1-16,0 3 12,0 0-9,2 0-1,-2 3 7,0-1-15,0 2 19,2-1-2,0 1-3,0-1-1,2 1-8,0 0 0,2-1-7,0-3 13,3 1-14,-1-2 0,2-1 1,0 0-18,-1-1 7,1 0 3,-4-1-11,2 0 1,-4 0 4,0 0 1,0 1 2,-4 1 1,-4-1 1,2 2 2,-4-1 1,-3 1 1,-1 1 0,2-2 0</inkml:trace>
  <inkml:trace contextRef="#ctx0" brushRef="#br0" timeOffset="100086.7247">20540 16881 16,'0'0'10,"0"0"16,0 0-2,0 0 10,0 3 1,0 0-10,0 3 10,2 0-4,0 2-5,2 0-2,0 3-4,0 1 4,3 1-10,-1 5-1,2 1 11,0 1-16,-1 1 13,1 0-4,0 1-2,-2 1-1,5-1-3,-3 2-7,0-1-1,0-2 6,-1 0-7,1-3-13,0 1-11,-2-3-5,3-2-21,-3-2 6,0-2 3,0 0 5,0-3 3</inkml:trace>
  <inkml:trace contextRef="#ctx0" brushRef="#br0" timeOffset="100276.7355">20693 17095 3,'0'0'4,"0"-1"0,2-3-1,2-1-1,0-1 0,2-1 0,3 0 0,-1-2-1,4 1-1,-1 0 0,1-1-1,1 1-2</inkml:trace>
  <inkml:trace contextRef="#ctx0" brushRef="#br0" timeOffset="100515.7492">20997 16988 3,'0'4'4,"2"1"-1,-2-2 0,2 3 7,-2 1 4,0 0-1,-2 2 5,2 2-3,-2-2 4,-2 2 5,0 0-16,-1 1 12,-1-2-3,0-1 5,0-1-3,2-1-3,-2-2-7,-1 0-8,1-2 6,2-2-14,-2-1-6,0-4-10,-1-2 1,3-2 3,0-3 0,2 1 3,2-4 2</inkml:trace>
  <inkml:trace contextRef="#ctx0" brushRef="#br0" timeOffset="101075.7812">21086 16929 3,'-2'5'4,"2"-1"0,-2 3 5,0 3 7,0 1-16,2 1 19,-3 0-15,3 0 13,-2 2-15,4-3-1,1-1 6,-1 0-13,0-2 7,0-3 6,2 1-13,2-2 1,2-4 0,-1-4 0,3 0 0,-2-2 2,3-2-1,-1-2 1,-2 0 0,2-1 1,1 0 0,-3-2 0,-2-2 0,1 0 0,-1-1 0,-2-3 0,-2-1 1,2 0 0,-2-1 1,0 3 0,-2-2 1,2 1 6,2 4 11,-2 1 5,-2 3-3,0 1-22,0 2 14,3 4-2,-3 3 5,0 1 5,0 3-10,0 5-7,0 1 18,-5 2-14,3 4-2,0 0-13,0 1 8,0 1-20,2-1 16,-2-1-13,0 0 1,4-2 2,-2-3 2,4 0 1,-2-2 2,2-2-1,1-2 3,1-2 0,4-4 0,0 0 2,1 0 1,-1-3 0,-2-1 1,1-2 0,1 0 1,0-1 1,-1 1 0,-1-1 0,0 1 1,0 0 6,-1 2 6,-1 2 12,0-1 2,-2 3-8,0-1 3,-2 5-2,0 0-3,1 0 5,-3 4-3,2 1-3,-2 1-20,-2 1 0,2 1 21,0-1-3,-3 1-8,3 0 6,0-1-14,3-1 0,-1 0 7,0-2-7,4-1-6,-2-3 1,2-2 14,2 0-13,5-2 0,-1-2 8,-1 0-14,1-1 2,-2 0 2,1 0-13,1-1 4,-2 0 2,-1 1 0,1 1 2,-4 0 0</inkml:trace>
  <inkml:trace contextRef="#ctx0" brushRef="#br0" timeOffset="104402.9715">24074 15731 1,'17'-3'1,"4"-2"0,1-1 0,3 2 0,-10 0 0,1 1-1,5-2 0,0 2 0,-1-3 1,5 1 0,-2-1 0,2 1-1,2-1 0,-3-1 1,1 0-1,0-1 0,20-7 1,-1 2 0,-9 0 0,-6 3 0,-4 0-1,-7 2 1,1 0 0,-4 1 0,-5 3 0,-2 1 0,-4-1 0,2 3-1,-1 0 0,-3 1 0,2 0 0,-6 0 2,2 0-2,0 2 0,0 4 1,-2 4 0,2 0 0,-2 6 0,0 4-1,4 6 1,-4 0 0,-1 5 0,1 5 0,2 1 0,0 1 0,0-17 6,-2 2-8,0 4 1,0 1 0,-2 1-1,4 4 1,-2-2 13,0 1-2,-2-1-7,4 0-9,-2 1 8,0-4 7,2 0-14,-2-5 0,2-1 7,-2-2-8,-1-2 15,3-5-8,0 0-7,0-4 0,-2-2-2,0-1 1</inkml:trace>
  <inkml:trace contextRef="#ctx0" brushRef="#br0" timeOffset="104735.9906">24387 16199 1,'0'0'3,"0"0"-1,0 0 1,0 0-1,0 0 0,0 2 1,2 2-1,2 3-1,0 1 2,2 2-1,2 2-1,1-1 0,1 5-1,0-2 1,1 0 0,-1 2 0,0 0-1,5-1 1,-5 0 0,3-1-1,-1-1 0,3-1 0,-1-3-1,1-1-1,-1-2 0,15 2 0</inkml:trace>
  <inkml:trace contextRef="#ctx0" brushRef="#br0" timeOffset="104903.0001">24916 16213 2,'0'0'2,"0"0"0,0 0 0,0 0 0,0 2-1,-2 0 1,0 2 0,0 1-1,0-1 1,0 3-1,-2 1 0,0 0 1,-3 3-2,1-2 1,-2 3-1,0 0 1,-1-2-1,1 2-1,-9 10 0,1-1-2</inkml:trace>
  <inkml:trace contextRef="#ctx0" brushRef="#br0" timeOffset="105615.0409">23894 16416 1,'0'1'3,"0"1"-1,0 1 0,0 3 0,3 1 0,-1 3 0,2 4-1,0 1 1,0 3-1,0 3 0,2 1 2,3 2-2,-3 3 0,0 1 0,0 3 0,2 2 0,1 2-1,-3 1 1,0 1 0,2 1-1,1 1 1,-3-2 0,2 1-1,-2-2 0,3-2 0,-5-1 0,0-3 0,2-2 0,0-4 1,-2 0 0,1-6-1,-1-2 0,0 0 0,0-4-1,-2-1 0,2-4 0,-2-1-2,-2-4 1,2-2 0</inkml:trace>
  <inkml:trace contextRef="#ctx0" brushRef="#br0" timeOffset="106647.0999">23952 16486 2,'0'0'2,"0"0"1,0 0-1,0 0 0,0-1 0,0 0 0,0 1-2,0-1 1,0-1 0,2 1 0,0 2 0,3-1 0,1 2 1,0-1-1,6 0 0,3 1 0,-1 1-1,7-2 1,0 0-1,4 0 0,-3 0 0,5-1 0,4 0 0,-2 0 1,4-2 0,0 1-1,3-2 0,-1 1 0,4 1 1,-2 0-1,3-2 0,1 2 0,-2-2 0,3 0 0,-3 2 0,-2 0-1,0 2 1,-2-1 0,-4 0 0,0 1 0,-2 1 0,-4-1 0,-2 0 0,-2 0 0,-1 1 0,-3 2 0,-1-2 0,-3 1 0,-1 0 0,1-1 0,-3 2 0,-2-2 0,1 2 0,-3-2 0,0 3 0,2-3 0,-4 0 0,3 2 0,-3-1 0,0 2 0,0-2 0,0 1 0,0 1 0,0-1 0,1 1 0,-3-1 0,2 2 0,0 0 0,-2 2 0,2 0-1,0 2 1,-2-1 0,2 1 0,-1 2 0,-1 0 0,2-1 0,-2 2 0,0 2 0,0 0 0,2 0 0,-2 2 0,0 0 0,0 2 0,0-3 0,0 2 0,0-1-1,1 0 1,-1 1 0,0 0 1,2 1-1,-2-3 0,0 2-1,2-2 2,-2 2-1,0-1 0,2-1 0,0 1 1,1-2 0,-3 1-1,0-1 0,0 0 0,0 0 1,2 2 0,-2-4-1,-2 4 1,2-2-1,-2-1 1,0-1-1,0-1 1,-2-1-1,0 1 0,0-2 0,-2-1 0,0 1 0,0-2 0,-1 0 0,-3-2 0,0-1 0,0 2 0,-1-2 0,-3 2 0,0-2 0,-5 1 0,0-2 0,-1 2 0,-5 0 0,0 0 0,-4 2 0,-2-1 0,-2 1 0,0 0 0,-2-1 0,-2 1 0,0 0 0,0 2 0,0-1 0,2-1 0,-3 0 0,3 0 7,0-2 5,2 1-8,2-1 0,-2-1 0,4-2 5,-2 1-7,5-2 6,-1-1-7,0 0-7,2-2 1,0 1 13,5-1-1,-3-1-7,5-1 0,-1 1 6,5 1 7,-3-2-3,5 1 5,0 1-20,-1-3 0,3 2 1,0 0 0,3-1 7,-1 1-7,2 1 13,0-1-7,0 0-6,4 1 13,-2-1-2,0 1 0,0 1 0,0-1-8,2 1-1,-2-1-5,-1 1 1,1-2-6,2 1 1,-2 1 1,2-1 1,2 0 1,-2-1 0,0-1 1,2-1-1,1-1 1</inkml:trace>
  <inkml:trace contextRef="#ctx0" brushRef="#br0" timeOffset="107373.1414">24302 16964 1,'0'0'3,"-2"-1"-1,2 1 0,0 0 0,0 1 0,0 1 0,2 3 0,0 2-1,0 2 0,2 3 0,0 2 0,0 2 1,1 5-1,1 1-1,0 1 1,0 1-1,-2 0 0,3 2 0,-3-3 0,4 1-1,-2-2 1,-2-1-1,2-2-2,-1-2 2,1-2 0,-2-2 0</inkml:trace>
  <inkml:trace contextRef="#ctx0" brushRef="#br0" timeOffset="107601.1545">24343 16750 2,'4'-7'1,"5"0"1,-1 2-1,2 1 0,1 3 0,1 1 0,-2 1 0,3 1 0,-3 3 0,0 2 0,-1 2 0,-1 1-1,-4 2 0,0 2 0,-2 1 0,0 1 1,-4 2-1,-2 0 0,-2 1 0,0 1 0,-2-3-1</inkml:trace>
  <inkml:trace contextRef="#ctx0" brushRef="#br0" timeOffset="108287.1937">24598 16950 1,'-2'0'3,"-1"1"-1,-1 0 0,2 0 0,-2 2 0,0 1-1,-2 3 0,2 2 1,-3-1 0,3 3-1,2 1 0,-2 1 1,2 1-1,0-1 0,2-1 0,0-1-1,0-1 1,2 0-1,2-3 0,-2-3 0,4-2 0,1-2 0,-1-2 0,2-4 0,0-2 0,5-1 0,-3-3 0,-2 1 0,3-4 0,-1 2 0,-2 0 0,1 0 0,-1 2 0,-2 0 0,-2 2 0,0 2 0,1 1 0,-1 2 0,-2 1 0,2 2 0,0 1 0,-4 1 0,2 4 0,0 0 0,0 4 1,2 0-1,-2-1 0,3 0 0,1 4 0,-2-3 0,0 3 0,2-3 0,0-1 0,1 0 0,-1-1 0,2-2 0,0-2 0,1 1 0,-1-3 0,0 0 0,3-2 0,-3 0 0,0-3-1,2 0 1,-3-1 0,-1-1 0,2 1 0,-2-2 0,1 1 0,-3-1 0,-2-1 0,0 1 0,0-2 0,0 1 0,0 1 0,0 2 0,-2-1 0,2 1 0,-2 2 0,0 1 0,2 1 0,0 2 0,0 3 0,0 1 0,1 0 0,-1 5 1,0 2 0,0 2-1,2 0 0,0 3 0,0 0 0,0 3 0,0 2 0,1 1 0,-1 0 0,0 3 0,-2-2 0,0 1 0,0-1 0,-4 0 1,0-1-1,-2-1 0,2-1 0,-2-4 0,-1 1 1,1-4 0,-2-2 0,0-2 0,0-2-1,2-2 7,-3-3-7,3-2-1,-4-2 1,4-3 0,-2-3-1,1-3 7,3-1-7,-2-4 0,2-2 0,0-2-1,2-4 1,2-1-1,0 1-1,2-1 1</inkml:trace>
  <inkml:trace contextRef="#ctx0" brushRef="#br0" timeOffset="108987.2338">24064 18152 4,'0'0'3,"0"0"0,0 0 0,0 0 0,0 0-1,0 0 0,0 0 1,2 0-1,2 0 0,2 1 6,1 1-1,1-1-1,0 0-1,3 0-7,-1 1 13,4 1-14,1 0 7,1 1 0,3 0 5,2 1-14,-3 1 1,3 0 13,0 1-1,-1-2-7,-1 1 6,2 1-7,-1 0 6,1 0-7,-2 0 0,-3 0-6,3 0 7,-5 0-7,3-1 14,-5 0-7,1-2 6,1 1-13,-4-1 7,1 0 0,-3-1 6,0-2-7,1 2-6,-1-2 1,-2 1 0,0-1 1,0 0-1,-1 0 1,1 0 0,-2-1 0,2 0 0</inkml:trace>
  <inkml:trace contextRef="#ctx0" brushRef="#br0" timeOffset="109292.2512">24596 18085 1,'-5'3'3,"3"2"1,-2 1 0,0 0-1,0 1-1,2-2 0,0 2 1,2-1-1,-2 1-1,4 0 1,2-1-1,0 0 0,0 0 6,4-1-7,1 0 6,1 0-7,-2-1 1,1 1 0,1-1-1,0 0 1,-1 1-1,-3-1 1,2 2-1,-4-1 0,0 3 1,-2 0 0,-4 3 0,0 1 0,-4 2 0,-2 5 0,-3 3 0,1 3 0,-4 0-1,-3 2 0,1 2 0,-1 0-1,-2 1 0</inkml:trace>
  <inkml:trace contextRef="#ctx0" brushRef="#br0" timeOffset="120465.8903">23628 18612 2,'0'0'3,"0"1"-1,0 3 1,0 3 0,0 0-1,2 3 0,0 0 0,0 1 1,0 1-1,2-1 0,0-1-1,-2 1 7,2-2-8,3-1 0,-1-1 7,2-2-1,0-3-1,3-1-7,-3-4 7,6-5-1,-1-4-7,1-3 1,3-4 0,-1-2 0,-1-3 0,1 0 0,-3-1 0,-1 3 1,-1 1 6,-3 3-6,-2 0 0,-2 4 0,-2 4 0,-2 0 0,-2 6 0,-2 1 0,-2 6 7,-2 1-8,-3 7 0,-1 2 1,2 2 0,-3 3 0,3 3 1,-1 3 6,1 1-1,2 3-7,2 1 0,-1 1 1,5-1 0,0 1 6,4-3-7,0 0 0,3-4 0,1-3-1,2-1 1,4-4-1,-1-3 0,5-5 0,-1-5 0,1-4 1,3-5 0,4-5 0,-3-3-1,3-3 2,0 0 0,2-2 0,0-1 0</inkml:trace>
  <inkml:trace contextRef="#ctx0" brushRef="#br0" timeOffset="121609.9557">24180 18622 1,'-8'12'2,"-1"2"1,-3 2-1,-3 1 0,1 3 0,-3 0 0,3 0 0,-5-1 0,5 2-1,-3-2 0,3 0 1,-3-2-1,3-1 0,-1-4 0,3-2 0,-1-3 0,3-3-1,2-4 0,0-4 0,3 0 0,1-3 0,2-4 0,2 1 0,4-2 0,3 1 0,1-1 0,0 1 0,5 2 0,1 3 0,5 1 1,-1 1-1,3 4 1,0 4-1,-3 0 0,3 2 0,0 1 0,-1 0 0,1 1 0,-2 1 0,-1-2 0,1 0 0,-3-2 0,1-1 0,-3-2 0,1-3 0,-3-3 0,1-3 0,-3-2 0,0-2 0,-1-1 0,-1-2 0,-2-1 0,0-1 1,-4 3-1,0 0 1,-2 2-1,0 2 0,-2 3 1,-2 4 6,-2 2-7,2 4 6,-4 6-1,-1 1-7,3 5 1,0 1 6,0 3-7,2-1 7,2 2-1,-1 0 0,3 1-8,5-2 1,-1-1 0,2-3 1,2-3 0,0-4 0,3-2 0,1-3 1,1-6-1,1-2 1,1-4 0,-1-3 0,-2-2 0,3-1 0,-3-2 0,1 0 0,-3 0 0,0 2 0,-1 1 1,-3 0 0,0 4 0,-2 0 0,0 2 1,-2 2-1,1 3 0,-3 2 7,0 3-7,0 2 6,2 2-7,-2 2 6,0 1-7,2 1 1,0-1 0,0 0 0,0-3 6,2 0 0,2-2-1,0 0-7,1-1 1,-1-4 0,2-3 0,-2-4 0,3-2 0,-1-3 0,0-3 0,2-1 1,-1 0 0,-3-2 0,0 1 1,0 2-1,1 2 7,-3 1-7,0 3 0,-2 3 0,2 1 0,0 4 1,0 2-1,3 5 1,-3 1 0,2 3 0,2 0-1,-2-1 1,5 1-1,-1-3 1,-2 1 0,3-4-1,-1-1 0,0-3 0,3-4 0,-3-3 0,2-3 0,1-5 0,-5-4 1,5-4 0,-5-5-1,2-1 1,-2-3-1,-1-1 1,-3-3 0,-2-3 0,0 1 0,-2-2-1,-2 1 1,-2-1 0,2 1 0,0 3 0,-3 1 1,3 5 6,-2 5-7,2 3 0,-2 4 0,0 2 0,2 7 6,0 4 6,2 7-14,-2 3 6,2 6 0,0 4 7,4 6-3,0 5-7,4 4 6,-2 5-7,3 0 13,3 4-8,1-2 0,-1 2-1,2-6-1,1-2 0,-1-3 6,1-3-1,-1-4-8,1-4 7,-1-1-8,-1-7 8,-3-2-22,2-5 9,-1-4 14,-1-4-8,-2-1-6,1-3-5,-1-1 1,-2 0 0,-2 0 9,3 1 0,-3 0-6,-2 2 0,2 2 8,-2-1 6,2 4-1,-2-1-1,2 6 7,0 1-15,3 3 6,-3 2 6,2 1-7,0 2 0,0-1-13,1 2 14,1-1-1,-2 0 0,2-2 6,-1 1-7,1-3 0,0-1 0,0-3 0,1-1-1,-3-2-12,2-2 14,0-2-7,1-1 7,-3-1-13,0-1 1,2-1 8,-1-2 7,-3 2-14,0-2 2,2 2 7,-2 2-7,-2 0 8,2 0 0,0 3 6,-1 0-7,1 3 0,0 3 6,0 1-1,0 1-13,0 0 1,2-1 1,1 1 13,-3 0-1,2-2-7,-2-1-6,4-1 1,-3-1 0,-1-1 0,-2 0 0,2-1 1,-2-2 0,0 0 1,-2-2 0</inkml:trace>
  <inkml:trace contextRef="#ctx0" brushRef="#br0" timeOffset="121800.9667">24879 18426 2,'-4'-2'4,"0"2"0,-1 0-1,1-1 0,2-1 7,2 0-9,-2 0 0,4-2 6,0-3 0,7-1-8,1-4 0,2-1-1,5-1 1,2-2-2,1-3 1,1 1 0,2-1 0,1 1 0,1 0 0,-2 1 0,2 0 0,-2 2 0</inkml:trace>
  <inkml:trace contextRef="#ctx0" brushRef="#br0" timeOffset="121891.9719">25313 18135 1,'-2'5'3,"0"2"-1,-2 1 1,0 0-1,-2 1 0,1 0 0,-3 2-1,2-1-1,-2 1-1</inkml:trace>
  <inkml:trace contextRef="#ctx0" brushRef="#br0" timeOffset="123413.0589">16633 18470 1,'0'-1'1,"0"-1"0,0 2 0,0-2 0,2 1 0,-2 0-1,0-2 0,2 2 1,-2 0 0,0 1 0,0 0-1,0 0 0,0-1 1,2-1-1,-2 2 0,0-2 0,0-1 0,0 3 0,0-1 0,0 1 0,2 0 0,-2-1 0,0 0 0,0 1 0</inkml:trace>
  <inkml:trace contextRef="#ctx0" brushRef="#br0" timeOffset="123596.0693">16639 18413 3,'0'0'2,"0"0"0,0 0 0,0 0-1,0 0 0,0 0 0,0 0 0,0 0 0,0 0 0,0 0 0,0 0 0,0 0 0,0 0 0,0 0 0,0 0-1,0 0 0,0 0 0,0 0 0,0 0-1,0 0 1,0 0-1</inkml:trace>
  <inkml:trace contextRef="#ctx0" brushRef="#br0" timeOffset="127109.2703">16689 18373 2,'-2'3'1,"-2"0"1,2 1-1,-3 1 1,1 0-1,-2-1 0,0 0 0,2 1 0,-5-1 0,3 2 0,-2 1 0,0-1-1,-3 0 0,3 1 0,-2-2 1,-3 0-1,1 1 1,0-1-1,-3-1 1,-1-1-1,1 0 0,-4 0 0,3-1 0,-3 0 0,-1 1 0,-3-1 0,0 0 0,-4 1 0,2 0 1,-1-2-1,-1 3 1,-2-1-1,-2 1 0,0-1 0,0 1 0,-2-1 0,-3 2 0,1-2 0,0 1 0,-2 0 0,0 0 0,1-1 2,1 0-1,0-1-1,0 0 0,0 1 0,2-1 0,2 0 0,0-1 0,2-1 1,2 3 0,-2-1-1,2-2 0,2 0 1,2 1 0,1 0-1,-3 1 0,4 0 0,0 1 0,1 1 0,-1-2 0,0 3 0,1 0 1,-1 0 0,0 0-1,1 1 0,1-2 0,0 2 0,3 0 0,-1-1 0,1-1 0,1 0 0,1 1 0,1-2 0,3 2 0,0-2 0,2 0 0,-1-2 0,1 2 1,2-2-1,0 2 0,1-2 1,-1 0-1,0 0 0,2 0 0,0 0 0,0 1 0,2-1 0,-3-1 0,3 1 0,0-1 0,0 0-1,0 0 0,0 0 0,2 0 0,-2-1-1,2 1 0,0-1-1</inkml:trace>
  <inkml:trace contextRef="#ctx0" brushRef="#br0" timeOffset="127433.2888">15266 18381 2,'-2'0'2,"0"0"0,0 0 1,0 3-1,-2-1 0,-1 2 0,3 0 0,-2 1 0,0 3-1,0 1 2,-2 2-2,0-1 0,1 2 0,-1 3 0,0-1-1,-2 1 1,1 1 0,1-1 0,0 2 0,0-3-1,2 0 0,0-4 0,2 2 0,-1 0 0,3-1 0,0-1 1,3 0-1,-1-2 0,4 0 0,0-2 0,0 0 1,2-3-1,3-2 0,-1-1 1,3 1-1,-1-2-1,5 0 0,-5-1 0,2-1 0,3 2 0,-5 0-1,1 0 0</inkml:trace>
  <inkml:trace contextRef="#ctx0" brushRef="#br0" timeOffset="128012.3219">13130 18924 2,'0'3'3,"-3"3"0,3-1-1,0 5 0,0 4 0,0 1 0,3-2 0,1-2-1,-2 0 0,4-2 1,0-2-1,0 0 0,1-1 0,1 0 0,0-3-1,0-3 1,1 0-1,-3 0 1,2 0 0,0 0 0,1 0-1,1 0 0,-2 0-1,1 0 0,-3 0 0,0 0-1,0 0 0</inkml:trace>
</inkml:ink>
</file>

<file path=ppt/ink/ink7.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5:43:46.611"/>
    </inkml:context>
    <inkml:brush xml:id="br0">
      <inkml:brushProperty name="width" value="0.05292" units="cm"/>
      <inkml:brushProperty name="height" value="0.05292" units="cm"/>
      <inkml:brushProperty name="color" value="#FF0000"/>
    </inkml:brush>
  </inkml:definitions>
  <inkml:trace contextRef="#ctx0" brushRef="#br0">6352 14441 3,'6'-11'2,"-2"4"0,3-1 0,-7 3 0,4 2-1,-2-1 0,2 3 0,-2 1 0,0-3 0,-2 2 0,0 1 0,0-1-1,0-1 0,0 2 1,4 2-1,-6-2 0,2 0 0,0 0 1,0 0-1,0 0 0,0 0 0,0 0 0,0 0 0,2 0 0,-2 0-1,4-2 0,-2 4 1,-2-4-1,2 1 1,-2 1-1,3 0 0,-1-1 0</inkml:trace>
  <inkml:trace contextRef="#ctx0" brushRef="#br0" timeOffset="4888.2796">6116 13623 1,'4'-2'2,"3"0"0,-1 0-2,2 0 2,0 1-1,3 0 0,3 0 0,17-2 0,-2 2 0,6 0 0,-18 1-1,4 0 1,1-1 0,3 1-1,0 1 0,4-1 1,0 0 0,2 0 0,2 1-2,2-1 2,2-1-1,1 0 0,3 0 1,44-3-1,-3 1 0,1-1 0,-44 2 1,7 0-1,4-2 0,1 2 0,7-2 0,62-2 0,-8-1 2,-58 5-2,4 0 0,4-2 1,0 1-1,4 0 0,2 0 0,2 1-1,77-2-1,-81 2 2,7 0 0,-1 0 0,5 1 0,1-1 0,3 2 0,0-1 0,3 1 0,3 0 0,2-1 0,0 1 0,2-2 0,2 1 0,91 0 0,-18 0 0,-92-1 0,7 0 0,2 1 0,1-2 0,3 0 0,91-2 0,-19 1 2,-84 2-2,3 1 0,3-2 0,4 1 1,0 1-1,93-3 0,-98 3 0,5-1 0,4 2 0,0-1 0,2 1 0,91 1 0,-19 1 0,-14 1 0,-81-2 0,5 0 0,3 0 0,3 0 0,80 3 0,-14-3 0,-13 0 0,-68 0 0,3 0 0,1 0 0,2 1 0,3-1 0,71 2-1,-13 0 2,-11 0-1,-65-2 0,5 0 0,2 2 0,0-1 0,1 0 0,1 2 0,64 2 0,-12 0-1,-13-1 1,-4 1-2,-4-1 2,-47-3 0,2 0 0,1 1 0,5 0 0,60 3 0,-10 1 0,-7-2 0,-10-1 0,-44-1 0,1-2 0,3 0 0,1 0 0,4 1 2,-3 0-2,5-2 0,56 2-2,-11 0 2,-8-1 2,-2 1-4,-47-4 2,1 4 0,7-2 0,0 1 0,-1 0 0,5 0 0,54 3 2,-11-1-2,-10-1 0,-8 1 0,-44-2 0,4 0 0,1 1-2,1 0 2,1-1 0,-1 1 0,3-1 0,-1 0 0,1-1 0,-1 0 0,46 2 0,-8-2 0,-9-2 0,-3 1 0,-5 1 0,-4-3 0,-6 0 0,-30 2 0,3 0 0,-2 0 0,2 0 0,-2 1 0,0 0 0,0 0 0,-2 0 0,-2 0 0,-1 0 0,-3 1 0,-3-1 0,1 1 0,-3 1 0,1 0 0,-5-1 0,1 1 0,-3-1 0,-2 2 0,0-1 0,1 0 0,-5 2 0,0-2 0,-2 1 0,-2 1 0,0-2 0,-3 1-1,1-1 0</inkml:trace>
  <inkml:trace contextRef="#ctx0" brushRef="#br0" timeOffset="5527.3161">17200 13485 3,'-2'1'3,"0"-1"-1,2 0 1,-3 0-1,3 0 0,-2 0-1,2 0 1,0 1-1,0-1 0,0 1-1,0 1 2,0-1-1,2 0 0,-2 1 0,3 2 0,-3-1-1,2 1 0,2 0 0,-2 0 0,2 0 0,0 1 0,-2 1 0,4-1 0,-1-1 1,-1 2-1,0-1 1,0-1-1,0 1 1,0-2-1,0 2-1,0-1 1,1 0 0,-1-1 0,0 0 0,0-1 1,0 1-1,0-1 0,0 0 0,1 1 0,1-1 0,-2 0 0,0 1 0,0-2 0,-2-1 0,2 1 0,-2 0-1,3 1 1,-3 0 0,2-1 0,-2 1 1,2-1-1,0 3 1,0-1-1,0 2 1,1-2-1,-1 2 0,0 0 0,-2 1 0,2 1 0,0-1 0,-2 3 0,2-2 0,1 1 0,-3 0 0,0 1 0,2-1 0,-2 0 0,-2 2 0,0-1 1,-2-1-1,0 0 0,-2 0 7,-3 2-8,-1-1 1,0 0 6,-5 0-1,1 0 6,-5-1-8,3 1 7,-5 1 4,1-1-14,-1 0-6,-2-1 7,1 2 12,1-1-8,1 0 0,-20 9-13,7-4 13,2-2-7,2-1 7,7-3-7,-1-1-6,7 0 1,-1-1 0,3-3 0,-3 0 0,3-1-1</inkml:trace>
  <inkml:trace contextRef="#ctx0" brushRef="#br0" timeOffset="7963.4555">8470 12493 1,'-2'-1'2,"2"1"0,-2 0-1,2 0 1,2 0 0,-2 0-1,0 0 1,-2 0-1,2 0 1,0 0-1,0 0 1,0 0 1,0 3-2,0 4 0,2 7 0,2 3 0,0 0 0,4 3-1,-1 0 1,1 2 0,0 0-1,2 0 1,-1 1-1,-1 1 0,2 0 0,-3 1 0,1 0 0,0-2 0,0 0-1,-1-2-1,-3-1 0,2 0 0</inkml:trace>
  <inkml:trace contextRef="#ctx0" brushRef="#br0" timeOffset="8330.4765">8460 12541 1,'-5'-10'2,"3"0"0,0-1 0,4 0 0,2-1 0,1 1-1,1 0 0,4 2 0,0 0 0,3 0 0,1 2 0,3 2-1,2 2 1,-1 3 0,-1 5-1,1 2 0,-3 3 1,1 2-1,-3 4 0,-1 4 0,-4 0 0,1 2 2,-5 0-2,0 1 0,-2-1 1,-2 0-1,2-1 1,-2-1-1,2-2 0,0-2 0,0-2 0,5-1 0,-1-1 0,0-3 0,4-1 0,3-1 0,-1 0 0,3-3 0,1 1 0,1 0 0,-1-2 0,1 2 0,-3-1 0,1 2 0,-3 0 0,-2 1 0,-1 2 0,-5 1 0,-2 0 0,-2 2 0,-4 2 0,0 0 0,-5 1 0,-1 0 0,-2 1 0,-3-1 0,3 0 0,-3 0-1,1-2 0,1 1-2</inkml:trace>
  <inkml:trace contextRef="#ctx0" brushRef="#br0" timeOffset="9182.5252">9014 12773 1,'4'5'3,"0"1"0,0 0 0,2 1-1,1 1 0,-3 0 0,2 1 0,-2-1 0,2 0 0,3-1-1,-1 0 1,0-1-1,2-1 0,1-4 0,-1 0 0,0-2 0,3-3 0,-3-1 0,5-1 0,-3-3-1,1-2 1,-1 1-1,-2-2 0,1-1 0,-3-1 0,0 1 0,-2 2 0,1 0 0,-1 1 0,-2 2 0,0 2 0,0 0 0,-2 3 0,4 1 0,-1 4 0,-1 1-1,0 3 1,0 3 0,2 2 0,2-1 1,1 3-1,-1-3 0,0 2 0,1 0 0,1-2 0,0-1 0,3-2-1,-3-1 0,0-1 0,1-3 0,-1-2 0,2-1 0,-1-2 0,1-3 0,-1-1 1,-1 0-1,0-1 0,-2-2 0,1 1 1,-1 0 0,-2-2-1,0 2 1,1-1-2,-1 1 2,-2 0 0,0 0 0,0-1 0,0 2 0,1 0-1,1-1 1,-2 2 0,0 0 0,0 0 0,0 0 0,2 2 0,-1 1 0,-1-2 1,0 2 1,0 0-2,-2 0 0,2 2 1,-4 0-1,2 0 1,0 0-1,-2 1 1,2 0 0,-2 1 0,0-1 0,0 2-1,0-1 1,0 0 0,0 0 0,-2 0-1,2 0 0,0 0 1,0 0-1,0 0 0,0 1 0,0 0 0,0 1 0,0 1 0,2 0 0,1 1 1,1 2-1,2 2 0,0-1 0,2 1 0,1-1 0,1 0 0,2 0 0,-1-1 0,3-2 0,1-1 0,-3-1 0,3-2 0,1-2 0,-1-4 0,1 0 0,-1-1 0,-1-4 0,-4-1 0,1 0-1,-1-2 1,-4 1 0,0-2-1,-3-1 1,-3 1 0,2 0 0,-4 2 0,-1 2 0,3 1 0,0 2 0,0 2 0,-2 2 0,0 4 0,2 5 0,0 3 7,0 5-7,2 2 6,0 4-7,1 3 0,3 2 0,0 3 7,0 2-7,-2 3 0,3 1-1,-3 3 8,0 3-1,0-2 6,0 1-15,0 3 15,-4-4-3,0-1 6,-4 0-2,0-2-1,-6-5-2,1-1-1,-5-2-7,1-3 6,-1-3-1,-3-4 0,-1-5-21,-1-2 2,3-5 2,-3-3-1,2-3 2,1-4-1</inkml:trace>
  <inkml:trace contextRef="#ctx0" brushRef="#br0" timeOffset="9475.542">10230 12626 3,'10'-7'3,"1"-2"0,-3 0 0,2 2-1,-4 0 0,1 1 1,-3 1 0,0 0-2,-4 0 1,0 3 0,-4 1-1,0 2 0,-5 1 6,1 3-1,0 0 0,0 4 12,-1 0-9,1 0 5,2 3 6,2 1-10,-1 0-1,3 1 5,2-2-8,2 0 0,1-1-8,3-1 1,2-1 18,0-2-2,3-1-8,1-1 0,0-2-1,3-2-14,-3 2 0,3-3-4,-1 0-5,-1 0 1,-3 0 2,0 0 1,1 1 0,-3 0 2</inkml:trace>
  <inkml:trace contextRef="#ctx0" brushRef="#br0" timeOffset="10399.5948">11628 12753 2,'-2'4'3,"-2"2"0,0 3-1,2 4 1,-3 3 0,3 4 7,2 2-9,-2 2 7,2 6 5,2 0-14,3 1 0,-3 2 12,2-1-13,2 2 6,0-3 7,0-4-15,1-1 13,-1-3-14,-2-3 14,2-4-8,-2-2-7,0-4 8,-2-1 0,-2-6 6,0-4-14,-2-3 13,0-4-1,-2-6-7,-2-4 1,-2-4 0,1-4 6,-1-3-7,-2-1 0,2-5 0,1-2 0,1-1 0,4-1-6,2 1 7,2-1-6,2 1 7,5 3 0,-1 2-6,4 3 6,1 3 0,1 5-6,1 4 7,-1 6 0,3 5-7,-3 5 7,1 5 0,-3 5-1,-2 6-6,-1 5 7,-1 4-7,-4 4 0,0 2 0,-4 0 2,2 0-1,-2-1 1,0-2 1,2-4 0,-2-3 0,2-2 1,0-3-1,1-5 1,1-3-1,-2-4 0,2-3 2,4-4-1,-2-2 0,1-2 0,1-4 1,2-1 0,0-2-1,3 0 1,16-17-1,-4 6 1,-3 4-1,-1 3 1,-8 12 0,-1 4 0,0 0 0,1 3 0,1 3 1,1 3-1,-3 2 0,1 2 0,-1 3 0,-2 1 0,1 2 1,-3 0-1,0 0 0,0-1 1,1-1-1,-3-3 0,2 1 0,-2-2 1,1-3-1,-1 0 0,2-4 0,-2-1 0,3-3 0,-3-3 0,2-2 0,2-1 0,-1-2 0,-1-3-1,0-1 2,3 0-1,-3-2 0,0-1 0,0 2 0,3 0 0,-3 2 0,2 2 0,-1 0 0,-1 2 0,0 2 7,2 2-1,-1 2-7,1 2 20,0 1-4,3 1-1,-1 1-2,1 0 6,-1 3-16,0-1 6,3 0-1,-3-1-1,3 0 0,-3 0-1,1-1-1,-1 0 0,0 1-1,-1-1-7,-1 0 13,-2 0-13,1 1-6,-1-2 14,-4 1-1,0 0-6,-2 1 6,0-1-13,-4 0-6,2 2 10,-4-3-7,2 0 1,-2 2 1,0-3 2,-2 0 0,1-3 0</inkml:trace>
  <inkml:trace contextRef="#ctx0" brushRef="#br0" timeOffset="11336.6484">12776 12195 3,'6'-3'4,"0"1"-1,3 0 7,1 2 6,-2 2 3,5 1-1,-3 3 3,2 2 4,1 4 3,-1 2-15,1 3 10,-1 2-16,-2 2 7,-1 2-16,1 0 19,-2 0-1,-2 2-3,1-1-7,-3 1-1,-2-3 5,0 0-7,-2-2 0,-2-1 0,-2 0-1,0-4-8,-5 0 8,1-3 7,-2-2-8,-1 0-6,-1-2 13,-3-4-14,-1 0 7,-1-2 0,1-2-6,-1 1-7,3 0 15,-1 1 0,3-1-1,-1 1 1,3 0-1,2 3-14,-3 1 15,5 3-13,2 3 14,-2-1-1,4 2-13,0 1 2,2 0 13,0 0 0,4 0-14,-2-1 8,4-2-6,-2 0 1,5-2-1,-1-2-4,2-1 1,1-2-5,1-3 7,0-1 2,5-3-5,-3 0 1,1-4 14,-1 0-20,3-1 9,-3-3-6,1 2 21,-1 0-14,1 1 13,-3 1 0,1 1-8,-3 1 1,0 2 7,1 0-9,-3 3 1,0 0 0,0 1-6,1 3 7,-3-2-6,0 2 7,0-1 0,-1 0 6,1-1-1,0-1 0,0-1-8,2-2-7,-1-1-4,1-1 20,2-1-7,1-1 0,-1 0-12,0 0 14,1-1-13,-1 0 0,-2 0 9,-2 0-7,3 1 2,-1 1 1,-2 0 0,-2 2 8,2 1-7,-1 2 7,-1 0-7,0 2 1,2 1 0,-2 1 1,2 2 0,-1-2 7,1-1 0,-2 0 0,4 1-1,-2-2-7,1-1 7,1 0-7,2-2 0,-2-1 8,3-2-8,1-1 1,13-8 0,-4 1 7,-5-1-7,-1-1 7,-5-1-7,-4 4 0,3-2 7,-1 1 0,-2 3 0,0 1-1,-2 3-1,-4 2-6,2 2 7,-2 3 6,5 5-2,-3 2-13,0 4 13,0 2-7,0 4 0,2 0 6,0 0 0,0-2-7,0-10 0,1 0 6,3 2-7,2-4 1,1 0 0,3-1 6,3-2-7,-3-2 0,5-4-6,-3 1 1,3-3 8,-3-1-7,1-2 7,-1-2 0,-3 0-7,1-3 8,-3-1-1,-3-3 0,0-2-6,-4-2 7,0-1-7,-4-3 7,-2-1-6,0-1 13,-2-3-1,-2 1 11,2 2-8,-2 0-2,2 4 5,-3 3 6,3 2-10,0 4 11,0 3-1,0 2 10,2 7-11,0 3-9,0 3 13,-1 5 2,3 4-2,0 3-10,3 4-8,-1 2 13,2 2-9,2 4-1,0-1-14,5 3-5,-3 1-25,2 0-2,3-1 4,-1 0 3</inkml:trace>
  <inkml:trace contextRef="#ctx0" brushRef="#br0" timeOffset="11499.6577">13647 12459 2,'2'-1'4,"2"0"-1,0-1-1,6-2 0,1-2-1,1-2 0,5-1-1,-1-2-1</inkml:trace>
  <inkml:trace contextRef="#ctx0" brushRef="#br0" timeOffset="12441.7116">18008 13014 1,'0'-4'2,"0"0"0,0 0 0,0 2-1,2 0 1,-2-1 0,3 1-1,-3 1 1,2 1-1,2 0 0,0 2 0,2 2 0,0 3 2,0 2-2,3 3 0,-1 3 0,2 2 0,-1 3 0,1 2-1,0 0 1,3 3 0,-1 0 0,-2 1 0,1 0-1,-1 0 0,-2-2 1,3 1 0,-1-2 0,0-3 6,1-2-7,-1-1 0,3-2 6,-3-5-8,4 0 1,1-6 0,1-3 0,3-3 0,4-6 1,4-5 0,2-4-1,6-5 7,4-7-7,2-5 0,9-5 6,2-1-7,6-4 7,6-4-7,4 0 7,6-3-1,1-1 0,1-1 0,1 0-1,4-1-8,-1 1 0,-1 4 2,-3 0 7,-1 5 0,-5 5-8,-8 3 1,-2 3 0,-8 4 1,-7 4 0,-5 3 0,-5 4 13,-6 2-8,-6 2-7,-5 2 1,-5 3 0,-5 2 0,-4 1-1,-4 4 1,-4 0 0</inkml:trace>
  <inkml:trace contextRef="#ctx0" brushRef="#br0" timeOffset="13749.7864">19516 13069 1,'0'0'2,"0"1"0,0 5 0,4 2-1,0 2 1,3 4 0,1 2 0,0 2-1,2 3 0,3 1 1,-3 1-1,1-1 0,-1 0-1,0-1 2,3-2-1,-5-2 0,0-2 0,-2-2 0,1-2-1,-3-3 0,2-2 1,-2-4 0,-2-3-1,2-5 1,-2-4-1,2-4 0,1-3 0,-1-5 1,2 0 0,2-2-1,-2-1 0,3 1 0,1-1 0,-2 6 0,3 2 0,-3 3 0,2 4 0,1 2 0,1 5 0,0 3 0,1 6 0,1 4 0,1 1 0,-1 3 0,1 1 0,-1 2 0,3-1 0,-3-1 0,1-1 0,-1-1 0,1-3 0,1-2 0,-3-3 0,3-4 0,-3-1 0,1-5 0,1-1 0,-1-4 0,0-3 0,-1-3 0,-1-1 0,-1-2 0,1-2 0,0-1 0,-1-2 0,-1 0 0,3 0 0,-3 1 0,2 1 0,3 1 0,-3 2 0,1 3 0,1 3 0,-2 3 0,1 4 0,1 2 0,-1 4 0,1 5 0,-3 3 0,-3 3 0,-2 1 0,-2 5 0,-4 0 0,0 3 0,-6 0 0,0-2 0,0 2 0,-5-3 0,1 0 0,0-3 0,-3-3 0,1 0 0,-1-3 0,1-2-1,2-3 0,-1-3 0,1-3 0,2-4-1,1-1 0</inkml:trace>
  <inkml:trace contextRef="#ctx0" brushRef="#br0" timeOffset="14799.8465">20401 12947 2,'13'6'2,"1"4"1,1 1-1,1 0 0,-1 1 0,-1-1 0,1 1 0,-3-2-1,0-2 0,-1 2 2,-3-3-2,0 0 0,-1-2 0,-3-1 0,0-1-1,-2-3 1,0-2-1,-2-1 1,0-4 0,0-3 0,2-1 0,-2-2-1,2-1 0,0-2 0,0 1 0,2-2-1,0 3 1,1 0 0,1 4 0,-2 2-1,2 2 1,0 2 0,1 3 0,1 4 0,0 1 0,0 3 0,3 0 0,-3 1 0,2 3 0,1-2 0,1 2 0,-2-3 0,3 0 0,-3-1 0,3-2 0,-3-1 0,2 0 0,-1-3 0,-1-2 0,0-3 0,1 1 0,-1-3 0,0-1 0,1-1 0,-3-3 0,0 2 0,1-1 0,-3-2 0,0 1 0,0 1 0,-2 2 0,2 0-1,-1 1 2,-1 2-1,0 2 0,0 0 0,2 2 1,0 2 0,3 3-1,-3 0 0,2 2 1,0 1 0,3 0 6,-1 1-1,0-1-7,3 0 0,-1 0 6,1-1 0,-1-1-1,3-1 7,-3 0-9,5-2 0,-3-1-6,-2-1 0,3-1 0,-3-1 8,3-2-1,-5 0 6,0-2-8,1 0 7,-5-1-14,0 0 7,0-2 6,1-1-7,1 1 0,-2 1-6,0 0 1,1 1 0,-1 1 0,0 1 0,-2 2 9,4 1-8,-1 2 1,1 0 7,0 1-7,2 2 0,1 1 1,-1-1-1,0 1 1,3 0 0,1 0-1,1-2 1,-1-1 0,3 1-1,-1-4 1,5-1 0,0-2 0,2-2 0,-1-1 1,-1-1 0,0-3 0,-1-1 0,1-1 1,-2 2 0,-1-5 0,-3 2 0,-1-1 0,-3 0 0,-3 1 0,0 1 1,-6 0-1,0 3 0,-4 3 1,-4 2 0,-2 4-1,-3 2 0,-3 3 1,-1 3-1,-1 1 0,-1 1 1,1 3 0,3-1-1,1 2 0,-1-2 0,7 0 0,0 0 0,6-1 0,0 0 0,4-4 0,4-2 0,1-1-1,3-3 1,3-3 0,3 0-1,1-2 0,0-2 0,1 0 0,1 0 1,-3 1 0,3 1 0,-2 2 0,1 2 1,-3 2-1,0 2 1,-3 1-1,3 0 1,-3 2-1,3-1 1,-3 0-1,3-1 0,-1-1 0,1-4 0,1-1 0,1-3 0,4-4 1,-3-3 0,3-5-1,0-1 0,0-5 0,-3-2 0,1-1 0,-2-2 0,-3-1 0,-1-3 0,-5 2 0,-2-3 0,-2 0 0,-1-2 0,-5 0 0,-2-1 0,-5 1 0,1 1 0,0 2 1,-2 2 6,-1 4-7,1 3 0,0 5 0,2 4-1,-3 5 0,1 4 7,0 7-7,0 5 0,-1 4 7,3 7-7,-2 2-1,4 5 1,-1 5 6,5 2-7,0 4 0,5 3 7,-1 4-7,6 1 0,0 1 0,1 1-1,-1 0 0,5 1 0,-3 0-1</inkml:trace>
  <inkml:trace contextRef="#ctx0" brushRef="#br0" timeOffset="15163.8673">20393 13315 2,'6'-12'3,"0"0"-1,-1-1 1,1-1-1,0 1 1,0 3-1,-2 0 0,-2 2 1,2 1-1,1 1-1,-3 2 0,0 1 0,0 3 7,0 3 5,-2 3-8,2 3 7,0 4 3,0 4-8,2 2-1,2 3 0,3 3-1,1 3 19,2 4-10,1 3 5,1 3-15,3 4-1,2 3 6,1 2-14,1 2 7,2-1 13,-1 2-21,1 0 7,2-2 6,-4-3 0,1-2-28,-3-3 4,0-3 0,-3-3 3,-1-4 0,-3-3 0</inkml:trace>
  <inkml:trace contextRef="#ctx0" brushRef="#br0" timeOffset="15747.9007">20515 13801 2,'4'-2'2,"4"-5"1,1-2-1,3-2 0,7-1-1,-1-1 1,5-3-1,2 0 0,2-2-1,0 0 0,0 1-1,2-2 0,-3 3 0,-1-2 0,0 2 1,-2-1 0,-3 0 0,-1 1 0,-2 0 0,-3-1 0,-1 1 0,-3-1 1,-2-1 0,-2 0 0,-2-3-1,-1 1 1,-1-2 0,-2 0 0,-2-1 0,2-2 0,-3 1 1,1-1-2,0 1 0,0 2 1,0 2 0,0 3 0,0 1 0,0 5 0,0 0 0,-2 6 0,2 2-2,-2 7 2,-1 2-1,1 4 0,0 4 0,0 5 0,4 4 1,0 2 0,2 6-1,2 0 1,5 4 0,-1 3-1,0 1 0,2 3 0,5-1 0,1 1 0,3-1 0,2-2 1,-1-2-2,3-6 1,0-2 1,0-3-1,-3-6 0,1 0 0,-4-3 0,-3-6 0,-2-3 0,1-5 0,-3-5 0,1-3 0,-1-5 0,-4-2 0,2-2 0,1-3 0,-3-1 0,0-1 0,2 1 0,1-1-1,1 0 2,0 3-1,3 1 0,1 1 0,1 1-1,3 2 1,1 1 0,-1 3 0,3 3 0,-2 2 0,-1 2 0,-1 2 0,-3 2 1,-1 3-2,-3 1 1,-2 3 0,-3 2 1,-3 1-1,-4 2 0,-5-1 0,1 0 0,-2 0-1,-2-1 2,-1-3-2,-1-2 1,1-3 0,-1-3 0,0-3-2,1-4 0,1-5 1,2 0-1</inkml:trace>
  <inkml:trace contextRef="#ctx0" brushRef="#br0" timeOffset="16192.9262">21524 13450 3,'9'1'3,"-1"3"0,2 0-1,1 1 1,-1 1-1,2 1 0,-1 1-1,-1 2 0,0 1 1,1-2-1,-3 0 0,2 0 0,-1-1 0,-3-1 0,0-2 0,0 0 0,0-1-1,1-2 1,-1-2-1,-2-4 1,4 0-1,-2-3 0,1-2 0,1-3 1,-2-1-1,2 0 0,1-1 1,-3 2-1,0 0 1,0 1-2,-2 2 1,0 1 1,1 3-1,1 3 0,-2 1 0,2 3 0,0 4 0,1 2 0,-1 1-1,0 1 1,2 1 1,-2 1-1,3-1 0,-3-1 0,4 0-1,-1-1 2,-1-1-1,0-1 0,-2-3 0,5-1-1,-3-2 2,0-2 6,3-3-8,-1-2 1,0-2-1,-2 1 1,1-2-1,-1-3 1,0 2 0,1-3 0,-5-1 0,2 2 0,-2-1 0,2 1 6,0 1-7,1 2 0,-3 2 0,2 0 0,0 3 1,0 0 0,1 3 6,3 0-7,-2 1 0,1 1 13,-1-1-15,2 1 7,-2 0 0,3-1-7,-1-1 7,0 1-7,-1-1 0,-1-1 0,4-1 0,-3 0 0,1-2-1,-2 2 0</inkml:trace>
  <inkml:trace contextRef="#ctx0" brushRef="#br0" timeOffset="16693.9548">22513 13178 2,'4'-5'3,"2"-2"0,5-2 0,1-1 0,2-1-1,5 1 0,2 0-1,-3 1 2,3 1-2,-2 2 0,-3 1 0,1 3 0,-3 1-1,-3 4 1,-3 1 0,-6 4 0,-2 1-1,-4 2 0,-7 0 0,-1 2 1,2-1 0,-5-1-1,3-1 0,1-2 0,1-1 0,0-4 0,2-3 0,-1-2-1,7-3 0,2-9 0,2-5 1,9-3-1,3-2 0,-6 12 1,3-2 0,1-3-1,-2 0 1,3-2 0,1-2 0,-3-1 0,1-1 0,-4 0 0,3-2 1,-3 1-1,-4-2 1,-2 0 0,-2 0-1,0-1 1,-2 3 0,-2 1 6,0 2-1,-2 1 0,1 1-1,1 5 6,-2 1-2,4 3-13,-2 3 6,0 5 6,0 3 12,0 6-21,-1 3 19,3 7-3,0 2 6,2 5-16,2 4-1,2 3 0,1 5-1,3 1 0,-2 6 6,4-1 6,1 5-23,3-1 8,1 3 0,3 2 0,1 0-6,0-1-12,-1-1 0,3-2 3,0-4 1,-3-4 0</inkml:trace>
  <inkml:trace contextRef="#ctx0" brushRef="#br0" timeOffset="16822.9622">22904 13302 1,'0'-3'3,"0"-2"0,0-1 0,6-3-1,2-1-1,3-3 0,3-3 1,3-3-1,3-1-1,5-2 0</inkml:trace>
  <inkml:trace contextRef="#ctx0" brushRef="#br0" timeOffset="18054.0326">20836 14537 1,'-2'7'3,"-1"1"0,3-1-1,3-1 0,-1-1 0,2-3 0,4-1-1,0-2 0,5-4 0,-1-2 0,5-3 0,-3-4-1,5-2 2,1-3-2,-1-1 0,2-1 1,-3 1 0,1-1-1,-7 1 0,1 1 0,-5 1 1,-4 0-1,-2 2 1,0 2-1,-4 1 0,-2 5 0,-2 1 0,-2 4 1,-3 3-1,3 3 0,-2 5 1,-1 4 0,3 4 0,2 3 0,0 3 0,1 2-1,3 1 1,4-1-1,3 0 1,-1-1-1,4-3 0,2-2 0,5-3 7,-1-4-7,3-2 6,4-5-1,-1-2-7,3-8 7,0-5-1,-1-3-7,-1-2 0,0-2 0,-3-3 1,1-3 0,-2 1 1,-5-1 0,0 0 0,-3 1 0,-1 2 0,-2 3 0,0 1 0,-1 3 0,-3 3 1,2 3 0,-2 3-1,0 5 1,2 2 0,-2 3 0,4 4 0,0 3 0,1-1 0,1 2 0,2 1-1,1 0 1,1-3 0,0-1 0,3-1 0,-1-3 0,3-2 0,-3-4 6,3-3-7,0-1 0,-1-4 7,-1-2-7,-1-1 0,1-1 0,-3-3 0,0 0 0,-1 0 1,-5 0-1,2-1 1,-4 1 0,0 3 6,1 0-7,-3 1-1,2 2 8,-2 3-8,2 3 7,0 2-7,0 2 7,2 4-8,-1 0 7,3 2-6,0 1 0,2 2 0,1-2 0,3-1 0,-1 0 0,1-1 7,5-3-6,-3-2 0,3-1-1,0-2 7,-3-3-7,3-2 1,-1-2-1,-1 0 0,-1-3 1,-1 0 0,-1 1 1,-3-1 0,-3 1-1,-2-2 0,0 1 1,1 3 0,-5 1 0,2 1 0,0 2-1,-2 2 1,0 3 0,2 3 0,-2 3 0,2 1 0,1 2 0,1 2 0,2 0 0,2 1 0,-1 0 0,3 0-1,3 0 0,-1-3 1,3-1 0,-3-1 0,1-1 0,1-3-1,-1-2 1,1-2 0,-1-3 0,-1-2-1,1-2 1,-1-2 0,0-1 0,-1-2 0,-3-1 0,1-2-1,-1-1 1,-2-1 0,3 2 1,-3 0-1,0 1 0,0 1-1,1 2 1,-1 4 0,-2 1 0,0 3 0,1 3 1,1 2-1,-2 2 0,0 1-1,2 1 1,1 2 0,-1 0 1,2 1-2,1 0 1,-1 0 0,2-1 0,3-1 0,-3-1 0,5-2 0,12 4 0,-4-3-1,-3-2 0,1-4 1,2 1 0,-6-4 0,-1-1-1,5-1 0,-15 4 1,3-1-1,-1 0 1,0-2 0,1 1 0,-1-1 0,0-2 0,3-1-1,-3 0 1,0-4 0,3 0 0,-5-2 0,0-4 0,3-2 0,-5-2-1,-4-3 1,0-1 0,0-4 0,-4 1 0,0-2 0,-4-2 0,-3 0 0,1 0 0,-2 1 0,-3 2 0,3 2 1,-2 4 0,1 3 0,1 2 0,2 4 0,2 3-1,-1 4 0,3 4 13,0 5-14,2 5 13,4 2-14,2 6 14,2 4 3,3 4-8,3 1 6,3 3-14,1 4 13,1 3 4,3 2-8,1 2-7,2 0 6,2 1-7,-1-1 0,1 1-13,-2-1 0,0-2 0,-1-3 2</inkml:trace>
  <inkml:trace contextRef="#ctx0" brushRef="#br0" timeOffset="18206.0413">22854 13826 1,'0'0'4,"0"0"-1,0 0 0,2-3 0,2 1-1,5-4 0,3-1 0,5-2 0,3-2-1,3-3 0,4 2-2,0-2 0</inkml:trace>
  <inkml:trace contextRef="#ctx0" brushRef="#br0" timeOffset="18314.0475">23504 13619 2,'2'-2'4,"2"1"-1,2 1-1,-2-1 0,0 1 0,0-1-1,1 0 0,-3 0-1</inkml:trace>
  <inkml:trace contextRef="#ctx0" brushRef="#br0" timeOffset="23801.3613">6600 14121 1,'0'0'2,"0"0"0,0 0 0,0 0 0,0 0 0,0 0-1,0 0 0,-2 0 0,0-2 1,2 2-1,-2-2 0,0 2-1,2-1 1,-2 1-1,2 0 1,0 0-1,0 0 0,0 0 2,0 0-2,0 0 0,0 0 0,0 0 0,0 0 0,0 1 0,0 1 1,-2 1-1,2 1 0,-2-2 0,2 3 1,-2-1-1,0 1 0,0 0 0,-1 0 0,1 0 0,0-2 0,2 2 0,-4-1 0,2-1 0,0 1 0,0-2 0,0 0 0,2-1 0,0 2 0,-2-2 0,2 0 1,0 0-1,0-1 1,-2 1-1,2 1 0,0-2 0,0 1 0,0-1 0,0 0 0,-2 1 0,2-1 0,0 0 0,0 0 0,0 1 0,0 0 0,-2 0 0,2 1 0,0-1 0,0 0 0,-2 0 0,2 0 0,0 0 0,-2 2 0,2-3 0,0 1 0,-3-1 0,3 1 1,0-1 0,0 0 0,0 1-2,0 0 1,0-1 0,0 1 0,-2-1 0,2 2 0,0 0 0,-2-1 0,0 1 0,2 1 0,-2-1 0,0 2 0,0-2 0,0 1 1,0 0-1,0 0 0,0 1 0,2-1 0,-2 1 0,0-2-1,0 0 1,2 2 0,-3-1 0,1-2 0,0 2 1,2-1-1,-2 0 0,2 1 0,-2 0 0,2 1 0,-2 0 0,0 1 0,2 0 0,-4-1 0,2 1 0,0 1 0,0 1 0,0 0 0,2 1 0,-2 1 0,0-1 0,2 2 0,-3-1-1,3 0 1,0 1 0,-2-1 0,2-2 0,-2 1 0,2 0 0,0 0 1,-2-1-1,2 0 0,0 0 0,0 0 0,-2-2 0,2-1 0,0 1 0,0-3 0,0 2 0,0-2 0,0-2 0,-2 3 0,2-2 0,0 0 0,2 0 0,-2 1 0,0 0 0,0-1 0,-2 1 0,2-1 0,0 2-1,0-1 1,0 0 0,-2 1 0,2-1 0,2 0 1,-2-1-1,0-1 0,0 0 0,0 1 0,0-1 0,0 2 0,0-4-1,0 2 1,0-2-2,2-2 1,0-5 0,0 1-1</inkml:trace>
  <inkml:trace contextRef="#ctx0" brushRef="#br0" timeOffset="27313.5622">7856 13601 2,'0'-1'2,"0"0"-1,0-3 0,0 2 1,0-1-1,0-1 0,0 1 0,0 0 0,0 1 0,0 0 0,0 0 1,0 1-2,0 1 0,0-1 1,0 0-1,0 1 1,0 0 0,0 0-1,0 0 1,2 2 1,-2 1-1,2 0 0,-2 1-1,2 1 0,-2 2 0,0-1 0,0 2 0,0 2 0,2-1 0,-2 1 1,0 2 0,2 1 0,0 1 0,-2 0-1,2 1 1,0 1-1,-2 0 0,2 1 0,-2-1 0,0 1 0,0 1 0,0-1 0,0 1 0,0 0 0,0 0 0,0 2 0,-2-1 0,2 0 0,-2 1 0,2 1 0,0 0 0,-2 1 1,2 0 0,-2 1 0,2 1-1,-2 3 0,-2 0 0,2 2 0,0 1 1,0 2-1,-3 2 0,3 0 1,0 1 6,0 1-8,0-1 0,0 0 0,-2 0 1,2 0-1,0-3 0,0-2 1,0 1 0,0-2 0,2-3 0,-2-1 0,-1-1 0,3-3 0,-2-1 0,2-3 6,0 0 0,0-2-8,0-2 1,-2-1 0,2 0 0,2-3 0,-2-1 0,2 1 1,-2-2-1,3 0 1,-3-2-1,0 1 0,2-1 1,-2 0-1,2-1 0,0 0 1,0 0 0,0-1 0,0 0 6,2-1 0,-2 2-8,2-3 1,0 1 0,3-2 0,-1 0 0,0 0 0,0-2 1,2 2-1,1-2 0,1-1 0,-2 0 0,3-1 1,-1 1 0,2-2 0,1 2 0,-1-2 0,3 1 0,-3-1 0,5 0 6,-3 1-7,3-1 0,-1-1 0,1 1 1,1 1-1,3-1 0,-2 1 1,1-1 0,1 0-1,2 1 1,2-1 0,-1 0-1,3 1 1,-2 0 0,2-1 0,0 2 0,-2-2 0,2 1 0,0-1 0,-1 0 0,1 1 0,0-1 0,0 2 0,-2-1 0,2-1 0,0 2 0,0-2 0,-1 2 0,-1-1 0,0 2 0,0 0 0,0-2 0,0 2 0,-1 0 0,-1-1 6,0 0 0,0 0-7,-1 0-1,-1 1 1,2-1 0,0 1 0,-1 0 7,-1-1-8,2 2 0,-3 0 1,1 0 7,0 0-1,-1 1-7,1 0 6,0-2-6,2 2 0,-5 2 6,3-2-7,0 1 0,-3 0 1,1 0 0,-1 0 0,1 0 7,-2 1-7,1-1 0,-1 0 1,-1 0 0,1 0 0,-1 0 0,1 2 1,-1-2 6,1 0-8,0-1 1,-1 1 6,-1-1-7,1 1 0,-1-1 1,1 0 0,-3 0 0,3 0 7,-3 0-8,1 0 7,0 2-7,3-2 1,-5 0-1,3 1 1,-3-1 0,3 1 0,-1-1 0,1 2 0,-3-2 1,3 1 0,-1 1-1,-1 0 0,1-1 1,0 0-1,-1 2 7,3-2-7,-3 0 0,1 0 7,1 1-8,1 1 7,-1-1 0,-1 0-8,3 1 7,-3-1-6,1 1-1,1 0 7,-1-1 0,1 0-7,-1 2 7,1-2 0,-1 1-9,1-1 2,1 1 0,-3 1 1,1-1 0,1 0 0,-1 0 7,-1-1-8,3 2 1,-3-2 0,1 2 1,1-1 0,-1 0 6,1 0-7,1 1 1,0-2-1,-3 1 1,5 1 0,-3-1 0,1 1 0,-1-1 0,1 0 1,1 0-1,-1 1 7,2-1-7,-1 1 7,1-2-8,-3 1 0,3 1 0,0-2 1,-3 2 0,3-1 1,-1 0-1,1-1 7,0-1-8,-3 1 1,3 0 0,-1-1 0,1 1 0,0-1 0,-1 2 7,1-2-7,-1 0 0,3 0 0,-2 0 0,-1 0 0,1 0 1,0 1-1,-3-1 1,3 0-1,-3 1 1,3-1 0,-5 1-1,3 0 1,-1-1-1,1 1 1,2 1 0,-3-2 0,1 0 0,-1 1 6,3 0-7,-3-1 1,3 1-1,-2-1 0,1 0 0,1 1 1,-1-1 0,1-1 0,0 1 0,-1-1-1,1 1 0,-1-1 1,1 1 0,0 2 0,-1-2 0,-1 0-1,1 0 1,-1 0-1,2 0 1,-3 1 0,1-1 0,1 1 0,-1 0 0,-1-2 0,1 3 0,0-2 0,1 0 0,-1 0 0,-1-1 0,1 1 0,-1 0 0,-1-1 0,1 0-1,-1 0 1,1 2 1,1-2-1,-3 1 0,3-1 0,-1 1 0,-1 0 0,2-1 0,1 1 0,-1-1 0,-1 0 0,-1 0 7,1 1-8,1 1 0,-1-2 0,1 1 7,-1-1-7,-1 0 0,-1 0 0,1 0 7,-1 0-1,-1 1-7,-1-1 0,1 0 0,-3 0 1,2 0 0,-1 0 0,-1 1 0,0 0 0,-1-1 0,-1 0 1,0 1-1,0-1 0,1 0 1,-3 2 0,0-2 0,0 0 0,-2 0 0,3 0 0,-3 1 0,2 0 0,-2-1 0,2 1 0,-2-1 0,3 0 0,-1 1-1,0-1 1,0 3-1,0-2 1,1 0 0,1 0 0,-2 0 0,5 0 0,-3 1 0,0-2 13,2 1-2,1-1-8,1 1 7,1 0-2,-1-1-1,2 0-1,1 1-7,1 0 7,-1-1-1,1 2-7,1-1-6,2-1 1,-3 1 13,3 0-7,-1 0 7,3-1-1,0 1-7,-1 0 7,3 1 0,0-2-1,2 1-14,2-1 15,0 2-9,2-2 9,-1 0-8,3 0 7,1-2-7,1 2 0,2-3 8,2 1-15,-2-1 8,2-1 7,3 0-13,1-1 21,0 0-3,5-1-7,-1-1-7,1 0 7,4-1-7,-3 0-7,1 0 3,1 0 1,-1 0 13,2-2-7,-1 1 14,1 0-9,2 0 6,-3-1-14,3 2 13,2 0-14,-1-1-5,1 2 7,2-1 13,-2 1-8,0 0-12,-1 0 13,3 1-6,-2 0 6,-2-1 0,-1 2 0,1 0-13,0 0 7,-1 0 13,-1 1-7,-2 0-13,-1 1 7,-3 0 7,-1 1-1,-4 0-13,1 0 2,-3 1 1,-2 0 7,0 1 6,-2 1-7,-2-1 0,-2 1 7,-2-1-1,0 2-7,-2 0 0,-2-1 0,-1 0 14,-3 2-8,2-2-7,-5 1 0,1-1 13,-3 2-1,-1-2-14,-3 1-5,2-1 13,-3 0 0,-1 1 0,0-1-13,-2-1 0,1 1 22,-3 0-15,0-1 0,0 1 7,-2-1-1,0 0 0,0 1 0,2 1 6,-2-2-20,-2 0 1,3 0 0,-1 0 22,-2 0-15,0 0 0,2 0 8,-2 0 5,0 0-14,2 0 7,-2 0-7,2 0-7,-2 0 16,0 1-8,2-1-5,-2 1 1,2-1 0,-2 1 1,0 0 0,0-1 1,0 1-2,0-1 2,0 0 0,-2 2 1</inkml:trace>
  <inkml:trace contextRef="#ctx0" brushRef="#br0" timeOffset="27739.5866">15218 14621 1,'0'0'3,"0"0"0,0 0-1,0 0 1,0 0-1,0 0 0,0 0 0,0 1-1,2 1 2,3 2-2,-1-2 0,0 2 0,2 0 0,0 1-1,0 0 1,1-1 0,1 2 0,0 0 0,3 0-1,-3 1 1,0 0-1,2 0 0,3 1 1,-3-1-1,3 0 1,-1 0 0,0 1-1,1-1 0,-1 0 0,1 1 0,1-1 0,-1 0 0,-1-1 0,-2 1 0,3-1 0,-3-1 0,-2 2 7,1 0-7,-3-1 6,-2 2-1,-2-1-1,2 1 7,-6 2-16,0-1 9,-2 1 5,-4 2-7,-1 0 6,-1 1-8,-2-1-6,-3 2 7,1 3-6,-1-2 0,-1 0 1,1 0 7,1-1-7,-1 1 7,1-1-8,1 0 1,1 0 0,2-1 0,-1-3 0,1-1 0</inkml:trace>
  <inkml:trace contextRef="#ctx0" brushRef="#br0" timeOffset="30504.7448">16056 15069 2,'2'-4'2,"-2"-1"0,2 0 1,-2-1-1,2-1 0,-2 0-1,0-2 1,-2 0-1,0 0 0,-2 0 0,-2 0 0,-3-1 1,1 1-2,-4 2 1,-3 0 0,-1 2 0,-1 2-1,-1 2 1,-3 3-1,0 3 0,-2 3 0,3 3 0,-1 2 0,2 5 0,1 1 0,1 2 0,5 1 0,0 2 0,3-2 0,3 0 0,2-1 0,2-1 0,4-4 0,4-3 0,2-4 1,5-2-1,-1-4 0,5-3 0,-1-3 0,3-5 0,0-3 0,1 0 0,-1-3 0,-3-3 1,3-1 0,-2 0-1,-3 1 0,0 0 1,-1 1 0,-1 2-1,-1 3 1,-3 0-1,0 2 0,-2 1 0,1 3 0,-1 4 0,0 5 0,0 0 1,0 6-1,3 1 1,-3 3-1,2 2 0,-2 0 0,1-1 0,1 0 0,2-1 0,1-1 0,-1-3 0,2-2 0,3-2 7,-1-5-7,-1-1-1,3-5 1,-1-2 0,-1-2 6,3-2-7,-3 0 0,1-2 0,-3-1 0,0 0 0,-3 0 0,1 3 7,-2 0-7,1 2 0,-3 1 0,0 1 0,-2 1 0,0 3 7,0 1-8,1 4 1,-1 1 0,0 3 0,2 3 0,-2 1 0,2 0 0,3 2 1,-3 0-1,2 0 0,0-3 1,1 1-1,1-3 7,2-2-7,1 0 0,1-6 0,1-4 7,1-2-7,1-1 0,1-1 0,-1 0 0,0-3 1,-3 0 0,1 1 6,-1-1-8,-2 2 0,-1 0 1,-1 2 0,-2 1 1,1 2-1,-3 2 1,2 1-1,-2 3 1,-2 3 6,3 3-8,-3 4 1,0-1 0,2 2 0,-2 0 1,2-1 0,1 0 6,-1-2-1,0 0-8,4-2 2,1-1 0,3-2 6,1-3-7,3-2 0,5-4 0,0 0 1,2-3 0,-1-2 0,1-1 0,0 0 0,0-2 0,0-2 0,-5 0 1,-1-2 0,0 0-1,-5 1 0,-1-2 0,-3 2 1,-2 1-1,-2 1 0,-1 2 1,-3 2 0,-2 0 0,-2 5 0,-3 1 1,-1 2-1,0 3 0,-2 2 0,-3 2 0,1 1-1,2 1 2,-1 0-1,1 1 0,2-1 0,2 1 0,0-1 0,4-1 7,2 0-8,2-2 1,2 0 0,4-2-1,3-3 7,1-1-8,3-2 1,2-2 0,-1 1 1,1-1-1,-1-1 0,1 1 0,-2 0 1,-3 3 0,-2 0-1,1 3 0,-3 2 1,-2 1 0,1 4 0,-1 1 0,-2 0 0,0 0 0,1 2-1,-1-3 1,0 0 0,0-2 0,0 0 0,5-4 0,-1-2 0,3-4 0,1 0-1,0-6 1,5-2-1,0-2 1,-1-2 0,1-3 0,0-2 0,-1-2 0,1-2 0,-3-3-1,1-2 0,-5-3 0,-1-3 0,-1-2 0,-4 0 1,0 1 0,1 2 0,-1 3 1,-2 2-1,-2 6 0,2 2 0,-4 3 0,2 2 1,0 6 0,-2 3-1,0 7 7,-2 3-7,2 6 12,-2 6-7,0 5-1,2 5-7,0 4 7,2 4-1,0 1 1,2 5 5,5-1-1,1-2-1,2 0-7,3-5 0,3-1-7,1-6 1,2-3 1,1-5 1,1-5-2,0-3 1,-2-5 1,-1-3 1,1-5 0,-2-3 0,-1-3 1,-3-5 0,-3-3 0,-2-3 0,-3-4 0,-3-5 0,2-3 0,-4 0 1,-4-2 0,2 1 0,-2 3 1,0 2 0,0 3 0,0 6 0,-2 1 0,2 5 1,-1 4 0,-1 4 0,0 5 0,0 6 12,-2 5-1,2 6 5,0 5-3,2 6 6,-1 4-4,3 3-8,0 3-7,5 3 12,-1-1-7,4-1-1,0 0-1,5-1 0,-1-4-7,0-2 0,5-3 13,-2-1-1,1-4-1,-1-3-7,1-3-1,-1-4 0,-1-1 8,1-5-8,-3-3-8,2-2 16,-1-2-2,-1-4-1,1-1-13,-3-2 13,2 1-20,-1 0 29,-1 1-9,2-1-13,-1 4 7,-3-1 6,2 2 0,1 1-7,-3 3 0,2 1-6,1 2 14,-1 2-1,-2 1-1,1 2-13,-1-1 1,0 2 8,0-1-8,-1 1 16,1-1-2,2 0-7,-1-1-7,1-1 8,-2-1-6,2-1 0,-1-2-11,1 1 14,-2-3-13,1-2 16,-1 0-13,0-1 14,3-1-12,-3 1 13,2-1 0,-2 2 0,1 1 0,-1 0-13,-2 2 8,2 0-7,1 1 8,-3 2-6,2-1 7,0 2-6,-1-2 1,1 1 13,0-2-7,0 2-6,3-3 0,-1-2 0,-2-2 0,3-1 1,-1-1-1</inkml:trace>
  <inkml:trace contextRef="#ctx0" brushRef="#br0" timeOffset="30707.7564">17688 14531 3,'0'0'3,"0"0"0,0 0 0,0-1 0,2 0-1,4-2 0,4-2 1,5-3-2,4 0 0,3-2-1,5-2-1,4-1-2</inkml:trace>
  <inkml:trace contextRef="#ctx0" brushRef="#br0" timeOffset="31127.7804">19173 14664 2,'-2'-2'3,"-2"-1"0,-1 1-1,-1 1 0,-4 1 0,0 1 0,-5 1 0,3 2 0,-3 2 0,1 1-1,-1 2 0,1 0 0,1 2 0,5 0 0,2 2 0,0 2 0,6 0-1,0 0 0,4 2 0,0-1 1,2 1 0,4 1-1,-3-1 0,1 1 0,-2-1 0,0-1 0,-4 1 0,-2-1 0,-4 1 0,-2 0 0,-4-1 0,-3-1 0,-1-2 0,-3 1 0,-1-2-1,1-4-1,1-3 0,1-2 0,3-4 0</inkml:trace>
  <inkml:trace contextRef="#ctx0" brushRef="#br0" timeOffset="32132.8379">19251 14737 3,'11'-2'3,"-3"1"0,2 1 0,-1 1 0,-3 2-1,0 1 0,0 2 1,-4 1-1,0 1 6,-2 2-1,-2 2-8,-2 0 7,2 1-1,-2-1 0,0-1-7,0-2 0,2 0 0,2-1 1,0-1 0,2-2 0,4-3 0,0-2 0,6-2-1,1-3 1,1-1 0,3-3 0,2-1 1,-1-1 0,1-2-1,-1 3 0,-1 0 0,-3-1 1,3 3 0,-7 1-1,1 1 1,-1 3-1,-4 0 1,0 6 0,-2 0 0,-1 3 1,-1 2-1,-2 1-1,0 3 1,-2-2 0,2 2 0,0-1 0,0-1 0,2-1 1,0 1-1,0-3 0,2-3 0,2 1 0,0-3 0,3-2 0,3-3 0,-2-3 0,3-1 0,-1 0 0,3-2 0,-3-2 0,0 1 0,3-1 0,-3 1 0,-1-1 0,1 1 0,-2 3 0,-1 1 0,-3 0 0,2 3 0,0 2 0,1 1 0,-1 2 0,-2 1 0,2 2-1,1 2 0,-3 0 1,2 1 0,3 0 0,-1 2 0,-2-3 0,3 0 1,-3-2-1,4 0 0,1-3 1,1 1-1,1-4 0,-1-2 0,3 0 0,-3-2 0,3-1-1,-3 2 2,1-2-1,-1 1-1,-2-1 2,-1 1-1,-1 0 0,-2 1 0,-1 1 0,-1 1 0,0-1 0,-2 3 0,0 4 0,-2-1 0,0 3 0,0 0 0,3 2 0,-3 0 0,0 0 0,4 0 0,0-1 0,0 0 0,5-1 0,1-4 0,3 1 0,-1-3 0,3-3 0,3 1 0,-3-2 0,4-2-1,-3-1 1,-1 0 1,-1 0-1,1 0 0,-3 0 0,-1-1 0,-3 2 0,2-1-1,-5 2 1,-1 2 0,0-1 0,0 3 1,-4 0-1,0 2 0,-2 0 0,2 3 0,-2 0-1,0 1 1,0 1 0,0-1 1,0 0-2,3 1 1,1-1 1,0-2-2,2 0 1,2-1 0,1-1 0,-1-2 0,2 0-1,3-2 1,-1 1-1,0-1 1,-1-1 0,-1 2 0,0-2 0,1 2 0,-5 0 0,0 1 0,0-1 0,-2 4 0,3-1 0,-3 1-1,-2 1 1,2 3 0,-2 0 0,0 1 0,2 0 1,0 0-1,1-1 0,1 0 0,-2-1 0,4 0 0,0-1 0,1-3 0,1-1 0,-2-1 0,5-3 0,-3-1 0,0 1 0,1-3 0,-1 0 0,0-1 0,-1-2 0,-3 1 0,-2-2 0,-2-1 0,0 0 0,0 1 0,-2-2 0,-2 1 1,2 2 0,-2 0 0,2 2-1,-2 1 0,2 3 0,-2 0 0,0 2 7,0 3-8,0 1 1,0 2 0,2 0 6,-2 1-8,2 1 1,0-1 0,0 0 7,0 2-8,2-1-1,0-1 0,0 0 0,2-2 0</inkml:trace>
  <inkml:trace contextRef="#ctx0" brushRef="#br0" timeOffset="32496.8587">21011 14795 2,'2'-2'4,"1"1"-1,1-1 7,-2-1-7,0 1 5,0 0-1,0-1-7,-2 2 13,0-1-8,0 2-1,-2 0 0,-2 1 0,-2 1 5,-3 4-7,1 1-1,0 1 0,-3 3-6,3-1 19,2 1-14,2-1-6,-2 0 0,3 1 1,3-2 1,3-1-1,1-2 22,4-2-3,0-1-8,7-3-7,-1-1 6,5-1-14,-1-3 8,3-2 0,2 0 0,0-1-6,-3-1 1,-1-1 13,-5 1-7,3 0 0,-5-1 7,-3 0-8,-1 0 1,-6 0-7,-2 1 1,0 1 13,-6 2-13,-3 0 1,-1 3 13,0 0-1,-3 3-13,3 1 0,-4 2 7,1 0 6,3 2-7,-3 1 7,3-2-14,2 1 14,2 0-14,-1-1-1,3 1 2,2-1-1,2-3-1</inkml:trace>
  <inkml:trace contextRef="#ctx0" brushRef="#br0" timeOffset="44797.5623">12087 13545 2,'-2'3'2,"0"-1"-1,2 0 0,0 1 0,-2-2 0,2 1 0,-2-1 0,2 0 0,0-1 0,0 2 0,0-1-1,0 0 0,0-1 1,-2 1-1,2-1 1,0 2-1,0 0 1,0 0-1,-2 3 0,2 0 1,-2 4 0,0 1 0,0 0 0,-1 2 1,-3 3-1,0 3 0,0 0 0,2 3-1,-3 2 1,1 2-1,0 0 0,0 2 1,0 2-1,2 1 1,-3 3 0,1 0-1,0 1 0,0 1 0,0 4 0,-3-1 0,1 3 0,0 1 0,-3 3 0,1 2 0,-2 0 0,-1 2 0,1 2 1,-3 0-1,-1 2 0,1 0 0,-1 0 1,-1 1-1,1 2 0,-1-1 0,1 2 0,-3 1 0,2 0 0,1-2 0,-1 0 0,-1-1 0,3-2 0,-1-2 1,1 0-1,-1-2 0,1-2 0,1 0 0,-1-2 0,1 0 0,1-4 1,1-1-1,0-2 0,-1-2 1,1-1-1,1-3 0,3-2 0,-2-2 0,1-3 0,3-1 0,0-3 0,0-4 0,2-1 0,0-2 0,-1-2 0,3-1 0,0-1 0,2-1 0,0-1 0,2-1 0,0 0 0,3-1 0,-1 0 0,0-2 0,4 2 0,-2-1 0,1 0 0,1-1 0,2 1 0,-2 0 0,5-1 0,-1 0 0,1 0 0,1 0 0,3-1 0,1 2 0,-1 0 7,4-2-8,1 1 1,3-2-1,0 0 1,4-1-1,2 2 1,0-2 0,4 0 0,2-1 0,1 0 0,1-1 0,2 1 0,1-1 6,1 0-7,2-1 7,1 1-8,2 0 1,-1 0 0,3 1-1,-1-1 1,5 0 0,2 1 1,0 0 0,0-2-1,2 2 1,-1-1 0,3 1 0,-2 0-1,2 0 7,2-1-8,-2 1 1,5-1 0,-1 1 7,0-1-8,0 0 0,0-1 1,0 1 0,0 0 1,-2 0 0,0 0-1,0-2 1,2 2-1,1-1 7,3 0-7,-2-2 0,2 1 0,0-1 0,3 0 1,-1-1 0,0 0 0,1 2 0,1-1-1,-4 0 1,3-1-1,-3 1 1,-2 1 0,-2 2-1,-2-2 1,0 2 0,-2 1 0,-4 0-1,0 3 1,-2-1-1,-3 0 7,3 2-7,-2 0 0,0-1 7,-3 1-7,3 0 0,-2-1 0,-1 1 7,1-1-8,-3 0 1,-1 0 0,2-2-1,-3 2 1,-2-1 0,1-1 1,-3 0-1,1 0 7,-5 1-7,0-1 0,-2 0 0,-4 2 7,-2 0-8,-2-1 7,-4 2-7,0-2 0,-5 1 0,-3 1 1,-1-2 0,-3 2-1,-3 0 1,0 0 0,-4-1-1,0 1 0,-2-1 0,0 1 0,1-3-1</inkml:trace>
  <inkml:trace contextRef="#ctx0" brushRef="#br0" timeOffset="45103.5798">16101 15821 1,'0'0'3,"0"0"-1,0 0 0,0 0 0,0 1 0,0 0 0,0 3 0,3 2-1,-1-2 0,0 2 0,6 0 0,0-2-1,1 2 2,-1 0-1,2 0 0,3 1-1,1 0 1,-2-1 0,3-2-1,-1 1 1,1 1 0,-1 0-1,3-1 1,-5 1-1,1 1 0,-1 1 0,-2 2 0,-1 0 0,-3 4 0,-2 1 0,-2 3 0,-4 1 0,-4 2 0,0 1 0,-5 2-1,-1 0 0,-3 2 0,1-2-1</inkml:trace>
  <inkml:trace contextRef="#ctx0" brushRef="#br0" timeOffset="45495.6022">18343 15724 2,'-2'3'2,"0"0"0,0 2 0,-4 1-1,0 2 0,0 1 0,-1 2 0,-1 0 0,-2 2 0,-1-1-1,1 0 1,-2 1-1,1 0 0,1-3 0</inkml:trace>
  <inkml:trace contextRef="#ctx0" brushRef="#br0" timeOffset="45663.6118">18178 15726 1,'-8'11'2,"-3"1"-1,1 1 1,-2 2-1,-1 0 0,-1-1 0,1 1 0,1 0-1,-1-1 1,1 1-1</inkml:trace>
  <inkml:trace contextRef="#ctx0" brushRef="#br0" timeOffset="58929.3706">5746 12906 1,'-2'-4'2,"2"0"0,0-1-1,-2 0 1,2 1-1,-2-1 1,2-1-1,0 2 0,-2-2 0,2 1 0,0 0 0,-2 1-1,2 0 1,-2 0 0,0 1 0,2 0 0,0 1-1,-2-1 2,-1 2-2,1 0 0,4-1 0,-2 2 1,-2-2 0,2 2-1,0 0 0,-2 2 0,2 0 0,-2 0 0,0 3 0,0 1 0,-2 1 0,2 1 1,-2 0 0,2 2-1,0 2 0,-5 0 1,3 0-1,2 2 0,0 0 0,-2 3 0,2 0 0,0 2 0,-2 2 0,2 0 1,0 1 0,0 2-1,-1 0 0,3 2 0,-2 1 0,2 0 0,-2-1 0,2 2 0,-2 1 0,0-1 0,2 0 0,-2 1 0,0-1 0,2 1 0,0-1 0,-2 1 0,2 1 0,0 1 0,0-1 0,-2-1 0,2 0 0,2-1 0,-2-1 0,-2-2 0,2-2-1,0-2 1,0 0 0,0-2 0,-2-3 1,2-1-2,2-3 1,-2-2 1,0 0-1,0-2 1,0-1-1,0-1 0,0-2-1,0 1 0,-2-2 0,2-1-1,0-2 0</inkml:trace>
  <inkml:trace contextRef="#ctx0" brushRef="#br0" timeOffset="63836.6512">5792 12809 1,'0'0'2,"0"0"0,0 0-1,2 0 1,0 0-1,2 0 0,0-1 0,2 1-1,0-1 1,3 1 0,-3 0-1,2 0 1,0 0 0,1-1-1,-1 1 0,2 0 0,3 0 0,-1-1 0,1 1 0,1-2 1,0 2-1,1-1 0,1-1 0,3 0 0,-2-1 1,3 2-1,-1-1 0,2-2 0,1 1 0,3-1 0,0 1 0,0-1 0,4 0 0,0-1 0,0 0 1,2 2-2,-2-1 1,2 0 0,2-1 0,-2 1 0,2 0 0,-2-1 0,2 1 0,0-1 0,0 0 0,0 0 1,0 1-2,0-3 1,3 1 0,-3 1 0,2-1 0,0 0 0,2 0 0,0-1 0,3 1 0,-3 2 0,2-2 1,-1 1-1,1 1 0,-2-1 0,0 0 0,1 1 0,-1-1 0,0-1 0,0 0-1,0 2 2,1 0-1,-1 0 0,0-1 0,0 3 0,1-2 0,1 2 0,-2-3 0,2 2 0,1-1 0,-3 2 0,0-2 0,2 2 0,-1 0 0,1-1 0,-2 0 0,2 0 0,1 1 0,-3 0 0,4-2 0,-1 1-1,-1 1 1,2-2 0,3 2 1,-1-2-1,1 1 0,-1-1-1,0 0 1,1-1 0,-1 1 1,3-1-1,-3 1 0,3 0 0,-1 0 0,3-1 0,-3 2 0,3-2 0,2-1-1,-3 2 2,5 0-1,0 0 0,-1-1 0,3 0 0,0 1 0,0-1 0,-1 2 0,3-1 0,-2 1 0,4 0 0,0 0 0,2-2 0,-2 3 0,4-1 0,-2 2 0,2-2 0,-2-1 0,2 3 0,0-2 0,0 0 0,2 0 0,0 1 0,2-1 0,0 0 0,3 0 0,-3 1 0,2 0 0,0-2 0,1 2 0,-3 0 0,2-1 0,0 2 0,5 0 0,-1-1 0,0 0 0,1 0 0,-1 1 0,3 0 0,-3 0 0,3-1 0,-1 1 0,2 0-1,1 0 2,0 0-1,-1 1 0,1 0 0,-1-1 0,3-1 0,-3 2 0,3-2 0,-1 0 0,1 1 0,0 0 0,-1-1 0,1 1 0,-3 0 0,1 1 0,-1 0 0,1-1 1,-1 1-1,5-1 0,-4 2-1,-1-1 1,1 0 0,-3 0 1,1 1-2,-3-1 1,2 0 0,1 0 0,3 0 0,-3 1 0,3-1 0,-1 0 1,0 3-1,-1-2 1,1 0-1,-3-1 0,-2 1 0,3 0 0,-1-1 0,-1 1 0,-3 2 0,0-1 0,-1-1 0,-3 3 0,2-3 0,-4 1 0,0 0 0,0 2 0,0-3 0,3 0 0,-3 2 0,2-1 0,-2 0 0,0 1 0,0 0 0,-2-1 0,2 1 0,-2-1 0,-2 0 0,0 1 0,0 0 0,0-1 0,0 3 0,-2-3 0,0 2 0,-2-1 0,0 1 0,-2-1 0,-1 0 0,1 1 0,-2 1 0,0-1 0,1-1 0,-1 1 0,0-1 0,2-1 0,-3 3 0,1 0 0,-2-2 0,1 2 0,-1-2 0,0 1 0,-1-1 0,1 1 0,-3 0 0,3 1 0,-2 0 0,-1-1 0,3 0 0,-3 0 0,1 1 0,2-1 0,-3 0 0,3 0 0,-3-1 0,3 1 0,-2-1 0,1 1 0,1-3 0,0 1 0,1 1 0,1 0 0,2 0 0,-1-1 0,1 0 0,0 0 0,2-1 0,-2 1 0,1 0 0,-1-1 0,0 0 0,0-1 0,0 1 0,1-2 0,-1 1 0,2 0 0,0-1 0,0 0 0,0 0 0,-1 1 0,1 0 0,0-1 2,0 1-2,-2-2 0,2 1 0,-1 1 1,1-1-1,0 0 0,0 1 0,0-1 0,-3 0 0,3-2 0,-2 1 0,-2 2 0,2 0 0,-3-1 0,1 0 0,-2 0 1,1-1-1,-1 2-1,2-1 1,-3 1 0,1-2 0,2 2 0,-3-1 0,1 1 0,0-1 1,-1 1-1,1-3 0,-3 2 0,1 0 0,0-1 0,-3-1 0,3 0 0,-3 0 0,1 2 0,-3-2 0,3-1 0,-3 1-1,0-2 1,1 2 0,-1-1 0,1 0 0,-3 0 0,-2 1 0,1-1 0,-1 2 0,0-2 1,-4 1-2,5 0 1,-5 1 0,2 0 0,-2-1 0,-2 1 0,3 0 0,-1 1 0,-2-1 0,2 1 1,0 0-1,-2 0 0,0 0 0,0 0 0,0 1-1,-2-3 1,0 3 0,1-1 0,-4 1 0,1 0 0,0 0 0,0 0 0,-2 0 0,2 0 0,-2 0 0,0 0 0,-2 0 0,0-1 1,-1 2-1,-1-1 0,0 0 0,0 0 0,-1 1-1,-1-2 2,0 2-1,-3-1 0,1 0 0,2-1 0,-5 2 0,3-1 0,-1 1 0,-1 1-1,2-4 1,-3 2 0,1 2 0,-3-2 0,3 1 0,-3 0 0,1-1 0,-3 1 0,3-1 0,-3 1 0,0 0 0,1 1 0,-1-1 0,-1 1 1,-1-1-2,0 3 1,-2-2 0,3-1 0,-3 2 0,0-1 0,-1 0 0,1-1 0,-2-1 0,0 3 0,-2-1 0,3 0 0,-1 1 1,-2-2-1,0 1 0,2-1 0,0-1 0,-1 2 0,1-1-1,-2 1 1,0-1 0,2 0 0,-2 0 0,1 1 1,-3-1-2,2 0 1,0 0 0,0-1 1,-2 2-1,0 1 0,2-1-1,0 3 1,-1-3 0,1 0 0,-2 3 0,0 0 0,0 1 0,2-2 0,-2 2 0,0 1 0,2 1 1,0 0-1,-2 3 0,3-1-1,-1 1 1,0 1 0,-2 0 0,2 0 0,0 2 0,-2 1 0,2 1 1,1-1-1,-3 1 0,2 1 0,-2 0 0,2 2 0,-2 1-1,0-1 1,2 1 0,-2-1 0,0 0 0,3 2 0,-1 0 0,0 1 0,-2 2 0,2-2 0,0 2 0,0-1 1,0 1-1,1 0-1,-3 1 1,2-2 0,-2 0 0,2 1 0,0-1 0,-2 0 0,0-1 0,0 0 0,0-1 0,0 2 0,1-2 0,-1 0 0,0 0 0,0-1-1,0-2 1,0 1 1,2 0 0,-2-3-1,0 0 0,0-1 0,0 0-1,2 0 1,-2-1 0,1-1-1,1-1 1,-2 2-2,0-3 2,0 1 0,0-2 0,0 1 0,0-1 0,0 2 2,0-1-2,0-2 0,0 1 0,0 1 0,-2-1 0,0 0 0,2-1 0,-2 1 0,0 0 1,3-1-1,-3 0 0,0 0 1,2 1-1,-2-2 0,-2 1 0,-1-1 0,1-1 0,0 1 0,-2 1-1,2 0 2,-2-1-1,-2-1-1,0 1 1,1-1 1,-1-1-1,-2 2 0,0-1 0,-1 0 0,1-1 0,0-1 0,-2-1 0,-1 1 0,1-1 0,-3 0 0,1-1 0,-2 1 0,-1-1 0,-1 1 0,1-1 0,-4 1 0,-1-2 0,1 2-1,-6-3 2,3 1-1,-26 3 0,3-2 0,24 1 0,-2-3 0,-4 1 0,0 1 0,0-2-1,-2 2 2,-2 0-1,0-1 0,-2-1 0,-2 1 0,0 2 0,0-2 0,-4 2 0,-3-1 0,1 1 0,-3-1 0,-1 2 0,-1-2 0,-3 1 0,1-1 0,-3 0 0,-1 0-1,-2 2 2,0-2-1,0 0-1,-1 0 2,-3 1-1,-2-2 0,0 0-1,0 2 2,0-2-1,0 0 0,-2 2 0,0-2 0,2 2 0,-4-2 0,2 1 0,0 1 0,-3-1-1,1 2 2,0-1-1,-2-1 0,4 2 0,-2-1 0,0 0 0,0-1 0,-3 2 0,3 0 0,-2 0 0,-2 0 0,2 0-1,-3-1 1,1 1 0,0 0 0,0-1 1,-1 1-1,-1 0 0,0-1 0,-5 2 0,5-1 0,-2 1-1,-3-2 2,3 1-1,-3 1 0,1-2 0,2 2 0,-3 0 0,1 0-1,-3-2 2,3 1-2,-1 0 1,1-1 0,1 0 1,1 1-1,0-2-1,1-1 1,1 2 0,-2-1 0,-1 1 0,1-1 0,-1 0 0,1-1 0,-2 0 0,3-1 0,-1 2 0,-1-1 0,1-1 0,0 0 0,1-1 0,1 3 0,2-3 0,0 0 1,1 0-1,1 0 0,2 0 0,0-1 0,0-1 0,2 2 0,0-1 0,2 0 0,-2 0 0,0 0 0,2-2 0,0 2 0,0 0 0,2 0 0,0 0 0,0 0-1,0-2 1,0 2 0,-2 0 1,2-1-2,-2 1 1,5-1 0,-1 1 1,0 0-1,0 0 0,2 0 0,0-2 0,1 1 0,-1 0 0,0-1 0,2 1 0,1 0 0,-3-1 0,2 1 0,-2 1 0,1-1 0,-1-1-1,0 0 1,-2-1 0,3 1 0,-3-2 0,2 2 0,-2-2 0,2 0 0,-2 1 0,1-1 1,-1 0-1,0 0 0,0 0-1,2-1 1,-2 2 0,3-1 0,-1 0 0,0 1 0,0-1 0,1 0 0,-1 2 0,-2-1 0,0 0 1,2 0-1,-1 2 0,1-1 0,-4 2 0,2-1 0,2 0-1,-2 1 2,3-1-1,-3 2 0,-2 0 0,2 0 0,-2 0 0,-2 0 0,2 0-1,-2 2 2,0-1-1,0 0 0,0 0 0,0 1-1,0-1 2,0 3-1,-2-1 0,2 0 0,-2 0 0,0 1 0,2 0 0,-2 1-1,2 0 2,0-1-1,-2 1-1,2-1 1,0 0 0,0 0 0,0 0 0,0-1 0,2 1 0,-2 0 0,1-2 0,-1 0 0,2 1 0,0-1 0,2-1 0,-2 2 0,2-1 0,0-1 0,3 1 0,-3 1 0,2-2 0,-2 1 0,2-1 0,1 1 0,-1 0 0,2-1 0,0-1 0,1 1 0,1-1 0,0 1 0,1-1 0,1 0 0,1-1 0,-1 1 0,0-1 1,3 0-1,-3-1 0,1 0 0,1 1 0,-1-1 0,1 1 0,1 0 0,-1-2 0,1 2 0,1 0 0,-1-1 0,1 0 0,1 1 0,-3 0 0,5 0 0,-4 0 0,1 0-1,1 1 1,-1 1 1,-1-1-1,-1 0 0,3 0-1,-3 0 1,3 1 0,-3-1 0,3 0 0,0 0 0,-1 0 0,1 0 0,-3-1 1,3 0-1,-1-1 0,-1 1-1,-3 0 1,3-1 0,-1 1 0,1-3 1,-1 2-1,-1-1 0,1 0 0,1 1 0,-1-1 0,1 0 0,1 1 0,-1-1-1,-1 1 1,3-2 0,-1 2 0,1 0 1,-3-1-1,3 0 0,-2 1 0,1-1-1,1 1 1,-1 0 0,-1-1 0,1 2 1,1-1-1,-3-1 0,3 0 0,2-1 0,-3 2 0,3-1 0,-3 0 0,3 1 0,0 0 0,-1-2 0,1 2 0,0 0-1,3-1 2,-1 0-1,2 2-1,2-2 2,-1 2-1,3 0 0,-2 0 0,2 1 0,2-1 0,0 1 0,0 0 0,0 0 0,0 0 0,2 1-1,0-1 1,2 0 0,-2-1 0,2 2 1,3-1-1,-1 0 0,0 0-1,2-1 1,0 1 1,1-2-1,-1 2 0,2-1 0,1 1 0,1 0 0,2 1 0,-1-1 0,1 0 0,-1 0 0,3 2-1,-1-1 1,1-1 0,1 1 0,-1-1 0,1 1 0,1-1 1,-1 1-1,3-1 0,-1 1 0,0 1 0,1-2 0,1 1 0,0 0-1,-1-1 2,3 1-1,-2 0 0,-1 0 0,1 1-1,2 0 1,-3-1 0,1 0 0,2 0 0,-1 2 0,-1-2 1,2 0-2,0 1 1,-1 0 0,1-1 0,0-1 0,-1 2 0,3-1 0,0 0 1,0 0-1,0-1 0,-1 2 0,3-2 0,-2 0 1,2 0-1,0 1 0,0-2 1,0 1-1,-1-2 0,1 1 0,2 1 0,-2-1 0,2 1 0,-2-1 0,2 1 0,-2-1 0,2 0 0,-3 1 0,1-1 0,2 1 0,-2-2 0,0 2 0,2 0 0,-2-2 0,0 2 0,0-1 0,-1 1 0,3 0 0,-2-1 0,0 1 0,0 0 0,0-1 0,0-1 0,-3 2 0,3-1 0,-2 1 0,2-1-1,-2 1 2,0 0-1,-3 0 0,3 0 0,0 0 0,0-1 0,-1 1 0,-1-2 0,2 2 0,0-2 0,0 2 0,-1-1 0,3 0 0,-2 0 0,2 1 0,-2-1 0,2 0 0,-3 1 0,3-3 0,2 2 0,-2 0 0,0 0 0,2-2 0,-2 2 0,2 0 0,0 0 0,-3 0 0,3 1 0,0-1 0,2-2 0,-2 2 0,-2 0 0,2-1 0,0 0 0,0 1 0,0-1 0,0 1 0,2 0 0,0 0 0,-2-1 0,2 1 0,-2 0 0,0 0 0,-1-1 0,1 0 0,0 1 0,2-1 0,0 1 0,-2 0 0,0-1 0,0 0 0,2 1 0,-2 0 0,0-2 0,0 2 0,0 0 0,0-1 0,-2 1 0,2-1 0,-3 0 0,3 1 0,-2 0 0,2 0 0,0-3 0,0 3 0,0-1 0,0-1 0,0 2 0,2-2 0,-2 0 0,0 1 0,0 0 1,0-1 0,2 2 0,-3-1-1,3 1 0,0 0 0,0-1 1,-2 0 0,2 1-1,0 0 0,0-2 0,0 2 0,0 0 0,0 1 0,-2-1 0,2 0 0,0 0-1,0 1-1,0 0-1</inkml:trace>
</inkml:ink>
</file>

<file path=ppt/ink/ink8.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5:45:41.272"/>
    </inkml:context>
    <inkml:brush xml:id="br0">
      <inkml:brushProperty name="width" value="0.05292" units="cm"/>
      <inkml:brushProperty name="height" value="0.05292" units="cm"/>
      <inkml:brushProperty name="color" value="#FF0000"/>
    </inkml:brush>
  </inkml:definitions>
  <inkml:trace contextRef="#ctx0" brushRef="#br0">7347 4857 1,'0'0'1,"0"0"0,0 0 0,0 0 0,0 0 0,0 0 0,0 0 0,0 0 0,0 0 0,0 0 0,0 0-1,0 0 1,0 0-1,0 0 1,0 0-1,0 0 0,0 0 0,0 1 1,0 1-1,0 2 1,2-1-1,0 2 0,0 0 0,0-1 0,-2 2 0,2 1 0,0 0 0,-2 1 0,0-1 0,0 3 0,0-1 0,0-1 0,0 1 0,0 1 0,0-1 0,-2 0 1,2 2-1,-2-2 0,2 1 0,-2 1 0,2-2 0,-2 3 1,2-1-1,-2 0 0,2 1 1,-2 0-1,2 1 0,-2 0 0,2 0 0,-2 0 0,4 0 1,-2 1-1,0 2 1,2 0-1,-2 0 0,2-1 0,0 2 0,0-2 0,-2 1 0,2 0 0,0-1 0,0 0 0,0 2 0,0-2 0,0 0 0,-2 0 0,0 2 0,0 0 0,0-1 0,0 1-1,0 0 1,-2 0 1,2-1-1,0 1 0,-2 0 0,2-1 0,-2 2 0,2-2 0,0 0 0,0 1 0,2-1 0,-2-1 0,2 1 0,-2 2 0,2-1 0,1 1 0,-3 2 0,2-1 0,-2 2 0,0 0 0,0 0 0,2 0 0,-2 0 0,0 2 0,0-1 0,-2 2 0,2-1 0,0-1 0,0 1 0,-2 0 0,2 0 0,-3 0 0,1 0 0,2-2 0,-2 1 0,0-1 0,0 1 0,0 1 0,0 1 0,2-1 0,-2 0 0,0 0 0,2 1 0,-2 0 0,0 0 0,0 2 0,0 0 0,2 2 0,-2 1 0,-1-3 0,1 1 0,0 1 0,0 1 0,0-2 0,0 1 0,2 0 0,-2-2 0,0 1 0,2 0 0,-2-2 0,0 0 0,2 0 0,0 0 0,0-2 0,0 2 0,0-2 0,0 1 0,0-1 0,2 1 0,-2 0 0,0 1 0,0-1 0,0-1 0,2 2 0,-2-2 0,0 2 0,0 1 0,0-2 0,0 0 0,2 1 0,-2-1 0,0 0 0,0-1 0,2 0 0,-2 1 0,2-2 0,0 0 0,-2 0 0,2 0 0,0-1 0,0 0 0,1 0 0,-1-1 0,2 1 0,-2-3 0,0 2 0,0 0 0,2 1 0,-2-2 0,0 0 0,-2 1 0,2 1 0,-2 0 0,0 1 0,0 0 0,0 1 0,0 2 0,0-1 0,0 0 0,-2 2 0,2-2 0,-2 1 0,0 0 0,0 0 0,0 0 0,2 0 0,-2 0 0,2 0 0,0-1 0,0-1 0,2 2 0,-2-2 0,0 2 0,2-1 0,-2-1 0,0 2 0,2-1 0,-2 2 0,2-2 0,0 2 0,-2 0 0,0 1 0,0-1 0,0-1 0,2 1 0,-2-2 0,0 1 0,2-1 0,-2-1 0,0-1 0,0-1 0,2 2 0,-2-3 0,0 3 0,0-4 0,0 2 0,0-1 0,3 0 0,-3-2 0,0 2 0,2 0 0,-2 0 0,2-1 0,-2 1 0,0 1 0,0 0 0,0 1 0,0-2 0,-2 1 0,2 0 0,0 0 0,-2-2 0,2 1 0,0 0 0,-3-1 0,3 0 0,0-1 0,0-1 0,0 0 2,3 0-4,-3-1 2,2 1 0,0-2 0,-2 0 0,2 0 0,2-1 0,-2 1 0,-2 0 0,2 0 0,0 0 0,-2 0 0,2 1 0,-2-2 0,0 2 0,0-1 0,0-1 0,0 1 0,0-1 0,0 1 0,0 0 0,0-1 0,0 1 0,0-1 0,-2 0 0,2 0 0,0 0 0,-2 0 0,0 1 0,2-1 0,0 1 0,-2 0 0,2 0 0,0 1 0,0-1 0,0 0 0,0-1 0,-2 2 0,2-2 0,0 2 2,0-1-2,2 0 0,-2 1 0,0-2 0,0-1 0,2 0 0,-2 0 0,2-1 0,0-2 0,-2 1 0,2-1 0,-2 1 0,2-3 0,-2 0 0,2 0 0,-2 0 0,2 0 0,-2-1 0,0 0 0,2 0 0,-2 0 0,2 1 0,-2-1 0,3 1 0,-3-1 1,2 0-2,-2-1 1,0 0 0,2 0 0,-2-2 0,0 1 0,0 1 0,2 0 0,-2-3 0,0 2 0,2 0 0,-2-1 0,2 1 1,-2-1-1,2 1 0,-2-1 0,0 0 0,2 0 1,-2-2-1,0 0 0,2 1 0,-2 0 0,0 0-1,2 0 1,-2-1 1,0 2-2,2-1 2,-2 0-1,2-1 0,-2 1 0,0 0 0,2 0 0,0 0 0,-2-1 0,0 1 0,2 1 0,-2-2 0,3 2 0,-3-2 0,0 0 0,0 1 0,2 0 0,-2-2 0,0-1-1,0 2 1,0-1-1,0-1-2,0-1 1</inkml:trace>
  <inkml:trace contextRef="#ctx0" brushRef="#br0" timeOffset="552.0315">7320 9967 1,'2'3'2,"0"-1"0,0 2-1,0-1 0,2 3 0,-2 0 1,3 2-1,-1-1 0,0 2 0,0 2 0,2 1-1,0 0 1,1 3 0,-1 0 0,2 0 0,0-1-1,1 1 1,-1 1 0,2-3-1,-2 1 2,1 0-2,1-2 0,-2-2 1,1 1-1,-1-2 1,0-1-1,-2-1 0,3-1 0,-3-1 1,0-1 0,0-2-1,0-1 0,1-1 0,-1-3 1,0 0 0,0 0 0,-2-3-1,3-1 0,-3 0 0,2-1 0,-2-1 0,0 1 0,-2 1-1,2-1 1,1 0 0,-3 0 1,2 0-1,-2 0 0,0 0 0,0 1 0,2 0 0,-2 0 0,0 0-1,-2 1 1,2 0-1,-2 1 0,0 0 0,0 0-1,0-1-1,0 1 1</inkml:trace>
  <inkml:trace contextRef="#ctx0" brushRef="#br0" timeOffset="6182.3536">17011 5060 1,'-2'-2'2,"0"-1"-1,2-1 1,-2 2-1,0 0 0,2-1 0,0 2 0,0 0 0,-2 0 0,2 0 0,0-1-1,-2 0 0,2 2 1,0 1-1,-2 0 1,2 1-1,0 1 0,-2 1 0,2 1 0,0 2 0,0 0 0,-2 1 0,0 2 0,2-1 0,0 1 0,-2 1 0,2 1 0,0-1 0,0 0 0,0 0 0,2 1 1,-2 0-1,2-1 0,0 1 0,-2-2 0,2 0 0,0-2 1,0 0-1,0-2 0,0-1 0,0 0 0,0 1 0,-2-3 1,2 1-1,1-2 1,-1-1-1,2 1 1,2-4-1,2-2 0,3-3 0,1-1 0,5-3 0,-1 1 0,5-2 0,2-2 0,1 0 0,3-1 0,2 0 0,0-1 0,4-1 0,-2 1 0,2 0 0,3 0 0,-1-1 0,0 2 0,-2 0 0,0 2 0,0 0 0,-2 2 0,-4 0 0,0 2-1,-4 1 1,-3 1 0,-1 0 1,-3 1-1,-1 2 0,-3-1 0,-1 3 0,-3-2 0,-2 2 0,0 1 0,-4-1 0,1 1 0,-3 1 0,0 0 0,0 0 0,0 1 0,-3-1 0,3 0 0,-2 0 0,2 2 0,-2-2 0,2 1 0,-2-1 0,0 0 0,2 1 0,-4 1-1</inkml:trace>
  <inkml:trace contextRef="#ctx0" brushRef="#br0" timeOffset="7904.4521">12776 5814 1,'0'-1'1,"0"1"0,-2 0 0,2 0-1,0 1 1,-2 1 0,0 1-1,2 1 1,0 1-1,0 2 0,0 0 1,2 1-1,-2 1 0,0 2 1,2 2-1,-2-2 1,2 1 0,-2-1 0,2 2 0,0 0-1,0 1 1,-2 0 0,0-1-1,2 2 0,0-2 0,-2-1 0,0 1 0,2 0 0,0-1 0,-2-1 0,2 1 0,-2-2 0,0 0 0,2-1 0,-2-2 0,3 1 0,-3-2 0,2 0 0,0-2 0,-2 0 0,2-1 0,0 0 0,2-2 0,0-1 0,2 0 0,3-3 0,1 0 0,0-2 0,5-2 0,1-1 0,3-1 0,-1 0 0,1-2 0,2 0 0,2-1 0,-3 0 0,3-1 0,2 1 0,-2 0 0,-1-2 0,1 1 0,0 2 0,0-1 0,-3 2 0,1-2 0,-2 3 0,-3 1 0,-1-1 0,-1 4 0,0-2 0,-3 2 0,-3 1 0,0 1 0,1-1 0,-5 2 0,2 0 0,-2 0 0,0-1 1,-2 2-1,0-1 1,0 1-1,1-1 0,-3 1 1,2 1-1,-2-1 0,4 0 0,-4 1 0,0 0 0,2-1 0,-2 1 0,0-1 0,0 1 0,2 0 0,-2 0 0,0 0 0,0 0 0,0 0 0,0 0 0,0 1 0,-2 1-1,-2 3 1,0 2-1</inkml:trace>
  <inkml:trace contextRef="#ctx0" brushRef="#br0" timeOffset="9622.5503">19251 6230 1,'0'0'2,"0"0"0,-2 0-1,2-2 0,-2 0 0,2 0 0,-2 1 0,2 1 0,-2-1 0,2 0 0,0 0-1,2 1 0,-2 1 0,0 0 0,0 1 0,0 0 0,2 1 0,-2 1 1,2 0 0,0 0-1,0 0 0,0 2 0,1-1 1,-1 1-1,2-2 0,-2 1 0,2 0 0,-2 0 0,2 0 0,-2 0 1,2-1-1,1 0 0,-1 0 0,0 0 0,-2 1-1,2-3 1,0 1 0,0-1 0,0 0 1,3-1 0,1-1 0,0-1 0,2-1-1,5-4 0,-1 0 0,5-2 0,2-1 0,1-3 0,1 0 0,2-1 0,0 1 0,2-2 0,0 0 0,2 0 0,0 1 0,0 0 0,-1 0 0,-1 1 0,-2 0 0,0 3 0,-4-1 0,-1 2 0,-3 2 0,-3 0 0,1 1 0,-5 1 0,-2 0 0,1-1 0,-1 2 0,-2-1 0,0 3 2,-1 0-1,-1 0-1,-2-2 1,2 2-1,-2-1 0,0 1 0,0 1 0,0-2 0,-2 2 0,2-1 0,-2 1 0,2 0 0,-2 0 0,0-1 0,2 1 0,-2 0 0,0 0 1,2-1-1,-2 1 1,0 0-1,0 0 0,0 0 0,0 0 1,0 0-1,0 0 0,0 0 0,0 0 0,0 0 0,0 0 0,0 0 0,0 0 0,0 0 0,0 0 0,0 0 0,0 0 0,0 0 0,-2 0 0,2 1 0,-2 4-1,-4 1 0,0 2-1</inkml:trace>
  <inkml:trace contextRef="#ctx0" brushRef="#br0" timeOffset="12626.7222">16927 7151 2,'-2'-2'1,"2"-2"1,0 1 0,0-1 0,-2 1-1,2 1 0,-3-2 0,3 2 0,0-1 0,0 2-1,0-1 1,0 2-1,3 0 0,-3 1 0,0 3 0,0 0 1,-3 1-1,1 3 1,2 2 0,-2 1-1,0 1 1,4 0 0,-2 2-1,0 0 0,0 0 0,0-1 0,-2-1 0,2-1 0,2 1 0,-2-2 0,2 0 0,-2-2 0,2 0 0,3-1 0,-5-1 0,2-2 2,2 1-2,0 0 0,2-4 0,5-1 0,1-1 0,4-4 1,3-1-1,6-3 0,4-3 1,2 1-1,2-4 0,2-1 0,0 1-1,3-1 1,-1 1 1,0 0-1,-2 0-1,0 1 1,0 0 1,-1 0-1,1 2 0,-4-1 0,0 2 0,-2 0 0,-4 2 0,-3 1 0,-1 1 0,-4-1 0,-1 2 0,-4 1 0,1 2 0,-5-2 0,2 3 0,-3-2 0,-1 3 0,-2 0 0,-2 1-1,-2 1 1,-2 0-1,-2 3-2,-4 0 1</inkml:trace>
  <inkml:trace contextRef="#ctx0" brushRef="#br0" timeOffset="13981.7997">14286 7992 2,'0'-5'1,"0"1"1,2-1-1,-2-1 0,0 1 0,0 1 0,2 0 0,-2 1 0,0-1 0,0 2 0,2 0-1,-2-1 0,0 2 1,0 0 0,2 0-1,-2 1 0,0-1 0,0 1 0,0 1 0,2 0 1,-2 1 0,2 1 0,-2-2-1,2 2 0,-2 2 0,2 1 1,0 0 0,-2 2-1,2 0 0,-2 1 0,0-1 0,0 3 0,2-2 0,-2 2 0,0-1 0,2 2 0,-2-1 0,3 1 0,-3 0 0,0-1 0,2 1 0,0-1 0,0 1 0,0-1 0,0-2 0,-2 0 0,2 0 0,-2 0 0,2-4 0,0 1 0,-2 0 0,0 0 2,0-2-2,0 1 0,2-1 1,-2-2 0,0 1-1,0-1 0,0 0 0,0-1 0,0 0 0,-2 2 1,2-2-1,0 0 0,2-1 1,-2 0-1,0 1 0,0-1 0,4-1 0,0 0 1,3-3-1,1 1 1,0-2-1,5-1 0,1-1 0,3-2 1,1-1-1,3-1 0,0-2 0,1-1 0,1 2 0,0-2 0,0 1 0,-1 0 0,1 0 0,0 0 0,0-1 0,-3 3 0,-1-1 0,2 1 0,-3 0 0,1-1 0,-3 3 0,-1 1 0,-3 1-1,1 1 1,-5 2 1,0-1-1,0 1 0,-1 1 0,-3-1 0,0 2 0,2 0 0,-4 0 0,2-1 0,-2 1 1,0 0-1,1 2 1,-1-2-1,0 1 0,0 0 0,-2 1 0,2-2 0,-2 2 0,2-1 0,-2 1 0,0-2 0,0 1 0,0 0 0,0 1 0,0 0 0,0 0 0,0-1 0,0 1-1,0 0-1,0 0 0</inkml:trace>
  <inkml:trace contextRef="#ctx0" brushRef="#br0" timeOffset="16206.9269">12310 8741 1,'0'0'2,"0"0"-1,0 0 1,0 0-1,0 0 0,0 0 0,0 0 0,0 0 0,0 0 0,0 0 0,0 0-1,0 0 0,0 0 0,0 0 0,0 0 0,0 0 0,0 0 0,0 0 1,0 0 0,0 0-1,0 0 0,0 0 0,0 0 1,0 0-1,0 0 0,0 0 0,0 0 0,0 0 0,0 1 1,0 5 0,0-1-1,-2 4 0,2 0 0,0-1 0,0 1 1,0 1-1,2-1 1,-2 0-1,3 1 0,-1-1 0,-2-1 0,2 1 0,0-1 0,0 2 0,0-3 0,0 1 0,0 0 0,0-2 0,0 0 0,0-1 0,-2 1 0,2-1 0,0 0 0,0 0 0,-2 0 0,3-1 0,-1 0 0,-2 0 0,2-1 0,0 1 0,-2-2 0,2 0 0,-2 2 0,2-2 0,-2 0 0,2 1 0,-2-1 0,0 0 0,2 0 0,-2 0 0,0-1 0,2 1 0,-2 0 0,0-1 0,0 1 0,0-2 0,0 1 0,0-1 0,2 1 0,-2-1 0,0 0 0,0 0 0,0 0 0,0 2 0,0-1 0,-2 0 0,2 0 0,0 1 0,-2 1 0,2-2 0,-2 1 0,0 0 0,0 2 0,0-2 2,0 1-1,0-1 0,2 0-1,-2-1 0,-1 1 0,3-1 0,0 0 0,-2 0 0,2-1 0,-2 1 0,2-1 0,-2 1 0,2-1 0,0 2 1,0-1-1,-2-1 0,2 0 0,0 0 1,0 1-1,0-1 0,0 0 0,0 0 0,2 0 0,-2 0 0,0 0 0,0 0 0,0 0 0,2-1 0,0 1 0,-2-1 0,2-1 0,3 0 0,-1-1 0,2-1 0,0-2 0,2-1 0,5-2 0,-1-1 0,3-3 0,1-1 0,5-1 0,0-2 0,1 1 0,3-2 0,2-2 0,2 1 0,0-1 0,2 1 0,0-1 0,0 1 0,0-1 0,0 3 0,-2 1 0,0-3 0,-2 3 0,-2 0 0,-3 0 0,1 4 0,-4 0 0,-1 3 0,-3-1 0,-3 2 0,1 1 0,-3 2 0,-2 0 0,1 0 0,-3 1 0,0 0 0,0 1 0,-2-1 0,-2 2 0,3 1 0,-3-1 0,0 1 0,0 0 0,0 0 0,0-1 0,0 2 0,-2 0 0,2 0 0,-2 0 0,2-2 0,-2 2 0,0-1 1,0 1-1,0-1 0,0 0 0,0 0 0,0 0-1,0 1 1,0 0 0,0-1 0,0 1 0,0 0 0,0-2 0,0 2 0,0 0 0,0 0 0,0 0 0,0 0 0,0 0 0,0 0 0,0 0 0,0 0 0,0 0 0,0-2 0,-2 0 0,0-2 0,0 2 0,0 1 0,2 0 0,-2-2 0,2 3 0,0-1 0,-2 0 0,2 0 0,-2 0 0,2-1 0,0 1 0,-2 0 0,0 0 0,2 0-1,0 1 0,-3 0 0</inkml:trace>
  <inkml:trace contextRef="#ctx0" brushRef="#br0" timeOffset="17163.9817">13351 9187 1,'0'0'2,"0"-2"0,-2 1 0,-2 1-1,2-1 0,2 1 0,0 0 0,-3 0 0,3 1 0,-2 0 0,2 0 0,-2 4-1,2-1 1,-2 3 0,0 3 0,0 1 0,0 2 0,0 1-1,0 1 0,0 1 2,2 1-2,-2-2 0,2 0 0,-2-1 0,2 0 1,0-1 0,0-1-1,0-1 0,2-1 0,-2 0 0,2-2 0,-2-1 0,0-1 0,2-2 0,-2 1 0,2 0 0,-2-3 1,4-1-1,0-2 0,2-1 0,5-4 0,3-2 1,3-5-1,1-2 0,5-2 0,2-1 0,0-2 1,4-2-1,0 0 0,0 1 0,0 0 0,-2 0 0,1 1 0,-1 2 0,-2-1 0,2 2 0,-2-1 0,-2 3-1,-1 1 1,-1 2 0,-2 0 0,-3 1 0,1 2 0,-7 2 0,3 0 0,-3 1 0,-2 1 1,-2 1-1,3 0 0,-5 1 1,0 1 0,0-1-1,-2 1 0,2 0 0,-4 0 0,2 0 0,-2 1 0,0 0 0,0 0 0,0-1 0,2 1 0,-2 1 0,0 0 0,2-1-1,-2 1-1,3-1 1,-3 1-1,2 1-1</inkml:trace>
  <inkml:trace contextRef="#ctx0" brushRef="#br0" timeOffset="20249.1581">14478 9999 2,'-2'-11'3,"-2"0"-1,2-1 0,-2 0 0,-1 1 0,3 0 0,0 1-1,0 1 0,0-1 0,0 3 0,0 2-1,2 0 1,-2 1 1,2 1-1,-2 1 0,2 0 0,0 4 0,0 1-1,0 4 0,0 2 0,0 3 0,0 2 0,0 1 0,0 1 0,2 1 0,-2 0 0,0 0 1,2-1 0,-2 0 0,2-2-1,0-1 0,0-2 0,0 0 0,0-2 0,0-1 0,3-1 0,-1-2 0,2-2 0,2-3 0,3-2 0,1-4 1,4-2-1,5-4 0,2-3 0,2-3 0,4-2 0,4 0 0,0-2 0,2-1 1,0 0-1,2-1 0,-1 2 0,-1 1 0,0 1 0,-2 1 0,0 0 0,-2 3 0,-2 1 0,-2 1 0,-2 2 0,-5 2 0,1 0 0,-2 2 0,-5 1 0,-1 0 0,-3 3 0,0-1 0,-1 0 0,-1 2 0,-2 0 0,-2 0 0,2 0-1,-1 0-1,-3 0-1</inkml:trace>
  <inkml:trace contextRef="#ctx0" brushRef="#br0" timeOffset="32443.8556">7492 11669 1,'0'0'1,"2"0"0,-2 0 0,4 2 0,-2-1-1,2 0 1,-2 2 0,2-1 0,2-1-1,-1 0 0,-1 2 0,0-2 1,0 0-1,0 1 1,0-1-1,2 1 0,1 0 0,-1 0 0,2-2 0,0 1 0,1 1 0,-1-1 0,0 0 0,3 0 0,-3 0 0,2 1 0,1 0 0,-3 0 0,2 0 0,0-1 0,-1 1 0,1 0 0,0-1 0,3 1 0,-3 1 0,1-1 0,1 0 0,0 1 0,1-2 1,-1 0-1,1 0 0,-1-1 0,2 1 0,-1 1 0,1-1 0,1-1 0,-1 1 0,1-1 0,-3 1 0,1-1 0,1 1 0,-2-1 1,3 3-1,-3-1 0,3-1 0,-3 1 0,1 1 0,-1-1 0,0 0 0,1 1 0,-1-2 0,-1 0 0,-1 2 0,2 0 0,-1-1 0,-1 0 0,0 2 0,1-2 0,-1 1 0,0-1 0,1 0 0,-1-1 0,3 2 0,-3-1 1,0-1-1,1 3 0,-1-3 0,2 0 0,-1 0 1,-1-2 0,-2 1-1,3 0 0,-1 0 0,0 0 0,-1 0 0,1 0 0,0 0 0,-2 0 0,1 0 0,-1 0 0,2 0 0,-1 0 0,-1 0 0,0 0 0,0 0 0,1 0 0,1-1 0,0 1 0,3 0 0,-3-1 0,3 1 0,-1 0 0,0-1 0,-1-1 0,3 2 0,-3-1 0,-1 0 0,2 0 0,1-1 0,-3 0 0,2 0 0,-1 1 0,1-1 0,-1-1 0,-1 1 0,0 0 0,3-1 0,-5 3 0,2-1 0,1-1 0,-1 1 0,-2-1 0,3 1 0,-3 0 0,0 1 0,2 0 0,-1 1 0,-1-1 0,0 0 0,3 0 0,-3 1 0,2-1 0,-1 2 0,-3-2 0,2 1 0,0-1 0,1 0 0,-3 1 0,2 0 0,0 0 0,-2-1 0,3 0 0,-3 0 0,2 0 0,1-1 0,-1 0 0,0 0 0,0 0 0,1-2 0,-1 2 0,0-1 0,0 1 0,1-1 0,-1 1 0,2 0 0,-1 0 0,-1-1 0,0 2 0,-2 0 0,3-1 0,-1 1 0,-2-2 0,0 1 0,0 0 0,3 1 0,-3 0 0,0 0 0,2 0 0,-1 0 0,-1 0 0,0 0 0,-2 0 0,2 0 0,-1-1 0,1 2 0,-2-1 0,0 0 0,2 0 0,-4-1 0,2 2 0,-2-1 0,3 0 0,-3 0 0,0 0 0,0 0 0,0 0 0,0-1 0,0 0 0,0 1 0,0-1 0,0 1 0,2-3 0,-2 3 0,3-1 0,-1 1 0,0-1 0,0-1 0,0 0 0,-2 1 0,2 0 0,-2 0 0,3 0 0,-1 1 0,0 0 0,0-1 0,-2 1 0,2-2 0,0 0 0,0 1 0,1 0 0,-3 1 0,2-1 0,-2 1 0,2 0 0,0-2 0,-2 1 0,0 0 0,2 0 0,1 0 0,-3 0 0,2 1 0,-2-2 0,0 2 0,0-1 0,2-1 0,-2 1 0,2 0 0,-2-1 0,2 0 0,1 0-1,-1 1 1,-2 1 0,2-3 0,0 1 0,-2-1 0,2 0 0,-2 0-1,2 0 1,1 1 0,-3 0 0,2-1-1,-2 1 1,0 0 0,0-1 0,2 1 0,-2 0 0</inkml:trace>
  <inkml:trace contextRef="#ctx0" brushRef="#br0" timeOffset="36934.1125">11899 10938 1,'-6'-2'1,"2"-3"1,-5 2-1,3-2 0,-2 2-1,2-1 1,-3 1 0,3-1-1,-4 1 0,2-2 0,-1 2 1,-1 0 0,0 1-1,-1 0 0,-1-1 0,-3 2 0,1-1 0,-1 0 0,1-1 0,-1 1 0,1-2 0,-3 2 0,3 0 0,-3-1 0,-1 0 0,1-1 0,1 1 0,-3 1 0,-2-1 0,1 0 0,1-2 0,-2 3 0,1-2 0,-1 1 0,-2-1 0,-2 1 0,5-1 0,-3 1 0,0-1 0,1 0 0,-1 0 0,-2 0 0,2 0 0,-2 1 0,3-1 0,-1 2 0,0-2 0,-2 1 0,3 1 0,-1-1 0,0 0 0,0 2 0,1-2 0,-1 0 0,2 2 0,0-3 0,-1 1 0,1 0 0,2 0 0,-1 2 0,1-2 0,-2 1 0,1 0 0,1 1 0,-4-2 0,3 2 0,-1 1 0,0-1 0,1 0 0,-1 1 0,0 0 0,3 0 0,-5 0 0,4 0 0,-1 1 0,-1-1 0,2 0 0,1 0 0,-1 0 0,1 1 0,1 0 0,-2-1 0,3 1 0,-1 1 0,-1 0 0,1 0 0,-1 0 0,1 0 0,-2 1 1,1-2-2,-1 2 2,1 0-1,-1 1 0,2-1 0,-3 1 0,1-1 0,3-1 0,-3 3 0,2-1 0,-1-1 0,-1 1 0,3-1 0,1 0-1,-1 1 1,1-2 0,3 2 1,-1-2-1,1 0 0,2 1 0,-1-1 0,1 0 0,-1 2 0,3-2 0,0 1 0,-2-1 0,1 1 0,1 1 0,0-2 0,-3 2 0,3-1 0,-2 1-1,-1-1 1,3 2 0,-2-1 0,2 1 0,-3 0 0,1 1 0,0-2 0,1 1 0,-1 0 0,0-1 0,1 1 0,-1 1 0,2-2 0,-3 1 0,3 0 0,0-2 0,0 2 0,-1-1 0,3 0 0,-2 1 0,2-2 0,-3 2 0,3-2 0,-2 2 0,2-1 0,-3 1 0,3 0 0,-2-1 0,2 1 0,0 1 0,-1-1 0,1 0 0,0 0 0,0 0 0,-1-1 0,1 2 0,0 0 0,0 0 0,0 0 0,-1-2 0,3 1 0,-2-1 0,2 0 0,-2 1 0,2-1 0,-3 2 0,3-1 0,-2-2 0,2 2 0,0 0 0,-2-1 0,4 1 0,-3 1 0,3-2 0,-2 1 0,2 1 0,-2-2 0,0 1 0,2 1 0,-2 0 0,0 0 0,-1-1 0,1 2 0,2 0 0,-2 0 0,0 1 0,0 1 0,0-1 1,0 0-1,-1 1 0,1-1 1,0 2-1,0-3 1,0 1-1,0 0 0,0 0-1,-1 0 1,1 1 1,2 1-1,0-3 0,-2 2 0,2-2 0,0 2 0,0-1 0,2 1 0,-2-1 0,2 0 0,-2 0 0,2 0 0,0 1 0,0 0 0,0-2 0,0 1-1,0 0 1,0 0 0,0-1 0,0 1 1,2 0-1,-2 0 0,0 0 0,2 1 0,-2-2 1,0 1-1,0-2 0,2 1 1,-2-1-1,0 1 0,2 0 0,-2 0 0,2 0 0,-2 0 0,2-1 0,0 1 0,-2 0 0,2 0 0,0 1 1,-2-1-1,2 0 0,0 0 0,0 1 0,1 0 0,-1 1 1,0-1-1,0 1 1,-2-2-1,2 1 0,0-1-1,0 1 1,0-2 1,0 1-1,0 0 0,2-1 0,-2 0 0,3 1 0,-1 0 0,-2-2-1,4 2 2,-2 0-1,2-1 0,-2 1 0,3-1 0,-3 0 0,2 1 0,0 1-1,2-1 2,-1 1-1,1 1 1,-2-1-1,2 3 0,-1-2 0,1 2 1,0 0-1,0 0 0,3-2 0,-3 0 0,2 1 0,1-2 0,-3 0 0,2-1 0,1-1 0,-3 0 0,2-2 0,1 1 0,-1-3 0,0 2 0,3-3 0,-1-1 0,-2 1 0,5-1 2,-3-1-2,3 1 0,-1-1 0,1 2 0,-1-1 0,3 0 0,-3 0 0,3 0 1,-1 1-1,1 0 0,-1-1 0,1-1 0,-3 2 1,5 0-1,-2-1 0,1 0 0,-1 0 0,1 0 0,1-1 0,0 0 0,1-1 0,1 1 0,0-2 0,1 1 0,-1-2 0,0 2 0,-1-1-1,1-1 2,0 1-1,-3-1 0,3 1 0,-2 0 0,-1 0 0,-1-2 0,2 3 0,-3-2 0,3 1 0,-3-1 0,3 0 0,-1 0 0,-1 2 0,2 0 0,1-3 0,1 1 0,-2 1 0,-1-1 0,1 1 0,1 0-1,-1 0 1,2 1 1,-3 0-1,3 0 0,-2-1 0,-1 2 0,1-2 0,2 1 0,-3-1 0,3 1 0,-2 0 0,1 0 0,-1-1 0,-1 1 0,3 1 0,-2-1-1,-1-1 2,3 1-1,-4 0 0,3-1 0,-1 1 0,-3 0 0,3-1 0,-2 1 0,1 1 0,-1-1 0,-1 0 0,1 1 0,-3 1 0,3-1 0,-3 1-1,1 0 1,-1 0 0,3 1 0,-3-2 0,1 1 1,-3 0-1,3-1 0,-1 1 0,-1 1 0,1-2-1,-2 2 1,3-1 0,-3 0 0,3 0 0,-1 1 0,-1-1 0,1-1 1,1 1-1,-1-1 0,1 1 0,-3 0 0,0-2 0,3 0-1,-3 1 1,3-1 0,-3 1 0,1 0 0,-1-2 0,0 2 1,1 1-1,-1 0-1,1 0 1,-3 0 0,4 0 0,-1 0 0,-1 0 0,1 0 1,1 0-1,-1 0-1,1 0 1,-2 0 1,3 0-1,-1 0 0,3 0 0,-3-1 0,-1 1-1,3-2 2,-1-1-1,-1 2 0,3-1-1,-3-1 2,1 1-1,-1 0 0,17-2 0,-10 2 0,-2 0 0,-1-1 0,-1 1 0,-3 1 0,-8 0 0,5-2-1,-3 2 1,2 0 0,1 0 0,1-1 1,1 0-1,-3 1 0,2-1 0,1 0 0,-1-2 0,1 1-1,-1-1 1,0 2 0,1-2 0,-3 0 0,3 0 0,-3 1 1,0-1-1,1 1 0,-3-1 0,2 1 0,-2-2 0,1 0 0,-3 3 0,0-3 0,0 2 0,1-2 0,-1 2 0,-2-1 0,0 1 0,2-2 0,-2 3 0,3-2 0,-1 1 0,-2-1-1,2 1 2,0-2-1,-2 1 0,3 0 0,-3 1 0,0-3-1,2 2 1,-2-1 1,2-1-1,-1 1 0,-1-1 0,0 0 0,0 1 0,-2-1 0,0-1 0,0 0 0,0 0 0,-2-1 0,2 1 0,-2-4 0,0 2 0,-2 1 0,2-1 0,-2-1-1,0 1 2,0-2-1,2 2 0,-2-1 0,0 0 0,0 0-1,-2 1 1,2-3 0,0 2 0,-3-1 0,3-1 1,-2 2-1,0 0 0,0-3 0,0 1 0,0 0 0,0 1 0,-1-3 0,1 0-1,0 0 1,-2-1 0,2 1 1,0-1-1,-3 2 0,1-2 0,0 2 0,0-1-1,0 1 2,-1 1-1,-1 0 0,2 0 0,0 2 0,0 1-1,-3-1 1,3 2 0,0 0 0,2 1 0,-2 1 0,1 0 0,-1 2 1,0-2-1,2 1 0,-2 1 0,2-1 0,-3 0 0,1 1-1,2 0 2,-2 1-1,0-1 0,-1 2 0,1 0 0,0-1 0,-2 1 0,-1 1 0,1 1 0,0-1 0,0 1-1,-3 0 1,1 0 0,2 1 1,-1 0-1,1-1 0,0 1-1,0 0 1,1-1 0,-3 0 0,4 0 1,0 0-1,-3 0 0,5 0 0,-2-1 0,0 0 0,0 0 0,1 0 0,3-2 0,-2 2 0,0 0 0,2-1 0,0 2 0,0-2 0,0 1 0,0 0 0,0 0 0,2 1 0,0 0 0,0 0 0,0 0 0,0 0 0,0 0 0,0 0 0,0 0 0,0 0 0,0 0 0,0 0 0,0 0 0,0 0 0,0 0 1,0 0-1,0 0 0,0 0 0,0 0 1,0 0-1,0 0 0,0 0 1,0 0-1,0 0 0,0 0 0,0 0 0,0-1 0,-2-3 0,2 3 0,-2-1 0,2 1 0,-3-1 0,3 1 0,-2-1 0,4 1 0,-2 1-1,0-1 0,0 1-1</inkml:trace>
  <inkml:trace contextRef="#ctx0" brushRef="#br0" timeOffset="40614.323">8054 9086 2,'0'0'2,"0"0"-1,0 0 0,0 0 0,0 0 0,2-1-1,0 1 1,0 0 0,2-1 0,1 0-1,1 1 1,0 0 0,0 0 0,3 0-1,1 0 0,0 0 0,3 1 1,-3 0-1,2 0 0,3 0 1,-3 2-1,3-2 0,1 1 0,-1 2 0,1-1 0,1-1 0,1 3 0,3-3 0,-2 1 0,1 0 0,3-1 1,-2 0 0,2 1-1,1-2 0,1 3 0,2-3 0,0 2 0,0-1 0,2 1 0,0-1 0,-2 2 0,2-2 0,2 2 0,-2-1 0,2 1 0,2-1 0,0 1 0,4-1 0,0-1 0,3 0 0,1-1 0,2 0 0,3-1 0,1 0 0,1 0 0,2-1 0,-1 0 0,3-2 0,0 1 0,-3 0 1,3-2 0,2 2-1,0-2 0,1 2 0,1 0 0,0 1 0,0-1 0,0 0 0,0 0 0,-1 2 0,1 0 0,-2-1 0,0-1 0,0 2 0,1 2 0,-1-1 0,0-1 0,0 1 0,0-1 0,1 0 0,-3 1 0,0-1 0,2 0 0,-5 1 0,1 0 0,2-1 0,-3 0 0,1 0 0,-1 0 0,-1-2 0,2 0 0,-1-1 0,1 2 0,-2 0 0,-1-1 0,-1 1 0,-1-1 0,-1 1 0,-1 0 0,-2 0 0,-1 1 0,-1-1 0,-2 1 0,-2 0 0,0-1 0,1 1 0,-3 0 0,33 1 0,-8-1 0,-11 1 0,-1-1 0,-25 1 0,-1 0 0,1-1 0,0 0 0,1 0 0,-1 1 0,2-1 0,0 2 0,-3-2 0,1 1 0,0 0 0,-3 0 0,1 0 0,-1 0 0,-1-1 0,0 2 0,-3-1 0,0 0 0,1-1 0,-1-1 0,-1 0 0,1-1 0,-1 0 0,-1 0 0,3-1 0,-3 0 0,2-1 0,-1 0 0,-1 0 0,3 0 0,-5-1 0,5 0 0,-5 1 0,0-2 0,1 0 0,-1 1 0,-2 0 0,1-2 0,-3 0 0,0-2 0,-2 3 0,0-4 0,-2 1 0,-2 0 0,-4-2 0,0 0 0,0-1 0,-4-2 0,-1 1 0,1-2 0,0-1 0,-3-2 0,1 1 0,0-3 0,-1-1 0,3-1 0,-2 0 0,-1-1 0,3-1 0,-2 0 0,2-2 0,-1 2 0,1 0 0,0 0 0,-1 0 0,1 2 0,0 0 0,-2 1 0,1 2 0,-1 1 0,2 0 0,-5 1 0,3 2 0,0 1 0,-1 0 0,1 2 0,-2 2 0,-1 1 0,3 1 0,-5 1 0,3 2 0,-3-1 0,3 2 0,-2 1 0,-1-1 0,3 2 0,-15-2 0,2 1 0,2 1 0,0 2 0,5 1 0,7-1 0,-1 0 0,0 1 0,-1 1 0,-3-1 2,1 1-2,-3 0 0,-1 0 0,0 1 0,-1-1 0,-1 0 0,-2 2 0,-2-2-2,1 2 2,-3-1 0,-2 1 0,0 0 0,-2 0 0,0 0 0,-2 1 0,-2 0 0,-1-1 0,1 2 0,-2-1 0,2 1 0,-2-1 0,-1 1 0,-1 0 0,0 1 0,-1 0 0,-1 0 0,0 1 0,-1 0 0,-1-1 0,-3 1 0,1 0 0,-1-1 0,-1 2 0,-1-2 0,1 0 0,-1-2 0,1 1 2,1-1-2,-1-1 1,-1 1-1,0 0 0,1-1 0,-1 0 0,1 1 0,-3-3 0,3 3 0,-3-2 0,0 1 0,1-1 0,-1 2 0,2-2 0,-1 2-1,1-2 1,3 2 0,-3-3 0,1 2 0,1-1 1,-2 0-2,3 0 1,-1-2 0,3 0-2,0 1 2,-3-1 0,5 0 0,-1-1 0,1 1 0,2-1 0,-1-1 0,3 0 2,0 1-2,2-1 0,0-1 1,2 1-1,-1 1 0,1-1 0,2-2 0,0 1 0,0-1 0,2 1 1,2-2-1,1 1 0,1-2-1,0 0 1,2 1 1,0-2-1,3-1 0,-1 0 0,2 0 0,1 0-1,-1 0 1,3-1 0,-1 0 0,1-2 0,3 1 0,-1 0 0,1-1 0,1 1 0,-3 2 0,3-1 0,0 1 0,-3-1 0,3 0 0,-3 0 0,1 0 0,1-1 0,1 2 0,0-1 0,-1 0 0,1-1-1,-1 1 1,3 1 0,-2-1 0,-1-1 0,1 1 0,-1 1 0,1-1 0,0 0 0,-1 0 0,-1 2 0,1 0 0,-1-1 0,-3 0-2,3 1 2,-3 1 0,1-1 0,-1 1 0,1-1 0,-1 2 2,-2 0-2,3 1 0,-3-1 1,1 2-1,-1 0 0,2-1 0,-1 1 0,1 1 0,3 1 0,-3-1 0,1 1 1,-1 0-1,-12 2-1,0-2 1,9 0 0,3 1 0,0-1 0,5 1 0,4 0 0,0-1 0,1 2 0,3-2 0,2 0-1,0 0 1,2 0 1,-2 0-1,4 0 1,-4 0-1,2 0 0,0 0 0,0 0-1,0 3 1,2 1 0,-2-2 0,0 1 0,2 2 0,-2 0 0,2 1 0,0-2 0,0 3 0,-4 0 0,2-1 0,2 3 1,2 1-1,-1-1 0,-1 0 0,0 2 0,-2-2 0,2 0 0,2 1 0,0-1 0,-2-1 0,0 1-1,2-2 1,-2 4 0,2-1 0,1-5 0,-3-1 0,0 3 0,0 0 0,0 2 0,0 1 0,0 2 0,0 0 0,0 1 0,-2 2 0,2 2 0,0 0 0,-2 2 0,2 0 0,-2 1 0,0 0 0,2 0 0,-2 0 0,3-1 0,-1 0 0,-2 0 0,0-2 0,2 0 0,0 0-1,-2-1 1,2-1 1,-2-2-1,2 0 0,0-2 0,0 0 1,0-1-1,0 0 0,-2-1 0,2-1 0,0-1 0,-2 0 0,2-1 0,-2 1 0,0 0-1,2-2 2,-2 1-1,0 0 0,0 2 0,0-1 0,0 0 0,0 1-1,0 0 1,2 1 0,-2-2 0,3 0 1,-3 0-2,0 0 1,2 0 0,-2-2 0,0 1 0,0 0 0,2-1 0,-2-1 0,0 1 1,0-2 0,2 1-1,0 1 1,-2-3-1,2 3 0,-2-2 0,2 0 0,-2 2 0,2-3 0,-2 2 0,2-1 0,-2 0 0,2 0 0,0 1 0,0-1 0,0 0 0,-2 0 0,2-1 0,0 1 0,-2-2 0,0 0 1,3 0 0,-3 0-1,0 1 1,0-2-1,0 1 0,0 0 0,0-1 0,0 1 0,0-2 0,2 1 0,-2 0 0,0 1 0,0-1 0,2-1 0,-4 1 1,2 0-1,0 0 0,0 0 1,0 0 0,0 0-1,0 0 0,0 0 0,0 0 0,0 0 0,0 0 0,0 0-1,2 0 1,-2 0 0,2-1 0,-2-2-1,2 0 0,0-1 0,2 0-1</inkml:trace>
  <inkml:trace contextRef="#ctx0" brushRef="#br0" timeOffset="41512.3743">7922 8963 1,'-8'0'1,"-1"0"0,-1 0 0,-15 2 0,-4 0 0,0 1 0,0 0 0,15-2-1,-7 1 1,0 0 0,-6 1-1,1 0 0,-3 0 1,-2 2-1,-2 0 0,-3-1 1,-1 1 0,-2 1-2,-42 5 1,5 2 0,5 0 1,36-7 0,-2 1 0,0-2-1,0 2 0,-3-1 0,-1 1 0,-1 1 0,-1 0 0,-2 1 0,-1-1 1,-2 0 0,-1 2-1,-1 2 1,1-2-1,-1 1 0,0-1 0,1 0 0,-1-2 0,2 0 0,3 1 1,2 1-1,-1-2 0,1 0 0,1 0 0,1 0 0,2 1 0,-3-2 0,3 2 0,0-1 0,1 0 0,-36 8 0,14-4 0,8-2 0,32-5 1,1 0-1,0-3 0,3 1 0,-1 0 0,5-1 0,0-1 0,1 1 0,1 1 0,2-2 0,1-1 0,1 2 0,0-2 0,2 1 0,0-1 0,0 0 0,1 0 0,1 0 0,-2 0 0,4 0 0,0 0 0,0 0 0,2 0-1,0 0 0,3 2 0</inkml:trace>
  <inkml:trace contextRef="#ctx0" brushRef="#br0" timeOffset="42047.4049">5800 9101 1,'0'-1'2,"0"0"1,0 0-1,0 0 0,0-1-1,-2 1 0,0 1 0,2 1-1,-4 2 1,-1 1 0,-3 4 0,0 2 0,-2 1-1,-3 2 0,-1 2 1,-1 3 0,1-1-1,-3 2 0,1-1 0,1 1 0,-3 1 1,3-3-1,-2-1 0,3 1 0,2-2 0,-1-2 0,3-1 0,2 0 0,1-3 0,1 1 0,2-2 0,0 0 0,0-1 0,2 0 0,2-1 0,0 0 0,2-2 0,0 1 0,4 0 0,0-2 0,3-1 0,1 2 0,4-2 2,1 0-2,3 0 1,3-1-1,2-1 0,-2 0 1,1 1-1,3-1 0,-2-1 0,2 1 0,-3-1-1,3 1 2,-2-2-1,2 0 0,-2 1 0,-1 0 0,-1 0 0,-2 1 0,-1-3 0,1 3 0,-5-1 0,-1 1 0,-1-1 0,-2 0 0,-1 0-1,-1 1 2,-2 0-1,-2 0 0,0 0 0,1 0 0,-1 0 0,-2 0 0,-2 1-1,2 0 0,-4 0-1,2 1 0</inkml:trace>
  <inkml:trace contextRef="#ctx0" brushRef="#br0" timeOffset="58855.3663">9264 12555 1,'12'1'2,"1"-1"0,-3 0-1,5 0 0,-3 0 0,3 0 0,-3 0 0,2 0 0,1 0 0,-3 0 0,3 1 0,-1-1 0,1-1-1,-1 1 1,-1 0 0,1 0-1,1-1 1,-1 1-1,-1 1 0,1-1 0,-2 0 0,3 1 0,-3 0 0,3 0 1,-1-1-1,-1 1 0,-1 1 0,3 0 0,-1 0 0,-4 1 0,3-1 0,-1 1 1,1 0-1,-1 0 0,-2 1 0,1-2 2,1 2-2,-2-1 1,3 1-1,-3-1 1,1-1 0,3 2-1,-2-2 1,3 2-1,1-2 0,1 0 0,0-1 0,3 2 0,1-1 0,2-1 0,1 0 0,3 1 0,0-2 1,2 1-1,0 0 1,2-1-1,2 0 1,0 0-1,0 0 0,1-1 0,-1 0 0,2-1 0,0 1 0,2-1 0,-2 0 0,3-2 0,-3 2 0,0-3 0,0 3 0,-2-2 0,2 3 0,-2-1 0,0 1 0,-2 0 0,3-2 0,-1 3 0,-2-1 0,0 0 0,2 1 0,-2-1 0,0 0 0,2 1 0,0-3 0,0 1 0,2 1 0,-2-3 0,3 3 0,-3-2 0,2-1 0,0 1 0,-2-1 1,0 1-1,0-1 0,-2 1 0,2-1 0,-4 0 0,2 0-1,-2 1 1,-2-1 0,2-1 0,-2 3 0,-2 0 0,2-1-1,-3 2 1,3 0 1,-2 0-1,2 1 0,0 0 0,0 0 0,-2 1 0,2 0 0,-1-2-1,3 0 1,-2 1 1,2-1 0,-2 1-1,0-1 0,0 1 0,2 0 0,-2 0 0,0 1 0,0 0 0,-1 1 0,1-1 1,-2 1-1,0-1 0,0 1 0,0-1 0,-3 2 0,3-1 0,0 0 0,-2 1 0,2-1 0,-3 1 0,3 0 0,-2-1 0,2-1 0,-1-1 0,1 4 0,0-3 0,2 0 0,-2-1 0,0 0 0,-1 2 0,-1-2 0,2 1 0,-2-1 0,-3 0 0,3 2 0,-2-1 0,2 1 0,-3-1 0,1 2 0,-2-2 0,1 0 0,1 0 0,-2 1 0,-1 1 0,3-1 0,-2-1 0,-1 0 0,-1 2 0,1-2 0,-1 0 0,-1 1 0,1 1 0,-1-2 0,-1 1 0,1-1 0,-1 2 0,2-1 0,-3-1 0,3 0 0,-1 3 0,1-2 0,1 0 0,-1 1 0,1-3 0,1 1 0,0 0 0,-1 1 0,1 0 0,2-2 0,-3 0 0,3 0 0,-3 1 0,3-1 0,-2-1 0,1 2 0,-1-2 0,0 1 0,1 0 0,-1 0 0,0 0 0,1 0 0,-1 0 0,2-2 0,-1 0 0,1 2 0,0-1 0,1 0 0,-1 0 0,0-1 0,-1 1 0,3 0 0,0 0 0,-2 0 0,-1 0 0,3-1 0,-2 1 0,-1 1 0,3-1 0,-2 2 0,-3-1 0,3 1 0,-2 1 0,-3-2 0,3 2 0,-3-1 0,1 0 0,-3 2 0,3-1 0,-3 0 0,1 1 0,-3-3 0,1 1 0,-1 0 0,-2 0 1,1 0 0,-1 0-1,-2-1 0,3 0 0,-3 2 1,0-2-1,3 0 7,-3 0-7,2 0 0,1-2 6,1 2-1,0-2-1,1 0 0,1-1 7,-1 1-3,1-1-13,-1-1 13,-1 2-7,0-2 0,1 2-7,-3-1 14,1 1-1,-3-1-8,0-1 7,-2 2 6,0 1-2,1 0-1,-1 0-8,0-1 6,-2 1 0,2 0 0,-1-2-2,-1 1-7,2 0 7,-2 1-7,0 0 6,0 1 6,-2-1-8,3-1-12,-3 1 1,0 0 7,2 1 1,-2 0 6,-2 0-1,2 0-20,-2-1 15,0 1-6,0 0-6,0 0 2,-2 0 0,2 0 2,0 0 0,-2 1 1,-2 0 0,0 2 0</inkml:trace>
  <inkml:trace contextRef="#ctx0" brushRef="#br0" timeOffset="61230.5021">14914 11983 3,'0'0'3,"0"0"0,0 0-1,0 0 0,0-2 0,0 0 0,0 1 0,0 0-1,0 1 1,2-1 0,-2 1-1,0 1 0,0-1 0,0 1-1,0-1 1,0 0 0,2 1 6,-2 1-7,3 0 0,-1 0 6,0 1-7,0 1 7,0 1-1,0 0-1,0 1-6,0 0 6,0 2-7,0-1 0,2 1 1,-2-1 0,0 2 7,1-2-1,-1 0-7,0 0 1,0 0 6,0-1 0,-2 0-7,2-1 1,0-1-1,0 1 1,0-2 13,0 1-7,-2-2-1,4 1 6,-2-1-8,0-1 0,0 0 6,1-1 0,3 0-8,0-1 7,2 0-1,0-3-7,3 0 0,1-1-6,1 0 1,3 0 14,-1-2-7,1 1 0,3-2 0,2 1 6,3-1-7,-1 1 14,0 0-23,0-1 22,-3 1-8,-3 1-1,1 0-13,-3 1 0,-1 1 2,1-1 20,-5 1-6,1 1-9,-3 0 1,-2-1-6,2 2 7,-2-1 7,-1 2-7,-1-1 6,0 1-7,0 0 8,0-1 4,-2 0-7,2 1 6,-2 1-2,-2 0-13,3 0 7,-3-1 12,2 1-6,-2 0-2,0 0-1,0 0 6,0 0-8,0-1 6,0 1-13,2 0 1,-2 0 6,-2 0 6,2 0-7,0 0-6,0 0 7,0 0-7,0 0 7,0 0-7,0 0 14,0 0 6,0 0-3,0 0-2,0 0-7,0 0-13,0 0 1,0 0 8,0 0 0,0 0 0,0 0 6,0 0 6,0 0 5,0 0-21,0 0 7,0 0-7,0 0 21,0 0-9,0 0 5,0 0-8,0 0 6,0 0 6,0 0-9,0 0 5,0 0-1,0 0-7,0 0-15,0 0 15,0 0 0,0 0 0,0 0 5,0 0-1,0 0-1,0 0-14,0 0 1,0 0 14,0 0-8,0 0 7,0 0-8,0 0-12,0 0 8,0 0 13,0 0-1,0 0-1,0 0-19,0 0 20,0 0-7,0 0 6,0 0-1,0 0-6,0 0 6,0 0-7,0 0 8,0 0-16,0 0 3,0 0 19,0 0 0,0 0-15,0 0 13,0 0-2,0 0-1,0 0 0,0 0-8,0 0 1,0 0 7,0 0-2,0 0-14,0 0 8,0 0-6,0 0 7,0 0 14,0 0-9,0 0-1,0 0-7,0 0 1,0 0 6,0 0 0,0 0-7,0 0 13,0 0-8,0 0 0,0 0-6,0 0 6,0 0 0,0 0 6,0 0-20,0 0 14,0 0 0,0 0-6,0 0 0,0 0 7,0 0 0,0 0-7,0 0 0,0 0 7,0 0 0,0 0-1,0 0-12,0 0 7,0 0 7,0 0-1,0 0-13,0 0 8,0 0 0,0 0 7,0 0-1,-2 0-7,2 0 7,-3 0-1,1-3-6,0 3 0,-2 0 1,2 0 6,0 0 0,0 0-13,0 0 13,0-1 6,2 0-8,-2 1-19,2 0 15,-2 0 7,2 0-1,0 0-13,-2 0 7,2 1 1,0-2 6,0 1-1,0 0-6,0 0 0,0 0 6,0 0 0,0 0-20,0 0 15,0 0 0,0 0 7,0 0-1,0 0-21,0 0 16,0 0 0,0 0 6,0 0-19,0 0 14,0 0 6,0 0-7,0 0 6,0 0-20,0 0 15,0 0 6,0 0-1,0 0-13,0 0 1,0 0 13,0 0-1,0 0 0,0 0-1,0 0-14,0 0 7,0 0 8,0 0-1,0 0-1,0 0-20,0 0 15,0 0 0,0 0 8,0 0-2,0 0-1,0 0-7,0 0 1,0 0 0,0 0 0,0 0 7,0 0-21,0 0 16,0 0 0,0 0 0,0 0 0,0 0 6,0 0 0,0 0-1,0 0-13,0 0 6,0 0 1,0 0 0,0 0 7,0 0-1,0 0-1,0 0-7,0 0-13,0 0 16,0 0 0,0 0 0,0 0 6,0 0 6,0 0-8,0 0-7,0 0 7,0 0-13,0 0 7,0 0 0,0 0 1,0 0 6,0 0-1,0 0 0,0 0-1,0 0-13,0 0 8,0 0 0,0 0 7,0 0-1,0 0 0,0 0-13,0 0 0,0 0 2,0 0 7,0 0-6,0 0 7,0 0 6,0 0-14,0 0 7,0 0 0,0 0 7,0 0-7,0 0 13,0 0-9,0 0-6,0 0-6,0 0 13,0 0-14,0 0 2,0 0 1,0 0 13,0 0-1,0 0-7,0 0 0,0 0 8,0 0-2,0 0-7,0 0 7,0 0-14,0 0-6,0 0 9,0 0 14,0 0-20,0 0 8,0 0 6,0 0-6,0 0 7,0 0-1,0 0 0,0 0 0,0 0 6,0 0-1,0 0 0,0 0-2,0 0-1,0 0-13,0 0 1,0 0 8,0 0-7,0 0 14,0 0-1,0 0-7,0 0 7,0 0-1,0 0-13,0 0 6,0 0-5,0 0 7,0 0 6,0 0-7,0 0 0,0 0 8,0 0-2,0 0-1,0 0 0,0 0-13,0 0 7,0 0 0,0 0 1,0 0 6,0 0-1,0 0 0,0 0-1,0 0 0,0 0 0,0 0-7,0 0-6,0 0 8,0 0 6,0 0 0,0 0-1,0 0 0,0 0-13,0 0 7,0 0-13,0 0 16,0 0 0,0 0 6,0 0 0,0 0-1,0 0-1,0 0-7,0 0 1,0 0 0,0 0 6,0 0-13,0 0 14,0 0-7,0 0-7,0 0 8,0 0 8,0 0-2,0 0-1,0 0 0,0 0-13,0 0 7,0 0 0,0 0 7,0 0-1,0 0 0,0 0-7,0 0-6,0 0 8,0 0 0,0 0 6,0 0-1,0 0-20,0 0 9,0 0 7,0 0 0,0 0 7,0 0-7,0 0 7,0 0-22,0 0 16,0 0 6,0 0 0,0 0-2,0 0-1,0 0-13,0 0-6,0 0-17,0 0 11,0 0-17,0 0 4,0 0 4,-2 0 2</inkml:trace>
  <inkml:trace contextRef="#ctx0" brushRef="#br0" timeOffset="79213.5307">9167 13257 1,'16'5'2,"3"-1"-1,2 0 0,-1-1 0,1 1-1,4-2 1,0 2 0,0 0-1,-1 0 0,1-1 1,2 2-1,0-2 0,-2 1 0,2-1 1,0 1-1,-1 0 0,3 0 0,0-1 0,0 0 0,2 0 0,2 0 0,0-1 0,1 0 0,1-1 0,0 1 0,0-1 0,0 0 0,2 0 1,3 0-1,-3 0 0,2-1 0,-2 0 1,1 0-1,-1 2 1,2-1-1,1 0 0,-1 0 0,-2 1 0,4-1 0,-1 1 0,-1-1 0,0 0 0,1 0 0,-1 0 0,0 0 0,3-1 0,-3-1 0,0 0 0,0 0 0,3 0 0,-1-2 0,1 1 0,-1-1 0,2 0 0,1 0 0,1-2 0,3 2 0,-1-1 0,1 0 0,2-1 0,-3 0 0,3 1 0,-3-1 1,3-1-1,0-1 1,-1 1-1,1 1 0,0-1 0,-1 0 0,1 0 0,2-1 0,-1 1 0,-1 1 0,2-2 0,-3 2 1,1 0-1,-1-1 0,-1 2 0,0-2 0,-1 0 0,1 3 0,-1-1 0,1 2 0,-1-2 0,-1 1 0,-1-1 0,1 2 0,-1 0 0,1-2 1,-3 2-1,1 1 0,-3 0 0,1-1 1,1 2-1,-2 0 0,-1 0 0,1 2 0,0 0-1,1-2 1,-1 1 0,3-1 0,-1 0 0,0 0 0,1 0 1,-1 0-2,1-1 1,-3 2 0,2-1 1,-1 0-1,-1-1 0,1 1 0,-3 0 0,2 0 0,-1 0 0,-1 0 0,0 1 0,0-1 0,1 1 0,-1-1 0,0 0 0,3 0 0,-3 0 0,0 0 0,3 1 0,-3 1 0,0-2 1,1 0-1,1 1 0,-4-1 0,2 0 0,1-1 0,-3 2 0,0-2 0,2-1 1,-3 1-1,1 0 0,0 0 0,-2 0 0,0 0 0,1 2 0,-3 0 0,0-1 0,0 0 0,-2 0 0,0 1 0,0 1 0,-2 1 0,0-1 0,0 0 0,-2 0 0,2 0 0,0 0 0,-3-1 0,3 1 0,0-1 0,-2-1 0,2 1 0,0 0 0,0 0 0,2-1 0,0-1 0,2 1 0,0 0 0,0 0 0,0 0 0,1 0 0,-1 0 0,0 1 0,0 0 0,0-1 0,0 1 0,-2 1 0,0-1 0,-2 0 0,2 0 0,-2 1 0,-2 1 0,2-2 0,-4 0 0,2 1 0,-3 0 0,1 0 0,0 0 0,0-1 0,-2 2 0,-3-1 0,1-1 0,0 2 0,-1-2 0,-1 1 0,-3 0 0,1 0 0,-3 0 0,-1-1 0,-1 0 0,-1 0 0,-3 1 0,0-1 0,-4 0 0,3-1 0,-3 1 0,0 0 0,0-1 0,0 0 2,-4 0-2,2 1 1,2-1 0,-2 1-1,0-1 0,0 0 0,-2 0 1,0 2-1,0-1 0,3-1 1,-3 0-1,2 0 0,-2 0 0,0 0 0,2 0 0,-2 0 0,0 1 1,0-1-1,0 0 0,2 0 0,-2 0 0,-2 0 1,2 0-1,0 0 0,0 0 1,0 0-1,0 0 0,0 0 0,0 0-1,2 0 1,-2 1 1,2-1-1,-2 1 0,2 0 0,0 1 0,-2-1 0,2 0 0,-2-1 0,0 1 0,0 0 1,2 0-1,-2 1 1,2-2-1,-2 1 0,0 0 0,0 0 0,0-1 0,0 1 0,-2-1 0,2 0 1,0 0 0,0 0-1,2 0 1,-2 0-1,0 0 0,0 1 0,0-1 0,0 3 0,2-3 0,-2 0 0,0 1 0,0 0 7,0 1-7,2-2-1,-2 2 1,2-1-1,-2 1 0,2-2-1,-2 0-1</inkml:trace>
  <inkml:trace contextRef="#ctx0" brushRef="#br0" timeOffset="82936.7437">7624 10999 1,'-2'-1'2,"-2"1"-1,0-1 0,-1-1 0,1 1 0,0 1 1,0 0-1,0 1 0,-2-1 0,2 0 0,-3 0-1,5 2 1,-2-2 0,0 1-1,2-1 1,-2 2 0,0 0 0,0 2-1,-3 0 0,3 1 0,-2 1 0,0 1 0,0 0 0,1 0 1,-1 2 0,2-1-1,0 3 0,0-1 0,0 1 2,0 0-1,-1 2-1,1 1 1,0-1-1,2 3 0,0-1 1,0 2-1,0 0 0,0 0 0,2 1 1,-2 2-1,2-1 0,-2 1 0,2 0 0,-2 0 0,2-1 0,0 2 0,0 0 0,2 0 0,-2 0 0,2 0 0,-2 1 0,2 0 0,0 0 0,0 2 0,2 0 0,-2 0 0,0 0 0,0 0 0,2 2 0,-1-1 0,1 1 0,-2 1 0,0-2 0,2 2 0,0-1 1,-2-1-1,0 1 0,0-1 0,0 0 0,0-2 0,-2 1 0,0-2 0,0 2 0,0-2 0,0 0 0,0-1 0,0 0 0,0-1 0,0-2 0,2 2 0,-2-1 0,0-2 0,3 3 0,-1-2 0,0 2 1,0-1 0,2-1-1,0 1 0,0 2 0,0-1 0,0-1 0,1 1 1,-3 1-1,2 0 1,0-1-1,-2 1 0,0-2 0,0 1 0,0 0 0,2-1 0,-2-1 0,0 2 0,1-1 0,-1-1 0,-2 0 0,2-2 0,2 0 0,-2-2 0,0 1 0,0-2 0,0 0 0,0-2 0,0 1 0,-2-3 0,2 1 0,-2-2 1,2-1-1,-2 0 0,2-3 1,-2 2-1,0-1 0,0-2 1,0 2-1,0-1 0,0-2 0,0 0 0,2 1 0,-2 0 0,3-2 0,-3 3 0,-3-3 0,1 2 0,2-2 0,0 1 0,-2-1 0,2 1-1,0 0 1,-2 1 0,2-1 0,-2 0 0,2 2 0,-2-1 1,0 1-1,0 1 0,0-2 0,0 3-1,-2 0 1,0-1 0,-1 4 0,1-1 0,-2 0 1,2 0-2,0 0 1,0 1 0,0 0 0,-1-1 1,3 1-1,0-1 0,-2 0 0,2 2 0,0-3 0,0 0 0,0 0-1,0-2 1,0 1 0,0-1 0,2-2 0,-2 1 0,2 0 0,-2 0 1,-1-1-1,3 2-1,-2-1 1,0 0 0,-2 2 1,0 1-1,0-1 0,2 2 0,-2 1-1,-2 1 2,1-1-1,-1 0 0,2 1 0,0 0 0,0-1 0,0 1 0,-3-2 0,3 0 0,0-1 0,2-1 0,0-2 0,0 1 0,0 0-1,0-3 1,0 0 1,0 1-1,2 0 0,0-2 0,0 0 0,-2 1 0,2-2-1,0 0 0,0 0 0,0 0 0,0-2-1,-2 0 0</inkml:trace>
  <inkml:trace contextRef="#ctx0" brushRef="#br0" timeOffset="83415.7711">7401 12981 2,'0'0'3,"0"0"-1,0 0 0,0 0 0,0 0 0,0 0 0,0 0-1,0 0 1,0 0 0,0 0 1,0 0-2,4 0 0,0 4 0,0 1-1,2-1 1,0 3 0,1 0 0,-1 2 0,0 2-1,0-1 1,3 3-1,-3 0 0,0 0 7,0 1-7,2 1 0,-1-2 0,-1-2 0,0 1 6,0-1-1,0 0-7,1-3 1,-1-1 6,-2 1 0,4-2-1,-4-1 7,5-2-15,-3-1 7,0-2 6,2-1-2,1-2-13,-1-3 7,0-1 6,2 0-7,1-2 0,-3-1 0,2 0 0,3 1 0,-3 1 6,3-1 0,-3 0-7,0 0 6,1 0 0,-3 0-15,0 1 9,0 1 0,1-1 0,-1 1 0,-2 2 0,0 2 7,-1-2-7,-1 2 6,0-1-13,-2 2 7,0 0 6,0-1-13,0 2 1,0-1 0,-2 1 0,2-2-2</inkml:trace>
  <inkml:trace contextRef="#ctx0" brushRef="#br0" timeOffset="86670.9572">9574 14640 1,'4'-2'2,"1"2"0,-1 0 0,0 0-1,2 0 0,-2 2 0,2-2 0,3 0 0,-3 1 0,2 0 0,0 1 0,1-1 0,1 2 0,-2-1 0,5-1 0,-3 1 0,2 0-1,-1 0 0,1 0 0,1-1 0,1 2 0,1-2 0,1 0 0,3 0 0,-3 0 0,3-1 0,-1-1 0,3 1 0,-2-1 0,1-1 0,3-1 2,-2 2-2,2 0 0,-1-2 0,1 0 0,0 1 0,0 0 1,-1-1-1,1 1 0,2 0 0,-2 1 0,-1-2 0,3 2 0,0 0 1,-2 0-2,2 0 1,-1-2 1,1 2-1,0-1-1,0-1 2,-2 2-1,2-1 0,1 0 0,-1-2-1,2 2 2,0-2-1,-2 3 0,2-1 0,-2 1-1,-3-2 1,3 1 0,-4 2 1,-1-1-1,-1 1 0,0 0 0,-1 0 0,1 0 0,-3-1 0,1 1 0,2 0 0,-3 0 0,3-1 0,-3 1 0,3-2 0,-3 2 0,3-1 0,-2-1 0,1 1 0,-1-2 0,1 1 0,1 1 0,0-1 0,-1-1-1,1 1 2,-1 0-1,1-1-1,0 0 1,-1-1 0,-1 3 1,-1-1-1,3-1 0,-2 2 0,-1-1 0,1 1 0,1 0 0,-3-2 0,1 1 1,-1 0-1,-1-1 1,1 2-1,1-1 0,-3 0 0,1-2 0,1 2 0,-1-1 0,1 2 0,-1-1 0,1 0 0,-1-2 0,-2 3 0,3-1 0,-3-1 0,-1 2 0,1-1 0,0-1 0,1 1 0,-3 1 0,3 0 0,-3 2 0,2-1 0,-1 0 0,-1 0 0,-2 0 0,3 0 0,-1 0 0,-2 1 0,3-1 0,-3 1 0,0-1 0,0 0 1,3 0-1,-3 1 1,2-1-1,-1-1 1,-1 1-1,2 0 0,-1 1 0,1-1 0,-2 2 0,0-2 0,1 0 0,-3 0 0,4 0 0,-4 0 0,3 0 0,-3 0 0,2 1 0,-2 0 0,1 0 0,-1-1 0,-2 1 0,2 0 0,0 1 0,-4-2 0,3 0 0,-1 0 0,0 0 0,0 2 0,-2-1 0,2-1 0,0 2-1,0 0 1,1-1 1,-3 1-1,2-1 1,-2-1 0,2 3-1,-2-1 0,2-1 0,0-1 0,0 0 0,1 1 0,-3 2 0,2-2 0,-2-1 0,2 0 0,-2 1 0,2-1 1,-2-1-1,0 1 1,-2 0 0,2 0-2,1 0 1,-1 0 0,0 1 0,-2-1-1,2-1 2,0 1-1,0 1 0,0-1 0,0 0 0,0-1-1,0 1 0,-2 0 1,0 0 1,0 0-1,2 1 0,-2-1 0,0 1 0,0-1 0,0 0-1,2 0 1,-2 0 0,0 0 0,0 0 0,0 1 0,0 0 0,0-1 0,0 0 1,0 0-1,0 0 0,0 0 0,0 0 0,0 0 0,0 0 0,0 0 0,0 0 0,0 0 0,0 0 0,0 0 0,0 0 1,0 0-1,0 0 0,0 0 0,0 0-1,0 0 0,0 0 1,0 0-1,0 0-1,0 0 0</inkml:trace>
  <inkml:trace contextRef="#ctx0" brushRef="#br0" timeOffset="87166.9856">11965 14423 1,'0'0'3,"0"0"-1,0 0 1,0 0-1,0 0 0,0 0 0,0 0 0,0 0 0,0 0-1,0 0 1,0 0-1,0 0 0,0 0 1,0 0-1,0 0 0,0 0 0,0 0 0,0 0-1,0 0 0,0 0 1,0 0-1,0 0 0,0 0 0,0 0 1,2 4-1,2-2 0,0 2 0,3-1 0,-3-1 0,0 1 0,0-1 0,2 2 0,0-1 0,1-1 0,-1 1 1,-2-1-1,2 1 1,0 0-1,-1-1 0,1 0 0,-2 2 0,0-3 0,0 0 0,0 3 0,0-1 0,1-2 0,-3 1 0,0 0 0,0-1 0,-2 0 0,2 2 0,-2-1 0,-2 1 0,2 0 0,-2 1-1,0 0 2,-2 0-1,-1 2 0,1 0 0,-2 0-1,0-1 1,0 0 0,-3 1-1,1 0 1,0 1-1,-3 0-1,3-2 0</inkml:trace>
  <inkml:trace contextRef="#ctx0" brushRef="#br0" timeOffset="88987.0897">8015 6298 1,'0'0'1,"0"0"1,0 0-1,0 1 0,0 1 0,0 0 0,0 2-1,-2 1 0,2-1 1,-2 1 0,2 1 0,0-2 0,0 2 0,-2 1 0,2 0-1,0-1 0,2 2 1,-2 0-1,0 0 1,2 2-1,-2-1 1,2 3 0,0 0-1,0 1 0,0 0 0,0 0 0,0 2 0,-2 1 0,2 0 0,0 2 0,0 1 0,0 0 0,-2 1 0,3 1 1,-3 1 0,-3 0-1,3 0 0,0 0 0,-2 0 0,2-1 2,-2 0-2,2 0 0,-2 0 0,0-1 0,2-3 0,-2 2 1,2-2-1,0-1 0,-2-1 0,2-3 0,0 2 0,0-2 0,0-2 0,0 0 1,0-1-1,0-1 0,0 0 0,0-2 0,-2 0 0,2-1 0,0-2 0,0 1-1,2-1 0</inkml:trace>
  <inkml:trace contextRef="#ctx0" brushRef="#br0" timeOffset="93089.3244">8253 6353 2,'8'2'1,"2"0"1,-1-1-1,1 0 0,0 0 0,3 1 0,1-2 0,1 0-1,1 0 1,1 0 0,3-2 0,1 0 0,0 1-1,2-3 0,1 2 0,3-1 0,-2-1 0,0 2 0,2-2 0,0 1 0,0-1 0,-1 1 1,1-1-1,2 2 0,-2-1 0,0 0 1,0 1-1,0 0-1,2 0 1,-2 1 0,0 1 0,-1-1 0,-1 1 0,2 0 0,0 0 0,0 1 0,0-1 1,-2 3-1,1-2 0,1 0 0,-2 0 0,2 0 0,0 0 0,-2 2-1,2-2 1,0 0 0,-3 1 0,3 1 1,0-2 0,-2 0-1,2 0 0,0 0 0,-2 2 1,1-1-2,-1 0 1,0 0 0,0 0 0,0 0 0,0 1 1,-1-1-2,3 0 1,-2 0 0,0 1 0,2 0 0,-2 1 0,-1-2-1,3 2 1,-2-2 0,2 0 0,-2-1 0,2 2 0,2-2 0,-2-1 1,-1 1-1,3-1 1,-2-1-1,2 1 0,0 0 0,-2 0 0,2-1 0,0 1-1,-2 0 1,2 0 0,0 0 0,2 1 0,-2 0 0,0-1 0,2 1 0,0 0 0,0 1 0,2-1 0,-2 0 0,2 0 0,0 0 0,0-1 1,2 0-2,0 0 1,3 0 0,-3 0 0,2 0 0,0-2 0,3 1 0,1 0 0,-2-2 0,3 1 0,3 0 0,-1-1 1,1 0-2,1 0 1,1 1 0,1 0 0,-1-1 0,1 0 0,-1-1 0,1 2 0,-3 0 0,5 0 0,-2-1 0,1 1 1,1-2-1,0 1 0,1-1 0,1 1 0,0-2 0,-3 2 0,3-1-1,0 0 1,-1 0 0,-1-1 0,2 2 0,-1-2 0,-1 1 1,4 0-1,-4 0 0,1 0 0,1 1 0,0-1-1,-3-1 1,3 2 0,-2-2 0,-1 1 0,3 0 1,-2 1-1,-3-1 0,3 1 0,-3 0-1,3 2 1,-2-2 0,-1 0 0,1 1 0,-1 1 0,-1-1-1,-1-1 1,-1 2 0,1-1 0,-1 1 0,-3 1 0,2-2 0,-3 1 1,1 0-1,-2 1 1,1-1-1,-3 1 0,0 0 0,2 0 0,-1 1 0,-1 0-1,0 0 1,2 1 1,-1-1-1,-1 1-1,0-1 1,0-1 0,1 1 0,-1 1 0,0-1 1,0-1-1,0 1 0,1-1 0,-3 1 0,2-1 0,-2 0 0,2 1 0,1-1-1,-1 1 0,2-1 1,1-1 0,-3 1 0,2 0 0,-2 0 0,3 0 1,-3 0-2,2 0 1,0 0 0,1-1 0,-1 1 1,4-1-1,-1-1 0,1-1 0,1 2 1,1 0-1,1-1 0,1 0 0,1 0 0,1 0 1,1-1 0,0 1-1,-1-1 0,3 0 0,-2 1 0,1-1 0,-1-1 2,2 2-2,1-1 0,1 0 0,0-1 1,0 1-1,-2-1 0,1 1 0,-1-2 0,0 3 0,-1-3 0,1 2-1,0 0 1,-3-1-2,3 0 2,0 1 2,0-2-4,1 2 2,1-1 0,0 0 0,0 1 0,1 0 0,-3-1 0,2 2 0,0-2 0,0 3 0,-3-2 0,1 0 0,2 0 0,-3 2 0,3-1 0,-4-1 0,2 1 0,-3 0 0,1 0 0,-3 0 0,-1 1 0,1 1 0,-1-1 0,-3 1 0,1 0 0,-1 0 0,-1 0 0,-1 0 0,-2 0 0,1 1 0,-3-1 0,2 0 0,-2 0 0,1 1 0,-3-1 0,0 1 0,-2-1 0,0 0 0,0 1 0,-2-1 0,-2 0 0,0 2 0,0-2 0,0 1 0,-2-1 0,0 1 0,-2 0 0,-1 0 0,1 0 0,-4 2 0,2-2 0,-3 0 0,1 1 0,-2 1 0,1-1 0,-3 0 0,1-1 0,-1 3 0,0-2 0,-5 2 0,0-1 0,1 0 0,-3-1 0,-2 0 0,1 2 0,-1-2 0,-2 0 0,0 1 0,-2-1 0,1 2 0,-3-1 0,2 2 0,-2-1 0,2 1 0,-2 1 0,0-2 0,2 3 0,0-1 0,-2 0 0,3 0 0,-1 2 0,0-1 0,0 0 0,0 1 0,0 1 0,3 1 0,-3-1 0,-2 1 0,0 2 0,2 0 0,0-1 0,0 1 0,-4 2 0,2 1 0,0-1 0,2 0 0,-1 1 0,1-1 0,-2 1 0,0 0 0,0 2 0,0-1 0,0 0 0,0 0 0,0 2 0,0-2 2,0 2-2,2-3 1,-2 2-1,1-1 0,-1 2 1,0-1-1,0 1 0,0-2 0,0 0 0,0 1 0,-2 0 0,0-1 0,2 1 0,0-2 0,-2 0 0,0 0 0,2 0 0,0-1 0,0-1 0,0 0 0,-2-2 0,0 0 0,0-1 0,0-1 0,-2 0 0,2-4 0,0 2 0,0-2 0,-2 0 0,0-2 0,-2 1 0,2-1 0,-2-2 0,0 2 0,0-3 1,-1 2-1,1-2 0,0 0 0,-2 1 0,0-1 0,0 0 0,-3-1 0,3 1 1,0-2-1,-2 0 0,-5 2 0,1-1 0,-1 0 0,-3-1 0,1 1 0,-1-1 0,-3 1 0,1 0 0,-3 0 0,0 0 0,1 0 0,-3-1 0,0 2 0,0 0 0,1 0 0,-3 0 0,-2 0 0,0 2 0,0-2 0,-2 1 0,-4-1 0,4 0 0,-4 0 0,0 0 0,0 0 0,-4 0 0,-1-1 0,-1-1 0,-2 2 0,-1-1 0,-1 0 0,-3-1 0,1-1 0,1 2 0,-1-1 0,-1 0 0,3-1 0,0 2 0,-1 0 0,1 0 0,3 1 0,-1-1 0,-2 0 0,3 1 0,-1 0 0,2 0 0,-3 1 0,3-1 0,0 0 0,-1 0 0,-1 0 0,4-1 0,-2 1 0,-3 0 0,3 0 0,2-2 0,-3 1 0,3 0 0,2 0 0,0-1 0,0 2 0,2-2 0,-1 2 0,1-1 0,2 1 0,0-1 0,0 1 0,-2 0 0,4 0 0,-2 0 0,2 0 0,-2 0 0,0 0 0,2 0 0,-2 0 0,0 0 0,2 0 0,-4-1 0,2 1 0,-4 0 0,0 0 0,0 0 0,-1 0 0,1 0 0,0 0 0,-2 0 0,0-1 0,-1 1 0,1 0 0,0 0 0,0 1 0,-2-1 0,-1 0 0,1 1 0,-2-1 0,-1 1 0,3-1 0,-2 1 0,1-1 0,1 2 0,-2 0 0,1 0 0,-1 1 0,2-1 0,-5-1-1,5 1 1,-2 1 0,-3-1 0,3 0 0,-1 1 0,-1 0 0,2-1 0,-5 2 0,1-2-1,-1 1 1,1 0 1,1-1-1,-1 0 0,-1 1 0,1-1 0,-1 1 1,1 0-1,1 0 0,-1-2 0,1 1 0,-1 0 0,-1 1 0,3-2 0,-1 0 0,1 1 0,0-1 0,1-1 0,3 2 0,-2-1 0,1-1 0,1 1 0,2 0-1,-1-1 1,1 0 0,2-1 0,0 1 0,0-1 0,2 1 1,-2-1-1,4-1 0,-3 1 0,3 0 0,0-1 0,0 1 0,0-2 0,2 1 0,0 0 0,3 1 0,-3-2 0,0 1 0,2 1 0,-2-2 0,2 2 0,0-1 0,2 0 0,-2 0 0,0 0 0,3 0 0,-3 1 0,2-1 0,0 1 0,-2 0 0,2 0-1,-2 0 1,3 1 0,-1-1 0,0-1 0,-2 2 0,2 0 0,1 0 0,-3 0 0,2 0 0,0 0 0,0 0 0,0 0 0,1 0 0,-1 0 0,0 0 0,2 0 0,-2 2 0,0-1 0,1-1 0,1 1 1,-2-1-1,0 0 0,3 0 0,-3 1 0,0-1 0,0 0 0,0 0 0,0 1 0,1 0 0,-3-1 0,-2 2 0,2-2 0,-2 1 0,0 0 0,0 0 0,-4 0 0,0 0 0,0 1 0,-2 0 0,-1 0 0,-1 1 0,-2-1 0,2 1 0,-3 2 0,-3-2 0,2 1 0,-1 1 0,-1-1 0,-1 1 0,-1 0 0,1 0 0,-3 0 0,1 2 0,-1-1 0,1 0 0,1 1 0,-3-2 0,1 1 0,-1 0 0,1 0 0,1 0 0,-2 0 0,-1-2 0,1 1 0,-1 1 0,-1-2 0,0 2 0,1 1 0,-3-2 0,4-1 0,-1 1 0,-1-1 0,3-1 0,-1 0 0,3 1 0,-3-1 0,2 1 0,3-2 0,-2 1 0,1 0 0,3-2 0,-3 2 0,3-2 0,0 0 0,3-1 0,1 0 0,0 1 0,2-2 0,2 1 0,0-1 0,2 0 0,0-1 0,-1 1 0,4-1 0,1 1 0,0 0 0,0-1-1,0 0 1,2 0 0,0-2 0,5 2 0,-1-2 0,0 1 0,1 0 0,1-1 0,0 1 0,1 0 0,1-1 0,3 0 0,-1 2 0,1-2 1,1 1-1,-1-2 0,2 2 0,1 0 0,1 0 0,-3 0 0,5 1 0,-2 0-1,2-2 1,-1 2 0,3 0 0,0 1 0,0-1 0,-3 0 0,5 0 0,-2 1 0,2-1 0,0 1 0,0 0 0,-1 0 0,1-1 0,0 0 0,0 1 0,0 0 0,-2 0 0,0 0 0,-1-2 0,1 1 0,0 1 0,-2 0 0,-1 0 0,-1-1 0,2 1 0,-1 0 0,-1 0 0,2 0 0,0 0 0,-3-1 0,1 1 0,2 0 0,-3 0 0,1-1 0,0-1 0,-3 2 0,3-1 0,0 1 0,-1-2 0,-1 1 0,1-1 0,-1 1 0,0 0 1,-3 0-1,3 1 0,-1-2 0,-1 2 0,1 0 0,1 0 0,0-2 0,-3 2 0,3 0 0,-1 1 0,1-2 0,0 2 0,-3-1 0,3 1 0,-1-2 0,1 2 0,-1-1 0,1 0 0,0 0 0,-1 1 0,1-1 0,-3 1 0,3-1 0,-1 1 0,1 0 0,0-2 0,-1 2 0,-1 0 0,-1 2 0,3-2 0,-3 0 0,1 0 0,-1 0 0,-3 0 0,1 0 0,1 0 0,-1 1 0,-1 0 0,1 1 0,0-1 0,1 1 0,1-1 0,-1 0 0,1 0 0,1 0 0,-1-1 0,3 1 0,-2 1 0,3-1 0,-1 0 0,-1-1 0,3 1 0,0-1 0,-1 1 0,1 0-1,2-1 0,0 0 1,-1 2 1,1-2-1,2 0 0,-3 1 0,3 0 0,-2 0 0,2 0 0,-2 0 0,1 1 0,1 0 0,0-1 0,-2-1-1,4 2 1,-3 0 0,3-1-1,0-1 1,0 0 0,0 1 0,0 0 0,2-1 0,-1 0 0,-1 1 0,2-1 0,0 1 0,2-1 1,-2 0 0,0 2 0,2-2-1,0 0 0,-2 0 0,2 0 0,0 0 0,-2 0 1,2 0 0,0 0 0,0 1-1,0-2 0,0 1 1,0 0-1,0 0 1,0 0-1,0 0 0,0 0 0,0 0 0,0 0 0,0 0 0,0 0 0,0 0 0,0 0 0,0 0 0,0 1 0,0-1 0,0 0-1,0 0-1</inkml:trace>
  <inkml:trace contextRef="#ctx0" brushRef="#br0" timeOffset="104472.9755">7775 14565 1,'-2'-3'2,"0"-1"0,-2-1 0,-3 2 0,3 0-1,-2-2 0,0 3 0,0-2 0,-3-1 0,1 2 0,0-1-1,0 1 1,-5 2-1,3 0 1,0 1 0,-3-2-1,1 2 1,-1 2 0,1-1-1,2 0 0,-3 1 0,3 2 0,-3-1 0,1 1 0,2-1 0,-3 2 0,1-2 0,1 2 0,-3 0 2,2-1-2,-3 1 1,1 1-1,-1-2 1,1 2-1,-1 0 0,1 0 0,-3 0 0,1-1 0,1 1 0,-1 0 0,1 0 0,1 0 0,-1 0 0,1-2 1,-1 2-1,1-1 0,1 0 0,-1 1 0,1 0 0,-1 0 0,2 1 1,-1-1-1,-1 1 0,1 1 0,1-1 0,2 0 0,1 0 0,-3 1 0,4-1 0,-3 2 0,3-1 0,0 0 0,-1 1 0,3 0 0,0 0 0,0 1 0,2-1 0,-3 1 0,3 0 0,0 0 0,0 1 0,0-1 0,2 0 0,-2 2 0,2-1 0,0 0 0,-3 2 0,3-1 0,0 0 0,0 2 0,-2-1 0,2 1 0,0 0 0,0 1 0,0 0 0,2-1 0,-2 0 1,0 1 0,2-1 0,0 1-1,0 0 0,0-1 0,0 0 0,2 0 0,0-1 0,-2 0 0,4 0 0,-2-1 0,2 2 0,-2-2 0,4 0-1,-1-1 2,1 2-1,0-1 0,2-1 0,1 1 0,-1 0 0,0-1 0,2 1 0,1 0-1,-1-1 1,3 0 0,-1-2 0,2 0 0,-1 1 0,-1-1 0,3 0 0,-1-1 0,1 2 0,-1-3 0,1 1 0,-3-1 1,5 0-1,-3-2 0,1 1-1,-1 0 1,3 0 0,-3 0 0,0-2 0,1 1 0,-1 0 0,1 0 0,-3 0 0,1 0 1,-1-1-1,3 2 0,-3-2 0,3 0 0,-3 1 0,0-1 0,1-2 0,-1 1 0,1 0 0,-1-1 0,0-1 0,1 1 0,-3 1 0,3-2 0,-3-1 0,0 1 0,3-1 0,1-1 0,-1 1 0,1-1 0,0 0 0,1-2 0,-1 1 0,1 0 1,-1-1-1,3 0 0,-1-1 0,1 1 0,-3-2 0,3 2 0,0-1 0,-3 0 0,1-1 0,1 1 0,-1 0 0,-1-1 0,-2 0 0,3 1 0,-5-1 1,3-1-2,-1 2 1,-2-2 1,3 0-1,-3 0 0,-2-1 0,3 1 0,-1 0 0,-2-3 0,-1 1 0,1 0 0,0-1 0,-2-1 0,-2 1 0,3-1 0,-1-3 0,-2 1 0,0 1 0,0-2 0,0 0 0,1-2 0,-3 2 0,2-2 0,0 0 0,-2-2 0,0-1 0,0 1 0,0-1 0,-2 1 0,2-2 0,0 1 0,0 0 0,-2-1 0,0 2 0,-2-2 0,2 1 0,-2-1 0,0 2 0,-2-2 0,0 2 0,0-2 0,-2 2 0,-1-2 0,-1 2 0,0-1 0,0 1 0,-1-1 0,-1 1 0,0 1 0,-1-2 0,-1 1 0,2 0 0,-1 0 0,1 1 0,-1 1 0,1-2 0,0 2 0,-1 1 0,3 0 0,0 0 0,0 2 0,-1 0 0,1 0 0,0 1 0,0 0 0,1 2 0,-1 1 0,0 0 0,2-2 0,-3 3 0,1 0 0,2-1 0,-2 1 0,-1 0 0,3-1 0,-2 1 0,2 1 0,-1-1-1,1 2 1,0 0-1,-2-1 1,2 0 0,-1 0-1,1-1 1,0 2-1,2-2 0,-2 0 0,1 2 0,1 0-1</inkml:trace>
  <inkml:trace contextRef="#ctx0" brushRef="#br0" timeOffset="115173.5875">17260 14445 3,'0'0'3,"0"0"0,0 0-1,0 4 0,0-1 0,0 1-1,2 0 0,-2 3 0,2 2 0,0-1 0,0 1 1,0 1-1,0 1 0,0 1 0,0-2 0,0-1-1,2 2 1,1-2 0,-3-1 0,2 0-1,0-2 0,2 1 1,-2-2 0,2-1-1,3 0 7,-1-2-7,0-1-1,5-2 1,3-2 0,3-3 13,4-2-15,3-1 0,6-2 1,1-1 13,4-1-14,0-1 6,0 0 0,1-3 0,-1 2-9,-2 2 2,0 1 7,-2-1 0,-2 1 5,-2 3-14,-2 0 7,-2 0 0,-4 2 6,-1 2-14,-3 0 14,-3 0-14,1 2 1,-5 1 7,0-2-7,-1 3 1,-1-1 19,0-1-8,-4 2 5,0 1-14,1-1 7,-1 0 13,0 0-10,-2-1-1,0 2-7,0-1 14,0 1-3,0 0-1,0 0-1,0-1-8,-2 1 6,2-1 0,-2 1-1,2 0-1,-2 0-1,0 0 0,3 0-1,-3 0 0,0 1-13,0-1 1,0-1 20,2 0-14,-2 1 7,0 0-1,0 0 0,0-1 0,0 1-1,2 0-12,-2-2-12,0 1 1,-2 1 4,2-1 0,-2 1 2</inkml:trace>
  <inkml:trace contextRef="#ctx0" brushRef="#br0" timeOffset="117026.6935">13678 15391 3,'0'0'3,"0"0"0,0-1-1,0 1 0,0 0 0,0 0 0,0 0-1,0 0 0,0 0 2,0 0-2,0 0 7,0 0-7,0 0-1,0 0 1,0 0 6,0 0-1,0 0-7,0 0 0,0 0 0,0 0 7,0 0 5,0 0 0,0 0-9,0 0-6,0 0 6,0 0-6,0 0 13,0 0-1,0 2 5,0 5-1,0 1-8,2 2-7,-2 2 7,2-1 12,-2 0-21,2 1 13,0-1-7,0 2 6,-2-2-1,2-1-7,0-1-12,0 1 8,0-1 13,0-2-14,0 1 7,0-1 6,0-1-19,-2-1 20,3-1-1,-1 0-13,0-1 13,0 1-1,0-2-7,0-1-6,0 0 13,2-1 0,0 0-1,0 0 5,3-1-7,-1 0 0,2-2-13,2 1 13,-1-1-12,1-2 13,2 1-20,-1-1 29,1-1-15,3 1 0,-1 0-13,1 0 15,-1-1 6,1 0 7,-3 2-9,2-1 0,-1 0-13,-1 0 13,1-1 0,-3 2-7,2 0 13,-3 0-14,1 0-6,-2 1 20,1 0-1,-1-1 5,0 2-14,-2 0 0,-2-1 13,1 2-2,-1-1-8,-2 1 0,2 1 13,-2-2 3,0 2-2,0-1-1,0 0 3,0 1-15,0 0-6,-2-1 6,0 1 7,2 0 4,-2 0-2,2 0-1,-2-1-8,3 1 12,-3 0-2,0 0-7,0-1-2,0 1-7,2 0 13,-2-2-1,0 2-2,0 0-7,0 0 0,0 0 13,0 0-15,0 0 13,0 0-2,0 0-7,0 0-1,0 0 0,0 0-6,0 0 13,2 0-20,-2 0 20,0 0 0,0 0-8,0 0-20,0-1 3,0 1-12,-2 0-9,2 0-9,0 0 5,-2 0 4</inkml:trace>
  <inkml:trace contextRef="#ctx0" brushRef="#br0" timeOffset="126479.2341">8191 16666 2,'0'0'2,"0"0"-1,0 0 0,0 0-1,0 0 1,0 0 0,0 0 0,0 0 0,0 0 0,0 0-1,0 0 1,0 0 0,0 0 0,0 0 0,2 0-1,0 0 0,0 1 0,2 1 0,2 0 1,-2 0-1,3-1 1,-3 1 0,0-1-1,4 0 1,-2-1-1,0 1 0,1 0 1,1-1 1,0 1-2,1-1 0,-1 0 0,0 0 0,0 0 0,-1 2 0,1-2 0,-2 1 0,0-1 1,0 1 0,1-1-1,1 1 0,-2 0 0,-2-1 0,0 1 0,3 1-1,-3-1 1,0 0 0,2 0 0,0 0 0,-2-1 0,3 1 0,-1 1 1,0-1-2,0 0 2,-2 1-1,0-1 0,3 2 0,-1-1 0,0 0-1,0-1 1,1 1 0,1 0 0,-2-1 0,0 0 0,0 0 0,1 2 0,-1-2 1,0-1-1,0 1-1,0-1 1,3 1 0,-3 0 0,0-1 1,2 2-1,-1-2 0,-1 0 0,0 1 0,2-1 0,-2 1 0,1-1 0,1 1 0,-2-1-1,2 1 1,-1-1 0,-1 1 0,2 1 0,-2-2 1,1 1-1,1 0-1,0-1 2,-2 0-1,3 0 0,-1 0 0,-2 0 0,2 0 0,1 0 0,-1-1 0,0 1 0,2-1-1,-1 1 2,-1-2-1,2 2 0,-1 0 0,-1 0 0,2 0 0,-1 0 0,1 0 0,0 0 0,1 0 0,-1-1 0,2 1 0,-1-2 0,1 1 0,-2 0-1,3-1 1,-3 1 0,3 0 0,1 0 0,-2 0 1,3-2-1,-1 1 0,-1 0-1,3-1 2,-1 2-1,-3-1 0,5 0 0,-1-1 0,1 2 0,1-1 0,-3 1 0,1 0 0,1-2 0,0 1 0,-1 0 0,1 0 0,-1 1 0,1-1 0,-1 0 0,1 0 0,-1 2 0,1-2 0,-1 1 0,3 0 0,-4 0-1,3-2 2,-1 2-1,-1 0 0,1 0 0,-3 0 0,3-1 0,-3 1 0,3 1 0,-1-1 0,1 0 0,-3 1 0,3 0 0,-3 0 0,3-1 0,-3 1 0,3 0 0,-2-1 0,1 1 0,1 0 0,-1 0 0,-1 0 0,1 0 0,1 0 0,-1 0 0,1-3 0,-1 3 0,3-1 0,0 0 0,-1 0 0,1 0-1,-3-1 1,3 2 0,0-1 0,-1 0 1,3-1-1,-3 1 0,3 0 0,-2-2 0,-1 2-1,3 0 2,-2 0-1,1-2 0,1 2 0,-2-2 0,1 0 0,1 1 0,-2 1 0,1-1 0,1 0 0,-2 1 0,1 0 0,1-1 0,0 1 0,-1-1 0,-1 1 1,2 0-1,-1 0 0,1 0 0,0 1 1,1-1-1,-1-1 0,2 2 0,0-2 0,-1 1 0,1 0 0,0 0 0,0-1 0,-1 0 0,1 1 0,0 0 0,2 0 1,-3 0-1,1-1 0,2 0 1,0 0-1,0-1 0,-1 1 0,1 0 0,0-1 0,0 1 0,0 0 0,2-1 0,-3 0 0,3 1 0,0-1 0,2 0 1,-2 0-1,2 0 0,0-1 0,0 1-1,0-2 1,2 3 1,-2-1-2,2 0 1,-2-1 0,0 0 0,2 1 0,-2 0 0,0 0 0,-2 0 0,-1 0 0,1 1 0,0-3 0,0 3 0,-2-1 0,2 1 0,-2 1 0,2-3 0,-1 1 0,1-2 0,0 3 0,0-2 0,0 1 0,2-1 0,-2 1 0,2-3 0,0 1 0,-2 1 0,0-1 0,-1 2 0,1-1 0,-2 0 0,2-1 0,0 1 0,0 2 0,-2-1 0,-1 0 0,3 0 0,-2 0 0,0 0 0,0-1 0,0 0 0,-1 0 1,1 1-1,4-1 0,-2 0 0,0-1 0,2 0 0,0 1 0,2-1 0,2-1 0,-2 2 0,0-2 0,0 0 0,0 0 0,2 2 0,-2 0 0,0-1 0,-2 1 0,2-1-1,0 2 1,0-1 1,-2 2-2,0-2 1,2 3 1,-2-1-1,2-1 0,-4 2 0,2-1 0,0 1 0,0 0 0,0 0 0,2-1 0,0 1 0,-2 0 0,2 1 0,0 0 0,0 1 0,-2-1 0,0 0 0,0 1 0,-2 1 0,2-1-1,-3 0 1,1 1 1,-2-1-1,0 3 0,2-1 0,0 0 0,-2-1 0,-1 1 0,1 0 0,0 0 0,0 1-1,0 0 2,-3 0-2,3 1 1,0-1 0,0 0 1,0-1-1,0 2 0,1-1 0,-1 0 0,0 1 0,-2 0 0,2-1 0,-3 3 0,1-2 0,0 0 0,-2 2 0,-1 1 0,1-1 0,-2 2 0,-1-1 0,1 0 0,-1 0 0,1-1 0,-2 0 0,-3-1 0,0 1 0,1 0 0,-1 0 0,-1-3 0,-1 2 0,-1 0 0,1-1 0,-2-1 0,3 1 0,-3 0 0,-4-1 0,3 1 0,-1-2 0,0 2 0,-2-3 0,-2 2 0,3-1 0,-3 0 0,0-1 0,0 0 0,-2-1-1,2 3 2,-2-3-1,2 1 0,-4 0 0,3-1-1,-1 1 1,-2-1 0,2-1 0,-2 0 0,2 1 0,0-1 0,-2 0 1,0 2-1,2-2 0,-2 0 0,0 0 0,2 2 0,-2-1 0,0 0 0,2-1 0,-2 0 0,2 1 0,0 1 0,-2-1-1,2-1 1,0 1 0,-2 0 0,2 1 1,-2-2-1,2 2 0,-2-1 0,3 0 0,-3-1 0,2 1 0,-2-1 0,0 1 0,2 0 0,-2-1-1,2 0 0,-2 0-1,2 0 1,0 2-1</inkml:trace>
  <inkml:trace contextRef="#ctx0" brushRef="#br0" timeOffset="127484.2916">15214 16124 3,'0'0'3,"0"0"-1,0 0 0,0 0 0,0-1 0,0 0 0,-2 0-1,0 0 0,2 1 0,0-1 0,0-1-1,0 1 0,0 1 2,0 0-1,2 1 0,0 1 0,-2 1 0,2 1 0,0 0-1,0 2 0,3 0 1,-3 1-1,0 2 1,0 0 0,0 1-1,2-2 0,-2 1 0,2 0 1,-2 1-1,0-1 0,0 0 1,-2 1-1,2-3 0,1 0-1,-1 0 2,-2-3-1,2 2 0,0-2 1,-2 0 0,2-1-1,-2 0 0,2-2 0,-2 0 0,2 2 0,0-3 0,0-3-1,4 2 1,-2-2 0,3-2 0,1 2 0,0-2 1,3-1-2,-1 0 1,2-1 0,1 2 1,1-4-1,3 2 0,-3-1-1,3 0 1,-1 1 1,3-2-2,-1 2 1,3-1 1,-2 1-1,-1 0 0,1 0 0,0 1 0,-1-1 0,-1 2-1,-3 1 1,-1-1 0,-1 0 1,-2 2-1,-1-1 0,-1 2 0,0 0 0,-2 1 7,1-2-1,-3 2-8,0 0 1,-2-1 0,2 0 13,-2 2-1,0-1-8,0 1-7,-2 0 7,2 0-8,0 0 9,-2 0 5,3-1 5,-3 1-8,0 0 7,2 0-9,0 0 12,-2 0-15,0 0-6,0-1 19,2 2 6,-2-1-10,0 0-1,0 0-7,0 0 13,0-1-3,0 1-8,2 0-6,-2 0 12,0 1-1,0-1 12,0 0-16,0 1 6,0-1-8,0 0 7,0 0-8,-2-1 12,2 1-8,0 0-1,0 0 6,0 0 0,0 0-15,0 0-1,0 0 2,0 0 14,0 0-2,0 0-14,0 0 7,0 0-7,0 0 13,0 0-7,0 0-12,0 0-13,0 0 4,0 0-11,0 0 3,0 0 3,0 0 1</inkml:trace>
  <inkml:trace contextRef="#ctx0" brushRef="#br0" timeOffset="145864.3429">7667 17484 1,'0'0'2,"0"0"0,0 0-1,2 0 1,-2 0-1,3-1 0,-1 1 0,0 0 0,0 0 0,-2 0 0,2 0 0,0 0 0,0-2 0,0 2 0,-2 0 0,2 0 0,0 0-1,2 0 2,0 0-1,3 0 0,-1 0-1,0 0 0,0 0 0,3 2 1,1-2-1,-2 0 1,2 0-1,1-2 0,-1 2 0,0 0 0,3 0 1,-1 0-1,1 0 0,-1-1 0,1 1 0,-1 0 0,0 0 0,3 0 0,-3 0 0,1 0 0,-1 0 0,3 0 0,-3 0 0,0 0 1,3 0-1,-3 0 1,1 0-1,1 0 0,-4 1 0,3-1 0,-1 2 0,1-2 0,-1 1 0,-2-1 0,3 1 0,-1 0 0,-1-1 0,1 1-1,-2-1 1,3 1 1,-3 1-2,3-1 1,-3 0 0,2 0 1,1 1-1,-1 0 0,3-1 0,-3 0 0,0 0 0,3 0 0,1-1 0,1 1 0,-1-1 0,3 0 0,0 0 0,1-1 0,1-1 0,0 1 0,-1 0 0,1-1 0,2 0 0,0 0 0,-1-2 0,1 2 0,0-2 0,2 2 1,-3-1-1,1-1 0,0 2 0,0-1 1,-1 0-1,1 1 0,0-2 0,0 3 0,-1-3 0,1 2 0,0-1 0,0 0 0,-1 0 0,-1 1 0,4-1 0,-2 0 0,-1 0 0,1 0 0,2-1 0,2 2 0,-2 0 0,0-3 0,-1 3 0,3-2 0,-2 2 0,0-2 0,0 2 0,0 0 0,-3 0 0,3-1 0,0 2 0,-2 0 0,-1-1 0,1 0 0,2 2 0,-2-1 0,-3-1 0,3 1 0,2 1 0,-2-1 0,-1-1 0,3 1 0,-2 0 0,2 0 0,0 0 0,2 0 0,-3-1 0,3 2 0,2 0 0,-2-1 0,0 1 0,2-1 0,-2 1 0,2 0 0,0-1 0,0 0 0,0 0 0,0 1 0,0-2 0,2 2 0,-2-1 0,2-1 0,0 1 0,0 0 0,0-2 0,2 3 0,-2-1 0,2 0 0,0 1 0,2-1 0,0 1 0,0 1 0,1-1 0,-1 1 0,0 0 0,0 2 0,0-2 0,0 0 0,1 1 0,1-1 0,-4 1 0,2 0 0,-2-1 0,2 0 0,-2 0 0,3 2 0,-3-2 0,2-1 0,-2 0 0,4 0 0,-2 0 0,0 0 0,1 0 0,-1-2 0,0-1 0,0 0 0,0 0 0,0 0 0,1 1 0,-1-2 0,-2-1 0,2 3 0,-2-2 0,0-1 0,0 1 0,-2 0 0,2-1 0,-2 0 0,2 1 0,1-1 0,-3 0 0,0 1 0,0 1 0,0 0 0,-2 1 0,0-2 0,-1 1 0,-3 0 0,2 1 0,-2 1 0,0-1 0,-5 2 0,1 0 0,0 0 0,-3 0 0,1 1 0,0 1 0,-3 0 0,3 1 0,-5-1 0,3 2 0,-3-1 0,1 2 0,1-1 0,-3 2 0,1-1 0,-1 1 0,-1-1 0,-2 0 0,3 1 0,-3-1 0,3 0 0,-5 0 0,2 0 0,1-1 0,-3 1 0,0-2 0,0 2 0,1 0 0,-3-2 0,2 0 0,-2 1 0,1 0 0,-1-2 0,2 1 0,-2 1 0,0-3 0,3 0 0,-5 2 0,2-1 0,0-1 0,0 1 0,1 0 0,-1-1 0,-2 0 0,2 0 0,0 1 0,1 0 0,-1-2 0,2 1 0,-4 0 0,2 1 0,1-2 0,-1 1 0,0 1 0,0-2 0,-2 1 0,3 0 0,-3-1 0,2 1 0,-2 0 0,0-1 0,0 3 0,0-3 0,1 1 0,-3-1 0,2 1 0,0-1 0,-2 0 0,2 1 0,-2-1 0,2 0 0,-2 0 0,-2 0 0,2 0 0,1 1 0,-1 0 0,-2-1 0,0 0 0,0 0 0,2 0 0,-2 0 0,0 0 0,0 0 0,0 0 0,0 0 0,0 0 0,0 2 0,2-2 0,-4 0 0,2 0 0,0 0 0,0 0 0,0 0 0,0 0 0,0 0 0,2 0 0,-2 0 0,0 0 0,0 0 0,0 0 0,0 0 0,0 0 0,0 0 0,0 0 0,-2 0-1,-2 0-1,-1 0-1</inkml:trace>
  <inkml:trace contextRef="#ctx0" brushRef="#br0" timeOffset="149760.5658">7589 17160 2,'0'0'1,"0"0"0,0 0 1,0 0-1,0 0 0,0 2 0,-2 2 0,2 0 0,-2-1 0,2 1-1,0-1 1,0-2 0,0 2 0,-2-1 0,2 0 0,0 1 0,0 0-1,0 0 1,0 0 0,0-1-1,0 2 0,0 0 0,0 1 0,0 0 0,0-2 0,0 1 0,0 0 0,0 1 0,2 1 0,-2-1 0,2-1 0,-2 2 0,0 0 0,0-2 0,0 2 0,-2 0 0,2 0 0,-2 1 0,2-1 0,0-1 0,-2 2 0,-1-1 0,3 1 0,0-1 0,-2 1 0,0 0 0,0-1 0,0 1 0,0-1 0,-2-1 0,2 1 0,-2-1 0,0-2 0,0 1 0,-1-1 0,3 1 0,-2 1 0,-2-2 0,2 0 0,0 1 0,-3-1 0,1 1 0,0-1 0,-2 1 0,2-1 0,-3 0 0,1 0 0,0 2 0,0-2 0,-3 1 0,1 1 0,-3-2 0,1 0 0,0 2 0,-3-1 0,1 0 0,-1 0 0,-1-1 0,-1 1 0,1-1 0,-1 1 0,3-1 0,-3 0 0,0-1 0,-1 0 0,-1-1 0,1 2 0,-3-2 0,2 1 0,-1 0 2,-1 1-2,2-1 0,1 0 0,-3 0 0,2 0 0,-1-1 0,1 0 0,-2 2 0,3-2 0,-3 2 0,3-2 0,-3 2-2,2-1 2,-1 0 0,-1 1 0,0-2 0,0 0 0,1 0 0,-1 0 0,0 1 0,1-1 0,1 0 0,-4 0 0,3 0 0,-3 0 0,2-1 0,-1 0 0,-1 2 0,0-2 0,0 0 0,1 1 0,-1-1 0,-2 0 0,2 0 0,0-1 0,-1-1 0,1 1 0,-2 0 0,4-1 0,-1 1 0,1-3 0,-2 1 0,0-1 2,3-1-2,-1 1 0,-2-2 0,3 0 0,-1-1 0,-2 1 0,0-2 0,3 0 0,-3 0-2,0-1 2,3-1 0,-3 0 0,2-1 0,-2 0 0,3-2 0,-3-1 0,2-1 0,-1 0 0,1 0 0,-2-2 0,2 1 0,1-1 0,-3-1 0,2 0 0,1-2 0,-3 0 0,2 0 0,-2-1 0,1 0 0,1 2 0,-2-5 0,5 4 0,-5-1 0,0 0 0,3-1 0,-3 1 0,2 0 0,-2 0 0,1-1 0,-1 0 0,-2-1 0,2 0 0,-2 0 0,1 0 0,1-1 0,-2 2 0,0-2 0,0 0 0,1-1 2,-3 0-1,0-1-1,2-1 0,0 2 0,-2-3 0,0-1 0,1 1 0,-1 0 1,2-1-2,0 0 1,0 0 0,0 0 1,1-1-1,-1 0 0,0-1 0,0-1-1,0 1 1,0 0 0,-1-2 0,-1-1 0,2 1 0,0-1 0,-2-2 0,-2 1 0,2 0 0,-2 0 0,0 0 0,0-1 0,1 3 0,-1-1 1,-2 0-1,2 0 0,2 1 0,-2-1-1,0 0 1,0 1 0,2-1 0,-2 0 1,2-2-1,0 1 0,-2-1 0,2 0 0,-2-1-1,3 0 1,-3-1 1,0 1-1,0 0 0,0 0 0,0 0 0,-2-1 0,2 0-1,0 1 2,-2-2-1,0 0 0,-2-1 0,2 0 0,0-1 0,0-2 0,2-2 0,-2-1 0,0 2 1,0 0 0,2 0-1,-2 0 0,0-1 0,2 1 0,-2 0 0,0 0 0,2-2 0,-2 0 0,-2-1 0,1 0 0,1-1 0,0 0 0,-4 1 1,4-1-1,0 2 0,0-2 0,0 0 0,2 1 0,0-1 0,0 0 0,2-1 0,1-1 0,1-1 0,-2 0 0,2-1 0,0-1 0,2 1 0,1 0 0,-3 1 0,2-3 0,2 3 0,1-3 0,-3 2 0,2-3 0,3 1 0,-3-2 0,0 0 0,3 0 1,-1 2 0,1-1-1,1 2 0,0-2 0,1 1 0,-3 1-1,5-1 1,-3 0 1,3-1-1,-3 0 0,3 0 0,-1-1 0,3 1 0,-1 1 0,3-1 0,-2 1 0,1 1 0,1 2 0,0-2 0,1 1 0,3 1-1,-2 0 1,2 0 0,0-1 1,-1 4-1,1-1 0,2 1 0,0 2 0,2 0 0,2 2 0,0 0 0,-2 0 0,4 1 0,2-2 0,2 2 0,-2 0-1,2 2 1,1-2 0,-1 1 0,0 1 0,4 1 1,-1 2-1,1 0 0,0 0 0,1 5 0,1-1 0,1 3-1,-1 0 1,2 1 0,-1 2 0,1 2 0,3 0 0,-3 2 0,3 0 1,1 1-1,-1 1 0,0 1 0,1 1-1,1-1 1,1 0 1,-1 2-1,2 0 0,-1-1 0,1 0 0,0 3-1,0-2 2,-1 1-1,3 0 0,0 0 0,-1 0 0,3 0 0,-2-1 0,2 2 0,2-1 0,-2 1 0,1 1 0,1-2 0,0 2 0,0-2 0,0 2 0,0-1 0,0 0 0,0 0 0,0 1 0,-1-2 0,3 2 0,0-2 0,-2 3 0,2-1 0,-2 0 0,2 0 0,0 0 0,0 0 0,0 1 0,-2-1 0,2-1 0,2 1 0,0 1 0,0-2 0,0 0-1,2 1 2,-2 0-2,0-1 1,0 2 1,0-2-1,0 1 0,0-1 0,0 0 1,0-1-1,0 1 0,0 0 0,2-1 0,0 0 0,0 0-1,0 1 1,3-1 0,-3 0-1,2 1 2,2 0-1,-2-1 0,2 2 0,-1 0 0,1 1 0,-2-1 0,-2-1 0,2 3 0,-2 0 0,3 0 0,-3 0 1,2 0-1,-2 2 0,0-2 0,0 1 0,2 1 0,-2 0 0,0 0 0,3 0 0,-3 1 0,2 0 0,0 1 0,0-1 0,0 1 0,0-1 0,1 1 0,-1-1 0,-2 1 0,0-1 0,0 2 0,0-1 0,-2 0 0,-2 1 0,2 0-1,-2 1 1,0-2 0,0 1 0,0 0 0,0-1 0,0 1 0,-2 0-1,0 0 1,2-1 1,0 1-1,2 0 0,-2-2 0,2 2 0,-2-2 0,2 1 0,-3-1 0,4 1 0,-4 0 0,1 0 0,0-1 0,-2 1 0,2 0 0,-4 1 0,2 2 0,-2-2 0,0 2 1,-3-1-1,3 2 0,-2-1 1,0 1-1,-1 0 0,1-2 0,0 2 0,2-1 0,0 1 0,-1-1 1,1 1-1,0 0 0,0 1 0,0 0 0,-1-1 0,1 1 0,-2 2 1,0-1-1,-1 1 1,-1 1-1,-2-1 7,1 1-8,-1 0 0,0 0 1,-1 1-1,-3 0 0,1 1 1,-1 0 0,1 0 0,-1 0 6,-3 0-7,1 0 0,1 1 7,-1 0-8,-3 1 1,0-1 0,1 0 0,-3 1 0,0-1 1,-2 2 6,3-2-1,-3 0-7,-2 1 7,2 0-7,-2-1 0,0 1 7,1 0-8,-1 1 1,0 0 0,-2 0 7,2 0-1,0 2-7,0-2 0,0 1 1,1 0 0,-1 0 7,0-2-7,0 3 0,0-2 0,0 0 0,2 0 1,1 1 0,-3 0 0,0 0 7,2 0-7,0 0 6,-2-1-1,3 2-6,-3 0 0,0-1 6,0 1-6,2-2 0,-2 1 13,3 2-14,-3 0 14,0-1-3,0 1-7,0 1 6,2 0-1,-1 0-13,-1 0 1,0 1 7,-2 0 6,2-1-13,-2 0 7,2 0-7,0 1 7,-2-1-6,0 2 13,3-2-1,-3 1-7,2-3 6,-2 2-13,2-1 13,-2 1 0,2-1-7,-2 1 6,0-1-13,2 0 13,1-1-6,-3 1 0,0 1-6,0-1 13,2-1-13,-2 1 7,0-2 0,-2 2 0,4-1-6,-2-3 13,-2 1-7,2 0 0,0-1-7,1 0 14,-3 1-1,2-1-7,0-1 6,-2 0-13,2 2 1,0-3 14,0 1-14,-2-1 14,2 1-8,0 0 1,0 0-7,-2-1 7,2 0 0,0 2 7,0-1-7,2-2 6,-2 1-1,1-2-13,-1 1 13,2-1 0,0 0 0,2-2-1,-2-1-7,4 2 0,-1-3-7,-1 0 15,0 1 0,2-1-1,-1-1-14,-1 1 8,0 1 1,0-1-7,2 2 8,-1-1 0,-1 2-7,-2-2 14,2 2-1,-2 0-1,0 2-13,-1-1 14,1-1-1,-2 1-13,2 2 13,-2 0 1,0 0-9,-2 0 1,2 0 7,-2 0-15,2 1 15,-2 0 0,0 1-15,2-1 15,-2-1-13,0 2 7,0-2-6,0 0 13,0 1 0,0-1-7,2 0-6,-4 0 0,2 0 1,0 0 0,0 0 1,0 0-1,-2 0 1,-2-1 0,2 0 0,0-1 0</inkml:trace>
  <inkml:trace contextRef="#ctx0" brushRef="#br0" timeOffset="150517.6091">6970 8456 1,'0'0'3,"0"0"-1,0 0 0,0 0 1,0 0-1,0 0 0,0 0 0,0 0 0,0 0-1,0 0 1,0 0-1,0 0 0,0 0 0,0 0 0,0 0 0,0 0 0,0 0 0,0 0 0,2 1-1,-2 0 1,3 3-1,1 0 1,0 1-1,0-2 0,2 3 0,0 0 0,1 1 7,1 0-8,0-1 7,2 0-7,-1-1 0,1 1 0,-2 0 0,3 0 1,-1-1 12,-2 0-8,3 2 7,-1-2-2,0 1-14,-1 0 1,1-1 13,0 1-14,1-1 13,-3 1-7,2-2 6,-1 2-13,-1-1 7,0-1-6,0 1 6,1 0 7,-3-2-8,2 2-6,-2 0 7,0-1 12,-1 1-7,1 0-7,-2-3 6,-2 2 0,2 1 11,-2 0-8,-2 1-7,0-2 6,0 2-13,-2 1 13,0 0-7,-2-1 6,2 2 0,-2 0-8,0 0 1,-3 0 6,1 1-1,0-1-6,0 1 0,0-1 0,-1 0 7,1 2-14,0-1 7,0-1 8,2 0 5,-3-1-2,3 1-7,-2-2-13,2 1 14,0-1 0,0-1-1,2-2 0,0 2 6,-3-2-7,3 1-6,2-1 0,-2-2 13,2 2-13,-2-1 0,2-1 14,-4 1-14,4 0 7,0-2 6,-2 1-14,2 1 14,-2-2-14,2 0 13,-2 1-7,2-1 0,0 0 0,0 0-12,0 0 20,0 0-7,0 0 7,0 0-8,0 1 0,0-1 6,0 0 5,0 0-20,0 0 20,0 0-1,0 0-8,2 0 14,-2 0-16,0 0 6,0 0-13,0 0 14,0 0-8,0 0 7,0 0-13,0 0 7,0 0 12,0-1-8,2 1-13,-2 0-12,0 0-3,0 0 1,-2-1 3,2 1 0</inkml:trace>
  <inkml:trace contextRef="#ctx0" brushRef="#br0" timeOffset="168384.631">2582 6205 1,'-2'0'2,"-2"2"0,-1 0-1,1 2 0,0-2 0,-2 3 0,0-1 0,-1 2 0,1 0 0,-2-1 0,4 2 0,-2-2 0,-1 2 0,1 0 0,2 0-1,-2 0 0,0 2 0,2-1 1,-3 0 0,1 0-1,0 2 0,0 1 0,0 1 0,-1 0 1,1 1-1,0 0 0,0 1 0,2 1 0,-3 0 0,5 1 0,-2-1 0,2 2 0,0-1 0,2 0 0,0 1 0,2 0 0,2 0 0,0 0 0,5-2 0,-1 0 2,2-1-2,5 1 1,1-2-1,3-2 0,2 1 1,1-1-1,1-2 0,4-1 0,2-1 0,0-1 0,2 0-1,-2-2 1,-2 1 0,0 1 1,-3 0-1,-1 1 0,-4-1 0,-3 3 0,1 0 0,-5 4 0,-3 2 0,-1 2 0,-6 1-1,-4 3 1,-2 0 0,-2 1 0,-5 0 0,-3 0 0,-1-1 0,1 0 0,-1-2 0,1-1 1,-3 1-1,1-4 0,1-3-1,-1-1 0</inkml:trace>
  <inkml:trace contextRef="#ctx0" brushRef="#br0" timeOffset="168946.6631">3070 6531 1,'0'-3'3,"-2"-2"-1,0 3 0,0 0 0,0 0-1,-1 1 0,1 2 0,0 3 0,0 2 0,-2 2 0,0 4 0,-2 1 0,0 3 0,1 1 0,1 0-1,-2 2 0,4 0 0,-2-3 0,4 0 0,0 1 0,2-1 0,0-2 0,4-3 0,-2 1 0,3-2 0,-1-1 0,4-4-1,0 0 0,1-3 0,-1 0 1,3-5-1,-1 1 0</inkml:trace>
  <inkml:trace contextRef="#ctx0" brushRef="#br0" timeOffset="170389.7457">3277 6629 1,'6'-7'2,"2"-2"-1,0-3 0,1 1 0,3-5 0,-2-1 0,5-3 0,-3 0-1,1-2 1,1 0-1,-1 1 0,-1-1 0,-2 1 0,-1 2 1,-1 1 0,0 2 0,-4 2 0,-2 2-1,0 3 1,-4 1 0,0 3 0,-2 4 0,-2 2-1,-2 3 0,1 3 0,-1 3 0,-2 4 0,4 0 0,-3 2 0,3 1 0,0 1 0,2 1 0,0-1 0,4 1 0,0-2 0,2 0 0,0-3 0,2 0 0,2-3 0,2-1 0,-1-4-1,1-1 2,0-3-1,3-4 0,-1-4 0,0-2 0,3-2 0,-3-4 0,2-1 0,1-3 0,-3 0 0,3-3 0,-5-1 0,0 1-1,0 0 1,1 1 0,-1 0 0,-2 4 0,-2 1 0,0 1 0,1 3 1,-1 1-1,-2 3 0,2 2-1,-2 4 1,0 3 0,0 4 0,2 2 0,-2 2 0,0 1 0,2 3 1,1 1-1,1 1 1,0-3 0,0 1-1,0-2 0,1 0 0,-1-3 0,0-1 2,0 0-1,0-2 0,1-1-1,1-3 0,0-3 0,0-1 1,1-3-1,1-3 0,0-2 0,-1-1 0,1-3 0,0-1-1,-1 0 1,-1-2 0,0 2 0,0 1 0,-1 2 0,-3-1 0,2 3 0,-2 2 0,2 0-1,-2 3 1,1 2 1,1 2-1,0 1 0,0 1 0,0 1 0,1 1 0,-1 0 0,0 1 0,0-2 0,3 0 0,-3-1 0,0-1 0,2 0 0,0-2 0,-1-3 0,1-2 0,2-1 0,-1-1 0,1-4 0,-2-1 0,5-1 0,-3-1 0,0-3 0,1 0 0,1-2 0,-2 1 0,3 0 0,-1 1 0,-1 4 0,-3 1 0,0 3 0,0 3 0,-1 2 0,-1 6-1,-2 3 1,-2 4 0,0 6 0,-2 2 1,-2 3-1,-4 0 0,0 2 0,-3 0 0,1 1 0,0-2 0,-1 0 0,1-1 0,0-3 0,2-3 1,0-1-1,-1-1 0,1-2 0,0-2 0,2-2 0,0-5-1,-1-3 0,5-2 0,-2-3-1,4-4 1,-2-2 0,5-2 0,-1-2 0,2-3 0,2 0 1,3 1-1,-1-1 1,2 1 0,1 1 0,1 2-1,1 1 1,1 4 0,1 3 0,-1 2 0,5 2 1,-4 4 0,1 2 0,1 2-1,-3 2 1,1 0 0,-3 3 0,3 0 0,-5 2-1,3-2 0,-3 2 0,-1-4 0,-1 1 0,-2-1 0,-2-2 2,1 1-1,-1-2-1,0 0 1,-2-2-1,0-2 1,2-2 0,-1-3-1,1-2 0,-2-1 0,0-4 0,0 1 0,0-2 0,0 0 0,1 0 0,-1-1 0,2 2 0,-2 1 0,2 1 0,3 3 0,-1 2 0,0 2 0,0 2 0,1 2 0,1 2 0,0 1 0,1 0 0,-1 3 0,0-1 0,3-1 0,-3 2 0,-2-3 0,3 0 0,-1 1 0,-2-1 0,1-1 0,1-2 0,-4-4 0,5 2 0,-5-3 0,2-1 0,-2-2 0,2 1 0,-3-1 0,1-1 0,-2 1 0,0-2 0,-2 2 0,0-2 0,0 2 0,0 0 0,0 1 0,-2 1 0,2 1 0,1 1 0,-1 2 0,2 0 0,0 3 0,2 2 0,0 1 0,1-1 0,1 3 0,0 1 0,0 0 0,3-2 0,-1 1 0,0 0 0,3-2 0,-1 0 0,3-1 0,-1-3 0,3-2 0,-3-1 0,3-1 0,-1-2 0,-1-2 0,-1-1 0,1-1 0,-3-1 0,0-1 0,-1 1 0,-3 0 0,-2 2 0,1-3 0,-5 1 0,0 0 0,0 1 0,0 2 0,-2 0 0,0 1 0,0 1 0,0 3 0,2 0 0,0 2 0,0 2 0,0 2 0,0 3 0,2-1 0,0 2 0,1 0 0,-1-1 0,2 2 0,0-4 0,0 1 0,0-1 0,1 0 0,-3-1 0,2-1 0,0-2 0,0-1 0,-1-1 0,1 0 0,-2-1-1,0 0 1,0-2 0,-2 0-1,-2-1 0,2 1 0</inkml:trace>
  <inkml:trace contextRef="#ctx0" brushRef="#br0" timeOffset="170548.7548">4658 5543 1,'-2'0'3,"2"0"-1,0 0 0,0 0 0,0 0-1,0 1 1,0 0-1,0-1-1</inkml:trace>
  <inkml:trace contextRef="#ctx0" brushRef="#br0" timeOffset="170722.7647">5471 5076 4,'0'0'3,"0"0"0,0 0-2,0 0-1,0 0 0,0 0-1</inkml:trace>
  <inkml:trace contextRef="#ctx0" brushRef="#br0" timeOffset="172392.8603">5589 5300 3,'0'-6'2,"2"2"1,-2-1-1,0-1 0,2 1-1,-2 1 1,0-1-1,0 3 1,0-1 0,0 2 0,2 0 0,-4-1-2,0 1 1,0 2-1,-2 1 1,0 4-1,-3 1 1,-1 2-1,0 3 0,0 1 0,-3-2 0,3 3 0,2-1 0,0 0 0,-1 0 1,3-2-1,2 2 1,0-3-1,4 1 0,0-2 0,2-1 0,3 1 0,1-2 0,0-2 0,2 1 0,-1-1 0,1-2 0,0 1 0,-3-1-1,-1 1 1,0-2 0,-2 3 0,0-1 0,-2 2 0,-4 3 0,-2 1 0,0 1-1,-2 2 0,-2 0 0,-3 1-1</inkml:trace>
  <inkml:trace contextRef="#ctx0" brushRef="#br0" timeOffset="172976.8937">5233 6726 4,'-2'-4'3,"-2"1"0,2-2 0,-2 1 0,2 1 0,0 1-2,-3-1 1,3 2 0,2 0-1,-2 1 0,2 1 0,-2 3 0,2 4 0,0 3 0,0 5 0,0 2-1,0 2 0,0 1 0,0 3 0,0 2 1,-2 2-1,0 1 0,2-1 0,0 0 0,0 1 0,0 0-1,2-2 0,0-2-1,-2-2 0,2-3 0</inkml:trace>
  <inkml:trace contextRef="#ctx0" brushRef="#br0" timeOffset="173410.9185">4908 6306 1,'-6'11'3,"-2"5"-1,-4 3 0,-1 6 0,-1 5 0,-1 5 0,-1 4 0,1 4 0,-1 4 0,3 2 0,1 1-1,1 2 0,5 3 0,4 1 0,0 1-1,4 0 1,4-3-1,5 0 0,5-4 1,7-3 0,4-2 0,4-7-1,6-3 0,2-7 0,7-4 0,2-5 0,3-7 1,5-6-1,0-6 0,4-6 0,2-7 0,-2-8 0,4-7 0,-4-5 0,0-4 0,-2-5 0,-2-3 0,-7-5 0,-1-4 0,-7-3 0,-6-2 0,-4-3 0,-8 1 0,-6 0 0,-7 1 0,-6 0 0,-8 3 0,-6 3 0,-5 5 0,-7 2 0,-9 7 0,-5 6 0,-3 6 0,-2 5 0,-5 8 0,1 5 0,-7 7 0,0 5 0,1 6 0,-3 5 0,-2 5 0,2 0-1,0 6 0,3 1-1,5 3 0</inkml:trace>
  <inkml:trace contextRef="#ctx0" brushRef="#br0" timeOffset="174000.9522">4824 10834 2,'0'0'3,"-2"-1"0,0-1 0,2 1-1,0 1 0,0-1 0,2-1 0,2-1 1,4-1-2,4-1 0,7-1-1,2 2 0,4 0 1,1 2-1,3 2 1,2 3 0,-2 2 0,-2 3-1,-2 5 0,0 2 0,-2 5 1,-5 3-1,-1 5 0,-3 2 0,-3 5 1,-3-1 0,-2 3-1,0 1 0,-2-3 0,1 0 1,-1-5-1,-2-1 0,2-2 1,2-2 0,0-3-1,0-3 0,1-2 0,3-3 0,2-4 0,1-3 0,3-3 0,1-3 0,4-4 0,-3-2-1,3-5 0,0-2 0,-1-4-1,3-3 0</inkml:trace>
  <inkml:trace contextRef="#ctx0" brushRef="#br0" timeOffset="174371.9735">4898 10217 3,'-19'17'3,"-3"6"0,-1 8 0,-4 9 0,0 6-1,-2 7 14,2 7-9,0 3 11,5 4-14,1 4 13,7 5-10,3 2-7,7 1-6,8 1 13,9-1-1,7-2-7,9-1 1,11-4-7,7-6 1,7-8 7,2-8 0,2-10-6,2-12 0,0-10 1,2-7-1,2-10 2,-2-9 0,0-9 1,-2-7 6,-2-12-7,-4-7 7,-5-8-7,-3-5 0,-7-6 1,-6-3 7,-8-2-1,-7-3-7,-7-2 1,-9 0 0,-8 2 0,-11 1 0,-6 4 0,-6 4 0,-4 5 1,-8 6 0,-2 7-1,-3 7 0,-4 7 1,-1 7 1,-3 5 0,0 9 0,2 7 0,5 8-1,-1 5-1,5 6 1,2 7-1,3 4 0</inkml:trace>
  <inkml:trace contextRef="#ctx0" brushRef="#br0" timeOffset="174978.0081">5473 14970 3,'-4'1'4,"0"0"-1,2 0 0,0 0 0,-2-1 0,-1 2 0,3-2-1,2 0-1,0 0 0,0 0 0,0-2 0,2 0 0,7 0 0,1-3 0,2-1-1,5 0 0,4 1 0,-1 1 0,3 1 0,-2 2 0,-1 1 0,-3 1 0,0 2 1,-1 1-1,-4 3 0,-1 1 0,-1 3 0,-4 1 0,1 2 0,-1 0 0,-2 0 0,0 0 0,0 0 0,0-1 0,3-3 1,-1 1-1,2-3 0,0 0 0,7-1 0,-3-1 0,3-2 0,3 1 0,1 0 0,-1-3 0,1 3 0,0-2 0,-1 2 0,-1 3 0,-3 1 0,-3 0 0,-1 2 0,-2 2 1,-6 2-1,-2 1 0,-2 3 0,-4-1 0,-4 0 0,-3-1-1,-3-1-1,-3 0 0</inkml:trace>
  <inkml:trace contextRef="#ctx0" brushRef="#br0" timeOffset="175409.0328">5306 14537 1,'-5'3'4,"-1"2"-1,-2 2-1,-4 5 0,-1 3 0,-3 6 1,-5 7-1,-2 3 7,0 8-2,-1 4-7,-1 4 13,0 6-2,2 1-7,7 3 6,5 1-14,3 1 0,6-2-1,8 0 8,4-3 7,5 0-14,8-3 0,2-2 7,3-2 6,6-1-1,3-4-14,2-9 7,7-4 6,1-4-13,7-8 7,2-5 0,2-6 0,2-7 6,2-9-14,0-6 14,2-8-14,-2-8 1,0-5 14,-2-6-1,0-6-14,-6-3 1,-3-4 7,-7-1-6,-7-1 13,-6-2-7,-8 0 6,-11-2-14,-6 2 1,-8-1 7,-8 2 6,-7 2-13,-7 4 13,-7 3-13,-5 7 13,-5 4-7,-4 7 0,-5 6 6,-4 6-7,-2 8 7,1 5-14,-1 4 14,0 7-7,4 3-7,0 3 1,3 4 1,3 0-1,3 1 0,6-1 0</inkml:trace>
  <inkml:trace contextRef="#ctx0" brushRef="#br0" timeOffset="177145.1321">19107 3993 1,'-9'-1'3,"1"0"-1,2 0 0,2 1 0,0-2-1,1 2 1,1-2-1,2 0 0,2-2 0,7-2 0,5-1 0,5-1 0,6-1-1,8-1 0,4-1 1,6 1 1,3 1-2,8 1 1,4 3 0,2 0-1,4 3 0,0 3 0,-2 2 1,0 3 0,-2 3-1,-4 4 1,-3 2 0,-3 4-1,-4 4 0,-5 1 1,-2 6 0,-6 0 0,-4 4 0,-2 3-1,-4 3 0,-2 5 1,-3 2 6,-5 6-1,-1 2-7,-2 5 0,-1 3 6,-3 2 0,-2 3-1,0 3-7,0 6 7,-2 2 7,0 4-15,-2-1 13,3 3-7,-3 3-7,0 2 1,2 3 13,-2 3-14,0 2 13,0 0-1,0 2-7,0 3 6,-2 5 6,-1 1-14,1 1 7,0 3-1,0 2 6,-2 2 5,2 2-27,0 0 20,0 1-7,2 3 0,-2 3 6,2 1-1,0 0-13,2 1 13,-2 1 0,2 3-21,0 1 21,0 1 1,-2 1-16,2 2 15,0 2 6,0-2-14,-2 2 0,0 0 0,2 3 0,0 1 7,-2 0-1,0 1-7,3 3 1,-3-1-7,0 1 8,2 0 7,-2-1-7,2 2 12,-2-1-20,0 0 7,0-1 7,0 2-7,0-3 7,-2-2-1,2-1 6,-2-1-14,2 2 13,-3-3-20,-1 0 14,4 0-7,-2-1 7,0 0-7,0-4 7,0-2-13,2-1 8,0-2 6,0-1 0,0-2 6,2-3-14,-2-2 7,2-3-7,0-2 7,0 0-13,0-6 20,0 1-8,3-4 6,-3-3-13,0-3 13,2-3-7,-2 0-7,0-3-5,0-3 7,2-1 7,0-2-6,-2-6 12,3 0-13,-1-4 7,0-4-13,0-2 13,0-2 6,0-1-1,2-3-13,1-4 13,-1-1-14,0-3 1,0-3 7,3-3-7,-1-2 1,0-2 1,2-4 12,1 0-13,-1-4-6,-2-3 8,1 1 6,1-2-7,-2-2 13,1-1-14,-3 0 13,2-1-1,-2-2-13,0 0 7,1-1-13,-1 0 14,-2-2-13,0 2 20,0-1-14,0-2 13,0 1-13,1-1 0,1-2 1,-2 2 0,2 0 13,0-1-20,1-1 14,-1-1-13,0 1 19,2-2-13,-2-2 13,-1 0-14,-1-2 7,0-2-7,-2-1 0,2-1 13,-4-2-7,2-2-13,-2-2 14,-2 1-6,0-2 6,-4 0 6,0 0-20,-3-1 14,-3-1-7,0 0 13,-5 0-13,-2 0 0,-1 1 1,-3 0 6,-2 0-6,-4 1 6,0 1-6,-4-1 6,-2 1 0,-2 1 6,-3-1-20,-3 1 20,0 0-1,-5 0-1,-2-1-7,3 0 0,-3 0 7,-2-3-15,1 1 8,1-1-12,-2-2-5,3-2 1,-1-3 1,-2 0 2,5-3 0,-1-2 2</inkml:trace>
  <inkml:trace contextRef="#ctx0" brushRef="#br0" timeOffset="178071.185">20999 5953 2,'0'-8'2,"0"-1"0,0-4 0,0-3 0,2 0-1,2-2 0,0-2 0,3 1 1,3-1-1,0 0 0,5 0 0,3 4 0,1 1-1,4 5 0,1 1 0,1 6 0,2 5 0,2 8 0,-2 5 1,0 7 1,-4 8-2,-3 6 0,-3 5 1,-5 3 0,-3 1-1,-5 1 0,-2-1 1,-6-1 0,-3 0 0,-1-1 0,-4-2 6,-3-3-7,-1-2 7,-3-4-8,-2-4 13,1-3 0,-3-4 3,-2-1 5,-2-6-2,0-2 3,-2-4-7,3-5 3,-1-3-21,0-2 1,2-5 6,0-5-6,0-4 0,3-4 13,1-4-7,4-6-7,3-4 7,4-6-7,1-4-12,5-5 0,4-1 3,4 0 1,2 2 0,5-1 2,1 3 0</inkml:trace>
  <inkml:trace contextRef="#ctx0" brushRef="#br0" timeOffset="178742.2234">21572 5927 1,'2'8'3,"4"2"-1,-2 4 0,0 4 0,1 0 0,-1 3-1,-2 0 1,2 0 0,0 1-1,-2-2 0,0-1 0,0-2 1,0-1-1,0-3 0,0-1 0,1-2 0,-3 0 0,2-4-1,-2-2 1,2-3 0,-2-2-1,2-4 1,0-3-1,0-2 0,0-4 1,4-1 0,0-2 0,3-1-1,1-1 0,0 3 0,3 0 0,-3 2 0,0 2 1,-1 4-1,1 2 0,0 3 0,1 1 0,-1 2-1,0 3 1,1-1 0,-1 2 0,2-1 0,-1 1 0,3-1 0,-3 1 0,1-2 0,0-2 0,3-2 0,-1-2 0,1-3 0,1-2 0,1-3 0,2-2 0,-1-1 1,1-2-1,-1 0 0,-1-1 0,2 0 0,-1 2 0,-3 1 0,-1 3 0,-1 1-1,-3 1 1,-2 2 0,0 1 0,-1 1 0,-1 2 0,0 0 0,-2 3 0,2 1 0,-1 1 0,-1 3 0,0-2 0,0 2 0,2-1 0,0-1 0,1 1 0,1-2 0,0-2 0,2-2 0,1-1 0,1-3 0,3-1 0,-3-3 0,3 0 1,-1-2-1,3-2 0,-3-1 0,1 0 0,-3 0 0,-2 1 0,1 0 0,-3 0 0,-4 1 0,0 1 0,-2 0 0,0 3 0,-2 1-1,-2 1 1,0 5 0,0-1 0,-2 4 0,0 3 0,0 1 0,-3 4 0,1 3 0,2 1 0,0 0 0,0 2 0,2 1 0,2 2 1,2-1-1,2 1 0,0 1 0,4-1-1,3 0 0,-1-2 0,5 0-1</inkml:trace>
  <inkml:trace contextRef="#ctx0" brushRef="#br0" timeOffset="179482.2657">21264 7177 1,'0'0'3,"-2"-1"-1,2 1 0,-2 0 0,2 1 0,0-1 0,-3 4 0,3 1 0,0 2-1,3 3 0,-1 2 1,2 0-1,2 1 0,0-1 0,2 0 0,3-2 0,-1 1 0,3-4 0,1-1-1,0-3 1,3-2 0,0-2-1,-1-5 0,1-2 0,1-3 0,-1-3 0,-3-1 0,1-2 0,-1 1 0,-3-1 0,-1 0 0,-2 0 1,0-1-1,-3 3 0,-1 0 0,0 3 0,0 2 0,-2 0 0,0 1-1,0 5 1,0 3 0,0 3 0,0 4 0,1 2 0,-1 5 0,0 1 0,2 2 0,0-1 0,2 1-1,0 2 0,3-2 0,-1-2 0,2-1 0,-1-2 0,1-4 0,2-1 0,1-1 1,-3-5-1,0-2-1,3-3 2,-3-1 0,3-2-1,-3-3 0,0 0 0,1-3 1,-1-1 0,-2 0 0,0-2 0,-1 1 0,-1 0 1,-2 0 0,2 0 0,-4 2 1,0 2-1,0 1-1,-4 2 1,2 2 0,-2 0-1,-2 5 1,0 2-1,2 3 1,-2 4-1,-2 2 1,1 3 0,3 2-1,0 5 0,2-1 1,0 1-1,2 2 0,0 1 0,5-1 0,-1 1 0,4 0 0,-2 0 0,3-1 0,-1 0 0,0-1 0,-1-2 0,-1 2 0,-2-1 0,-2 0 0,-4 2-1,0-2 1,-4 0 0,-4-2-1,0-1 1,-3-1-2,-1-3 0</inkml:trace>
  <inkml:trace contextRef="#ctx0" brushRef="#br0" timeOffset="179756.2814">22054 6988 2,'8'-11'3,"4"-1"0,-3 0-1,1 1 0,-2 2 1,1 0 0,-5 1-1,2 1 1,-2 3-2,-2-1 0,-2 4 0,-2 2 0,-2 4 0,0 2-1,-7 5 1,-1 5 0,2 0 0,-3 4 0,3 1-1,-2 4 0,3 0 0,-1 2 1,6 0-1,2 0 0,2-2 1,2-1-1,6 0-1,4-2 1,3-4 0,4-2 0,1-3 0,3-5-1,6-3-1,0-6 1,2-4-1,2-7 0,2-3 0</inkml:trace>
  <inkml:trace contextRef="#ctx0" brushRef="#br0" timeOffset="180204.307">22827 6613 1,'2'-11'3,"-2"3"0,0-2-1,0 0 1,-2 2-1,0 0 0,-2 2 0,0 1-1,-4 2 2,-1 4-2,-3 4 0,0 4 0,-3 5 0,-1 4 0,-3 3-1,0 2 1,3 5-1,-1 0 1,3 1-1,-1 1 1,5 1-1,2 0 0,4-1 1,1-1-1,6-3 0,3-2 0,2-3 0,2-3 0,3-4 0,3-3 0,3-4 0,2-4 0,1-3 0,3-3 0,0-4 0,2-4 0,-2-3 0,2-2 0,-3-2 0,1-2 0,-2-3 0,-2-1 0,-3 0 0,-3-1 0,-3-1 0,-4 1 0,-1 2 0,-7 1 0,0 2 0,-2 4 0,-5 4 0,-1 4 0,-4 3 1,-1 4-1,-3 5 1,1 3 0,-1 3-1,1 3 7,1 1-7,1 2 6,3 1-8,0-1 1,3-1 6,3 0-6,2-1-1,4-1 7,0-3 0,7 0-8,-1-3 0,2-2 1,3-1 0,1-4 1,1 0 0,1-4-1,1 2 0,-3-3 0,1 1 1,1-1-1,-3 2 0,1-1 0,-2 1 0,1 0 0,-3 1 0,1 0 0,-3-1-1,2 2 2,-2-1-1</inkml:trace>
  <inkml:trace contextRef="#ctx0" brushRef="#br0" timeOffset="180496.3237">23251 6685 1,'9'-14'3,"-1"-1"-1,2-3 0,0 0 0,1-3 0,1 1 0,-1-1 0,-1 1 0,-2 1 8,0 1-3,1 1 0,-3 2 18,0 2 3,-2 0-3,0 3-4,-4 0-8,2 3-2,-4 3 5,-2 2-1,-2 4-16,-2 3 7,-5 5-7,-1 4 12,-1 1-7,3 2 6,0 2-8,1 2 0,-1 0 0,6 1 7,-1 0-16,3 1 2,2 0 14,2 0-2,0-1-1,4 0-13,1-3 7,3 2 0,0-3 0,0-1-14,1 0 3,-1-2 14,-2 0-13,0-1-5,-4-1-5,2-1 3,-4 0 1,0 1 3,-4-2 1,-2 1 2,-2-2-1,0 0 2,-1-2 1,1-2 0,-2-2 1</inkml:trace>
  <inkml:trace contextRef="#ctx0" brushRef="#br0" timeOffset="180820.3423">23497 6508 2,'9'-9'3,"1"-3"0,2 1-1,1-2 0,1 0 1,1-2 0,1 1-2,-1 0 8,-1 0-8,-1 0 0,1 1 6,-1 2-7,-1 0 0,-2 2 13,-1 1-2,-3 2 0,-2 0-3,-4 3 12,-2 0-2,-2 6-15,-5 1 12,-3 3-21,0 4 20,-3 2-21,1 2 14,-3 1-8,3 4 1,1-1 13,1 5-9,4 0-6,1 1 0,1-1 13,4-1-8,4-1-13,4-1 8,5-2 12,3-3-7,5-2-1,4-3 6,-1-6-1,7-1-7,0-4 0,2-4 8,0-1-16,2-2 2,-2-3 13,0 1-13,-6 0-12,0-1 1,-6 1 2,-3 0 2,-3-1-1</inkml:trace>
  <inkml:trace contextRef="#ctx0" brushRef="#br0" timeOffset="182999.4669">20556 5479 1,'0'0'3,"0"0"-2,0 0 1,0 1 0,2 2-1,-4 1 0,2 4 0,2 3 0,-4 3 0,2 3 0,-2 3 0,0 3 0,0 3 0,2 3 0,-2 3 0,0 4-1,2 4 0,0 1 2,0 3-2,2 1 1,-2 3-1,2 1 1,2 2 0,0 2 0,1 3-1,1 2 1,0 3-1,2 2 1,1 2 0,-1 1-1,4 0 0,-1 1 7,-1 0-7,2 0 0,3 3 0,-1 0 6,3 0 0,-1-2-7,3 1 12,0-2-14,1 1 7,3-1 7,0-2-9,2 2 6,-1 0-7,3-1 12,2 0-7,2 0-1,-2-2 6,6-3-8,3 1-7,-1-4-6,2-2 15,0-1 5,3-5-8,1-2 6,3 1-7,1-3-6,3-6 7,0-1-13,1-3 8,7-1 12,2-4-7,0-3 0,6-4 6,-2-2-7,3-5-1,1-2 0,0-4 7,5-1 0,-1-6-9,6-1-5,1-3 1,2-4 0,-1-2 1,3-2 1,-2-3 13,2-2-20,-1-2 20,3-1-14,-2-1 13,-1-1-7,-1-2 6,-2-2-7,-3-1-6,1-2 13,-3 0-7,1-3 6,-1-1-7,1-2 0,-1-1 1,-2-5 0,-1 0-7,-1 0 1,-2-1 13,-1-2-7,-1 0 0,-2-2-12,0 0 14,-4-2-7,0 0 1,0-3 0,-4-3 1,-3 0 7,1-2-1,-4-1-13,-3 0 0,-1-2 3,-3 2 0,-1-1 8,-7 0 6,2 0-14,-6 0 14,-2 0-1,-4-1-13,-2 0 0,-3 1 1,-3-2 1,-3 2 0,-3-1 8,-3-1-7,-4 1-1,0 2 2,-4-2 7,0 0-7,-4-2 0,0-2 0,-2 0 1,-2-1 0,-1-1 0,-1 2 0,2 0 1,-3 0 0,-1 2 0,-1 2 0,-1-1 0,0 2 0,-3 2 1,2 0-1,-3 1 1,-1-1 0,-1 4-1,-3 1 1,0 2 0,-2 0-1,-2 4 0,0 0 1,-1 3 0,-1-1-1,-2 3 1,-3 1 0,-1 3 0,0-1 0,-2 2-1,-2 2 1,-3 0 0,-3 0 0,-3 2 0,-1 1 0,-1 1 0,-4 1 0,2 2 0,-1 1 0,-3 3 0,0 1 0,-2 1 0,0 3 0,-2 2 0,-2 0 0,0 3 0,-2 1 0,4 3 0,-2 0 0,0 1 0,0 1 0,0 2 0,0 2 0,2-1 0,-2 1 0,0 0-1,2 1 2,0 0-1,0 2 0,2 1 0,0 1 0,2 0 0,2 1 0,1 0 0,1 1 0,0 0 0,3 1 0,1 0 0,2 2 0,1-2 0,2 1-1,-1-1 1,5 2 0,0 1 0,1-1 0,1 1 1,0 1-1,4 0 0,-2 1 0,1-1 0,3 0 0,-2 1 0,2 2 0,0-2 0,0 1-1,2-1 1,0 3 1,0-2-2,3 2 1,-3 0 0,2 2 1,0-1-1,-2 0-1,2 1 2,-2-2-1,0 2 0,0 0 0,-2 0 0,2-2 0,0 1 0,2 1 0,-2-2 0,2 0 0,1-1 0,1 1-1,0-2 1,2 0 0,2-2 1,1-1-1,1 0 0,1-2 0,1 1 0,0 0 0,3-2 0,0-1 0,-1 1 0,3-2-1,-1 0 8,1-2-7,1 1 6,3-1-7,2-2 6,-2 1-7,2-1 1,-1 0 0,3-2 12,0 2 0,0-3-8,2 1 5,0 1-1,-2-2-13,2 0 1,-3 0 7,1 1-1,2 0-6,-2-1 13,-2 1-1,2-1-7,-2 2-6,-3 0 13,1 1-7,0-1 0,-3 1 0,1 0 12,0 2-7,-3-1-13,1-1 13,2 1 0,-1 0-15,3-1 9,0-1 6,-1 0-13,3-1 7,0 1-6,0-1 20,2 0-1,0 0-15,1-1 19,-1 1-14,2-1 6,-2-1-1,4 1-1,-2-1 0,0 0-1,0-1-1,0 0 0,0 0 5,0-1-1,-2 0 6,1 0-2,-1 0-20,2-2 13,0 3-1,-2-2 0,2 0 6,0 1-2,0 0-19,0 0 14,0 0-7,0 1 0,0 1 7,0-1 6,-1-2-7,3 2-7,-2 1 1,2 0 0,-2 0 13,2-1-7,-2 0 0,2 0 7,-2 0-22,2-1 2,-2 1 8,0-2 0,2-1 1,-2 1 6,0-1 0,0 0 6,-2-2-8,2 1 7,-2-1-15,1-1 7,-1 2 8,0-1-16,0 1 2,0-1 0,0 2 7,0-2 6,-1 1-6,1 1 5,0-1-13,2 1-7,-2 2 9,0-1 1,2-1 6,0 2 0,0-1 6,0 1-8,0 1 0,2-1 7,-3 1-2,3-1 0,0 1-7,0 0-13,-2 1 1,4 0 15,-2 0-13,0 0 8,0 0 7,0 0-7,0 0 6,0 0 0,0 0 0,0 0-1,0 0 0,0 0 0,0 0-7,0 0 1,0 0 7,0 0-7,0 0 7,0 0-1,0 0-12,0 0-5,0 0 1,0 0-5,0 0 1,0 0 3,0-1 0</inkml:trace>
  <inkml:trace contextRef="#ctx0" brushRef="#br0" timeOffset="187180.7061">18629 4691 1,'0'0'3,"0"-1"-1,0 1 0,0 0 0,0 0 0,2 0-1,0 0 0,2-2 0,0 0 0,5 0-1,3-2 0,4 2 0,5-2 0,4 0 1,2-1-1,2-1 0,4 0 1,2 1-1,0 1 0,5 1 0,-5-1 1,4 2-1,-4 2 0,2 2 1,-1 1-1,-1 1 0,-2 2 0,-2 2 0,0 3 0,-4-1 0,0 1 0,-1 1 0,-1 1 0,-2 3 0,0 0 0,-5 0 0,3 1 0,0 2 0,-3-1 0,1 2 0,-2 1 0,1 1 0,-3 1 0,1 1 0,1 0 0,-3 2 2,3 2-2,-3 1 1,-1 3-1,-1 1 0,0 1 1,1 0 0,-3 2-1,1 1 0,-3 0 0,0 0 0,2 1 1,-3 0-1,1-1 0,0 0 0,-2 1 0,1 1 0,-1 0 0,0 2 1,2 1-1,-2 0 1,-1 1 0,-1 0-1,2 1 0,-2 0 0,0 1 1,0 0 0,-2 1-1,0-1 0,-2 1 0,0 0 0,0 1 0,0 2 0,0 0 1,0-1 0,0 1-1,0 1 0,0-1 0,0 1 0,0-1 0,0-1 0,3 0 0,-1 1 0,2-1 0,-2 2 0,2 0 0,-2 1 0,2 0 0,-2 0 0,2 2 1,-2-1-1,3-1 0,-1 0 0,0 2 0,0-1-1,-2-1 1,0 3 0,2-1 0,-2 2 1,0 1-1,0 1 0,-2-2 0,3 2 0,-3-1 0,0 1 0,0-2 0,0 1 0,-3-2 0,3 1 0,-2 1 0,0 0 0,2-1 0,-2 1-1,2 0 1,-2 0 0,2 0 0,-2-2 0,0 1 0,2-2 1,0 1-1,-2-2 0,4 2 0,-2-1 0,0 1-1,0-1 1,0 1 1,0-2-1,-2-1-1,2-1 2,-2 0-1,0-1 0,2-1 0,-2-2 0,0 1 0,0-1 0,-2 1 0,1-2 0,-1 2 0,-2-2 0,2-1 0,-2-1 0,2 0 0,-5-2 0,1 0-1,0-2 2,0-1-1,-1 0 0,1-2 0,0 0 0,-3-1 0,3 0 0,-4-2-1,-1 2 1,-1 0 0,-3-2 0,1-1 1,-3 0-1,0-1-1,3-1 1,-5-1 1,3-1-1,-1-2 0,-4-2 0,3 1 0,-3-3-1,-2 0 1,-2-2 1,2-2-1,-4 0 0,0-1 0,0-2 0,-4-2 0,0 0 0,0-2 0,0 0 0,-2-1 0,0-2 0,0 2 0,-3-2 0,1-1-1,0-1 1,-2 1 0,-1 0 1,1-3-1,-2 2 0,-1-1 0,1-1 0,0 0 0,-1 0 0,1-1 0,0-1 0,1 2 0,-1-3 0,2 1 0,3 0 0,-1-2 0,0 2-1,0-2 2,4-2-1,-3 1 0,3-1 0,0 1 0,-2-3-1,4 2 2,-2-2-1,2 1 0,0 1 0,0-2 0,-2 0 0,4-1 0,-2 0 0,4 2 0,0-1 0,0 0 0,0 0 0,5-1 0,-1 1 0,0-1 0,2 2 0,3-1 0,-1 0 0,1 0 0,3-1 0,-1 2 0,1-1 0,3 1 0,-1 1 7,1-2-8,1 2 13,3-2-8,-2 1 7,2 0-8,-1 1 6,1 1-2,2-1-7,2 1 7,-2-2-1,1 2-14,1 0 14,0 0-7,2 0 6,0-1-13,-2 1 20,2 1-7,2 0-9,-2 0 9,0 0 5,2 0-14,0-1 13,0 1-7,0 0-7,0 0 1,0 0 7,-2 0-1,2 0-13,0 0 1,0 0 22,0 0-9,0 0-7,0 0-6,0 0 15,0 0-8,0 0 1,0 0 7,0 0 11,0 0-14,0 0 12,0 0-8,0 0 0,0 0-15,0 0 8,0 0 8,0 0-2,0 0-1,0 0-6,0 0 19,0 0-9,0 0-13,0 0 7,0 0-1,0 0 7,0 0 0,0 0-9,0 0 1,0 0 0,0 0 6,0 0-7,0 0 6,0 0-7,0 0 7,0 0-1,0 0 0,0 0-1,0 0 0,0 0-1,0 0 6,0 0 0,0 0-8,0 0 7,0 0-14,0 0 0,0 0-4,0 0 7,0 0 7,0 0 6,0 0-14,0 0 13,0 0 0,0 0-2,0 0-13,0 0 0,0 0 15,0 0-8,0 0 6,0 0-13,0 0 14,0 0-14,0 0 20,0 0-27,0 0 21,0 0-7,0 0-7,0 0 14,0 0-14,0 0 20,0 0-14,0 0 12,0 0-13,0 0 6,0 0 0,0 0-13,0 0 13,0 0-7,0 0 13,0 0-7,0 0-7,0 0-6,0 0 20,0 0-13,0 0 6,0 0 0,0 0-13,0 0 14,0 0-13,0 0 13,0 0-6,0 0 6,0 0-13,0 0 1,0 0 14,0 0-1,0 0-1,0 0-6,0 0 6,0 0-13,0 0 20,0 0-14,0 0 13,0 0-7,0 0-7,0 0 14,0 0-16,0 0 9,0 0-15,0 0-10,0 0-4,0 0 3,0 0 1,0 0 2</inkml:trace>
  <inkml:trace contextRef="#ctx0" brushRef="#br0" timeOffset="188723.7943">17950 11092 2,'-2'-1'2,"0"1"0,0 0 0,0 0 0,0-1-1,0 1 1,2 0-1,0 0 0,-2 0 0,2 0 0,0 0 0,0 0 0,0 0-1,0 0 1,0 0-1,0 0 0,0 0 0,2 0 0,0 1 0,2 0 0,2 0 0,1 0 0,1 0 0,-2 1 0,2-2 0,-1 1 0,1 0 0,0 0 0,-2 0 0,1 0 0,-1 2 0,0-2 0,2 0 0,-2 0 0,1 0 0,-1 0 0,2 2 0,-2-1 0,1 0 0,1 1 0,2 0 0,-2 1 0,3 2 0,-1-1 0,3 2 0,1 1 0,3 1 0,-1-1 0,1 1 0,3 2 0,-1 0 0,4 2 0,-1 0 0,3 1 0,-2 1 0,2 1 0,-2 0 0,3 2 2,-1-1-2,0 2 0,0-1 0,0 2 0,0 0 0,-1 0 0,-1 0 0,0 0 0,0 1 0,-3 1 0,1 1 0,0-1 0,-3 1 0,-1 1 0,-1 1 0,1 0 0,-3 3 0,-1-1 0,1 1 0,-3 0 1,-3 1-1,0 0 1,-2 0-1,1 0 0,-5 0 0,0 0 0,-4 0 0,0-1 0,-5 1 0,-1-2 0,-2 0 0,-3-2 0,-1 1 0,-1-2 0,-3 0 0,-1-2 0,-2-1 0,1 0 0,-3-2 0,-2-1 0,0-1 0,1-2 0,-3 0 0,0-3 0,-4 1 0,2-3 0,2 0 1,-2-2-1,0-1 0,2-1 0,2-2 0,3 1 0,1-3-1,2 1 0,3-1-2</inkml:trace>
  <inkml:trace contextRef="#ctx0" brushRef="#br0" timeOffset="189431.8348">19028 14237 2,'0'0'2,"0"0"0,-4 0 0,2-1 0,0-1-1,0 1 0,-2-1-1,1 1 1,1 0-1,2 1 1,0 0-1,0 0 0,2 0 0,1 1 1,1 3-1,4 0 0,0 2 0,3 0 0,1 2 1,4 1 0,-1 2-1,4 2 0,3-1 1,-1 4-1,4 0 0,0 1 0,2 1 1,-3 2-1,3 2 0,0-1 1,2 2-1,0-1 0,-2 1 0,0 2 0,0-2 0,-2 1 2,1 1-1,-3 0-1,0 1 0,-2-1 0,-3 2 1,1 0-1,-5 2 0,1 0 0,-3 0-1,-1 1 1,-5 1 1,0 1-1,-4 1 0,-2 0 0,-4 1 0,0 1 0,-2 0 0,-5 0 0,-1-1 0,-3 0 0,-1-1 0,-5 0 0,0-1 0,-1-1 0,-5 0 0,0-1 0,-4 0 0,-2-1 0,0-1 0,0-2 0,-5-2 0,5-1 0,-2-2 0,0-1 0,4 0 0,-2-3 0,0-2-1,2-1 1,2-2-1</inkml:trace>
</inkml:ink>
</file>

<file path=ppt/ink/ink9.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5:50:27.779"/>
    </inkml:context>
    <inkml:brush xml:id="br0">
      <inkml:brushProperty name="width" value="0.05292" units="cm"/>
      <inkml:brushProperty name="height" value="0.05292" units="cm"/>
      <inkml:brushProperty name="color" value="#FF0000"/>
    </inkml:brush>
  </inkml:definitions>
  <inkml:trace contextRef="#ctx0" brushRef="#br0">15624 6608 1,'-15'13'2,"1"1"-1,-3 2 0,-1 3 0,-5 2 0,-2 2 0,0 3 0,-4 0-1,-4 3 1,-2 2-1,-2 0 1,0 0 0,-5 3 0,-1 0-1,-1 0 0,1 2 0,-1-2 1,3 1 0,-2-1-1,3 0 0,1-3 0,2 1 0,0-5 0,4 0 0,2-1 0,2-4 0,4 0 0,4-5 0,0-1 0,5-2 0,1-3 0,3 0 0,2-3 0,1 0-1,3-2 1,2-3-1</inkml:trace>
  <inkml:trace contextRef="#ctx0" brushRef="#br0" timeOffset="564.0322">14813 7227 1,'-10'20'1,"-3"2"0,3 0 0,-2 0 0,-1 1 0,1 0 0,1-1-1,1-1 1,0-2 0,1-2-1,3 0 0,2-3 0,0 0 1,0-3-1,2 1 0,0-3 0,2 0 0,2 0 0,2-1 0,2-4 0,0 1 1,5-2 0,1 0-1,2-3 0,3 0 1,2-3-1,1 1 0,1-1 0,2-2 0,0 0 0,-1 1 0,1-2 0,0 1 0,-3 1 0,1-1 0,0 0 0,-3 1 0,1-1 0,-2 0 1,-3 3-1,1-1 0,-3 0 0,0 0 0,-3 2 0,1-2 0,-2 1-1,-2 1 1,1-2 0,-1 1 0,-2 1 0,0 0 1,0 0-1,0-1 0,1 0 1,-3 2-1,2-1 0,-2 1 0,0-1 0,0 0 0,0 1-1,0-3 0</inkml:trace>
  <inkml:trace contextRef="#ctx0" brushRef="#br0" timeOffset="1303.0745">16037 6413 1,'0'0'1,"0"0"0,0 1 1,0 0-1,0 1 0,2 3 0,1 2 0,-1 1 0,0 3-1,2 0 1,-2 2-1,2 1 0,0 1 0,0-2 1,2 2 0,1-2-1,-1-2 0,0 0 1,2-3 0,-1-1-1,1-2 0,0-2 0,0-2 0,1-4 0,1-2 0,-2-2 0,3-2 0,-3-4 0,2 0 0,-2-2 0,3-1 0,-3-1 0,-2-2 1,1 0-1,-1 2-1,0-1 1,0 3 0,-2 3 0,-2 0 0,5 3 0,-5-1 0,0 4 0,2 3 0,-2 2 0,2 3 0,0 4 0,2 3 0,-2 2 0,1 3 0,-1 2 0,2 1 0,0 2 0,2 0 0,1-1 0,3 0 0,-2-2 0,5-1 0,-1-2 0,3-3-1,2-3 0,-1-3 0</inkml:trace>
  <inkml:trace contextRef="#ctx0" brushRef="#br0" timeOffset="1517.0868">16683 6209 1,'0'0'2,"-4"1"0,-1 3 0,-1 2-1,0 0 0,-2 3 0,-1 1 0,3 2 0,-2 2 0,2-1-1,2 2 1,-1 1 0,1 0-1,2 1 0,2 0 0,0 2 0,0-1 1,0 2-1,2 0 0,-2 1 0,2 0 0,-2 1 0,0 0 0,0 0 0,-2 0-1,-2-2 0,0 1 0</inkml:trace>
  <inkml:trace contextRef="#ctx0" brushRef="#br0" timeOffset="1811.1036">16958 6349 2,'8'-7'2,"2"-1"0,-1 0 0,-3-1-1,-2 2 1,0 0-1,-2 2 0,-2-2 0,0 1 0,-2 0 0,-2 1 0,-2 2 0,2 1-1,-5 3 1,1 1-1,-2 4 1,-1 2-1,1 3 0,2 0 0,-3 5 0,3 2 0,2-1 0,0 3 0,2 0 0,2 0-1,-1-1 1,8 2 1,1-2-1,2 0 0,4-3 0,5-1 0,6-2 0,2-3-1,4-2-1</inkml:trace>
  <inkml:trace contextRef="#ctx0" brushRef="#br0" timeOffset="2544.1455">17950 6058 2,'0'-1'3,"0"1"-1,0-1 0,0 0-1,-2-1 1,2 1-1,-2 1 0,0 0 0,0 3-1,-2-1 1,-2 3 0,-2 3 0,-1 2-1,-1 4 0,-2 1 0,1 3 1,-1 0-1,1 1 0,1 1 1,4-2-1,0 1 0,4 0 0,4-2 2,2 0-2,2 0 0,2-3 0,7-2 0,1 0 0,5-3-2,2-3 2,4-1 0,2-2 0,2-3 0,2-1 2,0-2-2,0-3 0,4-2 0,-2-2 0,0-1 0,1-3 0,-3 0 0,-2-2 0,-2-3 0,-2 0 0,-3 0 1,-3-1-1,-2-2 1,-3 2-1,-3 1 0,-5 2 0,0 1 0,-4 2 0,-2 1 0,-4 2 0,-2 6 0,-4 2-1,-4 4 2,-1 3-1,-1 4-1,-1 1 1,1 4 1,1 1-1,1 1-1,4 0 1,1 1 0,3-3 0,4 0 0,4-1-1,5-3 1,3-1-2,3-3 2,3-3 0,5-1 0,2-3-1,2-3 1,2 0-1,2-5 1,0 1 0,-2-4-1,2-1 1,-2-1 0,-1-1 0,-3 1 0,-2-1 0,-2-2 0,-3 2 0,-3 0 1,-3 0 0,-1 2-1,-5 2 0,-2 0 0,-2 3 0,-2 1 0,-2 3 0,-6 4 0,-3 1 0,-1 2 0,-1 4 0,-1 2 0,0 0 0,-1 2 0,1-1 0,3 0 0,1 0 0,2 0 0,1-2 0,3 1 1,2-1-1,4-2 0,2 0 0,3-1 0,3-3 0,4-1 0,1-1 0,1-2 0,3 0 0,0-2 0,1 3 0,-1-2 0,2 1 0,-5 1 0,1 0 0,-3 1-1,-1 1 1,-1 3 0,-2 0 1,-1 2-1,-3 0 0,0 2-1,0 2 0,-2-1 0,-2 0 1,3 0-1,-1 0 1,0-1-1,0-1 0,2 0 0,0-2 1,1 0-1</inkml:trace>
  <inkml:trace contextRef="#ctx0" brushRef="#br0" timeOffset="2930.1676">19458 5826 1,'0'0'2,"-2"2"0,-2 1-1,-2 4 0,-3 4 1,-1 0-1,-2 3 0,-3 3-1,1 1 1,-1 0 0,1 0 0,1 0 0,1-1-1,4 0 0,-1-2 0,1-1 0,4 0 0,2-3 0,0 0 0,6-2 1,2 0-1,7-3 1,-1-2-1,7-3 0,-1-1 0,5-4 0,4-2 0,0-2 0,0-2 0,2-2 1,0-2-2,0-1 1,4-4 0,-4 0 0,2-2 0,-2 0 0,-3-1 0,-3 2-1,0 0 1,-2 3 0,-5 2 1,1 1-1,-5 2 1,1 2-1,-5 1 0,-2 3 0,-4 3 0,0 2 0,-4 3 1,-2 4 0,-2 1-1,-2 2 0,-3 4 0,3 0 0,0 1 0,-1 1 0,5-1 0,-2 0 0,2-2 0,2 0 0,2 1 0,2-1 0,4-3 0,2 0-1</inkml:trace>
  <inkml:trace contextRef="#ctx0" brushRef="#br0" timeOffset="3114.1781">20550 5805 2,'-2'-2'3,"2"1"-1,-4 0 0,2 1 0,-2 0 0,0 1 0,2 0-1,-3-1-1,1 0 0</inkml:trace>
  <inkml:trace contextRef="#ctx0" brushRef="#br0" timeOffset="41851.3937">9214 6766 2,'2'19'1,"1"2"0,-3 2 0,0 4 0,0 2 0,0 3 0,-3 6-1,1 5 1,-2 2 0,2 3 0,-2 2 0,2 2 0,-2 3-1,2-1 0,-2 4 1,-3 1 0,5 1-1,-2 2 0,0-1 1,0 0-1,0-2 0,2-1 0,0-1 0,-2-3 0,2-2 0,-1-1 0,1-4 0,0-2 0,0-2 0,0-5 0,0-3 0,0-4 0</inkml:trace>
  <inkml:trace contextRef="#ctx0" brushRef="#br0" timeOffset="43679.4983">9287 6677 2,'-2'-3'2,"2"0"-1,-2-2 0,4 2 0,0-3 0,2 0 0,2-1 0,0 1-1,5-3 1,1 1-1,3 0 0,1 1 1,7-2 0,2-2-1,4-1 0,2 0 1,8-1-1,2-1 0,11 0 0,4 0 1,6-1-1,4 0 0,6-2 0,5 0 0,4 0 0,6-1 0,4 2 0,2-2 0,2 3 0,0-1 0,2 1 0,4 1 0,1 2 0,-3 1 0,2 0 0,1 3 0,-3 2 0,2 0 0,-1 2 0,-1 1 0,2 2 0,-4 1 0,3 0 0,-3 1 0,0 2 1,0 0-1,3 0 0,-3 0 0,0-2 0,0 2 0,-4-2 1,0 0-1,2-1 0,-4-1 0,0-2 0,0 2 0,-2-1 0,-4 0 0,0-2 0,-4 2 0,-3-1 0,-3 0 0,67 0 0,-20 1 0,-70 1 0,2 1 0,-2 0 0,-1 0 0,-1 1 0,0 2 0,-3-1 1,1 1-2,-5 2 1,-1 0 0,-1 2 0,-2 0 0,-2 2 0,-1 0 0,-1 3 0,-4 0 0,-2 2 0,0 1 0,-5 1 0,1 3-1,-2 0 2,0 2-1,-3 3 1,-1 0-1,-2 2 0,14 28 0,-7-4 0,-3-3 1,-4-4-1,-3-1 0,1-3 0,-3-1 1,-4 0-1,1 0 0,1 2 2,2-1-1,-5-19-1,-1 3 0,4 4 0,-2 3 1,3 3-1,1 0 0,1 3 0,1 3 0,-2-2 0,3 1 0,-1 1 0,-1 0 0,-1 2 0,1-1 0,-1-1 0,-2 2 0,1-2 1,-3 1 0,-2-2 0,0-1 0,1-1 0,-3-1-1,0-1-1,-2-1 1,-2-4 0,2-1 0,-2-3 1,0-2-1,0-2 0,-4-1 0,2-1 0,-4-2 0,-1-2 0,1-2 0,-4 0 0,0 0 0,-3-2 0,-1 1 0,-19 9 0,-5-5 0,1-2 0,-2-2 0,18-6 0,-2-1 0,-4 2 0,-1 0 0,-6 0 0,-1 0 0,-2 1 0,-6 1 0,1-1 0,-49 9 0,0 1 0,50-11 0,-7 1 0,1 0 0,-5-1 0,-4 2 0,-2-1 0,-2 2-1,-6-2 1,0 1 0,-6-1 0,-3 0 0,1 0-1,-3 1 1,-1-1 0,-1-1 0,-2 0 0,1-2 0,-5 2 0,2-2 0,-2 1 0,1-1 0,-1-1 0,0 1-1,-4-2 1,0 2-1,0 0 1,2-2 0,-2 1 0,2 0 0,-1 1 0,1 0-1,-2 0 1,-2 0 0,4 0 0,-2-2 0,4 2 0,0-1 0,3 0 0,1-2 0,0 2 0,3-2-1,3 0 2,-1 0-1,1-1 0,3 0 0,4-1-1,-1-1 1,1 1 0,4-1 0,0-1 0,2 1 0,2 0 0,0 0 0,0-1 0,2-2 1,2 2-1,2-1-1,1 1 2,3-1-1,0-1 0,5 0-1,-1 0 1,5-2 0,2-1 0,1 1 1,3 1-1,2-2 0,2 1 0,0 0 0,4-1 0,0 1-1,5 0 1,-3 1 0,2 0 0,2 0 0,1 1 0,-1 1 0,2 0 0,1 2 0,-1-2 0,1 3 0,-1 0 0,-2 0 0,3 1 0,1 1 1,-1-1-1,1 0 0,2 0 0,1 0 0,0-1 0,1 0 0,3 0 0,-3-1 0,3 0 0,2 0-1,2-2 2,-5 1-1,5-1 1,-2-2-1,2 2 0,-3-2 0,5 1 0,-2 0 0,0-2 0,0 1 0,-1 1 1,1-2-1,2 1 0,0-1 1,0 2-1,0-2 0,-1 1 0,1 1 0,2-1 1,0 0-1,0 1 0,0-1 1,0 0-1,-2 1 0,4-1-1,-2 0 1,2 0 0,0 0 1,0-1-1,-2 1 0,2 0 0,0-1 0,2 0 0,-4 0 0,2-1 0,0 0 0,2 1 0,0-1 0,-2-1 0,2 0 0,0 0 0,0 0 0,2 1 0,-2 0 1,2 0-1,-2 0 0,3 1 0,-5 0 0,2 1 0,0 0 1,-2 0-1,2 2 0,-2-1 0,2 1 0,-2 0 0,0 1 0,2 1 0,-2 0 0,0 0 0,-2 1 0,4-2 0,-4 2 0,2-1 0,0 0 0,0 2 0,0-1 0,0 0 0,0 0 0,0 0 0,0 0 0,0 0 0,0 0 0,0 0 0,0 0 0,0 0 0,0-1 0,0 1 0,0 0 0,0 0 0,0 0 0,0 0 0,0 0 0,0 0 0,0 0 0,0 0 0,0 0 0,0 0 0,0 0 0,0 0 0,0 0 0,0 0 0,0 0 0,0 0 0,0 0 0,0 0 0,0 0 0,0 0 0,0 0 0,0 0 0,0 0 0,0 0 0,0 0 0,0 0 0,0 0 0,0 0 0,0 0 0,0 0 0,0 0 0,0 0 0,0 0 0,0 0 0,-4 2 0,2 0 0,0-1 0,-3-1 0,3 2 0,0-2 0,2 1 0,-2-1-1,2 1 0,-4 1 0,2 0-1</inkml:trace>
  <inkml:trace contextRef="#ctx0" brushRef="#br0" timeOffset="49536.8333">17154 7094 1,'-10'-1'2,"0"0"-1,-22 2 0,1 0-1,0-1 1,-2 1 0,15 1-1,-3-2 1,-6 1 0,-2 1-1,-2 0 1,-6 1-1,-4 1 0,-3 2 0,-5 1 1,-5 1 0,-2 3-1,-2 1 0,-4 0 1,0 2-1,-4 0 0,2 0 0,-3 0 0,3 0 1,0 0-1,0-1 0,0-2 0,6 1 1,2-2-1,2 0 0,5-2 0,1-1 0,5-1 0,1-3 0,5 1 0,2-1 0,2-2 0,4 0 0,2 1 0,0-2 0,5 0 0,-1-2 0,2 2 0,2-1 0,3 1 0,1-1 0,3 1 0,2 0 0,-1-1 0,1 0 0,4 0-1,2 1 0</inkml:trace>
  <inkml:trace contextRef="#ctx0" brushRef="#br0" timeOffset="50961.9148">15671 7003 2,'-2'3'2,"-2"1"-1,-2 1 1,0 3-1,-5 3 0,1-1 0,-4 5 0,-1 3 0,-1 2 0,-3 2-1,-2 2 0,1 2 1,-3 0 0,-2 0-1,2 0 0,3-1 0,-3 0 0,2-2 0,2-1 0,1-1 0,1-3 0,1 0 0,3-3 0,1-1 0,2-1 1,-1-2-1,3 1 0,2-3 0,2 1 1,2-3 0,0 1-1,-1-3 0,6 1 0,-1 0 1,0-1-1,4-1 0,0 1 1,4 0-1,3-2 0,-1 1 0,3-2 0,1 2 0,3-2 0,-1 0 0,1 0 0,2 1 0,2-1 0,-3 0 0,3 0 0,0 0 0,-1 1 0,1-1 0,-2 0 0,2 0 0,-3 1 0,-1-2 0,0 0 0,-1 0 0,-1 1 2,-3 0-2,1-1 0,-5 0 1,0 0 0,1 0-1,-3-1 0,-2 1 1,0-1-1,1 2 0,-1-2 0,-2 1 0,-2 0 1,0-1-1,0 1 0,0-1 0,0 0 0,-2 0 0,2 0 0,-2 1 0,0-1 0,0 0 0,0 1 0,0 1 0,0-2 0,0-2 0,0 2 1,0 0-1,0 0 0,0 0 0,0 0 0,-2 0 0,2 0 0,0-1 1,-2 1-1,0-1 0,0 1 0,2 0-1,-2 0 1,2 0 0,0 0 0,-2-1 0,2 1 0,0 0 1,0 0-1,0 0 0,-2 0 0,2 0 0,0 0 1,0 0-1,0 0 0,0 0 0,0 0 0,0 0-1,0 0 2,0 0-1,0 0 0,0 0 0,0 0-1,0 0 1,0 0 1,0 0-1,0 0 0,0 0 0,0 0 0,0 0 0,0 0 0,0 0 0,0 0 0,0 0 0,0 0-1,0 0 1,0 0 0,0 0 0,0 0 0,0 0 0,0 0 0,0 0-1,0 0 2,0 0-1,0 0 0,0 0 0,0 0 0,0 0 0,0 0 0,0 0 0,0 0 1,0 0-2,0 0 1,0 0 0,0 0 0,-2 0 0,2-1 0,-2 0 0,0-1 0,0 1 0,2 1 0,0-1 0,-2 0 0,2 0 0,-3 1 1,1 0-1,2-1 0,0 1 0,0 0 0,0 0 0,0 0-1,0 0 1,0 0 0,0 0 1,0 0-1,0 0-1,0 0 2,0 0-1,0 0 0,0 0 0,0 0 0,0 0 0,0 0 0,0 0 0,0 0-1,0 0 1,0 0 0,0 0 0,0 0 0,0 0 1,0 0-1,0 0 0,0 0 0,0 0 0,0 0 0,0 0 0,0 0 0,0 0 0,0 0 0,0 0-1,0 0 1,0 0 0,0 0 0,0 0 1,0 0-1,0 0 0,0 0 0,0 0 0,0 0 0,0 0 0,0 0 0,0 0 0,0 0-1,0 0 1,0 0 0,0 0 1,0 0-1,0 0 0,0 0 0,0 0 0,0 0 0,0 0 0,0 0 0,0 0 0,0 0 0,0 0 0,0 0 0,0 0 0,0 0 0,0 0 0,0 0 0,0 0 0,0 0 0,0 0 0,0 0 0,0 0 0,0 0 0,0 0 0,0 0 0,0 0 0,0 0 0,0 0 0,0 0 0,0 0 0,0 0 0,0 0 0,0 0 0,0 0 1,0 0-1,0 0 0,0 0 1,0 0-1,0 0 0,0 0 0,0 0 0,0 0 0,0 0 0,0 0 0,0 0 0,0 0 0,0 0 0,0-2 0,-2 2 0,2-2 0,0 1 0,0 1 0,-2-1 0,2 1 0,0-1 0,0 1 1,0-2-1,0 1 0,0 1 0,0-1 0,0 1 0,0-1 0,0 1-1,0-1 0,0 0 0,0-1-1,2 2 0</inkml:trace>
  <inkml:trace contextRef="#ctx0" brushRef="#br0" timeOffset="66455.801">16252 13283 1,'0'-9'2,"0"4"0,-2-4 0,2-2 0,-2-2-1,0-1 0,0 1 1,0 3-1,0-5 0,0-2 0,0 1 1,-2 0-1,2 1 0,-2 0 1,-1 1-1,1-1 0,0 1 0,-2 1 0,2 7 0,0 0-1,2-1 0,-5-1 1,1 1 0,-2-1-1,0 1 0,-3 0 1,1 0-1,-2 1 0,-1 0 0,1 1 1,-3-1-1,1 1 0,-3 0 0,1 1 0,-3 0 0,0 2 0,-1 0 0,-1 1 0,0-1 0,-3 1 0,-1 1 0,0 1 1,-2 1-1,0 0 0,0-1 0,0 1 0,-2 1 1,3-1-1,-1 1 1,0 1-1,2-1 0,-2 2 0,0 0 0,2 1 0,1-2-1,-1 2 1,2 0 1,0 2-1,1-1 0,1 1 0,0-1 0,0 2 0,1 1 0,1 1 0,-1 1-1,1 0 2,0 0-1,1 1 0,-1 0 0,0 0 0,1 2 0,1 0 0,-1-1 0,-1 2 0,3-1 0,-5 3 0,2-2 0,1 1 0,-3 2 0,2 0 0,-1-1 0,-1 2 0,2 0 0,-5 0 0,1 1 0,0-1 0,-2 3 0,2-1 0,-1-1 0,1 2 0,0-1 7,2 1-7,1 0 6,1 2-8,3 0 1,-1 1 6,1 0 0,1 0-1,1 1 0,-1 1 6,3-1-15,1 2 8,3 0-7,0 0 7,0 0-1,1-1-6,1 1 13,0 1-1,4-1-7,-2-1-7,2 2 13,2-2 0,0 0-14,2-1 1,2 0 1,0-1 0,0 0 14,2 0-2,3-1-7,1 1 7,2-1-1,1 1 6,1-2-2,5 0-1,-1-1-2,3 0 0,4-2-14,-2 0-5,6-1 14,0-2 6,2 0-7,0-2 6,2 0-14,4 0 1,0-3 7,0 0 6,3-2 7,1-1-23,3-2 9,-1-1 7,5-1-2,-1-1-14,5-1 8,2-2 0,-3-1 8,5-1-2,-2-1 6,2-1-2,0-1-7,-1-2 6,3 1-14,-2-2 14,4-2-8,-2-2-6,0 0 13,-2-2-13,0-1 1,-1 0 13,-1-4-14,0 1 7,0-4-12,-3 2 14,-1-3-1,0 0-6,-1 0-12,49-23 20,-14 4-13,-11 5 14,-42 18 6,2-2-14,0-1 6,0-1-6,-2 1 6,0-4 0,-2 0-7,0 1 13,0-3-7,-2 0 0,-2-3-13,-3 1 14,-1-1-13,0 0 8,-5-1 6,1-1-13,-3 0 7,-1 1-7,-1-1 15,-4 1 6,1-1-28,-3 1 23,0 1-16,-2 0 15,-2 0 0,-2 1-15,-2 1 8,0-1 8,-2 2 4,-2-1-1,0 1-14,-3 0 7,1 0-7,-2 0-6,-3 1 14,3-1-20,-2-1 15,-3 1 0,1-2 8,-3 1-2,3 2-20,-3-2 15,-2 2 0,1 2 0,-1-1 0,1 0 6,-1 2-13,-2 1 7,1 0 0,-1 2 6,0 0 1,3 2-2,-3-1-14,0 3 2,1 0 7,1 0-6,-2 2 7,3 0 6,-3 2-14,2 0 14,-1 1-7,1 0 0,-2 3-7,3-1 7,-1 1 0,1-1-12,-1 2 14,0 1 0,1-1 6,1 1-14,-1 2 1,-1-1 7,2 2 6,-1-1 5,3 1-14,-3 1 0,3 0 0,-1 0 0,-1-1 8,1 2 4,1 0-7,-1 0-13,3 0 7,1 0 6,1-1 0,1 1-13,0 0 7,-1 0 13,5 0-8,0 0-12,0 0 7,0 0 0,1 0 13,1 0-20,2 0 0,0 0 15,-2-1-21,2 1 9,0 0 7,0 0 0,0 1 6,0-1-7,-2 0 0,4 0-6,-2 0 7,-1 0 12,3 0-7,0 0-1,-2-1-7,2 1 6,-2 0-7,2 0 7,-2 0-7,2 0 13,-2 0-20,0-1 20,0 1-1,0-1-14,2 1 7,-2 0 0,0 0 6,2-1-7,-2 1 13,2 0-3,-2 0-7,0 0 6,0-1-8,2 1 7,0 0-2,0 0-13,0 0 13,0 0-1,0 0-1,0 0 0,0 0-1,0 0 0,0 0-7,0 0 0,0 0 1,0 0 6,0 0 6,0 0-14,0 0 7,0 0-7,0 0 1,0 0 13,0 0 6,0 0-16,0 0 6,0 0 6,0 0-14,0-2 6,0 2 0,0-1-1,0 0 1,-2 1 5,2 0-7,0 0-1,0 0 0,0 0-6,0 0 7,0-1-13,0 1 7,0 0 14,-3 0-8,3 0 6,0 0-7,0 0 6,0 0-7,0 0 6,0 0-1,0 0-13,0 0 14,0 0-14,0 0 14,0 0-7,0 0-12,0 0 14,0 0-7,0 0 14,0 0-8,0 0-6,0 0 13,0 0-7,0 0-12,0 0 14,0 0-7,0 0 7,0 0 6,0 0-1,0 0-20,0 0 15,0 0-7,0 0 13,0 0-7,0 0-13,0 0 21,0 0-14,0 0 13,0 0-7,0 0 0,0 0 0,0 0-7,0 0 13,0 0-13,0 0 13,0 0-7,0 0-12,0 0 20,0 0-7,0 0 6,0 0-14,0 0 1,0 0 14,0 0-14,0 0 13,0 0-7,0 0-12,0 0 20,0 0-14,0 0 14,0 0-1,0 0-14,0 0 14,0 0-1,0 0-7,0 0-6,0 0 19,0 0-14,0 0 7,0 0 6,0 0-2,0 0-13,0 0 6,0 0 6,0 0-1,0 0-1,0 0-7,0 0 8,0 0-2,0 0-20,0 0 9,0 0 13,0 0-20,0 0 8,0 0 13,0 0-1,0 0-7,0 0 6,0 0-13,0 0 7,0 0 7,0 0 0,0 0-2,0 0-1,0 0-6,0 0 0,-2 0 6,2 0-20,-2 0 15,2 1 1,-2-1 7,2 0-22,0-1 22,0 1-7,0 0 6,0 0-20,0 0 15,0 0 6,0 0-1,0 0 0,0 0-15,0 0 8,0 0 0,0 0 1,0 0 7,0 0-15,0 0 1,0 0 8,0 0 6,0 0-20,0 0 8,0 0 13,0 0-7,0 0 6,0 0-20,0 0 8,0 0 7,0 0 0,0 0 6,0 0-1,0 0-7,0 0 0,0 0 0,0 0-25,0 0 2,0 0-17,0 0 5,0 0 4,0 0 1</inkml:trace>
</inkml:ink>
</file>

<file path=ppt/ink/ink10.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5:52:09.852"/>
    </inkml:context>
    <inkml:brush xml:id="br0">
      <inkml:brushProperty name="width" value="0.05292" units="cm"/>
      <inkml:brushProperty name="height" value="0.05292" units="cm"/>
      <inkml:brushProperty name="color" value="#FF0000"/>
    </inkml:brush>
  </inkml:definitions>
  <inkml:trace contextRef="#ctx0" brushRef="#br0">7779 4003 1,'-6'-1'1,"-2"0"0,-1 0 0,1 0 0,0 1-1,-3 0 1,1 0-1,2 0 1,-3 0 0,1 1 0,0 1-1,-3-1 1,1 3-1,0 1 0,-3-2 0,1 3 0,-1 0 0,3 0 0,-5 2 0,1 0 0,-3 0 0,0 2 0,-1 1 0,-3 1 0,0 0 0,-2 1 0,-4 0 0,-2 1 0,0 1 0,0 1 0,-2-1 0,0 2 0,0 0 0,0 1 0,0-1 0,0 2 0,0 0 0,0 0 0,2 2 0,-2 0 0,2 1 0,-3-1 0,1 2 0,2 2 0,-2-1 0,0 0 0,0 3 0,0 0 0,0 0 0,0-1 0,0 2 0,-2 0 0,-1 0 0,3 0 0,-2 1 0,4 0 0,-2 0 0,0 1 0,2-1 0,0 1 0,0 0 0,0 1 0,0 2 0,2 0 0,0 2 1,0 0-1,0 1 0,0-1 0,0 1 0,2 0 1,0-1-1,0 1 0,3-1 0,-1 0 0,0 0 0,0 0 0,2-2 0,3 2 0,-1 1 0,0 0 0,1 3 0,-1 0 0,0 2 1,3 1-1,1 0 0,1 2 0,-3 0-1,5 1 1,-1 0 0,1 0 0,-1 0 0,3 1 1,3-1-1,-1 2 0,2-1 0,0 2 0,-1 2 0,5 0 0,-2 0 0,2 0 0,0 2 0,2-2-1,-1 1 1,1 0 0,2 2 0,0-1 0,2 3 0,-2 2 0,3 0 0,-1 0 0,4 2 1,-2 0-1,0 1 0,2-2 0,1 0 0,3 2 0,-2-2 0,5 3 0,-1-2 1,2-1-1,1 0 0,1-1 0,1-1 1,-3-3-1,3-2 0,2-2 0,-1-3 0,3-2 0,2-1 0,-1-1 0,1-3 0,2-1 0,0 0 0,0 1 0,-1-3 1,3-1-1,0 1 0,0-2 1,2 3-1,0-3 1,0 0-1,2 0 0,0-2 0,2 0 0,0-1 0,2-2 0,3-2 0,-3 1 0,2-2-1,0-1 1,2-2 0,-1-2 1,-1 0-1,0-2-1,0-2 2,-1 0-2,1-2 1,2-1 0,-2-3 0,3 0 0,-1-2 0,0-1 0,3-2 0,1-1 0,0-1 1,-1-1-1,1-2 0,1 0-1,-1-1 1,1-2 0,-1 0 0,2-1 0,-1 1 0,1-2 0,1 1 0,4-3 0,-3 0 0,1 0 1,1 0-1,-1 1 0,1-2 0,-1 0 0,0-2 0,-3 2 0,3-2 0,-3 0 0,1-2 0,1 1 0,-3-3 0,1 2 0,1-3 0,1 0 0,-1-1 0,-1-2 0,1 0 0,-3-1 0,1 0 0,-3-2 0,0 0 0,-1 0-1,-1 0 1,-2-1 0,0-2 1,-1 1-1,-1 0 0,-2 0 0,0 1 0,0-1 0,-4 1-1,2-1 1,-2 1 0,0-1 0,2 0 0,-2 1 0,0-2 0,0 1 0,-2-1 0,2-2 1,-2 1-2,-1-3 1,1 1 1,-2 1-1,2-4 0,-2 2 0,0-2 0,-1 0 0,-1 0 0,0 1-1,-2-1 1,-1 1 0,-1 0 0,0 0 0,-1 0 0,-1 1 1,-1 1-2,-3 0 1,1 0 1,-1 1-1,-1 0 0,-4 1 0,0 0 0,3-1-1,-5 1 1,0-1 0,0 1 0,-1 0 1,-3-1-1,2 0 0,-2 0 0,0-3 0,-2 1 0,0 0 0,0-1 0,-2 0 0,0 0 0,-2 2 0,0 0 0,-3 0-1,1 3 1,0-3 0,-2 3 0,-3 0 0,1 1 0,-2-1 0,-3 2 0,1 2 0,-1-1 0,-1 1 0,-3 1 0,0 0 1,-1 1-1,-1 1 0,0-1 0,-1 1 0,-1 0-1,-2 1 1,0-2 0,2 1 1,-1 0-1,1 0 0,0-2 0,0 2 0,3-3 0,-3 3 0,2-3 0,1 1 0,-1 0-1,0 0 1,0 0 0,1 1 0,-1-2 0,0 3 0,1-2 0,-1 1 0,-2 1 0,3-1 0,-3 1 0,2-1 0,-2 0 0,3 2 0,-1-2 0,0 2 0,-1-2 0,1 2 0,0-1 0,1-1 0,-3 0 0,4 1 0,-1 0 0,1-2 0,0 1 1,1 1-1,-1-2 0,0 1 0,1-1 0,-1 0 0,1-1-1,1-1 1,-2 1 0,3-1 0,-1 0 0,-1 0 0,3-1 0,-1 2 1,1-4-1,3 1 0,-1 0 0,3 1 0,0-1 0,2 0 0,-1 0 0,3 0 0,2 0 0,0-1-1,0-1 1,2 2 0,2 0 0,0-1 0,0 0 0,2-1 0,0 1 0,0 0 0,4-1 1,-2-1-1,0 2 0,2-3 0,1 1 0,1 0 0,-2 0 0,2-2 0,3 1 0,-1 0 0,-2-2 0,5 1 0,-1 0 0,-1 0-1,1 2 1,0-1 1,1 1-2,1-1 1,-1 1 0,-1-1 0,-2 0 0,3 0 0,-1 0 0,-1-1 1,1-1-1,0-1-1,-1 0 1,-1-1 0,0 0 0,1-3 0,-3 2 0,0-2 0,-2 1 0,1 0 0,-3 2 0,-2 0 0,0 1 0,-2 2 1,0-1-1,-2 3 0,-2-1 0,-2 3 0,-1 1 0,-1 0-1,-2 3 1,-1 2 0,-1-1 1,0 2-1,-3 2 0,-1 0 0,1 1 0,-1 1 0,-3 3-1,0-1 2,-1 2-2,-3-1 1,2 2 0,-2 0 0,-1 2 0,1 0 0,-2 0 0,0 2 0,2 1 0,-1-2 1,-3 3-2,2 0 1,0 0 0,0-1 0,0 2 0,1 3 0,-1-3 0,0 1 0,2 1 0,-2 1 0,3-2 0,-1 0 0,2 1 0,1 1 1,-1-1-1,0-1 0,5 0 0,-3 0 0,3-1 0,1 1 0,-1 1 0,3-1 0,1 0 0,-1 0 0,1 0-1,4 0 1,-3-1-1,3 2 0,2-2 1,0 1 0,-1-1 0,3 0 0,0 0 0,0 0 0,2 0 0,0 0 0,0 0 1,0 0-2,0-1 1,0 1 0,2 0 1,-3 0-1,3 0 0,-2-2-1,2 2 1,0 0 0,0 0-1</inkml:trace>
  <inkml:trace contextRef="#ctx0" brushRef="#br0" timeOffset="2804.1604">6668 9224 2,'0'0'1,"0"0"0,0 0 0,3 2 0,-1 0 0,2 0 0,2 2 0,0 2 0,0 2 0,1 1 0,-1 3 0,2 3 0,0 2 0,1 4-1,-3 1 0,2 3 0,0 1 0,1 2 1,1 1 0,-2 2-1,0-1 1,3 1-1,-3 1 0,2-2 0,1 1 0,-1 1 0,3-3 1,-1 0-1,2-3 0,1-1 0,1-2 1,1-2-1,2-1 0,1-2 0,3-1 0,0-2 0,0-1 0,1-3 0,3-1 0,0-2 0,2-2 0,2-3 0,2-2 0,2-2 0,1-2 0,1-3 0,2 0 0,4-3 0,1-1 0,1 1 0,3-4 0,2 1 0,-1-2 0,1 0 0,0-1 0,-1-2 0,1 1 0,-3-1 0,3-1 0,-2 0 0,-1-1 0,1-1 0,1 0 0,1-2 0,0 0 0,-3 0 0,1-2 0,-1-1 0,1 1 0,-3-3 0,-3 2 0,1 0 0,-1 0 0,-5 0 0,2 1 0,-2-1 0,-2 0 0,1-1 0,-3 1 0,2 0 0,-2 1 0,0 0 0,-2 0 0,0 1 0,2 1 0,-2 0 0,0 1 0,-4 0 0,2 0 0,-2 0 0,-2 0 0,0 0 0,-1 0 0,-1-1 0,0 0 0,0-1 0,-5-3 0,3-1 0,-2 1 0,1-4 0,-1 1 0,-1-2 0,1-2 0,2 0 0,-3-2 0,1 0 0,0 0 0,-1 0 0,-1 1 0,-1 1 0,-1-1 0,1 0 0,-3 1 0,-1 0 0,1 2 0,-3-2 0,-2 1 0,0 0 0,-1 1 0,-3-2 0,2 2 0,-4-1 0,2-1 0,-2 0 0,0 2 0,-2-2 0,2 1 0,-2-1 0,0 0 0,0 2 0,0-1 0,0 1 0,0 1 0,-2 0 0,0 0 0,0 1 0,0 1 0,0 0 0,0 0 0,-2-1 0,0 1 0,0 1 0,-1 0 0,1 1 0,-2-1 0,2-1 0,-2 1 0,-2-1 0,1 2 0,1-2 0,-2 0 0,-3 0 0,3 0 0,0-1 0,0 1 0,-1 0 0,1-1 0,0 1 0,0 0 0,-1 0 0,1 0 0,-2 2 0,-1-1 0,3 0 0,-4 3 0,1-2 0,1 2 0,-2 0 0,1 1 0,-1 1 0,-1-1 0,1 1 0,2 0 0,-3 1 0,1-1 0,-1 0 0,3 1 0,0 0 0,-3 0 0,3 0 0,0 0 0,1 0 0,1 1 0,2-1 0,0 0 0,2 2 0,-3-2 0,5 1 0,-2 0 0,2 0 0,2 2 0,0-2 0,2 1 0,0 1 0,0-1 0,5 1 0,1-1 0,0 1 0,0 0 0,3 0 0,1 2 0,3-1 0,1 0 0,1 1 0,1 0 0,1 0 0,2 0 0,-1 1 0,3 0 0,2 1 0,0 0 0,2 0 0,-1 2 0,3-2 0,2 0 0,5 2 0,-1-1 0,2-1 0,2 2 0,1-1 0,3 0 0,-2-1 0,3 1 0,-1-1 0,3-1 0,-1 1 0,1-1 0,1 0 0,-1 0 0,3 0 0,1 0 0,2-1 0,1 1 0,1 0 0,0 1 0,0-1 0,0 1 0,-3-1 0,1 1 0,0 3 0,-5-3 0,5 1 0,-2 1 0,-1 1 0,-1-1 0,-1 0 0,3 2 0,-2-1 0,-3 0 0,1 0 0,-1 2 0,-4 1 0,1 0 0,-1 0 0,-4-1 0,1 1 0,-3 1 0,0 0 0,0 1 0,-2 2 0,0-2 0,-2 1 0,-2 2 0,0-1 0,0 1 0,-4 1 0,2 0 0,0 2 0,-2-1 0,-1 1 0,1 0 0,0 1 0,-2 1 0,2 0 0,-3 0 0,-1 1 0,2 0 0,-3 1 0,-1-1 0,4 2 0,-2-2 0,-3-1 0,1 2 0,1-2 0,-1 1 0,2-2 0,1 0 0,-1-1 0,2 0 0,0 0 0,-1 0 0,1 0 0,0-1 0,2 1 0,0 0 0,-1 0 0,1 0 0,2 0 0,0 0 0,-2 0 0,0 0 0,-1 1 0,1 1 0,-2-1 0,0 1 0,-1 0 0,1-1 0,-2 0 0,0 2 0,1-1 0,-1-1 0,0 1 0,-1 0 0,1-1 0,0 1 0,-1-2 0,1 1 0,-2-1 0,1 0 2,1 1-2,-2-1 0,1 0 0,1 0 1,0-1 0,-1 1-1,1 0 0,-2 0 0,1 0 0,1 0 0,-2-1 0,-1 1 0,1-1-1,-3 0 1,1 1 0,0-1 0,-1 1 0,-1-2 0,-1 1 0,-2 0 1,-1 1-1,-1-1 0,-4 1 0,3 0 0,-3 0 0,-2 0 0,2 0 0,-2-1 0,-2 1 0,3-1 0,-3 1 0,-2 0-1,0-2 0,0 2-1,-2-1 0</inkml:trace>
  <inkml:trace contextRef="#ctx0" brushRef="#br0" timeOffset="3350.1916">13249 5131 1,'0'0'1,"0"0"1,0 0 0,0 0 0,0 0-1,-2 3 0,2-2 0,-2 1 0,2-1 0,0-1-1,0 2 0,0 0 1,2 0-1,-2 1 1,2-1-1,1 1 0,1 2 0,0 1 0,2 0 0,0 1 0,2-2 0,1 2 0,3 0 0,-1-1 0,3 1 0,0 0 1,5-1-1,0 0 0,-1 0 0,1-2 0,2 2 1,-1-2-1,1 0 0,0 0 0,-3-1 0,1 1 0,-1 0 0,-3 0 1,-1-2-2,1 2 2,-3-1-1,-3-1 1,-1 2 0,-2-1 1,0 1-2,-2 2 1,-2-2 0,-2 1 0,-2 2 0,-2 0 0,-2-1 0,-2 2 0,0 0-1,-3 2 0,-1 1-1,-1-1 2,-1 2-1,-1 0 1,1-1-1,-1 1 0,1 1 0,0 0 0,1-3 1,1 0-1,-1 1 0,3-3 0,0 0 0,1-2 0,-1 1 0,4-1-1,0 0 1,-1-2 0,3 0 1,-2-1-1,4 1-1,-2-2 0,2-1 0,2 0 0,-2 2-1,2-3 0</inkml:trace>
  <inkml:trace contextRef="#ctx0" brushRef="#br0" timeOffset="6150.3518">18788 2698 1,'-2'-1'2,"0"-2"0,0 1 0,-2 0-1,2-1 1,-5 2-1,3 0 0,-4 1 0,2 0-1,-2 0 1,-3 1 0,1 0-1,-3 3 1,1-2-1,0 2 0,-3 0 0,-1 2 0,-1 0 1,1 2-1,-5 0 0,2 3 0,-1-2 0,-1 2 0,-2 1 1,0 1-1,-1 1 0,-1 0 0,0 1 0,2 0 0,-4 0-1,0 0 1,1 2 0,-1 0 0,2 0 0,-2 1 0,0-1 0,-2 2 0,0 0 1,2 0-1,-2 1 0,0 1 0,-2 1 0,0 2 0,0 1 0,-2 0 0,0 2 0,-2 0 1,2 1 0,2 1-1,0 0 0,-2 1 0,2-1 0,2 2 0,-2-1 0,2-1 0,2 0 0,0 0 0,0 0 0,2 0 0,0 0 0,1 1 0,1 0 0,0-3 0,2 1 0,1 1 0,-1 0 0,0 1 0,3 0 0,-1-1 0,3-1 0,-3 0 0,0 1 0,3 0 0,-1 0 0,1-1 0,1 0 0,-1 1 0,-1-1 0,3 0 0,-1-1 0,-1 1 0,1 0 0,-1 1 0,1-1 0,-1 1 0,1 2 0,-1-1 0,-1 0 0,3 1 0,-1 1 0,1 0 0,-1 1 0,3 1 0,-3-3 0,1 2 2,1-1-2,-1 1 0,2-1 1,1 0 0,-1-1 0,1 2-1,-1-3 0,2 0 0,-1 1 1,1 1-1,2 0 0,-1 1 0,-1 0 0,2-1 1,0 2-1,-1 1 0,3 0 0,0 1 0,-2 0 0,3-1 0,-1-1 0,2 1 0,-2-1 0,2 0 0,2 0 0,-2-2 0,-1 1 0,3-2 0,0 3 0,0-3 0,2 2 0,-2-2-1,2 2 1,0-2 0,2 2 0,-2-1 0,2 1 0,0-1 1,0 1-1,1-1-1,-3 0 1,2 2 0,0-2 0,-2 1 0,2 0 0,0 1 0,-2-1 0,2-1 0,0 3 0,2-1 0,-2 1 0,2-2 0,0 1 0,1 0 0,-1 1 0,2-2 0,0 1 0,0 0 1,3-2-1,-3 1 0,2-2 0,0 1 0,3-1 0,-3-1 0,2 1 0,1-1 0,-3 0 1,4-2-1,-1 1 0,1 1 0,-2-1 0,3 2-1,-1 0 1,3 0 0,-3 2 0,3 0 1,-1 0-1,1 1 0,-1 1 0,0-1 1,1-1-1,-1 1 0,1-1 0,1-1-1,1-2 1,0 1 0,-1-3 0,3-1 0,-3 2 0,1-2 0,1-1 0,1-1 0,0 0 0,-1 0 0,5 0 0,-2-1 1,-1-1-1,3 2 0,2-2-1,0 2 2,0 0-1,4 0 0,-3-1 0,3 2 0,2-1 1,0 0-1,3 0 0,-1 1 0,0-2 0,2 1 1,0-2-1,0 0 0,0-1 0,3-1 0,-3-1 0,2-2 0,0 0 0,0-2 0,-1-1 0,3-2 0,0 0 0,-2-3 0,5 1 0,-1-3-1,0-2 1,1 0 0,1-2 1,-1 0-1,1-2 0,0-1 0,-1 0 0,1-1 0,1-1 0,-1 0 0,1 0 0,-1-1 0,3-2 0,-1-1 0,3 0 0,-1-1 0,-1-2 0,1 0 0,1-3 0,-1 1 0,1-3 0,-1-1 0,1-1 0,0-3 0,-1 0 0,3-3 0,-3-1 0,1-2 0,4-2 0,-3-1 0,1-2 0,0 0 0,1-3 0,-1 0 0,-3 0 0,1-1 0,0-1 0,-3 0 0,1-2 0,-3 0 0,-2-1 0,1-3 0,-1 1 0,1-4 0,-3 0 0,2-2 0,-2-2 0,1 0 0,-3 0 0,-2-2 0,2 0 0,-1 0 0,-1-2 0,-2-1 0,0-1 0,0-2 0,0-1 0,-4-1 0,2 0 0,-2 0 0,-2 0 0,-2 0 0,0 1 0,-3 0 0,-1 1 0,-2-1 0,-3-1 0,-1 0 0,-1-1 0,-2-1 0,-1 4 0,-3-1 0,0 1 0,-4 1 0,3 0 0,-3-1 0,-2 3 0,0 0 0,0-2 0,0 1 0,-2 0 0,2 0 0,-2-1 0,0 3 0,-2 1 0,0 0 0,0 1 0,-2 2 0,0-1 0,0 2 0,-3-2 0,1 1 0,0 0 0,-2 0 0,-1 0 0,-1-1 0,0 1-1,-3 1 1,1-1 0,-3 1 0,1-1 0,-3 3 0,1-1 1,-1-1-1,1 2 0,-3-1 0,3 1 0,-5-2 0,4 0 0,-1-1 0,-1 2 0,1 1 0,-1 1 0,-2 1 0,1 1 0,-1 2 0,2-1 0,-3 3 0,-3 2 0,2 0 0,0 0 0,-2 3 0,-2-1 0,3 2 0,-3-1 0,0 1 0,0 1 0,0 1 0,-2-2 0,0 1 0,0 0 0,0 2 0,0-1 0,0 0 0,-2 1 0,2 1 0,0 1 0,1 0 0,-1 2 0,0 0 0,2 1 0,0 1 0,2 2 0,0 0 0,2 2 0,1-1 0,-1 2 0,0 2 0,5 0 0,-1 1 0,0 1 0,1 1 0,-1-1 0,1 2 0,-1 0 0,0 1 0,1 1 0,-1-1 0,0 2 0,1-1 0,-1 2 0,3-1 0,-3 0 0,0 2 0,3-1 0,-3 0 0,1 1 0,-1 0 0,0 0 0,3 2 0,-3-2 0,5 0 0,-5 0 0,3 0 0,1 1 0,1-1 0,-1-1 0,1 2 0,1-1 0,3 1-1,0-2 1,-3 1 0,3-1 0,0 1 1,-3 1-1,1-1 0,3 0 0,-3 1 0,2-1 0,1 1 0,-1 1 0,0-1 0,1 0 0,-1 0 0,0 0 0,2 0 0,-1 2 0,1-1 0,0 1 0,-1-1 0,1 1 0,2 1 0,0-1 0,0 0 0,1 2 0,-1-3 0,2 3 0,0 0 0,2 1 0,-2-3 0,0 2 0,2 0 0,-1 0 0,3 1-1,-2 0 1,0 0 0,2 0 0,-2 0 0,2-1 0,-2 1 0,2 0 1,-2-1-2,2 1 1,0 0 0,0 0-1,0 0-1,0 0 0,0 0 0</inkml:trace>
  <inkml:trace contextRef="#ctx0" brushRef="#br0" timeOffset="10131.5795">14335 3727 2,'-2'-1'1,"4"-1"0,-2 2-1,0 0 1,0 2 0,0-1-1,0 2 0,2 2 0,0 1 1,0 1 0,1 1-1,1 2 0,0 4 0,0 1 1,2 5 0,0 1 0,1 5-1,-1 2 0,0 4 1,2 2 0,-2 3-1,3 3 0,-3 1 0,0 5 0,0 3 0,1 4 0,-3 5 0,0 6 0,0 2 0,-2 4 0,-2 3 1,0 2-1,-2 2 1,0 3 0,-2 2-1,0 1 0,-3-2 0,3 0 1,0-3 0,-2-3-1,2-3 0,-2-4 0,4-4 1,-1-6-1,1-4 0,2-4 0,0-4 0,0-6 0,2-5 0,1-4 0,-1-6 0,0-4-1</inkml:trace>
  <inkml:trace contextRef="#ctx0" brushRef="#br0" timeOffset="11396.6519">16370 3263 2,'44'0'1,"-3"1"0,1 1 0,-1-1 0,0 3 0,-6-2 0,3 2 0,-5 0 0,-2 1 0,-2 0-1,-4-1 0,-3 2 0,-1-1 1,-2 1-1,-3 1 0,-3 1 0,-1 1 1,0 0-1,-3 3 0,-1 1 1,-4 0 0,2 2-1,-4 0 0,-2 2 0,0 2 0,0 1 0,-2 1 0,2-2 0,-2 3 0,-2 4 0,2-2 0,0 3 0,-2 2 0,0 3 0,2 0 0,-1 3 0,1 0 0,0 2 1,-2 0-1,2 2 0,2 0 0,-2 1 0,2-2 0,-2 2 1,2-1-1,0 1 0,0-2 1,2 1 0,0 0-1,0 1 1,-2 1-1,2 0 0,0 1 2,-2 0-1,2 1 0,3 0-1,-3-1 1,2 0-1,-2-1 0,0-1 1,0 0-1,0-1 0,0-1 0,0-1 0,0 0 0,0-1 0,2-1 0,-2 1 1,1-1-1,1 1 1,-2-3 0,0 0-1,0-1 0,0-1 0,0-2 0,2-1 0,-4-2 0,4-1 0,-2-1 1,-2 0-1,0-4 1,0-1-1,0 0 0,0-3 0,0 0 0,0-1 0,0-2 0,-2 0 0,0-3 0,2 1 0,0-1 0,0 0 0,-2-2 0,0 0 0,-2 0 0,0 0 0,0 0 0,-3 0 0,-3 1 0,0-2 0,-3 1 0,-3 0 0,-3 0 0,1 1 0,-7-1 0,0 1 0,-2-1 0,-4 0 0,-2 0 0,-2 0 0,-2-1 0,-5 0 0,-1 0 0,-3 1 0,-3 0 0,-3 0 0,-4 1 0,-2 0 0,-4-1 0,-2 3 0,-2-1 0,-4 0 0,-1 2 0,1 0 0,-2 0 0,1 1 0,1-1 1,0 0-1,1 0 0,1 0 0,4-2 0,0 0 0,2-3 0,4 0 0,0-3 0,4 1 0,3-3 0,3-1 1,2 1-1,5-4 0,2 0 0,2 0 0,3-2 1,3 1-1,2-2 0,5-1 0,-1 2 0,4-2 0,0 1 0,3-1 0,1 2 0,1-1 0,3 2 7,1-1-7,2 2-1,-1 0 1,3-2-1,0 1 0,2 0 1,-1 1 0,1 0 0,2-1 0,-2 1 0,0 1 0,-1-3 0,3 3-1,-4-1 1,2-2 6,-3 2-7,1 0 0,0-2 0,-2-1 0,1 1 0,-1-1 7,0 1-1,1-1 6,-1-1-14,2 1 14,-3 0-16,3-1 2,0-1 6,0 0 7,1-1-14,1 1 0,0-3 7,0 2 6,2-1-14,-3-1 13,3-1-13,0-1 13,0 1-7,0-2-7,0-1 0,-2-1 0,-3 0-1,3-4 1</inkml:trace>
  <inkml:trace contextRef="#ctx0" brushRef="#br0" timeOffset="12296.7033">14430 3562 1,'15'-9'1,"-1"0"0,1 0-1,1 0 1,3-1-1,0 1 1,1 0 0,3-1 0,2 1 0,-2-1-1,6 0 0,0 1 0,2 0 0,4-2 0,4 1 0,0-1 0,3 2 0,1 0 0,1-1 0,3 2 0,1 0 0,-1 1 0,3 1 1,-3 1-1,3 0 0,2-1 1,-1 1-1,1 2 1,0-1-1,2 2 0,-3-1 1,3-2-1,-2 0 0,0 2 1,-1-2 0,1 1-1,0-2 0,-3 1 1,1-2-1,0 1 0,-3 0 0,1-1 1,-3 2-1,1-1 0,-5 1 0,0 2 1,-3-1-1,-3 1 1,-2 0-1,-6 1-1,0 0 2,-5-1-1,-1 2 0,-2 1 0,-3-1 0,-1 0 0,-3 1 0,1 1 0,-3-1 0,2 0 0,-3 0 0,1-1 0,0 0 0,1 0 0,-1 1 0,2-2 0,1 2 1,-1-1-1,1 0 1,-1 0-1,0 1 0,-1-1 0,1 0 0,-2-1 0,-1 1 0,-1 0 0,-2 1 0,0 0 0,1-1 0,-3 1 0,0 0 0,0 0 0,-2 0 0,4-1 0,-2 0 0,1 1 0,1-2 0,0 2 0,2 0 0,-2-1 0,3 0 0,-3 0 0,2 1 0,1-1 0,-3 1 0,0 0 0,-2 0 0,2 0 0,-4-1-1</inkml:trace>
  <inkml:trace contextRef="#ctx0" brushRef="#br0" timeOffset="16853.964">10054 7567 1,'0'0'2,"0"0"0,-2 0-1,2 0 0,-4 0 0,0 2 0,0 0 0,-1 0-1,1 2 1,0 2 0,0 1 0,-2 1 0,2 1-1,-2 1 1,-1 2 0,1 0 0,-2 2 0,4 1 0,-2 1-1,-3 0 0,3 2 0,0 3 1,0 0 1,-3 1-2,3 2 0,0 1 1,0-1 0,2 2-1,-1 1 0,-1 1 0,0 1 0,2 2 0,-2-2 0,2 0 0,-1 1 0,3 0 0,0 1 1,2 0 0,0-1-1,-2 2 0,2 1 0,-2 1 1,2 0-1,-2 2 0,0 0 1,2 2-1,-2-2 1,0 3-1,2-1 0,0-1-1,0 3 2,-2-2-1,2 0 0,-2 2 0,0-2-1,0 2 2,0-1-1,-1 1 1,1-1-1,0 1 0,0-2 0,0 1 0,0-1 0,0-1 0,0 1 0,0-2 0,0 0 0,0-1 0,2-1 0,0 1 1,0 0-1,0-1 0,0 1 0,0 1 0,0-1 0,0 1 0,0 1 0,-2 1 0,4 1 0,-4-1 0,2-1 0,-2 4 0,2-3 0,-2 1 0,0 0 1,2 1-1,0-1 0,0 0 0,0 0 0,2 0 0,-2 1 0,2 0 0,-2 1 0,2 0 0,0 0 0,-2 0 0,2 1 0,-2 0 0,0 1 1,-2-3 0,2 2-1,0 0 0,0 0 0,0 0 0,0-2 0,-2 2 0,2 0 0,0 1 0,-2-1 0,0 0 0,0 1-1,2-2 1,-3-2 1,1-1-1,2 0 0,0-1 0,-2-2 0,2 0 0,0-3 0,0 1 0,2-2 0,0-1 0,1 1 0,-1-2-1,-2 0 1,2-1 1,-2 0-1,2-2 0,2 1-1,-2-1 1,0-1 0,2 0 1,-2-2-1,-2-1 0,2-1 0,0-4 0,-2 0 0,2-2 0,-2-1-1,0-4 0,0-2 0,0-2 0,-2-4-1,0-4 0</inkml:trace>
  <inkml:trace contextRef="#ctx0" brushRef="#br0" timeOffset="19079.0913">9961 7701 1,'0'-3'2,"0"-2"0,-2 0-1,2 0 0,0-1 0,2 0 0,0-2 1,0 1-1,4-1 0,1 0 0,3-3 0,4-1 0,3 1 0,4-2 0,1-1-1,5 0 0,2 0 1,4 0 0,2 0-1,3-1 0,1 0 0,2 2 0,1 0 0,3 2 0,-3 2 0,-1 0 0,-2 2 2,1 2-1,-5 1 0,0 2-1,-4 1 0,-2 2 0,-2 1 0,-2 3 1,-5 1 0,1 1-1,-5 1 0,1 2 0,-5 3 1,1 0 0,-3 2 0,-2 1-1,-1 3 0,-1-1 0,-2 3 0,-2 3 0,2-2 1,-2 3-1,-2 1 1,2 2-1,-2 1 0,2 2 0,-2-2 0,0 4 0,2-1 0,1 1 1,-3 1 0,2-2-1,-2 1 0,2-1 1,0 1-1,-2-1 0,2 2 0,-2 0 0,0 0 0,2-2 0,-2 1 0,2 2 0,0-2 7,-2 0-8,0 1 0,2-2 1,-2 2-1,2 0 7,0-1-7,-2 1 0,2-1 7,0-1-8,0 0 1,0-1 0,-2 1 0,3 0 7,-3-1-7,2 1-1,0 0 1,0 0-1,-2 0 1,2 0 0,0 0 1,0 2 6,-2 0-1,2-2 6,0 0-7,0-1-1,0 1-7,0 1-1,0 0 9,0-2-8,0 0 8,1 1-1,1-1 6,-2 1-8,0-2-6,0 2 1,0 0 6,2-1 0,-2 2 0,0-3-7,2 2 14,-2 0-2,3 2-13,-1-2 13,-2 2-13,2 0 1,0-2 13,0 0-7,2-1 6,-4 0-14,5 0 7,-3-1-6,0-1 7,0 1 13,0-1-8,0 1 6,0-1-15,1 2 0,-1-2 1,0 0-6,0 0 7,0 0 0,0 1-6,0-1 20,1 2-1,1 0-9,-2-2 6,0 1-13,2-1-6,-2 2 14,3-2 5,-3 0-1,0 0-1,0 1-7,0-1 6,0 1-13,0-1-5,1 0 14,-1-1 0,0 0-1,0 1-12,-2-1 7,2-1 1,-2 2 0,2-1 7,1 0-1,-1 0-6,0 1 13,0 0-14,0-1 0,2 1 7,0-2 0,1-1 6,-1 2-2,-2-1 0,2 2 0,-2-1-8,3-2-1,-1 0 1,-2 1 7,2-1-1,-2-2-21,2 2 22,-1-2 0,1-1-1,-2 2-21,0-2 16,2-1 7,-2 1-9,1-1 8,1 1-1,-2-1-7,-2 1-7,0-3 2,2-1 1,-2 1 13,0-2-14,0-2 8,0-2 6,0 0 0,1-1-2,-3-2-1,0 1-20,0-3 3,-3 2 20,-1-3-13,2 1 13,-2 0-13,2-1 1,-2-1 13,-2-1-1,2 0-1,-3 1-13,1-1 1,-2 1 13,0-1-1,-1-1 0,-1 1-1,2 0-1,-1 1-1,1-1 0,-2 1 0,0-1-7,1 1 1,-1 0 0,0 0 0,-1 0 1,1 0-7,-3 0-5,1 0 15,-2 0 0,1-1-13,-1 0 1,-1 1 14,1-1-6,-1 0 6,-1 0-6,-3 1 6,-2-1 0,3 0-13,-3 0 14,-2 1-7,1-2-7,-1 0 15,0-1-7,-2 1-6,1-3 7,-1 2 0,-2-1 7,2 0-7,-2-2 0,2 0 0,3-1 0,-3-1-6,-2 0 1,2-1 7,0 0-7,0 1 1,1-1 1,-1-1-1,-2 2 1,2-1 1,0-1 0,2 0 7,-1 1 0,3-2-7,-2 2 7,0-3-7,3 2 0,-1-1 1,0-1 0,3 1 0,-1-1 7,1 1-7,1-2 0,3-1 0,-3 1 1,5-2 6,-1 2-7,1-1 0,1 0 1,1 1-1,-2-2 1,3 0 0,-1 1 6,2-1-7,0 2 1,-1-1 6,3 1 0,-2-1-7,2 1 0,-1 2 0,-1-1 0,0 0 1,0 3 0,-1-3 0,3 2 6,-2 1-7,2 1 0,-1-2 1,-1 3 6,2-1 0,-2 0-1,1 0 0,1-2-7,0 2 6,0 1 1,0 0-1,1-1 6,-1-1-8,2 2 0,-2-1-6,2-1 13,0 1-1,0 0-1,-1 0-1,3-1-7,0 2-6,-2-2 14,2 2-1,-2-2-13,0 1 13,0 0 0,0 0-13,1-2 13,-1 3-13,2-2 14,-2 0-1,2 0-7,0 1 14,0-1-9,-2 0-7,2-2 7,0 2-14,0 0 9,-1-1 0,1 1 0,0 2 7,-2-2 0,2 2-9,0-2 15,0 2-14,0 0 6,0-2 0,2 1 6,-4 0-14,2 0 13,0 1-20,2 1 21,-2-2-1,2-1-1,-3 2-14,3 0 7,0 0 7,0 0 0,0 0-16,0 0 2,0 0 1,0 0 7,0 0 6,0 0 0,0 0-8,0 0 1,0 0-7,0 0 14,0 0-7,0 0 7,0 0-2,0 0-1,0 0 0,0 0-7,0 0-6,0 0 0,0 0 15,0 0 0,0 0-1,0 0-7,0 0 0,0 0 6,0 0-6,0 0 0,0 0-7,0 0-4,0 0 1,0 0 1,0 0 0,0 0 2,0 0 0,0 0 1,0 0 1,0 0-1</inkml:trace>
  <inkml:trace contextRef="#ctx0" brushRef="#br0" timeOffset="21372.2224">12085 8033 2,'10'2'1,"1"0"1,-1 1-2,2-1 0,3 3 1,-1-2 0,1 0 0,1 2 0,1 0 0,2-1 0,-1 1 0,1 1-1,2-3 1,-1 1 0,3 1 0,0-1-1,-1 0 0,3-1 0,0 1 0,2-1 0,2-1 1,0 0-1,0-1 0,4 0 1,-2-1-1,0 1 1,0-1-1,-2 0 0,2 0 0,-2 1 0,-2-1 1,0 0-1,-2-1 1,-1 1-1,1 0 0,-2 0 0,0 0 0,-3 0 0,1 0 0,0-1 2,-3 1-2,1-1 0,0 0 1,-3 1-1,-1-2 1,1 2-1,-3-1-1,3 0 2,-3 0-1,-1 0 0,0-2 0,1 2-1,-3 0 2,2 0-1,-3 0 0,1 1 0,-2-1 0,3 0 0,-5-1 0,2 1 0,-2 1 0,1-1 1,-3 1-1,2-2 1,0 1-1,0 1 0,-2-2 0,3 1 0,-1 0 0,0 0 0,0 0 1,3-3 0,-1 2-1,0-2 0,0 2 0,3 1 0,-3-1 0,0-1 0,1 0 0,-3 0 0,0 2 1,0 0-1,0 0 0,-1 0 0,-1 1 0,-2-3 0,0 3-1,0 0 0,0 0-1</inkml:trace>
  <inkml:trace contextRef="#ctx0" brushRef="#br0" timeOffset="23270.331">12207 9620 2,'0'0'2,"0"0"-1,0 0 1,0 0 0,0 0-1,0 2 0,0 2 0,0-1 0,2 1 0,-2-2 0,0 1 0,2 1 0,0-1 0,0 1-1,0-1 1,0 0 0,1 1-1,1 0 0,-2-1 2,2 1-1,0 0-1,0 0 1,0 1-1,3-1 0,-1 1 0,0 0 0,0-1 0,2 2 0,1-1 0,1 0 1,-2 0-1,3 1 1,1-1-1,0-1 0,1 0 0,-1-1 0,3 2 0,-3-1 0,3 0 0,-1-1 0,1 1 0,-1 1 0,1-3 0,-3 0 0,2-1 0,1 3 0,-1-2 0,1 1 1,-1-2 0,1 1-1,-3 0 0,5 1 0,-5-1 0,3-1 0,-1 0 0,1 1 0,-1-1 0,1 0 0,-1 1 0,-2-1 0,5 2 0,-5-2 0,3 0 0,-1 1 0,-1 1 0,-1-2 0,-1 1 0,1-1 1,-2 0-1,3 1 0,-3-1 0,0-1 0,3 0-1,-3 0 2,0 0-1,-1 0 0,1-1 0,0-1 0,1 1 0,-1 0 0,0 0 0,1-1 0,1 0 0,-1-1 0,1 1 0,-2-2 0,3 2 0,-1-2 0,-2 1 0,1-1 0,1 0 0,-1 0 0,-3 2 0,2-2 0,0 2 0,-1 0 0,1-1 0,-2 1 0,1 0 0,-1 1 0,-2-2 0,2 2 0,-1 0 0,-1 0 0,0 0 0,-2-1 0,2 1 0,-2 1 0,3-1 0,-3 0 0,2 0 0,0 0 0,-2-2 0,3 2 0,1-1 0,-2 1 0,0 0 0,0-1 0,1 0 0,-1 1 0,0 0 0,2 1 0,-1-1-1,-3 1 2,2 0-2,0-2 1,-4 1 1,2 0-1,0 1-1,3-1 2,-3 1-1,2-1 0,-2 0 0,2-2 0,-2 3 0,1-1 0,-1 0 0,-2 0 0,2 0 0,-2 1 0,0 0 0,0 0 0,0-2-1,2 2 2,0 0-1,-1 0 0,3-1 0,-4 2 0,0-2 0,0 1 0,0 1-1,2-1 1,0 0 0,0 0 0,1 0 0,-3 0 0,2 0 0,-2 0 1,0 0-1,2-1 0,-2 0 0,0 0 0,2 1 0,-2 0 0,3 0 0,1 0 0,-2-1 0,0 1 0,0-1 0,0-1 0,0 1 0,1 1 0,-1-1 0,0 1 0,0 0 0,0 0 0,0 0 0,-2 0-1,2 0 1,-1-1 0,-1 1 0,0 0 1,0-1-1,0 1 0,0 0 0,-2 0 0,2-1 0,-2 1-1,0 1 1,0-2 0,2 1 1,-2 0-1,0 0 0,0 0 0,2 1 1,-2 0-1,0-1 0,0 0 0,0 0 0,0 0 1,0 0 0,0 0-1,0 0 1,0 0-1,0 0 7,0 0-8,0 0 1,0 0 6,0 0-7,0 0 0,0 0 0,0 0 0,0 0 7,0 0-7,0 0 6,0 0 6,0 0-1,0 0-8,0 0 6,0 0-7,0 0 6,0 0-1,0 0-7,-2 0 6,2 0-6,0 0 6,0 0-7,0 0 8,0 0-9,0 0 8,0 0-9,0 0 9,0 0-8,0 0 7,0 0-7,0 0 7,0 0-1,0 0-14,0 0 16,0 0-15,0 0 9,0 0 6,0 0 0,0 0-15,0 0 15,0 0 0,0 0-1,0 0-14,0 0 2,-2 0 0,2 0 0,-4 0 0,2-2-1</inkml:trace>
  <inkml:trace contextRef="#ctx0" brushRef="#br0" timeOffset="24817.4195">12358 12187 1,'0'0'2,"0"0"1,0 0-1,0 3-1,0-1 1,2 1 0,-2 2 0,2 0-1,-2-1 0,2 2 0,0 0 0,0 0 0,0 2 1,1-1-1,1 1 0,0 0-1,0 0 0,0 0 1,0 2 0,2 0 0,1 1-1,-1-1 0,0 1 1,0-2-1,0 3 1,3-2-1,1 0 1,-2 0 0,3-1-1,-3 0 0,2-1 0,1 2 0,-1-3 0,2-1 0,1-1 0,1 1 0,3-1 0,-1 0 0,3-2 0,0 2 0,1-3 0,1 1 0,0 0 0,1-2 0,1 0 0,0-1 0,-2 1 0,-1-2 0,1 1 0,-2 0 0,1 0 0,-1-1 0,-1 0 0,-1 1 0,0-1 0,-1-1 0,-1 1 0,-1-1 0,-2 0 0,3-2 1,-3 1-1,1-1 1,-1 1-1,-1-1 0,-3 2 0,2-2 0,0 0 0,-1 0 0,1 0 1,0-2-1,1 0-1,-1 1 1,0 1 0,-1-2 0,1 0 1,-2 1-1,3 1-1,-3-1 2,0 2-1,0-2 0,1 0 0,-1 2 0,0-2 0,-1 1 0,1-1 0,-2 0 0,0 1 0,0-1 0,3 1 0,-5 1 0,0 1 0,0-2 0,0 2 0,-2-1 0,2 2 0,-4-1 0,2 1 7,-2 0-8,3-1 1,-3 1-1,0 0 0,2 0 7,-2 0-1,2 0 6,0 1-14,-2-3 0,0 2 1,0 1 6,2 0 7,-2-1-2,2 1-14,-2-1 1,0 0 13,0 1-1,0-1-14,0-1 7,0 2 6,0 0-7,0 0 0,0 0 7,0 0-1,0 0-7,2-1 6,-2 1 0,-2 0-1,2 0 6,0 0-2,0 0-13,0 0 1,0 0 6,0 0 6,0 0-13,0 0 13,0 0 5,0 0-14,0 0 14,0 0-3,0 0-7,0 0-7,0 0 7,0 0-1,0 0 0,0 0 6,0 0-1,0 0 7,0 0-16,0 0 1,0 0 6,0 0 6,0 0-2,0 1 6,0-1-15,0 0 6,0 0-7,0 0 1,0 0 6,0 0-7,0 0 6,0 0-13,0 0 14,0 2-14,0-2 14,0 0-13,0 1 13,0-1-13,0 0 1,0 0-7,0 0-10,-2 0 1,2-1 4,-2 1 0,0-3 3,0 1 1</inkml:trace>
  <inkml:trace contextRef="#ctx0" brushRef="#br0" timeOffset="32459.8566">15979 14028 2,'-6'-5'2,"-2"1"0,-2-1 0,1-1-1,-1 0 1,-2-1-1,-1 0 0,1 0 0,-1-1-1,1 0 1,0-1 0,-1 0-1,1-2 0,-5 1 0,3-1 0,-5 1 1,-18-12 0,2 4-1,-2 2 1,1 3 0,-1 1-1,2 0 0,16 6 0,-1 0 0,-1 0 0,-2 2 2,-2-2-1,1 2-1,-3 1 0,-2-1 1,0 2-1,-2-2 0,2 3 0,-4 0 1,0 0-1,-3 2 1,-32 1-1,4 2 0,8 1 0,-2 2 0,5 1 0,26-5 0,-2 2 0,-2-1 1,-2 2 0,-3 1-1,3 3 1,-4-2 0,2 0-1,-2 1 1,0 0-1,1 2 0,1-1 0,-33 12 0,8-3 0,10-1 0,9-3 0,4 0 0,0 1 0,3 0 0,8-1 0,3 1 0,10-9 0,3 1 0,0 1 0,-1 1 0,1 1 0,2 1 0,0 0 0,-1 1 0,3 1 0,0 0 0,2 2 0,0 1 0,-1-1 0,3 2 0,2 1 0,-2 1 0,2 0 0,0 1 0,0-2 0,2 2 0,0 2 0,3 1 0,-1-2 0,0 1 0,0 2 0,0-1 0,2 0 0,5 25 0,1-5 0,-2-4 0,3-5 0,-3-1 0,3-3 0,1-2 0,1-1 0,3 0 0,-8-14 0,3 0 0,-3 2 0,5 0 0,-1 3 0,3-1 0,1 2 0,1-2 0,2 3 0,-1 0 0,5-1 0,0 4 0,0-3 0,0 0 0,1 0 0,1-1 0,4 0 0,0 0 0,0-1 0,34 17 0,-8-5 0,-28-18 0,0-2 0,0 2 0,2-1 0,2-1 0,-2 1 0,3-3 0,1 1 0,-2-2 0,2 0 0,2 0 0,-2-1 0,0-1 0,3 1 0,-3-4 0,4 2 0,0-1 0,3-1 0,-1-2 0,3 0 0,-1 1 0,0-4 1,1 1-1,1-2 0,-1 0 1,-1 0-1,1-2 0,-3 1 1,3-2-1,-3-1 0,-2 0 0,3 0 0,40-6-1,-11 0 1,-7 0 0,-37 8 0,-1-3 1,1 1-1,0-3 0,0 1 0,2-2 0,-2-1 0,0-3-1,-2 1 1,-1-2 0,1 0 0,0 0 0,-2-2 0,0 1 0,-3-2 0,3 0 1,-4-1-1,1-1 0,-1 0 0,0 0 0,-3-1-1,1-1 1,-1 0 0,1-1 0,-3 0 0,-1-1 0,1-1 0,-1 0 1,-3 1-1,2-3 0,1 0-1,-5 0 1,2 0 0,-1-2 0,-3 1 1,0 0-1,-2-1 0,0 3 0,-2-1 0,0 0 0,-4 0 0,2 2 0,-2-1 0,-2 1 0,0 0 0,-2 1-1,0 0 1,-3 2 0,-1-2 0,2 2-1,-3 0 1,-1 1 1,0 0-1,-1 1 0,-1 0 1,-3 1-1,1 0 0,-3-1 0,2 3 0,-3-1 0,-1 2 0,0-1 0,1 1 0,-3-1 0,-25-14 0,5 5 0,-1 2 0,5 5 0,4 4-1,-4-1 1,22 10 0,-3-1 0,-1 1-1,-2-1 1,0 0 0,1 0 0,-3 1 0,2-1 0,-2 0 0,2 1 0,1 1 0,-1-1 0,0 1 1,0 0 0,1 0-2,1 2 1,0-2 0,3 1 0,-3 1 0,2 1 0,3 0 0,-1 0 1,1 1-1,-1 1 0,1 1 0,1-1 0,1 1 0,-1 0 0,5 0 0,-2 0 0,1 0 0,3 0 0,0 0 0,-1-1-1,3 1 1,-6 1 0,-1-1 0,7 2 1,2 0-1,2-2 0,-2-1 0,2-1 0,2 1 0,-4 1 0,4 0 0,0 0 0,-2-3 0,-1 3 0,1 2 0,2 0 0,-2-1 0,0-1 0,2-1 0,0 1 0,0 0 0,0 0 0,0 0 0,0 0 7,0 0-8,0 0 0,0 2 0,-2-1 0,2-1 0,0 0 7,0 0 0,0 0-1,0 0-1,0 0 0,0 0-7,0 0 0,0 0 0,0 0 0,0 0-1,0 0 1,0-3-1</inkml:trace>
  <inkml:trace contextRef="#ctx0" brushRef="#br0" timeOffset="42835.4501">13204 15187 2,'-2'-1'2,"0"-2"-1,0 1 0,-2 1 1,-1-1 0,1 0-1,0 0 0,2 0 0,-2 1-1,-2-1 1,2-2 0,0 1 0,-3-1 0,3 2 0,0-1 0,0 1 0,-2 0-1,2 0 0,-1-2 0,-1 2 0,0-2 0,0 2 0,2 0 2,-3-2-2,-1 2 1,2-1-1,0 0 0,-2-1 1,1 1-1,-1 1 0,0-2 0,-3 3 0,3-1 1,-2-1-1,2 1 0,-1 0 0,-1-2 0,0 2 0,-1-2 0,1 1 0,0 2 0,-1 0 0,-3-2 0,1 1 1,1 2-1,-3-1 0,-14 3 0,1 2 0,3-1 0,-2 1 0,0-1 1,2 4 0,13-2-1,-5-2 1,3 2-1,-3-1 0,1 1 0,-3 1 0,2-1 0,3-1 1,-3 2-1,1 0 1,-1 0-1,1-1 0,1 0 0,1 2 0,-3-1 0,5-1 0,-5 0 0,3 0 0,-1 1 0,3 1 0,-3 0 0,1-1 0,0 1 0,1 1 0,-1 0 0,-1-1 0,1 1 0,-1 0 0,1-1 0,1 1 0,-1-1 0,1 1 0,1 2 0,-2-2 0,-1 0 0,3-1 0,1 1 0,-3 0 0,1 0 0,1-1 0,2 1 0,-1-1 0,-9 10 0,-1-3 0,9 0 0,-1-3 1,3 2-1,-1-1 1,-1 0-1,-2 1 0,3 0 0,-1-1 1,4 0-1,-3 2 0,1 2 0,4-1 0,2-8 0,-3 1 0,1 2 0,0 1-1,0-1 2,-3 2-2,1-1 1,0 2 0,0 0 0,-1 3 0,1 2 0,-2-2 0,1 1 1,-1 2-1,-2-2 0,1 1 0,-1 1 0,0-1 0,1 2-1,-3 0 1,1 1 0,1-2 1,0 2-1,-3-1 0,3 1 0,-1-1 0,-1 1 0,1-2 0,1 1 7,2 2-7,-1-2 0,-1 0-1,4 0 7,-3 2-7,3-3 0,0 2 0,1 0 0,-1 1 7,2-1-7,2-2 0,-2 2 0,-1-1 0,5 1 0,-2 0 0,4-1 7,-2 1-1,0 0-7,0 0 0,2-1 7,2 0-1,-2 1-7,0-2 1,0 1 0,4-1 0,-2-1 0,0 1 0,3 1 1,-3-3 6,2 2-7,2-2 1,-2 1 6,4-1-7,-1 1 1,-1-2 0,0 1 6,2 0-1,1-2-6,-1 1 6,2-1-7,0 1 1,-1-2 0,3 0 0,-2 0 1,1 0 6,1 1-1,1-1 0,-1 0 0,3 1-8,-1-2 1,0 2 7,1-1-7,-1-1 7,3 1-8,2 1 1,-3-1 7,3-1-7,-1 0 0,1-1 7,2 0 0,-1 0 0,1-1-9,0 2 9,1-1-1,-1-1-8,2 0 9,-2-1-9,-1 1 9,3-2-9,0 2 2,0-1 0,-1 0 7,3 1 0,0-1-7,-2 1 6,-1-2-7,3 0 15,0 2-9,0-3-7,0 1 0,-1-1 2,3 2 0,-2-2 7,4 0-1,-2 0-7,0-1 8,2 1-8,0-2 1,0 1 7,0-1-7,0 0 1,0-2 6,0 0-7,0 1 7,2-2-7,-2 1 0,-1-2 7,4-1-7,-1 1 7,-2 1 0,-1-3 0,3 1-1,1-1-1,1-1 0,-2-1 0,0-1 0,2 1-1,0-2 0,2 0 0,-2 0 0,0-1 0,0 1-7,2-3 1,-1 0 0,1 0 0,-2-1 2,-2 1 0,2-1 1,0-2-1,-2 0 1,2 0 0,0 0 1,-2-2 0,0 0-1,0 0 0,0-2 1,0 1 0,0 0 0,-2-1 0,2-2 0,0 1 0,-2-1 1,4-2-1,-4 1 1,2-2 0,-4 2 0,2-1 0,-2 1 0,0 0 0,0-2 0,-2 3 0,-3-1-1,3-1 1,-2-1 0,-2 1 0,-1-1 0,1 0 1,-2 0-1,-1-1 0,-1 1 0,-1-1-1,1 0 1,-3-3 0,-1 3 0,1-1 0,-1 0 0,-1-3 0,-2 1 0,1 1 0,-1-2 0,0-2 0,-1 0 0,-1 2 0,0-2 0,-2 0 0,1 0 0,-1-1 0,-2 2 0,2-1 1,-4 1-1,2-2 0,1 0 0,-3 2 0,0-2 0,0 0 0,0 0 0,-2 2 0,0-2 0,0 0 0,0 1 0,-2-1 0,0 0 7,0 0-1,0-1-8,-1-1 1,-1 3 0,0-1 0,0-1 0,0 1 0,-2 2 1,0-2 6,-1 1-7,1 2 0,0-2 0,0 2 0,-3 1 7,3-1-7,-2 1 0,-2 0 6,1 0-7,-1 0 1,0 1 6,-1 1 7,1 1-9,-5 0-8,3-1 15,0 2-14,-3 1 0,3-1 7,-3 2 6,3 0-8,-3 1 7,1 0-8,-1 1 0,1 1 7,-3 1-1,1-1-7,-15-10 6,4 4 0,-2 5-8,4 2-6,2 0 14,1 4-7,-1 2 7,13 2-13,-1-2 13,-1 2-7,-1 1 7,-1-2 0,2 0-15,-3 2 2,3-2 20,-5 1-7,3 0-8,-1 0 1,3 1 7,-3-2 5,3 1-7,-1-1-7,1 0 7,0 2-7,-1 0-7,3-1 16,0 0 5,-1 2-14,1 1 7,0-2-7,-1 1 7,1-2 6,2 3-20,-3-2 0,3 1 3,0 0 7,-1 1 14,1-3-9,2 3-1,0-1 0,0 1-7,-1 0 1,-1 0-7,2-2 2,0 3 14,-3-1-7,3-1-7,-2 1 14,2 0-7,-3 1 0,1-2 0,2 1 13,-2 1-14,1 0 7,-1-2-1,2 1-1,-2 0 0,-1 1-7,-1 1 1,2-2 6,0 1 0,-3 0 0,1 0-1,2 0 0,-3 1-6,1-1 6,0 1-6,-1-2 0,1 1 1,0 1 0,-1 0 13,-7-3-14,5 3 7,-1-1 6,8 1-7,-5 0 12,3 0-7,2 0-2,0 0-7,-1-2 13,-1 2-14,0 0 7,4 0-7,-3 0 7,3-1 12,-2 1-15,0 1 0,0-2 6,-1 1-7,3 0 13,0-1-8,0 1 5,2 0-7,-2 0 6,2 1-14,0-2 14,2 0-15,-2 3 1,0-2 13,0 0 0,-1 1-15,3 1 9,-2-2-8,2 0 1,0 0 1,0 0 20,-2 0-22,2 1 15,-2 0-2,2-1-1,0 0-7,0 1 0,0-2 0,0 1 13,0 0-8,0 0-1,0 0 7,0 0-8,0 0 12,-2 0-8,2 0 6,0 0-1,0 0-8,0 0 6,0 0-2,0 0 0,0 0 5,0 0 6,0 0-3,0 0-15,0 0 6,0 0 1,0 0-2,0 0-7,0 0-7,0 0 16,0 0-8,0 0 12,0 0-14,0 0 7,0 0-1,0 0 6,0 0-1,0 0 6,0 0-22,0 0 2,0 0 7,0 0 13,0 0-2,0 0-8,0 0-1,0 0-12,0 0 19,0 0-20,0 0 20,0 0-1,0 0 0,0 0 4,0 0-14,0 0 7,0 0-7,0 0 6,0 0-1,0 0 0,0 0-1,0 0 0,0 0-13,0 0 20,0 0 0,0 0-2,0 0-14,0 0 1,0 0 0,0 0 1,0 0 1,0 0 6,0 0 0,0 0-1,0 0 7,0 0-2,0 0-13,0 0 13,0 0-13,0 0 1,-2 0 13,2 0-1,-2 0-1,0 0-1,-2 0-13,2 1 1,-2 0 7,-1 0 6,3 1-7,-2-1 7,0 0-1,-2 1-1,2 2 0,0-1 0,-3 1-1,1-2 0,0 3-1,-2-1 0,2 0-6,-1-2-7,-1 2 2,0 0 7,2-1-6,-1 0 8,1 2-7,2-2 8,-2 1-1,2-1 7,-2 1-7,1-1 0,-1 1 6,0 0-1,0 1-7,2-3-6,0 2 1,-1-2 7,1 0 0,2 0-12,-2 0 7,0 0 1,0-1 14,0 2-22,-1 1 15,1 0 0,0-1-1,-2 1 7,0 2-21,2-3 2,0 1 7,-1-2 13,3 1-20,0 0 20,0-1 0,0 0-8,0 1 6,0-1-14,0-1 7,0-1-6,0 3-7,2-2 9,-2 0-6,2 1 14,-2 1 5,2-2-7,0 0-1,0 1 1,-2-1-1,2 1 0,0-1-1,-2 1 0,2-2 0,0 1-6,0-1 7,0 0-1,0 1 0,0 0 0,0-1 6,0 0-1,0 3 0,0-3-14,0-1 1,-3 1 1,3 0 1,0 0 0,0 0 7,0 0-12,0 0 20,0 0-1,0 0-8,0 0-6,0 0 7,0 0-7,0 0 7,0 0 6,0 0-7,0 0 6,0 0-1,0 0-1,0 0 0,0 0-7,0 0 6,0 0-7,0 0 1,0 0-6,0 0 7,0 0-6,0 0 1,0 0 7,0 0 0,0 0 6,0 0-1,0 0-1,0 0-7,0 0 1,0 0 0,0 0-6,0 0 7,0 0 6,0 0-13,0 0 7,0 0-13,0 0 14,0 0 7,0 0-1,0 0-8,0 0 1,0 0-13,0 0 8,0 0 13,0 0-7,0 0 6,0 0-7,0 0 6,0 0-1,0 0 0,0 0-13,0 0-6,0 0 15,0 0-1,0 0 0,0 0 0,0 0-12,0 0 20,0 0-7,0 0 0,0 0 0,0 0 6,0 0-1,0 0-7,0 0 0,0 0 6,0 0-6,0 0 0,0 0-6,0 0 0,0 0 14,0 1-7,0-1-7,-2 1 8,2-1-1,0-1-6,0 1-6,0 0 22,0 0-9,0 0 0,0 0-6,0 1 0,0-1 1,0 1 14,0-1-2,0 0-14,0 1 7,0-1-6,-2 0-7,2 0 3,0-1 13,0 1-13,0 0 20,0 0-7,0 0-7,0 0 7,0 0 6,0 0-15,0 0 1,0 0 7,0 0 7,0 0-9,0 0 0,0 0-13,0 0 15,0 0 0,0 0 5,0 0-13,0 0-7,0 0 9,0 0 6,0 0 7,0 0-8,0 0 6,0 0-14,0 0 1,0 0 13,0 0-1,0 0-7,0 0-6,0 0-7,0 0 3,0 0 1,0 0 20,0 0-8,0 0 0,0 0 0,0 0 0,0 0-1,0 0-14,0 0 3,0 0 1,0 0 19,0 0-7,0 0 6,0 0-1,0 0-8,0 0 0,0 0-6,0 0-1,0 0 9,0 0-1,0 0-14,0 0 22,0 0-2,0 0-1,0 0-13,0 0 7,0 0-14,0 0 9,0 0 0,0 0 1,0 0 0,0 0 1,0 0-6,0 0 7,0 0 6,0 0-13,0 0 20,0 0-14,0 0-6,0 0 20,0 0-21,0 0 20,0 0-1,0 0-8,0 0 1,0 0-8,0 0 1,0 0-6,0 0 14,0 0-13,0 0 7,0 0 7,0 0-7,0 0 13,0 0-2,0 0 0,0 0-2,0 0-13,0 0 7,0 0-6,0 0 13,0 0-14,0 0 1,0 0 7,0 0 0,0 0-1,0 0 0,0 0-6,0 0 7,0 0-1,0 0-6,0 0 0,0 0 1,0 0 1,0 0 6,0 0-13,0 0 8,0 0 0,0 0 13,0 0-8,0 0-13,0 0 8,0 0 6,0 0-13,0 0 2,0 0 19,0 0-14,0 0 13,0 0-1,0 0-7,0 0 5,0 0-1,0 0-7,0 0 0,0 0 0,0 0 0,0 0-13,0 0 15,0 0-1,0 0-13,0 0 22,0 0-2,0 0-8,0 0 7,0 0-7,0 0-13,0 0 1,0 0 2,0 0 14,0 0 6,0 0-1,0 0-8,0 0 6,0 0-13,0 0 1,0 0 13,0 0-20,0 0 14,0 0 6,0 0-7,0 0-7,0 0 1,0 0 7,0 0 6,0 0-1,0 0-13,0 0 0,0 0 7,0 0-6,0 0 13,0 0-1,0 0-7,0 0 0,0 0 0,0 0-6,0 0 13,0 0-1,0 0-1,0 0 0,0 0-1,0 0-13,0 0 7,0 0 1,0 0-6,0 0 7,0 0-13,0 0 8,0 0 0,0 0 15,0 0-2,0 0-1,0 0-8,0 0 1,0 0 0,0 0 0,0 0 6,0 0-1,0 0-1,0 0-19,0 0 21,0 0-13,0 0 13,0 0-7,0 0 0,0 0 0,0 0-6,0 0 7,0 0-12,0 0 14,0 0 6,0 0-14,0 0 7,0 0 0,0 0 6,0 0-1,0 0 0,0 0-1,0 0-1,0 0 0,0 0 0,0 0-21,0 0 22,0 0-13,0 0 13,0 0-13,0 0 14,0 0-1,0 0-7,0 0 0,0 0 0,0 0 1,0 0 6,0 0-7,0 0 7,0 0-1,0 0-7,0 0 7,0 0-7,0 0 1,0 0 0,0 0 0,0 0 0,0 0 1,0 0 6,0 0-7,0 0 0,0 0-6,0 0 1,0 0 7,0 0-6,0 0 7,0 0-6,0 0 7,0 0-8,0 0 9,0 0-1,0 0 6,0 0-14,0 0-6,0 0 8,0 0 7,0 0 7,0 0-8,0 0 6,0 0-8,0 0 7,0 0-1,0 0-1,0 0-19,0 0 20,0 0-1,0 0-6,0 0 0,0 0 0,0 0-6,0 0 7,0 0-6,0 0 7,0 0-1,0 0-6,0 0 7,0 0-6,0 0-1,0 0 8,0 0 7,0 0-14,0 0 13,0 0-1,0 0-7,0 0 6,0 0-1,0 0 0,0 0-7,0 0 6,0 0 0,0 0-19,0 0 1,0 0 15,0 0 0,0 0-1,0 0 7,0 0-1,0 0-1,0 0-1,0 0-6,0 0 6,0 0-13,0 0 1,0 0 14,0 0-1,0 0-19,0 0 20,0 0-7,0 0-12,0 0 20,0 0-7,0 0 6,0 0 0,0 0-1,0 0-1,0 0-19,0 0 21,0 0-20,0 0 14,0 0 0,0 0 0,0 0 7,0 0-1,0 0-1,0 0-1,0 0 0,0 0-13,0 0 13,0 0-13,0 0 8,0 0 0,0 0 6,0 0 0,0 0-13,0 0 13,0 0-7,0 0 0,0 0-6,0 0 1,0 0 14,0 0-1,0 0 5,0 0-7,0 0-19,0 0 20,0 0-7,0 0-12,0 0 14,0 0 0,0 0 7,0 0-8,0 0 7,0 0-1,0 0-1,0 0 0,0 0 0,0 0-1,0 0 0,0 0-7,0 0 7,0 0-7,0 0-7,0 0 9,0 0-6,0 0-12,0 0 8,0 0-16,0 0 9,0 0-29,0 0-1,0 0 6,-2-1 3,2-1 4</inkml:trace>
  <inkml:trace contextRef="#ctx0" brushRef="#br0" timeOffset="60038.434">15626 6342 2,'-11'-4'2,"-1"2"0,-2-1 0,-1-1 0,-1 2 0,-1-1-1,-2 1 0,-1-1 1,-1 1-1,-2 1 0,-2 0 0,1 1 0,-1 1 1,-2 0-1,0 1 0,-2 1-1,0-1 0,-2 3 0,0 0 0,-2 1 0,2-1 0,0 2 1,-2-1-1,2 1 0,-2 0 0,0 0 1,-2 1-1,1 0 0,1 0 0,0 2 1,2 0-1,-2 0 0,2 0 0,2 0 0,0 1 1,0 1-1,0-2 0,0 2 1,2 0-1,-2 0 0,3 3 0,-1-2 0,0 2 0,0 0 0,2 0 0,0 0 0,0-1 0,5 0 0,-3-1 0,0 0 1,5 1-1,-3-1 1,4-1-1,-1 2 0,1-2 0,3 1 0,1-2 0,1 1 0,2 1 0,-1-1 0,3 0 0,0 1 1,0 0 0,1 0 0,1-1-1,0 2-1,0 0 1,2 0 0,-3 0 0,5 1 1,-2 1-1,0 0-1,0-1 1,2 1 1,-2 0-1,2 1 0,0 0 0,-1 1 0,1-1 0,2 3 7,0 0-7,2-2 6,1 2-8,-1-1 7,0 0 0,2 1-7,0 0 0,0 1 7,2 0-7,5-1 0,-3 0 0,2 0 0,1 0 7,1 0-7,2 0 7,1-1-1,1-1-1,1 0-7,4 0 8,-1-2-7,1 0 20,4-1-9,0-1-1,2-1 5,-1 0-7,3-1-15,0-1 22,0 0-2,2-1-1,2-2-8,1 2-6,-1-3 13,4 0-7,-2 0 12,0-2-7,0 1-8,1-1 13,1-2-20,-2 2 14,2-2-7,-2 1-7,-2-2 15,3-1-8,-1 1 13,-2-2-14,0 0 13,0-2-7,0 0-13,0 0 20,2-2-14,-2 0 7,-2-1-13,3-1 20,1 0-14,-2-1 7,0 0 6,2-1-1,-2-1-8,0-1 8,-2-1-2,0-1-7,2 1-6,-4-2 13,2-1-13,-2-1 13,-2 0-1,2-1-7,-2-2 1,-2-3 0,-5-1 0,3 0-7,-2-1 15,-2-3-8,-3-1-7,-1-2 8,-1 1 0,-2-2-6,-1-1 1,-3 1 7,0-2 6,-1 1-8,-3 1 8,0-1-16,-4 2 16,0 0-9,-2 0-7,-2 1 8,-1 0-6,-1 0 1,-2 2 1,-2 0 13,-1 0-20,-1 0 14,-3 0-1,-1 1 0,-1 0-13,-1 2 8,-3 0 6,-2 1 6,1-1-7,-3 3-7,-2 0-5,0 0 1,-2 3 14,-2 0-1,2 2-20,-2 1 9,2 3 1,0 0-6,0 2 2,0 1 7,0 1-7,0 2 2,2 3 1,0-1 0,1 2 0,1 1 0,2 4 1</inkml:trace>
  <inkml:trace contextRef="#ctx0" brushRef="#br0" timeOffset="61344.5087">14842 9034 3,'-4'-10'2,"0"5"-1,-3-1 1,1-1 0,-2-1 0,-2 0-1,-1-1 0,-1 1 1,-3 0-1,3 1 0,-5 0 0,3 0 0,-5 0 1,1 1-1,-3 2 0,0 0 0,-1 1 0,-1 0 0,-2 2-1,0 1 1,-2 1 0,1 1-1,-1 0 0,0 1 0,-2 2 0,0 1 0,2 0 1,-2 2-1,0 0 0,2 1 0,0 1 0,0 1 1,0 1-1,-1 1 0,1-1 1,0 2-1,0 3 0,0-1 0,2 0 0,0 0 1,3 0 6,-1 0-8,0 0 0,2-1 1,3 0 0,-1 1 0,3-1 0,-1 0-1,3-1 1,-1 2 6,3-3-7,-1 2 0,3-1 7,0 0-8,-1 1 7,3 1 0,0-1-7,-1 2 6,3-1-6,0 0 0,2 0 14,0 1-9,0 0 6,0 1-14,1-1 7,1 2 6,0 0-13,2 0 6,-2 1 7,2 1-8,2-2 13,-2 4-14,2-3-6,0 1 13,3 3-13,1-1 13,-2-1-1,2 0-7,2 1 14,3 1-8,-1 0 5,3-2-1,1 1-7,3-1 6,1 1-7,3-2 6,2-1 0,3 0-7,3-2 6,5-3-1,-1 0-6,6-1 0,-2-3-7,4 1 8,1-3 0,1 0 8,1-2-8,-3-4 0,3 0 6,-1-1-1,-2-2-20,3-2 23,-3-1-15,0 0 14,1-4-7,-3-2 7,2 0-8,-3-3 7,-1 1-1,-4-2-20,0-2 23,0 0-22,-2-1 22,-2-2 0,0-1-15,-2 0 1,0-2 1,-2-1 1,0-3 7,-1 1-7,-1-1 7,0 0 0,-2-2 6,-1 0-1,-3 2-1,1-3 0,-3 1-21,-1-1 15,-3-1 7,-1 0-8,0 1 8,-1-3-15,-5 1 14,0-2-7,-4 0 0,-2-1 0,0 0 0,-4 1 8,-1-2-8,-3 2 6,-2 1-1,-3 1-20,1 1 16,-3 1 7,-1 1-2,-1 2 6,-2 2-14,1 1 0,-5 2 1,0 1 6,0 2 0,-2 0-7,-2 3 0,0 2 1,-2 1 6,-2 1-13,2 3 7,-2 1-7,0 0 9,2 3 0,-2-1 0,4 3 0,0 1-13,0 0 1,4 1 0,0-1 2,3 3 1,-1-1 1,2 0 0</inkml:trace>
  <inkml:trace contextRef="#ctx0" brushRef="#br0" timeOffset="63703.6437">13239 12573 1,'-2'-3'3,"-2"0"-1,2 0 0,0-1 0,-2 1 0,2-1-1,-3 1 1,1 0-1,0-1-1,0 2 1,0-1 0,0 0 0,-2 1 0,1-1 1,-3 1-1,2 1 0,-2 1-1,-1 1 1,-1 0 0,0 0 0,-1 0 0,-1 2 0,0-1 0,-3 2-1,1-2 0,-1 0 0,-1 2 1,1-1-1,-1 1 0,1 0 1,-1 0-1,1-1 1,-1 1-1,1-2 1,1 3-1,-3-2 7,3 1-8,-1-2 0,-2 2 7,3 0-7,0 1 6,-1-2-6,1 2 6,1 0-7,-1-1 7,-1 2-1,3-2-7,-1 3 7,1-2 0,0 1-9,-1 0 2,1 0 7,-1 1-7,-1 0 7,1 2 6,1 0-8,0 1 6,-3 0-7,1 2 0,-1-1 0,1 2 6,-3 0 5,1 2-7,-1 0-1,1 0-1,-1 2 6,0-2 5,1 1-8,-1 1 7,5 0-9,-3 0-13,3-1 20,0 2-8,-1-1 0,5 0-7,0 0 13,-1-1-1,3 2-1,2-2 0,0-1-1,2 3-1,0-2-1,0 0 0,2 0 5,2 1-7,-2-2 7,4 1-2,-2-1-1,0 2-7,2-1 0,0 1 7,1 0-1,-1-1-7,0 0 7,0 2-7,0-2 0,0 0 0,2 0 19,-1-1-14,-1 2 6,2-2-2,0 1 6,0-1-21,0 0 8,1 0-7,1 1 14,-2-1-7,2-2 6,3 0 5,-3 1 0,4 0-8,-1-2 5,1 1-1,1 0-7,-1-2 0,5 2 7,-3-1-1,3-3-1,-1-1-13,5 1 13,0 0 1,-1-3 4,3 1-1,0 0-14,-1 0 14,1-2-8,2 1 6,-2-1-7,0-2 0,1 1-12,-1-1 20,2-2-1,-2 1-7,-1 0-13,1-2 21,0 0-14,-2 0 13,1 0 7,1-2-9,-4 1-1,1 0 0,1-2-7,0 0 13,-1 0-14,1-1 13,-2-1-1,1-1-13,-1-1 13,2 1-20,-3-1 20,3-1-20,0-1 8,-1 0 13,1-1-1,0 1-1,-1-2-13,1 1 7,0-2 7,-3 0-8,-1 0 0,2 0 6,-3-2-13,1 1 13,-3-1-7,1-1 6,-1 1 0,-2-1-1,1-1 0,-5 1-7,3-3 0,-3 0-12,0-1 21,-2-1-1,0 3-1,-1-4 0,-3 1-19,0 0 20,-2-1-13,0 1 7,0-1 7,-2 1-13,0 0 7,0-1 6,-3 1-7,1 1-13,-2-1 2,2 2 20,-2 0-1,2-1 1,-3 3-9,1 0-13,-2-2 21,2 2-13,-3 1 1,1-1-6,0 0 20,-2 1-1,-1 0-13,1 1 13,2-1-7,-3 2-7,-1-1 7,1 0-12,-1 0 13,2 3 6,-1-2-7,-1 1 6,0 0-7,1 0 7,-1 2-1,-1-2-7,1 3 0,0-1 0,1 0 6,1-1 0,0 2-7,-1-1-6,1 0 0,2 1 2,-3 1 14,3 1-2,0 0-7,2-1 0,-3 2 0,1 1-7,2-1 16,0 2-22,-1-1 21,3 1 0,-2-1-1,0 1-7,0 2 0,1-1 0,-3-1 6,4 2 0,-2 1-7,0-2 6,-1 1-6,1 2-6,-2-1-7,2 0 23,-2-2-16,1 2 16,-1 0-2,2 0-13,-2 0 7,1-1-14,-1 2 3,2-1 1,-2 0 20,1 1-7,1 0-1,0 1 0,0 0 0,2-1 0,-3 0-1,3 0 0,-2 2-6,2-2 1,0-2 0,0 2 13,0 0-20,1 0 2,-1 0 26,2 0-9,-2-1-1,2 2 0,-2-1-1,2 0-1,-2 0-1,0 0 0,2 0-1,-1 2 0,1-2 0,0 1 5,0-2-13,0 1 7,0 1-7,0 0 7,0-1-6,0 1-6,2 0 7,-2-1-5,0 0 1,0 1-1,2-1-4,0 0 20,-2-1-13,2 1 13,-2-1 0,2 2-8,-2-1-7,2 0-11,-3 1-18,3-2-8,-2 1 5,0 1 3</inkml:trace>
</inkml:ink>
</file>

<file path=ppt/ink/ink11.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5:56:37.819"/>
    </inkml:context>
    <inkml:brush xml:id="br0">
      <inkml:brushProperty name="width" value="0.05292" units="cm"/>
      <inkml:brushProperty name="height" value="0.05292" units="cm"/>
      <inkml:brushProperty name="color" value="#FF0000"/>
    </inkml:brush>
  </inkml:definitions>
  <inkml:trace contextRef="#ctx0" brushRef="#br0">16010 1378 1,'-6'0'2,"-2"0"0,-2 2 0,-3 1 0,-1 1 0,-3 2 0,-3 3-1,-1 2 1,-2 3-1,-2 1 0,0 5 0,3 1 0,-3 3 1,2 3-2,0 3 1,3 0 0,3 2 0,3 1 0,1 2-1,5-1 0,6 0 0,2-3 0,6-2 1,2-2 0,5-4-1,-1-2 1,7-5-1,2-3 0,1-5-1,5-4 1,0-7 0,4-4 0,-2-3 0,0-4 1,2-2-1,-2-3 0,-2-2 0,0-1 0,-7-2 0,1-2 0,-2 1 1,-3-2-1,-5 0 1,-3-1-1,-4-1 0,-4 0 0,-2-1 0,-6 1 0,-3 0 0,-1 1 0,-5 1 0,1 3 0,-5 3 0,-2 2 0,1 3 0,-1 3 0,-2 2 0,0 4 0,0 5 0,3 2-1,1 4-1,0 1 0,5 2 0</inkml:trace>
  <inkml:trace contextRef="#ctx0" brushRef="#br0" timeOffset="328.0187">15905 2140 2,'0'3'2,"2"2"0,0 2 0,0 3 0,2 3-1,-2 2 1,0 5-1,1 1 1,-1 3-1,2 4 0,-2 2 0,2 3 0,0 2-1,-2 2 0,4 1 0,-1 2 0,-1 1 2,2-1-1,0 2-1,-2 0 0,2 0 0,1-1 0,-1-2 0,-2-2-1,2-1-2</inkml:trace>
  <inkml:trace contextRef="#ctx0" brushRef="#br0" timeOffset="521.0298">16019 2599 1,'-6'7'2,"-3"0"0,1 6 0,-4 4 0,-1 5 0,-3 4-1,-3 3 0,-4 4 0,1 2 0,-1 1-1,-2 3 1,2-1-1,0-1 1,3 1-2,1-2 0,3-4 0,1-3 0</inkml:trace>
  <inkml:trace contextRef="#ctx0" brushRef="#br0" timeOffset="730.0417">16141 2695 1,'6'12'2,"0"2"0,0 1-1,3 0 1,1 0 0,-2 0-1,3 1 0,1-4 0,0 1 0,3-1 0,-1-3-1,3-2 0,-1 0 0,5-4 0,-2-3 0,4-1 0</inkml:trace>
  <inkml:trace contextRef="#ctx0" brushRef="#br0" timeOffset="912.0521">16246 3198 1,'-12'22'2,"-5"2"-1,3 4 0,-5 1 0,1 3 0,-3-2 0,-2 2 1,0 0-2,1 0 1,-3-1 0,0-2 0,2-3 0,3-1-1,1-4 0</inkml:trace>
  <inkml:trace contextRef="#ctx0" brushRef="#br0" timeOffset="1074.0614">16205 3236 1,'8'8'3,"0"4"-1,1 2-1,-1 2 0,0 1 0,-2 1 0,3 1 0,-1 1 0,2 1 0,-1 1-1</inkml:trace>
  <inkml:trace contextRef="#ctx0" brushRef="#br0" timeOffset="1562.0893">15667 4176 3,'-2'0'3,"0"1"-1,0 1 0,2 3 0,0 3 0,0 3-1,2 5 1,-2 1-1,2 4 0,2 2 0,0 3 1,3 2-2,-1 0 1,-2-2 0,2 2 0,0-2 0,1-4-1,-1-2 1,-2-3 0,0-2 0,0-3 0,0-2 0,-2-4-1,2-6 1,-1-4-1,-1-6 0,-2-4 0,2-3 0,0-4 0,0-5 1,-2-3 0,2-4-1,-2-5 0,0-4 0,2-4 0,0-4 0,0 0 0,0 1 0,2 1 0,3 5 0,-1 4 0,0 5-1,-2 5 1,0 4 0,2 4 0,1 4 0,3 7 0,-2 5 1,3 5-2,1 6 1,2 6 0,1 2 0,-1 3 0,1 5 1,1 4-2,3 2 1,0 2 0,1 0 0,1 0 0,2 1-1,-3-4 0,-1 1 0,2-2-2</inkml:trace>
  <inkml:trace contextRef="#ctx0" brushRef="#br0" timeOffset="1737.0993">15793 4262 1,'4'-2'3,"3"0"-1,3-1 0,0-3 0,7-1-1,-1-1 0,5-4-1,0 0-1</inkml:trace>
  <inkml:trace contextRef="#ctx0" brushRef="#br0" timeOffset="3254.1861">16341 3978 3,'-6'19'3,"-2"1"-1,0 1 0,1 3-1,1-1 1,0-1-1,2-1 0,0 1 0,2-3 0,0-2 0,4-2-1,2-1 0,0-3 1,2-3-1,2-5 1,1 0-1,3-6 0,-2-1 0,5-5 0,-3 0 0,3-3 0,-3-1 0,3-5 0,-1-1 0,-1 1 0,-3-3 0,2 0 0,-1 2 0,-3 3 0,-2 1 0,0 3 0,1 2 0,-1 2 2,-4 3-1,2 5-1,-2 2 0,-2 4 0,0 4 1,-2 1-1,2 4 0,-2 0 1,2 4-1,0-2 1,2 1-1,2-1 0,0 1 0,2-1 0,1-2 0,3-2 0,2 0 0,1-5 0,3 0 0,1-3 1,2-5-1,-1-1 0,3-4-1,0-2 1,1-1 0,-1-4 0,2 0 0,-1-4 0,-1-1 0,-2 1 0,-1-3 0,-5-2 0,-3 0-1,0-2 0,-3 2 1,-3 1 0,-4 3 0,0 2 0,-2 1 0,0 4 1,-2 3-1,-3 4 0,-1 3 1,0 5 0,-1 0 0,1 5 0,0 1-1,0 2 0,1 1-1,3 1 1,0 0 0,0 0 0,4-1 0,0-2 0,2 1 1,4-4-1,1-1 0,3-2 0,0-1 0,3-4 0,-1-2 0,3-2 0,-1-1 0,3-3 0,-3-4 0,3 1 0,-1-3-1,-1 0 1,1-3 0,-1-1 0,-1-2 0,-2 0 0,1 2 0,-5 2 0,0 2 0,-1 3 0,-3 0 0,0 2 0,0 3 0,-4 5 0,0 3 0,0 1 0,0 3 0,0 4 1,-2 2-1,4-2-1,-2 2 2,2 0-1,0-1 0,2-2-1,0-1 1,3-1 0,-1-1 0,0-1 0,2-3 0,3-3 0,-3-2 0,2 0 0,3-3 0,-3-2 0,2-1 0,-1-2 0,-1-2 0,0-1 0,-1 1 1,-1-1-1,-2 0 0,0 1 0,1 2 0,-3-1 0,0 3 0,0 1 0,-2 4 0,0 2 0,0 1 0,0 4 0,2 3 0,1 0 0,-3 4 0,2-1 0,0 1 0,0-1 0,0 1 0,2-2 0,3 0 0,-1-1 0,-2-1 0,2-2 1,3-2-1,-3 0 0,2-3 0,1-3 0,-1 1 0,0-4 0,1 1 0,-1-2 0,-2-4 0,1 1 0,-1-2 0,-2 0 0,0 0 0,1 1 0,-1 1 0,-2 2 0,0-1 0,0 4 0,0 0 1,0 4-1,3 1 0,-1 2 0,0 2 0,0 0 0,3 1 0,-3 0 0,2-1 0,2 1 0,3-2 0,-3 0 0,3-3 0,-1-3 0,2-3 0,3-2 0,-1-1 0,1-1 0,0-4-1,1-1 1,-1-1 0,-5-1 0,3-2 0,-3 0 0,-2-2 0,-1-1 0,-1-3 0,-4 0 0,-2-1 0,0 0 0,0 0 0,-2 1 0,-2 3 0,0 2 0,2 4 0,-2 3 0,0 3 0,2 3 0,-2 5 0,2 3 0,0 3 1,0 4-1,2 6 0,0 4 0,2 4 0,2 0 0,1 4 0,5 2 0,0 1 0,5-1 0,0 2 0,1-3 0,3-2 0,-1-2 0,1-2 0,-2-2 0,1-4 0,1-3 0,-2-2 0,-3-4 0,3-4 0,-5-2 0,1-3 0,-1-2 0,-3-2 1,1-2-1,-4-3 0,-1-2 1,-1 0 0,0 0-1,0 2 0,-2-1 0,0 2 0,-1 2 0,1 2 0,-2 0 0,2 5 0,-2 1 0,2 3-1,0 1 1,0 3 0,3 0 1,-1 1-1,2 1-1,0-1 2,3-1-1,-1 1 0,2-1 0,1-1 0,3 1 0,3-2 0,0-2 0,1-2 0,-1-1 0,-1-1 0,-3-2 0,2 2-1,-5-3 0,0-1 1,-1 1 0,-1-2-1,-2 0 1,-2-2 0,-1 2 0,-3-1-1,0 1 1,0-1 0,-2 1 0,-2-1 0,2 2 0,0-1 0,-2 1 0,2 1 0,0 0 0,0 0 1,0 1-1,2 1 0,-2 0 0,0 2 1,0-2-1,2 3 0,4 2 0,2 0 1,3 1-1,1 3 7,3 1 5,-1 4-14,0 4 7,3 1-1,0 4 0,1 2 0,1 2 11,1 7-2,1 1 0,-2 3-16,1 2 8,-3-2-15,0 0 22,-5-1-15,-2-2 0,-1 1-5,-5-3 0,-4-2-1,-2-1 1,-2-2 1,-3 0-1</inkml:trace>
  <inkml:trace contextRef="#ctx0" brushRef="#br0" timeOffset="3430.1962">17855 3653 1,'2'-9'3,"0"-2"0,5-3-1,-1-3 0,2-2-1,5-1 1,1-2 0,3-2-1,3 1 0,1 1 0,4 0-1,0 0-1</inkml:trace>
  <inkml:trace contextRef="#ctx0" brushRef="#br0" timeOffset="3762.2152">17510 4235 2,'-2'-2'4,"2"-2"-1,-2-1 0,0 2 0,0-1 0,0 1-1,2 1 1,-2-1-2,-1 1 1,3 2-1,-2 2 7,2 1-8,-2 1 0,2 2 0,-2 3 0,0 2-1,2 2 1,-2-1 0,0 2 0,2 2 0,0-1 0,0 0-1,2 1 2,0-1-1,0 0 7,2 0-7,1 0 0,-1 2 0,2-2 0,-2 0-1,0-1 0,-2 0 0,-2-1 0,0-1 0,0 1 0,-2 0-1,0-1 0,0-2-1,-2-1 1</inkml:trace>
  <inkml:trace contextRef="#ctx0" brushRef="#br0" timeOffset="4144.237">17708 4302 3,'7'0'3,"1"0"-1,-2 3 1,0-1-1,1 1 0,-1 3 0,0 0 0,0 1-1,-2 0 1,0 1-1,1-1 0,-1 1 0,-2-1-1,2-1 1,-2 0-1,2-1 0,-2-2 0,0-1 0,2 0 0,-2-2 0,1 0 1,1-3 0,-2 0 0,2-2-1,0 0 0,-2 0-1,2-2 1,-2 1 1,2-1-1,-1 0 0,-1 1 0,0 3 0,0-2 0,0 3 1,0 2 0,0 1-1,2 2 0,0 2 0,0 3 0,0 2 0,5 3 0,-3 0 0,4 5 0,-1 0 0,1 3 0,0 3 0,1 1 0,-1 2 1,0-1-1,-4 2 0,1 0 0,-3 0 0,-4 1 0,0-1 0,-4 1 0,0-2 0,-3-2-1,-1-2 1,-2-3-1,-1-2 0,1-3 0,-4-4 0,1-2 0,-1-3 0</inkml:trace>
  <inkml:trace contextRef="#ctx0" brushRef="#br0" timeOffset="4371.25">18000 4331 2,'6'3'3,"1"1"0,1 3 0,0 1 0,2 4 7,-3 2-2,-1 2-1,0 3-1,-2 2-1,-2 2 6,-2 3-14,0 2 0,0 0 7,-4-1 0,0 0-8,0 0 1,0-4 7,0-2-7,-3-2 0,3-3 0,0-3 0,0-3 0,0-4 0,0-4 0,0-4 0,-1-5 0,3-5 0</inkml:trace>
  <inkml:trace contextRef="#ctx0" brushRef="#br0" timeOffset="4913.281">17965 4117 2,'2'-1'3,"0"0"0,-2 0-1,2 1 1,0 2 0,0 2 0,2 2 0,3 3 5,-1 3-1,0 1 6,0 4-2,0 3-14,3 2 20,-1 1-9,0 4 5,1-2 0,-1 1-3,2-1-7,0 1-1,1-3-13,1-1 14,-1-1 6,3-3-20,-2-2 1,1-2 15,1-5-15,-1-2 15,1-2 7,-1-3-15,1-2 13,3-5-8,-5 1 0,0-3 6,-1-2-20,-1-2 20,-2 2-19,1-1 20,-3 2-14,2 1 19,-4 2-8,0-1-7,1 1 8,-1 2-15,0 3 8,0 1 6,0 3-7,0 2 0,-2 1 7,5 3-21,-5-1 15,2 0-12,0-1 14,4 0 0,-2-1 6,1-2-14,1 2 1,2-1 7,-2-3-1,3 0 7,-1-3-1,3-2-8,-3-1-12,2-1 14,1 0-6,-1-2 13,-2-2-1,1-1-7,1-1 6,-1 0-13,-1 1-6,-2-1 15,3 1 6,-5 1 6,0 2-29,0 0 9,-2 3 1,0-1 7,3 2-7,-3 2 7,0 0 6,0 1-1,0 1-7,2 1-6,-2 0 1,1 1 13,1-2-8,2 1 7,-2 0 0,1-1-22,1-1 9,0-1 7,2 0 0,-1-2-6,-1 1 0,0-2-5,0 0 7,1-1-7,-1 1 2,2-1 1,-1 2 0,-1-2 1,0 0-1,-2 1 3,3-1 0,-3 1 0,-2 0 0,2 1 0,-4 0 0</inkml:trace>
  <inkml:trace contextRef="#ctx0" brushRef="#br0" timeOffset="5121.2929">18004 4208 4,'0'0'3,"0"0"0,0 0 0,0 0-1,2 0 0,5 0 0,-1 0-1,2-1 1,4 0-1,3-2 0,1 1-1,3-1-1,2-1-2</inkml:trace>
  <inkml:trace contextRef="#ctx0" brushRef="#br0" timeOffset="7327.4191">18918 3501 1,'-2'-7'3,"-2"-1"-1,0 0 1,0-1-1,0-1 0,0 0 0,-3-2 0,1 3 0,-2-2-1,0 1 1,-1 0 0,-3 0-1,2 2 0,-5 0 0,-1-1-1,-3 0 0,-2 1 1,-1 3 0,-5-1 0,-2 1-1,-4 0 0,-5 3 0,-3 0 0,-2-1 0,-5 2 0,-2 1 0,-1 0 1,-5 1-1,-2 2 0,-4 0 0,-2 2 0,-4 1 0,-3 0 0,1 1 0,0-1 0,-1 3 0,-1-1 0,0 0 0,-1 0 0,1 3 0,-1-1 0,-1 0 0,6 3 0,-5-1 0,5 2 0,2 0 0,0 0 0,2 2 0,-1 0 0,3 2 0,0 0 0,2 1 0,2 1 0,3-1 0,3 2 0,2 0 0,1 1 0,3 2 0,5-1 0,1 1 0,1 2 0,4 1 0,0-1 0,2 3 0,4-1 0,2 1 0,-2 1 0,4 0 0,0-1 0,0 1-1,5 0 1,-3 2 1,2-2-1,1-1 0,1 1 0,0-1 0,3 0 0,1 0 0,1-2 0,2 0 0,3 0 0,1-1 0,2 1 0,0 1 0,1-1 0,3-2 0,0 1 0,2 0 0,2 0 0,0 0 0,3-1 0,3 2 0,0-1 0,2 1 0,3-2 0,1 3 0,3-1 0,2 0 0,3 0 0,3 1 0,4 0 0,2 0 0,4 0 0,5-2 0,3 2 0,0-3 0,3 1 0,4-2 0,1 1 0,1-3 0,4-1 0,0-2 0,4 0 0,4-3 0,2-1 0,2-1 0,2-1 0,1-4 0,1 0 0,3-4 0,-1 0 0,3-3 0,3-2 0,-1 0 0,-1-3 0,-1-3 0,2-1 0,-3-2 0,-1-3 0,1 0 0,-4-3 0,-1-2-1,1-2 1,1-2 0,-5 0 0,-2-3-1,-4 0 0,0-4 1,-2 0 0,-6-2 0,0-2 0,-5-2 0,-1 0-1,-3-2 1,-1-3 0,-5 0 0,-2-1-1,-4-1 1,-2 2 0,-2-3 0,-2 1 0,0-1 0,-2 1 0,-2-2 0,-1-2 0,-3 1 0,2 1 0,-5-1 0,-1 1 0,-3-1 0,-2 1 0,-1 1 0,-1 1 0,-4 2 0,-4 0 0,0 2 0,-4 2 0,0 1 0,-4 2 1,-1-1-1,-1 2 0,-2 1 0,-3-1 0,1 4 0,-3 0 1,1 0 0,-1 3-1,-2-1 0,1 3 0,-1 1 0,1 3 0,-1-1 0,0 2 1,3-1-1,-1 3 0,1 2 0,-1 0 1,3 2-1,-1-1 0,1 3 0,-1 1 0,3 0 0,1 1 0,-1 0 0,4 2 0,0 0 0,-1 2 0,3-1 0,0 1 0,0-1 0,2 1 0,-1-1 0,1 3 0,0-1 0,0 1 0,0-2 0,2 2 1,0 0-1,0 1 0,0-1 0,-1 0 7,1 0-8,2-1 1,-2 2 6,2-1-1,0 1 0,-2 0-7,2 0 0,0 0 0,-2-1 0,2 1 7,0 0 0,-2 0-1,2 1-7,0-2 0,0 1 1,0 0 0,0 0 0,0 0 7,0 0-7,0 0 0,0 0 7,0 0-1,0 0-7,0 0 1,0 0 0,0 0 0,0 0 0,0 0 0,0 0-1,0 0 0</inkml:trace>
  <inkml:trace contextRef="#ctx0" brushRef="#br0" timeOffset="9509.5439">16474 1263 1,'-4'-11'2,"-3"2"0,1-1 0,-2-1-1,0 1 1,-1-1 0,-1 1-1,0 0 1,-1 0-1,1 1-1,-2 0 1,-1 4 0,-1-1 0,-3 0 0,1 1-1,-1 1 2,-2 0-1,1 2 0,-3 0 0,3 0 0,-3 1-1,0 1 0,-2 0 0,1 3 1,-1 0 0,-2 1-1,0 1 0,-2 0 0,1 2 0,-1-1 1,-2 2-1,2 1 0,-4 1 0,2 0 0,-2 1 0,0 1 0,2 1 1,-2 0-1,2 1 0,-2 0 0,2 0 0,2 0 0,-2 1 1,4 1-1,0-1 1,1 1-1,-1 2 0,2-2 0,0 2 0,1-1 0,-1 1 1,2 0-1,-2 1 0,3-1 0,1 0 0,0-2 0,1 2 0,-1-1 0,3 0 0,-1 0 1,1 1-2,-1 0 1,3-1 1,-1 2-1,1 1 0,-1-1 0,1 5 0,-3-1 7,3 1-1,-1 2-1,-1 1 6,1 2-1,1 2-2,-3 0 5,3 2-14,-5 2 7,2 0-1,1 0 0,-1 2-1,1-2 6,-1 0-20,3-1 7,-1 0 13,1 1 5,1 1-14,-1-1 6,4 0-7,-1-1 13,1 1-9,0-2-13,1 1 8,1 0 6,2-1 6,-2-1-8,3 0 0,-1 0 6,4-2-8,-2 1 6,2 0-7,0-2 7,0 0-8,4 0 7,-2-1-1,0 0-1,2 0-6,2-2 6,0 0 0,0 2-1,1-1 0,1-1-7,0 1 13,0 0-13,0-2 0,3 2 1,-1 1-6,2-2 7,1-1 0,-1 1 1,0-2-7,3-1 8,-1-1 6,-2 2-7,3-3 6,1-2-7,-1 1 7,1 0-7,1-3 0,1 1 7,1-2 5,-1 0-7,1 0 0,1-3-13,1 1 20,0 0-8,1-1 0,1 1-7,2-1-5,-3 0 7,5-2 1,-2 1 0,0 0 0,0 0 0,1 0 7,1-2-1,2 1 0,0-1-7,2 1 7,0-2-1,4 0-6,-2 0 6,2-1-6,2-1 12,0-1-7,1-2 7,1 0-8,0 0 0,0-1-8,3-2 8,-1 0 0,0-2 1,0 0-8,3-2 8,-1 0-1,3-2 7,-1 2-8,-2-3 7,3 0-8,-3-1 1,-2-1 0,3-1-7,-3-1 7,0 0 7,-1-2-7,1-2 6,-4-1-1,0-1-19,0-2 0,1 0 9,-1-3 7,-2 0 0,2-3 0,0-2-7,-2-1 1,2-1 7,-2-3-1,-2-3 7,-2 1-8,2-2 0,-2-1 0,0 0 6,-2-2-7,0 2-7,-2-2 0,2 0 2,-2-2 7,-1 0-13,-1 0 14,0-1 0,0-1 6,-3-1-8,1-2-6,2 0 0,-5-2 7,1 2 6,0-2-6,-3 1 5,3 0-7,-5 1-13,3 1 8,-5 1 7,3 0 0,-5 0 0,0 2-13,-1 0 1,-1 2 20,-2 2-7,0 0 6,-4 1-20,1 4 7,-3-1 1,0 2-6,-5 2 7,3 0 1,-2 2 6,-2 1 6,0 0-2,-2 1-20,-1 2 21,-1-1-2,0 2 0,-1-1-2,1 1-13,-3 1 7,3 2 7,-2 0-8,-1-1 7,1 3-7,-3-1-6,3 2 1,-5 0 7,3 0 6,-3 2-14,3 1 0,-5 0 15,1 0-1,-1 2-21,-2 0 16,1 2 5,1-2-7,-4 3 0,3 1 0,1 0 0,0-1 6,1 2 0,-1 1-14,3-1 8,-1 0 6,1 1-13,-1 2 0,3-1 14,-1 1-1,1-1-13,-1 1 7,1-1-6,1 2 13,1 0-1,-1 0-7,-1-1 0,4 2 0,-3 0 7,1 1-7,-1-1 6,1 1-1,0 0 0,-1 0-13,1 0 1,1 0 13,-3-2 0,4 1-1,-3 0 0,3 1-7,-3-1 7,3 0-1,0-2-13,-1 2-5,3-1 15,-2 0 6,2 0-1,-1 0-13,3 0 7,-2-2-12,2 3 7,-1-1 8,1-1-1,2 0 7,-2 1-15,0-2 9,2 1 5,-1 0-13,3 1 0,-2-1 1,0-1 7,2 2-13,-2-2 14,2 1 6,0-1 0,-2 1-8,1-1 12,-1 1-2,2-1 13,-2 1-17,2-2-1,-2 2-7,2-1 7,0 0-7,0 0 12,2-1-14,-2 2 14,0-1-8,-3 1-7,5-1 7,0 2-8,-2-3 15,0 3-14,0-1 13,2 1-14,-2 0 13,0 1-7,2 0-13,0 1 21,0 0-14,0 0 13,0 0-1,0 0-7,0 0 6,0 0-13,0 0 13,0 0 0,0 0-1,0 0-7,0 0-6,0 0 7,0 0-6,0 0 13,0 0-13,0 0 20,0 0-14,0 0-13,0 0 21,0 0-14,0 0 14,0 0-1,0 0-13,0 0 13,0 0-7,0 0 6,0 0-13,0 0 14,0 0-13,0 0 13,0 0-20,0 0 8,-2 0-19,2 0-2,0 0-4,0 0 3,0 0 4,0 0 1</inkml:trace>
  <inkml:trace contextRef="#ctx0" brushRef="#br0" timeOffset="10458.5982">17369 2471 3,'0'0'2,"0"0"0,0 0 0,0-1 0,2-4 0,3 2-1,-1-3 0,4 0 0,2-2 0,3 1 0,1 0 0,7-1-1,2-3 1,6 1-1,4-1 0,2-1 0,4 0 0,0-1 0,5 2 0,-1-2 0,3 1 0,-1 2 0,1 0 0,-3 1 0,1 1 0,-1 1 0,-2 2 0,-1 1 2,-1 0-2,-2 3 0,-2 1 0,-2 2 0,-4 2 1,-2 3 0,-2 1-1,-2 2 0,-5 3 1,-1 2 0,-2 4-1,-7 2 0,-2 4 0,-4 3 1,-2 3-1,-4 1 0,-2 2 0,-3 1 1,-3 0 0,0 1 0,-3 0 0,-1 0-1,-1 0 1,1-1-1,-1 0 0,0-2 0,1 1 0,1-3 0,-1 0 0,1-1 0,1 0 0,1 0 0,3-2 0,0-1 1,-1-1-1,3-2 0,0-2 0,2 1 0,0-2 1,-1-1 6,3-1-1,0-3-7,0-1 0,0-1 6,2-1-7,0-2 7,0-1-1,-1-2-6,1-2-1,2-1 1,-2 0 7,2 0-7,-2-1 6,2-1 0,0-1 0,-2 0-9,2-2 1,0-1 1,-2-2-1,2-1 0,2-2 1,-2-1 0</inkml:trace>
  <inkml:trace contextRef="#ctx0" brushRef="#br0" timeOffset="10916.6244">18027 3002 2,'0'0'3,"0"0"0,0 0 0,0 0 0,0 0-1,0 0 0,0 0-1,0 0 0,0 0 2,0 0-1,0 3-1,2-1 0,-2 4 0,0 1 0,2 0-1,-2 1 1,2 1 0,-2 2 6,0 0-1,2 2-1,-2 1-7,2 0 1,0 0 0,0-1 6,1 0 6,-1-1-14,2 1 14,0-1-9,2-2 13,0 1-8,3-3 12,1-1-9,2-1-2,5-3-1,-1-1 0,3-3 0,0 1-2,5-1 6,-1-4-8,0 2 0,4-2-1,0-1 0,-2 1-7,-3-1 7,-1 1 6,-2 1-1,-1-1 0,-3 0 5,-1 3-8,-4-2-7,1 2 7,-1 1 0,-2-1-7,-1-1 6,-3 2 0,2 0 6,-2 1-20,-2-1 14,2 1-7,-4-1 7,2 1 0,-2 0 6,0 0-8,0 0-6,0-2-6,0 2-11,0 0 1,0 0 4,0 0 0,2 0 3,-2-1 0,0 0 1</inkml:trace>
</inkml:ink>
</file>

<file path=ppt/ink/ink12.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5:57:18.912"/>
    </inkml:context>
    <inkml:brush xml:id="br0">
      <inkml:brushProperty name="width" value="0.05292" units="cm"/>
      <inkml:brushProperty name="height" value="0.05292" units="cm"/>
      <inkml:brushProperty name="color" value="#FF0000"/>
    </inkml:brush>
  </inkml:definitions>
  <inkml:trace contextRef="#ctx0" brushRef="#br0">10941 4153 3,'0'0'2,"0"0"0,0 2 0,0-1 0,0 1 0,0 0-1,0 1 0,-2 1 0,2 2 0,-2 1 0,2 1 0,-2 4 0,0 3-1,2 4 2,-2 3-1,2 5 0,2 4 0,-2 6 0,2 9 0,0 4-1,0 3 0,0 6 0,0 3 0,0 4 1,1 5 0,-1 4-1,0-1 0,-2 4 0,2-1 0,0-1 0,-2 2 0,0-2 0,2 1 0,-2-5 0,0 0 1,2-4 0,-2 0-1,0-5 0,0-4 0,0-2 0,-2-4 0,2-1 0,-2-6-1,0-3 0,0-5 0,-2-4-2</inkml:trace>
  <inkml:trace contextRef="#ctx0" brushRef="#br0" timeOffset="818.0468">11030 4221 2,'6'-2'1,"3"-2"1,1 1 0,3-3 0,5 0 0,7-2-1,6-3 0,4 0 0,6-2-1,7-2 1,6-3-1,4 0 1,4-3-1,6-1 0,6 1 0,5-1 1,4 1 0,0 0 0,3 1-1,-1 0 1,0 3-1,2 1 0,0 1 0,-2 2 0,-3 2 0,-3 4 0,-5 1 0,-1 4 0,-7 1 0,-4 3 0,-2 3 2,-6 4-1,-5 2 0,-1 3-1,-7 3 1,-4 3-1,-1 4 0,-5 3 1,-4 3-1,-3 4 1,-1 3-1,-4 4 1,-3 2 0,-3 3-1,-1 3 0,-2 4 1,-1 1-1,-3 2 1,0 0-1,0 1 0,-2 0 0,1 1 0,-1-1 0,-2 0 0,4 1 1,-2 1 0,0 1-1,0-1 0,1 0 0,1 1 0,0-1 1,-2 0-2,2-1 2,3-1-1,-3 0 0,0 0 0,2-2 0,-2 0 0,1-4 0,-3-1 0,0-4 0,-2-3-1,0-1 1,-4-3 1,2-3-1,-4-4-1,-2-2 1,-1-3 0,-3-2 1,-2-2-2,-1-2 1,-3-4 0,-5 1 1,0-1-1,-6-2-1,-1 0 1,-3-2 0,-7 2 0,-1-1 0,-9 1 0,-3 0 1,-3 2-1,-6-1-1,-4 0 1,0 0 0,-5 1 0,-1-1 0,-2 0 0,-3-1 0,1-1 0,-1 0 1,1-1-1,2-1 0,-1-3 0,5-1 0,0-1 0,1-2 0,1-2 0,4 0 0,0-2-1,4 0 1,2-2 0,3 1 1,3-1-1,2-1 0,3 0 0,4 1-1,3-1 1,3 0 0,4 0 0,4 0 0,3 0 0,1-1 0,2 0-1,2-1-1,3 0 0,-1-1 1,5-2-1</inkml:trace>
  <inkml:trace contextRef="#ctx0" brushRef="#br0" timeOffset="1718.0982">13793 4906 1,'-2'-1'3,"2"-1"0,0 0 0,0 1 0,-2 0-1,2-1 1,0 2-1,0 0 0,0-2 0,0 1 0,0 1-1,0 0 7,2 3-1,-2 1-8,2 1 1,-2 3 6,0 2-1,2 2-1,-2 2-6,3 2 6,-3 2 0,2 1 0,-2 4-1,0 0-1,2-1-6,-2 1-1,2 2 2,-2-1 7,2-1-8,2 1 15,-2-2-2,0-1-8,2-2 0,0 0 0,-2-4-7,3 0 1,-3-3 13,2-1-1,-2-1 0,2-2-14,0 0 14,0-3-8,2-3 7,3-1-7,-1-3 0,6-4 0,1-3 6,8-3-6,2-3 6,3-1 0,10-3-15,1-2 15,2 0-7,7 0 0,-1 0-6,1 2 14,2-2-13,-3 1 7,1 1 0,-3 1-7,1 0 14,-3 3-14,-3 0 14,-1 2-14,-6 0 8,0 3-1,-6 1-6,-2-1 7,-3 2 0,-3 2-6,-2 1 7,-3 0 6,-1 0-1,-3 2 5,0-1-7,-2 1-1,-1 0 5,-1 1-7,0 1 12,-2 0-26,0 0 7,-2 0 20,3-1-21,-3 2 7,0-1 6,0 1-7,0-1 0,0 0 6,-2 1-19,2-1 1,-2 1 2,0-1-2,0 1 3,0 0 0</inkml:trace>
  <inkml:trace contextRef="#ctx0" brushRef="#br0" timeOffset="5097.2915">9920 8067 3,'0'0'2,"-2"3"-1,0 0 0,-1 2 1,1 0 0,0 0-1,0 4 0,0 0 0,-2 4 0,0-1 0,2 4-1,0 2 1,2 2 0,-2 3 0,0 3 0,2 3-1,0 1 0,0 6 0,0 1 0,2 4 0,0 2 0,2 1 0,-2 0 0,2 2 0,0-1 0,0 0 0,1 2 2,1-1-2,0 1 0,0 2 0,0 0 0,1-1 0,-1 0 1,-2 1-1,2-3 0,-2 2 0,0-2 1,-2 1-1,-2-1 0,-2-1 0,2-1 0,-4-2 0,2-3 0,-4 0 0,2-3 0,0-2-1,0-4 1,-1-2 1,1-4-1,0-1 0,2-3-1,-2-1 0,2-5-1,2-5 1,0-2-1</inkml:trace>
  <inkml:trace contextRef="#ctx0" brushRef="#br0" timeOffset="6660.3809">10050 8015 2,'6'0'1,"0"0"1,5 0-1,-1 0-1,2 0 1,3 0 0,4-1-1,-1 0 1,5-2 0,2 1 0,4-1-1,4-2 1,2 0 0,4 0-1,7-4 1,5 1 0,3-1-1,4-3 0,4-2 0,2 2 0,5-2 0,3-1 0,4-1 0,5 0 0,0 1 1,4 0-1,-3 0 0,5 0 0,0 1 0,4-1 1,0 2-1,2 0 0,2 0 1,-2 2-1,2-1 0,1 0 0,3 1 0,-2 1 0,0 1 0,0 0 0,-3 1 0,-1-2 0,0 2 0,-4 0 0,2 0 0,-5-1 0,1 0 0,-4 3 0,-4-3 0,-5 4 0,-4-1 0,-3 1 0,-7 2 0,-3-1 0,-3 2 0,-6 1 0,-3-1 0,-3 2 0,-7 2 0,-2 0 0,-4 1 0,-4 3 0,-3 0 0,-3 3 1,-2 2-1,-5 2 0,0 2 0,-1 3 0,-5 3 0,-2 4 1,-2 0 1,0 4-1,0 3 0,-2 0-1,-2 3 0,2 1 0,-2 3 0,0 0 0,0 2 0,0 1 0,0 0 0,0 1 0,0 0 1,0 1 0,2 1 0,2 0-1,-2 2 0,4 1 0,0-1 0,2 0 0,3 1 0,-1 0 0,2 0 0,0-1 1,3-1-1,-1-2 0,1 2 1,1-3-1,1 1 1,-1-2-1,1 1 1,-1-4-1,1 0 0,-1-1 0,1-2 0,-1-1 0,-2-3 0,3 0 0,-5-1 0,3-2 0,-1 0 0,-2-1 0,3 0 0,-5-2 0,0-2 0,1 1 0,-1-2 0,-2 0 0,0-1 0,-2-1 0,3-1 0,-3 1 0,0-1 0,0-2 0,-2 1 0,0-3 0,0 0 0,-2-2 0,0 0 0,-2-1 0,0-2 0,-2-1 0,-2 0 0,-2 0 0,-1-1 0,-1-1 0,-3 0 0,-1 2 0,-7-3 0,3-2 0,-5 0 0,0 1 0,-2-1 0,-1-1 0,-1 0 0,-2 0 0,-2 0 0,-2 1 0,-3-1 0,1 1 0,-2-1 0,0 1 0,-5-1 0,1 1 0,-2 1 0,-3 0 0,-1 0 0,-3 1 0,0 0 0,-1 1 0,-3-2 0,-2 1 0,-2 0 0,0 1 0,-4 0 0,-2-1 0,-2 1 0,-2-1 0,-1 1 0,1 0 0,0-1 0,-3 1 0,3-2 0,-2 1 0,0-2 0,-1 1 0,3-3 0,2 1 0,2-2 0,0 0 0,2 0 0,2-2 0,0 0 0,0 0 0,2-2 0,0 0 0,2 0 0,2-1 0,-2 2 0,1-1 0,1-2-1,2 1 1,2 1 0,-1-1 0,3 1 0,-2 1 0,5-2-1,-1 3 1,3-1 0,2 0 1,-1 1-1,1 0 0,4 0 0,0 1 0,-1-1 0,3 0 0,0 0-1,2-1 1,2 1 0,0 0 0,-2-2-1,4 1 1,0-1 0,2 0 1,2 1-2,0-1 2,0-1-1,3-1-1,1 1 1,2 0 0,3-2 0,-1 1 0,1-1 0,1 0 0,1-1 0,1 1 0,1-1 0,0 0 1,-1 0-1,3 2 0,0-1 0,-1 0 0,1 2 0,0-1 0,-1 2 0,1-2 0,-1 1 0,-1 2 0,0 0 0,-3-1-1,3 1 1,-1 0 1,-1 1 0,1 0-1,-1 0 0,2-1 1,-1 0-1,1 1 0,-1-1 0,3-2 0,2 2 0,2-1 0,-3 1 0,1 0 0,2-2 0,0 0 0,1 2 0,-1-1 0,2 0 0,0 1 0,-2 0 0,2-3-1,0 2 0,-1-2 0,-1 1-1,0-2 0</inkml:trace>
  <inkml:trace contextRef="#ctx0" brushRef="#br0" timeOffset="10577.605">12825 8453 1,'-4'-6'2,"-2"-3"-1,0 0 0,-4 0 0,-1-1 0,-1 1 0,-3 0 1,1-2-1,-3 2 0,-1-1 0,-3 0-1,0 1 1,-1 0 0,-3-1-1,-2 1 1,-2 1-1,-4 0 1,0 0-1,-4 0 0,-1 1 1,-3 0-1,-2 1 1,-3 1-1,-2 0 0,-1 1 0,-1 0 0,-2 3 0,-3 1 0,1 0 0,-2 1-1,-4 2 1,0 0 0,-2 2 0,-2-1 0,2 2 0,-2 1 0,2-1 0,0 1 1,0 0-1,2 1 0,2 0 0,0 2 0,2-2 0,0 2 0,2 1 0,5 0 0,1 0 0,3-1 0,1 2 0,7-1 0,0 2 0,4 1 0,4 0 0,0 1 0,2 0 0,4 2 0,0 1 0,3 2 0,-1 1 1,4 2-1,1-1 0,1 2 0,3 0 0,0 2 0,3-1 0,1 2 0,4-1 0,0 0 0,2 0 0,2 1 0,2-1 0,2 2 0,0-1 0,6 0 2,1 1-2,3-2 0,3 2 0,3-1 0,1 0 0,4 0 1,2-2 0,2 0-1,4-1 0,0-2 0,2 0 0,4-2 0,3 0 0,1-2 0,3-1 0,1-2 0,7-1 0,4-3 0,2-1 0,2-1 0,4-2 0,0-1 0,3-4 0,3 1 0,2-3 0,5 0 0,2-1 0,1-2 0,1-1 0,-2 1 0,2-4 0,1-1 0,-1 0 0,0-2 0,0 0 0,-3-4 0,-1-1-1,-1-4 1,-3-2 0,-1 0 0,-3-1 0,-1-2 0,-4-1 1,0 0-1,-4-3 0,-4-1 0,0-3 0,-6 1 0,-2-2-1,-5 0 1,-4-1 1,-3-2-1,-5 0 0,-6-1 1,-3 1-1,-3 0 0,-6 1 0,-5 1 0,-6 3 0,-2-1 0,-6 4 0,-4 2 0,-3 1 0,-7 2 1,-1 2-2,-6 1 0,0 2 1,-1 1 0,-3 2 0,-2 2 0,0 1 0,0 1 0,0 1-1,-3-1 1,3 2 0,-4 1 0,2 0 0,0-1 1,-2 2-1,0 1 1,-2 1-1,1 0 0,1 2 0,-2-2 0,0 3 0,0-2 0,-1 3 0,3 0 1,2-1-1,0 2 0,4 0 0,0 0 0,2 0 0,0 1 0,5-1 0,1 0 0,0 1 0,5-1 0,1 1 0,3-1 0,-1 0 0,3 0 0,2 0 0,-1 0 0,3 0 0,0 0 0,2 0 0,0 0 0,0 0 0,-1 0 0,3 0 0,0 1 0,-2-1 0,2 3-1,2-2-1,-2 0-1</inkml:trace>
  <inkml:trace contextRef="#ctx0" brushRef="#br0" timeOffset="11991.6859">10406 9620 2,'18'-3'1,"5"0"1,4 1-1,4-1 1,6 1-1,2 0 0,3-1 0,5 1 0,3-1 0,4-1-1,4 1 1,6-2 0,4-1 0,7-2-1,3 1 1,5-1-1,0-1 1,3-2-1,8 1 0,-1-1 0,2 1 0,2-1 1,-2 1 0,0 0-1,0 2 0,-2-1 0,0 2 0,-2 0 0,-4 2 0,-2 1 0,-2 0 0,-5 2 0,-3 1 0,-3 1 0,-3 0 0,-5 0 0,-4 1 0,-2-1 0,-7 1 0,-3-1 0,-5 1-1,-5 2 1,-7-3 0,-5 0 0,-3 1 0,-6-1 0,-7 1 0,-6-1 0,-6 1 0,-6-1 0,-5 1 0,-7 2-1,-5-2 0,-8 1 1,-4 0 0,-5 1 0,-5 0 0,-5-1 0,-6 2 0,-4-1 0,0 2 0,-6-1 0,-3-1 0,-1 2 0,-5 1 0,1-2 0,-3 2 0,-1 1-1,-3 0 1,2 1 0,-1 0 0,-1 2 0,0-2 0,2 1 0,1 1 0,1 0 0,3-1 0,3 0 0,3 1 0,4-2 0,2 0 0,4 0 0,4-1 0,4-1 0,5 0 0,1 0 0,7-2-1,4 0 1,6 0 0,2 0 0,4-2 0,4 2 0,5-2 0,8 0 0,2 1 0,8-1 0,4 0 0,7-1 0,3 2 0,7-2 0,8-1 0,4 0 0,7 0 0,5-1 0,5-2 0,4 2 0,6-1 0,0 0 0,7-2-1,1 2 1,4-2 0,5 1 0,0-2 0,-1 0 0,1 2 0,0-2 0,-1 1 0,1-1 0,0 0 0,-5 2 0,1-2 0,-5 2 0,-1-1 0,-5 1 0,-4 0 0,-6 0-1,-3 2 0,-5-2 1,-7 2 0,-6 1 0,-4-1 0,-6 1 0,-6 0 0,-9 1 0,-8 2 0,-6-2 0,-6 2 0,-11 0-1,-6 0 1,-8 1 0,-8 0 0,-7 2 0,-6 0 0,-6 0 0,-4 2 1,-4-2 0,-7 1-1,1 0 1,-1 0-1,1 1 0,-1-1 1,3 1-1,-3 1 0,5 0 0,-3 2 0,3-2 0,2 3 0,1-2 0,3 1 0,4 0-1</inkml:trace>
  <inkml:trace contextRef="#ctx0" brushRef="#br0" timeOffset="22467.285">13469 12881 2,'-7'-2'2,"1"1"0,0-1-1,0 0 1,0 1-1,-3 0 0,3 0 0,-2 1 0,2 0 0,-3 0-1,-3 1 1,4 0-1,-3 0 0,1 1 0,2 0 1,-5 1 0,1 1-1,0-1 1,-1 2 0,-3 1 0,1 1-1,-1 0 0,-3 0 0,2 1 0,-1-1 0,-1 1 0,1 1 0,-1 1 0,0-2 0,-1 2 0,-1 1 0,0 0 0,-1 0 0,1 2 0,-4-2 0,2 2 0,-1 2 0,-1-1 2,-2 0-1,0 1 0,0 0-2,0 2 2,-2-1-1,2 0 0,0 2 1,1-1-1,-1 0 1,2 3-1,-2-1 0,2-1 0,0 2 1,0 0-1,3 1 0,-3 1 1,0 0 0,2 0-1,1 3 0,-3-1 0,2 2 1,-2 0-1,2 1 0,-1 1 0,1 2 0,-4 0 0,4 1 0,0 1 0,-1 1 0,1 0 1,2 0-1,1 1 0,-1-1 0,2 1 0,1-1 0,1-1 0,1 1 0,1-1 0,3 0 0,-1-1 0,1 1 0,4 0 0,-1 0 0,-1-1 0,2 3 0,1-1 0,1 1 0,-2 0 0,2-2 0,0 3 0,1-1 0,-3 0 0,4-2 0,0 2 0,0 0 0,0-1 0,0 1 1,-1-1-1,1-1 0,0 1 0,0-1 0,0 2 0,2 0 0,-2-2 0,2 3 0,2-1 0,-3 2 0,3-1 0,-2 1 1,2 0-1,0 0 0,0 1 0,0-1 7,2 2-8,-2-2 0,3 0 1,-3 0 6,2-1-7,2 1 0,-2 1 0,2-2 7,0 1-8,0 1 7,2-1 6,3 0-14,-3-2 0,2 0 1,0-1 0,3-1 7,-1 0-1,3-2-7,-1 2 1,0-2 6,1-1 7,1 0-2,3-1-8,-3 0-7,3-2 8,1-1 6,-1 2-1,4-3-7,-3 1 0,3 0 0,2-1 6,2-1-13,-3 1 1,5 0 7,-2-2-1,4-1 0,0-2 0,0 1 0,2-2 7,2 1-1,2 0-1,0-2 0,5 1-1,-1-2-7,2-2-7,1-1 2,1 0 20,0-3 0,3 1-3,-1-3-7,5 0 0,-4-4-1,3 2 0,1-2 6,2-3-7,1-1 7,3 0 0,-2-1-2,2-3-1,-2 0-6,1-2 0,-1-2 6,-2 0 0,4-2-13,-5 2 13,3-2-13,0-3 7,2 1 8,0-1-1,0-2-1,1 0 6,1 0-20,0-1-6,0-3 22,0 1-1,2-2-1,0 0 0,0-2-7,-2-1 0,2-2 7,-2 0-1,-2-2 0,2-1-13,-5-1 8,1-1 6,-2-3 6,-3 2-14,-1-4-12,-2-1 15,-3 0-8,-2-1 2,-1-1 8,-3 0 6,-2 0 0,-2 0-9,-2 1 1,0 0 7,-2 0-8,-2-3 1,-2 3 6,-2-2-14,-1-1 8,1 0 8,-2 1-16,-1-3 9,-1 1 7,0 1-9,-3-1 8,-1 0-8,-1 2 7,-1-2-1,-1 1 0,-2 1-1,-1-1 0,-1 1-1,-4-1-19,0 1 15,-2-1 7,0 0-7,-2-1-7,0 1 2,-2 1 1,-2 0 0,0 1 7,0 1 6,-5 1-7,3 0 7,-2 2 0,2 0-2,-2 1-14,-3 0 8,3 0-6,-2 1-6,-1-1 15,3 2-1,-2-2 0,-1 1 0,1 0 0,0 0-13,-3-2 2,3 2 14,0-1-1,-3 2-14,3-1 16,-1 2-15,-1 0 15,2 1-7,-3 1 7,1 0-8,-1 1 14,1 0-14,0 2 6,-3 0-6,3 0 6,-3 0-14,1 2 3,1-1 13,-1 1-13,-1-2 13,1 2-6,-1 0 6,1 0-7,0-1 0,-3 1 7,5 0 0,-5-2-9,3 3 2,-3 0-6,0 0 7,1 0 6,-1-1 0,-1 0 0,-1 2-15,-2 2 15,1-1-7,-3 0 7,0 2-8,1-1 8,-3 2-9,0 0 9,0 1-15,-2 1 2,2 0 7,-2 2-6,1 0 14,-1 2-1,-2-1-7,2 1 6,-4 1-7,2 0-6,-2 0 8,-2 1-7,2 0 7,-2-1 0,0 2 0,-1 0 7,1-1-7,0 1 6,0 1-1,0 0-7,2 0 7,-2 1 0,2 0-1,0 0-7,2 2 6,0-1-6,0 0 6,0 2-6,0 0 6,0 2-13,0 0 1,2 0 14,0 0-7,-1 1 7,1 0-13,0 0 13,0 1-13,0 0 20,2 0-7,0 2-1,1-2-7,1 1-7,0 0 15,2 0-7,3 0-7,-1 0 14,1 1-6,1-1 6,2 0-7,1-1 0,2 1 7,-1-1-13,3 1 13,2 0 1,-1 1 4,-1-2-14,4 2 7,0 0-6,-1 0-8,3-1 16,-2 1-8,2-1 1,0 2 0,0-1 14,2 1-9,-3-1-14,3-1 3,0 1 13,0 0-13,0 0 1,2-1 13,-2-1-7,0 3 7,2-3-1,-2 1-13,0 0 1,2 2 7,-2-3 6,2 1-7,0 1 7,0-2-14,-2 0 14,0 1-1,2 1-7,0-2-6,-2 1 20,2-1-7,0 0-8,-2 1 8,2-1-1,0-1 5,-3 1-1,3-1-13,0 1 7,-2-1 6,2 0-20,0 1 20,0 0-1,0-1-1,0 0-13,0 2 13,-2-2 7,2 0-29,0 0 22,0 0 0,0 0-15,0 1 16,-2-1-8,2 0 6,0 0-1,0 0-13,0-1 14,0 1-1,0 0-6,0 0 12,2 0-1,0 0-1,-2 0 6,-2 0-22,2 0 2,0-2 14,0 2-15,0 0 15,0 0-8,0 0 6,0 0-1,0 0 6,0 0-2,0 0-13,0 0 13,0 0 0,0 0-22,0 0 15,0 0 7,0 0-8,0 0 6,0 0-1,0 0-7,0 0 6,0 0-13,0 0 14,0 0 5,0 0-7,0 0-1,0 0-7,0 0 7,0 0 7,0 0-8,0 0-1,0 0 0,0 2-6,0-2 0,0 0-5,0 0 14,0 0-1,0 0 0,0 0 7,0 0-22,0 0 15,2 0 0,-4 0-1,2 0-8,0 0 2,0 0 7,0 0-1,0 0-6,0 0 0,0 0 7,0 0 0,0 0 7,0 0-2,0 0-8,0 0 7,0 0 5,0 0-20,0 0 13,0 0 0,0 0 6,0 0-22,0 0 9,0 0 0,0 0 6,0 0 0,0 0-13,0 0 7,0 0 7,0 0-1,0 0 0,0 0-7,0 0 7,0 0 0,0 0-1,0 0-7,0 0 7,0 0-1,0 0 6,0 0-19,0 0 6,0 0 15,0 0-8,0 0-7,0 0 7,0 0 0,0 0 0,0 0-7,0 0 7,0 0 6,0 0-20,0 0 8,0 0 7,0 0 6,0 0-20,0 0 7,0 0 8,0 0 5,0 0-21,0 0 9,0 0 6,0 0 7,0 0-22,0 0 9,0 0 7,0 0 6,0 0-14,0 0-1,0-2 9,-2 0-1,2 0-27,0-1 10,-2 0-18,0-1 4,2 0 3,0-1 2,0-1 2,2-1 1</inkml:trace>
  <inkml:trace contextRef="#ctx0" brushRef="#br0" timeOffset="25005.4302">13274 13042 1,'-25'15'1,"1"2"0,-1 3 0,-2-1 0,0 2-1,0 1 1,-2 1-1,0 0 1,0 2-1,0 0 0,-2 1 1,0 2 0,0 1 0,0-1-1,0 2 0,-2 0 0,4 2 1,-2 0-2,4 1 1,-2 0 0,4 2 0,3-1 1,-1 1-1,2 0 0,5 0 0,-1 1 1,1 0 0,3-1-1,1 1 0,2-1 0,-1 1 0,5 0 0,-2 0 0,1 0 0,3 2 1,-2 1-1,2 0 0,0 2 0,2-2 1,0 2-1,0 1 0,2-1 0,0-1 0,2 1 0,0-1 0,0-1 0,2-1 0,2 0 0,0-1 0,5-1 0,-3-1 0,2 0 0,3 0 0,1-2 0,1 2 0,1-1 0,3-3 0,0 1 0,1-1 0,3 0 0,0-1 0,-1-1 0,3 0 0,2-3 0,-2 2 0,4-2 0,-2-2 0,2 1 0,0-3 0,2 0 0,0-2 0,0-1 0,0 0 0,2-1 0,0-2 0,2-1 0,0-1 0,3-1 0,-1-3 0,2-1 0,-2 0 0,3-2 0,-1-2 0,0-1 0,0-2 0,1-1 0,-1-3 0,0 0 0,1-2 0,-3-3 0,2-1 0,0-1 0,-1-2 0,1-3 0,0 0 0,1-2 0,-3-1 0,2-4 0,0 0 0,1-4 0,-3 0 0,0-3 0,0-1 0,-1 0 0,1-1 0,-2-2 0,-2 1 0,2-3 0,-2 0-1,2-1 0,-4-1 0,3-1 1,-3-1 0,-2-2-1,2 0 1</inkml:trace>
  <inkml:trace contextRef="#ctx0" brushRef="#br0" timeOffset="25188.4407">14832 14014 2,'-5'-48'2,"1"25"-1,-2-6 0,-2-2 0,0-4 0,-3 0 0,-1-1-1,-1-3 0,-1 1 1,-3-2-1,-1 1 0,-1-2 0,-1 1 0,-3 0 0,-2 3 0,-4 0 1,0-1-1,-4 3 0,-2 3 0,-2 2 0,-5 2 0,-1 3 0,-3 4 1,-1 4-1,-1 2 0,-2 3 0,1 3 0,-1 3 0,1 0 0</inkml:trace>
  <inkml:trace contextRef="#ctx0" brushRef="#br0" timeOffset="28983.6577">7194 13300 1,'-11'2'2,"-1"2"0,0-1-1,-3 1 1,-1 0-1,-1 2 1,1 0-1,-1 2 0,-2 2 0,1 0 0,-1 2 0,3 0 0,-3 2 0,0-1 0,1 1-1,1 0 0,1 1 1,1 1-1,-1 2 0,1-1 0,1 1 0,-3 2 0,5 0 0,-3 4 2,1 0-1,1 2 0,-1 2 0,1 0 0,1 2-1,2-1 0,-3 0 0,3 2 0,2 0 0,-1-1 0,1 2 0,0 0 0,0-1 0,1 2 0,1-2 1,-2-1-1,4 2 1,-2-2 0,1 0-1,1 3 0,0-3 0,-2 1 0,4 0-1,-2-1 2,2 2-1,0-1 0,0 0 0,-1 0 0,3 1 0,0-3 0,3 1-1,-1-1 1,0 0 0,2 0 1,2 0-1,0 0 0,3 1 0,-1-4 0,0 2 0,2 0 0,-1-1 0,1 0 0,2 0 0,1 0 0,-1 1 0,3-1 0,-1 0 0,3-3 0,-3 0 0,3 1 0,1-1 0,-1 0 0,4-1 0,-3-2 0,5 1 0,0-2 0,2-1 0,1 0 0,3-2 1,-2-1-1,2-1 0,-2-3 1,4 0-1,-2-1 0,2-2 0,0-2 0,-2-3 0,2 1 0,2-3 0,-2 1 0,2-3 0,0-3 0,0 0 0,3-2 0,-1-2 0,0 0 0,2-1 0,-2-2 0,5-1 0,-3-2 0,0-2 0,2-2 0,-1-1 0,-1 0 0,0-1 0,-2-2 0,2-1 0,-1 0 0,-3-1 0,2-3 0,-4 1 0,2-3 0,-2-1 0,-2-3 0,-2 1 0,0-2 0,-2-1-1,-3-5 1,1 0 0,-2-3 0,-3-1 0,-1-3 0,-1 2 0,-1-1 0,-3-2 0,-1 1 0,-3-1 0,-2 0 0,-4-1 0,-2 1 0,0 1 0,-4-2 0,-2 2-1,0 0 1,-5 2 0,1 0 0,-2 2 0,-5 1 0,0 2 0,-1 2-1,-1-2 2,-1 3-1,1 0 0,-4 1 0,3 2 0,-3 0 0,0-1 0,0 3 0,1 1 0,1 2 1,-2 0-1,0 4 0,1 0 0,-1 4 0,2 3 0,-2 1 1,3 2-1,-5 1 0,2 3 0,-2 1 0,3 2 0,-3 3 0,0 0 0,2 3 0,-2 0 0,5 1 0,-3 0 0,2 1 0,3 0 0,-1 2 0,3-2 0,-1 0 0,5 1 0,-1-2 0,3 1 0,2 1 0,-1-2-1,3 1 0,2 0 0,0 1 0,0 1 0,2-2-1</inkml:trace>
  <inkml:trace contextRef="#ctx0" brushRef="#br0" timeOffset="30549.7473">7274 15867 1,'0'0'2,"0"0"0,0 0 0,0-1 0,0-1 0,-2 0 0,0-1-1,2 2 0,-2 0 0,2 0 0,-2 1-1,2-1 1,0 1 0,-2-2 0,2 2-1,0 2 2,-2 0-2,0 1 1,2 4 0,-2 3-1,0 1 1,0 3 0,-2 4-1,-1 0 0,1 4 0,0 3 0,-2 0 1,0 3-1,-2 3 0,1-1 0,-1 2 0,0 1 0,0 1 0,-1 1 0,1 1 0,0 0 1,1 1 0,-1-2-1,0 0 0,0-3 0,1 0 0,-1-3 0,0-1 0,2-3 0,2-3 0,-3 0 0,3-3 0,0-2 0,0-2 0,2-2-1,0-2 2,0-2-1,2-1-1,0-2 0,-2-1 0,2-4 0,0-2 0,0-3 0,2-2 0</inkml:trace>
  <inkml:trace contextRef="#ctx0" brushRef="#br0" timeOffset="31212.7852">7318 15820 2,'-4'1'1,"2"0"1,-5 1-1,3 1 0,-2 0 0,-2 4 0,0 0 0,-3 2 0,-3 3 0,-1 3 0,-3 3 0,-3 0 0,0 2-1,-1 2 0,-3 0 0,-2 0 0,2 2 1,2-2 0,-2 0 0,1-1 0,1 0-1,2-3 0,1 0 1,1-3-1,2-1 0,1-3 0,3 0 0,1-3 0,2-1 0,1-2 2,1-1-2,2-1 0,2-3 0,2-3 0,2 0 1,2-3-1,2-2 1,4-3-1,3-1 0,-1-2 0,2-2 0,3 0 0,1 0 0,3-3 0,0 1 0,3-1 0,1 1 0,2-2-1,0 2 2,-1 0-1,1 1 0,0 0 0,0 2 0,-2 0 0,2 1 0,-3 0 0,1 1 0,-2 0-1,-1 2 2,1 0-1,-2 2 0,-3 0 0,1 0 1,-1 1-1,-1 4 0,-3-2 1,1 1-1,-3 2 0,-2-2 0,0 2 1,1 0 0,-3 1-1,-2 1 1,2 1-1,-2-1 1,1-1-1,-1 4 0,-2 0 0,2 3 1,-2-1 0,2 5-1,-2 2 0,0 2 0,0 2 1,0 0 0,0 2-1,1 2 0,-1 1 0,2 0 0,-2 0 0,0 1 0,0-1 0,0 0 0,0-1 0,0-1 0,0 0 0,2-1 0,-2-3-1,0 0 1,1-2 0,-1-2 1,2-1-1,-2-1-1,0 1-1,0-5 0,0 1 0</inkml:trace>
  <inkml:trace contextRef="#ctx0" brushRef="#br0" timeOffset="32426.8547">6480 17637 2,'-2'0'2,"2"3"0,0 2 0,2 5-1,0 1 1,0 6-1,5 3 1,-1 6 0,2 3-1,2 5 0,1 2 0,1 2 0,-1 3-1,3 0 2,-2-1-2,3 1 1,-3-3 0,1-2-1,-1-4 0,1-4 1,-3-4-1,-2-3 0,-2-2 1,1-3-1,-3-4 0,-2-3 0,-2-6 0,-2-4 0,0-3 0,-5-5 0,1-4 0,-4-5 0,0-4 0,-3-5-1,1-4 1,-1-5 0,-1-6 0,3-5-1,-1-1 1,2-5 0,6-1 0,-1-1-1,5 0 1,0 2 0,5 2 1,1 2-2,0 2 2,2 5-2,3 5 2,-3 5-1,2 3 0,1 5 0,-1 5-1,2 3 2,-1 7-1,-1 6-1,0 3 1,-1 7 1,-3 4-1,0 8 0,-4 5 0,-2 4 0,-2 2 0,0 3 0,-2 2 0,2 1 0,-2-1-1,2-1 1,-1-2 1,3 0-2,3-2 1,-1-4 0,2-1 0,2-3 0,0-1 0,2-4 0,1-3 0,1-3 0,2-3 1,3-3-1,-1-4 0,1-2 0,-1-4 0,3-2 0,-1-4-1,1-1 1,0-3 0,-3-3 0,0 0 0,-1-2 1,-1 0-1,-1 3 0,-3-1 0,0 2 0,-2 1 0,-1 2 0,-1 1 0,-4 4 0,0 1 0,-2 4 0,-3 3 0,1 3 0,-2 5 0,2 5 1,0 6-1,0 2 1,2 2-1,2 2 1,0 2-1,2 1 0,2 0 0,0-1 1,2-2-1,2-3 0,-1-1 1,-1-4-1,0-2 0,0-4 0,0-4 0,3-3-1,-1-5 1,0-4 0,-1-4 0,1-4 0,-2-3 1,0-5-1,-2-1 0,3-2 0,-3 1-1,0 0 1,0 3 0,2 2 1,-2 1-1,0 2-1,1 5 2,-1 3-1,0 2 0,0 4 0,2 4-1,-2 6 2,3 0-1,1 4 0,-2 2 0,2 0 0,1 1 0,-1 0 0,0-2 0,2-1 0,-1 0 0,1-4 0,-2-2 0,1-2 0,-1-3 0,2-4 0,1-5 1,-1-4-1,0-5 0,1-2 1,1-5-2,-2 1 1,1-2 0,1 1 0,-2 1 0,1 2 0,-3 1 0,0 4 0,1 2 0,-3 3 1,2 4-1,-2 3 0,3 3 0,-3 3 0,0 2 0,0 0 0,0 5 0,1-3 0,-1 2 0,0 2 0,2-3 0,-2 0-1,1-2 1,-1-1 0,0-1 0,0-2 0,0-3 0,3-2-1,-3-3 1,2-1 0,-2-2 0,1-2 0,-1 1-1,0-2 2,0 3-1,-2-1 0,0 1 0,1 2 0,-1 0 0,-2 2 0,0 1 0,2 1 0,-2 3 0,2 4 0,-2 2 1,2 3-1,1 2 0,-1 4 0,0 1 1,0 1-1,0 3 0,-2 1 0,0 0 0,0 1 0,0-2 0,-2 0 0,2-4 0,-2 1 0,3-4-1,-3-2 0,0-1 0,0-4-1,0-1 0,-3-5 0</inkml:trace>
  <inkml:trace contextRef="#ctx0" brushRef="#br0" timeOffset="32756.8736">7717 17512 2,'8'-2'3,"3"1"-1,-1 1 0,0 0 0,3 1 0,-1 4-1,1 0 1,-1 2 0,0 2-1,-1 4 0,-1 2 1,-4 1 0,3 2-1,-5 0 0,0 0 0,-2 0 0,-2 0 0,0-1 0,0-1 0,-2-3 0,-2-2 0,2-2-1,-3-2 7,1-3-8,0-3 1,0-4-1,0-4 1,0-2 0,4-5 0,0-2-1,2-3 1,2-1 0,-2 1 0,2 0 6,0 0-7,5 3 0,-3 1 1,2 3 0,0 2 6,1 2-8,3 2 1,-2 4 0,5 1 0,-3 2 7,3 1 5,-1 4-7,3 0 6,-1 1-8,-1 0 6,1-2-7,1 2 0,-3-1 6,1-2-7,-1-2-7,1-2 0,-1-1 0,-1-3-1</inkml:trace>
  <inkml:trace contextRef="#ctx0" brushRef="#br0" timeOffset="33747.9302">14250 16698 1,'-2'-4'2,"0"0"1,0-1-1,-2-1 0,2 0 0,-2 0 0,0 1 0,-2-1 0,-1 1-1,3 1 2,0 0-1,0 1-1,0 0 0,2 1 0,0 0 0,0 0 0,0 1-1,-1 0 0,3 1 0,-2-1 0,2 1 1,0 1-1,0-1 1,0 4-1,2-1 0,1-1 0,1 2 0,-2 1 0,2-2 0,2 0 0,-2 1 0,2 1 0,3-2 0,-3 1 0,0-1 0,0-1 0,-2 2 0,5-1 0,-5 0 0,2 0 0,-2 0 0,0-1 0,0 0 0,1-1 0,-1 1 0,-2-1 0,0 1 0,0-1 0,-2-1 0,2 1 0,-2-1 0,2-1 0,-2 0 0,2-1 0,-2-1-1,2 1 1,-2-1 0,0 0 0,2 0-1,-2-1 0,0 2 0,0-2 0,2 2 0,-2 0 0,0-1 0,0 1 0,2 0-2,-2 1 2,3-2 0</inkml:trace>
  <inkml:trace contextRef="#ctx0" brushRef="#br0" timeOffset="34753.9878">14331 16728 3,'0'-2'2,"0"-1"-1,0 0 1,-2-1-1,2 1 1,0-1-1,0 0 0,0 0-1,-2 0 1,2 1 0,0-1 0,0 0-1,-2 2 1,2-1 0,0 1 0,-2 1-1,2-1 1,0 0-1,0 1 2,0 0-1,-2 1 0,2 0-1,-2 0 0,2 0 1,-4 0-1,2 0 0,-1 1 0,-1-1 0,2 1 0,2-1 0,-2 0 0,2 2 0,0-2 0,-2 1 0,2-1 0,2 1 0,-2-1 0,2 1 0,2-1 0,3 2 0,-1 0 0,2-2 0,0 0 0,3 0 0,-1-3 0,0 1 0,3-3 0,-1-1 1,1-1-1,-1-1 0,0-1 0,1-3 0,-3 0 0,0 0 0,1 0 0,-3 2 0,-4-1 0,0 2 0,-4 1 0,0 1 0,-4 2 0,0 3 0,-6 1 0,-1 3 0,-1 6 0,-2 3 0,-3 2 0,0 2 0,3 2 0,-1 3 0,3 1 1,0 2-1,3 0 0,1 2 0,4-2 0,2 1 0,2-1 0,4-3 0,0 0 0,4-3 0,5-5 0,1-2 0,3-5 0,-1-3 0,5-5 1,0-4-1,2-3 0,-1-4 0,-1-2 0,0-3 0,1-2 0,-3-1 1,-2 0-1,-3 0 0,-2 0 0,1 0 0,-5 3-1,0 3 1,-1 2 0,-1 1 1,0 2-1,-2 3 0,-2 4 0,0 5 0,-2 4 0,0 4 0,-2 4 0,2 4 0,2 2 0,0 0 0,0 5 0,1-2 0,3-2 0,0-2 0,2 0 0,3-3 0,-3-1 0,4-5 0,-1-2 0,1-2-1,2-4 1,1-4 0,-1-2 0,1-4 0,-3-2 0,3-4 0,-3-2-1,1-1 0,-3-1 1,0-2 0,-1 0 0,-3 2 0,0-1 0,-2 2 0,0 3 0,-4 0 0,2 2 0,-2 3 0,0 2 0,-2 2 0,-2 4 0,2 3 0,-6 3 0,2 2 0,-1 2 0,1 2-1,0 0 1,0-1 0,0 0-2,-1 0 1,3-1-1,0-1 1,0-1-1,2-2 1</inkml:trace>
  <inkml:trace contextRef="#ctx0" brushRef="#br0" timeOffset="34905.9965">14796 16566 1,'0'0'1,"0"0"0,0 0-1,0 0 1,5 0 0,-5 1-1,4 2 0</inkml:trace>
  <inkml:trace contextRef="#ctx0" brushRef="#br0" timeOffset="36180.0694">15129 16737 1,'-8'20'2,"-4"3"0,-1 3-1,-1-1 0,-1 0 1,-3 0-1,1-1 0,-1-3 0,1-2 0,1-2-1,-3-3 0,2-5 0,-1-2 0,1-5 0,3-1 0,-1-4 0,1-4 0,1-2-1,1-4 1,2-2 0,1 0 0,3-3 0,0 1 1,4-2 0,0 2 0,2 2-1,2 1 1,0 3 0,6 3 0,0 2-1,5 3 0,-1 3 0,5 3 0,-1 3 1,1 2 0,2 1-1,-1 2 0,1-1 0,1 3 0,-1 0 0,-2-3 0,1 2 0,-1-3 0,-1-2 0,-3-2 0,1-3 0,-1-2 0,-3-3 0,2-3 0,-1-5 0,-3-4 0,2-2 0,-3-4 0,-1-3-1,-2-5 1,-4-4 0,0-4 0,-2-4 0,0-3 0,-4-4-1,-1 1 0,-1-2 1,2 1 0,0 1 0,-1 6 1,3 3-1,0 6 1,0 4-1,0 5 0,0 3 1,2 7-1,2 5 2,-2 7-1,4 5-1,-2 7 1,2 5 0,2 7-1,2 4 1,2 5-1,3 1 0,-1 2 0,2 1 0,3 0 0,-1 0 0,1 0 0,1-3 1,1-3-1,2-2 1,-1-3 0,1-5-1,-1-2 0,1-4 0,-2-4 0,-1-3 0,1-6 0,1-4 0,-3-4 0,-1-6 0,1-3 0,-3-3 0,-4 0 0,1-5 0,-3 1 0,-2 1 0,-2 2 0,0 2-1,0 1 2,0 3-1,-2 3 0,2 1 0,3 6 0,-3 3 0,2 3 0,0 4 0,0 4 0,2 3 0,0 2-1,3 1 1,-3 2 0,2-3 0,2 0 0,1-1 0,-1-1 0,1-2 0,-1-1 0,2-2 0,1-2 0,-1-3 0,0-3 0,1-2 0,-1-4 0,3-3 0,-5-4 0,3-2 1,-3-1-1,-2-3 0,2 0-1,-3 3 1,1 0 0,-2 2 0,-2 2 1,3 2-1,-1 3 0,-2 1 0,2 4 0,0 3 0,0 3 0,3 3 0,-1 3 0,0 1 0,3 1 0,-1 2 0,0-1 0,1 0 0,1-2 0,-2 0 0,3-1 0,-1-2 0,1-1 0,-3-2 0,0-2 0,1-2 0,1-2 0,-2-2 0,-1-4 0,-1-1 0,0-3 1,0-2-1,-1-2 0,-1 1 1,0 0-1,-2-1 0,0 4 0,1 1 0,-1 1 0,0 2 0,0 1 0,2 3 0,0 0 0,3 5 0,-1-1 0,2 2 1,1 1-1,-1 0 1,-2 1 0,0 0-1,3-2 0,-1-2 0,0 2 0,1-3-1,-1-3 1,-4-1-1,3-2-1,-3-3 0,-2-1 0</inkml:trace>
  <inkml:trace contextRef="#ctx0" brushRef="#br0" timeOffset="36380.0808">15177 16571 2,'-4'0'4,"0"0"-1,0 1 0,-1-1 0,3-1-2,0-1 1,2 0 0,2-3 0,5-4 0,3-4-1,4-4 0,5-3-1,4-3 0,6-2-1,4-2 1,4-1-1,6-1 0,3 1-2,4 1 1</inkml:trace>
  <inkml:trace contextRef="#ctx0" brushRef="#br0" timeOffset="37019.1173">16166 16302 2,'0'3'2,"0"0"1,0-2 0,2 3-1,0-3 0,0-1 0,0 0 0,2-1-1,2-4 0,0-2 1,1-2-1,3 0 0,-2-1 0,1 0 0,1 0 0,-2 2-1,0 1 0,1 0 0,-3 3 0,4 1 1,-2 3 0,1 2-1,3 2 0,-1 4 0,-1 1 0,2 1 0,3 0 0,-3 2 0,3 0 0,-3-3 0,3-1 0,-3-1 0,2-2-1,1-3 0,1-4 0,-1-2 0,1-3 0,-1-3 0,1-3 1,1-2-1,0-1 1,-3-2 0,1 2 0,-3 0 0,0 1-2,-1 2 2,-3 1 0,0 2 0,-2 2 0,1-1 0,-3 2 0,0 3 0,0-1 0,-2 3 2,0 1-2,-4 1 0,2 0 0,0 1 0,-2 0 0,0 1 1,0 1-1,0-2 0,0 0 0,0 0 1,2-1-1,0 0 0,-2-3 0,2-1 0,2-3 0,0-1 0,2-2-1,0-1 2,2-1-2,-2 1 1,3-2 0,-1 3 0,-2 1 0,2 2 0,-2 2-1,2 1 1,1 3 0,-3 2 0,2 1 0,2 4 0,1 0 0,-3 1 0,2 0 0,0 0 0,3-1 0,-1 0 0,2-3 0,1-2 0,1-3 0,1-3 1,1-4-1,3-4 0,4-3 0,-3-5 0,3-3 0,-2-3 0,-1-3 1,-1-1 0,-2 0 0,-3 0-1,-4-2 0,-1 0 0,-7 0 0,-2-1 0,-4 1 1,-3 2 0,-3 3 0,-2 3 0,-3 2-1,3 5 1,-3 4-1,1 2 0,1 8 1,-1 2-1,2 7 1,-1 6 0,5 3-1,0 3 0,3 5 0,3 4 0,4 3 0,3 3-1,7 3 0,2 2 0,5 3 0,4 2-2</inkml:trace>
  <inkml:trace contextRef="#ctx0" brushRef="#br0" timeOffset="38000.1735">15359 17410 2,'-2'-3'3,"0"-2"0,2 3-1,-2 1 0,4 3 0,-2 4 0,2 3 0,4 6-1,2 5 2,1 3-2,3 5 0,3 4 0,1 0 0,7 1 0,0-1 0,1 2 0,1-2-1,4-3 1,-2-5 0,2-4-1,0-3 0,-2-4 1,2-5-1,-4-6 1,2-5-1,-5-7 0,1-4 0,-2-4 0,-3-2 1,-3-1-1,-3 0 0,-1 1 0,-1 1 0,-4 2 0,0 3-1,1 0 1,-3 3 1,2 3-1,-2 3-1,4 5 1,3 3 0,1 4 0,0 1 0,5 2 0,0 3 0,1 1 0,7 0 0,0 0 1,2-1-1,0-5 0,-1-1 0,1-5 0,0-1 0,-2-3 0,0-4-1,-2-2 1,-3-5 1,-3-1-1,-3-1 0,-1-1 0,-5 0 0,-2-1 0,-6 0 0,-2-1 0,-4 4 0,-2 3 7,-5 0-8,-1 4 1,1 4-1,-1 3 0,-1 5 0,1 2 0,-3 3 1,5 3 0,0 2 0,1 2 0,5 2 0,2 0 0,0-1 0,4-2 0,4 2 0,0-4 0,4-3-1,5-1 1,1-4 0,1-4 0,3-3 0,1-5 0,2-3 0,-1-4 0,-1-1-1,2-2 0,-1-1 1,-3 3 0,1-1 0,-1 2 0,-1 1 0,-1 0-1,-3 0 1,1 2-1,-3 1 1,0-1 0,-1 2 0,-1-1-1,0 2 1,-4-2-1,1 1 0,-1-2 0,-2 0 1,0-1-1,-2 0 1,2-2 0,-4-1 0,2 0 0,2-1 0,-2 1 1,0 1 0,2 0-1,0 3 0,2 1 0,0 2 1,2 1 0,1 2-1,3 3 0,0 3 1,1 3-1,1 2 0,1 4 0,-1 0 0,0 2 0,3 1 0,-1 1 0,-1 0 0,1 0 0,1-2 0,-3-1 0,0-2 0,1-3 0,-1-1 0,-1-3 0,-3-3 0,0-1 0,0-3 0,1-5 0,1 1 0,-2-1 0,1 0 0,-1-1 0,-2 3 0,2 0 0,-1 2 1,-1 0-1,2 1 0,2 3 0,-1 0 0,-1 0 0,0 1 0,0 1-1,3-1 1,-3-1-1,2 0 0,-1-4-1,-1-2 0,0-2 0,1-4-1</inkml:trace>
  <inkml:trace contextRef="#ctx0" brushRef="#br0" timeOffset="39277.2465">16867 16649 1,'-2'-9'4,"2"-1"0,0 1-1,0 2 0,-2 1-1,4 3 0,0 1 1,4 5-1,2 3-1,3 2 1,1 3-1,2 5 0,3 0 0,0 4 0,1 3-1,3 1 1,-1 3-1,1-1 1,0 0-1,2 1 0,-5 1 1,-1-2-1,-1-1 0,-3 1 0,-5 0 0,-2-1 0,-6 0 0,-4 0 0,-4-1 0,-3-2 0,-7-2 0,-3 1 0,-2-3 0,1-1 0,-1-3 0,0-1 0,2-1 0,1 0 0,3-3 0,3 0 0,1 0 0,3-1 0,2 2 0,2 1 0,3 1 0,6 0 0,1 0 0,2-2 0,2 0 0,5-4 0,-1-2 0,5 0 0,-1-3 0,3-3 0,-1-2 0,1-3 0,0-3 0,-1-1 0,-1 0 0,-3-2 0,1 0 0,-5 0 0,-2 0 0,1 1-1,-3 1 0,0 1 1,-2 3 0,0 0 0,0 1 0,0 4 0,1-1 0,-1 4 0,0 3 0,2 1 0,0 0 0,0 5 0,3-2 0,1 1 0,0-1 0,1 0 0,1 0 0,-1-1 0,1-2-1,-2-1 1,3-3 0,-3-1 0,0-5 0,3-2 0,-3-3 0,3-3 0,-5-1 0,0-1 0,-2-4 0,1 1 0,-3-1 0,-2 0 0,0 3 0,0 1 0,0 1 1,0 2-1,0 2 0,-2 2 0,2 0 0,0 3 0,0 2 0,2 3 1,1 2 0,1 3-1,-2 0 0,4 0 0,-2 0 0,3-1-1,1 1 1,0 0 1,1-2-1,1-2 0,0-1 0,1-2 0,1-2 0,1-1 0,-1-4 0,-1 1 0,-1-1 0,-2-1 0,1-1 0,-3-1 0,0 2 0,-1-2 0,-1 2 0,-2 1 0,0 2 0,-2 0 0,2 1 0,0 1 0,-2 2 0,3 3 0,-3 0 0,4 3 0,-2 2 0,2 1 0,2 2 0,1 0 0,1 1 0,0 1 0,3-2 0,3 0 0,-1-4 0,1 0 0,1-2-1,2-2 0,-1-1 1,-1-2 0,1-3 0,1-2 0,0-2 0,-3 0-1,1-2 1,-3 1 0,-4-2 0,-1 0 0,-1-1 0,-6-1 0,0 0 0,-6-1 0,0-1 0,-4 2 0,-1 1 0,-1 0 0,0 4 1,-1 2 6,-1 1-7,2 3 0,-1 4 6,3 1-7,2 4 6,-3 2-7,5 1 0,2 1 1,2 1 0,2 0 7,2 2-7,3-2-1,1 0 1,4-2 6,1 0-7,1-2 1,3-3 0,-1-2 6,3-1-7,-3-1 1,3-2 0,-2-3 0,-1-2 6,-1 0 0,-1-1-7,-4 0 0,1 0 0,-1-2 0,1 1 1,-5-1 0,0 2 12,0 1-13,0 2 0,-4-1 0,3 3 0,-1 1 7,2 0-7,-2 3 0,2 0 0,2 3 0,1 1 1,-1 0 6,2 2-7,-1-1 7,-1 0-1,0-1 0,0 1 0,3-1-1,1-2-8,1-1 2,-1-2 6,0-3 1,1 0-1,1-3-7,-1-2 7,-1 1-1,-2 1 0,-1-2-6,-1 1 6,0 0-6,1 0-1,-3 1 2,2 1 0,-4-1 0,0 3 1,0 0 0,1 1 7,-1 2-1,0 1 0,4 1 0,0 2-1,1-1-7,-1 1 0,0 0 1,3-1 0,-1 0 0,-2 0 1,3-1 0,-3-1 13,4-3-7,-4-1 0,3-1-1,-1-2-7,-2 0 7,3-1-7,-3-1 7,0-1 0,1 1-1,-1 1-6,-2 0 6,0 2-6,0-1-1,1 2 2,-1 2 0,2 2 1,0 0 0,3 1 0,-1 1 7,3 0-8,-3 0 7,4 0 0,1-1-7,-1 0 0,1-2-1,1-3-1</inkml:trace>
  <inkml:trace contextRef="#ctx0" brushRef="#br0" timeOffset="39582.2639">19028 15447 2,'-8'4'4,"-5"4"0,1 5-1,-5 3 0,-1 4 7,3 3-2,-1 6 5,-1 8-2,5 2 12,-1 8-16,3 4 13,2 7-16,4 5 6,2 4-2,2 9-13,4 5 19,4 4 0,2 3-9,7 4-21,1 4 22,3-1-20,6-1 2,6-3 2,0-6-1,2-5 2,1-8 1,-1-8 0,0-9 1,0-10-2</inkml:trace>
  <inkml:trace contextRef="#ctx0" brushRef="#br0" timeOffset="40399.3107">19406 16331 2,'-4'-8'4,"0"-1"0,0-2 6,0 2-1,0 1 11,0 0-9,-3 1-8,1 1 7,2 3-8,-2 0-7,-2 6 7,-1 0 6,-1 5 6,2 7-8,-1 4 6,1 1-2,2 3-2,2 3-13,2-1 7,2 3 6,4-1-14,2 2 7,4-1-6,3-1 1,-1-2 13,1 0-14,1-2 13,1-2-1,-3-3-1,0 0 0,1-2-7,-3-1-14,1-1 15,-5-2-12,0-3 1,-2-1 0,-2-1 1,-2-2 2,-2-3 1,-2-2 0,-2-2 0,2-4 2,-5-2 1,5-3 0,0 0 0,2-2 1,2-1 0,0 0 0,2-1 1,2-1 0,0-1 0,3 2 2,-1 0 0,2 0-1,0 2 1,3 0 0,-3 3 0,0 1-1,3 3 1,-1 1-1,0 3 1,3 2 0,-1 2 0,0 2 0,1 2 1,-1 2-1,-1-1 0,1 2 0,0 0 0,1-2 0,-1 1 0,-1-2 0,3-1-1,-4-2 2,5-2-1,-1-1 0,1-2-1,-1-2 1,1-3 0,-3 0 1,1-2-1,-3 1 0,0 0 0,1-1 0,-5 1 0,2 2 0,-4 0 0,0 3 0,3 1 1,-5 4-1,4 2 1,-2 6-1,0 2 1,4 5 6,-1 2-7,3 5 12,-2 4-14,3 2 7,1 2-7,-4 3 0,3 4 7,-1-1 6,-2 0-16,0 0 9,-3-4 5,1 0-7,-4-4 6,0-3-14,-2-4 1,0-2 0,-2-7-1,-2-4 2,0-6 0,-3-3 1,1-6 0,0-6 0,-2-2 0,-1-4 0,3-2 0,0-1 1,2-2 1,0-1 0,4 0 0,2-2-1,0 0 1,2-1 0,0 1 1,2-1 0,1-1 0,3 3 0,-2 2 0,3 2 0,-1 4-1,0 2 1,1 3 0,-1 6 0,2 1 0,-3 5 0,1 4 1,-2 3 0,-4 5 0,3 1-1,-5 2 1,0 3-1,-2 0 0,2 5 0,-2-2 0,0 0 0,-2 0 0,2-1 0,-2-2 0,2-4 1,0-4-1,0-3-1,0-3 1,2-4-1,0-5 0,0-3 0,2-5-1,-2-3 0,0-5-1,-2-3 2,2-5 0,-4-5 0,2-4 0,-4-7 0,0-4 0</inkml:trace>
  <inkml:trace contextRef="#ctx0" brushRef="#br0" timeOffset="40885.3385">19928 15793 2,'-9'-33'4,"3"1"-1,0 2 0,-2 2-1,4 3 0,-1 4 0,1 3 0,0 4 1,2 5-1,4 5 0,0 8 6,2 5-8,5 8 13,1 7 5,0 5-9,5 6 11,-1 4-7,3 4-3,1 2-7,3 4 6,0 0-8,2 2 6,-1 0-7,3-1 6,-2-2-7,2-1 1,-1-7 7,1-1-9,-2-7 14,-2-5-8,-1-5-7,3-4-13,-4-7 3,-3-4 1,1-6 2,-3-3 0,-1-5 2,1-3 1,-5-3 1,-1-2 0,-4 1 1,2 0 0,0 0 1,-4 2 1,3 2 0,-1 2 1,-2-1-1,2 5 2,0 3-1,2 1 1,0 2-1,1 4 1,3 2 1,0 2 0,3 1-1,-3 0 0,0 0 0,3-2 1,-1 0 0,3 0 0,-3-1 0,1-1-1,-1-3 0,2-1 0,-3-2 0,-1-2 0,0-3 1,1 0 0,-3-2 0,0-4-1,1 0 0,-3-2 1,0 1 0,2-1 0,-2-1 0,1 2 0,1 1 0,-2 1 0,4 3 0,-1 0 0,-1 3 0,2 1 1,1 2 0,1 2-1,1 1 0,-1 1 0,0 1 0,1-1 1,1 2-1,1 1 0,-1-2 0,3-1 0,-3 0 0,1-3 0,-1 0 0,1-2-1,-3-1 0,0-3-1,1 0 1,-3-2 0,-2-1-1</inkml:trace>
  <inkml:trace contextRef="#ctx0" brushRef="#br0" timeOffset="41086.35">20209 15953 1,'-4'2'3,"0"1"0,0 1 0,1-2 0,1 0 0,2 1-1,2-2 0,3 0 1,1-1-1,6-1-1,3-5-1,7-2 0,5-4 0,6-1 0,3-5-1,1-2 0,4-3 0,1-2 0,-1 2-1,2 0 1</inkml:trace>
</inkml:ink>
</file>

<file path=ppt/ink/ink13.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28T06:05:21.995"/>
    </inkml:context>
    <inkml:brush xml:id="br0">
      <inkml:brushProperty name="width" value="0.05292" units="cm"/>
      <inkml:brushProperty name="height" value="0.05292" units="cm"/>
      <inkml:brushProperty name="color" value="#FF0000"/>
    </inkml:brush>
  </inkml:definitions>
  <inkml:trace contextRef="#ctx0" brushRef="#br0">8923 9865 66,'-19'-1'3,"7"3"-1,-1-2 13,3 1-8,2-1 12,-1 2-3,1-2-2,2 0-1,2 0-15,-2 3 0,-1 4 13,1 2-7,-2 2 5,0 2-7,-1 2 0,1 0-7,-2 1 13,-1 0-1,3 0-13,0-1 7,0 0 6,-1-2 0,1-2-8,4 0 7,-2-3 11,4-1-8,-2-4 6,-1-2-3,3-2-14,2-3 13,-2-2-1,4-2-7,0-2-1,1-1 0,1-2-14,0 2 22,0 0-8,-2 0-8,0 2 2,0 2 7,0 0 0,0 2-1,0 1 0,-2 0 6,2 2-8,-2 1 0,0 2-6,0-1 7,0 0 6,-2 2-13,0 2 13,0-1-7,0 1 6,0-1-7,0 2 7,0-4-7,0 1-6,2 1-6,-2-2-12,0 0-3,2-1 3,-2-1 2,0 0 2</inkml:trace>
  <inkml:trace contextRef="#ctx0" brushRef="#br0" timeOffset="1331.0761">3808 9440 2,'-2'0'2,"2"0"0,0 0 0,0 0 0,0 0-1,0 0 0,0 0 0,0 0 0,0 0 0,0 0 0,4 0 0,0 1 0,3 0-1,1 0 1,0-1 0,5 2 1,1 0-2,3-1 1,1 0 0,3 0 0,4 0 0,4-1-1,2 1 1,2-1-1,4-1 1,2 1 0,7-1-1,-3-1 0,5 1 0,-1-2 0,5 1 0,0 1 0,2-3 0,1 2 0,1 0 0,4-1 0,0 2 1,0 0-1,0 1 0,2-1 0,0 0 0,2-1 0,2 1 0,3 0 0,1-1 0,5 1 1,1-3-1,3 2 0,-1-2 0,5 0 0,0-1 0,4-1 0,-1 0 0,5-1 0,-2 0 0,2 0 0,0-1 1,0 1-1,2-1 1,0 0 6,3 1-8,1-1 1,-2 1-1,0 1 7,2-1-7,0 0 0,3 0 7,-1 0-7,0 0 0,-1 0 0,-1 0 0,-2 0 6,4 0-7,-2-1 0,1 2 0,-1 2 8,-2-2-7,0 0 6,-4 1-7,0 1 0,-2-1 0,0 1 0,2 1 1,-4-1 0,-2 0 0,-3 1 0,-3 0 0,-1 0 1,-3 0-1,-3 2 1,1 0-1,-7 0 7,0 1-7,-2-1 0,-4 1 0,-2-1 0,-2-1 1,-4 1 0,-3 0-1,-3 0 1,-3 1 0,-4 0 6,-3 0-7,-3 0 0,-2 0 0,-4 0 0,-5 1 1,1 1-1,-4 0 1,-3-2-1,-1 0 7,-3 1-1,-1 0-7,-3-1 0,0 2 1,-2-1 0,0 1-1,-1-1 1,-3-1 0,0 0 0,0 0 0,-4-1 1,2 1-1,-4 0 0,-1 0 0,-1-2-1,-2 1 0,0 1 0</inkml:trace>
  <inkml:trace contextRef="#ctx0" brushRef="#br0" timeOffset="2076.1188">8681 9403 1,'0'-2'2,"-2"-1"1,2-1-1,0 1 0,0-1 0,0 2 0,0 0 0,0 0 0,0 1-1,0 0 0,0 1 1,2 0-1,-2 1 0,0 2 0,0 1 0,0 1 0,2 2 0,-2 2 0,0 3 6,2 3-1,-2 2 0,0 3 5,2 3-7,-2 1-7,0 5 20,0 2-16,0 4-6,0 2 1,0 2 6,0 1 6,0 3-1,0 0 12,0 1-14,0 1 5,-2-2-1,2 2 5,0-3-1,0 1-2,0-2 4,2 0-8,-2-1 7,2-2-15,2 1 6,0-3-13,1 1 0,-1-2 21,0-1-2,2-3-8,-2-1 12,2-1-7,1-1-2,1-2 0,-2-2-1,2-2-7,1-1 7,-1-3-1,0-1-1,2-2 7,-1 0-2,1-2-7,2-1 0,1-3-7,3 0-6,-1 0 22,4-5-2,1 0-7,3-2 0,4-2 6,2-1-14,4-2-5,2-1 7,2-1 1,0-1-6,5-2 20,-3 1 0,3-2-2,-1 1-13,0 1-1,3 0-4,-3 1 1,0-1 1,3 0 20,-1 1-8,1 2 6,-3-1-7,2 4-8,-1 0 7,-3-1 7,0 1-2,1 1-7,-1 1 7,-4 2-14,0 0-5,1 1 7,-3 0 1,-2 1-18,-2 0-5,-5 1 4,3 1 1,-6-2 3,0 1 0</inkml:trace>
  <inkml:trace contextRef="#ctx0" brushRef="#br0" timeOffset="2469.1412">10683 10542 1,'-4'-1'3,"0"0"0,-1-2 0,1 0 0,0 2-1,2 2 1,0 2-1,2 3 1,0 7 11,4 3-8,0 6 6,0 5-8,3 4-7,1 7 7,2 2-7,3 6 20,-1 4-9,0 2 5,3 5-8,-1 2 7,1 2-9,-3-1 0,3-1-7,-3-2 1,1-2-7,-3-4 8,2-3-6,-1-5 1,-3-4 0,2-5 1,-1-6 0,-3-4-1,-2-5 1,2-6 0</inkml:trace>
  <inkml:trace contextRef="#ctx0" brushRef="#br0" timeOffset="2661.1522">10633 10571 3,'-2'-1'3,"0"0"0,2-2-1,0 0 0,0 0 0,2-2 0,0-1-1,4-1 0,1-2 2,3-2-2,0-1 0,5 0 0,1-3 0,3-1 0,4-2 0,-1-1-1,3-1 0,0 0-1,2 0-1,0 0 0</inkml:trace>
  <inkml:trace contextRef="#ctx0" brushRef="#br0" timeOffset="2854.1633">10807 11095 1,'-2'5'3,"2"1"0,-2 1-1,2-1 0,0-2 0,0 2 0,2-1-1,0-4 1,2-2-1,0-3 2,4-3-2,3-2 0,1-4-1,5-3-1,-1-4 0,3-2-2,0-2 1</inkml:trace>
  <inkml:trace contextRef="#ctx0" brushRef="#br0" timeOffset="3405.1948">11169 11017 2,'4'11'3,"2"1"0,0-1-1,1-2 1,3-2-1,-2 0-1,0-3 1,5-4 0,-1-4 0,3-4 0,-1-6 0,5-2-1,-3-6 0,5-4 0,-2-4 0,1-2 0,-1-7-1,-2-4 0,-1-4 0,-3-3 0,-1-4 0,-6-1 0,-2-2 0,-4-2 0,-2 0 0,-2 1 0,-2 2 0,-2 6 1,-1 4-1,-1 6 1,0 6-1,-1 6 1,-1 7-1,-3 10 0,3 6 0,-2 8 0,-1 8 0,1 6 0,3 10 0,3 7 0,2 5 0,2 8 0,6 5 0,6 5 0,2 1 0,3 2 0,1-3 0,5-2 0,-1 0 0,5-3 0,0-2 0,0-4 0,1-6 0,1-1 0,2-5 0,0-5 0,-2-4 0,0-4 7,0-6-8,-1-4 7,-3-6-7,0-2 6,-1-4-7,-1-4 1,-2-4 0,-5-4 0,0-2 0,1-3 0,-5-4 0,2-1 0,-1 0 1,-3-2 0,2 2 0,0 2 0,1 1-1,-3 2 1,4 3-1,-2 3 0,5 3 7,-1 3-7,1 4 0,1 2 7,-1 4-1,1 3 7,-2 4-9,-1 3 6,-1 1-8,-4 2-6,1 3 0,-5 2 8,-2-1 5,-4 3 6,-3 1-15,-1-1 13,0 2-14,-5-4 8,1 0-2,2-3-14,-5-4 2,1-2 0,1-3 1,-1-4 0,1-4 1,1-3-1,2-3 1</inkml:trace>
  <inkml:trace contextRef="#ctx0" brushRef="#br0" timeOffset="3817.2183">11946 10774 2,'13'7'3,"1"2"0,-1 1 0,1 3-1,-1 0 0,-1 1 0,0 2 0,1 0-1,1 2 2,-1-1-2,-3-2 1,0 0 6,1 0-8,-1-2 7,0-1 5,-3-2-14,1 0 7,-4-1 12,2-3-21,1-2 19,-1-1-14,2-5-1,-2-1 13,0-2-8,-1-2 7,1-3-3,0-2-1,-2-2-13,2 1 13,3 1-1,-3 0-14,0 3 14,0 1-7,0 2 6,3 2 0,-1 4-1,2 3-1,1 2-20,-1 2 22,0 3-1,1 0-13,-1 1 13,2 0-1,-1 1-20,1-3 23,1 1-9,1-3 8,0-3 5,1 1-20,2-4 7,-3-1 13,0-2-8,1-3 12,-3-2-1,1-1-8,-3-3-1,0 1 12,-1-3-9,-1-2 0,-4 0-14,-2-1 0,0-2 15,-2 0-2,0-2-7,-2 0 0,0 0 0,-2 1-14,2 1-3,2 4 2,-2 1-6,0 2 3,2 1 2,0 5 2,2 0 2,-2 4 0,4 1 1</inkml:trace>
  <inkml:trace contextRef="#ctx0" brushRef="#br0" timeOffset="4401.2518">13237 10440 1,'-4'3'4,"-2"2"0,-3 2 6,-1 2-1,-2 3 5,-3 4-2,-1 0 6,1 2-3,-1 1-2,1 0-1,1 0-15,3-2 7,3-1 6,0-2-2,4-1-13,0-3 7,1-1-13,6-4 0,1-1 3,2-4 1,2-1 0,0-5 1,5-2 1,-1-1 0,1-2 0,-1-1 1,3-3 0,-1 0 1,3 1 1,-3 1 0,-2 3 0,1 2 1,-1 2 0,1 4 0,-3 1 0,2 2 0,1 0 1,-3 2 6,3 0-1,-1 1-7,0 1 7,3-2 13,-3 1-10,1-2-1,1-2-1,1-2 6,1-2-20,1-5 13,1-2 0,3-3-8,0-4-5,1-2 13,1-2 1,-2-1-16,2-4 2,-5 1 2,1-4-1,-5 0 2,-1-1 0,-3-3-1,-2-3 2,-1-1 1,-5-3 0,-2-3 1,-4-1-1,-3 0 1,-1 1 0,-2 0 1,-1 3 1,-1 3 12,0 5-8,1 3 7,1 4-2,2 4 5,-3 6-2,3 3 0,0 6 10,1 6-8,3 6 3,2 4 12,4 5-11,-2 7 11,4 6-4,3 4-2,1 5-4,2 2 17,3 7-10,-3 1 2,2 4-15,1 2-3,-1 3 12,1 3-22,-1 0 0,1 2-31,-1-1-4,-2 0-8,-1-1 4,-1-2 4,0-5 4</inkml:trace>
  <inkml:trace contextRef="#ctx0" brushRef="#br0" timeOffset="4576.2618">13680 10597 56,'0'-2'-2,"2"0"13,0-1 4,4-1-1,0-1 5,2-3-3,1 1-2,1-2-14,0-1 13,5-3-15,1-2 0,5-2-13,4-2 2,2-1 1,37-26-1</inkml:trace>
  <inkml:trace contextRef="#ctx0" brushRef="#br0" timeOffset="4837.2767">15347 9367 5,'-7'0'4,"1"0"-1,2 2 0,-2 1-1,2 1 8,0 3-9,2 2 0,2 4 6,0 3-1,4 5-7,2 3 7,0 7-1,6 2-1,-1 4 0,3 5-1,1 4 1,-1 2 5,3 1-14,-1 1 0,-1 0-1,-3-2 2,1-1-1,9 40 1</inkml:trace>
  <inkml:trace contextRef="#ctx0" brushRef="#br0" timeOffset="5119.2928">15076 9480 1,'0'-8'4,"0"-5"-1,0-2-1,4-1 0,0 0 0,4-3 0,0 0 0,5 1 0,6-2 0,1 0-1,5 3 0,6 1 1,6 3-1,7 5 0,5 3 0,5 4 0,6 4-1,0 5 1,2 5 0,-2 7-1,-2 3 0,-2 5 1,-4 2-1,-5 3 7,-6 2-8,-3 2 0,-9 0 1,-7 4 0,-7-2 0,-7 3 0,-8-1-1,-6 1 1,-6-3-1,-5 1 1,-4-2 0,-6-2 0,1-2-1,-5-2 0,2-5 0,-2-2-1</inkml:trace>
  <inkml:trace contextRef="#ctx0" brushRef="#br0" timeOffset="5979.342">16374 9599 4,'5'-7'4,"-3"-2"0,0-1 6,0 0-2,-2-1 5,-4 1-7,-3 1 12,-1-1-15,-2 4 6,-5 3 5,3 2-8,-5 4 6,1 3-2,-1 6-8,3 4 13,-1 4-21,3 3 13,0 4-13,1 4 13,3 4 6,0 0-22,4-3 16,4-1 4,2-2-7,4-4-7,4-3 6,5-4 0,-1-4-7,5-6-5,-1-2 7,3-5 0,2-3-13,-3-6 3,1-4 14,0-3-13,-3-3 8,1-1 6,-2-2-6,-5-4 0,0-2-7,-3 0 2,-1-3 1,-4-1 1,0 2 7,-2 0-6,0 5 13,0 1-1,1 5-1,-3 4-1,2 5 0,0 5 0,2 5-1,0 7-1,0 4 0,2 4-1,-2 4 13,3 3 11,1 5-10,0 1-8,0 2 12,3-2 3,3 0-28,3-4 27,1-3-10,3-1-2,2-4 0,2-5-2,2-5-7,1-4-14,1-6-10,2-5-4,-2-5 16,-2-3-4,0-6 0,0-4-3,-4-3 2,0-4 1,-5-6 2,1-3 2,-3-4 0,-3-6 2,-3-3 2,-2-3 1,-1 0 1,-3 1 1,-2 1-1,2 5 0,-4 5 2,2 8 7,0 4 0,-2 8 5,-2 7-1,0 7-13,0 9 6,0 7 7,0 7 5,0 9-1,4 6-15,0 5 7,4 2 6,2 3-8,1 0 0,3 1 0,2-1-7,3-3 7,2 1 0,1-4 6,3-3-14,2-3 14,2-3-8,0-3 0,2-5 14,0-4-9,-3-3-7,3-3-7,-2-5-4,-4-2 8,0-4 7,-3-3-1,-3-5 0,-5-2-6,1-4-6,-5-4 1,-2-2 8,-4-2 0,-2 1-6,-2 1 7,2 4 7,-4 0-7,0 5 6,0 2 7,0 5 4,-2 3-9,-3 7 0,3 3 12,2 5-16,-2 5 13,0 2-1,-1 4-16,5 0 13,-2 2 5,4 1-1,0 1-10,2-2-7,2 1 7,3-1 5,1-4-14,2 0 13,0-1 0,5-3-16,-1-1 16,3-2-29,0-2 16,1-2 7,-1-1-7,-1-1-12,1-2 8,-3 0-6,1 0 8,-1 0-5,-1-1-12,-1 1 3,0-1 3,-3 1 0,1-1 2,-2 1 2,-1-3-1</inkml:trace>
  <inkml:trace contextRef="#ctx0" brushRef="#br0" timeOffset="6207.3551">16846 9192 1,'0'0'4,"0"0"13,0 0-15,2 0 12,-2 0 5,4 0-8,2-1 10,3-2-15,3 0 19,3-1-16,5-1-8,3-1-6,2-2 19,2-1-14,2 1-13,0-1 2,2 0-1,0-1 2,-2 2-1</inkml:trace>
  <inkml:trace contextRef="#ctx0" brushRef="#br0" timeOffset="21178.2113">3161 9269 1,'0'0'3,"0"-2"-1,0 0 0,0 1-1,0 0 1,0 0-1,0 1 0,0-2 0,-2 2 0,2 0 0,0 0 0,0 0 0,0 0-1,0 0 1,0 0 0,0 0-1,0-1 2,2 0-2,-2-1 1,2 1-1,-2 1 0,0-2 0,2 2 0,-2 0 0,0-1 0,2 1 1,-2 1-1,0 1 0,2 0 0,0 0 0,-2 2 0,2 0 0,-2 1 0,2 1 0,-2-1-1,0 0 2,2 1-1,-2 1 0,0 0 0,2 0 0,-2-1 0,0 1 0,2 0 0,-2-1 0,3 1 0,-3 0 0,0 0 1,0-2-1,0 1 1,0 1-1,2 0 0,-2 0 0,0 2 1,0 1-1,2-1 0,-2 2 1,-2-1-1,2 2 0,-2-1 0,2 1 0,-3 1 0,1-2 1,2 3-1,-2-1 0,0 0 0,0 1 0,2 0 0,-2-3 1,2 1-1,-2-2 0,2 0 1,0-1-1,2-1 0,-2-1 0,0-1 0,2 0 0,-2-2 0,2 1 0,0-3 0,0 2 0,3-3 0,-1 1 0,0 0 0,2-1 0,0-1 0,3 0 0,1-3 0,4 1 0,-1-1 0,-1-1 0,3-1 0,1 2 0,1 0 0,1-1 0,3 1 0,2 0 0,0 1 0,-1 0 0,1-1 0,2 1 0,0 1 0,2 0 0,-1 1 0,-1 0 0,2 0 0,0 2 0,0-1 0,0 1 0,-2 2 0,1-1 0,1 2 0,-2 0 0,2 0 0,2 0 0,-2 0 0,4-2 0,0 2 0,4 0 0,2-1 0,3 1 0,-1-2 0,2 2 0,3-3 0,1 2 0,1-2 0,1 0 0,1-2 0,2-1 0,1 0 0,1 0 0,2 0 0,4 0 0,0 0 0,2-1 0,-3 1 0,3 0 0,-2 1 0,2 1 0,-4 0 0,0 2 0,0-1 0,0 0 0,-1 2 0,3-1 0,0 1 0,0 0 0,2-1 0,-2 0 0,0 1 0,0-2 0,-2 2 0,2-2 0,0-1 0,-3 0 0,3-1 0,2-1 0,0 0 0,2 0 0,-2 0 0,2-2 0,0 0 0,-4-1 0,2 2 0,-2-2 0,0 1 0,0 1 0,0-2 0,0 2 0,2-1 0,-2 2 0,0 0 0,2 0 0,-5 0 0,3 1 0,-4 1 0,2-1 0,-2 1 0,0 0 0,-1 2 0,-1-1 0,2-1 0,0 1 0,-3 1 0,-1 0 0,0 0 0,-3 0 0,3-1 0,-5 1 0,1-1 0,-1 0 0,-1 0 0,-3-1 0,0 0 0,1-1 0,-1 1 0,-2 0 0,3-1 0,-1 0 0,-2-1 0,1-1 0,-1-1 0,0 1 0,1 0 0,-3-2 0,0 1 0,0-1 0,1 0 0,-3-2 0,2 0 0,-2 0 0,0 0 0,0-1 0,-2 0 0,1-1 0,-1 1 0,2-1 0,-2 0 0,2 0 0,-2 1 0,2 0 0,-2-1 0,1 1 0,-3-1 0,0 2 0,-2-1 0,-1 0 0,1 1 0,-2 0 0,-2 0 0,0 2 0,-2-2 0,-3 3 0,1-2 0,-2 1 0,-3 1 0,3-2 0,-5 2 0,3-1 0,-5 2 0,3 0 0,-1-1 0,1 0 0,-3 0 1,1 1-1,-1 0 0,0-1 0,1 1 0,-3 0 0,2 0 1,-1-1-1,1 1 0,-1 1 0,-1-2 0,2 1 0,-1-1 0,-1 1 0,0-1 0,3 2-1,-3-2 1,0 1 0,1-1 0,-1 0 0,0 1 0,1 0 0,-1-2 0,3 2 0,-3-2 0,2 1 0,-1-1 0,1 1 0,0-2 0,3 2 1,-1-2-1,-1 0 0,3 1 0,-1-1 0,-1 0 0,1 1 0,-1-1 0,1 1 1,-1-1-1,-1 0 0,-1 1 0,0-1 0,-1 1 0,1 0 0,-1 0 0,-3 1 0,2-2 0,-2 2 7,-1-1-8,1 0 1,-2 0-1,2-1 7,-1 2-8,-3-1 8,2 1-7,-2 1 0,0-1-1,0 0 1,0-1 0,-1 2 0,-1 0 0,2-1 7,-2 0-1,0 2-7,-2-1 7,2 0 6,0-1-2,0 0-7,0 0 6,0-1-14,-2 0 7,2 0 6,-2 0-13,2-1 19,-2 0-7,2-1-1,-2 2-7,0-1 7,0 1-15,0 0 9,0-1 6,0 2 7,0-1-3,0 0-1,0-1-1,0 2-1,0 0 7,0 1-3,3 0-1,-3-1-20,0 0 8,-3 0 13,3 1-8,0 0 6,0 0-13,0 0 13,0 1-7,-2-2 0,2 2-1,0-2 14,0 2-21,-2-1 7,2-1-8,-2 2 9,2-2-7,-2-1 13,2 2 1,-2 0-9,2-2 7,-2 1-7,2-1-6,-2 2 0,2-2 15,-2 1 4,0-1-14,2 1 7,-2-1-7,0 2 0,2 0-6,-2-1 7,2 2 7,0-1 5,-2 1-14,2 1 7,0-1-7,-3 1 1,3-2 12,0 1-13,-2 0 6,2 1-13,0 0 2,0 0 1,0 0-1,0 0 2,0 0 14,0 0 0,0 0-2,0 0-14,0 0 8,0 0 6,0 0-1,0 0 0,0 0-7,0 0 6,0 0-7,0 0 1,0 0 6,0 0 0,0 0-7,0 0 7,0 0-20,0 0 9,0 0 13,0 0-1,0 0 0,0 0-7,0 0 0,0 0-6,0 0 14,0 0-1,0 0-7,0 0 0,0 0 7,0 0-13,0 0 19,0 0-1,0 0-14,0 0 1,0 0 0,0 0-6,0-1 1,0-1 14,-2 0-7,2 1 6,0 0-7,-2 1 1,2 0 0,0 0-6,0 0-1,0 0 2,0 0 7,0 0 20,0 0-16,0 0 6,0 0-14,0 0 13,0 0-8,0 0 0,0 0 0,0 0-1,0 0-6,0 0 7,0 0 0,0 0 13,0 0-9,0 0-13,0 0 13,0 0-1,0 0 0,0 0-1,0 0 6,0 0-7,0 0-1,0 0 12,0 0-8,0 0-1,0 0-13,-2-1 14,2 0-7,-2-2-6,0 1 7,2 1 6,-2-1-19,2 0 7,-2 1-19,2 0-3,0 1 4,-4-1 1,2-1 2</inkml:trace>
  <inkml:trace contextRef="#ctx0" brushRef="#br0" timeOffset="29477.686">3969 11959 1,'-2'-6'3,"-2"2"-1,0-2 0,2 1 0,-2 1-1,2-1 1,0 2-1,0 0 0,2 2 0,-2 1 0,0 1-1,2 2 1,2 4-1,0 1 1,0 4-1,2 4 1,2 2-1,2 3 0,-1 1 0,3 1 0,0 2 2,1-1-2,-1 1 0,0-1 0,5 1 0,-3-1 1,1-2-1,-1 0 0,0-1 0,1-2-1,-1-1-1</inkml:trace>
  <inkml:trace contextRef="#ctx0" brushRef="#br0" timeOffset="29854.7076">3823 11810 1,'0'-9'1,"0"-1"0,2-3 0,2 0 0,0-1 0,0-2 0,4 0 0,1-1 0,1 1 0,0-1-1,5 1 1,-1 1-1,5 3 0,2 0 1,1 4-1,3 2 0,2 3 0,2 1 0,2 6 0,2 2 1,0 4-1,0 4 0,0 4 0,0 4 0,-4 4 0,0 5 0,-2 1 0,-4 4 1,-4 1-1,-3 1 0,-1 0 0,-5 0 1,-2 3 0,-6 0-1,-2 1 1,-4-1-1,-2 0 1,-2 0-1,-5-2 0,1 0 0,-3-3 0,-1-1 0,-1-5 0,1-3 0,-1-4 0,1-3-1,1-5 0</inkml:trace>
  <inkml:trace contextRef="#ctx0" brushRef="#br0" timeOffset="30154.7248">4547 11309 3,'0'0'2,"0"1"0,2 2-1,0 1 0,0 2 1,2 1-1,2 4 0,0 1 0,3 4 0,-1 2 0,2 2-1,3 3 0,-1 2 0,-2-1 1,5 2-1,-1-2 1,-1 0-1,-1 2 1,0-2 0,1 0-1,-1 0 0,-1-2 0,1-1 0,-2-2 2,1-2-2,-3-2 0,2-2-2,-1-1 1,-1-4-1</inkml:trace>
  <inkml:trace contextRef="#ctx0" brushRef="#br0" timeOffset="30375.7374">4495 11349 2,'0'-1'2,"0"-2"0,2-1 0,2-1-1,0-3 0,2-3 0,1-1 0,3-5-1,2-1 1,3-3-1,1-1 1,1 0 0,1-2-1,3 1 0,0 0-1,-3 2 1,1 1-1</inkml:trace>
  <inkml:trace contextRef="#ctx0" brushRef="#br0" timeOffset="30562.7481">4671 11590 2,'0'0'2,"0"1"-1,0-1 0,2-1 0,2-1 0,-2-1-1,4-1 1,2-3 0,3-3 0,1-3-1,3-4 1,1-3 0,1-3-2,5-3 1</inkml:trace>
  <inkml:trace contextRef="#ctx0" brushRef="#br0" timeOffset="30761.7595">5107 11001 1,'0'0'2,"0"1"-1,0 5 0,4 2 0,0 4 1,2 2 0,1 2-1,1 5 1,0 1-1,5 3-1,-3 1 1,2 5-1,1-1 0,1 2 0,-1 2 1,-1 0 0,3-2 0,-3 0-1,0-3 1,1-2-1,-1-3 0,-1-2-1,-3-2 0</inkml:trace>
  <inkml:trace contextRef="#ctx0" brushRef="#br0" timeOffset="31058.7765">5045 11074 1,'-4'-11'2,"0"0"-1,0 0 1,-1-2-1,3 0 0,0-1 0,4-1-1,0 0 1,3-1 0,1-2 0,4 1-1,0-1 0,5 2 0,1-1 1,1 1-1,2 3 0,-1 1 0,3 1 0,0 3 0,-1 2 0,1 3 1,2 2 0,-3 3-1,1 3 0,-2 2 0,-3 3 0,1 3 0,-3 2 0,-1 3 0,-3 4 0,-4 1 0,0 4 0,-4-1 0,1 5 1,-3 1 0,-3 0-1,1 0 0,-2 0 0,0-2 0,0-1 0,2-1-1,0-3 0</inkml:trace>
  <inkml:trace contextRef="#ctx0" brushRef="#br0" timeOffset="31514.8026">5841 10998 1,'2'-3'2,"0"-1"0,0 0 0,0 1-1,-2-1 1,3 2 0,-1-2-1,-2 3 0,2-1 0,0 1 0,-2 0-1,0-1 0,0 1 1,0 1 0,0 0 0,0 0 0,2 1-1,-2-1 0,-2 3 0,2 0 0,-2 3 0,2 0 0,-2 0 0,2 1 0,0 1 0,0 1 2,2 0-2,0 0 0,0 1 0,2-1-2,0-1 2,0 2 0,2-2 0,1-1 0,1 2 0,0-2 0,3 1 0,-1-2 0,2 0 0,1 0 0,-1-2 0,0 1 0,1 0 0,-3-2 0,1 2 0,-3-1 0,0-1 0,-2 3 0,-2-1 0,-1 2 2,-1 4-2,-4 1 0,-3 4 0,-1 1 0,-2 3 0,-2 1 0,-3 0 0,1-1-2,-1-1 1,-1 0-1</inkml:trace>
  <inkml:trace contextRef="#ctx0" brushRef="#br0" timeOffset="32063.834">5485 11064 1,'0'0'2,"0"0"-1,0 2 0,3 1 0,-1 1 0,0 3 0,0 1 0,0 2 0,0 1-1,2 2 1,-2 3-1,0 2 0,-2 2 1,0-1 0,0 5 0,-4-1 0,2 2 0,-2 2-1,-2 1 1,-3 0-1,-1-1 0,2-1 0,-3 1 0,-1 1 0,0-2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4DCCB-EE02-4BA4-96F8-214A24D2B51B}" type="datetimeFigureOut">
              <a:rPr lang="en-US" smtClean="0"/>
              <a:pPr/>
              <a:t>11/28/2014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D50B0-D53F-4459-8D78-0CE7DA098017}" type="slidenum">
              <a:rPr lang="en-US" smtClean="0"/>
              <a:pPr/>
              <a:t>‹#›</a:t>
            </a:fld>
            <a:endParaRPr lang="en-US" dirty="0"/>
          </a:p>
        </p:txBody>
      </p:sp>
    </p:spTree>
    <p:extLst>
      <p:ext uri="{BB962C8B-B14F-4D97-AF65-F5344CB8AC3E}">
        <p14:creationId xmlns:p14="http://schemas.microsoft.com/office/powerpoint/2010/main" val="1531851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7"/>
          <p:cNvSpPr>
            <a:spLocks noGrp="1"/>
          </p:cNvSpPr>
          <p:nvPr>
            <p:ph type="ctrTitle" hasCustomPrompt="1"/>
          </p:nvPr>
        </p:nvSpPr>
        <p:spPr>
          <a:xfrm>
            <a:off x="1219200" y="3886200"/>
            <a:ext cx="6858000" cy="990600"/>
          </a:xfrm>
        </p:spPr>
        <p:txBody>
          <a:bodyPr anchor="t" anchorCtr="0"/>
          <a:lstStyle>
            <a:lvl1pPr algn="r">
              <a:defRPr sz="3200" baseline="0">
                <a:solidFill>
                  <a:schemeClr val="tx1"/>
                </a:solidFill>
              </a:defRPr>
            </a:lvl1pPr>
          </a:lstStyle>
          <a:p>
            <a:r>
              <a:rPr kumimoji="0" lang="en-US" dirty="0" smtClean="0"/>
              <a:t>Elicitation and Analysis</a:t>
            </a:r>
            <a:endParaRPr kumimoji="0"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userDrawn="1"/>
        </p:nvSpPr>
        <p:spPr>
          <a:xfrm>
            <a:off x="914400" y="1752600"/>
            <a:ext cx="7315200" cy="17373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userDrawn="1"/>
        </p:nvSpPr>
        <p:spPr>
          <a:xfrm>
            <a:off x="914400" y="1752600"/>
            <a:ext cx="228600" cy="1752600"/>
          </a:xfrm>
          <a:prstGeom prst="rect">
            <a:avLst/>
          </a:prstGeom>
          <a:solidFill>
            <a:schemeClr val="accent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solidFill>
                <a:schemeClr val="bg2">
                  <a:lumMod val="25000"/>
                </a:schemeClr>
              </a:solidFill>
            </a:endParaRPr>
          </a:p>
        </p:txBody>
      </p:sp>
      <p:sp>
        <p:nvSpPr>
          <p:cNvPr id="18" name="Title 7"/>
          <p:cNvSpPr txBox="1">
            <a:spLocks/>
          </p:cNvSpPr>
          <p:nvPr userDrawn="1"/>
        </p:nvSpPr>
        <p:spPr>
          <a:xfrm>
            <a:off x="1219200" y="2133600"/>
            <a:ext cx="6858000" cy="1371600"/>
          </a:xfrm>
          <a:prstGeom prst="rect">
            <a:avLst/>
          </a:prstGeom>
        </p:spPr>
        <p:txBody>
          <a:bodyPr vert="horz" anchor="t" anchorCtr="0">
            <a:normAutofit/>
          </a:bodyPr>
          <a:lstStyle>
            <a:lvl1pPr algn="r">
              <a:defRPr sz="3200">
                <a:solidFill>
                  <a:schemeClr val="tx1"/>
                </a:solidFill>
              </a:defRPr>
            </a:lvl1pPr>
          </a:lstStyle>
          <a:p>
            <a:r>
              <a:rPr kumimoji="0" lang="en-US" sz="3200" b="0" i="0" u="none" strike="noStrike" kern="1200" cap="none" spc="0" normalizeH="0" baseline="0" noProof="0" dirty="0" smtClean="0">
                <a:ln>
                  <a:noFill/>
                </a:ln>
                <a:solidFill>
                  <a:schemeClr val="tx1"/>
                </a:solidFill>
                <a:effectLst/>
                <a:uLnTx/>
                <a:uFillTx/>
                <a:latin typeface="+mj-lt"/>
                <a:ea typeface="+mj-ea"/>
                <a:cs typeface="+mj-cs"/>
              </a:rPr>
              <a:t>Software Requirements Engineering</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E664E9-BB0A-4932-9D77-E0DDE5779A37}"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E664E9-BB0A-4932-9D77-E0DDE5779A37}"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E664E9-BB0A-4932-9D77-E0DDE5779A37}"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customXml" Target="../ink/ink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customXml" Target="../ink/ink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customXml" Target="../ink/ink9.xml"/></Relationships>
</file>

<file path=ppt/slides/_rels/slide19.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customXml" Target="../ink/ink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customXml" Target="../ink/ink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customXml" Target="../ink/ink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smtClean="0"/>
              <a:t>Elicitation and Analysis</a:t>
            </a:r>
            <a:endParaRPr lang="en-US" i="1" dirty="0"/>
          </a:p>
        </p:txBody>
      </p:sp>
      <p:sp>
        <p:nvSpPr>
          <p:cNvPr id="2051" name="Rectangle 3"/>
          <p:cNvSpPr>
            <a:spLocks noGrp="1" noChangeArrowheads="1"/>
          </p:cNvSpPr>
          <p:nvPr>
            <p:ph type="subTitle" idx="4294967295"/>
          </p:nvPr>
        </p:nvSpPr>
        <p:spPr>
          <a:xfrm>
            <a:off x="1219200" y="5124450"/>
            <a:ext cx="6858000" cy="533400"/>
          </a:xfrm>
        </p:spPr>
        <p:txBody>
          <a:bodyPr/>
          <a:lstStyle/>
          <a:p>
            <a:pPr marL="0" indent="0" algn="ctr">
              <a:buNone/>
            </a:pPr>
            <a:r>
              <a:rPr lang="en-US" sz="2400" dirty="0" smtClean="0"/>
              <a:t>Lecture-11</a:t>
            </a:r>
          </a:p>
          <a:p>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Software Requirements Engineering</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a:t>
            </a:fld>
            <a:endParaRPr lang="en-US" dirty="0"/>
          </a:p>
        </p:txBody>
      </p:sp>
      <p:sp>
        <p:nvSpPr>
          <p:cNvPr id="5" name="Content Placeholder 4"/>
          <p:cNvSpPr>
            <a:spLocks noGrp="1"/>
          </p:cNvSpPr>
          <p:nvPr>
            <p:ph sz="quarter" idx="1"/>
          </p:nvPr>
        </p:nvSpPr>
        <p:spPr/>
        <p:txBody>
          <a:bodyPr>
            <a:normAutofit fontScale="92500" lnSpcReduction="20000"/>
          </a:bodyPr>
          <a:lstStyle/>
          <a:p>
            <a:r>
              <a:rPr lang="en-US" dirty="0" smtClean="0"/>
              <a:t>Stakeholder analysis</a:t>
            </a:r>
          </a:p>
          <a:p>
            <a:r>
              <a:rPr lang="en-US" dirty="0" smtClean="0"/>
              <a:t>Elicitation techniques</a:t>
            </a:r>
          </a:p>
          <a:p>
            <a:pPr lvl="1"/>
            <a:r>
              <a:rPr lang="en-US" dirty="0" smtClean="0"/>
              <a:t>Interviews</a:t>
            </a:r>
          </a:p>
          <a:p>
            <a:pPr lvl="1"/>
            <a:r>
              <a:rPr lang="en-US" dirty="0"/>
              <a:t>Scenarios</a:t>
            </a:r>
          </a:p>
          <a:p>
            <a:pPr lvl="1"/>
            <a:r>
              <a:rPr lang="en-US" dirty="0"/>
              <a:t>Requirements reuse</a:t>
            </a:r>
          </a:p>
          <a:p>
            <a:pPr lvl="1"/>
            <a:r>
              <a:rPr lang="en-US" dirty="0"/>
              <a:t>Observation and social analysis</a:t>
            </a:r>
          </a:p>
          <a:p>
            <a:pPr lvl="1"/>
            <a:r>
              <a:rPr lang="en-US" dirty="0" smtClean="0"/>
              <a:t>Prototyping</a:t>
            </a:r>
          </a:p>
          <a:p>
            <a:pPr lvl="1"/>
            <a:r>
              <a:rPr lang="en-US" dirty="0" smtClean="0"/>
              <a:t>Questionnaire</a:t>
            </a:r>
          </a:p>
          <a:p>
            <a:pPr lvl="1"/>
            <a:r>
              <a:rPr lang="en-US" dirty="0" smtClean="0"/>
              <a:t>Brainstorming</a:t>
            </a:r>
          </a:p>
          <a:p>
            <a:pPr lvl="1"/>
            <a:r>
              <a:rPr lang="en-US" dirty="0" smtClean="0"/>
              <a:t>Focus groups</a:t>
            </a:r>
          </a:p>
          <a:p>
            <a:pPr lvl="1"/>
            <a:r>
              <a:rPr lang="en-US" dirty="0" smtClean="0"/>
              <a:t>Collaborative requirement gathering</a:t>
            </a:r>
          </a:p>
          <a:p>
            <a:pPr lvl="1"/>
            <a:r>
              <a:rPr lang="en-US" dirty="0" smtClean="0"/>
              <a:t>QFD</a:t>
            </a:r>
          </a:p>
          <a:p>
            <a:r>
              <a:rPr lang="en-US" dirty="0" smtClean="0"/>
              <a:t>Analysis</a:t>
            </a:r>
          </a:p>
          <a:p>
            <a:r>
              <a:rPr lang="en-US" dirty="0" smtClean="0"/>
              <a:t>Negotiation</a:t>
            </a:r>
            <a:endParaRPr lang="en-US" dirty="0"/>
          </a:p>
          <a:p>
            <a:pPr lvl="1"/>
            <a:endParaRPr lang="en-US" dirty="0"/>
          </a:p>
        </p:txBody>
      </p:sp>
    </p:spTree>
    <p:extLst>
      <p:ext uri="{BB962C8B-B14F-4D97-AF65-F5344CB8AC3E}">
        <p14:creationId xmlns:p14="http://schemas.microsoft.com/office/powerpoint/2010/main" val="27402326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noAutofit/>
          </a:bodyPr>
          <a:lstStyle/>
          <a:p>
            <a:pPr algn="just"/>
            <a:r>
              <a:rPr lang="en-US" sz="2400" dirty="0" smtClean="0"/>
              <a:t>Requirements elicitation involves understanding the application domain, the specific problem to be solved, the organizational needs and constraints and the specific facilities needed by system stakeholders.</a:t>
            </a:r>
          </a:p>
          <a:p>
            <a:pPr algn="just"/>
            <a:r>
              <a:rPr lang="en-US" sz="2400" dirty="0" smtClean="0"/>
              <a:t> The processes of requirements elicitation, analysis and negotiation are iterative, interleaved processes which must usually be repeated several times.</a:t>
            </a:r>
          </a:p>
          <a:p>
            <a:pPr algn="just"/>
            <a:r>
              <a:rPr lang="en-US" sz="2400" dirty="0" smtClean="0"/>
              <a:t>There are various techniques of requirements elicitation which may be used including interviewing, scenarios, soft systems methods, prototyping and participant observation.</a:t>
            </a:r>
            <a:endParaRPr lang="en-US" sz="2500"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3</a:t>
            </a:fld>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Tree>
    <p:extLst>
      <p:ext uri="{BB962C8B-B14F-4D97-AF65-F5344CB8AC3E}">
        <p14:creationId xmlns:p14="http://schemas.microsoft.com/office/powerpoint/2010/main" val="120479912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noAutofit/>
          </a:bodyPr>
          <a:lstStyle/>
          <a:p>
            <a:pPr algn="just"/>
            <a:r>
              <a:rPr lang="en-US" sz="2400" dirty="0" smtClean="0"/>
              <a:t>Prototypes are effective for requirements elicitation because stakeholders have something which they can experiment with to find their real requirements.</a:t>
            </a:r>
          </a:p>
          <a:p>
            <a:pPr algn="just"/>
            <a:r>
              <a:rPr lang="en-US" sz="2400" dirty="0" smtClean="0"/>
              <a:t>Checklists are particularly useful as a way of organizing the requirements validation process. They remind analysts what to look for when reading through the proposed requirements.</a:t>
            </a:r>
          </a:p>
          <a:p>
            <a:pPr algn="just"/>
            <a:r>
              <a:rPr lang="en-US" sz="2400" dirty="0" smtClean="0"/>
              <a:t>Requirements negotiation is always necessary to resolve requirements conflicts and remove requirements overlaps. Negotiation involves information interchange, discussion and resolution of disagreements.</a:t>
            </a:r>
            <a:endParaRPr lang="en-US" sz="2500"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4</a:t>
            </a:fld>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Tree>
    <p:extLst>
      <p:ext uri="{BB962C8B-B14F-4D97-AF65-F5344CB8AC3E}">
        <p14:creationId xmlns:p14="http://schemas.microsoft.com/office/powerpoint/2010/main" val="327780821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705600" y="5410200"/>
            <a:ext cx="1524000" cy="5334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dirty="0"/>
              <a:t>Requirements</a:t>
            </a:r>
          </a:p>
          <a:p>
            <a:r>
              <a:rPr lang="en-US" u="none" dirty="0"/>
              <a:t>Management</a:t>
            </a:r>
          </a:p>
        </p:txBody>
      </p:sp>
      <p:sp>
        <p:nvSpPr>
          <p:cNvPr id="5" name="Rectangle 3"/>
          <p:cNvSpPr>
            <a:spLocks noChangeArrowheads="1"/>
          </p:cNvSpPr>
          <p:nvPr/>
        </p:nvSpPr>
        <p:spPr bwMode="auto">
          <a:xfrm>
            <a:off x="5715000" y="4724400"/>
            <a:ext cx="1371600" cy="45720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Validation</a:t>
            </a:r>
          </a:p>
        </p:txBody>
      </p:sp>
      <p:sp>
        <p:nvSpPr>
          <p:cNvPr id="6" name="Rectangle 4"/>
          <p:cNvSpPr>
            <a:spLocks noChangeArrowheads="1"/>
          </p:cNvSpPr>
          <p:nvPr/>
        </p:nvSpPr>
        <p:spPr bwMode="auto">
          <a:xfrm>
            <a:off x="838200" y="1295400"/>
            <a:ext cx="1371600" cy="4572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Inception</a:t>
            </a:r>
          </a:p>
        </p:txBody>
      </p:sp>
      <p:sp>
        <p:nvSpPr>
          <p:cNvPr id="7" name="Rectangle 5"/>
          <p:cNvSpPr>
            <a:spLocks noChangeArrowheads="1"/>
          </p:cNvSpPr>
          <p:nvPr/>
        </p:nvSpPr>
        <p:spPr bwMode="auto">
          <a:xfrm>
            <a:off x="1676400" y="1981200"/>
            <a:ext cx="1371600" cy="457200"/>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Elicitation</a:t>
            </a:r>
          </a:p>
        </p:txBody>
      </p:sp>
      <p:sp>
        <p:nvSpPr>
          <p:cNvPr id="8" name="Rectangle 6"/>
          <p:cNvSpPr>
            <a:spLocks noChangeArrowheads="1"/>
          </p:cNvSpPr>
          <p:nvPr/>
        </p:nvSpPr>
        <p:spPr bwMode="auto">
          <a:xfrm>
            <a:off x="2667000" y="2667000"/>
            <a:ext cx="1371600" cy="457200"/>
          </a:xfrm>
          <a:prstGeom prst="rect">
            <a:avLst/>
          </a:prstGeom>
          <a:solidFill>
            <a:srgbClr val="FFFF99"/>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Elaboration</a:t>
            </a:r>
          </a:p>
        </p:txBody>
      </p:sp>
      <p:sp>
        <p:nvSpPr>
          <p:cNvPr id="9" name="Rectangle 7"/>
          <p:cNvSpPr>
            <a:spLocks noChangeArrowheads="1"/>
          </p:cNvSpPr>
          <p:nvPr/>
        </p:nvSpPr>
        <p:spPr bwMode="auto">
          <a:xfrm>
            <a:off x="3657600" y="3352800"/>
            <a:ext cx="1371600" cy="4572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Negotiation</a:t>
            </a:r>
          </a:p>
        </p:txBody>
      </p:sp>
      <p:sp>
        <p:nvSpPr>
          <p:cNvPr id="10" name="Rectangle 8"/>
          <p:cNvSpPr>
            <a:spLocks noChangeArrowheads="1"/>
          </p:cNvSpPr>
          <p:nvPr/>
        </p:nvSpPr>
        <p:spPr bwMode="auto">
          <a:xfrm>
            <a:off x="4648200" y="4038600"/>
            <a:ext cx="13716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Specification</a:t>
            </a:r>
          </a:p>
        </p:txBody>
      </p:sp>
      <p:sp>
        <p:nvSpPr>
          <p:cNvPr id="11" name="Slide Number Placeholder 10"/>
          <p:cNvSpPr>
            <a:spLocks noGrp="1"/>
          </p:cNvSpPr>
          <p:nvPr>
            <p:ph type="sldNum" sz="quarter" idx="12"/>
          </p:nvPr>
        </p:nvSpPr>
        <p:spPr/>
        <p:txBody>
          <a:bodyPr/>
          <a:lstStyle/>
          <a:p>
            <a:fld id="{95E664E9-BB0A-4932-9D77-E0DDE5779A37}" type="slidenum">
              <a:rPr lang="en-US" smtClean="0"/>
              <a:pPr/>
              <a:t>5</a:t>
            </a:fld>
            <a:endParaRPr lang="en-US" dirty="0"/>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370440" y="867240"/>
              <a:ext cx="8467920" cy="3131280"/>
            </p14:xfrm>
          </p:contentPart>
        </mc:Choice>
        <mc:Fallback>
          <p:pic>
            <p:nvPicPr>
              <p:cNvPr id="2" name="Ink 1"/>
              <p:cNvPicPr/>
              <p:nvPr/>
            </p:nvPicPr>
            <p:blipFill>
              <a:blip r:embed="rId3"/>
              <a:stretch>
                <a:fillRect/>
              </a:stretch>
            </p:blipFill>
            <p:spPr>
              <a:xfrm>
                <a:off x="367560" y="864720"/>
                <a:ext cx="8473680" cy="3137760"/>
              </a:xfrm>
              <a:prstGeom prst="rect">
                <a:avLst/>
              </a:prstGeom>
            </p:spPr>
          </p:pic>
        </mc:Fallback>
      </mc:AlternateContent>
    </p:spTree>
    <p:extLst>
      <p:ext uri="{BB962C8B-B14F-4D97-AF65-F5344CB8AC3E}">
        <p14:creationId xmlns:p14="http://schemas.microsoft.com/office/powerpoint/2010/main" val="216647792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Goals of Analysis Modeling</a:t>
            </a:r>
          </a:p>
        </p:txBody>
      </p:sp>
      <p:sp>
        <p:nvSpPr>
          <p:cNvPr id="23555" name="Rectangle 3"/>
          <p:cNvSpPr>
            <a:spLocks noGrp="1" noChangeArrowheads="1"/>
          </p:cNvSpPr>
          <p:nvPr>
            <p:ph type="body" idx="1"/>
          </p:nvPr>
        </p:nvSpPr>
        <p:spPr/>
        <p:txBody>
          <a:bodyPr/>
          <a:lstStyle/>
          <a:p>
            <a:pPr eaLnBrk="1" hangingPunct="1"/>
            <a:r>
              <a:rPr lang="en-US" altLang="en-US" sz="2000" smtClean="0"/>
              <a:t>Provides the first technical representation of a system</a:t>
            </a:r>
          </a:p>
          <a:p>
            <a:pPr eaLnBrk="1" hangingPunct="1"/>
            <a:r>
              <a:rPr lang="en-US" altLang="en-US" sz="2000" smtClean="0"/>
              <a:t>Is easy to understand and maintain</a:t>
            </a:r>
          </a:p>
          <a:p>
            <a:pPr eaLnBrk="1" hangingPunct="1"/>
            <a:r>
              <a:rPr lang="en-US" altLang="en-US" sz="2000" smtClean="0"/>
              <a:t>Deals with the problem of size by partitioning the system</a:t>
            </a:r>
          </a:p>
          <a:p>
            <a:pPr eaLnBrk="1" hangingPunct="1"/>
            <a:r>
              <a:rPr lang="en-US" altLang="en-US" sz="2000" smtClean="0"/>
              <a:t>Uses graphics whenever possible</a:t>
            </a:r>
          </a:p>
          <a:p>
            <a:pPr eaLnBrk="1" hangingPunct="1"/>
            <a:r>
              <a:rPr lang="en-US" altLang="en-US" sz="2000" smtClean="0"/>
              <a:t>Differentiates between </a:t>
            </a:r>
            <a:r>
              <a:rPr lang="en-US" altLang="en-US" sz="2000" u="sng" smtClean="0"/>
              <a:t>essential</a:t>
            </a:r>
            <a:r>
              <a:rPr lang="en-US" altLang="en-US" sz="2000" smtClean="0"/>
              <a:t> information versus </a:t>
            </a:r>
            <a:r>
              <a:rPr lang="en-US" altLang="en-US" sz="2000" u="sng" smtClean="0"/>
              <a:t>implementation</a:t>
            </a:r>
            <a:r>
              <a:rPr lang="en-US" altLang="en-US" sz="2000" smtClean="0"/>
              <a:t> information</a:t>
            </a:r>
          </a:p>
          <a:p>
            <a:pPr eaLnBrk="1" hangingPunct="1"/>
            <a:r>
              <a:rPr lang="en-US" altLang="en-US" sz="2000" smtClean="0"/>
              <a:t>Helps in the tracking and evaluation of interfaces</a:t>
            </a:r>
          </a:p>
          <a:p>
            <a:pPr eaLnBrk="1" hangingPunct="1"/>
            <a:r>
              <a:rPr lang="en-US" altLang="en-US" sz="2000" smtClean="0"/>
              <a:t>Provides tools other than narrative text to describe software logic and policy</a:t>
            </a:r>
          </a:p>
          <a:p>
            <a:pPr eaLnBrk="1" hangingPunct="1"/>
            <a:endParaRPr lang="en-US" altLang="en-US" sz="2000" smtClean="0"/>
          </a:p>
          <a:p>
            <a:pPr eaLnBrk="1" hangingPunct="1"/>
            <a:endParaRPr lang="en-US" altLang="en-US" sz="2000" smtClean="0"/>
          </a:p>
        </p:txBody>
      </p:sp>
    </p:spTree>
    <p:extLst>
      <p:ext uri="{BB962C8B-B14F-4D97-AF65-F5344CB8AC3E}">
        <p14:creationId xmlns:p14="http://schemas.microsoft.com/office/powerpoint/2010/main" val="24423255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76200"/>
            <a:ext cx="7772400" cy="1143000"/>
          </a:xfrm>
        </p:spPr>
        <p:txBody>
          <a:bodyPr/>
          <a:lstStyle/>
          <a:p>
            <a:pPr eaLnBrk="1" hangingPunct="1"/>
            <a:r>
              <a:rPr lang="en-US" altLang="en-US" smtClean="0"/>
              <a:t>Analysis Rules of Thumb</a:t>
            </a:r>
          </a:p>
        </p:txBody>
      </p:sp>
      <p:sp>
        <p:nvSpPr>
          <p:cNvPr id="24579" name="Rectangle 3"/>
          <p:cNvSpPr>
            <a:spLocks noGrp="1" noChangeArrowheads="1"/>
          </p:cNvSpPr>
          <p:nvPr>
            <p:ph type="body" idx="1"/>
          </p:nvPr>
        </p:nvSpPr>
        <p:spPr>
          <a:xfrm>
            <a:off x="304800" y="1447800"/>
            <a:ext cx="8610600" cy="4114800"/>
          </a:xfrm>
        </p:spPr>
        <p:txBody>
          <a:bodyPr>
            <a:normAutofit lnSpcReduction="10000"/>
          </a:bodyPr>
          <a:lstStyle/>
          <a:p>
            <a:pPr eaLnBrk="1" hangingPunct="1">
              <a:lnSpc>
                <a:spcPct val="90000"/>
              </a:lnSpc>
            </a:pPr>
            <a:r>
              <a:rPr lang="en-US" altLang="en-US" sz="2000" smtClean="0"/>
              <a:t>The analysis model should </a:t>
            </a:r>
            <a:r>
              <a:rPr lang="en-US" altLang="en-US" sz="2000" u="sng" smtClean="0"/>
              <a:t>focus on requirements that are visible within the problem</a:t>
            </a:r>
            <a:r>
              <a:rPr lang="en-US" altLang="en-US" sz="2000" smtClean="0"/>
              <a:t> or business domain  </a:t>
            </a:r>
          </a:p>
          <a:p>
            <a:pPr lvl="1" eaLnBrk="1" hangingPunct="1">
              <a:lnSpc>
                <a:spcPct val="90000"/>
              </a:lnSpc>
            </a:pPr>
            <a:r>
              <a:rPr lang="en-US" altLang="en-US" sz="1800" smtClean="0"/>
              <a:t>The level of abstraction should be relatively high</a:t>
            </a:r>
          </a:p>
          <a:p>
            <a:pPr eaLnBrk="1" hangingPunct="1">
              <a:lnSpc>
                <a:spcPct val="90000"/>
              </a:lnSpc>
            </a:pPr>
            <a:r>
              <a:rPr lang="en-US" altLang="en-US" sz="2000" smtClean="0"/>
              <a:t>Each element of the analysis model </a:t>
            </a:r>
            <a:r>
              <a:rPr lang="en-US" altLang="en-US" sz="2000" u="sng" smtClean="0"/>
              <a:t>should add to an overall understanding of software requirements</a:t>
            </a:r>
            <a:r>
              <a:rPr lang="en-US" altLang="en-US" sz="2000" smtClean="0"/>
              <a:t> and provide insight into the following</a:t>
            </a:r>
          </a:p>
          <a:p>
            <a:pPr lvl="1" eaLnBrk="1" hangingPunct="1">
              <a:lnSpc>
                <a:spcPct val="90000"/>
              </a:lnSpc>
            </a:pPr>
            <a:r>
              <a:rPr lang="en-US" altLang="en-US" sz="1800" smtClean="0"/>
              <a:t>Information domain, function, and behavior of the system</a:t>
            </a:r>
          </a:p>
          <a:p>
            <a:pPr eaLnBrk="1" hangingPunct="1">
              <a:lnSpc>
                <a:spcPct val="90000"/>
              </a:lnSpc>
            </a:pPr>
            <a:r>
              <a:rPr lang="en-US" altLang="en-US" sz="2000" u="sng" smtClean="0"/>
              <a:t>The model should delay the consideration of infrastructure and other non-functional models</a:t>
            </a:r>
            <a:r>
              <a:rPr lang="en-US" altLang="en-US" sz="2000" smtClean="0"/>
              <a:t> until the design phase</a:t>
            </a:r>
          </a:p>
          <a:p>
            <a:pPr lvl="1" eaLnBrk="1" hangingPunct="1">
              <a:lnSpc>
                <a:spcPct val="90000"/>
              </a:lnSpc>
            </a:pPr>
            <a:r>
              <a:rPr lang="en-US" altLang="en-US" sz="1800" smtClean="0"/>
              <a:t>First complete the analysis of the problem domain</a:t>
            </a:r>
          </a:p>
          <a:p>
            <a:pPr eaLnBrk="1" hangingPunct="1">
              <a:lnSpc>
                <a:spcPct val="90000"/>
              </a:lnSpc>
            </a:pPr>
            <a:r>
              <a:rPr lang="en-US" altLang="en-US" sz="2000" smtClean="0"/>
              <a:t>The model should minimize </a:t>
            </a:r>
            <a:r>
              <a:rPr lang="en-US" altLang="en-US" sz="2000" u="sng" smtClean="0"/>
              <a:t>coupling</a:t>
            </a:r>
            <a:r>
              <a:rPr lang="en-US" altLang="en-US" sz="2000" smtClean="0"/>
              <a:t> throughout the system</a:t>
            </a:r>
          </a:p>
          <a:p>
            <a:pPr lvl="1" eaLnBrk="1" hangingPunct="1">
              <a:lnSpc>
                <a:spcPct val="90000"/>
              </a:lnSpc>
            </a:pPr>
            <a:r>
              <a:rPr lang="en-US" altLang="en-US" sz="1800" smtClean="0"/>
              <a:t>Reduce the level of interconnectedness among functions and classes</a:t>
            </a:r>
          </a:p>
          <a:p>
            <a:pPr eaLnBrk="1" hangingPunct="1">
              <a:lnSpc>
                <a:spcPct val="90000"/>
              </a:lnSpc>
            </a:pPr>
            <a:r>
              <a:rPr lang="en-US" altLang="en-US" sz="2000" smtClean="0"/>
              <a:t>The model should provide value to all stakeholders</a:t>
            </a:r>
          </a:p>
          <a:p>
            <a:pPr eaLnBrk="1" hangingPunct="1">
              <a:lnSpc>
                <a:spcPct val="90000"/>
              </a:lnSpc>
            </a:pPr>
            <a:r>
              <a:rPr lang="en-US" altLang="en-US" sz="2000" smtClean="0"/>
              <a:t>The model should be kept as simple as can be</a:t>
            </a:r>
          </a:p>
        </p:txBody>
      </p:sp>
    </p:spTree>
    <p:extLst>
      <p:ext uri="{BB962C8B-B14F-4D97-AF65-F5344CB8AC3E}">
        <p14:creationId xmlns:p14="http://schemas.microsoft.com/office/powerpoint/2010/main" val="1715646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Analysis Modeling Approaches</a:t>
            </a:r>
          </a:p>
        </p:txBody>
      </p:sp>
      <p:sp>
        <p:nvSpPr>
          <p:cNvPr id="25603" name="Rectangle 3"/>
          <p:cNvSpPr>
            <a:spLocks noGrp="1" noChangeArrowheads="1"/>
          </p:cNvSpPr>
          <p:nvPr>
            <p:ph type="body" idx="1"/>
          </p:nvPr>
        </p:nvSpPr>
        <p:spPr/>
        <p:txBody>
          <a:bodyPr/>
          <a:lstStyle/>
          <a:p>
            <a:pPr eaLnBrk="1" hangingPunct="1"/>
            <a:r>
              <a:rPr lang="en-US" altLang="en-US" sz="2000" smtClean="0"/>
              <a:t>Structured analysis</a:t>
            </a:r>
          </a:p>
          <a:p>
            <a:pPr lvl="1" eaLnBrk="1" hangingPunct="1"/>
            <a:r>
              <a:rPr lang="en-US" altLang="en-US" sz="1800" smtClean="0"/>
              <a:t>Considers data and the processes that transform the data as separate entities</a:t>
            </a:r>
          </a:p>
          <a:p>
            <a:pPr lvl="1" eaLnBrk="1" hangingPunct="1"/>
            <a:r>
              <a:rPr lang="en-US" altLang="en-US" sz="1800" smtClean="0"/>
              <a:t>Data is modeled in terms of only attributes and relationships (but no operations)</a:t>
            </a:r>
          </a:p>
          <a:p>
            <a:pPr lvl="1" eaLnBrk="1" hangingPunct="1"/>
            <a:r>
              <a:rPr lang="en-US" altLang="en-US" sz="1800" smtClean="0"/>
              <a:t>Processes  are modeled to show the 1) input data, 2) the transformation that occurs on that data, and 3) the resulting output data</a:t>
            </a:r>
          </a:p>
          <a:p>
            <a:pPr eaLnBrk="1" hangingPunct="1"/>
            <a:r>
              <a:rPr lang="en-US" altLang="en-US" sz="2000" smtClean="0"/>
              <a:t>Object-oriented analysis</a:t>
            </a:r>
          </a:p>
          <a:p>
            <a:pPr lvl="1" eaLnBrk="1" hangingPunct="1"/>
            <a:r>
              <a:rPr lang="en-US" altLang="en-US" sz="1800" smtClean="0"/>
              <a:t>Focuses on the definition of classes and the manner in which they collaborate with one another to fulfill customer requirements</a:t>
            </a:r>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467640" y="1366920"/>
              <a:ext cx="8589600" cy="5478480"/>
            </p14:xfrm>
          </p:contentPart>
        </mc:Choice>
        <mc:Fallback>
          <p:pic>
            <p:nvPicPr>
              <p:cNvPr id="2" name="Ink 1"/>
              <p:cNvPicPr/>
              <p:nvPr/>
            </p:nvPicPr>
            <p:blipFill>
              <a:blip r:embed="rId3"/>
              <a:stretch>
                <a:fillRect/>
              </a:stretch>
            </p:blipFill>
            <p:spPr>
              <a:xfrm>
                <a:off x="465120" y="1364040"/>
                <a:ext cx="8595000" cy="5483880"/>
              </a:xfrm>
              <a:prstGeom prst="rect">
                <a:avLst/>
              </a:prstGeom>
            </p:spPr>
          </p:pic>
        </mc:Fallback>
      </mc:AlternateContent>
    </p:spTree>
    <p:extLst>
      <p:ext uri="{BB962C8B-B14F-4D97-AF65-F5344CB8AC3E}">
        <p14:creationId xmlns:p14="http://schemas.microsoft.com/office/powerpoint/2010/main" val="1820716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33400" y="0"/>
            <a:ext cx="7772400" cy="1143000"/>
          </a:xfrm>
        </p:spPr>
        <p:txBody>
          <a:bodyPr/>
          <a:lstStyle/>
          <a:p>
            <a:pPr eaLnBrk="1" hangingPunct="1"/>
            <a:r>
              <a:rPr lang="en-US" altLang="en-US" dirty="0" smtClean="0"/>
              <a:t>Elements of the Analysis Model</a:t>
            </a:r>
          </a:p>
        </p:txBody>
      </p:sp>
      <p:grpSp>
        <p:nvGrpSpPr>
          <p:cNvPr id="26627" name="Group 3"/>
          <p:cNvGrpSpPr>
            <a:grpSpLocks/>
          </p:cNvGrpSpPr>
          <p:nvPr/>
        </p:nvGrpSpPr>
        <p:grpSpPr bwMode="auto">
          <a:xfrm>
            <a:off x="1828800" y="2209800"/>
            <a:ext cx="2057400" cy="1676400"/>
            <a:chOff x="624" y="1344"/>
            <a:chExt cx="1296" cy="1056"/>
          </a:xfrm>
        </p:grpSpPr>
        <p:sp>
          <p:nvSpPr>
            <p:cNvPr id="26646" name="Rectangle 4"/>
            <p:cNvSpPr>
              <a:spLocks noChangeArrowheads="1"/>
            </p:cNvSpPr>
            <p:nvPr/>
          </p:nvSpPr>
          <p:spPr bwMode="auto">
            <a:xfrm>
              <a:off x="624" y="1728"/>
              <a:ext cx="1296" cy="67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a:latin typeface="Times New Roman" pitchFamily="18" charset="0"/>
                </a:rPr>
                <a:t>Use case text</a:t>
              </a:r>
            </a:p>
            <a:p>
              <a:pPr eaLnBrk="1" hangingPunct="1"/>
              <a:r>
                <a:rPr lang="en-US" altLang="en-US" sz="1600" i="1">
                  <a:latin typeface="Times New Roman" pitchFamily="18" charset="0"/>
                </a:rPr>
                <a:t>Use case diagrams</a:t>
              </a:r>
            </a:p>
            <a:p>
              <a:pPr eaLnBrk="1" hangingPunct="1"/>
              <a:r>
                <a:rPr lang="en-US" altLang="en-US" sz="1600">
                  <a:latin typeface="Times New Roman" pitchFamily="18" charset="0"/>
                </a:rPr>
                <a:t>Activity diagrams</a:t>
              </a:r>
            </a:p>
            <a:p>
              <a:pPr eaLnBrk="1" hangingPunct="1"/>
              <a:r>
                <a:rPr lang="en-US" altLang="en-US" sz="1600">
                  <a:latin typeface="Times New Roman" pitchFamily="18" charset="0"/>
                </a:rPr>
                <a:t>Swim lane diagrams</a:t>
              </a:r>
            </a:p>
          </p:txBody>
        </p:sp>
        <p:sp>
          <p:nvSpPr>
            <p:cNvPr id="26647" name="Rectangle 5"/>
            <p:cNvSpPr>
              <a:spLocks noChangeArrowheads="1"/>
            </p:cNvSpPr>
            <p:nvPr/>
          </p:nvSpPr>
          <p:spPr bwMode="auto">
            <a:xfrm>
              <a:off x="624" y="1344"/>
              <a:ext cx="1296" cy="384"/>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a:latin typeface="Times New Roman" pitchFamily="18" charset="0"/>
                </a:rPr>
                <a:t>Scenario-based</a:t>
              </a:r>
            </a:p>
            <a:p>
              <a:pPr algn="ctr" eaLnBrk="1" hangingPunct="1"/>
              <a:r>
                <a:rPr lang="en-US" altLang="en-US" b="1">
                  <a:latin typeface="Times New Roman" pitchFamily="18" charset="0"/>
                </a:rPr>
                <a:t>modeling</a:t>
              </a:r>
            </a:p>
          </p:txBody>
        </p:sp>
      </p:grpSp>
      <p:grpSp>
        <p:nvGrpSpPr>
          <p:cNvPr id="26628" name="Group 6"/>
          <p:cNvGrpSpPr>
            <a:grpSpLocks/>
          </p:cNvGrpSpPr>
          <p:nvPr/>
        </p:nvGrpSpPr>
        <p:grpSpPr bwMode="auto">
          <a:xfrm>
            <a:off x="1828800" y="4572000"/>
            <a:ext cx="2057400" cy="1676400"/>
            <a:chOff x="576" y="3072"/>
            <a:chExt cx="1296" cy="1056"/>
          </a:xfrm>
        </p:grpSpPr>
        <p:sp>
          <p:nvSpPr>
            <p:cNvPr id="26644" name="Rectangle 7"/>
            <p:cNvSpPr>
              <a:spLocks noChangeArrowheads="1"/>
            </p:cNvSpPr>
            <p:nvPr/>
          </p:nvSpPr>
          <p:spPr bwMode="auto">
            <a:xfrm>
              <a:off x="576" y="3456"/>
              <a:ext cx="1296" cy="67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a:latin typeface="Times New Roman" pitchFamily="18" charset="0"/>
                </a:rPr>
                <a:t>Class diagrams</a:t>
              </a:r>
            </a:p>
            <a:p>
              <a:pPr eaLnBrk="1" hangingPunct="1"/>
              <a:r>
                <a:rPr lang="en-US" altLang="en-US" sz="1600">
                  <a:latin typeface="Times New Roman" pitchFamily="18" charset="0"/>
                </a:rPr>
                <a:t>Analysis packages</a:t>
              </a:r>
            </a:p>
            <a:p>
              <a:pPr eaLnBrk="1" hangingPunct="1"/>
              <a:r>
                <a:rPr lang="en-US" altLang="en-US" sz="1600">
                  <a:latin typeface="Times New Roman" pitchFamily="18" charset="0"/>
                </a:rPr>
                <a:t>CRC models</a:t>
              </a:r>
            </a:p>
            <a:p>
              <a:pPr eaLnBrk="1" hangingPunct="1"/>
              <a:r>
                <a:rPr lang="en-US" altLang="en-US" sz="1600">
                  <a:latin typeface="Times New Roman" pitchFamily="18" charset="0"/>
                </a:rPr>
                <a:t>Collaboration diagrams</a:t>
              </a:r>
            </a:p>
          </p:txBody>
        </p:sp>
        <p:sp>
          <p:nvSpPr>
            <p:cNvPr id="26645" name="Rectangle 8"/>
            <p:cNvSpPr>
              <a:spLocks noChangeArrowheads="1"/>
            </p:cNvSpPr>
            <p:nvPr/>
          </p:nvSpPr>
          <p:spPr bwMode="auto">
            <a:xfrm>
              <a:off x="576" y="3072"/>
              <a:ext cx="1296" cy="384"/>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a:latin typeface="Times New Roman" pitchFamily="18" charset="0"/>
                </a:rPr>
                <a:t>Class-based</a:t>
              </a:r>
            </a:p>
            <a:p>
              <a:pPr algn="ctr" eaLnBrk="1" hangingPunct="1"/>
              <a:r>
                <a:rPr lang="en-US" altLang="en-US" b="1">
                  <a:latin typeface="Times New Roman" pitchFamily="18" charset="0"/>
                </a:rPr>
                <a:t>modeling</a:t>
              </a:r>
            </a:p>
          </p:txBody>
        </p:sp>
      </p:grpSp>
      <p:grpSp>
        <p:nvGrpSpPr>
          <p:cNvPr id="26629" name="Group 9"/>
          <p:cNvGrpSpPr>
            <a:grpSpLocks/>
          </p:cNvGrpSpPr>
          <p:nvPr/>
        </p:nvGrpSpPr>
        <p:grpSpPr bwMode="auto">
          <a:xfrm>
            <a:off x="5143500" y="2209800"/>
            <a:ext cx="2057400" cy="1676400"/>
            <a:chOff x="3264" y="1344"/>
            <a:chExt cx="1296" cy="1056"/>
          </a:xfrm>
        </p:grpSpPr>
        <p:sp>
          <p:nvSpPr>
            <p:cNvPr id="26642" name="Rectangle 10"/>
            <p:cNvSpPr>
              <a:spLocks noChangeArrowheads="1"/>
            </p:cNvSpPr>
            <p:nvPr/>
          </p:nvSpPr>
          <p:spPr bwMode="auto">
            <a:xfrm>
              <a:off x="3264" y="1728"/>
              <a:ext cx="1296" cy="67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a:latin typeface="Times New Roman" pitchFamily="18" charset="0"/>
                </a:rPr>
                <a:t>Data structure diagrams</a:t>
              </a:r>
            </a:p>
            <a:p>
              <a:pPr eaLnBrk="1" hangingPunct="1"/>
              <a:r>
                <a:rPr lang="en-US" altLang="en-US" sz="1600">
                  <a:latin typeface="Times New Roman" pitchFamily="18" charset="0"/>
                </a:rPr>
                <a:t>Data flow diagrams</a:t>
              </a:r>
            </a:p>
            <a:p>
              <a:pPr eaLnBrk="1" hangingPunct="1"/>
              <a:r>
                <a:rPr lang="en-US" altLang="en-US" sz="1600">
                  <a:latin typeface="Times New Roman" pitchFamily="18" charset="0"/>
                </a:rPr>
                <a:t>Control-flow diagrams</a:t>
              </a:r>
            </a:p>
            <a:p>
              <a:pPr eaLnBrk="1" hangingPunct="1"/>
              <a:r>
                <a:rPr lang="en-US" altLang="en-US" sz="1600">
                  <a:latin typeface="Times New Roman" pitchFamily="18" charset="0"/>
                </a:rPr>
                <a:t>Processing narratives</a:t>
              </a:r>
            </a:p>
          </p:txBody>
        </p:sp>
        <p:sp>
          <p:nvSpPr>
            <p:cNvPr id="26643" name="Rectangle 11"/>
            <p:cNvSpPr>
              <a:spLocks noChangeArrowheads="1"/>
            </p:cNvSpPr>
            <p:nvPr/>
          </p:nvSpPr>
          <p:spPr bwMode="auto">
            <a:xfrm>
              <a:off x="3264" y="1344"/>
              <a:ext cx="1296" cy="384"/>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a:latin typeface="Times New Roman" pitchFamily="18" charset="0"/>
                </a:rPr>
                <a:t>Flow-oriented</a:t>
              </a:r>
            </a:p>
            <a:p>
              <a:pPr algn="ctr" eaLnBrk="1" hangingPunct="1"/>
              <a:r>
                <a:rPr lang="en-US" altLang="en-US" b="1">
                  <a:latin typeface="Times New Roman" pitchFamily="18" charset="0"/>
                </a:rPr>
                <a:t>modeling</a:t>
              </a:r>
            </a:p>
          </p:txBody>
        </p:sp>
      </p:grpSp>
      <p:grpSp>
        <p:nvGrpSpPr>
          <p:cNvPr id="26630" name="Group 12"/>
          <p:cNvGrpSpPr>
            <a:grpSpLocks/>
          </p:cNvGrpSpPr>
          <p:nvPr/>
        </p:nvGrpSpPr>
        <p:grpSpPr bwMode="auto">
          <a:xfrm>
            <a:off x="5143500" y="4572000"/>
            <a:ext cx="2057400" cy="1676400"/>
            <a:chOff x="3408" y="2880"/>
            <a:chExt cx="1296" cy="1056"/>
          </a:xfrm>
        </p:grpSpPr>
        <p:sp>
          <p:nvSpPr>
            <p:cNvPr id="26640" name="Rectangle 13"/>
            <p:cNvSpPr>
              <a:spLocks noChangeArrowheads="1"/>
            </p:cNvSpPr>
            <p:nvPr/>
          </p:nvSpPr>
          <p:spPr bwMode="auto">
            <a:xfrm>
              <a:off x="3408" y="3264"/>
              <a:ext cx="1296" cy="67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i="1">
                  <a:latin typeface="Times New Roman" pitchFamily="18" charset="0"/>
                </a:rPr>
                <a:t>State diagrams</a:t>
              </a:r>
            </a:p>
            <a:p>
              <a:pPr eaLnBrk="1" hangingPunct="1"/>
              <a:r>
                <a:rPr lang="en-US" altLang="en-US" sz="1600">
                  <a:latin typeface="Times New Roman" pitchFamily="18" charset="0"/>
                </a:rPr>
                <a:t>Sequence diagrams</a:t>
              </a:r>
            </a:p>
            <a:p>
              <a:pPr eaLnBrk="1" hangingPunct="1"/>
              <a:endParaRPr lang="en-US" altLang="en-US" sz="1600">
                <a:latin typeface="Times New Roman" pitchFamily="18" charset="0"/>
              </a:endParaRPr>
            </a:p>
          </p:txBody>
        </p:sp>
        <p:sp>
          <p:nvSpPr>
            <p:cNvPr id="26641" name="Rectangle 14"/>
            <p:cNvSpPr>
              <a:spLocks noChangeArrowheads="1"/>
            </p:cNvSpPr>
            <p:nvPr/>
          </p:nvSpPr>
          <p:spPr bwMode="auto">
            <a:xfrm>
              <a:off x="3408" y="2880"/>
              <a:ext cx="1296" cy="384"/>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a:latin typeface="Times New Roman" pitchFamily="18" charset="0"/>
                </a:rPr>
                <a:t>Behavioral</a:t>
              </a:r>
            </a:p>
            <a:p>
              <a:pPr algn="ctr" eaLnBrk="1" hangingPunct="1"/>
              <a:r>
                <a:rPr lang="en-US" altLang="en-US" b="1">
                  <a:latin typeface="Times New Roman" pitchFamily="18" charset="0"/>
                </a:rPr>
                <a:t>modeling</a:t>
              </a:r>
            </a:p>
          </p:txBody>
        </p:sp>
      </p:grpSp>
      <p:sp>
        <p:nvSpPr>
          <p:cNvPr id="26631" name="Rectangle 15"/>
          <p:cNvSpPr>
            <a:spLocks noChangeArrowheads="1"/>
          </p:cNvSpPr>
          <p:nvPr/>
        </p:nvSpPr>
        <p:spPr bwMode="auto">
          <a:xfrm>
            <a:off x="4876800" y="2057400"/>
            <a:ext cx="2590800" cy="1981200"/>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6632" name="Text Box 16"/>
          <p:cNvSpPr txBox="1">
            <a:spLocks noChangeArrowheads="1"/>
          </p:cNvSpPr>
          <p:nvPr/>
        </p:nvSpPr>
        <p:spPr bwMode="auto">
          <a:xfrm>
            <a:off x="5181600" y="1600200"/>
            <a:ext cx="19939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a:latin typeface="Times New Roman" pitchFamily="18" charset="0"/>
              </a:rPr>
              <a:t>Structured Analysis</a:t>
            </a:r>
          </a:p>
        </p:txBody>
      </p:sp>
      <p:sp>
        <p:nvSpPr>
          <p:cNvPr id="26633" name="Line 17"/>
          <p:cNvSpPr>
            <a:spLocks noChangeShapeType="1"/>
          </p:cNvSpPr>
          <p:nvPr/>
        </p:nvSpPr>
        <p:spPr bwMode="auto">
          <a:xfrm>
            <a:off x="1524000" y="6477000"/>
            <a:ext cx="59436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4" name="Line 18"/>
          <p:cNvSpPr>
            <a:spLocks noChangeShapeType="1"/>
          </p:cNvSpPr>
          <p:nvPr/>
        </p:nvSpPr>
        <p:spPr bwMode="auto">
          <a:xfrm>
            <a:off x="4191000" y="4343400"/>
            <a:ext cx="32766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5" name="Line 19"/>
          <p:cNvSpPr>
            <a:spLocks noChangeShapeType="1"/>
          </p:cNvSpPr>
          <p:nvPr/>
        </p:nvSpPr>
        <p:spPr bwMode="auto">
          <a:xfrm>
            <a:off x="7467600" y="4343400"/>
            <a:ext cx="0" cy="21336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6" name="Line 20"/>
          <p:cNvSpPr>
            <a:spLocks noChangeShapeType="1"/>
          </p:cNvSpPr>
          <p:nvPr/>
        </p:nvSpPr>
        <p:spPr bwMode="auto">
          <a:xfrm>
            <a:off x="1524000" y="2057400"/>
            <a:ext cx="26670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7" name="Line 21"/>
          <p:cNvSpPr>
            <a:spLocks noChangeShapeType="1"/>
          </p:cNvSpPr>
          <p:nvPr/>
        </p:nvSpPr>
        <p:spPr bwMode="auto">
          <a:xfrm>
            <a:off x="1524000" y="2057400"/>
            <a:ext cx="0" cy="44196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8" name="Line 22"/>
          <p:cNvSpPr>
            <a:spLocks noChangeShapeType="1"/>
          </p:cNvSpPr>
          <p:nvPr/>
        </p:nvSpPr>
        <p:spPr bwMode="auto">
          <a:xfrm>
            <a:off x="4191000" y="2057400"/>
            <a:ext cx="0" cy="22860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9" name="Text Box 23"/>
          <p:cNvSpPr txBox="1">
            <a:spLocks noChangeArrowheads="1"/>
          </p:cNvSpPr>
          <p:nvPr/>
        </p:nvSpPr>
        <p:spPr bwMode="auto">
          <a:xfrm>
            <a:off x="1562100" y="1600200"/>
            <a:ext cx="2476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a:latin typeface="Times New Roman" pitchFamily="18" charset="0"/>
              </a:rPr>
              <a:t>Object-oriented Analysis</a:t>
            </a:r>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1269000" y="2185920"/>
              <a:ext cx="5865120" cy="4017600"/>
            </p14:xfrm>
          </p:contentPart>
        </mc:Choice>
        <mc:Fallback>
          <p:pic>
            <p:nvPicPr>
              <p:cNvPr id="2" name="Ink 1"/>
              <p:cNvPicPr/>
              <p:nvPr/>
            </p:nvPicPr>
            <p:blipFill>
              <a:blip r:embed="rId3"/>
              <a:stretch>
                <a:fillRect/>
              </a:stretch>
            </p:blipFill>
            <p:spPr>
              <a:xfrm>
                <a:off x="1266120" y="2183040"/>
                <a:ext cx="5870880" cy="4023360"/>
              </a:xfrm>
              <a:prstGeom prst="rect">
                <a:avLst/>
              </a:prstGeom>
            </p:spPr>
          </p:pic>
        </mc:Fallback>
      </mc:AlternateContent>
    </p:spTree>
    <p:extLst>
      <p:ext uri="{BB962C8B-B14F-4D97-AF65-F5344CB8AC3E}">
        <p14:creationId xmlns:p14="http://schemas.microsoft.com/office/powerpoint/2010/main" val="29277175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04800" y="0"/>
            <a:ext cx="8458200" cy="1143000"/>
          </a:xfrm>
        </p:spPr>
        <p:txBody>
          <a:bodyPr/>
          <a:lstStyle/>
          <a:p>
            <a:pPr eaLnBrk="1" hangingPunct="1"/>
            <a:r>
              <a:rPr lang="en-US" altLang="en-US" dirty="0" smtClean="0"/>
              <a:t>Elements of the Analysis Model</a:t>
            </a:r>
          </a:p>
        </p:txBody>
      </p:sp>
      <p:sp>
        <p:nvSpPr>
          <p:cNvPr id="27651" name="Rectangle 3"/>
          <p:cNvSpPr>
            <a:spLocks noGrp="1" noChangeArrowheads="1"/>
          </p:cNvSpPr>
          <p:nvPr>
            <p:ph type="body" idx="1"/>
          </p:nvPr>
        </p:nvSpPr>
        <p:spPr>
          <a:xfrm>
            <a:off x="685800" y="1752600"/>
            <a:ext cx="7772400" cy="4114800"/>
          </a:xfrm>
        </p:spPr>
        <p:txBody>
          <a:bodyPr>
            <a:normAutofit lnSpcReduction="10000"/>
          </a:bodyPr>
          <a:lstStyle/>
          <a:p>
            <a:pPr eaLnBrk="1" hangingPunct="1">
              <a:lnSpc>
                <a:spcPct val="90000"/>
              </a:lnSpc>
            </a:pPr>
            <a:r>
              <a:rPr lang="en-US" altLang="en-US" sz="2000" smtClean="0"/>
              <a:t>Scenario-based elements</a:t>
            </a:r>
          </a:p>
          <a:p>
            <a:pPr lvl="1" eaLnBrk="1" hangingPunct="1">
              <a:lnSpc>
                <a:spcPct val="90000"/>
              </a:lnSpc>
            </a:pPr>
            <a:r>
              <a:rPr lang="en-US" altLang="en-US" sz="1800" smtClean="0"/>
              <a:t>Describe the system from the user's point of view using scenarios that are depicted in use cases and activity diagrams</a:t>
            </a:r>
          </a:p>
          <a:p>
            <a:pPr eaLnBrk="1" hangingPunct="1">
              <a:lnSpc>
                <a:spcPct val="90000"/>
              </a:lnSpc>
            </a:pPr>
            <a:r>
              <a:rPr lang="en-US" altLang="en-US" sz="2000" smtClean="0"/>
              <a:t>Class-based elements</a:t>
            </a:r>
          </a:p>
          <a:p>
            <a:pPr lvl="1" eaLnBrk="1" hangingPunct="1">
              <a:lnSpc>
                <a:spcPct val="90000"/>
              </a:lnSpc>
            </a:pPr>
            <a:r>
              <a:rPr lang="en-US" altLang="en-US" sz="1800" smtClean="0"/>
              <a:t>Identify the domain classes for the objects manipulated by the actors, the attributes of these classes, and how they interact with one another; they utilize class diagrams to do this</a:t>
            </a:r>
          </a:p>
          <a:p>
            <a:pPr eaLnBrk="1" hangingPunct="1">
              <a:lnSpc>
                <a:spcPct val="90000"/>
              </a:lnSpc>
            </a:pPr>
            <a:r>
              <a:rPr lang="en-US" altLang="en-US" sz="2000" smtClean="0"/>
              <a:t>Behavioral elements</a:t>
            </a:r>
          </a:p>
          <a:p>
            <a:pPr lvl="1" eaLnBrk="1" hangingPunct="1">
              <a:lnSpc>
                <a:spcPct val="90000"/>
              </a:lnSpc>
            </a:pPr>
            <a:r>
              <a:rPr lang="en-US" altLang="en-US" sz="1800" smtClean="0"/>
              <a:t>Use state diagrams to represent the state of the system, the events that cause the system to change state, and the actions that are taken as a result of a particular event; can also be applied to each class in the system</a:t>
            </a:r>
          </a:p>
          <a:p>
            <a:pPr eaLnBrk="1" hangingPunct="1">
              <a:lnSpc>
                <a:spcPct val="90000"/>
              </a:lnSpc>
            </a:pPr>
            <a:r>
              <a:rPr lang="en-US" altLang="en-US" sz="2000" smtClean="0"/>
              <a:t>Flow-oriented elements</a:t>
            </a:r>
          </a:p>
          <a:p>
            <a:pPr lvl="1" eaLnBrk="1" hangingPunct="1">
              <a:lnSpc>
                <a:spcPct val="90000"/>
              </a:lnSpc>
            </a:pPr>
            <a:r>
              <a:rPr lang="en-US" altLang="en-US" sz="1800" smtClean="0"/>
              <a:t>Use data flow diagrams to show the input data that comes into a system, what functions are applied to that data to do transformations, and what resulting output data are produced</a:t>
            </a:r>
          </a:p>
          <a:p>
            <a:pPr eaLnBrk="1" hangingPunct="1">
              <a:lnSpc>
                <a:spcPct val="90000"/>
              </a:lnSpc>
            </a:pPr>
            <a:endParaRPr lang="en-US" altLang="en-US" sz="2000" smtClean="0"/>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1163880" y="961920"/>
              <a:ext cx="6466680" cy="1102320"/>
            </p14:xfrm>
          </p:contentPart>
        </mc:Choice>
        <mc:Fallback>
          <p:pic>
            <p:nvPicPr>
              <p:cNvPr id="2" name="Ink 1"/>
              <p:cNvPicPr/>
              <p:nvPr/>
            </p:nvPicPr>
            <p:blipFill>
              <a:blip r:embed="rId3"/>
              <a:stretch>
                <a:fillRect/>
              </a:stretch>
            </p:blipFill>
            <p:spPr>
              <a:xfrm>
                <a:off x="1161360" y="957960"/>
                <a:ext cx="6472440" cy="1109160"/>
              </a:xfrm>
              <a:prstGeom prst="rect">
                <a:avLst/>
              </a:prstGeom>
            </p:spPr>
          </p:pic>
        </mc:Fallback>
      </mc:AlternateContent>
    </p:spTree>
    <p:extLst>
      <p:ext uri="{BB962C8B-B14F-4D97-AF65-F5344CB8AC3E}">
        <p14:creationId xmlns:p14="http://schemas.microsoft.com/office/powerpoint/2010/main" val="3653381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Use Cases</a:t>
            </a:r>
          </a:p>
        </p:txBody>
      </p:sp>
      <p:sp>
        <p:nvSpPr>
          <p:cNvPr id="3" name="Content Placeholder 2"/>
          <p:cNvSpPr>
            <a:spLocks noGrp="1"/>
          </p:cNvSpPr>
          <p:nvPr>
            <p:ph idx="1"/>
          </p:nvPr>
        </p:nvSpPr>
        <p:spPr/>
        <p:txBody>
          <a:bodyPr>
            <a:normAutofit/>
          </a:bodyPr>
          <a:lstStyle/>
          <a:p>
            <a:r>
              <a:rPr lang="en-US" sz="2400" dirty="0"/>
              <a:t>Step One – Define the set of actors that will be involved in the story</a:t>
            </a:r>
          </a:p>
          <a:p>
            <a:pPr lvl="1"/>
            <a:r>
              <a:rPr lang="en-US" sz="2400" dirty="0"/>
              <a:t>Actors are people, devices, or other systems that use the system or product within the context of the function and behavior that is to be described</a:t>
            </a:r>
          </a:p>
          <a:p>
            <a:pPr lvl="1"/>
            <a:r>
              <a:rPr lang="en-US" sz="2400" dirty="0"/>
              <a:t>Actors are anything that communicate with the system or product and that are external to the system itself</a:t>
            </a:r>
          </a:p>
          <a:p>
            <a:r>
              <a:rPr lang="en-US" sz="2400" dirty="0"/>
              <a:t>Step Two – Develop use cases, where each one answers a set of questions</a:t>
            </a:r>
          </a:p>
          <a:p>
            <a:endParaRPr lang="en-US" sz="2400"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11</a:t>
            </a:fld>
            <a:endParaRPr lang="en-US" dirty="0"/>
          </a:p>
        </p:txBody>
      </p:sp>
      <mc:AlternateContent xmlns:mc="http://schemas.openxmlformats.org/markup-compatibility/2006">
        <mc:Choice xmlns:p14="http://schemas.microsoft.com/office/powerpoint/2010/main" Requires="p14">
          <p:contentPart p14:bwMode="auto" r:id="rId2">
            <p14:nvContentPartPr>
              <p14:cNvPr id="5" name="Ink 4"/>
              <p14:cNvContentPartPr/>
              <p14:nvPr/>
            </p14:nvContentPartPr>
            <p14:xfrm>
              <a:off x="1910160" y="3170160"/>
              <a:ext cx="4769640" cy="3112200"/>
            </p14:xfrm>
          </p:contentPart>
        </mc:Choice>
        <mc:Fallback>
          <p:pic>
            <p:nvPicPr>
              <p:cNvPr id="5" name="Ink 4"/>
              <p:cNvPicPr/>
              <p:nvPr/>
            </p:nvPicPr>
            <p:blipFill>
              <a:blip r:embed="rId3"/>
              <a:stretch>
                <a:fillRect/>
              </a:stretch>
            </p:blipFill>
            <p:spPr>
              <a:xfrm>
                <a:off x="1907280" y="3167640"/>
                <a:ext cx="4775040" cy="3117600"/>
              </a:xfrm>
              <a:prstGeom prst="rect">
                <a:avLst/>
              </a:prstGeom>
            </p:spPr>
          </p:pic>
        </mc:Fallback>
      </mc:AlternateContent>
    </p:spTree>
    <p:extLst>
      <p:ext uri="{BB962C8B-B14F-4D97-AF65-F5344CB8AC3E}">
        <p14:creationId xmlns:p14="http://schemas.microsoft.com/office/powerpoint/2010/main" val="45677384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Questions Commonly Answered by a Use Case</a:t>
            </a:r>
          </a:p>
        </p:txBody>
      </p:sp>
      <p:sp>
        <p:nvSpPr>
          <p:cNvPr id="3" name="Content Placeholder 2"/>
          <p:cNvSpPr>
            <a:spLocks noGrp="1"/>
          </p:cNvSpPr>
          <p:nvPr>
            <p:ph idx="1"/>
          </p:nvPr>
        </p:nvSpPr>
        <p:spPr>
          <a:xfrm>
            <a:off x="457200" y="1295400"/>
            <a:ext cx="8077200" cy="4956787"/>
          </a:xfrm>
        </p:spPr>
        <p:txBody>
          <a:bodyPr>
            <a:normAutofit fontScale="85000" lnSpcReduction="20000"/>
          </a:bodyPr>
          <a:lstStyle/>
          <a:p>
            <a:pPr>
              <a:lnSpc>
                <a:spcPct val="120000"/>
              </a:lnSpc>
            </a:pPr>
            <a:r>
              <a:rPr lang="en-US" dirty="0"/>
              <a:t>Who is the primary actor(s), the secondary actor(s)?</a:t>
            </a:r>
          </a:p>
          <a:p>
            <a:pPr>
              <a:lnSpc>
                <a:spcPct val="120000"/>
              </a:lnSpc>
            </a:pPr>
            <a:r>
              <a:rPr lang="en-US" dirty="0"/>
              <a:t>What are the actor’s goals?</a:t>
            </a:r>
          </a:p>
          <a:p>
            <a:pPr>
              <a:lnSpc>
                <a:spcPct val="120000"/>
              </a:lnSpc>
            </a:pPr>
            <a:r>
              <a:rPr lang="en-US" dirty="0"/>
              <a:t>What preconditions should exist before the scenario begins?</a:t>
            </a:r>
          </a:p>
          <a:p>
            <a:pPr>
              <a:lnSpc>
                <a:spcPct val="120000"/>
              </a:lnSpc>
            </a:pPr>
            <a:r>
              <a:rPr lang="en-US" dirty="0"/>
              <a:t>What main tasks or functions are performed by the actor?</a:t>
            </a:r>
          </a:p>
          <a:p>
            <a:pPr>
              <a:lnSpc>
                <a:spcPct val="120000"/>
              </a:lnSpc>
            </a:pPr>
            <a:r>
              <a:rPr lang="en-US" dirty="0"/>
              <a:t>What exceptions might be considered as the scenario is described?</a:t>
            </a:r>
          </a:p>
          <a:p>
            <a:pPr>
              <a:lnSpc>
                <a:spcPct val="120000"/>
              </a:lnSpc>
            </a:pPr>
            <a:r>
              <a:rPr lang="en-US" dirty="0"/>
              <a:t>What variations in the actor’s interaction are possible?</a:t>
            </a:r>
          </a:p>
          <a:p>
            <a:pPr>
              <a:lnSpc>
                <a:spcPct val="120000"/>
              </a:lnSpc>
            </a:pPr>
            <a:r>
              <a:rPr lang="en-US" dirty="0"/>
              <a:t>What system information will the actor acquire, produce, or change?</a:t>
            </a:r>
          </a:p>
          <a:p>
            <a:pPr>
              <a:lnSpc>
                <a:spcPct val="120000"/>
              </a:lnSpc>
            </a:pPr>
            <a:r>
              <a:rPr lang="en-US" dirty="0"/>
              <a:t>Will the actor have to inform the system about changes in the external environment?</a:t>
            </a:r>
          </a:p>
          <a:p>
            <a:pPr>
              <a:lnSpc>
                <a:spcPct val="120000"/>
              </a:lnSpc>
            </a:pPr>
            <a:r>
              <a:rPr lang="en-US" dirty="0"/>
              <a:t>What information does the actor desire from the system?</a:t>
            </a:r>
          </a:p>
          <a:p>
            <a:pPr>
              <a:lnSpc>
                <a:spcPct val="120000"/>
              </a:lnSpc>
            </a:pPr>
            <a:r>
              <a:rPr lang="en-US" dirty="0"/>
              <a:t>Does the actor wish to be informed about unexpected changes?</a:t>
            </a:r>
          </a:p>
          <a:p>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12</a:t>
            </a:fld>
            <a:endParaRPr lang="en-US" dirty="0"/>
          </a:p>
        </p:txBody>
      </p:sp>
    </p:spTree>
    <p:extLst>
      <p:ext uri="{BB962C8B-B14F-4D97-AF65-F5344CB8AC3E}">
        <p14:creationId xmlns:p14="http://schemas.microsoft.com/office/powerpoint/2010/main" val="45738738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When to Use </a:t>
            </a:r>
            <a:r>
              <a:rPr lang="en-US" b="1" dirty="0" err="1" smtClean="0"/>
              <a:t>Use</a:t>
            </a:r>
            <a:r>
              <a:rPr lang="en-US" b="1" dirty="0" smtClean="0"/>
              <a:t> Cases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13</a:t>
            </a:fld>
            <a:endParaRPr lang="en-US" dirty="0"/>
          </a:p>
        </p:txBody>
      </p:sp>
      <p:sp>
        <p:nvSpPr>
          <p:cNvPr id="5" name="Content Placeholder 4"/>
          <p:cNvSpPr>
            <a:spLocks noGrp="1"/>
          </p:cNvSpPr>
          <p:nvPr>
            <p:ph sz="quarter" idx="1"/>
          </p:nvPr>
        </p:nvSpPr>
        <p:spPr/>
        <p:txBody>
          <a:bodyPr>
            <a:normAutofit fontScale="85000" lnSpcReduction="20000"/>
          </a:bodyPr>
          <a:lstStyle/>
          <a:p>
            <a:r>
              <a:rPr lang="en-US" dirty="0" smtClean="0"/>
              <a:t>No body can imagine a situation in which use cases are not used.</a:t>
            </a:r>
          </a:p>
          <a:p>
            <a:r>
              <a:rPr lang="en-US" dirty="0" smtClean="0"/>
              <a:t>They are an essential tool in requirements capture and in planning and controlling an iterative project. </a:t>
            </a:r>
          </a:p>
          <a:p>
            <a:r>
              <a:rPr lang="en-US" dirty="0" smtClean="0"/>
              <a:t>Capturing use cases is one of the primary tasks of the elaboration phase.</a:t>
            </a:r>
          </a:p>
          <a:p>
            <a:r>
              <a:rPr lang="en-US" dirty="0" smtClean="0"/>
              <a:t>Every use case is a potential requirement, and until you have captured a requirement, you cannot plan to deal with it.</a:t>
            </a:r>
          </a:p>
          <a:p>
            <a:r>
              <a:rPr lang="en-US" dirty="0" smtClean="0"/>
              <a:t>Some people list and discuss the use cases first, then do some modeling.. </a:t>
            </a:r>
          </a:p>
          <a:p>
            <a:r>
              <a:rPr lang="en-US" dirty="0" smtClean="0"/>
              <a:t>It is important to remember that use cases represent an </a:t>
            </a:r>
            <a:r>
              <a:rPr lang="en-US" i="1" dirty="0" smtClean="0"/>
              <a:t>external view of the system. As such, don't expect any </a:t>
            </a:r>
            <a:r>
              <a:rPr lang="en-US" dirty="0" smtClean="0"/>
              <a:t>correlations between use cases and the classes inside the system.</a:t>
            </a:r>
          </a:p>
          <a:p>
            <a:r>
              <a:rPr lang="en-US" sz="2800" dirty="0" smtClean="0"/>
              <a:t>Use cases are not as helpful in identifying the nonfunctional aspects of the system requirements, such as the requirements for usability, reliability, performance, and the like. We'll rely on other techniques to address these issues.</a:t>
            </a:r>
          </a:p>
          <a:p>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scenario?</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14</a:t>
            </a:fld>
            <a:endParaRPr lang="en-US" dirty="0"/>
          </a:p>
        </p:txBody>
      </p:sp>
      <p:sp>
        <p:nvSpPr>
          <p:cNvPr id="5" name="Content Placeholder 4"/>
          <p:cNvSpPr>
            <a:spLocks noGrp="1"/>
          </p:cNvSpPr>
          <p:nvPr>
            <p:ph sz="quarter" idx="1"/>
          </p:nvPr>
        </p:nvSpPr>
        <p:spPr/>
        <p:txBody>
          <a:bodyPr>
            <a:normAutofit lnSpcReduction="10000"/>
          </a:bodyPr>
          <a:lstStyle/>
          <a:p>
            <a:r>
              <a:rPr lang="en-US" dirty="0" smtClean="0"/>
              <a:t>A scenario is a sequence of steps describing an interaction between a user and a system. </a:t>
            </a:r>
          </a:p>
          <a:p>
            <a:r>
              <a:rPr lang="en-US" dirty="0" smtClean="0"/>
              <a:t>So if we have a Web-based online store, we might have a Buy a Product scenario that would say this:</a:t>
            </a:r>
          </a:p>
          <a:p>
            <a:pPr lvl="1"/>
            <a:r>
              <a:rPr lang="en-US" i="1" dirty="0" smtClean="0"/>
              <a:t>The customer browses the catalog and adds desired items to the shopping basket. When the customer wishes to pay, the customer describes the shipping and credit card information and confirms the sale.</a:t>
            </a:r>
          </a:p>
          <a:p>
            <a:pPr lvl="1"/>
            <a:r>
              <a:rPr lang="en-US" i="1" dirty="0" smtClean="0"/>
              <a:t>The system checks the authorization on the credit card and confirms the sale both immediately and with a follow-up email.</a:t>
            </a:r>
          </a:p>
          <a:p>
            <a:r>
              <a:rPr lang="en-US" dirty="0" smtClean="0"/>
              <a:t>This scenario is one thing that can happen. However, the credit card authorization might fail. This would be a separate scenario.</a:t>
            </a:r>
            <a:endParaRPr lang="en-US" dirty="0"/>
          </a:p>
        </p:txBody>
      </p:sp>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1368720" y="3054600"/>
              <a:ext cx="7763760" cy="3803760"/>
            </p14:xfrm>
          </p:contentPart>
        </mc:Choice>
        <mc:Fallback>
          <p:pic>
            <p:nvPicPr>
              <p:cNvPr id="3" name="Ink 2"/>
              <p:cNvPicPr/>
              <p:nvPr/>
            </p:nvPicPr>
            <p:blipFill>
              <a:blip r:embed="rId3"/>
              <a:stretch>
                <a:fillRect/>
              </a:stretch>
            </p:blipFill>
            <p:spPr>
              <a:xfrm>
                <a:off x="1366200" y="3050640"/>
                <a:ext cx="7769160" cy="3810600"/>
              </a:xfrm>
              <a:prstGeom prst="rect">
                <a:avLst/>
              </a:prstGeom>
            </p:spPr>
          </p:pic>
        </mc:Fallback>
      </mc:AlternateContent>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use case</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15</a:t>
            </a:fld>
            <a:endParaRPr lang="en-US" dirty="0"/>
          </a:p>
        </p:txBody>
      </p:sp>
      <p:sp>
        <p:nvSpPr>
          <p:cNvPr id="5" name="Content Placeholder 4"/>
          <p:cNvSpPr>
            <a:spLocks noGrp="1"/>
          </p:cNvSpPr>
          <p:nvPr>
            <p:ph sz="quarter" idx="1"/>
          </p:nvPr>
        </p:nvSpPr>
        <p:spPr/>
        <p:txBody>
          <a:bodyPr>
            <a:normAutofit/>
          </a:bodyPr>
          <a:lstStyle/>
          <a:p>
            <a:pPr algn="just"/>
            <a:r>
              <a:rPr lang="en-US" dirty="0" smtClean="0"/>
              <a:t>A use case, then, is a set of scenarios tied together by a common user goal. </a:t>
            </a:r>
          </a:p>
          <a:p>
            <a:pPr algn="just"/>
            <a:r>
              <a:rPr lang="en-US" dirty="0" smtClean="0"/>
              <a:t>Other</a:t>
            </a:r>
            <a:r>
              <a:rPr lang="en-US" dirty="0" smtClean="0"/>
              <a:t>, alternative paths for the use case would be further scenarios. </a:t>
            </a:r>
          </a:p>
          <a:p>
            <a:pPr algn="just"/>
            <a:r>
              <a:rPr lang="en-US" dirty="0" smtClean="0"/>
              <a:t>A simple format for capturing a use case involves describing its primary scenario as a sequence of numbered steps and the alternatives as variations on that sequence</a:t>
            </a:r>
            <a:endParaRPr lang="en-US" dirty="0"/>
          </a:p>
        </p:txBody>
      </p:sp>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2033640" y="4342680"/>
              <a:ext cx="6439320" cy="1477080"/>
            </p14:xfrm>
          </p:contentPart>
        </mc:Choice>
        <mc:Fallback>
          <p:pic>
            <p:nvPicPr>
              <p:cNvPr id="3" name="Ink 2"/>
              <p:cNvPicPr/>
              <p:nvPr/>
            </p:nvPicPr>
            <p:blipFill>
              <a:blip r:embed="rId3"/>
              <a:stretch>
                <a:fillRect/>
              </a:stretch>
            </p:blipFill>
            <p:spPr>
              <a:xfrm>
                <a:off x="2030760" y="4339800"/>
                <a:ext cx="6444720" cy="1482840"/>
              </a:xfrm>
              <a:prstGeom prst="rect">
                <a:avLst/>
              </a:prstGeom>
            </p:spPr>
          </p:pic>
        </mc:Fallback>
      </mc:AlternateContent>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 Use Case Text</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16</a:t>
            </a:fld>
            <a:endParaRPr lang="en-US" dirty="0"/>
          </a:p>
        </p:txBody>
      </p:sp>
      <p:pic>
        <p:nvPicPr>
          <p:cNvPr id="1029" name="Picture 5"/>
          <p:cNvPicPr>
            <a:picLocks noChangeAspect="1" noChangeArrowheads="1"/>
          </p:cNvPicPr>
          <p:nvPr/>
        </p:nvPicPr>
        <p:blipFill>
          <a:blip r:embed="rId2"/>
          <a:srcRect/>
          <a:stretch>
            <a:fillRect/>
          </a:stretch>
        </p:blipFill>
        <p:spPr bwMode="auto">
          <a:xfrm>
            <a:off x="2667000" y="1246346"/>
            <a:ext cx="4300538" cy="5066595"/>
          </a:xfrm>
          <a:prstGeom prst="rect">
            <a:avLst/>
          </a:prstGeom>
          <a:noFill/>
          <a:ln w="9525">
            <a:noFill/>
            <a:miter lim="800000"/>
            <a:headEnd/>
            <a:tailEnd/>
          </a:ln>
          <a:effectLst/>
        </p:spPr>
      </p:pic>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732960" y="1400400"/>
              <a:ext cx="8304120" cy="4917240"/>
            </p14:xfrm>
          </p:contentPart>
        </mc:Choice>
        <mc:Fallback>
          <p:pic>
            <p:nvPicPr>
              <p:cNvPr id="3" name="Ink 2"/>
              <p:cNvPicPr/>
              <p:nvPr/>
            </p:nvPicPr>
            <p:blipFill>
              <a:blip r:embed="rId4"/>
              <a:stretch>
                <a:fillRect/>
              </a:stretch>
            </p:blipFill>
            <p:spPr>
              <a:xfrm>
                <a:off x="730080" y="1397520"/>
                <a:ext cx="8310240" cy="4922640"/>
              </a:xfrm>
              <a:prstGeom prst="rect">
                <a:avLst/>
              </a:prstGeom>
            </p:spPr>
          </p:pic>
        </mc:Fallback>
      </mc:AlternateContent>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section</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17</a:t>
            </a:fld>
            <a:endParaRPr lang="en-US" dirty="0"/>
          </a:p>
        </p:txBody>
      </p:sp>
      <p:sp>
        <p:nvSpPr>
          <p:cNvPr id="5" name="Content Placeholder 4"/>
          <p:cNvSpPr>
            <a:spLocks noGrp="1"/>
          </p:cNvSpPr>
          <p:nvPr>
            <p:ph sz="quarter" idx="1"/>
          </p:nvPr>
        </p:nvSpPr>
        <p:spPr/>
        <p:txBody>
          <a:bodyPr/>
          <a:lstStyle/>
          <a:p>
            <a:r>
              <a:rPr lang="en-US" dirty="0" smtClean="0"/>
              <a:t>There are also additional sections you can add. For example, you can add a line for preconditions, which are things that should be true when the use case can start.</a:t>
            </a:r>
          </a:p>
          <a:p>
            <a:r>
              <a:rPr lang="en-US" dirty="0" smtClean="0"/>
              <a:t>Take a look at the various books that address use cases, and add the elements that make sense for you. </a:t>
            </a:r>
          </a:p>
          <a:p>
            <a:r>
              <a:rPr lang="en-US" dirty="0" smtClean="0"/>
              <a:t>Don't include everything, just those things that really seem to help</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Use Case Diagrams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18</a:t>
            </a:fld>
            <a:endParaRPr lang="en-US" dirty="0"/>
          </a:p>
        </p:txBody>
      </p:sp>
      <p:sp>
        <p:nvSpPr>
          <p:cNvPr id="5" name="Content Placeholder 4"/>
          <p:cNvSpPr>
            <a:spLocks noGrp="1"/>
          </p:cNvSpPr>
          <p:nvPr>
            <p:ph sz="quarter" idx="1"/>
          </p:nvPr>
        </p:nvSpPr>
        <p:spPr>
          <a:xfrm>
            <a:off x="457200" y="1219200"/>
            <a:ext cx="8229600" cy="3657600"/>
          </a:xfrm>
        </p:spPr>
        <p:txBody>
          <a:bodyPr>
            <a:normAutofit fontScale="85000" lnSpcReduction="20000"/>
          </a:bodyPr>
          <a:lstStyle/>
          <a:p>
            <a:r>
              <a:rPr lang="en-US" dirty="0" smtClean="0"/>
              <a:t>UML provides two ways to draw a use case. </a:t>
            </a:r>
          </a:p>
          <a:p>
            <a:pPr lvl="1"/>
            <a:r>
              <a:rPr lang="en-US" dirty="0" smtClean="0"/>
              <a:t>The first is an oval with the name of the use case in the center.</a:t>
            </a:r>
          </a:p>
          <a:p>
            <a:pPr lvl="1"/>
            <a:endParaRPr lang="en-US" dirty="0" smtClean="0"/>
          </a:p>
          <a:p>
            <a:pPr lvl="1">
              <a:buNone/>
            </a:pPr>
            <a:endParaRPr lang="en-US" sz="2500" dirty="0" smtClean="0"/>
          </a:p>
          <a:p>
            <a:pPr lvl="1"/>
            <a:endParaRPr lang="en-US" dirty="0" smtClean="0"/>
          </a:p>
          <a:p>
            <a:pPr lvl="1"/>
            <a:endParaRPr lang="en-US" dirty="0" smtClean="0"/>
          </a:p>
          <a:p>
            <a:pPr lvl="1"/>
            <a:r>
              <a:rPr lang="en-US" dirty="0" smtClean="0"/>
              <a:t>However, the oval representation of use cases doesn't hold up well with detailed compartments. </a:t>
            </a:r>
          </a:p>
          <a:p>
            <a:pPr lvl="1"/>
            <a:r>
              <a:rPr lang="en-US" dirty="0" smtClean="0"/>
              <a:t>UML recommends you use the classifier notation if you want to provide details about a use case.</a:t>
            </a:r>
          </a:p>
          <a:p>
            <a:pPr lvl="1"/>
            <a:r>
              <a:rPr lang="en-US" dirty="0" smtClean="0"/>
              <a:t>Show the use case as a rectangle, with the use case oval in the top-right corner.</a:t>
            </a:r>
          </a:p>
          <a:p>
            <a:pPr lvl="1"/>
            <a:endParaRPr lang="en-US" dirty="0" smtClean="0"/>
          </a:p>
          <a:p>
            <a:pPr lvl="1"/>
            <a:endParaRPr lang="en-US" dirty="0" smtClean="0"/>
          </a:p>
          <a:p>
            <a:pPr lvl="1"/>
            <a:endParaRPr lang="en-US" dirty="0" smtClean="0"/>
          </a:p>
          <a:p>
            <a:pPr lvl="1"/>
            <a:endParaRPr lang="en-US" dirty="0" smtClean="0"/>
          </a:p>
        </p:txBody>
      </p:sp>
      <p:pic>
        <p:nvPicPr>
          <p:cNvPr id="2050" name="Picture 2"/>
          <p:cNvPicPr>
            <a:picLocks noChangeAspect="1" noChangeArrowheads="1"/>
          </p:cNvPicPr>
          <p:nvPr/>
        </p:nvPicPr>
        <p:blipFill>
          <a:blip r:embed="rId2"/>
          <a:srcRect/>
          <a:stretch>
            <a:fillRect/>
          </a:stretch>
        </p:blipFill>
        <p:spPr bwMode="auto">
          <a:xfrm>
            <a:off x="3200400" y="1981200"/>
            <a:ext cx="2305050" cy="117157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3143250" y="4772025"/>
            <a:ext cx="2857500" cy="1476375"/>
          </a:xfrm>
          <a:prstGeom prst="rect">
            <a:avLst/>
          </a:prstGeom>
          <a:noFill/>
          <a:ln w="9525">
            <a:noFill/>
            <a:miter lim="800000"/>
            <a:headEnd/>
            <a:tailEnd/>
          </a:ln>
          <a:effectLst/>
        </p:spPr>
      </p:pic>
      <mc:AlternateContent xmlns:mc="http://schemas.openxmlformats.org/markup-compatibility/2006">
        <mc:Choice xmlns:p14="http://schemas.microsoft.com/office/powerpoint/2010/main" Requires="p14">
          <p:contentPart p14:bwMode="auto" r:id="rId4">
            <p14:nvContentPartPr>
              <p14:cNvPr id="3" name="Ink 2"/>
              <p14:cNvContentPartPr/>
              <p14:nvPr/>
            </p14:nvContentPartPr>
            <p14:xfrm>
              <a:off x="3276360" y="2085480"/>
              <a:ext cx="4122000" cy="3198600"/>
            </p14:xfrm>
          </p:contentPart>
        </mc:Choice>
        <mc:Fallback>
          <p:pic>
            <p:nvPicPr>
              <p:cNvPr id="3" name="Ink 2"/>
              <p:cNvPicPr/>
              <p:nvPr/>
            </p:nvPicPr>
            <p:blipFill>
              <a:blip r:embed="rId5"/>
              <a:stretch>
                <a:fillRect/>
              </a:stretch>
            </p:blipFill>
            <p:spPr>
              <a:xfrm>
                <a:off x="3273480" y="2082960"/>
                <a:ext cx="4127400" cy="3205800"/>
              </a:xfrm>
              <a:prstGeom prst="rect">
                <a:avLst/>
              </a:prstGeom>
            </p:spPr>
          </p:pic>
        </mc:Fallback>
      </mc:AlternateContent>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Use Case Diagrams-example</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19</a:t>
            </a:fld>
            <a:endParaRPr lang="en-US" dirty="0"/>
          </a:p>
        </p:txBody>
      </p:sp>
      <p:pic>
        <p:nvPicPr>
          <p:cNvPr id="2052" name="Picture 4"/>
          <p:cNvPicPr>
            <a:picLocks noChangeAspect="1" noChangeArrowheads="1"/>
          </p:cNvPicPr>
          <p:nvPr/>
        </p:nvPicPr>
        <p:blipFill>
          <a:blip r:embed="rId2"/>
          <a:srcRect/>
          <a:stretch>
            <a:fillRect/>
          </a:stretch>
        </p:blipFill>
        <p:spPr bwMode="auto">
          <a:xfrm>
            <a:off x="2209800" y="1295400"/>
            <a:ext cx="4767263" cy="4941772"/>
          </a:xfrm>
          <a:prstGeom prst="rect">
            <a:avLst/>
          </a:prstGeom>
          <a:noFill/>
          <a:ln w="9525">
            <a:noFill/>
            <a:miter lim="800000"/>
            <a:headEnd/>
            <a:tailEnd/>
          </a:ln>
          <a:effectLst/>
        </p:spPr>
      </p:pic>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1985040" y="958320"/>
              <a:ext cx="5577120" cy="5308200"/>
            </p14:xfrm>
          </p:contentPart>
        </mc:Choice>
        <mc:Fallback>
          <p:pic>
            <p:nvPicPr>
              <p:cNvPr id="3" name="Ink 2"/>
              <p:cNvPicPr/>
              <p:nvPr/>
            </p:nvPicPr>
            <p:blipFill>
              <a:blip r:embed="rId4"/>
              <a:stretch>
                <a:fillRect/>
              </a:stretch>
            </p:blipFill>
            <p:spPr>
              <a:xfrm>
                <a:off x="1982520" y="955440"/>
                <a:ext cx="5582520" cy="5314320"/>
              </a:xfrm>
              <a:prstGeom prst="rect">
                <a:avLst/>
              </a:prstGeom>
            </p:spPr>
          </p:pic>
        </mc:Fallback>
      </mc:AlternateContent>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Actors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20</a:t>
            </a:fld>
            <a:endParaRPr lang="en-US" dirty="0"/>
          </a:p>
        </p:txBody>
      </p:sp>
      <p:sp>
        <p:nvSpPr>
          <p:cNvPr id="5" name="Content Placeholder 4"/>
          <p:cNvSpPr>
            <a:spLocks noGrp="1"/>
          </p:cNvSpPr>
          <p:nvPr>
            <p:ph sz="quarter" idx="1"/>
          </p:nvPr>
        </p:nvSpPr>
        <p:spPr/>
        <p:txBody>
          <a:bodyPr>
            <a:normAutofit fontScale="92500" lnSpcReduction="20000"/>
          </a:bodyPr>
          <a:lstStyle/>
          <a:p>
            <a:pPr algn="just"/>
            <a:r>
              <a:rPr lang="en-US" dirty="0" smtClean="0"/>
              <a:t>An actor is a role that a user plays with respect to the system. There are four actors in the Figure</a:t>
            </a:r>
          </a:p>
          <a:p>
            <a:pPr lvl="1" algn="just"/>
            <a:r>
              <a:rPr lang="en-US" dirty="0" smtClean="0"/>
              <a:t>Trading Manager,</a:t>
            </a:r>
          </a:p>
          <a:p>
            <a:pPr lvl="1" algn="just"/>
            <a:r>
              <a:rPr lang="en-US" dirty="0" smtClean="0"/>
              <a:t>Trader, </a:t>
            </a:r>
          </a:p>
          <a:p>
            <a:pPr lvl="1" algn="just"/>
            <a:r>
              <a:rPr lang="en-US" dirty="0" smtClean="0"/>
              <a:t>Salesperson, </a:t>
            </a:r>
          </a:p>
          <a:p>
            <a:pPr lvl="1" algn="just"/>
            <a:r>
              <a:rPr lang="en-US" dirty="0" smtClean="0"/>
              <a:t>and Accounting System. </a:t>
            </a:r>
          </a:p>
          <a:p>
            <a:pPr algn="just"/>
            <a:r>
              <a:rPr lang="en-US" dirty="0" smtClean="0"/>
              <a:t>There will probably be many traders in the given organization, but as far as the system is concerned, they all play the same role. </a:t>
            </a:r>
          </a:p>
          <a:p>
            <a:pPr algn="just"/>
            <a:r>
              <a:rPr lang="en-US" dirty="0" smtClean="0"/>
              <a:t>A user may also play more than one role. </a:t>
            </a:r>
          </a:p>
          <a:p>
            <a:pPr lvl="1" algn="just"/>
            <a:r>
              <a:rPr lang="en-US" dirty="0" smtClean="0"/>
              <a:t>For instance, one senior trader may play the Trading Manager role and also be a regular trader; </a:t>
            </a:r>
          </a:p>
          <a:p>
            <a:pPr lvl="1" algn="just"/>
            <a:r>
              <a:rPr lang="en-US" dirty="0" smtClean="0"/>
              <a:t>A Trader may also be a Salesperson. </a:t>
            </a:r>
          </a:p>
          <a:p>
            <a:pPr algn="just"/>
            <a:r>
              <a:rPr lang="en-US" dirty="0" smtClean="0"/>
              <a:t>When dealing with actors, it is important to think about</a:t>
            </a:r>
          </a:p>
          <a:p>
            <a:pPr algn="just">
              <a:buNone/>
            </a:pPr>
            <a:r>
              <a:rPr lang="en-US" dirty="0" smtClean="0"/>
              <a:t>	roles rather than people or job titles.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21</a:t>
            </a:fld>
            <a:endParaRPr lang="en-US" dirty="0"/>
          </a:p>
        </p:txBody>
      </p:sp>
      <p:sp>
        <p:nvSpPr>
          <p:cNvPr id="5" name="Content Placeholder 4"/>
          <p:cNvSpPr>
            <a:spLocks noGrp="1"/>
          </p:cNvSpPr>
          <p:nvPr>
            <p:ph sz="quarter" idx="1"/>
          </p:nvPr>
        </p:nvSpPr>
        <p:spPr/>
        <p:txBody>
          <a:bodyPr>
            <a:normAutofit fontScale="92500" lnSpcReduction="10000"/>
          </a:bodyPr>
          <a:lstStyle/>
          <a:p>
            <a:pPr algn="just"/>
            <a:r>
              <a:rPr lang="en-US" dirty="0" smtClean="0"/>
              <a:t>Actors carry out use cases.</a:t>
            </a:r>
          </a:p>
          <a:p>
            <a:pPr algn="just"/>
            <a:r>
              <a:rPr lang="en-US" dirty="0" smtClean="0"/>
              <a:t>A single actor may perform many use cases; conversely, a use case may have several actors performing it.</a:t>
            </a:r>
          </a:p>
          <a:p>
            <a:pPr algn="just"/>
            <a:r>
              <a:rPr lang="en-US" dirty="0" smtClean="0"/>
              <a:t>In practice, actors are most useful when trying to come up with the use cases.</a:t>
            </a:r>
          </a:p>
          <a:p>
            <a:pPr algn="just"/>
            <a:r>
              <a:rPr lang="en-US" dirty="0" smtClean="0"/>
              <a:t>Faced with a big system, it can often be difficult to come up with a list of use cases.</a:t>
            </a:r>
          </a:p>
          <a:p>
            <a:pPr algn="just"/>
            <a:r>
              <a:rPr lang="en-US" dirty="0" smtClean="0"/>
              <a:t> It is easier in those situations to arrive at the list of actors first, and then try to work out the use cases for each actor.</a:t>
            </a:r>
          </a:p>
          <a:p>
            <a:pPr algn="just"/>
            <a:r>
              <a:rPr lang="en-US" dirty="0" smtClean="0"/>
              <a:t>Actors don't need to be human, even though actors are represented as stick figures within a use case diagram. </a:t>
            </a:r>
          </a:p>
          <a:p>
            <a:pPr algn="just"/>
            <a:r>
              <a:rPr lang="en-US" dirty="0" smtClean="0"/>
              <a:t>An actor can also be an external system that needs some information from the current system. </a:t>
            </a:r>
          </a:p>
        </p:txBody>
      </p:sp>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5308920" y="401760"/>
              <a:ext cx="1565280" cy="1491840"/>
            </p14:xfrm>
          </p:contentPart>
        </mc:Choice>
        <mc:Fallback>
          <p:pic>
            <p:nvPicPr>
              <p:cNvPr id="3" name="Ink 2"/>
              <p:cNvPicPr/>
              <p:nvPr/>
            </p:nvPicPr>
            <p:blipFill>
              <a:blip r:embed="rId3"/>
              <a:stretch>
                <a:fillRect/>
              </a:stretch>
            </p:blipFill>
            <p:spPr>
              <a:xfrm>
                <a:off x="5303880" y="398880"/>
                <a:ext cx="1573200" cy="1497600"/>
              </a:xfrm>
              <a:prstGeom prst="rect">
                <a:avLst/>
              </a:prstGeom>
            </p:spPr>
          </p:pic>
        </mc:Fallback>
      </mc:AlternateContent>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representation of an actor</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22</a:t>
            </a:fld>
            <a:endParaRPr lang="en-US" dirty="0"/>
          </a:p>
        </p:txBody>
      </p:sp>
      <p:pic>
        <p:nvPicPr>
          <p:cNvPr id="3074" name="Picture 2"/>
          <p:cNvPicPr>
            <a:picLocks noChangeAspect="1" noChangeArrowheads="1"/>
          </p:cNvPicPr>
          <p:nvPr/>
        </p:nvPicPr>
        <p:blipFill>
          <a:blip r:embed="rId2"/>
          <a:srcRect/>
          <a:stretch>
            <a:fillRect/>
          </a:stretch>
        </p:blipFill>
        <p:spPr bwMode="auto">
          <a:xfrm>
            <a:off x="2295525" y="1233428"/>
            <a:ext cx="3952875" cy="2728972"/>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1981200" y="4191000"/>
            <a:ext cx="5029200" cy="1692519"/>
          </a:xfrm>
          <a:prstGeom prst="rect">
            <a:avLst/>
          </a:prstGeom>
          <a:noFill/>
          <a:ln w="9525">
            <a:noFill/>
            <a:miter lim="800000"/>
            <a:headEnd/>
            <a:tailEnd/>
          </a:ln>
          <a:effectLst/>
        </p:spPr>
      </p:pic>
      <mc:AlternateContent xmlns:mc="http://schemas.openxmlformats.org/markup-compatibility/2006">
        <mc:Choice xmlns:p14="http://schemas.microsoft.com/office/powerpoint/2010/main" Requires="p14">
          <p:contentPart p14:bwMode="auto" r:id="rId4">
            <p14:nvContentPartPr>
              <p14:cNvPr id="3" name="Ink 2"/>
              <p14:cNvContentPartPr/>
              <p14:nvPr/>
            </p14:nvContentPartPr>
            <p14:xfrm>
              <a:off x="2332080" y="1386000"/>
              <a:ext cx="5222520" cy="5190480"/>
            </p14:xfrm>
          </p:contentPart>
        </mc:Choice>
        <mc:Fallback>
          <p:pic>
            <p:nvPicPr>
              <p:cNvPr id="3" name="Ink 2"/>
              <p:cNvPicPr/>
              <p:nvPr/>
            </p:nvPicPr>
            <p:blipFill>
              <a:blip r:embed="rId5"/>
              <a:stretch>
                <a:fillRect/>
              </a:stretch>
            </p:blipFill>
            <p:spPr>
              <a:xfrm>
                <a:off x="2329560" y="1383480"/>
                <a:ext cx="5227920" cy="5195880"/>
              </a:xfrm>
              <a:prstGeom prst="rect">
                <a:avLst/>
              </a:prstGeom>
            </p:spPr>
          </p:pic>
        </mc:Fallback>
      </mc:AlternateContent>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23</a:t>
            </a:fld>
            <a:endParaRPr lang="en-US" dirty="0"/>
          </a:p>
        </p:txBody>
      </p:sp>
      <p:sp>
        <p:nvSpPr>
          <p:cNvPr id="5" name="Content Placeholder 4"/>
          <p:cNvSpPr>
            <a:spLocks noGrp="1"/>
          </p:cNvSpPr>
          <p:nvPr>
            <p:ph sz="quarter" idx="1"/>
          </p:nvPr>
        </p:nvSpPr>
        <p:spPr/>
        <p:txBody>
          <a:bodyPr>
            <a:normAutofit/>
          </a:bodyPr>
          <a:lstStyle/>
          <a:p>
            <a:r>
              <a:rPr lang="en-US" dirty="0" smtClean="0"/>
              <a:t>There are several variations on what people show as actors. </a:t>
            </a:r>
          </a:p>
          <a:p>
            <a:r>
              <a:rPr lang="en-US" dirty="0" smtClean="0"/>
              <a:t>Some people show every external system or human actor on the use case diagram; </a:t>
            </a:r>
          </a:p>
          <a:p>
            <a:pPr lvl="1"/>
            <a:r>
              <a:rPr lang="en-US" dirty="0" smtClean="0"/>
              <a:t>Others prefer to show the initiator of the use case.</a:t>
            </a:r>
          </a:p>
          <a:p>
            <a:r>
              <a:rPr lang="en-US" b="1" dirty="0" smtClean="0"/>
              <a:t>But recommended is to show the actor that gets value from the use case, which some people refer to as the primary actor.</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24</a:t>
            </a:fld>
            <a:endParaRPr lang="en-US" dirty="0"/>
          </a:p>
        </p:txBody>
      </p:sp>
      <p:sp>
        <p:nvSpPr>
          <p:cNvPr id="5" name="Content Placeholder 4"/>
          <p:cNvSpPr>
            <a:spLocks noGrp="1"/>
          </p:cNvSpPr>
          <p:nvPr>
            <p:ph sz="quarter" idx="1"/>
          </p:nvPr>
        </p:nvSpPr>
        <p:spPr/>
        <p:txBody>
          <a:bodyPr/>
          <a:lstStyle/>
          <a:p>
            <a:r>
              <a:rPr lang="en-US" dirty="0" smtClean="0"/>
              <a:t>There are some situations in which it can be worth tracking the actors later.</a:t>
            </a:r>
          </a:p>
          <a:p>
            <a:pPr lvl="1"/>
            <a:r>
              <a:rPr lang="en-US" dirty="0" smtClean="0"/>
              <a:t>The system may need configuring for various kinds of users. In this case, each kind of user is an actor, and the use cases show you what each actor needs to do.</a:t>
            </a:r>
          </a:p>
          <a:p>
            <a:pPr lvl="1"/>
            <a:r>
              <a:rPr lang="en-US" dirty="0" smtClean="0"/>
              <a:t>Tracking who wants use cases can help you negotiate priorities among various actors.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25</a:t>
            </a:fld>
            <a:endParaRPr lang="en-US" dirty="0"/>
          </a:p>
        </p:txBody>
      </p:sp>
      <p:sp>
        <p:nvSpPr>
          <p:cNvPr id="5" name="Content Placeholder 4"/>
          <p:cNvSpPr>
            <a:spLocks noGrp="1"/>
          </p:cNvSpPr>
          <p:nvPr>
            <p:ph sz="quarter" idx="1"/>
          </p:nvPr>
        </p:nvSpPr>
        <p:spPr/>
        <p:txBody>
          <a:bodyPr>
            <a:normAutofit/>
          </a:bodyPr>
          <a:lstStyle/>
          <a:p>
            <a:r>
              <a:rPr lang="en-US" dirty="0" smtClean="0"/>
              <a:t>Some use cases don't have clear links to specific actors. </a:t>
            </a:r>
          </a:p>
          <a:p>
            <a:r>
              <a:rPr lang="en-US" dirty="0" smtClean="0"/>
              <a:t>Consider a utility company. Clearly, one of its use cases is Send Out Bill. </a:t>
            </a:r>
          </a:p>
          <a:p>
            <a:r>
              <a:rPr lang="en-US" dirty="0" smtClean="0"/>
              <a:t>A good source for identifying use cases is external events. </a:t>
            </a:r>
          </a:p>
          <a:p>
            <a:r>
              <a:rPr lang="en-US" dirty="0" smtClean="0"/>
              <a:t>Think about all the events from the outside world to which you (system) want to react.</a:t>
            </a:r>
          </a:p>
          <a:p>
            <a:r>
              <a:rPr lang="en-US" dirty="0" smtClean="0"/>
              <a:t>A given event may cause a system reaction that does not involve users, or it may cause a reaction mainly from the users.</a:t>
            </a:r>
          </a:p>
          <a:p>
            <a:r>
              <a:rPr lang="en-US" dirty="0" smtClean="0"/>
              <a:t>Identifying the events that you need to react to will help you identify the use cases.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26</a:t>
            </a:fld>
            <a:endParaRPr lang="en-US" dirty="0"/>
          </a:p>
        </p:txBody>
      </p:sp>
      <p:sp>
        <p:nvSpPr>
          <p:cNvPr id="4" name="Content Placeholder 3"/>
          <p:cNvSpPr>
            <a:spLocks noGrp="1"/>
          </p:cNvSpPr>
          <p:nvPr>
            <p:ph sz="quarter" idx="1"/>
          </p:nvPr>
        </p:nvSpPr>
        <p:spPr/>
        <p:txBody>
          <a:bodyPr/>
          <a:lstStyle/>
          <a:p>
            <a:r>
              <a:rPr lang="en-US" dirty="0" smtClean="0"/>
              <a:t>Finished elicitation process</a:t>
            </a:r>
          </a:p>
          <a:p>
            <a:r>
              <a:rPr lang="en-US" dirty="0" smtClean="0"/>
              <a:t>Elaboration process</a:t>
            </a:r>
          </a:p>
          <a:p>
            <a:pPr lvl="1"/>
            <a:r>
              <a:rPr lang="en-US" dirty="0" smtClean="0"/>
              <a:t>Object oriented approach</a:t>
            </a:r>
          </a:p>
          <a:p>
            <a:pPr lvl="2"/>
            <a:r>
              <a:rPr lang="en-US" dirty="0" smtClean="0"/>
              <a:t>Scenario based </a:t>
            </a:r>
            <a:r>
              <a:rPr lang="en-US" dirty="0" err="1" smtClean="0"/>
              <a:t>modelling</a:t>
            </a:r>
            <a:endParaRPr lang="en-US" dirty="0" smtClean="0"/>
          </a:p>
          <a:p>
            <a:pPr lvl="1"/>
            <a:r>
              <a:rPr lang="en-US" dirty="0" smtClean="0"/>
              <a:t>Structured approach</a:t>
            </a:r>
          </a:p>
          <a:p>
            <a:pPr lvl="1"/>
            <a:endParaRPr lang="en-US" dirty="0"/>
          </a:p>
        </p:txBody>
      </p:sp>
      <mc:AlternateContent xmlns:mc="http://schemas.openxmlformats.org/markup-compatibility/2006">
        <mc:Choice xmlns:p14="http://schemas.microsoft.com/office/powerpoint/2010/main" Requires="p14">
          <p:contentPart p14:bwMode="auto" r:id="rId2">
            <p14:nvContentPartPr>
              <p14:cNvPr id="5" name="Ink 4"/>
              <p14:cNvContentPartPr/>
              <p14:nvPr/>
            </p14:nvContentPartPr>
            <p14:xfrm>
              <a:off x="1137240" y="3244680"/>
              <a:ext cx="5249520" cy="1239840"/>
            </p14:xfrm>
          </p:contentPart>
        </mc:Choice>
        <mc:Fallback>
          <p:pic>
            <p:nvPicPr>
              <p:cNvPr id="5" name="Ink 4"/>
              <p:cNvPicPr/>
              <p:nvPr/>
            </p:nvPicPr>
            <p:blipFill>
              <a:blip r:embed="rId3"/>
              <a:stretch>
                <a:fillRect/>
              </a:stretch>
            </p:blipFill>
            <p:spPr>
              <a:xfrm>
                <a:off x="1134360" y="3241080"/>
                <a:ext cx="5256360" cy="1245960"/>
              </a:xfrm>
              <a:prstGeom prst="rect">
                <a:avLst/>
              </a:prstGeom>
            </p:spPr>
          </p:pic>
        </mc:Fallback>
      </mc:AlternateContent>
    </p:spTree>
    <p:extLst>
      <p:ext uri="{BB962C8B-B14F-4D97-AF65-F5344CB8AC3E}">
        <p14:creationId xmlns:p14="http://schemas.microsoft.com/office/powerpoint/2010/main" val="10893295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System Boundaries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27</a:t>
            </a:fld>
            <a:endParaRPr lang="en-US" dirty="0"/>
          </a:p>
        </p:txBody>
      </p:sp>
      <p:sp>
        <p:nvSpPr>
          <p:cNvPr id="5" name="Content Placeholder 4"/>
          <p:cNvSpPr>
            <a:spLocks noGrp="1"/>
          </p:cNvSpPr>
          <p:nvPr>
            <p:ph sz="quarter" idx="1"/>
          </p:nvPr>
        </p:nvSpPr>
        <p:spPr/>
        <p:txBody>
          <a:bodyPr>
            <a:normAutofit fontScale="85000" lnSpcReduction="20000"/>
          </a:bodyPr>
          <a:lstStyle/>
          <a:p>
            <a:r>
              <a:rPr lang="en-US" dirty="0" smtClean="0"/>
              <a:t>By definition, use cases capture the functionality of a particular subject.</a:t>
            </a:r>
          </a:p>
          <a:p>
            <a:r>
              <a:rPr lang="en-US" dirty="0" smtClean="0"/>
              <a:t> Anything not realized by the subject is considered outside the system boundaries and should be modeled as an actor. </a:t>
            </a:r>
          </a:p>
          <a:p>
            <a:r>
              <a:rPr lang="en-US" dirty="0" smtClean="0"/>
              <a:t>This technique is very useful in determining the scope and assignment of responsibilities when designing a system, subsystem, or component.</a:t>
            </a:r>
          </a:p>
          <a:p>
            <a:pPr>
              <a:buNone/>
            </a:pPr>
            <a:r>
              <a:rPr lang="en-US" dirty="0" smtClean="0"/>
              <a:t> For example,</a:t>
            </a:r>
          </a:p>
          <a:p>
            <a:r>
              <a:rPr lang="en-US" dirty="0" smtClean="0"/>
              <a:t>If while you are modeling an ATM system, your design discussions deviate into discussions of the details of the back-end banking system, </a:t>
            </a:r>
          </a:p>
          <a:p>
            <a:r>
              <a:rPr lang="en-US" dirty="0" smtClean="0"/>
              <a:t>A use case model with clearly defined system boundaries would identify the banking system as an actor and therefore outside the scope of the problem.</a:t>
            </a:r>
          </a:p>
          <a:p>
            <a:r>
              <a:rPr lang="en-US" dirty="0" smtClean="0"/>
              <a:t>You represent system boundaries in a generic sense using a simple rectangle, with the name of the system at the top.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A use case diagram showing the system boundaries of an ATM System</a:t>
            </a:r>
            <a:endParaRPr lang="en-US" sz="2400" b="1"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28</a:t>
            </a:fld>
            <a:endParaRPr lang="en-US" dirty="0"/>
          </a:p>
        </p:txBody>
      </p:sp>
      <p:pic>
        <p:nvPicPr>
          <p:cNvPr id="4098" name="Picture 2"/>
          <p:cNvPicPr>
            <a:picLocks noChangeAspect="1" noChangeArrowheads="1"/>
          </p:cNvPicPr>
          <p:nvPr/>
        </p:nvPicPr>
        <p:blipFill>
          <a:blip r:embed="rId2"/>
          <a:srcRect/>
          <a:stretch>
            <a:fillRect/>
          </a:stretch>
        </p:blipFill>
        <p:spPr bwMode="auto">
          <a:xfrm>
            <a:off x="990599" y="1295400"/>
            <a:ext cx="7124893" cy="4572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Use Case Relationships &lt;include&gt;</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29</a:t>
            </a:fld>
            <a:endParaRPr lang="en-US" dirty="0"/>
          </a:p>
        </p:txBody>
      </p:sp>
      <p:sp>
        <p:nvSpPr>
          <p:cNvPr id="5" name="Content Placeholder 4"/>
          <p:cNvSpPr>
            <a:spLocks noGrp="1"/>
          </p:cNvSpPr>
          <p:nvPr>
            <p:ph sz="quarter" idx="1"/>
          </p:nvPr>
        </p:nvSpPr>
        <p:spPr/>
        <p:txBody>
          <a:bodyPr/>
          <a:lstStyle/>
          <a:p>
            <a:r>
              <a:rPr lang="en-US" dirty="0" smtClean="0"/>
              <a:t>The include relationship occurs when you have a chunk of behavior that is similar across more than one use case and you don't want to keep copying the description of that behavior.</a:t>
            </a:r>
          </a:p>
          <a:p>
            <a:r>
              <a:rPr lang="en-US" dirty="0" smtClean="0"/>
              <a:t>For instance, both Analyze Risk and Price Deal require you to rate the deal. </a:t>
            </a:r>
          </a:p>
        </p:txBody>
      </p:sp>
      <p:pic>
        <p:nvPicPr>
          <p:cNvPr id="3075" name="Picture 3"/>
          <p:cNvPicPr>
            <a:picLocks noChangeAspect="1" noChangeArrowheads="1"/>
          </p:cNvPicPr>
          <p:nvPr/>
        </p:nvPicPr>
        <p:blipFill>
          <a:blip r:embed="rId2"/>
          <a:srcRect/>
          <a:stretch>
            <a:fillRect/>
          </a:stretch>
        </p:blipFill>
        <p:spPr bwMode="auto">
          <a:xfrm>
            <a:off x="2667000" y="3733800"/>
            <a:ext cx="3733800" cy="24669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Use Case Relationships (generalization) </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30</a:t>
            </a:fld>
            <a:endParaRPr lang="en-US" dirty="0"/>
          </a:p>
        </p:txBody>
      </p:sp>
      <p:sp>
        <p:nvSpPr>
          <p:cNvPr id="5" name="Content Placeholder 4"/>
          <p:cNvSpPr>
            <a:spLocks noGrp="1"/>
          </p:cNvSpPr>
          <p:nvPr>
            <p:ph sz="quarter" idx="1"/>
          </p:nvPr>
        </p:nvSpPr>
        <p:spPr/>
        <p:txBody>
          <a:bodyPr>
            <a:normAutofit/>
          </a:bodyPr>
          <a:lstStyle/>
          <a:p>
            <a:r>
              <a:rPr lang="en-US" dirty="0" smtClean="0"/>
              <a:t>You use </a:t>
            </a:r>
            <a:r>
              <a:rPr lang="en-US" dirty="0" err="1" smtClean="0"/>
              <a:t>use</a:t>
            </a:r>
            <a:r>
              <a:rPr lang="en-US" dirty="0" smtClean="0"/>
              <a:t> case generalization when you have one use case that is similar to another use case but does a bit more.</a:t>
            </a:r>
          </a:p>
          <a:p>
            <a:r>
              <a:rPr lang="en-US" dirty="0" smtClean="0"/>
              <a:t>In effect, this gives us another </a:t>
            </a:r>
          </a:p>
          <a:p>
            <a:pPr>
              <a:buNone/>
            </a:pPr>
            <a:r>
              <a:rPr lang="en-US" dirty="0" smtClean="0"/>
              <a:t>	way of capturing alternative</a:t>
            </a:r>
          </a:p>
          <a:p>
            <a:pPr>
              <a:buNone/>
            </a:pPr>
            <a:r>
              <a:rPr lang="en-US" dirty="0" smtClean="0"/>
              <a:t>	 scenarios.</a:t>
            </a:r>
          </a:p>
        </p:txBody>
      </p:sp>
      <p:pic>
        <p:nvPicPr>
          <p:cNvPr id="4098" name="Picture 2"/>
          <p:cNvPicPr>
            <a:picLocks noChangeAspect="1" noChangeArrowheads="1"/>
          </p:cNvPicPr>
          <p:nvPr/>
        </p:nvPicPr>
        <p:blipFill>
          <a:blip r:embed="rId2"/>
          <a:srcRect/>
          <a:stretch>
            <a:fillRect/>
          </a:stretch>
        </p:blipFill>
        <p:spPr bwMode="auto">
          <a:xfrm>
            <a:off x="5638800" y="2133600"/>
            <a:ext cx="2305050" cy="36099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Use Case Relationships &lt;extend&gt; </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31</a:t>
            </a:fld>
            <a:endParaRPr lang="en-US" dirty="0"/>
          </a:p>
        </p:txBody>
      </p:sp>
      <p:sp>
        <p:nvSpPr>
          <p:cNvPr id="5" name="Content Placeholder 4"/>
          <p:cNvSpPr>
            <a:spLocks noGrp="1"/>
          </p:cNvSpPr>
          <p:nvPr>
            <p:ph sz="quarter" idx="1"/>
          </p:nvPr>
        </p:nvSpPr>
        <p:spPr/>
        <p:txBody>
          <a:bodyPr/>
          <a:lstStyle/>
          <a:p>
            <a:r>
              <a:rPr lang="en-US" dirty="0" smtClean="0"/>
              <a:t>This is similar to generalization but with more rules to it.</a:t>
            </a:r>
          </a:p>
          <a:p>
            <a:r>
              <a:rPr lang="en-US" dirty="0" smtClean="0"/>
              <a:t>With this construct, the extending use case may add behavior to the base use case, but this time the base use case must declare certain "extension points," and the extending use case may add additional behavior only at those extension points.</a:t>
            </a:r>
            <a:endParaRPr lang="en-US" dirty="0"/>
          </a:p>
        </p:txBody>
      </p:sp>
      <p:pic>
        <p:nvPicPr>
          <p:cNvPr id="1026" name="Picture 2"/>
          <p:cNvPicPr>
            <a:picLocks noChangeAspect="1" noChangeArrowheads="1"/>
          </p:cNvPicPr>
          <p:nvPr/>
        </p:nvPicPr>
        <p:blipFill>
          <a:blip r:embed="rId2"/>
          <a:srcRect/>
          <a:stretch>
            <a:fillRect/>
          </a:stretch>
        </p:blipFill>
        <p:spPr bwMode="auto">
          <a:xfrm>
            <a:off x="2590800" y="4343400"/>
            <a:ext cx="4219575" cy="13805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32</a:t>
            </a:fld>
            <a:endParaRPr lang="en-US" dirty="0"/>
          </a:p>
        </p:txBody>
      </p:sp>
      <p:sp>
        <p:nvSpPr>
          <p:cNvPr id="5" name="Content Placeholder 4"/>
          <p:cNvSpPr>
            <a:spLocks noGrp="1"/>
          </p:cNvSpPr>
          <p:nvPr>
            <p:ph sz="quarter" idx="1"/>
          </p:nvPr>
        </p:nvSpPr>
        <p:spPr/>
        <p:txBody>
          <a:bodyPr>
            <a:normAutofit/>
          </a:bodyPr>
          <a:lstStyle/>
          <a:p>
            <a:r>
              <a:rPr lang="en-US" dirty="0" smtClean="0"/>
              <a:t>A use case may have many extension points, and an extending use case may extend one or more of these extension points. </a:t>
            </a:r>
          </a:p>
          <a:p>
            <a:r>
              <a:rPr lang="en-US" dirty="0" smtClean="0"/>
              <a:t>You indicate which ones on the line between the use cases on the diagram.</a:t>
            </a:r>
          </a:p>
          <a:p>
            <a:r>
              <a:rPr lang="en-US" dirty="0" smtClean="0"/>
              <a:t>Both generalization and extend allow you to split up a use case, when it getting too complicated.</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 the following rules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33</a:t>
            </a:fld>
            <a:endParaRPr lang="en-US" dirty="0"/>
          </a:p>
        </p:txBody>
      </p:sp>
      <p:sp>
        <p:nvSpPr>
          <p:cNvPr id="5" name="Content Placeholder 4"/>
          <p:cNvSpPr>
            <a:spLocks noGrp="1"/>
          </p:cNvSpPr>
          <p:nvPr>
            <p:ph sz="quarter" idx="1"/>
          </p:nvPr>
        </p:nvSpPr>
        <p:spPr/>
        <p:txBody>
          <a:bodyPr/>
          <a:lstStyle/>
          <a:p>
            <a:r>
              <a:rPr lang="en-US" dirty="0" smtClean="0"/>
              <a:t>Use </a:t>
            </a:r>
            <a:r>
              <a:rPr lang="en-US" i="1" dirty="0" smtClean="0"/>
              <a:t>include when you are repeating yourself in two or more separate use cases and you want to avoid repetition.</a:t>
            </a:r>
          </a:p>
          <a:p>
            <a:r>
              <a:rPr lang="en-US" dirty="0" smtClean="0"/>
              <a:t>Use </a:t>
            </a:r>
            <a:r>
              <a:rPr lang="en-US" i="1" dirty="0" smtClean="0"/>
              <a:t>generalization when you are describing a variation on normal behavior and you wish to describe it casually.</a:t>
            </a:r>
          </a:p>
          <a:p>
            <a:r>
              <a:rPr lang="en-US" dirty="0" smtClean="0"/>
              <a:t>Use </a:t>
            </a:r>
            <a:r>
              <a:rPr lang="en-US" i="1" dirty="0" smtClean="0"/>
              <a:t>extend when you are describing a variation on normal behavior and you wish to use the more controlled </a:t>
            </a:r>
            <a:r>
              <a:rPr lang="en-US" dirty="0" smtClean="0"/>
              <a:t>form, declaring your extension points in your base use case.</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90600"/>
          </a:xfrm>
        </p:spPr>
        <p:txBody>
          <a:bodyPr>
            <a:normAutofit fontScale="90000"/>
          </a:bodyPr>
          <a:lstStyle/>
          <a:p>
            <a:r>
              <a:rPr lang="en-US" dirty="0" smtClean="0"/>
              <a:t>Format and guideline to write use case(s)</a:t>
            </a:r>
            <a:br>
              <a:rPr lang="en-US" dirty="0" smtClean="0"/>
            </a:b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34</a:t>
            </a:fld>
            <a:endParaRPr lang="en-US" dirty="0"/>
          </a:p>
        </p:txBody>
      </p:sp>
      <p:graphicFrame>
        <p:nvGraphicFramePr>
          <p:cNvPr id="7" name="Content Placeholder 6"/>
          <p:cNvGraphicFramePr>
            <a:graphicFrameLocks noGrp="1"/>
          </p:cNvGraphicFramePr>
          <p:nvPr>
            <p:ph sz="quarter" idx="1"/>
          </p:nvPr>
        </p:nvGraphicFramePr>
        <p:xfrm>
          <a:off x="457200" y="1219200"/>
          <a:ext cx="8229600" cy="4211320"/>
        </p:xfrm>
        <a:graphic>
          <a:graphicData uri="http://schemas.openxmlformats.org/drawingml/2006/table">
            <a:tbl>
              <a:tblPr firstRow="1" bandRow="1">
                <a:tableStyleId>{5940675A-B579-460E-94D1-54222C63F5DA}</a:tableStyleId>
              </a:tblPr>
              <a:tblGrid>
                <a:gridCol w="1752600"/>
                <a:gridCol w="6477000"/>
              </a:tblGrid>
              <a:tr h="370840">
                <a:tc>
                  <a:txBody>
                    <a:bodyPr/>
                    <a:lstStyle/>
                    <a:p>
                      <a:pPr marL="0" marR="0" algn="r">
                        <a:lnSpc>
                          <a:spcPts val="1200"/>
                        </a:lnSpc>
                        <a:spcBef>
                          <a:spcPts val="0"/>
                        </a:spcBef>
                        <a:spcAft>
                          <a:spcPts val="0"/>
                        </a:spcAft>
                      </a:pPr>
                      <a:endParaRPr lang="en-US" sz="1800" b="1" dirty="0" smtClean="0">
                        <a:latin typeface="Times New Roman"/>
                        <a:ea typeface="Times New Roman"/>
                        <a:cs typeface="Times New Roman"/>
                      </a:endParaRPr>
                    </a:p>
                    <a:p>
                      <a:pPr marL="0" marR="0" algn="r">
                        <a:lnSpc>
                          <a:spcPts val="1200"/>
                        </a:lnSpc>
                        <a:spcBef>
                          <a:spcPts val="0"/>
                        </a:spcBef>
                        <a:spcAft>
                          <a:spcPts val="0"/>
                        </a:spcAft>
                      </a:pPr>
                      <a:r>
                        <a:rPr lang="en-US" sz="1800" b="1" dirty="0" smtClean="0">
                          <a:latin typeface="Times New Roman"/>
                          <a:ea typeface="Times New Roman"/>
                          <a:cs typeface="Times New Roman"/>
                        </a:rPr>
                        <a:t>Use </a:t>
                      </a:r>
                      <a:r>
                        <a:rPr lang="en-US" sz="1800" b="1" dirty="0">
                          <a:latin typeface="Times New Roman"/>
                          <a:ea typeface="Times New Roman"/>
                          <a:cs typeface="Times New Roman"/>
                        </a:rPr>
                        <a:t>Case ID:</a:t>
                      </a:r>
                      <a:endParaRPr lang="en-US" sz="1800" dirty="0">
                        <a:latin typeface="Times"/>
                        <a:ea typeface="Times New Roman"/>
                        <a:cs typeface="Times New Roman"/>
                      </a:endParaRPr>
                    </a:p>
                  </a:txBody>
                  <a:tcPr marL="68580" marR="68580" marT="0" marB="0"/>
                </a:tc>
                <a:tc>
                  <a:txBody>
                    <a:bodyPr/>
                    <a:lstStyle/>
                    <a:p>
                      <a:pPr marL="0" marR="0">
                        <a:spcBef>
                          <a:spcPts val="0"/>
                        </a:spcBef>
                        <a:spcAft>
                          <a:spcPts val="0"/>
                        </a:spcAft>
                      </a:pPr>
                      <a:r>
                        <a:rPr lang="en-US" sz="1800" dirty="0">
                          <a:solidFill>
                            <a:schemeClr val="tx1"/>
                          </a:solidFill>
                          <a:latin typeface="Times New Roman"/>
                          <a:ea typeface="Times New Roman"/>
                          <a:cs typeface="Times New Roman"/>
                        </a:rPr>
                        <a:t>Enter a unique numeric identifier for the Use Case. e.g. UC-1.2.1</a:t>
                      </a:r>
                      <a:endParaRPr lang="en-US" sz="1800" dirty="0">
                        <a:solidFill>
                          <a:schemeClr val="tx1"/>
                        </a:solidFill>
                        <a:latin typeface="Arial"/>
                        <a:ea typeface="Times New Roman"/>
                        <a:cs typeface="Times New Roman"/>
                      </a:endParaRPr>
                    </a:p>
                  </a:txBody>
                  <a:tcPr marL="68580" marR="68580" marT="0" marB="0"/>
                </a:tc>
              </a:tr>
              <a:tr h="370840">
                <a:tc>
                  <a:txBody>
                    <a:bodyPr/>
                    <a:lstStyle/>
                    <a:p>
                      <a:pPr marL="0" marR="0" algn="r">
                        <a:lnSpc>
                          <a:spcPts val="1200"/>
                        </a:lnSpc>
                        <a:spcBef>
                          <a:spcPts val="0"/>
                        </a:spcBef>
                        <a:spcAft>
                          <a:spcPts val="0"/>
                        </a:spcAft>
                      </a:pPr>
                      <a:endParaRPr lang="en-US" sz="1800" b="1" dirty="0" smtClean="0">
                        <a:latin typeface="Times New Roman"/>
                        <a:ea typeface="Times New Roman"/>
                        <a:cs typeface="Times New Roman"/>
                      </a:endParaRPr>
                    </a:p>
                    <a:p>
                      <a:pPr marL="0" marR="0" algn="r">
                        <a:lnSpc>
                          <a:spcPts val="1200"/>
                        </a:lnSpc>
                        <a:spcBef>
                          <a:spcPts val="0"/>
                        </a:spcBef>
                        <a:spcAft>
                          <a:spcPts val="0"/>
                        </a:spcAft>
                      </a:pPr>
                      <a:r>
                        <a:rPr lang="en-US" sz="1800" b="1" dirty="0" smtClean="0">
                          <a:latin typeface="Times New Roman"/>
                          <a:ea typeface="Times New Roman"/>
                          <a:cs typeface="Times New Roman"/>
                        </a:rPr>
                        <a:t>Use </a:t>
                      </a:r>
                      <a:r>
                        <a:rPr lang="en-US" sz="1800" b="1" dirty="0">
                          <a:latin typeface="Times New Roman"/>
                          <a:ea typeface="Times New Roman"/>
                          <a:cs typeface="Times New Roman"/>
                        </a:rPr>
                        <a:t>Case Name:</a:t>
                      </a:r>
                      <a:endParaRPr lang="en-US" sz="1800" dirty="0">
                        <a:latin typeface="Times"/>
                        <a:ea typeface="Times New Roman"/>
                        <a:cs typeface="Times New Roman"/>
                      </a:endParaRPr>
                    </a:p>
                  </a:txBody>
                  <a:tcPr marL="68580" marR="68580" marT="0" marB="0"/>
                </a:tc>
                <a:tc>
                  <a:txBody>
                    <a:bodyPr/>
                    <a:lstStyle/>
                    <a:p>
                      <a:pPr marL="0" marR="0">
                        <a:spcBef>
                          <a:spcPts val="0"/>
                        </a:spcBef>
                        <a:spcAft>
                          <a:spcPts val="0"/>
                        </a:spcAft>
                      </a:pPr>
                      <a:r>
                        <a:rPr lang="en-US" sz="1800" dirty="0">
                          <a:solidFill>
                            <a:schemeClr val="tx1"/>
                          </a:solidFill>
                          <a:latin typeface="Times New Roman"/>
                          <a:ea typeface="Times New Roman"/>
                          <a:cs typeface="Times New Roman"/>
                        </a:rPr>
                        <a:t>Enter a short name for the Use Case using an active verb phrase. e.g. Withdraw Cash </a:t>
                      </a:r>
                      <a:endParaRPr lang="en-US" sz="1800" dirty="0">
                        <a:solidFill>
                          <a:schemeClr val="tx1"/>
                        </a:solidFill>
                        <a:latin typeface="Arial"/>
                        <a:ea typeface="Times New Roman"/>
                        <a:cs typeface="Times New Roman"/>
                      </a:endParaRPr>
                    </a:p>
                  </a:txBody>
                  <a:tcPr marL="68580" marR="68580" marT="0" marB="0"/>
                </a:tc>
              </a:tr>
              <a:tr h="370840">
                <a:tc>
                  <a:txBody>
                    <a:bodyPr/>
                    <a:lstStyle/>
                    <a:p>
                      <a:pPr marL="0" marR="0" algn="r">
                        <a:lnSpc>
                          <a:spcPts val="1200"/>
                        </a:lnSpc>
                        <a:spcBef>
                          <a:spcPts val="0"/>
                        </a:spcBef>
                        <a:spcAft>
                          <a:spcPts val="0"/>
                        </a:spcAft>
                      </a:pPr>
                      <a:endParaRPr lang="en-US" sz="1800" b="1" dirty="0" smtClean="0">
                        <a:latin typeface="Times New Roman"/>
                        <a:ea typeface="Times New Roman"/>
                        <a:cs typeface="Times New Roman"/>
                      </a:endParaRPr>
                    </a:p>
                    <a:p>
                      <a:pPr marL="0" marR="0" algn="r">
                        <a:lnSpc>
                          <a:spcPts val="1200"/>
                        </a:lnSpc>
                        <a:spcBef>
                          <a:spcPts val="0"/>
                        </a:spcBef>
                        <a:spcAft>
                          <a:spcPts val="0"/>
                        </a:spcAft>
                      </a:pPr>
                      <a:r>
                        <a:rPr lang="en-US" sz="1800" b="1" dirty="0" smtClean="0">
                          <a:latin typeface="Times New Roman"/>
                          <a:ea typeface="Times New Roman"/>
                          <a:cs typeface="Times New Roman"/>
                        </a:rPr>
                        <a:t>Actors</a:t>
                      </a:r>
                      <a:r>
                        <a:rPr lang="en-US" sz="1800" b="1" dirty="0">
                          <a:latin typeface="Times New Roman"/>
                          <a:ea typeface="Times New Roman"/>
                          <a:cs typeface="Times New Roman"/>
                        </a:rPr>
                        <a:t>:</a:t>
                      </a:r>
                      <a:endParaRPr lang="en-US" sz="1800" dirty="0">
                        <a:latin typeface="Times"/>
                        <a:ea typeface="Times New Roman"/>
                        <a:cs typeface="Times New Roman"/>
                      </a:endParaRPr>
                    </a:p>
                  </a:txBody>
                  <a:tcPr marL="68580" marR="68580" marT="0" marB="0"/>
                </a:tc>
                <a:tc>
                  <a:txBody>
                    <a:bodyPr/>
                    <a:lstStyle/>
                    <a:p>
                      <a:pPr marL="0" marR="0">
                        <a:spcBef>
                          <a:spcPts val="0"/>
                        </a:spcBef>
                        <a:spcAft>
                          <a:spcPts val="0"/>
                        </a:spcAft>
                      </a:pPr>
                      <a:r>
                        <a:rPr lang="en-US" sz="1800" dirty="0">
                          <a:solidFill>
                            <a:schemeClr val="tx1"/>
                          </a:solidFill>
                          <a:latin typeface="Times New Roman"/>
                          <a:ea typeface="Times New Roman"/>
                          <a:cs typeface="Times New Roman"/>
                        </a:rPr>
                        <a:t>[An actor is a person or other entity external to the software system being specified who interacts with the system and performs use cases to accomplish tasks. Different actors often correspond to different user classes, or roles, identified from the customer community that will use the product. Name the actor that will be initiating this use case (primary) and any other actors who will participate in completing the use case (secondary).]</a:t>
                      </a:r>
                      <a:endParaRPr lang="en-US" sz="1800" dirty="0">
                        <a:solidFill>
                          <a:schemeClr val="tx1"/>
                        </a:solidFill>
                        <a:latin typeface="Arial"/>
                        <a:ea typeface="Times New Roman"/>
                        <a:cs typeface="Times New Roman"/>
                      </a:endParaRPr>
                    </a:p>
                  </a:txBody>
                  <a:tcPr marL="68580" marR="68580" marT="0" marB="0"/>
                </a:tc>
              </a:tr>
              <a:tr h="370840">
                <a:tc>
                  <a:txBody>
                    <a:bodyPr/>
                    <a:lstStyle/>
                    <a:p>
                      <a:pPr marL="0" marR="0" algn="r" rtl="0" eaLnBrk="1" latinLnBrk="0" hangingPunct="1">
                        <a:lnSpc>
                          <a:spcPts val="1200"/>
                        </a:lnSpc>
                        <a:spcBef>
                          <a:spcPts val="0"/>
                        </a:spcBef>
                        <a:spcAft>
                          <a:spcPts val="0"/>
                        </a:spcAft>
                      </a:pPr>
                      <a:endParaRPr kumimoji="0" lang="en-US" sz="1800" b="1" kern="1200" dirty="0" smtClean="0">
                        <a:solidFill>
                          <a:schemeClr val="tx1"/>
                        </a:solidFill>
                        <a:latin typeface="Times New Roman"/>
                        <a:ea typeface="Times New Roman"/>
                        <a:cs typeface="Times New Roman"/>
                      </a:endParaRPr>
                    </a:p>
                    <a:p>
                      <a:pPr marL="0" marR="0" algn="r" rtl="0" eaLnBrk="1" latinLnBrk="0" hangingPunct="1">
                        <a:lnSpc>
                          <a:spcPts val="1200"/>
                        </a:lnSpc>
                        <a:spcBef>
                          <a:spcPts val="0"/>
                        </a:spcBef>
                        <a:spcAft>
                          <a:spcPts val="0"/>
                        </a:spcAft>
                      </a:pPr>
                      <a:r>
                        <a:rPr kumimoji="0" lang="en-US" sz="1800" b="1" kern="1200" dirty="0" smtClean="0">
                          <a:solidFill>
                            <a:schemeClr val="tx1"/>
                          </a:solidFill>
                          <a:latin typeface="Times New Roman"/>
                          <a:ea typeface="Times New Roman"/>
                          <a:cs typeface="Times New Roman"/>
                        </a:rPr>
                        <a:t>Description:</a:t>
                      </a:r>
                    </a:p>
                  </a:txBody>
                  <a:tcPr marL="68580" marR="68580" marT="0" marB="0"/>
                </a:tc>
                <a:tc>
                  <a:txBody>
                    <a:bodyPr/>
                    <a:lstStyle/>
                    <a:p>
                      <a:pPr marL="0" marR="0">
                        <a:spcBef>
                          <a:spcPts val="0"/>
                        </a:spcBef>
                        <a:spcAft>
                          <a:spcPts val="0"/>
                        </a:spcAft>
                      </a:pPr>
                      <a:r>
                        <a:rPr kumimoji="0" lang="en-US" sz="1800" kern="1200" dirty="0">
                          <a:solidFill>
                            <a:schemeClr val="tx1"/>
                          </a:solidFill>
                          <a:latin typeface="Times New Roman"/>
                          <a:ea typeface="Times New Roman"/>
                          <a:cs typeface="Times New Roman"/>
                        </a:rPr>
                        <a:t>[Provide a brief description of the reason for and outcome of this use case.]</a:t>
                      </a:r>
                    </a:p>
                  </a:txBody>
                  <a:tcPr marL="68580" marR="68580" marT="0" marB="0"/>
                </a:tc>
              </a:tr>
              <a:tr h="370840">
                <a:tc>
                  <a:txBody>
                    <a:bodyPr/>
                    <a:lstStyle/>
                    <a:p>
                      <a:pPr marL="0" marR="0" algn="r" rtl="0" eaLnBrk="1" latinLnBrk="0" hangingPunct="1">
                        <a:lnSpc>
                          <a:spcPts val="1200"/>
                        </a:lnSpc>
                        <a:spcBef>
                          <a:spcPts val="0"/>
                        </a:spcBef>
                        <a:spcAft>
                          <a:spcPts val="0"/>
                        </a:spcAft>
                      </a:pPr>
                      <a:endParaRPr kumimoji="0" lang="en-US" sz="1800" b="1" kern="1200" dirty="0" smtClean="0">
                        <a:solidFill>
                          <a:schemeClr val="tx1"/>
                        </a:solidFill>
                        <a:latin typeface="Times New Roman"/>
                        <a:ea typeface="Times New Roman"/>
                        <a:cs typeface="Times New Roman"/>
                      </a:endParaRPr>
                    </a:p>
                    <a:p>
                      <a:pPr marL="0" marR="0" algn="r" rtl="0" eaLnBrk="1" latinLnBrk="0" hangingPunct="1">
                        <a:lnSpc>
                          <a:spcPts val="1200"/>
                        </a:lnSpc>
                        <a:spcBef>
                          <a:spcPts val="0"/>
                        </a:spcBef>
                        <a:spcAft>
                          <a:spcPts val="0"/>
                        </a:spcAft>
                      </a:pPr>
                      <a:r>
                        <a:rPr kumimoji="0" lang="en-US" sz="1800" b="1" kern="1200" dirty="0" smtClean="0">
                          <a:solidFill>
                            <a:schemeClr val="tx1"/>
                          </a:solidFill>
                          <a:latin typeface="Times New Roman"/>
                          <a:ea typeface="Times New Roman"/>
                          <a:cs typeface="Times New Roman"/>
                        </a:rPr>
                        <a:t>Trigger</a:t>
                      </a:r>
                      <a:r>
                        <a:rPr kumimoji="0" lang="en-US" sz="1800" b="1" kern="1200" dirty="0">
                          <a:solidFill>
                            <a:schemeClr val="tx1"/>
                          </a:solidFill>
                          <a:latin typeface="Times New Roman"/>
                          <a:ea typeface="Times New Roman"/>
                          <a:cs typeface="Times New Roman"/>
                        </a:rPr>
                        <a:t>:</a:t>
                      </a:r>
                    </a:p>
                  </a:txBody>
                  <a:tcPr marL="68580" marR="68580" marT="0" marB="0"/>
                </a:tc>
                <a:tc>
                  <a:txBody>
                    <a:bodyPr/>
                    <a:lstStyle/>
                    <a:p>
                      <a:pPr marL="0" marR="0" algn="l" rtl="0" eaLnBrk="1" latinLnBrk="0" hangingPunct="1">
                        <a:spcBef>
                          <a:spcPts val="0"/>
                        </a:spcBef>
                        <a:spcAft>
                          <a:spcPts val="0"/>
                        </a:spcAft>
                      </a:pPr>
                      <a:r>
                        <a:rPr kumimoji="0" lang="en-US" sz="1800" kern="1200" dirty="0">
                          <a:solidFill>
                            <a:schemeClr val="tx1"/>
                          </a:solidFill>
                          <a:latin typeface="Times New Roman"/>
                          <a:ea typeface="Times New Roman"/>
                          <a:cs typeface="Times New Roman"/>
                        </a:rPr>
                        <a:t>[Identify the event that initiates the use case. This could be an external business event or system event that causes the use case to begin, or it could be the first step in the normal flow.]</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95E664E9-BB0A-4932-9D77-E0DDE5779A37}" type="slidenum">
              <a:rPr lang="en-US" smtClean="0"/>
              <a:pPr/>
              <a:t>35</a:t>
            </a:fld>
            <a:endParaRPr lang="en-US" dirty="0"/>
          </a:p>
        </p:txBody>
      </p:sp>
      <p:graphicFrame>
        <p:nvGraphicFramePr>
          <p:cNvPr id="5" name="Content Placeholder 4"/>
          <p:cNvGraphicFramePr>
            <a:graphicFrameLocks noGrp="1"/>
          </p:cNvGraphicFramePr>
          <p:nvPr>
            <p:ph sz="quarter" idx="1"/>
          </p:nvPr>
        </p:nvGraphicFramePr>
        <p:xfrm>
          <a:off x="457200" y="1219200"/>
          <a:ext cx="8229600" cy="3566160"/>
        </p:xfrm>
        <a:graphic>
          <a:graphicData uri="http://schemas.openxmlformats.org/drawingml/2006/table">
            <a:tbl>
              <a:tblPr firstRow="1" bandRow="1">
                <a:tableStyleId>{5940675A-B579-460E-94D1-54222C63F5DA}</a:tableStyleId>
              </a:tblPr>
              <a:tblGrid>
                <a:gridCol w="1752600"/>
                <a:gridCol w="6477000"/>
              </a:tblGrid>
              <a:tr h="370840">
                <a:tc>
                  <a:txBody>
                    <a:bodyPr/>
                    <a:lstStyle/>
                    <a:p>
                      <a:pPr marL="0" marR="0" algn="r" rtl="0" eaLnBrk="1" latinLnBrk="0" hangingPunct="1">
                        <a:lnSpc>
                          <a:spcPts val="1200"/>
                        </a:lnSpc>
                        <a:spcBef>
                          <a:spcPts val="0"/>
                        </a:spcBef>
                        <a:spcAft>
                          <a:spcPts val="0"/>
                        </a:spcAft>
                      </a:pPr>
                      <a:endParaRPr kumimoji="0" lang="en-US" sz="1800" b="1" kern="1200" dirty="0" smtClean="0">
                        <a:solidFill>
                          <a:schemeClr val="tx1"/>
                        </a:solidFill>
                        <a:latin typeface="Times New Roman"/>
                        <a:ea typeface="Times New Roman"/>
                        <a:cs typeface="Times New Roman"/>
                      </a:endParaRPr>
                    </a:p>
                    <a:p>
                      <a:pPr marL="0" marR="0" algn="r" rtl="0" eaLnBrk="1" latinLnBrk="0" hangingPunct="1">
                        <a:lnSpc>
                          <a:spcPts val="1200"/>
                        </a:lnSpc>
                        <a:spcBef>
                          <a:spcPts val="0"/>
                        </a:spcBef>
                        <a:spcAft>
                          <a:spcPts val="0"/>
                        </a:spcAft>
                      </a:pPr>
                      <a:r>
                        <a:rPr kumimoji="0" lang="en-US" sz="1800" b="1" kern="1200" dirty="0" smtClean="0">
                          <a:solidFill>
                            <a:schemeClr val="tx1"/>
                          </a:solidFill>
                          <a:latin typeface="Times New Roman"/>
                          <a:ea typeface="Times New Roman"/>
                          <a:cs typeface="Times New Roman"/>
                        </a:rPr>
                        <a:t>Preconditions:</a:t>
                      </a:r>
                    </a:p>
                  </a:txBody>
                  <a:tcPr marL="68580" marR="68580" marT="0" marB="0"/>
                </a:tc>
                <a:tc>
                  <a:txBody>
                    <a:bodyPr/>
                    <a:lstStyle/>
                    <a:p>
                      <a:pPr marL="0" marR="0">
                        <a:spcBef>
                          <a:spcPts val="0"/>
                        </a:spcBef>
                        <a:spcAft>
                          <a:spcPts val="0"/>
                        </a:spcAft>
                      </a:pPr>
                      <a:r>
                        <a:rPr kumimoji="0" lang="en-US" sz="1800" kern="1200" dirty="0">
                          <a:solidFill>
                            <a:schemeClr val="tx1"/>
                          </a:solidFill>
                          <a:latin typeface="Times New Roman"/>
                          <a:ea typeface="Times New Roman"/>
                          <a:cs typeface="Times New Roman"/>
                        </a:rPr>
                        <a:t>[List any activities that must take place, or any conditions that must be true, before the use case can be started. Number each pre-condition. e.g.</a:t>
                      </a:r>
                    </a:p>
                    <a:p>
                      <a:pPr marL="342900" marR="0" lvl="0" indent="-342900">
                        <a:spcBef>
                          <a:spcPts val="0"/>
                        </a:spcBef>
                        <a:spcAft>
                          <a:spcPts val="0"/>
                        </a:spcAft>
                        <a:buFont typeface="+mj-lt"/>
                        <a:buAutoNum type="arabicPeriod"/>
                      </a:pPr>
                      <a:r>
                        <a:rPr kumimoji="0" lang="en-US" sz="1800" kern="1200" dirty="0">
                          <a:solidFill>
                            <a:schemeClr val="tx1"/>
                          </a:solidFill>
                          <a:latin typeface="Times New Roman"/>
                          <a:ea typeface="Times New Roman"/>
                          <a:cs typeface="Times New Roman"/>
                        </a:rPr>
                        <a:t>Customer has active deposit account with ATM privileges</a:t>
                      </a:r>
                    </a:p>
                    <a:p>
                      <a:pPr marL="342900" marR="0" lvl="0" indent="-342900">
                        <a:spcBef>
                          <a:spcPts val="0"/>
                        </a:spcBef>
                        <a:spcAft>
                          <a:spcPts val="0"/>
                        </a:spcAft>
                        <a:buFont typeface="+mj-lt"/>
                        <a:buAutoNum type="arabicPeriod"/>
                      </a:pPr>
                      <a:r>
                        <a:rPr kumimoji="0" lang="en-US" sz="1800" kern="1200" dirty="0">
                          <a:solidFill>
                            <a:schemeClr val="tx1"/>
                          </a:solidFill>
                          <a:latin typeface="Times New Roman"/>
                          <a:ea typeface="Times New Roman"/>
                          <a:cs typeface="Times New Roman"/>
                        </a:rPr>
                        <a:t>Customer has an activated ATM card.]</a:t>
                      </a:r>
                    </a:p>
                  </a:txBody>
                  <a:tcPr marL="68580" marR="68580" marT="0" marB="0"/>
                </a:tc>
              </a:tr>
              <a:tr h="1524000">
                <a:tc>
                  <a:txBody>
                    <a:bodyPr/>
                    <a:lstStyle/>
                    <a:p>
                      <a:pPr marL="0" marR="0" algn="r" rtl="0" eaLnBrk="1" latinLnBrk="0" hangingPunct="1">
                        <a:lnSpc>
                          <a:spcPts val="1200"/>
                        </a:lnSpc>
                        <a:spcBef>
                          <a:spcPts val="0"/>
                        </a:spcBef>
                        <a:spcAft>
                          <a:spcPts val="0"/>
                        </a:spcAft>
                      </a:pPr>
                      <a:endParaRPr kumimoji="0" lang="en-US" sz="1800" b="1" kern="1200" dirty="0" smtClean="0">
                        <a:solidFill>
                          <a:schemeClr val="tx1"/>
                        </a:solidFill>
                        <a:latin typeface="Times New Roman"/>
                        <a:ea typeface="Times New Roman"/>
                        <a:cs typeface="Times New Roman"/>
                      </a:endParaRPr>
                    </a:p>
                    <a:p>
                      <a:pPr marL="0" marR="0" algn="r" rtl="0" eaLnBrk="1" latinLnBrk="0" hangingPunct="1">
                        <a:lnSpc>
                          <a:spcPts val="1200"/>
                        </a:lnSpc>
                        <a:spcBef>
                          <a:spcPts val="0"/>
                        </a:spcBef>
                        <a:spcAft>
                          <a:spcPts val="0"/>
                        </a:spcAft>
                      </a:pPr>
                      <a:r>
                        <a:rPr kumimoji="0" lang="en-US" sz="1800" b="1" kern="1200" dirty="0" err="1" smtClean="0">
                          <a:solidFill>
                            <a:schemeClr val="tx1"/>
                          </a:solidFill>
                          <a:latin typeface="Times New Roman"/>
                          <a:ea typeface="Times New Roman"/>
                          <a:cs typeface="Times New Roman"/>
                        </a:rPr>
                        <a:t>Postconditions</a:t>
                      </a:r>
                      <a:r>
                        <a:rPr kumimoji="0" lang="en-US" sz="1800" b="1" kern="1200" dirty="0" smtClean="0">
                          <a:solidFill>
                            <a:schemeClr val="tx1"/>
                          </a:solidFill>
                          <a:latin typeface="Times New Roman"/>
                          <a:ea typeface="Times New Roman"/>
                          <a:cs typeface="Times New Roman"/>
                        </a:rPr>
                        <a:t>:</a:t>
                      </a:r>
                    </a:p>
                  </a:txBody>
                  <a:tcPr marL="68580" marR="68580" marT="0" marB="0"/>
                </a:tc>
                <a:tc>
                  <a:txBody>
                    <a:bodyPr/>
                    <a:lstStyle/>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[Describe the state of the system at the conclusion of the use case execution. Should include both minimal guarantees (what must happen even if the actor’s goal is not achieved) and the success guarantees (what happens when the actor’s goal is achieved. Number each post-condition. e.g.</a:t>
                      </a:r>
                    </a:p>
                    <a:p>
                      <a:pPr marL="342900" marR="0" lvl="0" indent="-342900" algn="l" rtl="0" eaLnBrk="1" latinLnBrk="0" hangingPunct="1">
                        <a:lnSpc>
                          <a:spcPct val="100000"/>
                        </a:lnSpc>
                        <a:spcBef>
                          <a:spcPts val="0"/>
                        </a:spcBef>
                        <a:spcAft>
                          <a:spcPts val="0"/>
                        </a:spcAft>
                        <a:buFont typeface="+mj-lt"/>
                        <a:buAutoNum type="arabicPeriod"/>
                      </a:pPr>
                      <a:r>
                        <a:rPr kumimoji="0" lang="en-US" sz="1800" kern="1200" dirty="0">
                          <a:solidFill>
                            <a:schemeClr val="tx1"/>
                          </a:solidFill>
                          <a:latin typeface="Times New Roman"/>
                          <a:ea typeface="Times New Roman"/>
                          <a:cs typeface="Times New Roman"/>
                        </a:rPr>
                        <a:t>Customer receives cash</a:t>
                      </a:r>
                    </a:p>
                    <a:p>
                      <a:pPr marL="342900" marR="0" lvl="0" indent="-342900" algn="l" rtl="0" eaLnBrk="1" latinLnBrk="0" hangingPunct="1">
                        <a:lnSpc>
                          <a:spcPct val="100000"/>
                        </a:lnSpc>
                        <a:spcBef>
                          <a:spcPts val="0"/>
                        </a:spcBef>
                        <a:spcAft>
                          <a:spcPts val="0"/>
                        </a:spcAft>
                        <a:buFont typeface="+mj-lt"/>
                        <a:buAutoNum type="arabicPeriod"/>
                      </a:pPr>
                      <a:r>
                        <a:rPr kumimoji="0" lang="en-US" sz="1800" kern="1200" dirty="0">
                          <a:solidFill>
                            <a:schemeClr val="tx1"/>
                          </a:solidFill>
                          <a:latin typeface="Times New Roman"/>
                          <a:ea typeface="Times New Roman"/>
                          <a:cs typeface="Times New Roman"/>
                        </a:rPr>
                        <a:t>Customer account balance is reduced by the amount of the withdrawal and transaction fees]</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95E664E9-BB0A-4932-9D77-E0DDE5779A37}" type="slidenum">
              <a:rPr lang="en-US" smtClean="0"/>
              <a:pPr/>
              <a:t>36</a:t>
            </a:fld>
            <a:endParaRPr lang="en-US" dirty="0"/>
          </a:p>
        </p:txBody>
      </p:sp>
      <p:graphicFrame>
        <p:nvGraphicFramePr>
          <p:cNvPr id="5" name="Content Placeholder 4"/>
          <p:cNvGraphicFramePr>
            <a:graphicFrameLocks noGrp="1"/>
          </p:cNvGraphicFramePr>
          <p:nvPr>
            <p:ph sz="quarter" idx="1"/>
          </p:nvPr>
        </p:nvGraphicFramePr>
        <p:xfrm>
          <a:off x="457200" y="1219200"/>
          <a:ext cx="8229600" cy="3840480"/>
        </p:xfrm>
        <a:graphic>
          <a:graphicData uri="http://schemas.openxmlformats.org/drawingml/2006/table">
            <a:tbl>
              <a:tblPr firstRow="1" bandRow="1">
                <a:tableStyleId>{5940675A-B579-460E-94D1-54222C63F5DA}</a:tableStyleId>
              </a:tblPr>
              <a:tblGrid>
                <a:gridCol w="1600200"/>
                <a:gridCol w="6629400"/>
              </a:tblGrid>
              <a:tr h="370840">
                <a:tc>
                  <a:txBody>
                    <a:bodyPr/>
                    <a:lstStyle/>
                    <a:p>
                      <a:pPr marL="0" marR="0" algn="r">
                        <a:lnSpc>
                          <a:spcPts val="1200"/>
                        </a:lnSpc>
                        <a:spcBef>
                          <a:spcPts val="0"/>
                        </a:spcBef>
                        <a:spcAft>
                          <a:spcPts val="0"/>
                        </a:spcAft>
                      </a:pPr>
                      <a:endParaRPr lang="en-US" sz="1800" b="1" dirty="0" smtClean="0">
                        <a:latin typeface="Times New Roman"/>
                        <a:ea typeface="Times New Roman"/>
                        <a:cs typeface="Times New Roman"/>
                      </a:endParaRPr>
                    </a:p>
                    <a:p>
                      <a:pPr marL="0" marR="0" algn="r">
                        <a:lnSpc>
                          <a:spcPts val="1200"/>
                        </a:lnSpc>
                        <a:spcBef>
                          <a:spcPts val="0"/>
                        </a:spcBef>
                        <a:spcAft>
                          <a:spcPts val="0"/>
                        </a:spcAft>
                      </a:pPr>
                      <a:r>
                        <a:rPr lang="en-US" sz="1800" b="1" dirty="0" smtClean="0">
                          <a:latin typeface="Times New Roman"/>
                          <a:ea typeface="Times New Roman"/>
                          <a:cs typeface="Times New Roman"/>
                        </a:rPr>
                        <a:t>Normal </a:t>
                      </a:r>
                      <a:r>
                        <a:rPr lang="en-US" sz="1800" b="1" dirty="0">
                          <a:latin typeface="Times New Roman"/>
                          <a:ea typeface="Times New Roman"/>
                          <a:cs typeface="Times New Roman"/>
                        </a:rPr>
                        <a:t>Flow:</a:t>
                      </a:r>
                      <a:endParaRPr lang="en-US" sz="1800" dirty="0">
                        <a:latin typeface="Times"/>
                        <a:ea typeface="Times New Roman"/>
                        <a:cs typeface="Times New Roman"/>
                      </a:endParaRPr>
                    </a:p>
                  </a:txBody>
                  <a:tcPr marL="68580" marR="68580" marT="0" marB="0"/>
                </a:tc>
                <a:tc>
                  <a:txBody>
                    <a:bodyPr/>
                    <a:lstStyle/>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[Provide a detailed description of the user actions and system responses that will take place during execution of the use case under normal, expected conditions. This dialog sequence will ultimately lead to accomplishing the goal stated in the use case name and description.</a:t>
                      </a:r>
                    </a:p>
                    <a:p>
                      <a:pPr marL="342900" marR="0" lvl="0" indent="-342900" algn="l" rtl="0" eaLnBrk="1" latinLnBrk="0" hangingPunct="1">
                        <a:lnSpc>
                          <a:spcPct val="100000"/>
                        </a:lnSpc>
                        <a:spcBef>
                          <a:spcPts val="0"/>
                        </a:spcBef>
                        <a:spcAft>
                          <a:spcPts val="0"/>
                        </a:spcAft>
                        <a:buFont typeface="+mj-lt"/>
                        <a:buAutoNum type="arabicPeriod"/>
                        <a:tabLst>
                          <a:tab pos="217170" algn="l"/>
                        </a:tabLst>
                      </a:pPr>
                      <a:r>
                        <a:rPr kumimoji="0" lang="en-US" sz="1800" kern="1200" dirty="0">
                          <a:solidFill>
                            <a:schemeClr val="tx1"/>
                          </a:solidFill>
                          <a:latin typeface="Times New Roman"/>
                          <a:ea typeface="Times New Roman"/>
                          <a:cs typeface="Times New Roman"/>
                        </a:rPr>
                        <a:t>Customer inserts  ATM card</a:t>
                      </a:r>
                    </a:p>
                    <a:p>
                      <a:pPr marL="342900" marR="0" lvl="0" indent="-342900" algn="l" rtl="0" eaLnBrk="1" latinLnBrk="0" hangingPunct="1">
                        <a:lnSpc>
                          <a:spcPct val="100000"/>
                        </a:lnSpc>
                        <a:spcBef>
                          <a:spcPts val="0"/>
                        </a:spcBef>
                        <a:spcAft>
                          <a:spcPts val="0"/>
                        </a:spcAft>
                        <a:buFont typeface="+mj-lt"/>
                        <a:buAutoNum type="arabicPeriod"/>
                        <a:tabLst>
                          <a:tab pos="217170" algn="l"/>
                        </a:tabLst>
                      </a:pPr>
                      <a:r>
                        <a:rPr kumimoji="0" lang="en-US" sz="1800" kern="1200" dirty="0">
                          <a:solidFill>
                            <a:schemeClr val="tx1"/>
                          </a:solidFill>
                          <a:latin typeface="Times New Roman"/>
                          <a:ea typeface="Times New Roman"/>
                          <a:cs typeface="Times New Roman"/>
                        </a:rPr>
                        <a:t>Customer enters PIN </a:t>
                      </a:r>
                    </a:p>
                    <a:p>
                      <a:pPr marL="342900" marR="0" lvl="0" indent="-342900" algn="l" rtl="0" eaLnBrk="1" latinLnBrk="0" hangingPunct="1">
                        <a:lnSpc>
                          <a:spcPct val="100000"/>
                        </a:lnSpc>
                        <a:spcBef>
                          <a:spcPts val="0"/>
                        </a:spcBef>
                        <a:spcAft>
                          <a:spcPts val="0"/>
                        </a:spcAft>
                        <a:buFont typeface="+mj-lt"/>
                        <a:buAutoNum type="arabicPeriod"/>
                        <a:tabLst>
                          <a:tab pos="217170" algn="l"/>
                        </a:tabLst>
                      </a:pPr>
                      <a:r>
                        <a:rPr kumimoji="0" lang="en-US" sz="1800" kern="1200" dirty="0">
                          <a:solidFill>
                            <a:schemeClr val="tx1"/>
                          </a:solidFill>
                          <a:latin typeface="Times New Roman"/>
                          <a:ea typeface="Times New Roman"/>
                          <a:cs typeface="Times New Roman"/>
                        </a:rPr>
                        <a:t>System prompts customer to enter language performance English or Spanish</a:t>
                      </a:r>
                    </a:p>
                    <a:p>
                      <a:pPr marL="342900" marR="0" lvl="0" indent="-342900" algn="l" rtl="0" eaLnBrk="1" latinLnBrk="0" hangingPunct="1">
                        <a:lnSpc>
                          <a:spcPct val="100000"/>
                        </a:lnSpc>
                        <a:spcBef>
                          <a:spcPts val="0"/>
                        </a:spcBef>
                        <a:spcAft>
                          <a:spcPts val="0"/>
                        </a:spcAft>
                        <a:buFont typeface="+mj-lt"/>
                        <a:buAutoNum type="arabicPeriod"/>
                        <a:tabLst>
                          <a:tab pos="217170" algn="l"/>
                        </a:tabLst>
                      </a:pPr>
                      <a:r>
                        <a:rPr kumimoji="0" lang="en-US" sz="1800" kern="1200" dirty="0">
                          <a:solidFill>
                            <a:schemeClr val="tx1"/>
                          </a:solidFill>
                          <a:latin typeface="Times New Roman"/>
                          <a:ea typeface="Times New Roman"/>
                          <a:cs typeface="Times New Roman"/>
                        </a:rPr>
                        <a:t>System validates if customer is in the bank network</a:t>
                      </a:r>
                    </a:p>
                    <a:p>
                      <a:pPr marL="342900" marR="0" lvl="0" indent="-342900" algn="l" rtl="0" eaLnBrk="1" latinLnBrk="0" hangingPunct="1">
                        <a:lnSpc>
                          <a:spcPct val="100000"/>
                        </a:lnSpc>
                        <a:spcBef>
                          <a:spcPts val="0"/>
                        </a:spcBef>
                        <a:spcAft>
                          <a:spcPts val="0"/>
                        </a:spcAft>
                        <a:buFont typeface="+mj-lt"/>
                        <a:buAutoNum type="arabicPeriod"/>
                        <a:tabLst>
                          <a:tab pos="217170" algn="l"/>
                        </a:tabLst>
                      </a:pPr>
                      <a:r>
                        <a:rPr kumimoji="0" lang="en-US" sz="1800" kern="1200" dirty="0">
                          <a:solidFill>
                            <a:schemeClr val="tx1"/>
                          </a:solidFill>
                          <a:latin typeface="Times New Roman"/>
                          <a:ea typeface="Times New Roman"/>
                          <a:cs typeface="Times New Roman"/>
                        </a:rPr>
                        <a:t>System prompts user to select transaction type</a:t>
                      </a:r>
                    </a:p>
                    <a:p>
                      <a:pPr marL="342900" marR="0" lvl="0" indent="-342900" algn="l" rtl="0" eaLnBrk="1" latinLnBrk="0" hangingPunct="1">
                        <a:lnSpc>
                          <a:spcPct val="100000"/>
                        </a:lnSpc>
                        <a:spcBef>
                          <a:spcPts val="0"/>
                        </a:spcBef>
                        <a:spcAft>
                          <a:spcPts val="0"/>
                        </a:spcAft>
                        <a:buFont typeface="+mj-lt"/>
                        <a:buAutoNum type="arabicPeriod"/>
                        <a:tabLst>
                          <a:tab pos="217170" algn="l"/>
                        </a:tabLst>
                      </a:pPr>
                      <a:r>
                        <a:rPr kumimoji="0" lang="en-US" sz="1800" kern="1200" dirty="0">
                          <a:solidFill>
                            <a:schemeClr val="tx1"/>
                          </a:solidFill>
                          <a:latin typeface="Times New Roman"/>
                          <a:ea typeface="Times New Roman"/>
                          <a:cs typeface="Times New Roman"/>
                        </a:rPr>
                        <a:t>Customer selects Withdrawal From Checking</a:t>
                      </a:r>
                    </a:p>
                    <a:p>
                      <a:pPr marL="342900" marR="0" lvl="0" indent="-342900" algn="l" rtl="0" eaLnBrk="1" latinLnBrk="0" hangingPunct="1">
                        <a:lnSpc>
                          <a:spcPct val="100000"/>
                        </a:lnSpc>
                        <a:spcBef>
                          <a:spcPts val="0"/>
                        </a:spcBef>
                        <a:spcAft>
                          <a:spcPts val="0"/>
                        </a:spcAft>
                        <a:buFont typeface="+mj-lt"/>
                        <a:buAutoNum type="arabicPeriod"/>
                        <a:tabLst>
                          <a:tab pos="217170" algn="l"/>
                        </a:tabLst>
                      </a:pPr>
                      <a:r>
                        <a:rPr kumimoji="0" lang="en-US" sz="1800" kern="1200" dirty="0">
                          <a:solidFill>
                            <a:schemeClr val="tx1"/>
                          </a:solidFill>
                          <a:latin typeface="Times New Roman"/>
                          <a:ea typeface="Times New Roman"/>
                          <a:cs typeface="Times New Roman"/>
                        </a:rPr>
                        <a:t>System prompts user to enter withdrawal amount</a:t>
                      </a:r>
                    </a:p>
                    <a:p>
                      <a:pPr marL="342900" marR="0" lvl="0" indent="-342900" algn="l" rtl="0" eaLnBrk="1" latinLnBrk="0" hangingPunct="1">
                        <a:lnSpc>
                          <a:spcPct val="100000"/>
                        </a:lnSpc>
                        <a:spcBef>
                          <a:spcPts val="0"/>
                        </a:spcBef>
                        <a:spcAft>
                          <a:spcPts val="0"/>
                        </a:spcAft>
                        <a:buFont typeface="+mj-lt"/>
                        <a:buAutoNum type="arabicPeriod"/>
                        <a:tabLst>
                          <a:tab pos="217170" algn="l"/>
                        </a:tabLst>
                      </a:pPr>
                      <a:r>
                        <a:rPr kumimoji="0" lang="en-US" sz="1800" kern="1200" dirty="0">
                          <a:solidFill>
                            <a:schemeClr val="tx1"/>
                          </a:solidFill>
                          <a:latin typeface="Times New Roman"/>
                          <a:ea typeface="Times New Roman"/>
                          <a:cs typeface="Times New Roman"/>
                        </a:rPr>
                        <a:t>…</a:t>
                      </a:r>
                    </a:p>
                    <a:p>
                      <a:pPr marL="342900" marR="0" lvl="0" indent="-342900" algn="l" rtl="0" eaLnBrk="1" latinLnBrk="0" hangingPunct="1">
                        <a:lnSpc>
                          <a:spcPct val="100000"/>
                        </a:lnSpc>
                        <a:spcBef>
                          <a:spcPts val="0"/>
                        </a:spcBef>
                        <a:spcAft>
                          <a:spcPts val="0"/>
                        </a:spcAft>
                        <a:buFont typeface="+mj-lt"/>
                        <a:buAutoNum type="arabicPeriod"/>
                        <a:tabLst>
                          <a:tab pos="217170" algn="l"/>
                        </a:tabLst>
                      </a:pPr>
                      <a:r>
                        <a:rPr kumimoji="0" lang="en-US" sz="1800" kern="1200" dirty="0">
                          <a:solidFill>
                            <a:schemeClr val="tx1"/>
                          </a:solidFill>
                          <a:latin typeface="Times New Roman"/>
                          <a:ea typeface="Times New Roman"/>
                          <a:cs typeface="Times New Roman"/>
                        </a:rPr>
                        <a:t>System ejects ATM card]</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95E664E9-BB0A-4932-9D77-E0DDE5779A37}" type="slidenum">
              <a:rPr lang="en-US" smtClean="0"/>
              <a:pPr/>
              <a:t>37</a:t>
            </a:fld>
            <a:endParaRPr lang="en-US" dirty="0"/>
          </a:p>
        </p:txBody>
      </p:sp>
      <p:graphicFrame>
        <p:nvGraphicFramePr>
          <p:cNvPr id="5" name="Content Placeholder 4"/>
          <p:cNvGraphicFramePr>
            <a:graphicFrameLocks noGrp="1"/>
          </p:cNvGraphicFramePr>
          <p:nvPr>
            <p:ph sz="quarter" idx="1"/>
          </p:nvPr>
        </p:nvGraphicFramePr>
        <p:xfrm>
          <a:off x="457200" y="1219200"/>
          <a:ext cx="8229600" cy="4663440"/>
        </p:xfrm>
        <a:graphic>
          <a:graphicData uri="http://schemas.openxmlformats.org/drawingml/2006/table">
            <a:tbl>
              <a:tblPr firstRow="1" bandRow="1">
                <a:tableStyleId>{5940675A-B579-460E-94D1-54222C63F5DA}</a:tableStyleId>
              </a:tblPr>
              <a:tblGrid>
                <a:gridCol w="1524000"/>
                <a:gridCol w="6705600"/>
              </a:tblGrid>
              <a:tr h="370840">
                <a:tc>
                  <a:txBody>
                    <a:bodyPr/>
                    <a:lstStyle/>
                    <a:p>
                      <a:pPr marL="0" marR="0" algn="r">
                        <a:lnSpc>
                          <a:spcPts val="1200"/>
                        </a:lnSpc>
                        <a:spcBef>
                          <a:spcPts val="0"/>
                        </a:spcBef>
                        <a:spcAft>
                          <a:spcPts val="0"/>
                        </a:spcAft>
                      </a:pPr>
                      <a:endParaRPr kumimoji="0" lang="en-US" sz="1800" b="1" kern="1200" dirty="0" smtClean="0">
                        <a:solidFill>
                          <a:schemeClr val="tx1"/>
                        </a:solidFill>
                        <a:latin typeface="Times New Roman"/>
                        <a:ea typeface="Times New Roman"/>
                        <a:cs typeface="Times New Roman"/>
                      </a:endParaRPr>
                    </a:p>
                    <a:p>
                      <a:pPr marL="0" marR="0" algn="r">
                        <a:lnSpc>
                          <a:spcPts val="1200"/>
                        </a:lnSpc>
                        <a:spcBef>
                          <a:spcPts val="0"/>
                        </a:spcBef>
                        <a:spcAft>
                          <a:spcPts val="0"/>
                        </a:spcAft>
                      </a:pPr>
                      <a:r>
                        <a:rPr kumimoji="0" lang="en-US" sz="1800" b="1" kern="1200" dirty="0" smtClean="0">
                          <a:solidFill>
                            <a:schemeClr val="tx1"/>
                          </a:solidFill>
                          <a:latin typeface="Times New Roman"/>
                          <a:ea typeface="Times New Roman"/>
                          <a:cs typeface="Times New Roman"/>
                        </a:rPr>
                        <a:t>Alternative </a:t>
                      </a:r>
                      <a:r>
                        <a:rPr kumimoji="0" lang="en-US" sz="1800" b="1" kern="1200" dirty="0">
                          <a:solidFill>
                            <a:schemeClr val="tx1"/>
                          </a:solidFill>
                          <a:latin typeface="Times New Roman"/>
                          <a:ea typeface="Times New Roman"/>
                          <a:cs typeface="Times New Roman"/>
                        </a:rPr>
                        <a:t>Flows</a:t>
                      </a:r>
                      <a:r>
                        <a:rPr kumimoji="0" lang="en-US" sz="1800" kern="1200" dirty="0">
                          <a:solidFill>
                            <a:schemeClr val="tx1"/>
                          </a:solidFill>
                          <a:latin typeface="Times New Roman"/>
                          <a:ea typeface="Times New Roman"/>
                          <a:cs typeface="Times New Roman"/>
                        </a:rPr>
                        <a:t>:</a:t>
                      </a:r>
                    </a:p>
                    <a:p>
                      <a:pPr marL="0" marR="0" algn="r">
                        <a:lnSpc>
                          <a:spcPts val="1200"/>
                        </a:lnSpc>
                        <a:spcBef>
                          <a:spcPts val="0"/>
                        </a:spcBef>
                        <a:spcAft>
                          <a:spcPts val="0"/>
                        </a:spcAft>
                      </a:pPr>
                      <a:r>
                        <a:rPr lang="en-US" sz="1200" b="1" dirty="0">
                          <a:solidFill>
                            <a:srgbClr val="BFBFBF"/>
                          </a:solidFill>
                          <a:latin typeface="Times New Roman"/>
                          <a:ea typeface="Times New Roman"/>
                          <a:cs typeface="Times New Roman"/>
                        </a:rPr>
                        <a:t>[Alternative Flow 1 – Not in Network]</a:t>
                      </a:r>
                      <a:endParaRPr lang="en-US" sz="1200" dirty="0">
                        <a:latin typeface="Times"/>
                        <a:ea typeface="Times New Roman"/>
                        <a:cs typeface="Times New Roman"/>
                      </a:endParaRPr>
                    </a:p>
                  </a:txBody>
                  <a:tcPr marL="68580" marR="68580" marT="0" marB="0"/>
                </a:tc>
                <a:tc>
                  <a:txBody>
                    <a:bodyPr/>
                    <a:lstStyle/>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[Document legitimate branches from the main flow to handle special conditions (also known as extensions). For each alternative flow reference the branching step number of the normal flow and the condition which must be true in order for this extension to be executed.  e.g. Alternative flows in the Withdraw Cash transaction: </a:t>
                      </a:r>
                    </a:p>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4a. In step 4 of the normal flow, if the customer is not in the bank network </a:t>
                      </a:r>
                    </a:p>
                    <a:p>
                      <a:pPr marL="342900" marR="0" lvl="0" indent="-342900" algn="l" rtl="0" eaLnBrk="1" latinLnBrk="0" hangingPunct="1">
                        <a:lnSpc>
                          <a:spcPct val="100000"/>
                        </a:lnSpc>
                        <a:spcBef>
                          <a:spcPts val="0"/>
                        </a:spcBef>
                        <a:spcAft>
                          <a:spcPts val="0"/>
                        </a:spcAft>
                        <a:buFont typeface="+mj-lt"/>
                        <a:buAutoNum type="arabicPeriod"/>
                        <a:tabLst>
                          <a:tab pos="274320" algn="l"/>
                        </a:tabLst>
                      </a:pPr>
                      <a:r>
                        <a:rPr kumimoji="0" lang="en-US" sz="1800" kern="1200" dirty="0">
                          <a:solidFill>
                            <a:schemeClr val="tx1"/>
                          </a:solidFill>
                          <a:latin typeface="Times New Roman"/>
                          <a:ea typeface="Times New Roman"/>
                          <a:cs typeface="Times New Roman"/>
                        </a:rPr>
                        <a:t>System will prompt customer to accept network fee  </a:t>
                      </a:r>
                    </a:p>
                    <a:p>
                      <a:pPr marL="342900" marR="0" lvl="0" indent="-342900" algn="l" rtl="0" eaLnBrk="1" latinLnBrk="0" hangingPunct="1">
                        <a:lnSpc>
                          <a:spcPct val="100000"/>
                        </a:lnSpc>
                        <a:spcBef>
                          <a:spcPts val="0"/>
                        </a:spcBef>
                        <a:spcAft>
                          <a:spcPts val="0"/>
                        </a:spcAft>
                        <a:buFont typeface="+mj-lt"/>
                        <a:buAutoNum type="arabicPeriod"/>
                        <a:tabLst>
                          <a:tab pos="274320" algn="l"/>
                        </a:tabLst>
                      </a:pPr>
                      <a:r>
                        <a:rPr kumimoji="0" lang="en-US" sz="1800" kern="1200" dirty="0">
                          <a:solidFill>
                            <a:schemeClr val="tx1"/>
                          </a:solidFill>
                          <a:latin typeface="Times New Roman"/>
                          <a:ea typeface="Times New Roman"/>
                          <a:cs typeface="Times New Roman"/>
                        </a:rPr>
                        <a:t>Customer accepts </a:t>
                      </a:r>
                    </a:p>
                    <a:p>
                      <a:pPr marL="342900" marR="0" lvl="0" indent="-342900" algn="l" rtl="0" eaLnBrk="1" latinLnBrk="0" hangingPunct="1">
                        <a:lnSpc>
                          <a:spcPct val="100000"/>
                        </a:lnSpc>
                        <a:spcBef>
                          <a:spcPts val="0"/>
                        </a:spcBef>
                        <a:spcAft>
                          <a:spcPts val="0"/>
                        </a:spcAft>
                        <a:buFont typeface="+mj-lt"/>
                        <a:buAutoNum type="arabicPeriod"/>
                        <a:tabLst>
                          <a:tab pos="274320" algn="l"/>
                        </a:tabLst>
                      </a:pPr>
                      <a:r>
                        <a:rPr kumimoji="0" lang="en-US" sz="1800" kern="1200" dirty="0">
                          <a:solidFill>
                            <a:schemeClr val="tx1"/>
                          </a:solidFill>
                          <a:latin typeface="Times New Roman"/>
                          <a:ea typeface="Times New Roman"/>
                          <a:cs typeface="Times New Roman"/>
                        </a:rPr>
                        <a:t>Use Case resumes on step 5 </a:t>
                      </a:r>
                    </a:p>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4b. In step 4 of the normal flow, if the customer is not in the bank network </a:t>
                      </a:r>
                    </a:p>
                    <a:p>
                      <a:pPr marL="342900" marR="0" lvl="0" indent="-342900" algn="l" rtl="0" eaLnBrk="1" latinLnBrk="0" hangingPunct="1">
                        <a:lnSpc>
                          <a:spcPct val="100000"/>
                        </a:lnSpc>
                        <a:spcBef>
                          <a:spcPts val="0"/>
                        </a:spcBef>
                        <a:spcAft>
                          <a:spcPts val="0"/>
                        </a:spcAft>
                        <a:buFont typeface="+mj-lt"/>
                        <a:buAutoNum type="arabicPeriod"/>
                        <a:tabLst>
                          <a:tab pos="274320" algn="l"/>
                        </a:tabLst>
                      </a:pPr>
                      <a:r>
                        <a:rPr kumimoji="0" lang="en-US" sz="1800" kern="1200" dirty="0">
                          <a:solidFill>
                            <a:schemeClr val="tx1"/>
                          </a:solidFill>
                          <a:latin typeface="Times New Roman"/>
                          <a:ea typeface="Times New Roman"/>
                          <a:cs typeface="Times New Roman"/>
                        </a:rPr>
                        <a:t>System will prompt customer to accept network fee  </a:t>
                      </a:r>
                    </a:p>
                    <a:p>
                      <a:pPr marL="342900" marR="0" lvl="0" indent="-342900" algn="l" rtl="0" eaLnBrk="1" latinLnBrk="0" hangingPunct="1">
                        <a:lnSpc>
                          <a:spcPct val="100000"/>
                        </a:lnSpc>
                        <a:spcBef>
                          <a:spcPts val="0"/>
                        </a:spcBef>
                        <a:spcAft>
                          <a:spcPts val="0"/>
                        </a:spcAft>
                        <a:buFont typeface="+mj-lt"/>
                        <a:buAutoNum type="arabicPeriod"/>
                        <a:tabLst>
                          <a:tab pos="274320" algn="l"/>
                        </a:tabLst>
                      </a:pPr>
                      <a:r>
                        <a:rPr kumimoji="0" lang="en-US" sz="1800" kern="1200" dirty="0">
                          <a:solidFill>
                            <a:schemeClr val="tx1"/>
                          </a:solidFill>
                          <a:latin typeface="Times New Roman"/>
                          <a:ea typeface="Times New Roman"/>
                          <a:cs typeface="Times New Roman"/>
                        </a:rPr>
                        <a:t>Customer declines </a:t>
                      </a:r>
                    </a:p>
                    <a:p>
                      <a:pPr marL="342900" marR="0" lvl="0" indent="-342900" algn="l" rtl="0" eaLnBrk="1" latinLnBrk="0" hangingPunct="1">
                        <a:lnSpc>
                          <a:spcPct val="100000"/>
                        </a:lnSpc>
                        <a:spcBef>
                          <a:spcPts val="0"/>
                        </a:spcBef>
                        <a:spcAft>
                          <a:spcPts val="0"/>
                        </a:spcAft>
                        <a:buFont typeface="+mj-lt"/>
                        <a:buAutoNum type="arabicPeriod"/>
                        <a:tabLst>
                          <a:tab pos="274320" algn="l"/>
                        </a:tabLst>
                      </a:pPr>
                      <a:r>
                        <a:rPr kumimoji="0" lang="en-US" sz="1800" kern="1200" dirty="0">
                          <a:solidFill>
                            <a:schemeClr val="tx1"/>
                          </a:solidFill>
                          <a:latin typeface="Times New Roman"/>
                          <a:ea typeface="Times New Roman"/>
                          <a:cs typeface="Times New Roman"/>
                        </a:rPr>
                        <a:t>Transaction is terminated</a:t>
                      </a:r>
                    </a:p>
                    <a:p>
                      <a:pPr marL="342900" marR="0" lvl="0" indent="-342900" algn="l" rtl="0" eaLnBrk="1" latinLnBrk="0" hangingPunct="1">
                        <a:lnSpc>
                          <a:spcPct val="100000"/>
                        </a:lnSpc>
                        <a:spcBef>
                          <a:spcPts val="0"/>
                        </a:spcBef>
                        <a:spcAft>
                          <a:spcPts val="0"/>
                        </a:spcAft>
                        <a:buFont typeface="+mj-lt"/>
                        <a:buAutoNum type="arabicPeriod"/>
                        <a:tabLst>
                          <a:tab pos="274320" algn="l"/>
                        </a:tabLst>
                      </a:pPr>
                      <a:r>
                        <a:rPr kumimoji="0" lang="en-US" sz="1800" kern="1200" dirty="0">
                          <a:solidFill>
                            <a:schemeClr val="tx1"/>
                          </a:solidFill>
                          <a:latin typeface="Times New Roman"/>
                          <a:ea typeface="Times New Roman"/>
                          <a:cs typeface="Times New Roman"/>
                        </a:rPr>
                        <a:t>Use Case resumes on step 9 of normal flow</a:t>
                      </a:r>
                    </a:p>
                    <a:p>
                      <a:pPr marL="0" marR="0" algn="l" rtl="0" eaLnBrk="1" latinLnBrk="0" hangingPunct="1">
                        <a:lnSpc>
                          <a:spcPct val="100000"/>
                        </a:lnSpc>
                        <a:spcBef>
                          <a:spcPts val="0"/>
                        </a:spcBef>
                        <a:spcAft>
                          <a:spcPts val="0"/>
                        </a:spcAft>
                        <a:tabLst>
                          <a:tab pos="274320" algn="l"/>
                        </a:tabLst>
                      </a:pPr>
                      <a:r>
                        <a:rPr kumimoji="0" lang="en-US" sz="1800" kern="1200" dirty="0">
                          <a:solidFill>
                            <a:schemeClr val="tx1"/>
                          </a:solidFill>
                          <a:latin typeface="Times New Roman"/>
                          <a:ea typeface="Times New Roman"/>
                          <a:cs typeface="Times New Roman"/>
                        </a:rPr>
                        <a:t>Note:  Insert a new row for each distinctive alternative flow.  ]</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95E664E9-BB0A-4932-9D77-E0DDE5779A37}" type="slidenum">
              <a:rPr lang="en-US" smtClean="0"/>
              <a:pPr/>
              <a:t>38</a:t>
            </a:fld>
            <a:endParaRPr lang="en-US" dirty="0"/>
          </a:p>
        </p:txBody>
      </p:sp>
      <p:graphicFrame>
        <p:nvGraphicFramePr>
          <p:cNvPr id="5" name="Content Placeholder 4"/>
          <p:cNvGraphicFramePr>
            <a:graphicFrameLocks noGrp="1"/>
          </p:cNvGraphicFramePr>
          <p:nvPr>
            <p:ph sz="quarter" idx="1"/>
          </p:nvPr>
        </p:nvGraphicFramePr>
        <p:xfrm>
          <a:off x="457200" y="1219200"/>
          <a:ext cx="8229600" cy="4389120"/>
        </p:xfrm>
        <a:graphic>
          <a:graphicData uri="http://schemas.openxmlformats.org/drawingml/2006/table">
            <a:tbl>
              <a:tblPr firstRow="1" bandRow="1">
                <a:tableStyleId>{5940675A-B579-460E-94D1-54222C63F5DA}</a:tableStyleId>
              </a:tblPr>
              <a:tblGrid>
                <a:gridCol w="1295400"/>
                <a:gridCol w="6934200"/>
              </a:tblGrid>
              <a:tr h="370840">
                <a:tc>
                  <a:txBody>
                    <a:bodyPr/>
                    <a:lstStyle/>
                    <a:p>
                      <a:pPr marL="0" marR="0" algn="r">
                        <a:lnSpc>
                          <a:spcPts val="1200"/>
                        </a:lnSpc>
                        <a:spcBef>
                          <a:spcPts val="0"/>
                        </a:spcBef>
                        <a:spcAft>
                          <a:spcPts val="0"/>
                        </a:spcAft>
                      </a:pPr>
                      <a:endParaRPr kumimoji="0" lang="en-US" sz="1800" b="1" kern="1200" dirty="0" smtClean="0">
                        <a:solidFill>
                          <a:schemeClr val="tx1"/>
                        </a:solidFill>
                        <a:latin typeface="Times New Roman"/>
                        <a:ea typeface="Times New Roman"/>
                        <a:cs typeface="Times New Roman"/>
                      </a:endParaRPr>
                    </a:p>
                    <a:p>
                      <a:pPr marL="0" marR="0" algn="r">
                        <a:lnSpc>
                          <a:spcPts val="1200"/>
                        </a:lnSpc>
                        <a:spcBef>
                          <a:spcPts val="0"/>
                        </a:spcBef>
                        <a:spcAft>
                          <a:spcPts val="0"/>
                        </a:spcAft>
                      </a:pPr>
                      <a:r>
                        <a:rPr kumimoji="0" lang="en-US" sz="1800" b="1" kern="1200" dirty="0" smtClean="0">
                          <a:solidFill>
                            <a:schemeClr val="tx1"/>
                          </a:solidFill>
                          <a:latin typeface="Times New Roman"/>
                          <a:ea typeface="Times New Roman"/>
                          <a:cs typeface="Times New Roman"/>
                        </a:rPr>
                        <a:t>Exceptions:</a:t>
                      </a:r>
                    </a:p>
                  </a:txBody>
                  <a:tcPr marL="68580" marR="68580" marT="0" marB="0"/>
                </a:tc>
                <a:tc>
                  <a:txBody>
                    <a:bodyPr/>
                    <a:lstStyle/>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[Describe any anticipated error conditions that could occur during execution of the use case, and define how the system is to respond to those conditions. </a:t>
                      </a:r>
                    </a:p>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e.g. Exceptions to the Withdraw Case transaction </a:t>
                      </a:r>
                    </a:p>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
                      </a:r>
                      <a:br>
                        <a:rPr kumimoji="0" lang="en-US" sz="1800" kern="1200" dirty="0">
                          <a:solidFill>
                            <a:schemeClr val="tx1"/>
                          </a:solidFill>
                          <a:latin typeface="Times New Roman"/>
                          <a:ea typeface="Times New Roman"/>
                          <a:cs typeface="Times New Roman"/>
                        </a:rPr>
                      </a:br>
                      <a:r>
                        <a:rPr kumimoji="0" lang="en-US" sz="1800" kern="1200" dirty="0">
                          <a:solidFill>
                            <a:schemeClr val="tx1"/>
                          </a:solidFill>
                          <a:latin typeface="Times New Roman"/>
                          <a:ea typeface="Times New Roman"/>
                          <a:cs typeface="Times New Roman"/>
                        </a:rPr>
                        <a:t>2a.   In step 2 of the normal flow, if the customer enters and invalid PIN </a:t>
                      </a:r>
                    </a:p>
                    <a:p>
                      <a:pPr marL="342900" marR="0" lvl="0" indent="-342900" algn="l" rtl="0" eaLnBrk="1" latinLnBrk="0" hangingPunct="1">
                        <a:lnSpc>
                          <a:spcPct val="100000"/>
                        </a:lnSpc>
                        <a:spcBef>
                          <a:spcPts val="0"/>
                        </a:spcBef>
                        <a:spcAft>
                          <a:spcPts val="0"/>
                        </a:spcAft>
                        <a:buFont typeface="+mj-lt"/>
                        <a:buAutoNum type="arabicPeriod"/>
                      </a:pPr>
                      <a:r>
                        <a:rPr kumimoji="0" lang="en-US" sz="1800" kern="1200" dirty="0">
                          <a:solidFill>
                            <a:schemeClr val="tx1"/>
                          </a:solidFill>
                          <a:latin typeface="Times New Roman"/>
                          <a:ea typeface="Times New Roman"/>
                          <a:cs typeface="Times New Roman"/>
                        </a:rPr>
                        <a:t>Transaction is disapproved</a:t>
                      </a:r>
                    </a:p>
                    <a:p>
                      <a:pPr marL="342900" marR="0" lvl="0" indent="-342900" algn="l" rtl="0" eaLnBrk="1" latinLnBrk="0" hangingPunct="1">
                        <a:lnSpc>
                          <a:spcPct val="100000"/>
                        </a:lnSpc>
                        <a:spcBef>
                          <a:spcPts val="0"/>
                        </a:spcBef>
                        <a:spcAft>
                          <a:spcPts val="0"/>
                        </a:spcAft>
                        <a:buFont typeface="+mj-lt"/>
                        <a:buAutoNum type="arabicPeriod"/>
                      </a:pPr>
                      <a:r>
                        <a:rPr kumimoji="0" lang="en-US" sz="1800" kern="1200" dirty="0">
                          <a:solidFill>
                            <a:schemeClr val="tx1"/>
                          </a:solidFill>
                          <a:latin typeface="Times New Roman"/>
                          <a:ea typeface="Times New Roman"/>
                          <a:cs typeface="Times New Roman"/>
                        </a:rPr>
                        <a:t>Message to customer to re-enter PIN</a:t>
                      </a:r>
                    </a:p>
                    <a:p>
                      <a:pPr marL="342900" marR="0" lvl="0" indent="-342900" algn="l" rtl="0" eaLnBrk="1" latinLnBrk="0" hangingPunct="1">
                        <a:lnSpc>
                          <a:spcPct val="100000"/>
                        </a:lnSpc>
                        <a:spcBef>
                          <a:spcPts val="0"/>
                        </a:spcBef>
                        <a:spcAft>
                          <a:spcPts val="0"/>
                        </a:spcAft>
                        <a:buFont typeface="+mj-lt"/>
                        <a:buAutoNum type="arabicPeriod"/>
                      </a:pPr>
                      <a:r>
                        <a:rPr kumimoji="0" lang="en-US" sz="1800" kern="1200" dirty="0">
                          <a:solidFill>
                            <a:schemeClr val="tx1"/>
                          </a:solidFill>
                          <a:latin typeface="Times New Roman"/>
                          <a:ea typeface="Times New Roman"/>
                          <a:cs typeface="Times New Roman"/>
                        </a:rPr>
                        <a:t>Customer enters correct PIN</a:t>
                      </a:r>
                    </a:p>
                    <a:p>
                      <a:pPr marL="342900" marR="0" lvl="0" indent="-342900" algn="l" rtl="0" eaLnBrk="1" latinLnBrk="0" hangingPunct="1">
                        <a:lnSpc>
                          <a:spcPct val="100000"/>
                        </a:lnSpc>
                        <a:spcBef>
                          <a:spcPts val="0"/>
                        </a:spcBef>
                        <a:spcAft>
                          <a:spcPts val="0"/>
                        </a:spcAft>
                        <a:buFont typeface="+mj-lt"/>
                        <a:buAutoNum type="arabicPeriod"/>
                      </a:pPr>
                      <a:r>
                        <a:rPr kumimoji="0" lang="en-US" sz="1800" kern="1200" dirty="0">
                          <a:solidFill>
                            <a:schemeClr val="tx1"/>
                          </a:solidFill>
                          <a:latin typeface="Times New Roman"/>
                          <a:ea typeface="Times New Roman"/>
                          <a:cs typeface="Times New Roman"/>
                        </a:rPr>
                        <a:t>Use Case resumes on step 3 of normal flow] </a:t>
                      </a:r>
                    </a:p>
                  </a:txBody>
                  <a:tcPr marL="68580" marR="68580" marT="0" marB="0"/>
                </a:tc>
              </a:tr>
              <a:tr h="370840">
                <a:tc>
                  <a:txBody>
                    <a:bodyPr/>
                    <a:lstStyle/>
                    <a:p>
                      <a:pPr marL="0" marR="0" algn="r">
                        <a:lnSpc>
                          <a:spcPts val="1200"/>
                        </a:lnSpc>
                        <a:spcBef>
                          <a:spcPts val="0"/>
                        </a:spcBef>
                        <a:spcAft>
                          <a:spcPts val="0"/>
                        </a:spcAft>
                      </a:pPr>
                      <a:endParaRPr kumimoji="0" lang="en-US" sz="1800" b="1" kern="1200" dirty="0" smtClean="0">
                        <a:solidFill>
                          <a:schemeClr val="tx1"/>
                        </a:solidFill>
                        <a:latin typeface="Times New Roman"/>
                        <a:ea typeface="Times New Roman"/>
                        <a:cs typeface="Times New Roman"/>
                      </a:endParaRPr>
                    </a:p>
                    <a:p>
                      <a:pPr marL="0" marR="0" algn="r">
                        <a:lnSpc>
                          <a:spcPts val="1200"/>
                        </a:lnSpc>
                        <a:spcBef>
                          <a:spcPts val="0"/>
                        </a:spcBef>
                        <a:spcAft>
                          <a:spcPts val="0"/>
                        </a:spcAft>
                      </a:pPr>
                      <a:r>
                        <a:rPr kumimoji="0" lang="en-US" sz="1800" b="1" kern="1200" dirty="0" smtClean="0">
                          <a:solidFill>
                            <a:schemeClr val="tx1"/>
                          </a:solidFill>
                          <a:latin typeface="Times New Roman"/>
                          <a:ea typeface="Times New Roman"/>
                          <a:cs typeface="Times New Roman"/>
                        </a:rPr>
                        <a:t>Includes:</a:t>
                      </a:r>
                    </a:p>
                  </a:txBody>
                  <a:tcPr marL="68580" marR="68580" marT="0" marB="0"/>
                </a:tc>
                <a:tc>
                  <a:txBody>
                    <a:bodyPr/>
                    <a:lstStyle/>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[List any other use cases that are included (“called”) by this use case. Common functionality that appears in multiple use cases can be split out into a separate use case that is included by the ones that need that common functionality. e.g. steps 1-4 in the normal flow would be required for all types of ATM transactions- a Use Case could be written for these steps and “included” in all ATM Use Cases.]</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95E664E9-BB0A-4932-9D77-E0DDE5779A37}" type="slidenum">
              <a:rPr lang="en-US" smtClean="0"/>
              <a:pPr/>
              <a:t>39</a:t>
            </a:fld>
            <a:endParaRPr lang="en-US" dirty="0"/>
          </a:p>
        </p:txBody>
      </p:sp>
      <p:graphicFrame>
        <p:nvGraphicFramePr>
          <p:cNvPr id="5" name="Content Placeholder 4"/>
          <p:cNvGraphicFramePr>
            <a:graphicFrameLocks noGrp="1"/>
          </p:cNvGraphicFramePr>
          <p:nvPr>
            <p:ph sz="quarter" idx="1"/>
          </p:nvPr>
        </p:nvGraphicFramePr>
        <p:xfrm>
          <a:off x="457200" y="1219200"/>
          <a:ext cx="8229600" cy="3840480"/>
        </p:xfrm>
        <a:graphic>
          <a:graphicData uri="http://schemas.openxmlformats.org/drawingml/2006/table">
            <a:tbl>
              <a:tblPr firstRow="1" bandRow="1">
                <a:tableStyleId>{5940675A-B579-460E-94D1-54222C63F5DA}</a:tableStyleId>
              </a:tblPr>
              <a:tblGrid>
                <a:gridCol w="1828800"/>
                <a:gridCol w="6400800"/>
              </a:tblGrid>
              <a:tr h="370840">
                <a:tc>
                  <a:txBody>
                    <a:bodyPr/>
                    <a:lstStyle/>
                    <a:p>
                      <a:pPr marL="0" marR="0" algn="r">
                        <a:lnSpc>
                          <a:spcPts val="1200"/>
                        </a:lnSpc>
                        <a:spcBef>
                          <a:spcPts val="0"/>
                        </a:spcBef>
                        <a:spcAft>
                          <a:spcPts val="0"/>
                        </a:spcAft>
                      </a:pPr>
                      <a:endParaRPr kumimoji="0" lang="en-US" sz="1800" b="1" kern="1200" dirty="0" smtClean="0">
                        <a:solidFill>
                          <a:schemeClr val="tx1"/>
                        </a:solidFill>
                        <a:latin typeface="Times New Roman"/>
                        <a:ea typeface="Times New Roman"/>
                        <a:cs typeface="Times New Roman"/>
                      </a:endParaRPr>
                    </a:p>
                    <a:p>
                      <a:pPr marL="0" marR="0" algn="r">
                        <a:lnSpc>
                          <a:spcPct val="100000"/>
                        </a:lnSpc>
                        <a:spcBef>
                          <a:spcPts val="0"/>
                        </a:spcBef>
                        <a:spcAft>
                          <a:spcPts val="0"/>
                        </a:spcAft>
                      </a:pPr>
                      <a:r>
                        <a:rPr kumimoji="0" lang="en-US" sz="1800" b="1" kern="1200" dirty="0" smtClean="0">
                          <a:solidFill>
                            <a:schemeClr val="tx1"/>
                          </a:solidFill>
                          <a:latin typeface="Times New Roman"/>
                          <a:ea typeface="Times New Roman"/>
                          <a:cs typeface="Times New Roman"/>
                        </a:rPr>
                        <a:t>Special Requirements:</a:t>
                      </a:r>
                    </a:p>
                  </a:txBody>
                  <a:tcPr marL="68580" marR="68580" marT="0" marB="0"/>
                </a:tc>
                <a:tc>
                  <a:txBody>
                    <a:bodyPr/>
                    <a:lstStyle/>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[Identify any additional requirements, such as nonfunctional requirements, for the use case that may need to be addressed during design or implementation. These may include performance requirements or other quality attributes.]</a:t>
                      </a:r>
                    </a:p>
                  </a:txBody>
                  <a:tcPr marL="68580" marR="68580" marT="0" marB="0"/>
                </a:tc>
              </a:tr>
              <a:tr h="370840">
                <a:tc>
                  <a:txBody>
                    <a:bodyPr/>
                    <a:lstStyle/>
                    <a:p>
                      <a:pPr marL="0" marR="0" algn="r">
                        <a:lnSpc>
                          <a:spcPts val="1200"/>
                        </a:lnSpc>
                        <a:spcBef>
                          <a:spcPts val="0"/>
                        </a:spcBef>
                        <a:spcAft>
                          <a:spcPts val="0"/>
                        </a:spcAft>
                      </a:pPr>
                      <a:endParaRPr kumimoji="0" lang="en-US" sz="1800" b="1" kern="1200" dirty="0" smtClean="0">
                        <a:solidFill>
                          <a:schemeClr val="tx1"/>
                        </a:solidFill>
                        <a:latin typeface="Times New Roman"/>
                        <a:ea typeface="Times New Roman"/>
                        <a:cs typeface="Times New Roman"/>
                      </a:endParaRPr>
                    </a:p>
                    <a:p>
                      <a:pPr marL="0" marR="0" algn="r">
                        <a:lnSpc>
                          <a:spcPts val="1200"/>
                        </a:lnSpc>
                        <a:spcBef>
                          <a:spcPts val="0"/>
                        </a:spcBef>
                        <a:spcAft>
                          <a:spcPts val="0"/>
                        </a:spcAft>
                      </a:pPr>
                      <a:r>
                        <a:rPr kumimoji="0" lang="en-US" sz="1800" b="1" kern="1200" dirty="0" smtClean="0">
                          <a:solidFill>
                            <a:schemeClr val="tx1"/>
                          </a:solidFill>
                          <a:latin typeface="Times New Roman"/>
                          <a:ea typeface="Times New Roman"/>
                          <a:cs typeface="Times New Roman"/>
                        </a:rPr>
                        <a:t>Assumptions:</a:t>
                      </a:r>
                    </a:p>
                  </a:txBody>
                  <a:tcPr marL="68580" marR="68580" marT="0" marB="0"/>
                </a:tc>
                <a:tc>
                  <a:txBody>
                    <a:bodyPr/>
                    <a:lstStyle/>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[List any assumptions that were made in the analysis that led to accepting this use case into the product description and writing the use case description.</a:t>
                      </a:r>
                    </a:p>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e.g. For the Withdraw Cash Use Case, an assumption could be: </a:t>
                      </a:r>
                      <a:br>
                        <a:rPr kumimoji="0" lang="en-US" sz="1800" kern="1200" dirty="0">
                          <a:solidFill>
                            <a:schemeClr val="tx1"/>
                          </a:solidFill>
                          <a:latin typeface="Times New Roman"/>
                          <a:ea typeface="Times New Roman"/>
                          <a:cs typeface="Times New Roman"/>
                        </a:rPr>
                      </a:br>
                      <a:r>
                        <a:rPr kumimoji="0" lang="en-US" sz="1800" kern="1200" dirty="0">
                          <a:solidFill>
                            <a:schemeClr val="tx1"/>
                          </a:solidFill>
                          <a:latin typeface="Times New Roman"/>
                          <a:ea typeface="Times New Roman"/>
                          <a:cs typeface="Times New Roman"/>
                        </a:rPr>
                        <a:t>The Bank Customer understands either English or Spanish language.]</a:t>
                      </a:r>
                    </a:p>
                  </a:txBody>
                  <a:tcPr marL="68580" marR="68580" marT="0" marB="0"/>
                </a:tc>
              </a:tr>
              <a:tr h="370840">
                <a:tc>
                  <a:txBody>
                    <a:bodyPr/>
                    <a:lstStyle/>
                    <a:p>
                      <a:pPr marL="0" marR="0" algn="r">
                        <a:lnSpc>
                          <a:spcPts val="1200"/>
                        </a:lnSpc>
                        <a:spcBef>
                          <a:spcPts val="0"/>
                        </a:spcBef>
                        <a:spcAft>
                          <a:spcPts val="0"/>
                        </a:spcAft>
                      </a:pPr>
                      <a:endParaRPr kumimoji="0" lang="en-US" sz="1800" b="1" kern="1200" dirty="0" smtClean="0">
                        <a:solidFill>
                          <a:schemeClr val="tx1"/>
                        </a:solidFill>
                        <a:latin typeface="Times New Roman"/>
                        <a:ea typeface="Times New Roman"/>
                        <a:cs typeface="Times New Roman"/>
                      </a:endParaRPr>
                    </a:p>
                    <a:p>
                      <a:pPr marL="0" marR="0" algn="r">
                        <a:lnSpc>
                          <a:spcPts val="1200"/>
                        </a:lnSpc>
                        <a:spcBef>
                          <a:spcPts val="0"/>
                        </a:spcBef>
                        <a:spcAft>
                          <a:spcPts val="0"/>
                        </a:spcAft>
                      </a:pPr>
                      <a:r>
                        <a:rPr kumimoji="0" lang="en-US" sz="1800" b="1" kern="1200" dirty="0" smtClean="0">
                          <a:solidFill>
                            <a:schemeClr val="tx1"/>
                          </a:solidFill>
                          <a:latin typeface="Times New Roman"/>
                          <a:ea typeface="Times New Roman"/>
                          <a:cs typeface="Times New Roman"/>
                        </a:rPr>
                        <a:t>Notes and Issues:</a:t>
                      </a:r>
                    </a:p>
                  </a:txBody>
                  <a:tcPr marL="68580" marR="68580" marT="0" marB="0"/>
                </a:tc>
                <a:tc>
                  <a:txBody>
                    <a:bodyPr/>
                    <a:lstStyle/>
                    <a:p>
                      <a:pPr marL="0" marR="0" algn="l" rtl="0" eaLnBrk="1" latinLnBrk="0" hangingPunct="1">
                        <a:lnSpc>
                          <a:spcPct val="100000"/>
                        </a:lnSpc>
                        <a:spcBef>
                          <a:spcPts val="0"/>
                        </a:spcBef>
                        <a:spcAft>
                          <a:spcPts val="0"/>
                        </a:spcAft>
                      </a:pPr>
                      <a:r>
                        <a:rPr kumimoji="0" lang="en-US" sz="1800" kern="1200" dirty="0">
                          <a:solidFill>
                            <a:schemeClr val="tx1"/>
                          </a:solidFill>
                          <a:latin typeface="Times New Roman"/>
                          <a:ea typeface="Times New Roman"/>
                          <a:cs typeface="Times New Roman"/>
                        </a:rPr>
                        <a:t>[List any additional comments about this use case or any remaining open issues or TBDs (To Be Determined) that must be resolved.  e.g.</a:t>
                      </a:r>
                    </a:p>
                    <a:p>
                      <a:pPr marL="342900" marR="0" lvl="0" indent="-342900" algn="l" rtl="0" eaLnBrk="1" latinLnBrk="0" hangingPunct="1">
                        <a:lnSpc>
                          <a:spcPct val="100000"/>
                        </a:lnSpc>
                        <a:spcBef>
                          <a:spcPts val="0"/>
                        </a:spcBef>
                        <a:spcAft>
                          <a:spcPts val="0"/>
                        </a:spcAft>
                        <a:buFont typeface="+mj-lt"/>
                        <a:buAutoNum type="arabicPeriod"/>
                      </a:pPr>
                      <a:r>
                        <a:rPr kumimoji="0" lang="en-US" sz="1800" kern="1200" dirty="0">
                          <a:solidFill>
                            <a:schemeClr val="tx1"/>
                          </a:solidFill>
                          <a:latin typeface="Times New Roman"/>
                          <a:ea typeface="Times New Roman"/>
                          <a:cs typeface="Times New Roman"/>
                        </a:rPr>
                        <a:t>What is the maximum size of the that a use can have?] </a:t>
                      </a:r>
                    </a:p>
                  </a:txBody>
                  <a:tcPr marL="68580" marR="68580" marT="0" marB="0"/>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2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2521</TotalTime>
  <Words>3139</Words>
  <Application>Microsoft Office PowerPoint</Application>
  <PresentationFormat>On-screen Show (4:3)</PresentationFormat>
  <Paragraphs>326</Paragraphs>
  <Slides>39</Slides>
  <Notes>0</Notes>
  <HiddenSlides>0</HiddenSlides>
  <MMClips>0</MMClips>
  <ScaleCrop>false</ScaleCrop>
  <HeadingPairs>
    <vt:vector size="4" baseType="variant">
      <vt:variant>
        <vt:lpstr>Theme</vt:lpstr>
      </vt:variant>
      <vt:variant>
        <vt:i4>3</vt:i4>
      </vt:variant>
      <vt:variant>
        <vt:lpstr>Slide Titles</vt:lpstr>
      </vt:variant>
      <vt:variant>
        <vt:i4>39</vt:i4>
      </vt:variant>
    </vt:vector>
  </HeadingPairs>
  <TitlesOfParts>
    <vt:vector size="42" baseType="lpstr">
      <vt:lpstr>Origin</vt:lpstr>
      <vt:lpstr>2_Origin</vt:lpstr>
      <vt:lpstr>1_Origin</vt:lpstr>
      <vt:lpstr>Elicitation and Analysis</vt:lpstr>
      <vt:lpstr>PowerPoint Presentation</vt:lpstr>
      <vt:lpstr>Key points</vt:lpstr>
      <vt:lpstr>Key points</vt:lpstr>
      <vt:lpstr>PowerPoint Presentation</vt:lpstr>
      <vt:lpstr>Goals of Analysis Modeling</vt:lpstr>
      <vt:lpstr>Analysis Rules of Thumb</vt:lpstr>
      <vt:lpstr>Analysis Modeling Approaches</vt:lpstr>
      <vt:lpstr>Elements of the Analysis Model</vt:lpstr>
      <vt:lpstr>Elements of the Analysis Model</vt:lpstr>
      <vt:lpstr>Developing Use Cases</vt:lpstr>
      <vt:lpstr>Questions Commonly Answered by a Use Case</vt:lpstr>
      <vt:lpstr>When to Use Use Cases</vt:lpstr>
      <vt:lpstr>What is a scenario?</vt:lpstr>
      <vt:lpstr>What is use case</vt:lpstr>
      <vt:lpstr>Example Use Case Text</vt:lpstr>
      <vt:lpstr>Additional section</vt:lpstr>
      <vt:lpstr>Use Case Diagrams</vt:lpstr>
      <vt:lpstr>Use Case Diagrams-example</vt:lpstr>
      <vt:lpstr>Actors</vt:lpstr>
      <vt:lpstr>Cont….</vt:lpstr>
      <vt:lpstr>Different representation of an actor</vt:lpstr>
      <vt:lpstr>Cont…</vt:lpstr>
      <vt:lpstr>Cont….</vt:lpstr>
      <vt:lpstr>Cont….</vt:lpstr>
      <vt:lpstr>Summary</vt:lpstr>
      <vt:lpstr>System Boundaries</vt:lpstr>
      <vt:lpstr>A use case diagram showing the system boundaries of an ATM System</vt:lpstr>
      <vt:lpstr>Use Case Relationships &lt;include&gt;</vt:lpstr>
      <vt:lpstr>Use Case Relationships (generalization) </vt:lpstr>
      <vt:lpstr>Use Case Relationships &lt;extend&gt; </vt:lpstr>
      <vt:lpstr>Cont……</vt:lpstr>
      <vt:lpstr>Apply the following rules</vt:lpstr>
      <vt:lpstr>Format and guideline to write use case(s)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Atique</dc:creator>
  <cp:lastModifiedBy>NTS</cp:lastModifiedBy>
  <cp:revision>95</cp:revision>
  <dcterms:created xsi:type="dcterms:W3CDTF">2012-09-05T05:27:50Z</dcterms:created>
  <dcterms:modified xsi:type="dcterms:W3CDTF">2014-11-28T06:13:38Z</dcterms:modified>
</cp:coreProperties>
</file>