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84" r:id="rId2"/>
    <p:sldMasterId id="2147483672" r:id="rId3"/>
  </p:sldMasterIdLst>
  <p:notesMasterIdLst>
    <p:notesMasterId r:id="rId22"/>
  </p:notesMasterIdLst>
  <p:sldIdLst>
    <p:sldId id="257" r:id="rId4"/>
    <p:sldId id="423" r:id="rId5"/>
    <p:sldId id="373" r:id="rId6"/>
    <p:sldId id="374" r:id="rId7"/>
    <p:sldId id="428" r:id="rId8"/>
    <p:sldId id="429" r:id="rId9"/>
    <p:sldId id="430" r:id="rId10"/>
    <p:sldId id="431" r:id="rId11"/>
    <p:sldId id="432" r:id="rId12"/>
    <p:sldId id="433" r:id="rId13"/>
    <p:sldId id="435" r:id="rId14"/>
    <p:sldId id="436" r:id="rId15"/>
    <p:sldId id="376" r:id="rId16"/>
    <p:sldId id="378" r:id="rId17"/>
    <p:sldId id="408" r:id="rId18"/>
    <p:sldId id="426" r:id="rId19"/>
    <p:sldId id="409" r:id="rId20"/>
    <p:sldId id="411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394" autoAdjust="0"/>
  </p:normalViewPr>
  <p:slideViewPr>
    <p:cSldViewPr>
      <p:cViewPr varScale="1">
        <p:scale>
          <a:sx n="54" d="100"/>
          <a:sy n="54" d="100"/>
        </p:scale>
        <p:origin x="-175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1-26T05:43:53.6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7399 14174 2,'-3'-4'2,"1"-1"0,0 2 1,2-2 0,-2 3-1,2-2 0,-2 2 0,2 2 0,-2 0 1,0 2-1,-2 3-1,2 2 7,-4 4-1,2 6 5,-1 2-14,-3 6 0,4 3 7,-2 4 6,2 6-8,-1-1 6,3 1-8,2 2 0,2-3 13,3-1-15,3-4 1,4-1 12,5-5 0,1-2-15,3-7 0,6-5-1,2-6 9,4-6-8,2-6 13,2-8-1,3-5-7,-3-4-7,0-7 7,-2-4 0,1-2-13,-3-2 8,-4-1-8,-7-1 3,-1-1 1,-7 2 0,-3 2 2,-9 0 0,-4 2 0,-6 3 0,-9 3 1,-6 4 1,-4 5 1,-4 4 0,-4 7 0,-2 4 0,-4 6 1,-1 6 0,1 5 0,-3 4-1,3 4-1,0 2 1,3 4 0,7 0-1</inkml:trace>
  <inkml:trace contextRef="#ctx0" brushRef="#br0" timeOffset="311.0178">7663 14701 2,'2'6'3,"-2"3"0,0 2 0,0 3-1,0 3 0,0 3 0,0 3 0,2 4 1,0 4 5,1 4-7,-1 4 6,4 2-1,0 5-1,2 4-6,3 1 0,-1 2 0,0 3 6,3 2-7,-3 4 7,0 0-8,3-1 1,-3 0 0,3-3 7,-3 0-7,2-3 0,-1-4 0,-3-4-1,0-5 0,-2-3 1,1-6-1,-1-3 0</inkml:trace>
  <inkml:trace contextRef="#ctx0" brushRef="#br0" timeOffset="550.0314">7767 15256 3,'-4'3'3,"1"7"0,-1 2-1,-6 10 0,4-8 0,-5 7-1,-3 5 0,-5 5 0,-1 7 0,-3 3 2,-2 7-2,-4 2 0,0 4 0,-2 1 0,-2 0 0,2-1-1,0-3 0,0-2 0,4-4 0,2-4-1,0-5 0,5-6-1,1-3-1</inkml:trace>
  <inkml:trace contextRef="#ctx0" brushRef="#br0" timeOffset="760.0434">7684 15428 1,'19'17'2,"1"4"0,-9-9 0,1 1-1,2 4 1,1 2 0,1 1 0,3-1 0,0 2-1,1 1 0,5-2 0,-2-1 0,4-4 1,0-1-1,0-3-1,2-4 0,0-2 0,-3-4-1,1-2-1,0-4 1,-2-2-1,0 0 1</inkml:trace>
  <inkml:trace contextRef="#ctx0" brushRef="#br0" timeOffset="900.0515">7903 16167 1,'-21'40'3,"-5"5"-2,-1 3 1,-2 3-1,0-1 1,0-1-1,2-1 0,0-4-2,4-3 0</inkml:trace>
  <inkml:trace contextRef="#ctx0" brushRef="#br0" timeOffset="1075.0615">7916 16269 3,'8'15'3,"-2"3"-1,4 7 1,-1 0-1,1 3 0,0 2 0,1 1-1,-1-2 0,2 0 0,1-4-1,1-2 0,1-4-1,1-2 0</inkml:trace>
  <inkml:trace contextRef="#ctx0" brushRef="#br0" timeOffset="1602.0916">8377 16613 2,'-2'10'4,"-2"5"-1,2 9 0,-3 2-1,3 7 0,0 4 0,0 5 0,-2 3 7,0 5 5,0 2-8,2-1-8,0 0 7,0-2 6,-1-5-7,3-3 5,0-7-7,0-3-1,-2-7 0,2-4-6,0-6 13,-2-7-14,2-8 1,-2-6 13,0-7-1,-2-8-1,2-6 0,-2-8-14,2-4 14,2-3-1,2-2-13,4-1 14,2 2-14,3 2 14,-1 5 6,2 3-2,-1 7 5,3 3-14,3 8 6,1 4 12,3 7-15,-2 6 5,3 7-13,1 3 0,0 6 7,0 5-7,2 2 7,1 6 6,1 4-7,0 3-19,2 2 0,0 0 2,-2 1 0</inkml:trace>
  <inkml:trace contextRef="#ctx0" brushRef="#br0" timeOffset="1798.1028">8522 17062 14,'0'0'10,"0"0"-2,2 1-1,2 0-8,2-2 1,4-2 0,3 0 0,1-5 0,5-4 0,4-5 0,3-3-1,3-4-1,5-7 0,3-1-1</inkml:trace>
  <inkml:trace contextRef="#ctx0" brushRef="#br0" timeOffset="2309.132">16126 13530 4,'-4'5'4,"-2"1"0,2 5 6,0 3 4,0 5-14,-1 3 13,1 4 5,2 4-3,4 1-8,2 2 5,5 0-20,1 0 20,7-2 6,3-3-28,5-2 20,6-5 5,2-5-9,4-5-7,5-8 14,1-6-9,3-6 6,-1-8-7,1-6-7,-1-3 7,1-4-7,-5-3-12,-4-2 1,-4-2 3,-8 0 1,-4 0 0,-7 0 2,-7-1 1,-5 1 1,-9 4 2,-3 1 0,-6 7-1,-5 4 2,-6 8 0,-4 7 1,-4 8 0,-46 18 0,7 14 0,34-12 0,1 9 0,-2 8 0,-1 4 1,5 3 0</inkml:trace>
  <inkml:trace contextRef="#ctx0" brushRef="#br0" timeOffset="2471.1413">16472 14559 1,'-2'8'3,"2"5"1,-2 5-1,-3 4-1,1 6 0,-2 3 0,-4 5 0,-3 4-1,1 6 2,-3 5-2,1 0-1,-1 2 0,3-1-1,2-1 0,1-2-2</inkml:trace>
  <inkml:trace contextRef="#ctx0" brushRef="#br0" timeOffset="2695.1541">16528 14823 3,'-5'11'4,"3"6"-1,-4 5 0,-2 7 0,0 5 7,-3 6-9,-5 4 0,-1 5 0,-4 2-1,-3 5 1,-3 1 0,-2 2 0,-2 2-1,-2 0 0,-2-2 0,-3-1 0,1-2 0,-2-6 0,-1-3-1,1-5-1,2-8 0,-2-3 1,4-8-1</inkml:trace>
  <inkml:trace contextRef="#ctx0" brushRef="#br0" timeOffset="2945.1684">16321 15180 4,'2'6'3,"4"1"0,-2 1 0,2 3-1,-2-2 0,3 4 0,1 1 1,2 0-1,1 1 0,1 0-1,0 0 0,3-1 0,1 1 0,5-2 0,0-2-1,4-1-1,-1-3 1,1-4-1,4-2 0,0-1 0,0-1-1,33-6 0</inkml:trace>
  <inkml:trace contextRef="#ctx0" brushRef="#br0" timeOffset="3124.1787">16387 15934 2,'-27'49'2,"-2"1"0,13-24-1,-5 5 1,0 0 0,-4 4-1,3 0 0,-3-2 0,2 1 0,0-4-1,5-2-1</inkml:trace>
  <inkml:trace contextRef="#ctx0" brushRef="#br0" timeOffset="3263.1866">16414 16141 1,'8'8'2,"2"1"0,1 2 0,1 0-1,1 3 1,-3 0-1,2-1 0,1 0 0</inkml:trace>
  <inkml:trace contextRef="#ctx0" brushRef="#br0" timeOffset="3861.2208">17270 16086 1,'-2'13'3,"0"4"0,-2 7-1,2 1 0,-5 8 0,1 3-1,0 1 0,2 1-1,-2 1 0,2-1-1</inkml:trace>
  <inkml:trace contextRef="#ctx0" brushRef="#br0" timeOffset="4207.2406">17429 16093 11,'-2'0'3,"-2"-1"-1,2 0 0,0 0 0,0 1 1,0-2-1,0 2-1,2-1 0,0 1 7,2 0-1,0 1-8,4 2 0,2 0 0,3 3 0,1 3 0,-2 2 1,5 0 0,-3 1 0,1 0 0,-1 2-1,1-2 0,-1 1 0,0-2 0,1-1 1,1-2 0,-1-1 0,3-2-1,-1-2 0,1 0 1,-1-2 0,1-1 0,-1 1 0,-3 1 0,-2 0 0,1 0 0,-3 5 0,-4 1 0,-2 5 0,-4 2 0,-4 5 1,-4-1 0,-3 2-1,-3 1 0,-5-1-1,0 0 0,1 1 0,-1-2-1</inkml:trace>
  <inkml:trace contextRef="#ctx0" brushRef="#br0" timeOffset="5151.2946">8679 14402 2,'0'5'3,"0"-3"0,0 4-1,0 3 1,2 3 0,0 3-1,2 3 0,0 4 0,2 2 0,3 4 0,-1 3-1,2 3 0,1 3 0,1 3 0,0 4 0,1 1 0,1 4 0,-1 1-1,1 1 0,1 3 0,-1-3 0,1 1 1,-1-3-1,1 0 0,-3-5-1,0-2 0,1-4 0,-1-3 0,-1-7-1</inkml:trace>
  <inkml:trace contextRef="#ctx0" brushRef="#br0" timeOffset="5939.3397">8759 14265 2,'-4'-2'2,"-2"-1"0,2 1 1,-2-1-1,2-1 0,-1 1-1,3-2 0,2-1 0,0 0 0,5 1 0,1-4 0,2 0 0,9-2-1,1-2 2,5-2-1,8-3-1,8-3 1,7-2-1,8-3 0,8-3 1,6-3 0,6-2-1,7-3 0,8 1 0,6-1 0,6-2 0,3 2 0,5 0 0,7 0 0,4-2 0,2 3 0,0 0 0,2 1 0,0 3 0,-2 1 0,0 1 0,-4 3 0,-2 3 0,-6 1 0,105-17 0,-124 25 0,0 4 0,-4 1 0,-3 2 0,-3 2 0,-4 3 0,-3 3 0,-2 2 0,-3 2 0,-3 3 0,-4 2 0,-4 2 0,-2 1 0,-3 2 0,-1 2 0,-4 2 1,-3 4-1,-1 0 1,-5 4-1,-2 0 0,-4 2 1,-2 2-1,-2 3 1,-2-2-1,0 3 0,-2 1 0,-4-1 0,-1-1 0,1 0 1,-2-2-1,-3 0 0,3-2 0,-5-1 0,1 0 0,-1-2 0,1 0 0,-3-1 0,-2 0 0,-1-2 0,-3-1 0,0 0 0,-2-2 0,-2 0 0,-2 1 0,-2-1 0,-2 0 0,-2 1 0,-7 0 0,1 0 0,-5 1 0,-3 0 0,-3 2 0,-6-1 0,-2 1 0,-6 1 0,-5 0 0,-5 2 0,-5 0 0,-6 1 0,-6 0 0,-8 1 0,-5 1 0,-3 0 0,-9 2 0,-6 0 0,-7 1 0,-5 0 0,-1 3 0,-4-1 0,-1 0 0,-5 1 0,-2-2 1,2 0-1,-2-1 1,4 0 0,0-2-1,1 0 0,3-3 0,0-2 0,5-1 7,1-3-8,7 0 1,4-1 0,4-3-1,6-1 7,2-1-7,7-2 6,3 0-7,7-4 7,4 1-7,6-2 0,7-1 0,5-1 1,7-2-1,2 0 0,6-1-1,2-1 0</inkml:trace>
  <inkml:trace contextRef="#ctx0" brushRef="#br0" timeOffset="6441.3684">13371 15447 5,'-2'0'4,"2"3"-1,-2 5 0,0 1 0,0 4-1,2 5 1,2 1-1,0 8-1,2 6 0,1 2 0,1 4 0,0 4-1,2 3 7,1 2-7,-1 1 0,2 1-1,3-1 0,1 0 0,1-4-1,1-1-1</inkml:trace>
  <inkml:trace contextRef="#ctx0" brushRef="#br0" timeOffset="7007.4008">13218 15020 10,'-2'-4'3,"0"0"0,2-3-1,0 0-1,2-4 2,5 0-1,3-5-1,4-2 0,9-2 0,8-3 0,6-4 0,5-1 0,5-2-1,7-1 1,2-2-1,4 2 0,4 0 0,6 1 0,3 2 0,1 4 0,1 3 0,-1 2 0,1 6 0,-3 4 0,-4 3 0,-4 6 0,-4 5 0,-6 4 0,-2 5 0,-5 5 0,-5 3 0,-5 4 0,-2 1 0,-4 5 0,-2 2 1,-4 2-1,0 0 7,-3 1-1,1 2-1,0 1 0,0 1-8,2-2 1,-3 1 0,3-2 0,0-1 1,0-1 6,0 2-7,1-4 0,-1 0 1,2 0 6,0-2-7,2 0 0,-2-1 1,2-1-1,0 1 1,0-2 0,-2 0 7,2-1-7,0-2 0,-3 2 0,-1 0 0,2 0 0,-4-1 0,2 0 0,-5 1 0,-3-2 0,-3 0 1,-3 2 6,-5 0-7,-2 0 0,-6 0 0,-4 1 7,-2 0-1,-7 0 6,-4 1-7,-1-2 5,-5 2-14,-4-1 13,-6 0-7,-2 0-6,-9 0 13,-1-1-7,-7 3 0,-4-2-1,-4-3 0,-4 0 13,-5 1-8,-3-3-7,-1-3 7,-3-1 0,-1-3-15,3-2 2,3-2 0,3-4 1,2-2 0,4-2-1,4-1 1</inkml:trace>
  <inkml:trace contextRef="#ctx0" brushRef="#br0" timeOffset="8792.5029">13181 13723 4,'0'0'3,"0"0"0,0 0-1,0 3 0,4 1-1,3 4 1,1 4 0,2 0-1,1 4 1,1 1-1,0 3 0,5 1 0,-1 0 0,3 1 0,0-1 0,-3 1-1,3-2 1,-5-3-1,-1 1 0,-1-4 1,-2-3 0,-3 0 0,-1-4-1,-4-1 0,0-3 0,-4-4 1,0-3-1,0-1 1,-4-7-1,-3-2 0,-1-5 0,2-3 0,-1-4 0,3-2-1,0-4 1,4 0 0,2-2 0,2 0 0,4 2 0,5 0-1,-1 3 0,2 1 0,3 3 0,3 2 0,-1 3 0,4 2 0,-3 3 1,1 2 0,2 4 0,-3 1 0,1 1 0,-1 2 0,-1 2 0,-3 1 0,1-1 0,-1 1 0,-1 0 0,-1-2 0,-1 2 0,-1-2 0,-2 1 0,-2 0 0,1-1 1,-3 0-1,0 0 1,-2 0 0,0 2 0,-4 1-1,0 2 0,-2 3 1,-3 3-1,-1 3 0,0 4 0,-2 1 0,1 2 0,-1 3 0,4 0 0,2 1 0,-1 0 0,3 1 0,4-2 0,1-3 0,1-2 0,2-1 0,4-5 0,1-1 0,1-4-1,2-4 0,1-2 1,-1-5-1,3-4 1,2-2-1,-1-2 1,1 0 0,1-2-1,-1-1 1,0 0 0,-1-1 0,1 0 0,-3 2 0,1-2 0,-2 3 0,-3 0 0,0 2 1,-3 1-1,-1 1 1,-2 1-1,-2 0 0,-2 2 0,-2 1 1,-2 0-1,-2 1 1,0 0-1,-2 1 0,0 0 1,-3-1-1,1 1 0,2 2 0,-2-2 0,1 1 0,3 1 0,0-1 0,0 0 0,2 2 0,2-1 0,2 2 0,4 2 0,0 4 0,3 0 0,3 6 0,0 1 0,3 7-1,1 3 0,7 3 0,0 5 1,2 5 0,4 4 0,2 3 0,2 2 0,0 4 0,2 2 0,-2 1 0,-2 1 0,-2-1 0,0 0 0,-4-2 1,-6-1-1,-1-4 0,-3-3 1,-5-4 0,-4-4 0,-4-5-1,-2-5 0,-2-6 1,-4-6-1,-4-5 0,-3-7-1,-1-6 0,-7-9 1,2-5 0,-1-5 0,-1-9-1,2-4 0,5-6 0,-1-4 0,7-1-1,2 0 1,0 0 0,6 1 0,2 2-1,0 2 1,4 4 0,0 3 0,5 5 1,-3 3 0,0 6-1,3 4 2,-1 3-1,2 6 1,-1 1 0,3 4 0,-1 4 1,1 3-1,1 4 0,-1 3 0,0 3 0,3 2-1,-3 1 0,3 1 1,0 2 0,-3 0 0,1-2-2,-1-2 1,-2 0 0,1-3 0,-3-1 0,3-3 0,-3-3 1,0-2-1,1-2-1,-1-5 1,0-3 0,-1-2 0,-3-3 0,0-3 0,0-1 0,-2-1 0,-2-2 0,3 1 0,-5-1 0,2 2 1,0 1-1,-2 3 1,-2 1 0,2 3-1,-2 2 0,-1 3 1,-1 2 0,0 4-1,2 2 0,-2 5 0,0 3 1,0 3-1,2 0 0,0 3 0,-1 0 0,6 0-1,-3-1 2,4 1-1,2-1 0,0-1 0,4-2-1,3 0 2,1-4-1,1 0 0,1-3 0,3-1 0,0-2 0,-1-1 0,-1 0-1,1-1 1,-3 1 0,-3-1 0,1 1-1,-3 0 1,0 1 0,-1-1-1,-3 1 1,2 1 0,-2-1 0,-2 2 0,1-1-1,-3 0 0,0-2 0,0 0 0,0-2 0,-2-3 0,0 0-1,2-3-1,-2-4 2</inkml:trace>
  <inkml:trace contextRef="#ctx0" brushRef="#br0" timeOffset="9856.5637">14813 12803 2,'-2'-2'3,"2"0"-1,-2 2 0,0 0 1,0 3-1,2 2 0,2 3 0,0 5 0,0 3 1,4 4 5,0 3-1,1 5 5,3 5-7,2 2 13,3 4-16,3 3 0,1-1 6,2-1 5,1 0-1,-1-4-2,2-2-1,-2-3-8,-1-5 6,-1-3-7,-1-3-6,-1-4 7,0-3-6,-3-5 7,1-3-1,-5-5-6,0-4 1,-2-3-6,1-3 14,-3-2-1,0-3-7,0-1 1,-2-1 7,-1 1-1,1 1-13,0 2 14,-2 3-7,2-1 7,0 4-1,0 1-14,0 4 16,3 4-9,-1 1-5,0 3 14,2 0-13,-1 3 14,1 0-1,2 1-7,-2 0 7,3-1-1,-3-1-1,2 0 0,-1-1-13,1-3 14,-2-2-7,3-1-7,-3-2 2,2-4 1,3-2 1,-3-1 1,2-2 0,-1-1 0,1-3 1,1 0 1,-1-1 0,-2 0 1,1 1 0,-3 1 0,2 3 1,-1 1 0,-1 2 0,-2 2 0,0 2 0,2 3 0,1-2 0,-3 2 0,0 3 1,0-1-1,1-1 1,-1 2-1,0-1 1,0-1 0,0-1 0,1-1 0,-1-3 0,0-1 0,0-2-1,0-3 0,1 1 0,-1 0 1,0-3 0,0 0 0,-4 2 0,0-2 0,-2 1 0,-2 0 0,2 2 0,-2 1-1,0 1 1,-2 2 0,0 1 0,0 2 1,-5 4-1,3 1 0,-2 3 0,2 2 0,2 1-1,0 2 2,-1 3-1,1 0 0,0 0-1,4 0 1,0 1 1,2-3-1,2 0 0,3-4 0,3-1 0,2-3 0,3-3 0,1-2 0,1-3 0,1-3 0,3-2 0,2-2 0,-2 0 0,-1 0 0,1 1 0,-2-1 0,-3 3 0,1 1 0,-3 3 0,-1-1 0,-1 4 0,-2 1 0,1 1-1,-1 1 1,-4 1 1,0-2-1,1-1 0,-1 2 0,-2-3 0,2-1-1,-2-2 1,2-3 0,1-3 0,1-3 0,0-3 0,3-3-1,-1-2 1,0-2-1,1-2 1,-3 0-1,0-3 1,-4-2 0,0-2 0,-4-1 0,0-2 0,-4-1 0,0-1 0,0 3 0,0 2 0,-2 4 0,1 4 0,1 2 1,0 5-1,2 3 1,-2 3-1,0 5 1,0 4 0,0 2-1,2 6 19,-1 4-7,3 3-3,3 3-1,1 3-7,2 3 12,2 2-8,2 2 7,3 2-9,1 0 6,3 2-13,-1 0 0,5 1 1,-2-2 12,4-3-7,-3 0 0,1-2-7,0-2 7,-1-2 0,-1-4 0,-3 1-7,-1-4 1,-1-2-6,-1-3 7,-3-2-6,0-2 8,-3-3-6,-1-4 1,0 0 7,-4-3-7,2 0 7,-2 1-6,0-2 7,3 2 0,-1-1-1,-2 1 0,0 4-6,2-1 7,0 2 6,2 0-1,0 1-14,1 0 14,1 0-7,-2 1 0,2-1-7,3-1 1,-1-1 0,-2-1 0,3-1 0,-3-3 0</inkml:trace>
  <inkml:trace contextRef="#ctx0" brushRef="#br0" timeOffset="10041.5743">15955 12747 10,'0'0'3,"-2"0"0,2 0 0,0-2 0,2 1-2,4-3 1,2-5 0,5-1-1,1-4-1,3-3 0,3-1-2</inkml:trace>
  <inkml:trace contextRef="#ctx0" brushRef="#br0" timeOffset="10251.5863">14885 13166 5,'-4'1'4,"-2"2"-1,2 0-1,2-3 1,-2 0-1,4 0 1,0-2-1,4-4 6,4-2-8,5-7 0,3-3 0,5-3 0,6-2-1,2-2 0,2-2-2</inkml:trace>
  <inkml:trace contextRef="#ctx0" brushRef="#br0" timeOffset="11272.6447">8875 16898 2,'-4'1'3,"0"0"0,0-1 0,0-1-1,-3 1 0,1-1 0,0-3-1,0 0 1,0-3 0,-1-2 0,1 0-1,0-3 0,0-1 0,0-4 0,-1-1 0,3-3 0,0-4 0,0-1-1,2-5 0,0-4 0,2-3 0,2-4 0,2-2 1,2-4 0,3-3-1,-1-2 0,6-5 0,1-2 0,1-3 1,5-2-1,0 1-1,6-1 1,-1 1 1,6 0-1,1 3 0,-2-1 0,4 3 0,0 0 0,2 0 0,-2 5 0,3-1 0,-1 4 0,-4 2 0,2 4 0,-2 3 0,-4 5 0,0 3 0,-4 5-1,-2 3 1,-3 4 0,-1 5 0,-5 2 0,1 1-1,-3 3 0,-1 2 1,-3 3-1,0 3 0,-2 0 0,-2 3 0,1 0-1,-1 0 0</inkml:trace>
  <inkml:trace contextRef="#ctx0" brushRef="#br0" timeOffset="11525.6592">9539 14957 3,'-2'1'2,"0"-1"1,0 1-1,0-1 0,2 0 0,0 0 0,0 1-1,0-2 0,2 0 0,0-1 0,4-2-1,5 1 2,1-2-1,2-2 0,5-1 0,0 0 0,1 1-1,3 0 0,0 2 0,0 2 0,-1 3 1,-1 2-1,-2 4 0,-3 7 1,1 4-1,-7 6 0,-2 7 0,-4 3 0,-1 6-1</inkml:trace>
  <inkml:trace contextRef="#ctx0" brushRef="#br0" timeOffset="12475.7135">16374 16342 2,'0'-4'2,"-4"-1"0,0-5 1,-2 0-1,0-2 1,0-3-2,-1-2 1,1-3-1,0-2 1,-2-3 0,2-3-1,-3-4 0,-1-2 0,-3-5 0,1-4 0,-2-4 0,-3-1-1,-2-3 0,-3-1 1,-3-3-1,-2 1 0,-2-5 0,-4 2 0,-2 1 0,-2-3 0,-1 4 0,-1 2 0,0 7 0,-3 2 0,1 4 0,0 4 0,-1 5 0,3 4 0,0 4 0,1 2 0,3 3 0,0 5-1,4-1 1,0 3 0,2 2 0,2 2 0,2 0 0,5 0 1,-1 1-1,5 1 0,1-1 0,1 2-1,1-1 1,3 0-1,2 1 0,1 0 0,-1 0 0,4-1-1,-2 0-1</inkml:trace>
  <inkml:trace contextRef="#ctx0" brushRef="#br0" timeOffset="12743.7289">15427 14763 3,'-2'0'3,"2"0"-1,0 0 0,-4 0 0,0 1 0,0 1 0,-2 2 0,-1 2-1,-1 2 2,-2 1-2,-1 1 0,1 4 0,2-1-1,-3 1 1,3 0 0,2 0 0,2 1-1,0-2 0,0-1 1,4-2-1,0 1 0,2-3 0,2-1 0,2-3-1,2 1 0,3-4-1</inkml:trace>
  <inkml:trace contextRef="#ctx0" brushRef="#br0" timeOffset="14335.8199">10296 17229 2,'0'-1'2,"0"0"-1,4 1 1,0 0-1,3 1 0,1 1 1,0 3 0,5 0-1,-1 3 0,2 1 0,1 1 0,1 2-1,1 2 1,-3-1 0,3 1 0,-3 0-1,-1-3 0,-3 0 2,1-2-1,-3-1 0,0 0 0,-4-2 0,2-1-1,-1-2 0,-3-1 1,-2-6 0,0-1 0,-2-3-1,-5-5 0,3-2 0,-2-4 0,4-4 0,-2-1 1,2-2-1,4-1 0,0 1 0,4 0-1,0 4 1,3 0 0,1 5-1,2 2 0,3 2 0,1 5 1,1 1 0,4 4-1,-3 1 1,3 3-1,2 2 1,-3 1 0,-1-1 0,2 0 0,-3-1 0,1 1 0,-5-3 0,1-1 0,-3-3 0,-1 3 0,-3-3 0,-2-1 0,0 0 0,-4-1 0,0 0 0,-2-1-1,-2 2 0,-2-1 1,0 1 0,-2 2 0,0 0 1,-1 2-1,-1 3 0,2 1 0,0 3 0,2 1 0,2 2 1,-1 1-1,3 3 0,3-1 0,1-1 0,2 1 0,2-3 0,2-1 0,5-2 0,-1-3 0,5-5 0,0-2 0,1-7 0,5-2 0,-2-3 0,2-2 0,2-3 0,-3-1 0,3-3-1,-2 1 1,2-1 0,-2 2 0,0 0 0,-5 2 0,1 1 0,-4 3 1,-3 0-1,-2 5 0,-1 0 0,-3 0 0,-4 3 0,-2 1 0,-2 0-1,0 2 1,-2 0 1,0 0-1,0 2 0,-2 0 0,2 1 0,-2 0 0,2 0 0,0 2 0,0 1 0,2 0 0,2 1 0,0 4 0,4 1 0,4 6-1,3 1 2,3 4-1,3 3 0,4 3 0,1 4 0,5 2 0,2 6 0,2 1 0,3 2 0,1 3 0,0 3 0,2 2 0,-4 0 0,1 1 0,-3 0 0,0 0 0,-6-2 0,-5-3 0,-1 0 0,-6-5 1,-5-1 0,-2-4-1,-4-6 0,-4-4 0,-6-3 0,-4-6 0,-3-7 0,-1-6 0,-5-5 0,-1-5 0,-3-8 0,-2-4 0,0-7 0,2-5 0,1-5 0,3-4 0,1-5 0,3-1 0,3 0 0,3 3 0,5-1 0,2 4 0,4 1 0,0 5 0,4 4 0,1 3 0,-1 5 0,4 4-1,1 5 1,-1 4 0,4 5 0,1 4 0,-1 3-1,1 2 1,1 4 0,1 1 0,-1 2 0,1 1 0,-3 1 0,3-1 0,-5 0 0,1-3-1,-1-3 1,-3 3 0,-1-4 1,0-2-1,0-4 0,-1-1 0,-1-6 0,-4-1 0,2-4 0,0-3 0,-4 0 0,0-3 0,0-1 0,0 1 0,0 0 0,-2 2 0,0 2 0,2 3 0,-2 2 0,2 3 0,0 2 0,0 3 0,2 3 0,4 4 0,-2 0 0,3 3 0,1 0 0,2 0 0,0 2 0,-1-3 0,1 1 0,2-1 0,-3 0 0,1-4 0,-2 0 0,3-2 0,-3-2 0,0 0 0,1-3 0,-3-2 0,-2 0 0,0-1 0,2-1 0,-2 1 1,0 1-1,-4 2 0,3 0 0,1 4 0,-2 1 0,2 4 1,2 2-1,-2 2 0,2 2 0,1 3 0,1-1 0,-2 2 0,0-1 0,3-3-1,-3-1 1,2-1-1,0-3-1,-1-3-1,-1-2 1,0-3 1,-2-3 0</inkml:trace>
  <inkml:trace contextRef="#ctx0" brushRef="#br0" timeOffset="15161.8672">11874 16142 2,'0'10'3,"0"3"-1,0 5 0,4 1 0,2 5-1,3 3 0,1 4 1,5 2 0,1 5-1,5-1 0,2 1 0,1 3 1,3-2-1,-2 0 0,4-4-1,-2-2 1,2-2 0,-2-5-1,-2-2 0,-3-5 1,1-3 0,-2-4-1,-5-5 0,1-2 0,-5-4 0,1-3 0,-5-5 0,-2-2 0,0-4-1,-4-1 1,0-1 0,1-2-1,-3 3 1,0 0 0,0 3 0,0 0 0,2 3 0,-2 1 0,2 4 0,2 3 0,0 1 0,2 6 0,0 1 0,3 4 0,1 2 0,0 0 0,3 2 0,-1 0 0,3-1 0,-1-1 0,1-1 0,-3 0 0,0-2 0,1-1 0,-3-3 0,3-4 0,-5 0 0,-2-6 0,2-1 0,-2-3 0,1-4 0,-3-2 0,0-1 0,-2-2-1,-2-1 2,0-3-1,2 1 0,0 1 0,-2 3 0,0 1 0,2 2 0,0 2 0,0 3 0,0 2 0,0 4 0,5 1 0,-1 2 0,0 3 0,2-1 0,1 3 0,-1-1 0,0 0 0,3-1 0,-1-1 0,0 0 0,3-2 0,-3 0 0,0-4 0,1 0 0,-3-4 0,0-1 0,0-1 0,-1-4 0,-1 1 0,-2-2 0,-2 1 0,0-2 0,-2 1 0,-2-1 0,-2-1 0,-2 0 0,2 1 0,-3 1 0,1 3 0,0 3 0,2 1 0,-4 4 0,3 3 0,-1 5 0,2 2 0,0 5 0,0 1 0,2 1 0,0 3 0,4 1 0,0 0 0,0 0 0,0-1 0,4 0 0,-2-2 0,5-2 0,-1-3 0,-2-3 0,4-3 0,-1-4 0,1-2 0,-2-3 0,3-2 0,-1-4 0,-2-1 0,-2-3 0,1-3 0,-3 1 0,0 0 0,-2-3-1,0 3 2,0 1-1,-2 0 0,2 3 0,0 2 0,0 1 0,0 4 0,0 1 0,3 3 0,1 2 0,-2 3 0,2-1 0,0 1 0,1-1 0,1-1 0,-2 3 0,0-4 1,3-1-1,-3-1 0,2-6 0,-2-1 0,0-3-1,3-2 1,-3-4 0,2-4 0,-2 2-1,1-4 0,-3-1 0,0 0 0,-2-3-2</inkml:trace>
  <inkml:trace contextRef="#ctx0" brushRef="#br0" timeOffset="15623.8936">12815 15677 1,'-2'4'3,"-2"6"-1,2 2 1,0 4-1,0 1 0,2 5 1,2 4-1,2 4 0,2 3 0,2 1 0,5 4-1,-1 0 1,5 2-1,1-1 0,1-1 0,2 0 0,-1-3-1,1-2 0,0-5 0,-1-2 0,1-4 1,-4-2-1,1-5 0,-3-4 0,-1-3 0,1-3 0,-3-5 0,1-3 0,-1-4 1,-4-1 0,0-4-1,1-1 0,-1 0 0,-2 1-1,0-1 2,-1 0-1,-1 4 0,0 0 0,2 3 0,-2 2 0,2 2 0,3 3 0,-3 1-1,2 4 1,-2 3 0,3 1 0,-3 1 0,2 2 0,2 0 0,-1-2 0,1 1 0,-2 0 0,3-3 0,1-1 0,-2 0 0,3-3 0,-5-2 0,2-3 0,1-1 0,-1-2-1,0-2 1,1-2 0,-3-1 0,0-1 0,-1-1-1,-1 0 1,-2-3 0,0 0 0,0 1 0,2-2 0,-2 2 0,1 0 0,-1 4 0,0 0 0,0 1 1,0 2-1,0 1 0,0 3 1,-1-2-1,1 3 0,-2 3 1,2-2-1,0 1 0,-2 2 0,0-1-1,2 1 0,0-2 1,-2 0-1,3-1 0,-1 1 0,0-4 0,0 0-1</inkml:trace>
  <inkml:trace contextRef="#ctx0" brushRef="#br0" timeOffset="15835.9057">12875 16070 2,'-4'2'4,"-4"0"0,1 2 6,3-3 6,0 0-16,2-1 6,0-2 0,2-2 5,2-1 0,2-4-2,9-4-8,1-3-7,1-2 1,5-3 1,3-1-2,0-3 2,0 1 0,1 0-1</inkml:trace>
  <inkml:trace contextRef="#ctx0" brushRef="#br0" timeOffset="16135.9229">13529 15956 2,'0'-1'4,"-2"-3"-1,0 1 0,-3-2-1,5-1 0,0 0 0,0 2-1,5-2 0,-3-1 1,2 1 0,2 3-1,2-1 0,3 3 0,-3 1 0,0 1 0,0 1 0,1 4-1,-1 0 0,0 1 0,-2 0 0,1 2 0,-3 0 0,-2 0 0,2 0 0,-4 0 0,0 0 0,0-2-1,0-2 0,-2 0 0,2-3 0,-2 1 0,-2-2-1,0 0-1</inkml:trace>
  <inkml:trace contextRef="#ctx0" brushRef="#br0" timeOffset="16297.9322">13762 15913 1,'2'-1'3,"1"1"0,-3-2-1,2 2 0,0-1 0,0 0 0,0 0-1,0 0 0,-2 1-1,0-1-1</inkml:trace>
  <inkml:trace contextRef="#ctx0" brushRef="#br0" timeOffset="16514.9446">11645 16776 1,'-7'1'3,"-1"0"0,0 1 0,2-2-1,1 1 0,-1 1 0,4-2 0,0-3-1,2 0 0,2-3 2,2-5-2,7-4 0,3-2 0,5-5-1,1-1 0,7-3 0,0-2-2</inkml:trace>
  <inkml:trace contextRef="#ctx0" brushRef="#br0" timeOffset="17425.9967">14395 15310 2,'-20'-12'1,"-3"-2"0,-2-1 1,-6-3 0,0-2 0,-2-1-1,-4-3 0,-1 0 0,-3-1 0,0 0-1,-3-3 1,-3 0-1,-3 0 1,-2-1-1,-1-1 0,-5-1 0,-2-1 0,-2-1 0,-2 1 0,-3-2 0,-1 1 0,-2 0 0,-3-1 0,3 0 0,0 4 0,-1 2 0,5 3 1,0 4-1,2 2 1,4 3-1,4 2 0,4 2 0,3 3-1,5 1 1,3 1 1,4 3-1,4 0 0,4-1 0,2 0 0,4 2 0,4 0 0,1 1 1,3 0-1,5 1 0,-2-1 0,5 0 0,1 1 0,2-1 0,2 1 1,2 1-1,2 0 0,0 0 0,0 4 0,4 0 0,1 3 0,1 0 0,0 2 0,0 0 0,5 2 0,-3 0 0,5 4 0,-1 1 0,3 0 0,3 0 0,1 3 0,4 0 0,2 2 0,4 1 0,0 1 0,2 1 0,0 0 0,2 1 0,0 0 0,-2 1 0,0-2 0,3 0 0,-5-1 0,-2-3 0,0-2 0,0 0 0,-5-2 0,-1-2 0,-2-4 0,-3 0 0,-1-4 0,-5-2 2,-1-1-2,-5-5 0,-2-1-2,-4-3 2,-4-2 0,-4-1 0,-5-2 0,-3-2 0,-3-1 0,-6-2 0,-4-2 0,-4-3 0,0 0-1,-4-3 0,0 0 0,-3-2 1,3 1-1,0-1 0,0 3 0</inkml:trace>
  <inkml:trace contextRef="#ctx0" brushRef="#br0" timeOffset="18169.0392">13934 15234 3,'6'8'2,"0"1"0,1 2 0,-1-1 0,4 2 0,3-1-1,1 1 0,5 0 0,-1-1 0,5 0 0,2-2 0,2-2 0,0-1 1,2-2-1,2-1 0,-2-2-1,0-2 1,-1-2-1,-1-1 1,-2-2 0,0-1-1,-4-2 0,-1-2 1,-3 1 0,-1-3-1,-3 0 1,-3-1-1,-4-1 1,1 1-1,-5 0 0,0 1 1,-4-2-1,-5 1 0,-1-1 0,0 1 0,-4 0 0,-1 0-1,-1 2 0,-1-1 0,-1-1 0,-1 0-1,-2 0 0</inkml:trace>
  <inkml:trace contextRef="#ctx0" brushRef="#br0" timeOffset="18809.0758">12648 14438 1,'-2'-1'3,"-1"-1"-1,3 2 0,0-1-1,0 2 1,0 2-1,3 4 0,-1 1 0,2 5 1,0 2-1,0 3 0,2 2-1,-2 1 1,3-1-1,1 1 1,-4 0-1,2-2 2,-2 0-2,0-4 1,1-1-1,-3-3 1,0-1 0,0-1-1,-2-3 0,-2-2 1,-2-3-1,-3-2 1,-1-3 0,0-2-1,-3-2 0,-1-4 1,0-2-2,-3-1 2,3-5 0,-3-4-1,1-2 0,-1-2 0,3 0 1,-3 1-1,5 0 0,0 1 0,2 2 0,-1 3 0,5 1 1,-2 3-1,4 2 0,0-1 0,2 5 0,2 0 0,2 2 0,4 3-1,3 0 1,1 4 0,5 1 0,1 1 0,1 1 0,4 3 1,1 0-1,3 0 1,0 0-1,0 2 1,0 1-1,0-1 0,0 1 0,-3-1 0,1-2 0,-2 2 0,-2-2 0,-1 0 0,-3 1 0,0-2 0,-3 1-1,-4-1 1,1 0-2,-1-2-1</inkml:trace>
  <inkml:trace contextRef="#ctx0" brushRef="#br0" timeOffset="24255.3873">19086 13648 2,'-6'-6'3,"2"-2"1,-3 1-2,-1-3 1,0 2 7,0-1-2,-1 2 5,3 0 5,0 1 5,0 2-10,-3 0-14,3 2 13,-2 2-2,0 3-14,-1 4 19,1 4-8,0 1-7,-3 6 14,3 1-3,0 5 5,4 3-1,0 2-9,2 2-1,0 3-7,4 2 1,0 0 6,4 1-1,4 0 6,3 1-7,1-2-1,5 0 7,3-1-8,3-3-14,2-2 22,2-2-1,0-2-1,4-2-8,2-2 1,0-3 0,3-3-7,-1-5-6,4-4-4,1-5-6,-1-3 4,0-3 3,3-1 0,-1-4 2,1-2 1,-3-2 1</inkml:trace>
  <inkml:trace contextRef="#ctx0" brushRef="#br0" timeOffset="24833.4204">19866 13665 2,'-5'4'3,"3"3"0,-2 2 0,-2 3 0,0 3 0,-2 4-1,-1 3 1,3 3 5,-2 4-7,4 1 6,-3 3-1,3-1-7,4 2 0,0 1 7,0-1-1,4-2 7,1 1-16,-1-5 1,0-2 7,0-2-7,0-2 0,0-5 0,-2-3 7,0-2 7,-2-5-16,-2-5 15,0-3-14,0-6 13,-2-4-1,-2-4-1,0-3-1,-3-7-14,3-4 8,-2-3 6,2-5-7,-3-3 0,5 2-6,2-1 1,2 4 7,-2 3 0,2 4 0,0 3-1,0 7 0,4 4 0,-2 5-6,5 6 7,-1 4 0,2 6 0,-2 4 0,5 3 0,-1 2 0,-2 4-1,5 0-6,-1 1 1,0 1 13,1-1-14,1-2 1,1-1 13,-1-3-1,-1-2-13,1-4 7,-1-3-6,1-3 13,-2-5-14,1-4 14,-1-5-1,-1-6-8,1-1-6,-2-8 14,-1-4-1,1-3-7,-2-4 0,3-1 0,-1 1-6,0-2 13,3 2-13,-1 2 13,-2 4 0,1 4-14,-1 2 14,0 6-1,-1 4 7,3 3-3,-1 5-1,-1 4 6,2 5-1,-1 5-9,1 3 0,0 4 5,1 5-1,1 1 6,1 3-2,-1 2-8,3 2-13,-1 3 7,3 2 13,0-2-7,1 1-7,-1 1-12,-1-4 1,1-3-4,-2 0 2,-3-7 0,1-1 3,-1-6 1,1-4 0,-1-3 2,1-5 0</inkml:trace>
  <inkml:trace contextRef="#ctx0" brushRef="#br0" timeOffset="25131.4374">20877 13362 2,'4'-12'3,"0"0"0,2 1 0,-1 0-1,-1 2 1,-2 1 7,0 1-9,0 1 13,-2-1-8,2 2-1,-2 2 6,-2 1-1,0 2 11,-2 3-2,-5 4-9,-1 5-2,-4 3-1,-3 2 7,-4 3-9,3 4 5,-1 2-1,-2 3-1,3 2 6,3 2-15,1 3 7,4 0-1,1 1-13,7 2 7,4-1 0,4-1 13,5 1-2,1-2-1,5 0-14,3-4 1,1 1-6,4-2 14,0-2-1,0-1 6,1-2-13,-3-2 0,0 1 7,-6-2 0,-3-1 5,-4-1-13,-6 2 1,-6 0-12,-4-1-6,-4-1 4,-7 3 1,-1-2 0,-9 0 2,0-2 1</inkml:trace>
  <inkml:trace contextRef="#ctx0" brushRef="#br0" timeOffset="26262.5021">18507 14930 3,'-2'0'3,"0"0"-1,0 0 1,0 0-1,-1 0 0,1-1 0,0 1 0,0 0-1,2 0 2,0 1-2,4-1 0,3 1 0,1 1-1,6-1 1,5-1 0,8 0 0,4-1 0,6-2-1,7-1 0,9-3 0,7-3 1,9 0-1,3-4 0,9 0 0,3-2 0,5-2 1,9 1 0,3-1-1,2 0 0,3 1 0,1 1 0,5 0 0,-2 2 0,-1 1 0,1 4 0,-3 1 0,-3 2 0,-3 1 0,-2 3 0,-3 1 0,-5 1 0,-5 1 0,-5 0 0,-2 0 0,-7 2 0,-4-1 0,-4 0 0,-2-1 0,-6-1 0,-2-1 0,-4-2 0,-3-2 0,-1-2 0,-5-2 0,38-19 0,-9-1 0,-14-4 0,-11-7-1,-9-6 1,-12 0 0,-3-3 0,-6-5 0,-7-1 0,-8-4 0,-6-1 0,-1 27 0,-3-5 0,-4-5 0,-5-5 0,-2-3 0,-4-1 0,-1-3-1,-1-1 1,-4-3-1,2-1 1,-2-4 0,0 0 0,0-1-1,0-1 0,0 4 1,2 1-1,2 3 1,4 3 0,-2 5 0,4 3 0,1 5 0,1 2 0,1 4 0,1 5 0,0 2 0,3 4 0,-3 3 0,1 3 0,-5 3 0,1 4 0,-3 2 0,-2 5 0,-4 1 0,-2 3 0,-4 3 0,-2 4 0,-7 0-1,-5 2 1,-7 2 0,-4 3 0,-2 1 0,-5 1 0,-3 2 0,-4 0 0,-5 2 0,-4 0-1,-1 1 0,-5 0 1,2 1 0,-4 0 0,2-1 0,-2-1 0,-2 1 0,0-2-1,2-2 1,2-1 0,2 0 0,0-2 0,4-2 0,5-1 0,-1-1-1,7-3 1,1 0 0,5-2 0,6 1 0,4 0 0,7-2 0,1 1 0,7-1 0,4-1 0,2 2 0,3-1 0,4 1 1,3 1-1,4-1 0,2 3 0,1 1 0,1 3 0,3-1 0,1 4 1,1 2-1,2 2 0,1 3 0,5 2 1,0 3-1,0 2 0,4 3 0,2 3 1,-2 4-1,4 4 0,2 3 0,1 3 0,-1 1 0,4 2 0,0 1 0,1 1 0,1 2 0,-1 0 0,-1 2 0,2 2 1,-1 1-1,-1-1 0,0 1 0,1-1 0,1-1 0,-2-1 1,1-1-1,1-3 0,1-1 0,-3-3 0,2-1 1,1-3-1,-1-1-1,1-4 1,-3-2 0,2-3 0,1-2 0,-3-4 1,2-1-1,-1-3 0,-3-1 0,2-5 0,-1 0 0,-1-4 0,-2-1 1,2-2-1,-3-2 0,-1-1 1,0 1 0,0-3 0,-2-2-1,0 1 1,2-1 6,-2 0-1,-2-3-7,2 0 0,-2-2-1,0-1 1,-2-1 0,2-3 0,-4-2 0,0-1-1,0-2 0,0-2-1,-2 0 1</inkml:trace>
  <inkml:trace contextRef="#ctx0" brushRef="#br0" timeOffset="33329.9063">14180 16701 3,'-4'0'3,"0"0"0,0 2-1,-2 1 0,-1 1 0,3 3 0,0 4 0,0 2 1,0 4-1,4 3-1,0 4 1,4 4-1,2 1 0,2 5 0,3 3 0,-1 2-1,0 0 1,5 1-1,-1-1 0,3-2 0,2-1 0,-1-1-1,1-2 0,-3-3-1,3-3 0,-3-4 0,-1-3 0</inkml:trace>
  <inkml:trace contextRef="#ctx0" brushRef="#br0" timeOffset="33660.9253">14068 16570 2,'-2'-26'2,"2"-1"0,2 0 0,1 0 0,1 2 0,4 1-1,0 2 1,5 1 0,1 1-1,1 4 1,1 1 0,5 3-1,-3 5 0,1 3-1,0 5 0,-3 6 0,-1 7 1,-3 8-1,-4 6 0,-4 6 0,-4 8 0,-2 4 1,-4 3-1,2 1 0,-4 2 0,2 1 0,-1 0 0,3-1 0,2-2 0,0 0 0,4-6 0,0-2 0,4-4 0,5-2 1,-1-3-1,3-3 0,1-3 1,5-4 0,-1-4-1,5-2 0,2-4 0,2-4 0,0-2 0,6-3 0,0-2 0,2-3 0,0-1 0,2-2 0,-2-2-1,-1 1 0,-1 0-1,-4-1 1,0 0 0</inkml:trace>
  <inkml:trace contextRef="#ctx0" brushRef="#br0" timeOffset="33918.94">15028 16969 3,'-2'8'3,"0"3"-1,0 4 1,0 4-1,2 2 0,0 2-1,0 3 0,0 1 1,4 1-1,0-1 1,2 1-1,1 0-1,1-1 0,4 0-1,-1-1-2</inkml:trace>
  <inkml:trace contextRef="#ctx0" brushRef="#br0" timeOffset="34374.9661">15086 16942 1,'-4'-2'3,"2"-2"0,-2 1-1,2-2 0,0-1 0,-1 0 0,6 0 0,-1-1-1,4-1 1,4 0 0,0-1-1,5 1 0,2 0 0,1 1 0,1 2 0,1 2 0,-1 1 0,2 4 0,-3 1-1,-1 3 1,-1 3 0,-1 5-1,-3 1 1,-1 4-1,-3 1 0,-2 0 0,0 3 0,1-2 1,-1-1-1,-2 0 0,0 0 0,0-1 0,2-3 0,1-2 0,-1-3 0,0-1 0,0-2 0,5-2-1,-1-3 1,4-3 0,-1-2 0,3-2-1,3 2 1,2-1 0,-3-1 0,3 1 0,2 1 0,-5 2 0,5 2-1,-2 0 1,-1 4 0,-1 2 0,-2 1 0,-1 4 0,1 0 0,-5 2 0,-2 1 0,-1 2 0,-5 1 0,0 3 0,-4 1 0,-2 1 0,-4 3 0,-3-2 0,1 2 0,-4-3 0,-3 1 0,-1-2 0,-1-2 0,1-2 0,-1-1-1,0-3 0,1-2 0,-1-2-1</inkml:trace>
  <inkml:trace contextRef="#ctx0" brushRef="#br0" timeOffset="35852.0506">8631 13449 1,'-2'-1'3,"-2"0"-1,0-1 1,2 2-1,-2 0 0,2 2 0,2 1 0,-2 3-1,4 3 0,0 4 2,4 4-2,0 7 0,2 2 0,3 3 0,1 5 0,0 1 0,1 0 0,1 2 0,1 0 0,1-1-1,-1-2 0,-1 0 0,1-2 0,1-1 0,-1-2 0,-1-4-1,-1-1 0,-3-4 0,2-1 0,-3-3 0,-1-3 0,-2-2-1</inkml:trace>
  <inkml:trace contextRef="#ctx0" brushRef="#br0" timeOffset="36267.0743">8557 13453 1,'-6'-12'2,"-1"-3"0,-1-3 0,0 2 0,4-4-1,-1 0 0,3-3 0,4-1 0,1-1 0,3-2 0,2 2 0,4 0 0,3 0 0,4 0-1,1 2 1,1 3 0,2 1-1,1 2 2,1 5-1,0 2 0,0 8-1,-2 3 0,-3 5 0,-3 7 0,-1 5 0,-3 4 0,-5 8 0,-4 2 0,-2 4 0,-2 4 0,-4 0 0,0 3 0,-2 2 0,-2-2 0,-3 2 0,3-3 0,0 0 1,-1-4 0,1-1-1,2-4 0,2-4 0,2-1 0,2-3 1,0-3-1,0-2 0,2-1 0,2-4 0,2-1 0,2-4 0,1-1 0,3-4 0,1 0 1,3-3-1,1-1 1,-1-1-1,5-2 1,0 0-1,3-3 0,-1 1 0,2 0 0,2 3 0,-2 1 0,-1 0 0,1 2 0,-2 2-2,0 1 1,-5 2-1,1 3 0</inkml:trace>
  <inkml:trace contextRef="#ctx0" brushRef="#br0" timeOffset="36724.1005">9248 13719 2,'0'0'2,"0"0"1,2 0 0,-2 0-1,2 2 0,0 3 0,4 5 0,0 3 0,0 2 0,3 4-1,1 0 0,-2 3 0,5 2 0,-3 0 0,0 1 0,-1-2 0,1 0 0,-2-2 0,0 0-1,-1-3 0,-1-2 1,0-2 6,-2-3 12,0 0-2,0-1-3,1-3-8,-5-2 7,-2-4-3,-1-1-14,-1-2 7,-2-3 6,-2-3-1,2-2-14,-5-2 7,1-2 7,-2-4-1,-1-3-8,1-1-6,-1-1 14,1-3-7,2 2 7,-3-2-9,5 3 1,2 1-6,2 0 7,-1 3-13,1 2 8,4 1-5,2 3 7,3 1 7,-1 4-7,4 1 7,4 4-14,1 0 15,3 6-1,1 0-1,-1 4 0,3 0-7,0 4 7,1 3 0,-1-1-1,2 3 0,-1 0-6,1 2 6,-2 1 0,-1 0-6,1-1 0,-1 1-7,-3 1 1,-1-2 1,-1 0 1,-3 0 1,0 0 0,-3-1-1</inkml:trace>
  <inkml:trace contextRef="#ctx0" brushRef="#br0" timeOffset="36906.1109">9409 14034 3,'0'0'2,"0"0"0,0-1 0,2-3 0,2-1-1,0 0 1,2-1 0,3-2-1,-1 0 0,2-4 0,3-2 0,1-1 1,1 0-2,-1-3-2</inkml:trace>
  <inkml:trace contextRef="#ctx0" brushRef="#br0" timeOffset="48347.7653">7961 13664 1,'-8'-13'2,"-3"-1"0,1 0-1,-2 0 0,-3 0 0,1 2 0,-3-2-1,1 0 1,-5 1-1,0 1 0,1 2 1,-3-1 0,0 3-1,-2 2 1,-2 3-1,-2 2 1,-2 2-1,0 2 1,-4 3 0,-2 3-1,0 3 0,-2 1 1,-3 4-1,-1 3 0,-3 5 1,1 1-1,-1 6 1,-1 3 0,1 3-1,-1 3 0,-1 4 0,3 1 0,-3 3 0,2 5 2,-1 3-2,1 3 1,1 4-1,1 2 0,-1 3 0,2 1 1,-1 1-1,3 2 0,1 3 0,3 0 0,4 3 0,0-1 0,2 1 0,6 0 0,2 1 0,3-1 1,3-1-1,1 2 1,5-1-1,5 0 0,4-1 0,4 0 0,2-2 0,7 1 0,3-1 0,5-1 0,5 0 0,3-1 0,2 1 0,6-3 0,1-1 0,1-3 0,4-3 0,1-2 0,3-4 0,3-3 0,3-3 0,3-5 0,2-3 0,2-6 0,2-2 0,2-5 0,2-7 0,0-4-1,4-4 0,3-7 1,-3-3-1,2-6 1,3-3 0,-3-5 0,0-5 0,-1-4 0,-1-3-1,-2-4 1,-2-5 0,-2-3 0,0-3 0,-4-4 0,-2-4 0,-4-2 0,-5-3 0,-1-1 0,-5-3 0,-4-1 0,-4-2 0,-2-3 0,-4-2 0,-4-5 0,-4-2 0,-1-3 0,-3-2 0,-3-2 0,-4-4 0,-1-2 0,-3-4 0,0-3 0,-4-4 0,0 1 0,-2-3 0,-2-1 0,-2-3 0,-3 1 0,-3 1-2,-3 2 2,-1 1 0,-3 3 0,-6 3 0,-2 2 0,-6 4 0,-2 5 0,-4 3 0,-2 4 0,-7 6 0,-4 6 0,-6 5 0,-4 7 0,-4 5 0,-2 7 0,-2 6 0,-5 4 0,1 5 0,-3 7 0,1 4 0,1 4 0,3 4 0,4 4 0,3 5-1,3 0 0,4 4 0</inkml:trace>
  <inkml:trace contextRef="#ctx0" brushRef="#br0" timeOffset="50341.8794">15940 14606 2,'-29'10'1,"-2"2"0,-2 1 0,-2 2 0,-2 1-1,-1 3 1,-1 0 0,2 2-1,0 3 1,0 0 0,-1 3-1,1 1 0,2 3 0,0 3 0,0 1 1,1 2-1,1 2 0,2 2 0,2 1 1,0 1 0,5 1-1,-1-1 0,4 1 0,5 1-1,-1 0 1,5 0 0,-1 2 0,3-1 0,4 2 0,4-1 1,0 0-1,4-1 0,2-1 0,2 0 0,2-1 0,5-1 0,-1 0 0,5-1 0,-1 0-1,5-1 1,2 1 0,1-2 0,3 1 0,4-1 0,7-2 0,1-1 0,2-1 1,5-2-1,1 0 0,5-4 0,2-2 0,0-3 0,3-1-1,3-4 1,2-3 0,3-3 0,1-4 0,-2 0 0,2-6 0,0-1 0,-2-5 0,3-2 0,-3-4 0,0-4 0,0-3 0,2-5 0,0-2 0,-4-3 0,2-3 0,-2-4 0,-2 0 0,0-4 0,-4-3 0,0-3 0,-4-2 1,-3-2-1,-1-7 0,-3 0 0,-1-3 0,-3-1 0,-1-1 0,-1-1 0,-4-1 0,-2 0 1,-4-1-1,-4-1 0,-2-1 0,-3 1 0,-3 2 0,-5-1 0,7-59 0,-11 20 0,-6 13 1,-8 49-1,-2-2 0,-5 1 0,-3-2 0,-5 2 0,-4-1 0,-4 2 0,-2 0 0,-2 2 0,-6 2 0,-2 1 1,-5 3-1,-4 1 0,-1 2 0,-5 5-1,2 1 2,-4 1-1,0 3 0,-2 3 0,0 1 0,-2 1 0,-4 3 0,0 1 0,2 1 0,0 2 0,0 1 1,2 0-1,2 1 1,2 0-1,4 1 0,2 0 0,5 1-1,5-2 2,3 1-1,6 0 0,2-1 0,4 0 0,2 0 0,4 1 0,3 1 0,1-1-1,5 2 1,-1-2 0,3 2 0,2-1 0,-2 0 0,3 1 0,1-1 0,2 1 0,0 0 0,0 0 0,0 0 1,1 1-1,1 0 0,0-1-1,2 0 1,0 1 0,0-1 0,0 0 0,0 0 1,0 0-2,-2 0 1,2 0 1,0 0-1,0 0 0,0 2 0,0-2 0,0 0 0,-2 0 0,2 0 0,0-3-1,-2 1 2,0-2-1,0 2 0,0-1 0,-2-1 1,2-1 0,-2 1-1,-1 0 0,3 2 0,-2-1 0,0-1 0,0 1 0,0-1 2,-2 2-2,2-1 0,-3 0 0,3 2 0,2 0 0,-2-2 0,2 2 0,-2 0 1,2 0-1,0 1 0,0-3 0,2 3 1,-3 0-1,3-1 0,-2 1 0,2 0 0,0 0-1,0 0 1,0 0-1,0 0 1,0 0 0,0 0 0,0 0 0,0 0 0,0 0 0,0 0 0,0 0 0,0 0 0,0 0 0,0 0 0,0 0 0,0 0 0,0 0 0,0 0 0,0 0 0,0 0 0,0 0 0,0 0 0,0 0 0,0 0 0,0 0 0,0 0 0,0 0 0,0 0 0,0 0 0,0 0 1,0 0-1,0 0 0,0 0 0,0 0 0,0 0 0,0 0 1,0 0-1,0 0 0,0 0 0,0 0 0,0 0 0,0 0-1,0 0 1,0 0 0,0 0 0,0 0 1,0 0-1,0 0 0,0 0 0,0 0 0,0 0 0,0 0 0,0 0 0,0 0 0,0 0 0,0 0 0,0 0 0,0 0 0,0 0 0,0 0 0,0 0-1,0 0 2,0 0-1,0 0 0,0 0 0,0 0-1,0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1-26T05:56:32.4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2729 7192 1,'-9'1'2,"1"0"0,-2 0-1,-1 1 0,1-1 0,2-1 0,-5 0 0,3 1-1,0-1 1,-3 0-1,1 0 0,-3 0 1,3 0 0,-5 1 0,3-1-1,-3 0 1,-1 1-1,-1 3 0,-4-2 1,1 3-1,-3-1 1,-2 3-1,-2 0 1,-2 1-1,-4 3 0,2-1 0,-2 2 0,-1 0 0,1-1 0,2 2 0,0 0 0,0 0 0,0-1 0,2 2 0,2-2 1,0 1-1,2-2 0,0 1 1,0-2-1,5 1 0,-3-2 0,4 1 0,0-2 0,3 0 0,-1-1 2,3 1-2,-1 0 0,-2-1 0,3 1 0,1 0 0,1 2 0,-1-1 0,3 0 1,0 2 0,-1 1 0,1 1-1,-1 1 0,1 0 0,2 1 0,-1 2 0,1 1 1,0 1-1,-1 2 0,3 0 0,-2 1 1,1 3 0,-1 1 0,2 1 0,-1 2 0,1 1-1,-2 0 0,2 2 0,-3 1 0,1 1 0,0 1 1,1 1-1,-1 2 0,2 1 0,-3 0 0,3 2 0,-2 2 0,1 0 0,1 2 0,0 1 0,-2 0 1,1 2-1,3-2 0,-2 3 0,2-1 0,-3-2 0,3 3 0,0-1 0,0 1 0,2 0 0,-1 1 0,3-2 1,-2 2-1,2 0 0,2-1 0,-2 1-1,2-1 1,2 0 0,0 0 0,0-2 0,0 2 0,0 1 1,3-1-1,-1 0 0,2 2 0,0-1 0,0 0 0,1 0 0,-1 0 0,0 0-1,0-1 1,0 0 0,1-3 0,-1 2 0,2 0 0,-2-2 0,3-1 0,-1 1 0,0 0 0,0 2 0,3-1 0,-3 0 0,2 0 0,-1-1 0,3 1 0,-2-2 0,3 2 0,-3-1 0,0 1 0,3 0 0,-1 1 0,1 0 0,-3-1 0,2 1 1,1 0-1,-3-1 0,3-1 0,-1 0-1,0 0 2,1-2-1,-3-2 0,3-1 0,-3-1 0,2-2 0,-1 0 0,-1-2 0,0 0 0,1-3 0,-1 1 0,0-1 0,-1-1 0,1 0 0,0-2 0,1-1-1,-1 0 1,0-1 0,1 0 0,-1 0 0,2-2 0,-1 1 1,1-1-1,1 1 0,-3-1 0,2 0 0,1-1 0,-1 1 0,1-2-1,-1 1 1,2-2 0,1-1 0,-3 0 0,3-2 0,-1 0 0,-1 0 1,3-1-1,-3-1 0,-1 0 0,0 0 0,1-2 0,-1 0-1,1 0 1,-1-4 0,0 1 1,1 0-2,-1-1 1,1-1 1,-1 0-1,1-2 0,-1 1 0,0 0 0,1-1 0,-1-1 0,5 0 0,-3-1 0,1-1-1,1-1 1,1-2 0,-1 1 0,1-2 0,1 0 0,1-2 0,0 0 0,-3-1 1,3-1-1,-1 0 0,-1-2 0,2-1 0,-3 1-1,3 0 1,-3 0 0,-1-2 0,1 1 0,1 0 0,-3 2 0,1 0-1,-3-1 0,1 3 0,-5 0-1,0-2-1</inkml:trace>
  <inkml:trace contextRef="#ctx0" brushRef="#br0" timeOffset="825.0472">346 7429 1,'0'11'3,"4"4"-1,0 2 0,0 4-1,3 3 1,-1 4-1,2 3 0,5 1 0,-3 4 0,4 1 0,1 3 0,3-1 0,1 1 0,2-2-1,1 0 0,-1-2 1,2-3-1,0-1 0,-3-4-1,-1-5 0</inkml:trace>
  <inkml:trace contextRef="#ctx0" brushRef="#br0" timeOffset="1012.0579">228 7542 1,'2'-19'2,"0"-2"0,2-4-1,3-4 1,1-4-1,2-2 0,3-2 0,1 1 0,3-1 0,-3 1-1,3 4-1</inkml:trace>
  <inkml:trace contextRef="#ctx0" brushRef="#br0" timeOffset="1193.0682">418 7701 2,'2'-6'1,"1"-3"1,-1-4 0,2-3-1,2-3 0,2-4 0,3-4-1,-3-3 0,6-4 0,1 0 0,-1 0 0</inkml:trace>
  <inkml:trace contextRef="#ctx0" brushRef="#br0" timeOffset="1478.0845">689 7542 2,'4'-6'2,"3"-1"0,1-1 0,2 0-1,3-2 0,1 2 0,5 1 0,-3 0 0,3 4 0,0 2-1,-1 2 1,1 4-1,-5 3 1,3 2-1,-5 3 0,1 3 0,-5 2 0,-2 0 1,0 2-1,-4-1 1,0 0 0,-2 1-1,-2-2 1,-2-3-1,0 0 0,0-1 0,0-1 0,-2-4 0,-3 0 0,3-2 0,0-3 2,-2-3-1,-1-2 0,1-3 0,-2-3-1,2-2-1,-1-4 0,3-3 0,2-3-2</inkml:trace>
  <inkml:trace contextRef="#ctx0" brushRef="#br0" timeOffset="2120.1213">1047 7210 3,'0'12'2,"-2"2"-1,2 2 1,-2 4 0,2 1-1,-2 0 0,2 0 0,2 0 0,-2-1 0,2-2-1,0-2 0,2 0 0,-2-5 1,2 1 0,1-4-1,-1-3 0,0-3 0,2-3 0,0-4 0,3-3 0,-1-4 0,-2-3 0,2-3 0,1-3 0,-1-3 1,-2-2 0,2-1 0,-1 1-1,1 1 0,-4 0 0,2 3 0,-2 4 0,0 0 0,1 3 0,-1 2 0,-2 4 0,0 4 0,0 4 0,0 4 0,0 4 0,0 4 0,0 4 0,0 3 0,0 0 0,2 2 0,1 0 2,-1 0-2,0-3 0,2-1 0,0-4 1,0 1 0,1-5-1,1-1 0,-2-5 0,0-3 0,3-4 0,-1-3 0,2-5 0,-1-2-1,1-3 1,-2-3 0,0-1 1,1-2-1,-3-2 0,0 0 0,-2-2 0,0 1 1,0 2-1,-1 0 0,-1 5 0,0 1 1,0 3-1,0 2 0,-2 2 0,2 4 0,-2 3 0,2 5 0,0 3 0,0 5 0,0 1 0,2 4 0,3 1 0,-1 2 0,0 2 0,2-1 0,0 0 0,-1-1 0,3-1 0,-2-3-1,3 0 1,-1-3 0,-2 0-1,1-4 1,-1-1 0,2-4 0,-2-4-1,3 0 2,-3-3-1,-2-3 0,0 1 0,1-4-1,-3 1 1,0-2-1,-2-3-1,-2 0 2,0-2-1,0 2 0,0-2 0,2 1 0,-2 1 0,2 3 0,-2 2 0,2 2 0,-2 2 1,4 1-1</inkml:trace>
  <inkml:trace contextRef="#ctx0" brushRef="#br0" timeOffset="2362.1351">1620 6900 2,'2'-2'2,"-2"-1"0,2 0 0,-2-2 0,2 1 0,0-3-1,0-2 0,0 2 1,0-1-1,1 0 0,-3 0 0,2 1 0,-2 0 1,0 0-1,2 1 0,-2 2 0,0-1 0,2 2-1,-2 0 1,0 2-1,2 1 1,-2 2-1,0 2 1,0 3-1,2 2 1,-2-1-1,2 3 1,0 0-1,0 1 0,2 0 0,2 0 0,1 1 0,-1-1 0,2-1 0,2 2 0,-1-2 0,3 0 0,-2 2 0,1 2-1,-3 3 0,-2-1 0,1 5-1</inkml:trace>
  <inkml:trace contextRef="#ctx0" brushRef="#br0" timeOffset="4190.2397">834 8319 1,'2'-6'2,"0"-2"0,2 0 0,-2-2-1,3 1 0,-1 2 1,-2 0-1,2 0 0,-2 1 0,0 3 0,0-2-1,-2 3 1,0-1 0,0 2-1,-2 0 1,-2 1-1,0-1 1,0 0-1,-3 0 0,3-1 0,0 0 0,-2 0 0,2-2 0,0 1 0,0 0 0,1-1 0,1-1 0,2 0 0,0 2 0,2-2 0,3 2 0,-1 1 0,2 0 0,2 4 0,3 1 0,1 2 0,0 3 0,5 2 0,-1 3 0,3 2 0,2 4 0,-1 2 0,1 2 0,4 3 0,0 1 0,0 5 1,-1 0-1,3 3 0,-2 0 0,-2 0 0,-2 0 2,-3 1-2,-1-1 1,-3-1-1,-3 0 1,-1-1 0,-4-3-1,-2-2 1,-2-1 0,0-1-1,-4-4 0,-2-3 1,-2 0-1,-4-5 0,1-2 1,-3-5-1,0-4 0,-3-3 0,-2-5 0,-1-4 0,-1-6 0,-1-5-1,1-4 0,-2-4 0,5-5 0,-3-4-1,5-1 1,-3-2-1,5 3 1,-1 0 0,5 1 0,0 2 1,2 1 0,-1 2-1,5 3 0,0 1 1,0 2 0,2 2 0,4 0 0,-2 4 0,5 0 0,-1 2 0,2 3 1,0 0 0,5 3-1,-1 2 0,1 2 1,1 2 0,3 4-1,-1 2 1,1 4-1,1 2 0,-1 3 2,-1 3-1,-1 1 0,-1 1-1,-3-1 0,-1 1 0,0-1 0,-3 0 1,-1-3 0,0-1-1,-2-2 0,-2-2 0,-2-1 0,0-4 0,-2-2 0,0-4 0,-4-4 0,0-3 0,-1-3 0,1-5 0,0-2 0,0-3 0,0-1 0,1-1 0,3 3 0,0 1-1,0 2 1,2 3-1,0 3 0,0 2 0,2 3-1,0 3 2,0 1 0,3 4 0,-3 1-1,4-1 1,-2 2-1,0 0 0,0 2 1,0-2 0,1 0 0,-1 0 0,0-2 1,0 2 0,-2-2-1,2-1 0,0-2 1,-2-2-1,2-2 0,-1-3 0,3-1 0,0-2 0,0-1 0,0 1 0,3-1 0,1-2 0,0 1 0,-1 4 0,1 0 2,2 1-1,1 3 0,-1 2-1,1 4 1,-3 0 0,0 5-1,1 2 0,-5 3 0,2 4 0,-4 1 0,0 2 0,-4 3 0,-2-1 0,0 0 0,-4 0 0,2 1 1,-2-3-1,-1-3 0,1 2 0,0-4 0,0-2 0,-2-1 0,-1-2 0,3-3 0,0-3-1,-2-3 1,3-3-1,-1-3 0,4-3 0,-2-2 0,2-3-1,2 1 1,2-3 0,0 2 0,0 2 1,0 1 0,2 0-1,3 3 1,-3 1 0,4 3 0,-2 2 1,2 1-1,3 2 0,-3 3 1,2 1 0,3 0 0,-1 2 1,-1 1-2,1-1 0,0 3 0,1-3 0,-3 2 0,3-2 0,-3-1 0,0 0 0,1-2 0,-3-2 0,2-1 1,-2-3-1,-1-1 0,1 0 1,0-3-1,-2 0 0,-1-3 0,-1 0 0,-2 0 0,0-1-1,0 1 1,-2-1 0,-2 2 0,0 0 1,2 1-1,-2 2 0,2 3 0,-2-1 0,2 3 0,2 3 0,0 2 0,0 1-1,2 3 1,2 0 0,-2 2 0,3 1 0,-1 0 0,2 0 1,0 0-2,3 0 1,-3 0 1,2-2-1,1-2 0,-3-2 0,2-1 0,-2-1 0,1-2 0,1-2 0,-2-2 0,3 0 0,-5 0 0,2-2 0,-2-1 0,-1 1 0,1 0 0,-4-1 0,2 0 0,-2 0-1,0 0 2,-2 1-1,2 0 0,0-1 0,-2 1 0,0 1 0,0 0 0,2 1 0,-2-1 0,2-1-1,0 3 1,-2-4 1,2 1-1,1 1 0,-1-2 0,2 2 0,-2 0-1,0 0 1,2 1 0,-2 1 1,2 0-1,-4 1 0,2 0 0,0 1 0,0 1 0,-2 1 0,2-1 0,-2 1 0,3 1 0,-1 1 0,0 1 0,0 0 0,2 3 0,0 0 0,2 3 0,0 1 0,1 2 0,3 1 0,2 1 0,1 3 0,5 3 0,-1 1 0,4 3 0,3 1 0,1 1-1,0 3 2,2 1-1,0 1 0,0 1 1,-2 0-1,-1 2 1,-3-2-1,2-1 1,-5-2 0,-1-3 0,-5-2-1,1 0 0,-3-4 1,-2-2 0,-1-3-1,-5-4 0,-4-1 1,0-3-1,-5-6 0,-1-4 0,-4-4 0,-3-4 0,-1-7 0,-5-3 0,0-5-1,-1-5 1,-3-2 0,0-2 0,0-3 0,2-2 0,3-2 0,-1-1 0,4 0 0,3 2 1,2 0-1,3 2 0,3 2 0,4 2 0,2 4 0,0 2 0,4 3 0,0 3 0,2 5 0,3 3 0,-1 4 0,0 5-1,3 5 1,-5 5 0,0 6 0,0 6 0,-4 6 0,0 4 0,-2 4 0,-4 4-1,-2 2 0,-4 5 0,-1 1-2</inkml:trace>
  <inkml:trace contextRef="#ctx0" brushRef="#br0" timeOffset="4610.2637">1182 9126 3,'-3'1'3,"1"-1"-1,2-1 0,0-1 0,0-1 0,5-5-1,1-3 0,2-4 0,7-5 0,3-5-1,3-8 0,8-3 0,4-7 1,2-3 0,4-7 1,5-1-1,1-2 0,1-1-1,3-1 0,1 1 1,2-1-1,-1 0 0,1 2 0,2-1 1,-2 3-1,-1 2 0,-3 3 0,-3 4 0,-1 1 0,-7 3 0,-2 4 0,-2 2-1,-6 3-1,0 3 1</inkml:trace>
  <inkml:trace contextRef="#ctx0" brushRef="#br0" timeOffset="5056.2892">251 8893 1,'-13'10'2,"-1"1"1,2-1 0,-1-1-1,3-2 0,-1-2-1,5 1 0,0-2 0,4-6 0,4-1 0,2-4-1,4-7 1,7-6-1,4-6 1,5-7 1,3-5-1,6-8-1,7-5 0,1-6 0,9-3 0,6-4 1,1-5-1,3-3 0,5-2 0,-3-1 0,4 0 0,0 0 0,2 1-1,2 2 1,-1 0 0,-3 1 0,0 2 1,-4 3-1,-2 1-1,-2 4 1,-4 4 0,-5 4 0,-3 4 0,-7 5 1,-4 6-1,-4 6 0,-4 3 0,-4 4 0,-2 3 0,-3 4 1,-3 0 0,-3 4-1,-1 3 0,-5 1 0,0 5 1,-4 0 0,0 4-1,-2 0 0,-2 2-1,0-1 0,0 1-1</inkml:trace>
  <inkml:trace contextRef="#ctx0" brushRef="#br0" timeOffset="29046.6614">15483 8134 2,'-2'-1'1,"2"1"1,-2 1 0,2-1-1,0 0 0,0 0 0,0 0 0,0 0 0,-2 0-1,2 0 1,0 1 0,0-1 0,0 0-1,2 0 0,-2 1 0,2 0 0,0 2 0,0-1 0,2 3 0,5-1 0,-1 1 0,2-1 0,3 1 0,1 1 0,3 0 0,3-2 0,3 2 0,2 0 0,2-1 0,2-1 0,2 1 0,0-2 0,4 2 1,2 0-1,-2-1 0,5 1 1,-1-1-1,2-1 0,1 2 0,3-2 0,1 1 0,1-1 1,-1 1-2,1-1 1,3-1 1,0 2-1,-1-1 0,1 1 0,2-2-1,-1 2 1,5 0 1,2 0-1,2-1 0,0 1 0,2-1 0,2 1 0,0-1 0,2 2 0,1-2 0,-1 1-1,2 1 1,0-1 1,1 1-1,-1 0-1,0-1 1,0 1 1,1 0-1,-1-2 0,0 2-1,0-2 2,1 1-1,1 0 0,4 0 1,-1-2 0,-1 0-1,3 1 0,1 0 0,-2 0 0,3 0 0,2-2 0,1 3 0,1-2 0,2 0 0,-1 0 0,-1 0 0,2 0 0,-1-1 0,1 0 0,2 1 0,0 0 0,0-1 0,-1 1 0,1 0 0,0-1 0,0 0 0,2 0 0,2-1 0,0 1 0,2-1 0,0 1 0,-3-1 0,3 0 0,-2 0 0,4 2 0,-2-2 0,0 0 0,-2-2 0,-2 2 0,0 0 0,-2 0 0,-4 0 0,1 0 0,-5-1 0,-1 1 0,-1 0 0,-3 0 0,-6 0 0,-2 0 0,-4 1 0,-4-1 0,-4 0 0,-4 0 0,-5 2 0,-4 0 0,-4-1 0,-1 0 0,-8 0 0,-1 1 0,-4-2-1,-2 1 0,-5-1 0</inkml:trace>
  <inkml:trace contextRef="#ctx0" brushRef="#br0" timeOffset="30545.7471">3295 8836 1,'0'0'1,"0"0"0,2 0 0,5-1 0,-1 0 0,2 1 0,2-1 0,3-1-1,1 2 0,3-1 0,-1 0 0,3 1 0,2-1 0,3 0 1,3 1 0,0-1-1,4-1 0,0 1 0,2 0 0,2 0 0,3 1 0,-1-1 0,0 0 0,5-1 1,-1 0-1,2 1 1,3-1 0,3-1-1,1 2 0,2-1 0,2 1 0,-1 1 0,1-2 0,2 2 0,0-1 0,0 0 0,2 1 0,2 0 0,2 0 0,2-1 0,0 1 0,2-1 0,0-1 0,0 0 0,3-1 0,-3 1 0,2-1 0,0 1 1,3 0-1,1-1 0,-2 0 0,1 0 0,-3 1 1,0-1-1,0 0 0,1 1 0,-3 0 0,2-1 0,0 2 0,1-1 0,-3 1 0,2-1 0,-2 2 0,-2-1 0,0 1 0,-2 0 0,-2 1 0,0-1 0,-2 0 0,0 3 0,-2-3 0,2 1 0,0 0 0,-2 1 0,2 0 0,-3 0 0,1-1 0,-2 0 0,-2 0 0,2-1 0,-5 0 0,3 0 0,-2 0 0,-1 2 0,-1-2 0,-1 1 0,1 0 0,-3 0 0,1 1 0,-3 1 0,-1-2 0,-3 1 0,-2 1 0,0-2 0,-1 1 0,-1 0 0,-2 1 0,0-2 0,-2 0 0,2 0 0,-2-1 0,-2 0 0,2 0 0,-2-1 0,2 1 0,0-1 0,0 0 0,2-2 0,-2 2 0,0 0 0,0-1 0,-4-1 0,0 2 0,0-1 0,-2 0 0,2-1 0,-3 2 0,-1-1 0,-4-1 0,1 2 0,-3 0 0,0 0 1,-3 0 0,-2 0 0,-1-1 0,1 0-1,-1 1-1,-3 0 1,0-2 0,0 2 0,-1 0 0,1 0 0,-2 0 0,0 0 0,0 0 0,-1 1 0,-1-2 0,0 2 0,0 0-1</inkml:trace>
  <inkml:trace contextRef="#ctx0" brushRef="#br0" timeOffset="44907.5686">12447 9644 2,'4'0'1,"2"0"0,1 1 1,-1 1-1,0-1 0,2-1-1,3 1 1,-3 0 0,2 0-1,1 1 1,3-2 0,0 2 0,3-1-1,2 0 1,1 0-1,-1-1 1,4 0-1,-1 0 0,3 0 1,2 0-1,-2 0 0,4 0 0,-2 0 1,0-1-1,2 0 1,-2 1-1,1 0-1,-1 1 1,0 0 0,0-1 0,0 1 0,0 2 0,0-2 1,2 0-1,-2 0 0,4 0 0,0 2 0,0-2 0,2 0 0,4 1 1,-2-2-1,0 1 0,3 1 0,-1-2 0,0 1 1,2-1-1,1-1 0,-3 1 0,2-2 0,3 1 0,-3 1 0,0-1 0,2 0 0,-1 1 0,-1-1 0,4 1 2,1 0-2,-3 0 0,1 0 0,-1 1 0,0-1 0,3 2 0,-3-1 0,1 1 0,1 0 0,0-1 0,1 0 0,-1 0 0,3-1 0,-1 0 0,3 0 0,-1 2 0,1-4 0,0 2 0,-1 0 1,1-1-2,-3 1 1,3 0 0,-1 1 0,-1-1 0,-1 2 0,1-1 0,-1 0 0,-1 0 0,1 0 0,-1 0 0,1-1 0,1 2 0,1-2 0,-1 1 0,1-1 0,-1 0 0,1 1 0,1 0 0,-3-1 0,1 0 0,2 0 0,-3 0 0,-2 1 0,3-1 0,-1 1 1,1 2-1,-3-2 0,1 1 0,-1-1 0,1 0 1,-3 1-1,2 0 0,-1 0 0,-1-1 0,1 1-1,1-2 1,0 1 0,1-1 0,-1 1 0,3-2 0,-1 1 0,3-1 0,1-2 0,1 2 0,0 1-1,-1 0 1,-1-1 0,2-1 0,-1 2 0,1-2 0,-3 2 0,3 0 0,0-2 0,-3 1 0,5 0 0,-2 0 0,-1-2 0,3 2 1,-2-1-1,1 0 0,1-1 0,-2 1 0,1 0 0,-1-1 0,-2 0 0,-1-1-1,-1 1 1,-1-1-2,-1 2 2,-1 1 0,0-2 0,-3 2 0,-3-1 0,0 1 0,-2 1 0,-4 0 0,-2-1 0,-2 1 0,-2 1 0,-2-1 0,-3 0 0,-1 1 0,-2 0 0,-3-1 2,1 1-1,-1 0 0,-2-1-1,-1 2 1,1-1-1,-1-1 0,-3 0 0,0 1 0,0-1 0,1 0 0,-3 0 0,2 0 0,-2 1 0,1-1 0,-1 0 0,-2 0 0,2 0 1,0 0 0,-2 1 0,3-1-1,-1 0 0,0 0 1,0 1 0,3-1-1,-1 0 0,0 0 1,2 0-1,1 0 0,-1 0 0,0 2 0,1-2 0,-1 0 0,0 0 0,1 0 0,-1 0 0,0 0 0,-1 0 0,-3 0 0,2 0-1,-4 0 0,0-2-1</inkml:trace>
  <inkml:trace contextRef="#ctx0" brushRef="#br0" timeOffset="46513.6604">2985 10277 1,'14'-1'1,"5"-1"1,0 1 0,1-1-1,3 0 0,0-1 0,2 2 0,0-2 0,1 0 0,3 1 0,0 0 0,4-1-1,-2 1 0,3 0 1,1 1-1,-2-2 0,4 1 1,0 1 0,0-3 0,1 1-1,1-1 0,2 0 0,3-1 1,-1 0 0,3 1-1,1-1 0,3-1 0,2 0 0,1-1 0,1 0 0,0 0 0,0 0 0,-1 0 0,-1 0 2,2 1-2,-2-1 1,-3 1 0,3-1-1,-2 1 0,-1 0 0,3-1 0,0 1 0,-1-1 0,3 2 0,-2-1 0,2 0 0,-3-1 0,3 1 0,-2 0-1,0 0 2,-1 0-1,-1 2 0,2-2 0,-1 2 0,3 0 0,-2-1 0,-3 2 0,1-2 0,0 2 0,-3-1 0,1 1 0,-1 2 0,-1-3 1,-1 2 0,3-2-1,-5 1 0,3-1 0,-1 2 0,-1 0 0,-1-2 0,3 1 0,-1 0 0,1-1 0,-1 0 0,1 0 0,-1 1 0,1-1 0,-1 0 0,1 0 0,-3-1 0,1 1 0,1-1 0,1 0 0,-1-1 0,-1 0 0,1 3 0,-2-3 0,3 2 0,-1 0 0,1-1 0,-3 2 0,1-2 0,-1 2 0,-1 0 0,-3 1 0,0 0 0,1-1 0,-3 2 0,0 0 0,-2 0 0,0 0 0,0 1 0,-1 0 0,-1 0 0,2 1 0,-4-1 0,0 0 0,0 2 0,0-1 0,-2 2 0,0-1 0,-2 0 0,-2 2 0,-3 2 0,1-2 0,-2 1 0,-3-1 0,-1 2 0,-1-1 0,1 0 0,-3 0 0,3 0 0,-5 0 0,1-2 0,-1 2 0,-1 0 0,-1-2 0,0 2 0,-2-1 0,3-1 0,-3 0 0,-2-1 0,3 2 0,-3-1 0,2 0 0,-2-2 0,0 1 0,1-1 0,1 1 0,-2-1 0,0-1 0,1 1 0,-1-1 0,0 0 0,0 1 0,-2-1 0,3 1 0,-1-1 0,0 1 0,-2-1 0,2 0 0,-2 2 0,1-1 0,-3-1 0,4 1 0,-2 0 0,-2-1 0,2 0 0,-2 0 0,0-1 0,0 1 0,0 0 0,-2 0 0,2-1 0,-2 1-1,3-1-1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1-26T06:17:15.3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15721 13377 1,'-2'6'2,"-2"1"-1</inkml:trace>
  <inkml:trace contextRef="#ctx0" brushRef="#br0" timeOffset="1007.0576">14286 16165 2,'-2'-2'3,"-3"-1"-1,1 1 0,-2 2 0,-4 1 1,-3 4-1,-1 4 0,-5 4 0,1 4 0,-3 8-1,-4 5 0,4 6 7,-1 6 5,-1 6-14,2 4 13,3 3-8,1 4 7,5 1-3,1 1-7,5 3 6,4-2-7,6-4-6,4-3 7,7-2-6,6-7 6,8-5-6,2-6 1,4-8 0,6-5-1,1-7 2,3-8 1,1-5-1,-1-7 1,1-7 0,-1-7 0,-2-5 0,1-4 1,-7-4 0,-2-3 0,-4-1 0,-6-2 0,-6-1 1,-7-2-1,-6 0 1,-6-2 0,-6 2-1,-6 1 1,-5 1 0,-6 6-1,-6 1 1,-2 7 0,-6 1 0,-2 6 0,-5 4-1,1 2 0,-2 5 0,3 3 0,-1 4 0,6 1 0,-1 2-2</inkml:trace>
  <inkml:trace contextRef="#ctx0" brushRef="#br0" timeOffset="1784.102">14166 16169 2,'4'-5'2,"0"-1"0,2-1-1,0-1 1,5 0 0,-1-1 0,2 2-1,3-2 1,1 2 0,1 1-1,4 2 0,-1 1 1,3 3-1,0 3 0,0 4 0,1 5 0,-1 4 0,-2 5 0,-3 3 0,3 5-1,-4 5 0,-1 6 0,-1 0 1,-3 3-1,-2 1 1,-1 2-1,-1-2 0,-2-1 0,0-2 0,-1-2 0,-1-3 1,2-1 0,-4-3-1,2-4 0,-2-3 0,0-4 1,0-2-1,0-3-1,0-2 1,-2-1 0,3-3 0,-3-1 0,0 1 0,0-6-1,-3 0 0,1-2 0,0 1-1</inkml:trace>
  <inkml:trace contextRef="#ctx0" brushRef="#br0" timeOffset="2487.1422">14809 16627 2,'-10'3'3,"-3"1"-1,-1 0 0,1 1 0,1 0 0,-1-1 0,3-1-1,2-1 1,2 0-1,-1-1 0,7-1 1,0-1-2,7-1 0,3-2 1,6-1 0,9-6 0,8 0 0,5-5 0,7-3-1,5-1 0,6-2 0,6-3 0,6 1 0,6-2 0,5 1 1,0 0 0,1 2-1,1 1 0,-5 2-1,1 2 1,-7 1 1,1 2-1,-5 3 0,-6 0 0,-4 3 0,-7 2 0,-5 1 0,-3 2 0,-8 2-1,-2 1 1,-4 1 0,-6 1 0,-3 1 0,-1 1 0,-5-1 0,-1 1 0,-3 1-1,0-1 0,-4 0 0,0-1-1,1 0-1</inkml:trace>
  <inkml:trace contextRef="#ctx0" brushRef="#br0" timeOffset="3059.1749">14610 16840 2,'-6'-2'2,"0"1"0,2-1 0,-2-2 0,4 2-1,-1 0 1,1-1 0,2 0-1,2-1 1,5 1-1,-1-1 0,4 1 1,5-1-1,5 1 0,3 2 0,4-1 0,6 2 0,2 0 0,7 2 0,3 0 0,5 3-1,4 1 1,3 1-1,8 1 1,5 2 0,4 3 0,5 1-1,4 1 0,-1 1 0,3 3 0,0 0 0,2-1 0,-2 2 0,-3-3 0,-1 2 0,-2-3 0,-3-1 0,-4-1 7,-1-1-1,-5-1-8,-6-1 1,-2 0 0,-6-2-1,-3 0 1,-3 0 0,-7-2 0,-6-3-1,-4 0-1,-4-3 0</inkml:trace>
  <inkml:trace contextRef="#ctx0" brushRef="#br0" timeOffset="3460.1979">16869 15784 3,'-13'8'3,"-5"3"0,-3 5-1,-6 3 0,-2 6 0,-4 4 0,-2 5-1,0 3 1,0 5 1,2 1-2,-1 4 0,8 3 0,3 2 0,6-1 0,5-1 0,6-3 0,6-2-1,2-5 0,8-5 1,7-5-1,3-6 0,7-8 0,4-6 0,4-5 0,3-7 0,3-6 0,4-6 0,-1-7 0,3-7 0,-3-1 0,-3-3 0,-1-1 0,-5-2 0,-6-1 0,-7 0 0,-5 0 0,-7 1 0,-6 3 0,-8 1 0,-8 5 0,-5 4 0,-5 6-1,-7 3 0,-2 6 0,-5 6 0,-3 4-1,0 7 0</inkml:trace>
  <inkml:trace contextRef="#ctx0" brushRef="#br0" timeOffset="3862.2209">17162 16929 2,'-18'16'3,"-7"6"-1,-4 4 0,0 3 0,-2 2 0,0 3 0,2 2-1,0 4 1,6-1-1,1 1 0,3 1 1,7-3-2,3 0 1,5 0 0,4-4 0,4-2-1,5-4 0,7-4 1,9-5-1,4-5 0,4-6 0,4-4 0,5-5 1,1-6-1,3-4 1,-1-4 6,3-6-7,-3-4 0,-1-2 7,-5-2-8,-2-1 0,-8-2 7,-4-1-7,-9 2 0,-3-3 6,-11 1-6,-4 1 6,-8 3-1,-7 1 0,-8 2-7,-4 4 0,-8 4 0,-4 0 1,-3 4-1,-5 5 0,-1 2 0,-2 2-1,5 4 1</inkml:trace>
  <inkml:trace contextRef="#ctx0" brushRef="#br0" timeOffset="4301.246">16877 15635 2,'0'-5'3,"0"1"-1,0-2 0,4 0 0,-2 0 0,0 0 0,2 1-1,3-2 0,1 3 0,2-1 0,5 3-1,1 2 1,3 2 1,2 4-1,1 4 0,1 1-1,0 5 0,0 7 0,-3 2 0,-1 5 1,-3 5-1,-1 4 0,-3 4 1,-1 1-1,-3 2 0,-4 2 0,-4 1 0,0 2 0,-2-2-1,0 0 1,-2-3-1,2 0-1</inkml:trace>
  <inkml:trace contextRef="#ctx0" brushRef="#br0" timeOffset="5690.3254">12836 16388 2,'-4'-5'3,"2"0"0,0 1-1,-1 1-1,3-1 1,-2 3 0,2 2 0,0 4-1,2 4 1,-2 8 1,5 5-2,1 7 0,0 5 1,2 6-1,1 6 0,1 2-1,0 5 0,1 4 0,1 3 0,0 0 0,1 1-1,-1 0 1,1-3-1,1-4 0,1-2 0,-3-5-1</inkml:trace>
  <inkml:trace contextRef="#ctx0" brushRef="#br0" timeOffset="6253.3576">12569 16140 2,'-2'-9'3,"2"0"-1,0-3-1,4-1 1,4-5 0,3-2-1,1-3 0,9-3 0,-1-3 0,7-1 0,4-2 0,5-1 0,1 0-1,4 0 0,3 1 1,1 2-1,5 2 0,-1 4 0,7 3 0,-4 5 2,0 3-2,-1 6 0,-3 5 0,-1 6 0,-5 7 1,-1 8 0,-6 6 0,-2 7 0,-4 4-1,0 6 0,-4 4 0,0 4 1,-2 4-1,-3 4 1,1 4-1,-2 4 1,-1 1 0,1-1-1,2 0 1,-3-1-1,1 0 0,2-1 0,-1-1 0,1-4 0,0 0 0,-1-4 0,3 0 0,0-3 0,-1-2 0,1-2 0,0-3 0,0-2 0,-1-1 0,-1-3 0,0-2 0,-3-1 0,1-1 0,0-1 0,-5-2 0,1-2 0,-5 1 0,0-1 0,-6 0 0,-1-1 0,-6-1 0,-5 0 1,-2 1-1,-3-2 0,-3-1 1,-3 0-1,-1 0 0,-7-2 1,0-1 6,-4-2-7,-2-1 0,-5-4-1,-1 2 7,-2-4-7,-3-3 6,-1-1 6,-1-5 0,-1 0-9,1-3 6,1 1-13,3-4 0,1-2 1,4-1 13,2-1-8,2-1-6,4-3 1,2-2 0,4 1-1,2-3 1,5 0 0,1 0 0</inkml:trace>
  <inkml:trace contextRef="#ctx0" brushRef="#br0" timeOffset="6924.396">17922 15478 2,'-11'-5'3,"-1"-1"0,-3 2 0,1-1 0,-1 0-1,3 2 0,0 1-1,-1 1 0,5 2 1,0 2-1,1 5 0,5 5 1,0 5-1,2 7 0,4 7 0,3 5 6,-1 6-7,2 6 0,0 3 0,3 1 0,1 6 0,0 0 0,1 1 0,1 1-1,1-2 1,-1-1-1,1-2 0,-1-2-1,-3-4 0,1-4-1</inkml:trace>
  <inkml:trace contextRef="#ctx0" brushRef="#br0" timeOffset="7474.4275">17756 15164 1,'2'-12'3,"4"-2"-1,-2-1 0,5-2 0,1-2-1,0-2 1,7 0-1,0-1 0,3-2 0,3 1 0,2-2 0,2 0-1,2 1 1,4 1-1,4 1 1,37-20-1,-38 24 0,1 1 0,4 2 0,-2 2 0,3 2 0,-3 1 0,0 3 0,-3 4 0,1 2 0,-4 1 0,-4 3 0,0 2 0,-2 3 0,-3 3 0,-3 0 0,-2 4 0,-1 2 2,-3 1-2,-1 1 0,-1 2 1,-1 3 0,1 3-1,-1 1 0,-2 1 0,1 3 1,-1 2 0,2 1-1,-1 2 0,1 3 0,3-1 0,-3 3 1,0 1 0,3 1-1,-1 3 0,1-1 1,-1 3-1,-1 1 1,3 1-1,-3 1 0,1-2 0,1 1 0,-1-1 0,1-1 0,-3-2 1,0-1-1,-1-2 0,-1-2 0,-4-1 1,1 0-1,-5 0 0,0-3 0,-4 1 1,-3-3-1,-1 0 1,-2-3-1,-4 1 7,-3-1-7,-4-1-1,-1 0 1,-3-1 0,-4-2 6,-2 0-1,-2-1 0,-4-1-7,-2-2 6,0-1 0,-3-2 0,-1-2-9,2-4 16,-3-2-16,3-3 8,0-2-7,1-5-1,1 0 0,2-6 1,2-2-1,4-3 0</inkml:trace>
  <inkml:trace contextRef="#ctx0" brushRef="#br0" timeOffset="8332.4766">13055 16388 2,'-2'-1'3,"-2"0"-1,4 0 0,0-4 0,0 1 0,2-2-2,2-1 1,0-1 0,4-2 0,1 1-1,5-4 1,1 0 0,3 0 0,3-4-1,2 0 0,2 1-1,1-2 0</inkml:trace>
  <inkml:trace contextRef="#ctx0" brushRef="#br0" timeOffset="8538.4883">13065 16603 2,'-2'7'2,"2"-1"0,2-1 0,0 0 0,3-3-1,3-2 0,2-2 0,3-5-1,5-2 1,3-2-1,0-3 1,5-6-1,1 0 0,2-2 1,4-1-1,1 2-1,-1-1 0,0 0 0</inkml:trace>
  <inkml:trace contextRef="#ctx0" brushRef="#br0" timeOffset="8742.5">13256 16943 1,'2'6'2,"-2"0"-1,4-2 1,0-3-1,2 1 1,5-4-1,-1-2 0,2-2 0,5-3 0,1-3 0,5-3 0,0-1-1,4-3 0,0-2 0,2-1 0,0 1 0,0-1-1</inkml:trace>
  <inkml:trace contextRef="#ctx0" brushRef="#br0" timeOffset="8910.5096">13388 17381 1,'-2'12'2,"0"0"0,4 0 0,2-1 0,2-2 0,3-2-1,3-1 0,0-3 0,3-4 0,3-3 0,3-3 0,2-4 0,2-4-1,2-2-1,2-3 1,0-3 0,2-1-1</inkml:trace>
  <inkml:trace contextRef="#ctx0" brushRef="#br0" timeOffset="9104.5207">13562 17900 3,'4'6'3,"0"-2"-1,4 0 0,1-2 0,1-3-1,2-4 0,3 0 0,1-5 0,1-4-1,2-1 0,1-3 1,1-2-1,2-3 0,-1-1 0,1 1-1</inkml:trace>
  <inkml:trace contextRef="#ctx0" brushRef="#br0" timeOffset="10969.6274">18048 17242 2,'-2'-1'3,"2"1"0,0-1-1,4-1 0,4-2-1,4-3 1,5-1-1,6-4 1,10-3-1,6-5 0,9-3 1,5-3-1,7 0 0,5-4-1,5 1 0,6-1 0,3 1 0,6-1 1,-3 2-1,-1 1 1,2 3-1,-5-1 0,-3 4 0,-1 2 0,-5 2 0,-3 2 0,-6 2 0,-2 2 0,-7 3 0,-5 2 0,-5 2 0,-4 2 0,-3 3 0,-5 0 1,-7 5 0,-1 2 0,-7 4-1,-1 3 0,-5 4 0,-2 2 1,-4 3 0,0 5-1,-2 5 1,0 3 0,-2 4 0,2 3-1,0 4 0,0 0 0,0 6 7,2 2-7,3 4-1,-1 3 7,2 2-1,2 4-7,3 0 1,1 2 12,2-1-7,3-1-7,0-2 0,3 0 14,1-4-2,2 0-8,1 1 7,1-3-1,2-3-8,-2-2 7,0-3-7,2-2 6,-5-1-13,3-2 1,-6 0 7,-1-2 0,-1-1 0,-7-3-6,1 0 0,-7 0 1,-2-1 1,-4-2-1,-2-5 2,-5-4 0,-1-4 1,-4-3 0,-3-3 0,-4-2 1,-3-2-1,-3-4 1,-4 0-1,-4-2 1,-3 0 0,-5-2 0,-3-1 0,-1-1 0,-3-2 1,-2 1-1,-1-5 1,-3 0-1,-2 0 1,-2 0 0,-2 0 0,0 0 0,-2 0 0,0 0 0,0 0 6,1 0-7,1 0 0,0 0 7,4 0-7,-2 0 0,5 0 0,1 0 0,0 0 7,2 0-7,3 0-1,1 0 7,3 0-7,1-5 0,1-24 1,6-6 0,-1-8 0,3-5 0,2-8 7,0-5-7,4-4 6,0-3-7,0-3 0,4-3 0,3 0 0,-1-2 1,2 1 0,3-1-1,-1 3 2,4 2 0,1 4-1,2 1 1,1 7-1,1 3 1,2 5-1,1 3 0,1 5 1,2 5 0,-2 2 0,0 5-1,2 2 1,-3 2-1,3 2 1,-2 3-1,0 3 0,0 1 0,-1 2-1,-1 1 1,2 1-1,0 2 0</inkml:trace>
  <inkml:trace contextRef="#ctx0" brushRef="#br0" timeOffset="12990.743">19287 14503 2,'-5'-1'3,"1"-2"0,2 2 0,-2-2-1,0 2 0,2 1 0,0 3 0,0 1-1,0 3 2,0 5-2,-1 3 0,3 5 0,-2 3 0,2 4 0,2 3 0,1 5 0,-1 3-1,2 4 7,2 5-7,2 5 6,1 5 0,1 2 5,2 4-8,1 1 7,1 0-2,1 3-7,1 2 0,1-1 6,1 1-7,3-1 0,0-2 0,-3-2 12,1-4 0,2-2-3,-3-3-13,1-4 13,-1-3-8,-1-4 0,-3-3 0,1-4-6,-1-3-6,-1-3 8,-3-3 6,-2-6-14,1-1 2,-1-4 1,-4-3-1,0-4 0</inkml:trace>
  <inkml:trace contextRef="#ctx0" brushRef="#br0" timeOffset="13501.7722">19191 14315 1,'-2'0'2,"-4"0"-1,2 4 1,-4 1 0,-3 5-1,-1 3 0,0 4 0,-3 4 1,-1 3-1,-1 4 0,0 0 0,1 1 0,-1 1-1,3-2 1,-1 1-1,3-1 0,0-3 1,1-3 0,3-2-1,2-4 0,2-2 0,-1-3 0,5-2 0,0-4 0,0-3 0,3-2 0,1-3 0,0-1 0,0-3 0,2-3 0,2 0 0,1-3 0,-1 1 0,0-2 0,3 2 0,-1-3 0,2 1 0,1 1 0,-1 2 0,3 2 0,-1 3 0,3 2 0,-3 2 0,3 4 0,-1 2 0,3 4 0,2 2 0,-1 2 0,3 4-1,0 1-1</inkml:trace>
  <inkml:trace contextRef="#ctx0" brushRef="#br0" timeOffset="14129.8081">20310 17059 2,'-6'-7'2,"2"2"0,-2 0 0,2 1 0,-1 3 1,1 2-2,2 3 1,0 3 0,0 6 0,2 3 0,2 6-1,2 5 0,0 4 0,5 4 0,-1 6 0,2 4-1,3 6 0,3 5 1,-1 6 0,3 4 0,5 3-1,0 3 0,2 0 1,0 1-1,1 0 0,-3 1 0,4-1 0,-2-3 0,-2-3-1,-1-3 0,1-5 0,0-3 1,-5-4-1,-1-5 0,0-3 0,-5-6-1</inkml:trace>
  <inkml:trace contextRef="#ctx0" brushRef="#br0" timeOffset="14569.8333">20302 16840 2,'-2'-9'2,"0"2"0,0 2 1,-2-1-1,2 2 0,-3 4-1,1 5 0,-2 3 0,-2 6 0,0 7 0,-1 6 0,-1 4-1,0 7 1,-3 4 1,1 1-1,-1 3-1,3-2 1,-2-1 0,1-2 0,-1-4-1,4-3 0,-1-7 0,1-1 0,0-5 0,4-5 0,-3-4 0,3-5 0,0-6 0,0-7 0,2-5 1,2-7-1,0-4 0,2-7 0,2-4 0,2-4 0,1-3 0,3-1 0,2-1 0,1 0 1,1 3-1,3 0 1,-3 5-1,3 3 1,-1 5-1,1 3 1,-1 6-1,1 4 0,4 4 1,-3 5-1,1 4 0,2 5 0,-1 4 0,1 3 0,2 2 0,-1 3 0,1 2 0,2-1 0,0 2 0,2 1 0,-2 1-1,-1 0-1,3-3 0</inkml:trace>
  <inkml:trace contextRef="#ctx0" brushRef="#br0" timeOffset="15426.8823">11938 16664 1,'-6'-16'3,"0"1"0,0-2 0,1 3-1,-1 2 0,0 1 0,2 2 0,2 2 0,-2 2 0,4 5-1,2 2 0,0 8 1,2 5-1,4 8 7,5 7-8,-1 6 0,7 10 0,1 5 0,3 8 0,4 6 0,4 6 0,2 5-1,2 1 1,3 4 0,-1 2 0,0-2-1,2 0 1,-2-3-1,1-4 0,-3-6 0,0-5-1,-4-7 1</inkml:trace>
  <inkml:trace contextRef="#ctx0" brushRef="#br0" timeOffset="15863.9073">11932 16352 2,'-4'-4'3,"-2"1"-1,-1 3 0,-3 2 0,-2 2 0,-1 8-1,-3 6 1,-1 8-1,-3 8 0,-3 4 0,0 6 0,0 4 1,-2 3-2,3 4 1,-1-1 0,2 0 0,3-4 0,1-2-1,3-5 0,1-6 0,1-5 0,4-4 1,1-4-1,1-7 0,2-5 0,2-9 0,2-6 0,2-7 0,0-6 0,4-7 0,0-5 0,3-6 0,1-5 0,0-3 0,3-6 1,-1 0-1,3-2 1,-1 2-1,3 1 0,-3 3 1,1 4 0,-1 4 0,1 4 0,-1 5-1,-1 4 0,-1 3 1,2 5-1,1 4 0,-1 7 0,1 4 0,1 2 0,1 5 0,4 5 7,-1 2-8,1 1 7,2 3-1,2 0-7,-1 0 7,1 1 6,0-2-2,2 1-13,0-3 13,-2 0-8,-1-2-7,-1 1 1,0-3-1,-2 0 1,-3-1 0</inkml:trace>
  <inkml:trace contextRef="#ctx0" brushRef="#br0" timeOffset="18941.0833">14370 16391 2,'-4'-5'2,"0"-2"0,2-1 0,-2-3 0,0 0-1,2-3 0,0-2 0,2-4 0,4-1 0,0-4-1,2-1 1,2-3-1,3-4 1,1-1-1,1-3 0,1-4 1,3-2-1,1 0 0,1-1 0,2 0 0,-1-1 0,3 2 0,0 0 0,-3 1 0,1 0 0,2 2 0,-3 3 0,-1 0 0,0 2 0,-3 1 1,1 3-1,-3 3-1,1 3 1,-3 1 0,-1 2 0,-1 4 1,-2 1-1,-2 2 0,1 4-1,-1 0 0</inkml:trace>
  <inkml:trace contextRef="#ctx0" brushRef="#br0" timeOffset="19472.1137">14908 14737 1,'-4'4'1,"-4"2"0,-3 0 0,1 5 0,-4 3 0,-3 1 0,0 4 0,1 3 0,-1 2 0,1 3-1,-1 1 1,5 1-1,2 2 0,3-1 0,3 0 1,2-1 0,2-4-1,6-2 0,5-3 1,3-2-1,5-3 0,1-6-1,3-3 1,2-4 0,2-4-1,0-4 0,2-3 0,0-3 1,0-3 0,0-2 0</inkml:trace>
  <inkml:trace contextRef="#ctx0" brushRef="#br0" timeOffset="19566.1191">15245 14815 1,'-14'-8'2,"-5"-1"-1,1 2 0,-5-1 0,0 2-1,-2-1 1,-2 3-1,3 1 0</inkml:trace>
  <inkml:trace contextRef="#ctx0" brushRef="#br0" timeOffset="33238.9011">14325 17366 1,'-4'1'3,"-2"2"-1,-1-1 0,3-1 0,-2 0 0,2 2-1,0-2 0,-2 0 1,1-1-1,1 2 1,0 0-1,0-2 2,2 1-1,-2-1-1,2 1 0,0 0 7,-2 0-1,4 0-8,-3-1 7,3 2 5,-2-2 0,0 1-2,2 0-1,0-1 5,0 0-8,0 0 7,2-1-15,3 0 0,-1-1 7,2 1-7,0-2 7,4 0-1,1-1 6,1-2-20,3 1 8,-1-2 6,3-1 6,-1 0 5,3-1-8,-1-1-13,3 0 7,0-1 6,-3 1-13,1-2 14,0 2-8,1-2 8,-1 2-15,0-1 21,-1 2-15,1-3-7,-1 3 22,1 0-3,-2 1-7,-1-2-7,1 2 1,-3 0 6,1 1 6,1 0-13,-3 1 13,1-1-1,-2 0 0,3 2-9,-3-2-7,1 1 16,1 0-2,-1 1-7,1 1 6,-4-1 0,3-1-14,1 0 8,-3 1 0,1-1 0,0 1 6,-1 0-6,-1 0 0,-2 0 12,1 3-1,-3-3-14,0 3 1,0 1 6,-2-1-6,1-1-6,-1 2 13,-2 0-13,0 1 14,0-2 6,0 2-2,0 0-7,-2 0 0,2-2-1,-2 2 0,2-1 0,-2 0 7,0 1-8,0-1 6,2-1-13,-2 2-6,0 0 2,0 0-11,0 0 1,-2-1 3,2 1 0</inkml:trace>
  <inkml:trace contextRef="#ctx0" brushRef="#br0" timeOffset="34284.9609">15098 15491 1,'-2'0'3,"2"0"0,-2 1 0,-2 0 0,2-1 7,-2 1-9,0 0 1,0 2 12,0-2-8,-1 0-7,3-1 13,0 0 5,0 0-9,2 0 5,2 0-8,2-1 13,5-3 3,3 0-7,5-3 3,5-3-8,5-1 6,4-3 3,7-2-21,3-3 20,9-2-2,1-2 4,5 0-1,2-2-4,0-2-1,2 2-2,0-2-14,-4 1 14,0 2-8,-5 2-14,-1 2 22,-7 3-3,-1 2-7,-7 2 6,-2 0-1,-6 4-7,-4 1 1,-1 1 6,-3 1-1,-5 2-7,-3 1 0,-3 2-12,-2 1 21,-4 1-1,-2 1-13,-4 3 7,0 2-19,-2 0 1,2 0-16,-5-1 3,3 2 3,0-1 4,0 1 0</inkml:trace>
  <inkml:trace contextRef="#ctx0" brushRef="#br0" timeOffset="45117.5805">13338 15819 1,'-8'-4'1,"-4"3"0,1 1 0,1-2 0,-2 0 0,-1 1-1,1 0 1,-3 1-1,-1 0 1,1 1-1,-1 2 0,-1-2 1,-1 1 0,-3 3 0,2 2-1,-1 1 0,-3 0 1,2 1-1,-4 3 1,1 1-1,-1 1 0,-2 0 0,0 1 0,0 1 0,0 0 0,-2 2-1,4-2 2,-1 3-1,-1-3 0,2 1 0,2 3 0,-2-1 1,5-1-1,-3 2 0,2 1 0,0 0 0,3 0 0,-1 1 1,1 1-1,-1 3 0,2 1 0,1-2 0,1 4 1,1 0-1,2 0 0,-1 3 0,3-1 0,-3 2 0,3-1 0,2 1 0,-1-1 0,1 1 0,2-2 1,2 2 0,0-2-1,0 1 0,2 0 0,2 1-1,0-2 1,0 2 0,2 2 0,2-2 0,-2 1 0,2 0 1,2 0-1,0-1 0,1 1 0,1 1 0,0-1-1,0-1 1,1 1 0,1 0 0,0-2 0,1 1 0,1-1 1,0 0-1,1 0 1,1 0-1,1 0 0,3 0-1,1-1 1,2 1 0,-1-2 0,3-1 0,2 1 0,0 0 1,2-1 0,0 0-1,-1-1 0,3 0 0,0-1 0,2 1 0,0-1 0,0-2 0,1 2 0,-1-3 0,2 1 0,2-2 0,0 0 0,2-1 0,2-2 0,3-1 0,-1-3 0,1-1 0,1-1 0,-2-1 0,3-1 0,-3-3 0,1 0 0,1-3 0,-2-1 0,1-1 0,-1-1 0,0-3 0,-1-2 0,-1 0 0,2-3 0,3 1 0,-3-3 0,1 0 0,1-1 0,-2-3 0,3 0 0,-5-2 0,2-1 0,-1-2 2,-1-1-2,-4 0 1,0-2-1,0-1 0,-1-2 0,-3 0 0,-2-1 0,-1-1 0,-1-3 0,0-1 0,-4 1 1,0-1-1,0-2 0,-3 0-1,1-3 1,-3 2 0,3-4 0,-4-2 1,1 0-1,-3-3 0,-1-1 0,-1-2-1,-1-1 1,-2-2 0,1-2 0,-3-1 0,-2 1 0,0 1 0,-1-1 0,-3 2 0,-4 1 0,0 2 0,-3 0 0,-1 0 0,-4 3 0,0 0 1,-3 2-1,-1-1 0,-1 1-1,-1-3 1,-1 2 0,1 0 0,-3-1 0,0 1 0,-1 0 0,1-2 0,-2 3 0,-1-2 0,1 1 0,-4 0 0,0 1 0,-2 1 0,-2 2 0,-2 2 0,-2 4-1,-2 0 1,-2 4 0,0 1 0,-5 5 0,1 1 0,-2 3 0,-1 2 0,1 3-2,-3 2 2,1 1 0,-1 1 0,3 2 0,-1 2 0,1 1 0,1 0-1,3 1 1,0 0-1,4 0 0,2-2 0,2 2 0</inkml:trace>
  <inkml:trace contextRef="#ctx0" brushRef="#br0" timeOffset="46065.6348">16399 16022 1,'38'-1'1,"3"-3"0,4 0 0,48-7 0,-10-1-1,-4-2 0,-42 5 0,2-1 0</inkml:trace>
  <inkml:trace contextRef="#ctx0" brushRef="#br0" timeOffset="47017.6892">17553 15614 1,'36'-30'1,"3"1"0,-21 12 0,3 0 0,0-5 0,2-1-1,-1-3 1,1-1 0,-2-2 0,1-1 0,-1-4-1,0 1 0,-3-2 0,1 0 0,-2-2 1,-1-1-1,-1 0 0,-3 1-1,0-2 1,-1 1 0,1-2 0,-4 1 0,-1-1 0,-1 1 0,-2 0 1,-2 2 0,0 0 0,-2 0-1,-4 1 0,0 2 1,-2 0-1,-3 2 0,-1 0 0,-2 2 0,-1 1 0,-3 1 0,-1 3 0,-20-27 0,-2 11 0,1 7 0,-1 4 0,2 4 0,-4 4 0,22 12 0,-2-1 0,-4 1 1,1-1-1,-3 2 0,0 0 0,-2-1 0,2 2 0,-4 0 0,2 1 0,-2 0 0,-2 1 0,0 2 1,-2-1-1,-34-2 1,7 3-1,9 0 0,3 1 0,2 1 0,26 2 0,-3 0 1,-2 0-1,-2 0 0,0 0 0,0 1 0,-2 0 0,0 2 0,0 0-1,0 0 1,-2 0 0,2 2 0,-2 1 0,2-1 0,0 1 0,-33 8 1,10-1-1,4 0 0,7-1 0,24-3-1,-6-2 1,3 2 0,-1 1 0,-2 1 0,0-1 0,0 3 0,-2 2 0,1 0 0,-1 2 0,0 0 0,0 3-1,0-2 1,2 3 0,-2-1 1,3 1-1,1 0 0,0 1 0,2 0 0,1 0 0,1-1 0,2 2 0,1 0-1,1 0 1,3-1 0,0 1 0,-1 2 0,5-1 0,0 0 0,-1 2 0,3-2 0,-2 2 0,2 1 0,2-1 0,-3 2 0,5 1 0,-2 2 0,2-1 1,2 1 0,0 1-1,2-1 0,2 0 0,3 1 0,1-1 0,2 1 1,0-1-1,3-1 0,1 2 0,5-1 0,0-1 0,1 1 0,1-1 0,2 0 0,2 0-1,-1-1 1,3 2 0,2-2 0,2 0 0,0 0 0,2-3 0,2 2 0,1-2 0,3 0 0,-2-1 0,2-3 1,3-1-1,-1 0 0,3-1 0,1-3 0,-1-3 0,3-2 0,50 9 0,-8-8 0,-45-9-1,-1-3 1,3-2 0,3-3 0,-1-2-1,4-2 2,-3-3-1,3-2 0,-2-2-1,1-1 1,1 0 0,47-19 0,-6 5 0,-51 13 0,-3 0 0,2-2 1,-1 0-2,-3-1 1,0 0 0,2-1 0,-3-1 0,-3 0 0,0-1 0,-2-2 0,0 0 0,-2-1 0,-2-1 0,-3-2 0,1-2 0,-4-3 0,-2-1 0,1-1 0,-3-2 0,-3-2 0,-3-2 0,-1 1 0,-2-4 0,-4 2 0,-2-1 0,-2 0 0,-2 1-1,-4 0 1,-2 3 0,-3 2 0,-5 2-1,-1 2 1,-5 4 0,-5 3 0,-2 4 0,-35-15 0,-2 11 0,32 18-1</inkml:trace>
  <inkml:trace contextRef="#ctx0" brushRef="#br0" timeOffset="55072.1499">17216 16208 1,'-2'0'3,"0"1"0,0 0-1,2 2 0,-2 0 0,0 1 0,2 3 0,-2 1-1,0 4 1,0-2 0,0 4-1,2 1 0,0 2 0,2 2 0,2 1-1,2 0 0,0-2 0,5 1 1,-1-2 0,4-2-1,3-1 1,4-2 0,-1-3-1,5-3 0,4-2 7,2-6-7,4 0 6,0-4 0,3-1-8,-1-2 1,2-1 0,-2-3 6,3-1 0,-3 0-1,2 0 0,-2-1-8,-1 1 1,-3-1 7,0 3-1,-2-1-6,-2 2 6,-2-1 1,0 0-9,-3 3 2,-1-1 0,0 0-1,-2 2 0,-3 0 0,-1 1 1,-3 1-1</inkml:trace>
  <inkml:trace contextRef="#ctx0" brushRef="#br0" timeOffset="55837.1937">17824 17006 3,'-4'-1'3,"2"-2"0,-2 2 0,2 1-1,0-2 0,-2 2 1,4-1 0,-2 2-1,0-1-1,2 2 0,0 0 0,0 3 0,2 1 13,0 3-15,0 2 13,2 4-8,-2-1 0,2 2 7,2 2-16,1-1 14,3 0-1,-2 1-7,5-3-7,-1 0 20,4-1-2,1-2-7,2-3 5,3-3-8,3-3 6,2-4-7,4-5 6,2-1-1,4-5 1,3-4-16,3 0 15,1-1-13,-1-2 1,3 0 7,-7 0 6,2-1 6,-4 1-15,-3 1 13,-1 1-8,-2 2-6,-4 1 0,-5 2 7,1 0-7,-4 1 13,-3 2-14,-1 1 13,-3 1-1,-2 2 0,-1 1-8,-1-1 6,-2 3 12,2-1-21,-3 0 13,1 1-14,-2 0 13,-2 0-14,2 1 7,-2 0 7,2 0-15,-2 1 15,0-1-16,1 1 2,1 0 14,-2 1-15,0 0 7,0 0-6,2 1 7,-2 1 7,0-1-2,0 0-7,0 1-6,-2-1 7,2-1-1,0 1-7,0 0 15,1-1-15,-1 2 15,-2 0-8,2-2 0,-2 0-6,2 0 13,-2 0-13,0 2 13,0-3-13,0 1 13,0-1-13,0 1 13,0 0-14,0 0 8,2 0 6,-2-1-1,0 0-13,2 0 13,-2 2-20,0-1 7,2-1 16,-2 2-2,0-1-14,2 0 14,-2 1-1,0-1-13,2 0 13,-2 0-1,2 0-13,-2 1 14,0 1-1,0-2-7,0 1-6,0-1 13,0-1-13,0 3 8,2-3 0,-2 0 6,0 0-27,0 0 22,2-1-12,-2 1-5,0 1-7,-2-1 4,2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1-26T06:22:14.8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4207 14116 2,'9'31'1,"-1"-4"0,2-4 0,3-5 0,1-2-1,3-2 1,1-4-1,3-7 0,2-3 0</inkml:trace>
  <inkml:trace contextRef="#ctx0" brushRef="#br0" timeOffset="122.007">4737 14020 1,'-2'6'2,"0"1"1,-2 0-2,1 0 1,-1-1 0,2 0-1,0 1 0,0-2-1,0 0 0,2-3-1</inkml:trace>
  <inkml:trace contextRef="#ctx0" brushRef="#br0" timeOffset="2595.1485">2623 5469 1,'2'0'2,"0"0"-1,4 0 1,1 0-1,-1 0 0,0 0 0,0 0-1,5 1 1,-3-1 0,4 0-1,1-1 0,1 1 1,1-2-1,1 1 1,1 1-1,1-2 0,1 1 0,2 0 1,-1-1 0,1 1-1,0-1 0,1 1 0,-1 0 0,2-1 0,-2 0 0,1 1 1,-1 0-1,0 0 0,-1 0 0,1-1-1,-2 1 1,1 1 0,1 0 0,-2 0 0,1 0 0,-1 0 0,2 0 0,-1 0 0,-1 1 0,2 1 1,-1-2-1,3 1 0,-2 0 0,1 1 1,3 0-1,-2 1 0,0-1 0,-1 0 0,3 1 0,-2 0 0,0 0 0,0-1 0,-1 0 0,1 2 0,0-2 0,0 0 0,1 0 0,1 0 0,-2 0 0,2-1 0,0 1 0,1-1 0,-1 0 0,2 0 0,0-1 0,0 0 0,2 1 0,0-1 0,-2 0 0,6 0 0,-4 0 0,2 1 0,0 1 0,0-1 0,0 0 0,-2 0 1,0 0-1,0 0 0,0 0-1,0-1 1,-2 0 0,2 0 0,-1 0 0,1 0 0,0 0 0,2-1 0,0 0 0,-2 0 0,2 0 0,0 0 0,0 0 0,3-1 1,-3 1-1,2 0 0,2 0-1,-2-1 1,0 0 1,2 1-1,0-1 0,-2 1-1,0 1 1,1-1 0,-1-2 0,0 2 0,-2 0 0,2 0 0,-2 0 0,0-1 0,0 0 0,0 1 0,0 0 0,0-2 0,0 2 0,0 0 0,-2 0 0,2-1 0,0 0 0,-2 1 1,0-1-1,0 0 0,0 0 0,-2 0 0,0 0 0,-3 0 0,1-1 0,0 2 0,-2 0 0,-2 0 0,1 0 0,-1-1 0,-2 2 0,1-1 0,-1 0 0,-3 1 0,3-1 0,-2 0 0,-1 1 0,1-1 0,-3-1 0,1 1 0,-1 1 0,-1 0-1,1 0 2,-2-1-2,1 1 2,-3 0-1,0 0 0,3-1 0,-3 1 0,1-1 0,-3 0 0,2 1 0,-2-2 0,1 2 0,-1-1 0,-2-1 0,5 1 0,-3 1 0,0-3 0,0 1 0,1 0 0,3-1 0,-2 2 0,1-1 0,-1 1 1,2 0-1,1-1 0,1 0 0,-1 1 0,1 0 0,3 0 0,-3-2 0,1 2 0,-1 0 0,1 0 0,-3 0 0,1 0 0,-1 1 0,0-2 0,1 2 0,-3 0 0,-2 2 1,1-2-1,-1 0 0,2 0 0,-1 0 0,-3 1 0,0-1 0,2 0 0,0-1 0,1 1 0,-1 0 0,0 0 0,-1 1 0,1-1 0,0 0 0,-2 0 0,0 0 0,1 0 0,-1 0 0,-2 0 0,2 0 0,-2 0 0,0 0 0,-1 0 0,-1 0 0,0 0 0,0 1 0,0-1 0,0 0 0,0 0 0,0 0 0,0 0 2,0-1-1,0 1-1,2 1 0,1 0 0,-3-1 1,2 0-2,0 0 2,-2 1-1,2-1 0,0 1 0,-2-1 0,0 0 0,0 0 1,0 2 0,1-1-1,-3-1 0,2 0 0,0 1 0,-2-2 0,0 1 0,2 1 0,-2-1 0,0 0 0,0 0 0,0 0 0,0 0 1,0 0-1,0 0 1,0 0-1,0 0 1,0 0-1,0 0 0,0 0-1,2 0 2,-4 0 0,2 0-1,0 0 0,0 0-1,0 0 0</inkml:trace>
  <inkml:trace contextRef="#ctx0" brushRef="#br0" timeOffset="5681.325">7773 5258 1,'2'0'2,"-4"-1"-1,2 1 0,0 0 1,0 0-1,0 0 0,0 0 0,2 0-1,-2 0 1,2 0 0,2 1 0,2-2 0,-2 1 0,1 0 0,1 0-1,0 0 1,-2 1 0,4-1 0,1 0 0,-1-1 1,2 1-1,1 0 0,1 0-1,0 1 0,1 0 1,-1-1-1,3 0 0,-1 0 0,3 1 0,-1 1 0,3-4 0,-2 2 1,1-1-1,1 2 0,-1-1 0,3-1 0,-2 2 0,1-1 1,1-1 0,2 1 0,-3-1-1,1 1 0,0 0 0,4 0 0,-3-1 0,3 1 0,-2 0 0,2-1 0,0 1 0,-1-1 0,3-2 0,-2 2 0,2-1 0,0 0 1,0-2-1,0 1 0,2-1 0,-2-1 0,-1 2 0,1 1 0,-2-1 0,0 1 0,0 0 0,0 0 0,-3 2 0,1 0 0,2 0 1,-4 2-1,1 0 0,-1-2 0,2 0 0,-1 0 0,3 0 0,-2 1 0,4-1 0,-2 1 0,4-2 0,-2 1 0,2 0 0,-3 0 0,3 0 0,-2 0 0,0 0 0,0 0 0,-2 0 0,0 0 0,0 0 0,-1 0 0,1-1 0,0 0 0,-2 0 0,-1-1 0,3 1 0,0 1 0,0-1 0,2-1 0,-4 2 0,1-1 0,3-1 0,0 1 0,-2 0 0,0 0 0,0 1 0,-1-1 0,3 0 0,0 1 0,-4 1 0,2 0 0,-2 0 0,1 0 0,-1 0 0,2 2 0,-2-1 0,-1-1 0,1 2 0,-2-1 0,2-1 0,-1 3 0,1-3 0,0 2 0,-2 0 0,1-1 0,1 0 0,0 2 0,-3-2 0,1 3 0,2-2 0,-2 1 0,-1-1 0,1 3 0,0 0 0,1-2 0,-3 2 0,0 1 0,-1 0 0,1-1 0,1 1 0,-1 0 0,2 0 0,-1 0 0,1 0 0,0-1 0,0 0 0,-1 0 0,1 1 0,2-2 0,-3 1 0,3-1 1,0-1-1,2 2 0,-3-1 1,3-2-1,0 2 0,2-2 0,0 1 1,-2-1-1,1 0 0,1-1 0,0 0 0,0 1 0,2-2 0,0 0 0,2-1 0,0 1 0,-2-1 0,0 1 0,0-2 0,0 1 7,-2-1-1,0 1-1,-2-1-7,-1 1-1,-1-3 8,0 1-1,0 1-7,-1-1 1,-1-1 7,0 2-7,-1-1 0,1-1 0,0 2 0,-1 0 1,1 1 6,-2-1-7,1-1 0,-1-1 7,2 1-7,-3 0 7,-1-1-1,4 0-1,-3 1 1,3-1-1,-3 1-7,-1 0 0,2-1 8,-1 1-1,3 0-7,-2-1 0,-1 1 15,1 0-9,-3-1 0,1 1-7,-1 0 7,-1-1-6,1 1 6,1 0 0,-3 1 6,1-2-7,1 1 0,-1 1 0,-1-2 0,1 1-1,-1 0-6,1-1 7,-1 0-6,1 2 7,-1 0-1,1-1-6,-1 0 13,3 0-1,-3-1-13,1 2 13,-1-1-13,1 0 7,-3 0 12,3 1-8,-3 0 1,0 0-16,-1 1 3,-1 0 0,0 0 20,-1-1-20,-1 1 19,0-1 0,-2 1-3,-1 0-1,1-2-7,-2 2-6,0-1 7,0 2-1,0 1 6,0-2 0,1 0 0,-3 0 10,0 0-2,0 0-8,0 1 13,0-2-4,-2 1-1,2 1 4,-2 0-9,0-1 13,0 0 2,0 0 4,0 0-3,2 0 2,-2 0-9,0 0-3,-2 0-15,2 0 14,0 0-3,0 0-14,0 0 13,-2-1 5,0 0-8,0-2 11,0 1-15,2 1 6,-2-1 6,0-1-9,2 2-7,0 0 12,0 0-14,0 1 13,0 0-7,0 0 5,0 0-14,0 0 7,0 0 6,0 0-1,0 0-13,0 0 13,0 0-7,0 0 6,0 0-13,0 0 13,0 0-7,0 0 7,0 0-7,0 0 0,0 0 6,0 0 1,-2 0-9,2 0-11,0 0 20,0 0-7,0 0-12,0 0 8,0 0 0,0 0 13,0 0-7,-3 0 6,3 0-13,-2 1 7,0-1-7,0 2 7,0 1 0,0-1 0,-2 1-12,2 1 13,0-2-13,0 2 15,0-1-8,2-1 8,-2 1-1,0-1-8,-1 0 9,3 1-8,0-2 8,-2-1-1,2 1-1,0 0-6,0 0 13,0 1-7,-2 0-7,2-2 13,0 0-13,0 0 13,0 1-14,-2-1 14,2 0-8,0 0 7,0 0-8,-2 0 7,2 1-7,0-1 6,0 0-7,-2 1-6,2-1 14,0 0-13,0 0-6,0 2 14,0-2-6,-2 1 7,2-1 0,0 1-1,0-1 0,0 1 0,0-1 0,0 0 0,0 0 6,0 0-1,0 0-1,0 0-7,0 0 7,0 0-7,0 1 8,0-2-9,0 1 1,0 0 0,0 0-6,0 0 7,0 0 7,0 0-1,0 0 0,0 0-15,0 0 15,0 0-7,2 0 0,-2 0-6,0 0 8,0 0-7,0-1 14,0 1-14,0 0 14,2 0-1,-2 0-20,0 0 15,0 0 0,0 0 6,0-1-14,0 1 14,0 0-14,0 0 7,0-1-6,0 1 1,0 0 13,0 0-20,0 0 21,0-2-8,0 2 0,0 0 0,0 0-6,0-1 6,0 0-6,0 0 7,0-1 0,0-1-7,2 0-6,-2-2-17,0-1-10,2 2-14,-2-1-2,0 0 6</inkml:trace>
  <inkml:trace contextRef="#ctx0" brushRef="#br0" timeOffset="15035.86">13121 5347 1,'0'-3'2,"0"1"0,-2 1 0,2 0 0,-2-1 0,2 1 0,-2 0-1,2 0 0,0 1 0,0-1-1,0 1 1,0-1 0,0 1-1,2 0 0,-2-2 0,2 2 0,0 0 0,0-1 0,5 0 0,-1 0 1,2 1 0,0-1-1,5 1 0,-1-1 0,0-1 0,3 0 2,2 0-1,-1-1 0,3 1-1,-1-1 0,1 1 0,2 0 1,1-1 0,-1 0-1,2 2 0,0-1 0,1 1 0,1-2 0,-2 2 0,2 0 0,0 0 0,-1 0 0,-1 0 0,2-2 0,-2 2 0,1 0 0,1 0 0,-2 1 0,2-3 0,0 3 0,-3 0 0,3-1 0,-2 1 0,2-2 1,0 1-1,-3 1 0,1 0 0,2 0 0,0-1 0,2 2 0,0 0 0,-1 0 0,3 0 0,0 0 0,0 2 0,2-2 0,2 0 0,1-1 0,-1 0 0,0 0 0,2 0 0,-2 0 0,2 0 0,-2-1 0,-2 1 0,2 1 0,0-1 0,0 1 0,1-1 0,-3 0 0,0 0 0,0 0 0,0 0 0,2 0 0,-2 0 0,0-1 0,0 0-1,2 1 1,-2-1 0,2 0 0,-2-1 0,2 0 0,0 0 0,-2 1 0,0-1 0,0 0 0,0 1 0,-2 0 0,0 0 0,2 1 0,-2-2 0,4 2 0,0-1 0,0 0 0,3-1 0,-1 1 0,0-2 0,0 2 0,2-1 0,1-1 0,1 2 0,-2-1 0,0 1 0,3 0 0,-1 0 0,0-2 0,1 2 0,-3 0 0,2 0 0,0 1 0,1 0 1,-1 0-1,2 0 0,-1-1 0,-3 2 0,0 1 1,0-1-1,-2 2 1,-1-1-1,-3 0 0,0-1 0,-2 0 0,-1 2 0,-1-2 0,-2 0 0,-2 0 0,0 2 0,-3-2 0,1 0 0,-2 0 0,-1 1 0,1 0 0,-3-1 0,1 0 0,0 1 0,-3 1 0,3-1 0,-1 0 0,-1 2 0,-3-2 0,2 2-1,-1-2 1,1 1 0,-1 1 0,-1-1 0,1 1 0,-1-1 1,2 2-1,1-3 0,1 2 0,-1 0 0,-1 0 0,-1 1 0,1-1 0,1 0 0,-3-2 0,5 2 0,-5-1 0,3 2 0,-3-2 0,0 2 0,1-3 0,-3 2 0,3-1 0,-3 1 0,2-1 0,1-1 0,-3 1 0,3-1 0,-3 0 0,0 0 0,1-1 0,-1 1 0,0 0 0,1 1 0,-3-1 0,0-1 0,0 1 0,1 0 0,-3-2 0,0 0 0,0 1 0,0 1 0,1-2 0,-3 1 0,0-1 0,0 1 0,0-1 0,0 2 0,3-1 0,-3-2 0,0-1 0,2 2 0,-2 0 0,0 0 0,0-1 0,1 1 0,1 0 0,-2-1-1,0 1 1,2 0-1,-2-1 2,3 0 0,-3 1-1,2-1 0,-2 1 0,0-2 0,0 2 0,3-1 0,-3 0 0,0 1 0,2 0 0,-2-1 0,2 1 0,-1 0 0,1-1 0,-2 1 0,2 0 1,-2-1 0,0 1-1,3-1 0,-1 1 0,-2-2 0,0 2 1,0-1 0,0 1-1,-2-1 0,0 1 1,1-1-1,-1 0 0,0 1 0,0-1 0,-2-1 7,0 1-1,2 0-7,-2 0 0,0 0 0,0 1 0,0-1 7,0 1-1,0 0-1,0 0-7,0 0 7,0 0 7,0 0 4,0 0-8,0 0-1,0 0-7,0 0 6,0 0 1,0 0-9,0 0 1,0 0 20,0 0-9,0 0 5,0 0-7,0 0-8,0 0 12,0 0-1,0 0-1,0 0 6,0 0-9,0 0 5,0 0-1,0 0-8,0 0-12,0 0 1,0 0 7,0 0 1,0 0 0,0 0 0,0 0-6,0 0 13,0 0 6,0 0-2,0 0-1,0 0-8,0-2 0,-2 0-6,2-1 1,0 1 0,0 1 7,-2 0-7,2 0 13,0 0 0,-2 0-8,2-1 0,0 1 6,0 0-7,0 0 0,0 0-20,2 0 22,-2-1 0,0 0 0,0 1-1,0 0 7,-2 0-8,2-1 0,0 2 7,0-1-1,-2 1-7,2 0 0,0 0 6,0 0-7,0 0 1,0 0-7,0 0 8,0 0 6,0 0-13,0 0 7,0 0 6,0 0-1,0 0-7,0 0 1,0 0 0,0 0 0,0 0-6,0-1 7,2-2-6,-2-1 7,0 1-8,0 0 8,2 1-12,-2-1 7,2 0-5,0 1 7,-2 0 0,2-2 13,-2 2-20,0-1 13,2 1-6,-2 1-6,0-1 13,0-1 0,0 2-7,0 0 0,2 0 6,-2 0 6,0 1-7,-2-3 6,4 2-8,-2 0 1,0 0-1,0 1 6,2-2-7,-2 2 0,0-2 0,0 1 0,0 1 0,2-1-6,-2 0-1,2 1 8,-2-1 0,2 1 0,-2-1-6,0 1 7,0 0-1,0 0-6,2-2 7,-2 1 0,0 1-1,0-1 0,2 1 7,-2 0-8,0-1 0,0 1 0,0-1 0,2-2 7,-2 1-8,3 0 7,-1-1-7,0 1 6,0 0-13,0-1 7,0 0 0,0-1-6,0 2 0,-2 0 8,4-1 1,-2 1-1,0-1-7,0-1 1,0 3 1,0-1 7,-2-2-1,3 1-6,-1 0 6,0-1-6,0 1 13,0 1-7,2-1-7,-2 0 1,0 0-6,-2 0 1,2 1 14,0 1-1,-2 0-7,2-2 1,-2 2 6,2 0 0,-2 0-1,0 1-6,2 0 6,-2-1 0,3 0 0,-3 0-7,0 1-6,0 0 20,0-2-7,0 2-1,0-1-12,0 1-5,0 0 26,0 0-7,0 0-7,0 0 0,0 0-5,0 0-7,0 0 23,0 0-16,0 0-4,0 0-5,0 0 0,0 0 3,0 0 1</inkml:trace>
  <inkml:trace contextRef="#ctx0" brushRef="#br0" timeOffset="27831.5919">18465 5407 2,'0'0'2,"0"0"0,0 0 0,0 0-1,3 0 1,1 0-1,0 0 0,4 0 0,2 1 0,-1 0 0,3-1-1,0 0 1,-1 0 0,1-1 0,3 1 0,-1 0 1,3 0-1,-1 0 0,1 0-1,1 1 0,3-1 0,2 0 1,2 1-1,0-1 0,3 2 0,1-1 1,2 0-1,3 0 0,3 0 0,2-1 0,2 1 0,1 1 0,1-2 0,1 0 0,1 0 0,3 1 0,-3-1 0,1 1 0,-1-1 1,3 0-1,-3 1 0,1 0 1,-1 0-1,1 2 0,-3-3 1,1 2-1,-3-1 0,0 2-1,-1-2 1,-1 0 1,0 1-1,-2 1 0,1-2 0,1 0 0,-2 0 0,-2-1 0,3 1 0,-1 2 0,0-3 0,0 1 1,3-1-1,-1 0-1,2 0 1,-1 0 0,-1-1 0,2-1 0,-1 1 0,1 0 0,-2-1 0,5 1 1,-3-1 0,-2 2-1,3-1 0,-1 0 0,0 0 0,3 1 0,39-1 0,-11 0 0,-39-1 0,2 2 0,0-1 0,0 0 0,1-1 0,-1 1 0,0-1 0,0 1 0,0 0 0,0 0 0,-1-1 0,-3 0 0,0 1 0,0 0 0,-2 0 0,-1 0 0,-1-2 0,0 1 0,-2 1 0,0 0 0,4 0 0,-4-1 0,28-2 0,-7 2 0,-5-2 0,-3 2 0,-22 1 0,3-1 0,-3 1 0,3 0 0,-1 0 0,1 1 0,0-1 0,-1 0 0,1 1 0,0-2 0,-1 1 0,-1 1 0,-1 0 0,3-1 1,-3 0-1,-1 0 0,1 0 7,-1-1-8,-1 2 1,-1-1-1,1 1 0,-1-2 1,-3 2-1,0 0 1,1-1 0,-3 0 0,-2 1 0,2-2 0,-1 2 7,-1-1-9,0 0 2,-2 1 6,2 0-1,1-1 0,-3 1 6,-2-1-2,4 1-1,-2 0-14,0 0 14,0-1-14,1-1 13,-3 2-7,2 0 6,0 0 0,-2 2-7,2-2 6,-2 0 0,-2-2-15,2 2 3,0-1 13,0 1-7,-2-1-6,2 1 13,-2-1-13,0 0 0,0 0 1,0-1-1,0 1 0</inkml:trace>
  <inkml:trace contextRef="#ctx0" brushRef="#br0" timeOffset="33175.8976">2623 5350 1,'0'0'1,"0"1"0,2 0 0,-2 0 0,0 1 0,0-1 0,2 0 0,-2 0-1,2 0 0,-2 0 0,2 2 0,-2-1 0,0-2 0,0 1 0,0 0 1,2 1 0,-2-1-1,0 1 0,2-1 1,1 2-1,-1 0 0,0-1 0,0 1 1,2-1-1,0 2 0,-2-1 0,2 1 1,0-1-1,3 2 0,-3-2 1,2 2 0,2-2-1,0 1 0,3 0 0,-1 0 0,3-2 0,1-1 0,1 2 0,3-2 0,-1 0 0,1 0 0,1 0 0,0-1 1,-1-1 0,3 0-1,-1-1 1,3-1-1,-2 1 0,2-1 0,-1-2 0,3 0 0,0 1 0,-2-2 0,2 0 0,2 0 0,-3 0 0,1 1 1,2-1 0,0 0-1,0 0 0,2-1 0,2 1 0,2 2 0,-2-1 0,0 2 0,0-2 0,2 1 0,-2 1 0,0 2 0,-2-2 0,2 2 0,-2 0 0,-2 1 0,0 0 0,0 0 0,0 1 0,-3 2 0,-1-2 0,0 0 0,0 1 0,-1-1 0,1 1 0,-2 0 0,2-1 0,-3 0 0,1-1 0,4 0 0,-3-1 0,1 0 0,0 1 0,2 0 0,0 0 0,-1 0 0,1-1 0,2 0 0,-2 2 0,0 0 0,-2 0 0,1 0 0,3 2 0,-2-2 0,0 1 0,-2 0 0,-1 1 0,1-1 0,0 1 0,2 0 0,-3-1 2,1 0-2,0 1 0,0-2 0,-1 1 0,3 1 1,-2-2-1,2 0 0,0 1 1,2-1-1,-3 3 1,3-2-1,2 1 0,0-1 0,-2 1 0,2 0 0,2 1-1,-4 0 1,2 0 0,2 1 0,-4 0 0,2-1 0,0 2 1,-2-1-1,2 1 0,-3-2 0,3 2 1,0-1-1,-2 1 0,2-2 0,0 2 0,0-1 0,-2 1 0,2-1 0,-2 0 0,0 1 0,2-1 0,0 0 0,-3 0 0,3-2 0,-2 2 0,0 0 0,0-1 0,0 0 0,0 1 0,-2-2 0,0-1 0,-3 2 0,3-3 0,-2 3 0,0-3 0,-1 1 0,-1 0 0,2-1 1,-5 2-1,3-2 0,-4 0 0,1-1 0,-1 0 0,-3 0 0,-1 0 0,1 0 0,-4 0 0,3 0 0,-3-1 0,1 1 0,-1-1 0,-2 1 0,3-1-1,-3 1 1,2-2 0,-2 2 0,1-1 0,-1 0 0,2 1 1,1-1-1,-1 1 0,-2-1 0,3 0 0,-3 0 0,2-1 0,-2 1-1,3 0 0</inkml:trace>
  <inkml:trace contextRef="#ctx0" brushRef="#br0" timeOffset="35355.0222">3018 6394 1,'-19'20'2,"-3"2"-1,-1 2 0,-2 2 0,0 1 0,-2 1 0,3 1 0,-1 0-1,0 1 1,0 1 0,2 0-1,1 0 0,1 0 1,0 1-1,5-1 0,-1 1 1,3-1-1,1 2 0,1-1 0,2 0 0,1 1 0,1 2 0,2 0 1,2 1 0,-2-1-1,3-1 0,1-1 0,2 0 0,0 0 0,2-1 0,1 0 1,1-1-1,0-2 0,2-1 1,-2 1-1,4-1 0,1-3 0,-1 1 1,2 1-1,1-3 0,1 2 0,5-2 0,-3-2 0,3 2 0,1-1 0,1-1 1,-3-1-1,5 0 1,0 0-1,1-2 0,1 1 2,2 0-1,0-1 0,-2-1-1,4 0 0,-1-1 0,1 1-1,2-3 1,2 0 1,-2-1 0,2 0 0,2-2-1,-2 2 0,2-1 0,3 0 0,-1-1 0,2 0 0,2 1 0,-1-2 0,-1 0 0,0 0 0,2 0 0,1 0 0,-3-1 0,2 1 0,0-1 0,1 0 0,-1-1 0,0 0 0,1 0 0,1 0 0,-2-1 0,3 0 0,1 0 0,-2 0 0,3 0 0,-3-1 0,3-1 0,-3 1 0,0-1 0,3 0 0,-1-2 0,-1 1 0,1-2 0,-2 1 0,3-2 0,-3 1 0,5-2 0,-1 1 0,3-2 0,-1 0 0,1 0 0,-1-2 0,3-1 0,-2 0 0,1-1 0,-1 1 0,-1-2 0,-1 0 0,4-2 0,-3 0 0,3-2 0,-1 0 0,3-1 0,-2-1 0,1 0 0,-1-1 0,2-1 0,-3-1 0,1-1 0,2 0 0,-5-1 0,3-2 0,-2 1 0,-3-2 0,3 1 0,-3-2 0,5-1 0,-3-1 0,-1-1 0,1-2 0,-3 0 0,1-1 0,-3 0 0,1 1 0,-4-3 0,1 1 0,-3-2 0,2 0 0,-4-1 0,3 0 0,-5-1 0,0-1 0,-2-1 0,-2 1 0,0-4 0,-2 2 0,-3-1 0,-1-3 0,-2 0 0,0 0 0,-5 1 0,1-2 0,-5 2 0,-2 0 1,1 1 0,-3 0 0,-2 0-1,-4 0 0,2 1 0,-4-1 0,-2 0-1,-2 0 2,-2 0-1,0 0-1,-2 1 1,-3-1 1,-1 2-1,-3 0 0,-1-1 0,-1 3 0,-1 1 0,-3-1 0,-2 2 0,0 1 0,-6 2 0,3 1 0,-3 1 0,-2-1 0,-3 2 0,-1 2 0,-2 0 0,-2 1 0,2 0 0,-3 1 0,-1 1 0,-3 2 0,1 0-1,0 0 2,-1 2-1,-1 0 0,-1 1 0,1 1 0,-3 3 1,-2-1 0,1 2-1,-1 0 0,1 1 0,1 1 0,-2 0 0,3 0 0,-1 1 0,3 0 0,-3 0 0,3 2 0,-1-1 0,1 2 0,1-1 0,-1 2 0,-1-1 0,1 2 0,-1 0 0,3 0 0,-1 1 0,1 0 0,2 0 0,1 1 0,-1 0 0,2 2 0,1-1 0,3 1 0,-2 0 0,4 0 0,-2 1 0,2-1 0,0 2 1,2-1-1,0 2 0,0-1 1,-1 1-2,4-2 1,-3 2 0,-1 0 0,4 0 0,-1 0 0,2 1 1,0-2 0,0 1-1,0 0 0,2 1 0,0 0 0,1 0 0,1 0 0,0 1 0,0-2 0,3 1 0,-1 1 0,0-1 0,3 1 0,-1-1 0,-2 1 0,3 0 0,-1-1 0,1 0 0,-3 1 0,2-1 0,1 0 0,-1 2 0,0-1 0,1-1 0,-1 0 0,5 0 0,-5 0-1,5 0-1,-1-2 1,3 2-1</inkml:trace>
  <inkml:trace contextRef="#ctx0" brushRef="#br0" timeOffset="37768.1602">4822 8267 2,'-9'-9'2,"1"0"0,-2 0 0,-1-2 0,1 2 0,-2-2-1,-3 1 0,1 1 0,-1-1 0,-3 2 0,1 0 0,-2-1-1,-1-1 1,-1 1 0,0 2 1,-1-1-1,-1 1 0,0 0-1,-2 1 0,-2 0 0,1 1 0,-1 0 0,0 1 0,-4 1 0,0 1 0,0 0 0,-2 1 0,-1 2 1,-1 2-1,0 0 0,-2 1 0,0 0 0,-5 2 0,3 1 0,-4 1 0,-3 2 0,1 0 0,-5 1 0,0 0 0,1 2 1,-3 0-1,0 0 0,1 0 0,1 1 0,0 0 1,1 0-1,1 1 0,1 1 0,1 0 0,1-1 0,-3 1 0,0 1 0,5 0 1,-3 2-1,3 0 0,0 0 0,1 1 0,3 1 0,0 1 0,-1 0 0,5-1 1,2 0-1,0 0 0,0 0 0,4-1 0,2 1 0,0-1 0,4 0-1,1 0 1,1-2 0,0 1 1,5 0-1,-1-2 0,3 0 0,1 1 0,1-1 0,2 0 0,-1 1 0,3 0 0,0 0 0,-1 1 0,3-1 0,0 1 0,0 0 0,2-1 0,0 3 0,-1 1 0,1-1 0,2 0 0,0 0-1,2 0 2,0 1-1,0 0 0,0-1 0,0 0 0,2 0 0,0 1 0,2-1 0,-2-1 0,3 1 0,-1-2 0,0 0 0,0 1 0,0-2 0,2 0 0,-1 0 1,1 0-1,0-1 0,0 1-1,2-2 1,1 0 1,-1-1-1,2 1 1,1-1-1,-1-2 0,0 0 0,3 0 0,-1 0 0,3-1 0,-1 0 0,1 1 0,1-2 0,1 0 0,-1 0 0,1-1 0,1 2 0,-1 0 0,4-2 0,-1 3 0,3-2 0,-2 2 0,1 0 0,1 0 0,2 2 0,0-1 0,0 0 0,-1 0 0,3 0 0,0 0 0,0 1 0,0 0 0,0 0 0,2 0 0,0-1 0,0 1 0,0 0 0,2 0 0,0-1 0,0 0 0,2 0 0,-2 0 0,4-2 0,0 0 0,0-1 0,1 0 0,-1-1 0,2 1 0,-2-2 0,2 0 0,1-1 0,-3 0 0,2-1 0,0 0 1,0 0 0,1-1-1,3-1 0,0-1 0,3 1 0,1-1 1,3-1-1,-1-1 0,3 1 0,-2-2 0,1 1 0,1-1 0,0 1 0,-1-1-1,3 0 1,-2 0 1,1-1-1,3 0 0,0 0 0,0-1 0,-1 0 0,1 1 0,0-1 0,0 1-1,-1-3 1,-1 1 0,2 1 0,-2-2 0,1 1 0,-1 0 0,2-2 0,0 1 0,-3 0 0,3 0 0,0-2 1,-2 1-1,-1-1 0,1-1-1,-2-1 1,-3 1-1,1-1 1,-1 2 0,-1-4 0,-1 0 0,1 0 0,-3 1 1,5-4-1,-3 2 0,1-2 0,-1-2 0,-1 0 0,-1 0 0,1 0 0,-3-2 1,0-2-1,1 1 0,-3 0-1,0-1 1,1 0 0,-3-1 0,-2 0 0,-2 1 0,0-2 0,0 1 0,-2 1 0,-2-2 1,-2 1-1,-2 0 0,2-1 0,-4 0 0,1-1 0,-1 1-1,-4-2 1,1 1 0,-3 0 0,2-1 0,-5 0 0,3-2 1,-3-1-1,1 0 0,-3-1 0,2 0 0,-1-1 0,-1 0 0,-3-2 0,-1 0 0,0 1 0,0 0 0,-4 0 0,1 0 0,-3 0 0,0 0 0,-2 1-1,-2-3 1,0 3 0,-3-1 0,-1 0 1,-2 0-1,0 1 0,-3-1 0,1 0 0,-2 0 0,-3 0 0,1 2 0,-1-1 0,-1-1 0,-1 0 0,1 1 0,-3 2 0,0-1-1,1 2 1,-3-1 0,-2 1 0,3 1 0,-5 1 0,0 0 0,-2 1 0,0 1 0,-2 0 0,0 1 1,-2 2-1,-2 0 0,0-1 0,-2 1-1,0 2 1,-2-2 0,-3 2 0,3 1 0,-2-1 0,2 1 0,-1 1 0,-1 1 0,0 0 0,-1-1 0,-1 3 0,0-1-1,1 2 1,-3 0 0,2-1 0,-3 1 0,1 2 0,-1 0 0,3 0 0,-3 1 0,1 2 0,0-1 0,1 2 0,-1-1 0,1 1 1,-1-1-1,4 2 0,-3-1 0,3 2 0,0-1 0,-1 2 1,1 0-1,2 0 0,2 0 0,0 1 0,-1 0 0,3 0 0,0 2 0,2-2-1,0 0 1,2 1 0,0 1 0,2 0 0,3 0 0,-3-1 0,4-1 0,0 2 1,1-1-1,1-1 0,0 1 0,3 0 0,-1 0 0,0 0 0,5 0 0,-1 1 0,1-2 0,1 0 0,3 0 0,0 1 0,4 0 0,-3-1 0,3 0-1,2 0 0,0 1-1,0 1 0</inkml:trace>
  <inkml:trace contextRef="#ctx0" brushRef="#br0" timeOffset="41937.3987">4408 10312 1,'-2'-7'2,"2"0"0,-2 0 0,0-1-1,-2 1 1,-1-2-1,1 2 1,0-1-1,-2 0 0,0 1 0,-2-1 0,1 2 0,-1-1 0,-2 1 0,-1-1-1,-1 3 2,-13-5-2,4 0 1,11 6-1,-2 1 1,-3-1-1,1 1 0,-3-2 0,1 3 0,-1 0 0,-2-1 0,1-1 0,-3 2 0,0 0 0,1 1 0,-3-1 0,0 1 0,-2-2 0,-1 2 0,1 0 0,-2 0 0,-2 0 0,0 0 0,-2 0 0,-2 0 0,0 0 0,0 1 0,0 0 0,0 0 0,-3 0 0,3 0 0,-2 1 0,2-1 0,-2 0 0,2 1 0,-2-1 0,2 3 0,-1-2 0,1 2 0,-2 0 0,2 1 1,0 0-1,-2 1 0,2-2 0,0 2 0,0 0 0,-3 0 0,3 1 0,0-2 0,0 2 0,2-1 0,0 2 0,0 0 0,0-1 0,2 2 0,0-1-1,0 1 1,2 0 0,-2 2 0,2 0 0,1 1 0,-1 1 0,0 2 0,-2 0 0,0 1 0,0 2 0,0 0 0,2 1 0,-2 0 0,0-2 0,2 0 0,5 1 0,-3-1 0,4 0 0,2-2 0,3-1 0,-1 0 0,3 1 0,-3-1 0,5 0 0,-1 0 0,3-2 0,0 1 0,2 0 0,-3 0 0,1 1 0,2 0 0,-3 1 0,1-1 0,2 1 0,-1 1 0,1-1 0,0 2 0,0-1 0,-1 1 0,3 0 0,2 1 0,-2 0 0,2-1 0,-1 3 0,1-2 0,2 2 0,0 0 0,0 1 0,2 1 0,0 1 0,0 1 0,2-1 1,0 2 0,2 1-1,1 0 0,-1-1 0,0 2 0,2 0 0,0-2 0,2 2 0,1 1 0,-1-1 0,2-2 0,1 2 0,-1 0 0,2-2 0,1 2 0,1-1 0,1 1 0,-1 1 0,3 0 0,1 0 0,1-1 0,2 0 0,1-1 0,1 0 0,0 0 0,4-1 0,-2 0 0,4-2 0,0 0 0,0 0 0,4-2 0,0 0 0,4-1 0,2-1 0,1-2 0,1-1 0,2 1 0,3-3 0,-1-1 0,5 1 0,-5-2 0,5 0 0,0-2 0,-1-1 0,3 0 0,2 0 0,0-2 0,1 1 0,1 0 1,0-1-1,-2-1 0,2 1 0,2 0 0,-5 0 0,3 0-1,-2-1 1,2-1 0,2 1 1,-2 0-1,2 0 0,-1 0 0,1 0 0,-2-1 1,2 1-1,-2-2 1,2 0-1,0-1 0,-2-1 0,0-1 0,3 1 0,1-2 0,3 0 0,-4 0 0,1-1-1,0 0 1,0 0 1,0 0-1,0-2-1,-2 1 1,0 1 1,0-3-1,2 1 0,0 0 1,0-2 0,0-1-1,-2 1 0,0 0 0,-2-1 0,0-1 0,-3 0 0,-1 0 0,-2-1 0,1 1 0,-3-1 0,-1 1 0,1-3 0,-2 2 0,-1-1 0,1 1 0,-3 0 0,-4-1 0,1 2 0,-3-1 0,0 0 0,-4 1 1,0 0-1,-2-1 0,-2 1 0,-4 0 0,2 1 0,-4-2 0,-1 1 0,1-2 0,0 0 0,-2-1 0,-1-1 1,1-1 0,0-2-1,-1-1 0,-1-1 0,2-1 0,-1 0 0,1-3 0,0-1 0,-3 0 0,1 0 0,2-1 0,-3 0 0,-1 0 0,1 0 0,-1 0 0,-3 0 0,1-1 0,-3 1 0,1-2 0,-5 0 0,-2-1 0,2 2 0,-3-1 0,-3-2 0,0 2 0,-2-2 0,-4 1 0,1-2 0,-3-1-1,0-1 1,-2 0 0,-1-1 0,1-1 1,-2 1-2,2 0 1,-3 1 0,1 0 1,-2 1-1,1 1 0,-1 0 0,-1 2 0,1 1 0,0 1 0,-3 1 0,1 1 0,-1 0 0,-1 0-1,-1 0 1,0 2 1,-1-1-1,-1 1 0,1 2 0,-1-1 0,-2 2 0,1 1 0,-3 1 0,2 1 0,-6 0 0,0 3 0,-2 1 0,1-1 0,-3 2 0,2 0 0,-5 2 0,3 2 0,0-2 0,0 2 0,0 0 0,0-1 0,2 0 0,-2 1 0,2-1 0,3-1 0,-3 3 0,2-2-1,2 0 2,-2 1-1,2 0 0,2 1 0,-1-2 0,1 1 0,0 0 0,2 1 0,1-2 0,-1 1 0,-2 1 0,3 1 0,-1-2 0,0 2 0,-1-1 0,-1 1 0,0 0 0,0 0 0,1 0 7,-1-1-7,0-1-1,0 1 1,1-1-1,-1 0 0,2 0 1,-2 0 0,5-1-1,-3 0 1,0 1 0,3-2 0,-3 0 0,5 0 0,-3-2 0,0 2 0,5 0-1,-3-1 1,1 0 0,1 2 0,1-3 0,-1-1 0,-1 1 0,3 0 0,-1 1 0,1-1 0,-1 1 0,-1-1-1,1 1 1,0-1 0,-1 1 0,1-1 0,-1 0 0,-1 1 0,-1 0 0,3 1 0,-3 0 0,-2 0 0,1 1 0,-1 2 0,-2 1 0,3-2 0,-1 2-1,-1 1 1,-1 0 0,2-1 0,-1 2 0,1 0 0,0 0 0,1 0 0,1-1 7,-1 1-8,1 1 0,0-1 0,3 0 1,-3 2 6,1-2-7,1 0 0,1 1 0,-3-1 0,5 2 0,-2-2 0,-1 1 1,3 0-1,-1 2 1,-1-2 0,1 1 0,1 0 0,-3 1 0,3-1-1,-2 2 1,-1-1 0,1 2 0,1-1-1,-1 1 1,-3 1 0,1 0 0,1-2 0,1 1-1,-1 1 0,5 0-1,-5-2 0</inkml:trace>
  <inkml:trace contextRef="#ctx0" brushRef="#br0" timeOffset="59284.3909">8046 7834 2,'0'0'2,"0"0"0,0 0 0,0 0 0,0 0-1,0 0 0,0 0 1,0 0-1,0 0 0,0 0 0,0 0 0,0 0 0,2 0 0,0 1 1,2 0-2,0 0 1,0 2 0,3-1 0,-1 0 0,2 2 0,0 0 0,1-1 0,3 1 0,-2 0 0,5 0-1,-3 1 1,5-1-1,-3 0 1,3 1-1,-1 0 0,3 0 0,-2 1 0,3-1 1,1-1-1,0 0-1,-1-1 1,3 2 0,0 1 0,-3 0 1,3 0-1,0-2 0,-2 3 7,3-2-8,1 1 1,-2-2 6,2 0-7,0 0-1,2 1 8,-3-1-7,3 0-1,0 0 0,0-2 7,2 0-6,2 1-1,-2 0 1,4-2 6,0 2-7,2-2 7,0 0-1,3-2 0,3 1-7,0 0 0,1 0 7,1-1 0,1-1 0,1 0-9,1 1 2,-1-2 7,1 0 0,1 0 5,1-1-14,-1 1 7,3-2-7,2 0 8,-1 1-1,1-2-7,0-1 8,0 0-1,-3 0-6,3 0 0,-2-1-1,-1-1 2,-1 2 0,1-3 1,-3 1 6,1 0-7,-1-2 1,-1 1 0,1-1 7,-3-1-7,1 0 0,-1-1 0,-1-1 0,-3 0 0,2 0 1,-1 0 0,-3-2 0,0 0 0,-2-2 1,2 0 0,1-2-1,-5-1 1,2 0-1,-2-2 0,0 0 1,0-2 0,0-2-1,0-1 1,0-1 0,-2 2 0,0-4 0,0 1 0,3-1 0,-3 0 0,0 1 0,0 0 0,0 0-1,-2-1 1,0 1-1,2 1 1,-2 0-1,-3 0 1,1 0 0,0 0 0,-2 0-1,0 0 1,0 0-1,-3 0 1,-1-2 0,0 2 0,-3-1 0,-1 0 0,-1 0 0,-1-1 0,-1 1 0,-3 0 0,-3 0 0,-2 1 0,-2 1 0,-2 1 0,-4-1 0,0 2 0,-4 2 0,0-2 0,-4 2-1,-1 0 1,-3 0 0,-1 1 0,-1-1 0,1 2 1,-3-2-1,-1 1 0,0 1 0,-1-1 0,-3 1 0,2 0 0,-4-1 0,1 1 0,-1 0 0,0 1-1,-2-1 1,0 1 0,-2 2 0,2-1 0,-2 0 0,-2 1 0,2 2 0,-2 0-1,0 1 1,-2 1 0,2 0 0,-2 1 0,-2 0 0,0 2 0,0-1 0,-5 1 0,1-1 0,-2 1-1,-1 1 1,1 2 0,2-2 0,-3 1 0,3 2 0,0-2 0,0 2-1,-3-1 1,3 1 0,0 0 0,-1 0 0,1 1 0,0 0 0,-1 1 0,-1 0 0,2 0 0,-1 0 0,-3 2 0,2-1 0,-3 2 0,3 0 0,-1 1 0,1 1-1,0 0 1,-1-1 0,3 2 0,-2 2 0,-1-1 0,1 0 0,0 1 0,-1 1-1,1-1 1,2 1 0,-1 2 0,3-2 0,2 2 0,0 0 0,4-1 0,0 1 0,2 0 0,0-1 0,4 1 0,0 1 0,0 1 0,5-1 0,-3 2 0,2 0 0,3-1 0,-1 1 0,2 0 0,1 1 0,-1 1 0,3 0 0,-1 1 0,1 0 0,2 1 0,-3 0-1,3-1 1,-3 1 0,3-1 0,-1 3 0,-1-1 0,1 0 0,1 0 0,0 1 0,-3 1 0,3 0 0,-3 0 0,1 0 0,-3 1 0,1 1 0,1-1 0,-3 0 0,1 1 0,1-1 0,-3 0 0,2 0 0,1 0 0,-1 0 0,3-1 0,-3 0 0,3-1 0,-1 1 0,3-1 0,2-1 0,-1 1 0,-1 0 0,4-1 0,-1-1 0,-1 1 0,2 0 0,-3 0 0,3 0 0,0 0 0,-3 0 0,3 1 0,-2 0-1,2 1 1,-1-1 0,1 3 0,-2 0 0,1-1 1,1 2-1,-2-1 0,1 1 0,-1 0 0,2 0 0,0 0 0,-1 1 0,1-1 0,-2 0 0,1 0 0,1 0 0,0-1 0,0 0 0,-1-1 0,3 0 0,-2-1 0,2-1-1,-3 0 1,3 0 0,0-1 0,0-1 0,0-1 0,-1 0 1,3-2-1,0 0 0,-2-1 0,2 1 0,0-2 0,-1 0 0,3 0 0,-2-1 0,2 0 0,0 0 0,-2 0 0,2-1-1,0-1 1,0 2 0,0-1 1,0-1-1,0 0 0,2-1 0,-2 1 0,2-1-1,-3 0 2,3 0-1,0-1 0,0 2 0,0-2 0,0 2 0,0-2 0,-2 0 0,2 2 0,0-1 0,0 0 0,0 0-1,0 1 1,0-2 0,0 1 0,0 1-1,-2-1 1,2 1 0,0-1 0,0 1 1,0 1-1,0-2 0,-2-1 1,2 2-1,0-2 0,-2 1 0,2 0 0,0-2 0,0 2 0,0-2 0,-2 0 1,2 0-1,0 0 1,0 0 0,0 0-1,0-1 0,0 2 0,0-2 1,0 0-1,0 0 0,0 0 0,0 1 1,0-1-1,-2 0 0,2 0 0,0 0 0,0 0 0,0 0 1,0 0-1,2 0 0,-4 1 0,2-1 0,0 0 0,0 0 0,0-1 0,0 1-1,0-1-1</inkml:trace>
  <inkml:trace contextRef="#ctx0" brushRef="#br0" timeOffset="61475.5162">10180 8017 2,'-10'-11'1,"0"-3"0,-3 0 1,-1 0-1,-3 0 0,1 0-1,-3 1 1,-2-1-1,-1 0 1,-3 2-1,0-1 0,-2 1 0,-2 2 1,0 0-1,-2 1 1,2 2-1,-4-1 0,0 1 0,0 1 0,-4 0 0,1 2 0,-1-1 0,-2 3 0,0-2 1,-3 3-2,-1 1 2,-1 0-1,3 0 0,-4 1 0,-1 2 0,3-1-1,-1 0 1,1 1 0,-1 0 0,-1 2 0,-1 0 0,3 1 1,-1-1 0,-1 1 0,2 1-1,1 0 0,1 1 0,-1-2 0,3 1 0,2 0 0,0-2 1,4 2-1,0 2 0,1-1 0,1 0 0,3 1 0,1 0 0,0 1 1,4-1 0,0-1-1,0 1 0,1 0 0,3 0 0,-2 1 1,5 0-1,-5-1 0,3 1 0,-1 2 0,-2 1 0,3-1 0,-1 0 0,0 1 0,1 0 0,1 1 0,3-1 0,-3-1-1,5 1 1,-3 0 0,3 1 0,4-1 0,-3 1 0,3-2 0,0 2 0,0 0 1,1 0-1,1 1-1,0-1 1,2 2 0,-2-1 0,-1 1 0,3 1-1,-2 2 2,2 1-1,-2 0 0,0 0 0,-3 3 0,3-3 0,0 3 0,-2 0 0,1 1 0,1 1 0,-2-2 0,2 1 1,2 1 0,-3-1-1,1-1 2,2 1-2,0 0 0,0-1 0,2 1 0,-5-1 1,5 0-1,0-1 0,0 1 0,2 0 0,-2 1 0,2-2 0,-2 0 1,2 3-2,0-2 2,0 0-1,2 3 0,-2-2 0,2 1 0,0-1 0,0 2 0,3-2 0,-3 0 0,2 1 0,-2-1 0,2 1 0,0 0 0,0 0 0,2-1 0,1-1 0,-1 1 0,0-1 0,2 0 0,1-1 0,-1 0 1,2-1-1,1 0 0,-1 1 1,0-2-1,1 1 0,3-1 0,-2-1 0,3 2 0,-3 0 0,5-1 0,-3 1 0,3-1 0,-3 1 0,3 0 0,-3 2 0,5-2 0,-2 0 0,1 1 0,-1-1 0,3 0 0,-1-2 0,2 2 0,-1-1 0,3 0 0,2 0 0,-2-3 0,1 2 0,3-3 0,0 0 0,2 2 0,-2-3 0,0 1 0,2-2 0,-2 0 1,2 0-1,0 0-1,0-2 1,0 0 0,2 0 0,-2 0 1,0-2-1,0-1 0,0 2 0,2-2 0,0-1 0,2 0-1,-2-1 1,4 2 0,0-4 0,0 1 0,2-1 0,1-1 1,-1 1-1,0-1 0,2-1 0,-1 1 0,-1-2 0,0 0 0,0 1 1,3-2-1,-3 0 0,0 0 0,0-1 0,3 0 0,-1 0 1,0 0-1,2-1-1,1-1 0,-3 0 1,3-1 0,-3 1 0,2-2 0,-2 1 0,3-2 0,-3 0 1,0 1-1,1-1 0,-1 0 0,0 0 0,-1-1 0,-1-1 0,4 0 0,-2 0 0,1-1 0,-1-2 0,2 1 0,1 0 0,-3-2 0,0 0 0,1-1 0,-1 0 0,-2 0 0,-2-2 0,3 1 0,-1-3 0,-4-1 0,2 1 0,-2-1 1,0-1-2,2-2 2,-2-1-1,1-1-1,-1 0 1,2-1 0,-2-3 0,0 2 0,2 0 0,-2-3 0,0 0 0,0-1 0,-2 1 0,0 0 0,-2-3 1,0 1-1,0-1 0,-4 1 0,2-2 0,-4 0 0,2 0-1,-3-1 1,1 0 0,-2 1 0,-3-2 1,3 2-1,-4-2 0,1 2 0,-1-1 0,-1 2-1,-1 0 1,-3 0 0,3-1 0,-7 4 0,0-2 0,-2-1 0,-1 1 0,-3 0 0,-4-1 0,-1 1 0,-1-1 0,-4-3 0,-2 1 0,-3-3 0,-1-1 0,-3 0-1,-1 0 1,-3-3 0,-2 2 0,-2 0 0,-1-2 0,-5 3 0,0-1 0,-3 1 0,-1 1-1,0 0 1,-4 2 0,2-1 0,-3 1-2,1 1 1</inkml:trace>
  <inkml:trace contextRef="#ctx0" brushRef="#br0" timeOffset="95664.4717">9378 10197 1,'-19'0'2,"1"1"0,-3 0-1,-4 1 0,-2-1 0,0 3-1,0-1 1,-4 2 0,-2 0-1,0 2 0,-2-2 0,0 2 0,0-1 0,-2 1 1,-1 0-1,1 0 1,2-1-1,-2 0 1,-1 1-1,3-1 0,2-1 0,-2 2 1,2-2 0,2 1-1,0-2 0,0 2 1,2-1 0,-2 0 0,4-1-1,-2 2 1,2-1-1,0 0 1,0 0-1,3 1 0,-1 0 0,0 2 0,0 0 0,2 0 0,-1 0 0,1 3 2,0 0-2,-2 2 0,2-1 0,3 1 1,-3-1-1,2 2 0,-1 0 1,1 0-1,-2 1 1,5 1 0,-3-1-1,2 0 0,1 0 0,1 0 0,1 0 0,1 0 0,-1 1 0,1 0 0,1 0 0,1-1 0,1 1 0,-3-1 0,3 3 0,-1-2 0,3 3 1,-2-2 0,-1 2 0,1 1-1,2-1 0,-3 1 0,1 3 0,1 1 0,-1-1 0,4 2 0,-3 2 0,3-1 0,0 2 0,0-2 0,1 3 0,1 1 0,2-1 0,0 0 1,2 1-2,0-1 1,0 1 0,2 0 0,2 1 0,0-2 0,2 1 0,2-1 0,0 1 0,1 1 0,1 0 0,2 1 0,3 1 0,-3 1 0,4-2 0,1 3 0,1 1 0,1-2 0,2 1 0,1-1 1,1-1-1,2 0 0,-1-1 0,5-1 1,2-2-1,0-3 0,2 0 0,2-2 0,0 0 0,5-1 0,-1-2 0,2-1 0,3-2 0,3 0 0,3-2 0,-1-1 0,3-1 0,-1-1 0,1 0 0,2-2 0,0 0 0,-1-2 0,-1 0 0,2-2 0,1-1 0,-1 0 1,4-1-1,0-2 1,2 2-1,0-3 1,2-2-1,-3 1 0,3-3 7,2 0-8,1-2 0,-1-1 0,2 1 1,0-1 6,0 0-7,2-2 0,-4 1 0,0-1 1,2 0 0,-4 0 6,0-2-7,-2 1 0,0 1 6,0-1 0,0 0-7,0 1 6,-2-2 0,2-1 0,-5 1-1,1 0 0,0-2 5,0 1-7,-3-2 0,1 0 6,0 0-1,-1-2-13,-1 0 1,0 0 13,-3-1-14,3 0 2,-3-1 0,1-1 7,-2 1 6,-1-1-7,-2-1-6,1-2 0,-3-1 0,-1 2 8,-1-2-7,0-1-1,-4-1 9,-2 0-1,1 0 0,-3-1-1,0 0 6,-5 0-7,1-1 6,-2 1-1,-2-3-7,0 2 0,-3-2 0,1 0 1,-4 0 6,-1 0-7,-1-2-6,-3-1 1,2 1 0,-3-1 7,-1 0 0,-2-1-7,1 0 8,-1 0-7,0 1 1,-2 1-1,1 0 9,-3-1 5,0 1-7,0 1-7,-4 2 1,0-3 7,-2 2-1,0-1 0,-2 1 0,-2 1-7,-3-2 1,-3 1-1,-3-1 1,-1-1 8,-3 1-8,-1 0 1,-5 1 0,-2 2 0,0-1 1,-2 2 0,-2-2 1,-2 3-1,2 1 1,-4 2 0,0 0 1,-1 2-1,1 0 1,2 2 0,-2 1-1,2 0 1,0 0 0,0 1-1,2 1 1,0 0 0,0 1 0,0 1-1,0 0 1,0 1 6,0 1-7,-3-1 0,3 1 0,0 1 0,0-1 1,0 2-1,-2 0 1,2 0-1,-2 1 1,2 0 0,-2 0 6,0 2-7,2-2 0,-2 2 7,2 0-7,0 1 0,0 0 6,2-1 0,0 2-8,0 1 1,0-2 0,0 1 0,0 2 1,0-1 6,0 0-7,2 0 0,-2 1 1,0 0 0,2 0 0,-1 1 0,-1 0 0,-2 0 1,0 0 6,0 0-7,-1 2 6,-1-2-7,2 1 0,0-1 0,2 2 1,0-2 0,0 1 0,5-1 7,-1 1-8,0-2 1,2 1 0,3-1 0,-1 1 0,0-1 0,1-1 1,1 0 6,-2 1-1,3 1-7,-3-1 0,2 0 0,3 0 7,-5 1-7,3-1 0,1 1 7,-2 0-1,1 0-6,1 1-1,1 0 1,-1-1-1,1 1-1,-1 0 0</inkml:trace>
  <inkml:trace contextRef="#ctx0" brushRef="#br0" timeOffset="106384.0848">12472 4287 1,'-2'6'2,"0"0"0,0 2 0,-3 2-1,1 1 0,0 1 0,0 1 1,-2 1-1,0 2-1,-1 0 1,1 1 0,2 1 0,-2 1 0,2 2 0,0 2 0,-1-1-1,1 1 0,0 1 0,2 1 1,0 0-1,0 2 2,0-1-1,0-1-1,0 2 0,0 0 0,0-1 0,0 1 1,0 1-1,-1 0 0,1 0 0,0 1 0,-2 1 0,2 0 0,-2 2 0,0 0 1,0 1 0,2-1-1,-2 3 0,-1 0 0,-1 0 1,2 0 0,0 0-1,0 0 0,-2 0 0,1 1 0,1 0 0,0-1 1,0 2-1,0 0 0,0 3 0,0 0 1,-1 1-1,1 2 0,-2 0 0,2 1 0,0 0 0,0 1 1,0 0-1,-3-1 0,3 3 0,0-2 0,-2 0 0,2 3 0,-2 1 0,-1-1 0,-1 3 0,0-1 0,2 1 0,-3 0 0,1 1 0,0 2 0,0-2 0,-5 2 0,3 0 0,-1 0 0,1 2 0,-2-1 0,-1 2 0,3 2 0,0-4 0,-3 2 0,3-1 0,-1-1 0,-1-1 0,4 0 0,2-2 0,-3 1 0,1 0 0,2 1 0,0-1 0,-1 2 0,1-3 0,0 2 0,2-2 0,0-1 0,0 1 0,-1-1 0,1 1 0,0-2 0,0 0 0,2-3 0,0 1 0,0 1 0,2 0 0,0 0 0,0-3 0,0 1 0,2-2 0,-2-1 0,4-1 0,0-2 0,0-1 0,0 0 0,1-2 0,1 0 0,-2 1 0,2-3 0,0 0 0,1 1 0,-1 1 0,2-1 0,-2 0 0,-2 1 0,3 2 0,1-2 0,-2 1 0,0-1 0,0 0 0,3 2 0,-3 0 0,2-1 0,1 1 0,-1-1 0,-2 2 0,2 1 0,1 0 0,1-2 0,-4 2 0,4 0 0,1 0 0,-3 1 0,2-1 0,1 0 0,-1-3 0,2 2 0,-1-2 0,-1 0 0,3-2 0,-3 0 0,0-1 0,3 1 0,-5-1 0,0 2 0,0-1 0,-1 1 0,-1-1 0,0 1 0,-2-1 0,0 0 0,0 0 0,1 2 0,-3-1 0,-2 0 0,2 1 0,-2-1 0,0 3 0,0-2 0,0 2 0,-2 0 0,0 2 0,0 0 0,-1 1 0,1 0 0,-2 0 0,0-1 0,0 2 0,-2-2 0,0 0 0,1-3 0,-1 1 0,0-1 0,-2-1 0,0 2 0,-1-2 0,-1 2 0,2-1 0,-5-3 0,1 0 0,-1-1 0,-1 1 0,-1-2 0,1 0 0,-3-1 0,1-2 0,-1 2 0,1-1 0,-5-1 0,2 0 0,-1-2 0,-1-1 0,0 1 0,-1-1 0,1 1 0,-2-1 0,1 0 0,-1 1 0,-2-1 0,2 0 0,-4 1 0,2 0 0,1-1 0,-3 0 0,0 0 0,2-1 0,-4-1 0,2-1 0,-4-2 0,2 0 0,-2-1 0,0-1 0,-2-1 0,2-2 0,-2 1 0,2-1 0,-2-1 0,2 0 0,-2-2 0,0 0 0,0-1 0,0-2 0,-1 2 0,-1-2 0,0 0 0,0-3 0,0 2-1,0-2 1,-3 0 0,1-1 0,2 0 0,-2 0 0,0-1-1,-1 0 0,1-2 2,0-1-1,2 1 0,-3-1 0,1-2-1,0 0 1,2-1 0,-2 0 0,1 0 0,1-1 0,-2-1 0,2-1 0,0-2 0,-2 0 0,1-1 0,-3 0-1,2-1 1,0 0 0,-1-1 0,3 1-1,-2-1 1,0-1 0,2 0 0,-3 1 0,3-2 0,-2 1-1,2 1 1,-2 0 0,-1-1-1,1 0 1,0 0-1,0 2 0,0-2 1,-1 0 0,1 1-2,0 0 2,-2-1 0,1 0 0,1 0 0,0 0 0,0 0 0,-1-1 0,1 0 0,2 1 0,-2-1 0,2-2 0,-3 2 0,1-1 0,0 0 0,2-1 0,-2 1 0,-1-1 0,3-1 0,-2 1 0,0-2 0,-1 0 0,1 0 0,-2-1 0,4 1 0,0-2-1,-3 0 1,3 1 0,0-2 0,0-2 0,2 2 0,-2 0 0,2-3 0,2 2 0,-3 0 0,1-2 0,0 1 0,2-1 0,-2 0-1,2-1 1,0 1 0,-2-2-1,0 0 1,2 0 1,0-1-1,0 0 0,0-1 0,0 1-1,2-1 1,0 0 0,0-1 0,0-1 0,2-2 0,0 0 0,2 0 0,3-2 0,-1-1 0,0-2 0,0 0 0,3 0 0,1-2 0,1 0 0,-1 1 0,0-2-1,1-1 0,1 0 0,-1 1 1,1-1 0,0-1 0,3 0-1,-1 0 1,1-1 0,0-1-1,-3 0 1,2-1 0,1 1-1,2 1 1,-1 0 0,-1-1 0,-1 2 0,-14-37 0,4 10 0,5 6 0,1 8 0,3 2 0,-1 1 0,3 3 0,-1 4 0,9 18 1,-2-3-1,1-4 0,-1-1 0,2-2 0,-2 0 0,-1-3 0,1 0 0,0 0 0,0-2 0,1 0 0,-1-2 0,2-1 0,0-1 0,0 0 0,-1-2 0,1-1 0,2 0 1,0-4-1,0 1 0,0-1 0,-1 1 0,1-1-1,2 1 1,-2-1 0,2-1-1,0 1 2,2-2-1,-2-2 0,0 0 0,2-2 0,0 0 0,-2-2 0,2 2 0,0-2 0,-2-1-1,2 1 1,0-2 0,-2 1 0,2-4 0,0 1 0,-2 1 0,2 0 0,-3-1 0,1 5 1,2-1-1,-2 2 0,0 0 0,2 0 0,-2 2 1,2 0-1,-2-1 0,2 1 0,0-1-1,-2 0 2,2-2-1,0 3 0,0-1-1,-2-1 1,2 1 1,0 0-1,2-1 0,-2 2 0,2-2 0,2 0 0,-2 2-1,2-1 1,1 3 0,1 1 0,-2-1 0,0 4 1,0 0-1,0 2 0,0 1 0,1 1 0,-3 2 0,0 0 0,0 1 0,-2 1 0,0 1 0,0-3-1,2 0 1,-2-3 0,0 0 0,0-3 0,0 2 0,0-2 1,2 1-2,0 0 1,2 0 1,0 1-1,3 1 0,-1 0 0,0 1-1,2 2 2,0-1-2,3 2 2,-3 0-1,2-1 0,1 3 0,-1-1 0,3 2 0,-1 0-1,2 0 1,1 2 0,1-2 1,1 1-1,2 0 0,-3 2 0,3 0 0,1 0 0,-1 2 0,2-1 0,-1 1 0,5 1 0,-2 0 0,2 2 0,0 1 0,-1-2 0,3 2 0,0 0 0,2 1 0,0-1 0,0 1 0,0 0 0,2 1 0,2-1 0,0 1 0,2 2 0,1-2 0,-1 0 0,0 1 0,2 0 0,0 2-1,1-1 1,-1 1 0,0 1 1,0 1-1,0 0 0,1 1 0,1 0 0,-4 0 0,2 1 0,3 0 0,-3 2 0,0 0-1,-2 0 2,2 1-1,1 0 0,-3 0 0,2 1 0,-2 1 0,0 0 0,-1-1 0,1 2-1,0-1 1,0-1 0,0 0 1,2 2-1,1-1 0,-3-1 0,2 2 0,0-1 0,3-1 0,-1 3 0,2-2 0,1 1 0,-1-1 0,0 1 0,1-1 0,-1 1 0,0 1 0,1 0 0,-1 1 0,0-1 0,1 2 0,-1-1 0,1 0-1,-1 0 2,-2-2-1,5 3 0,-3 0 0,2-1 0,3 1 0,-3-1 0,1 3 0,-1-1 0,1-2 0,-1 2 0,-2 2 0,3-2 0,-3 1 0,3 0-1,-3-1 1,0 1 0,1 0 0,1 1 0,1 0 0,-3 0 1,2 1-1,-1-1 0,-1 1 0,1 2 0,-1-1 0,-2-1 0,0 2 0,-1 0 0,-3 0 0,2 2-1,-4 2 1,0-2 0,-2 1 1,0 0-1,-2 2 0,0-1 0,-2 0 0,-2 0 0,0 2 0,-5-2 0,3 0-1,-2 1 1,-3 0 0,3-1 0,0 2 0,-5-2 0,1 2 0,-1 0 1,1 0-1,0-1 0,-1 1 0,-1-1 0,3 0 0,-3 0 0,1-1 0,1 3 0,-1-1 0,3 0 0,-3 0 0,3-1 0,-2 1 0,1-2-1,-1 2 1,1 0 0,-1 0 0,0-2 1,-1 0-1,-1 2-1,-1-3 1,0 1 0,1-1 1,-3 2-1,1-2 0,-1 0 0,-1 0 0,-1 0 0,0-1 0,-2 2 0,-1-2 0,1 1 0,-2-1-1,0 2 0</inkml:trace>
  <inkml:trace contextRef="#ctx0" brushRef="#br0" timeOffset="119774.8508">16403 5758 2,'-8'-3'1,"0"-2"0,0 2 0,-1-2 0,1 1 0,-2 0 0,1-1 0,1 2 0,-4 0-1,-1 1 1,1-2-1,-5 1 1,1 1-1,-3-1 1,1 1-1,-1 1 0,-4 0 0,1-1 0,-3 1 0,-2 1 1,-2-1 0,-2 1-1,-2 0 0,-2 1 0,-3 2 0,-1-1 0,-2-1 0,-1 1 0,-1 0 0,-1 1 0,1 1 0,0-2 0,-3 1 0,3 1 0,-3-2 0,3 3 1,-1-2-1,1 0-1,-1 0 1,-1 0 0,4-1 0,-1 0 0,-1 3 0,1-2 1,-3 1-1,4-1 0,-1 1 1,-1-1-1,1 1 1,1 0-1,0 0 0,-1 1 0,-1-1 0,-1 1 0,3-1 0,-2 2 0,1 1 0,-1 0 0,-3 3 0,3-1 0,0-1 0,1 1 0,3 1 0,0 0 0,1 1 0,3-1 0,0 0 0,2 1 0,2-1 0,0 1 0,2-1 0,0 1 0,2-1 0,0 0 0,2 1 0,1 1 0,1 1 0,-2-2 0,2 2 0,0-1 0,1 0 0,1 1 0,0 0 0,1-1 0,1 2 0,-2-2 0,3 2 1,-1-1-1,1 1 0,1-2 1,3 1-1,-1-1 0,1 1 0,-1 1 0,3 0 0,-5 1 0,5 0 0,-1-1 0,1 1 0,0 0 0,1 1 0,-1 1 0,-1-1 0,1 3 0,0-1 0,-3 2 0,1 2 0,1 0 0,-1 1 0,-1 1 0,-1 0 0,1 2 0,1 0 0,-1-2 0,1 2 0,1-2 0,-1 0 0,1 2 0,1 0 0,0-3 0,1 1 0,1 1 0,0-1 0,3 0 0,-1 1 0,2 0 0,2 2 0,0-1 0,2 1 0,0 2 0,-1 0 0,3 0 0,3 2 0,-1-2 0,0 3 0,4-1 0,-2-1 0,2 0 0,0 1 0,3-1 0,-3 1-1,4 0 1,-1-1 0,1-1 0,2 0 0,1 0 0,-1 0 0,3 0 0,1 0 0,1 0 0,3 0 0,1 2 0,2-2 0,0 0 0,1 0 0,1-2 0,2 0 0,0-1 0,2 0 0,0-2 0,2-1 0,0-2 0,0 1 0,4-2 0,-2-1 0,2-2 0,0-1 0,1-1 0,3-1 0,0-2 0,5-1 0,1-2 0,1-2 0,1-1 0,5-3 1,0 1-1,-1-3 0,5-1 0,0 0 0,0-1 0,0-2 0,2 0 0,0 0 0,-1 0 0,-1-1 0,0 1 0,-2 0 0,0-1-1,-1 1 1,-1-1 0,2-1 0,-4 2 0,-1-3 0,1 1 0,-1 0 0,3-2-1,2 0 1,-2-3 0,-1 2 0,1-2 0,0-3 0,-3 0 0,3-3 0,-2 1 0,-3-3 0,3 0 0,-5-3 0,3 0 0,0 0 0,-1-1 0,1 0 0,-1-1 0,-1-2 0,-1 2 0,-1-3 0,1 1 0,1-2 0,-3 0 0,1-1 0,-3-1 0,0-1 0,1 0 0,-3-2 0,-2 2 0,0-1 0,-1-2 0,-1 1 0,-2-1 0,2 2 0,-4-2-1,2 1 1,-4-1 1,2 2-1,-2-3 0,-2 1 0,0 1 0,-2-2 0,-1-1 0,-1-2 0,2-1 0,-2-2 0,-5-1 0,3-1 0,-4-1 0,-1 2 0,-1-1 0,-3 1 0,0 0 0,-3 3 0,-1-2 0,-4 3 0,0 1 0,-4-1 0,-2 2 0,0-1 0,-4 2 0,0 1 0,-3-1 0,-1 0 0,-2 2 0,-1-1-1,-1 2 1,-1 0 0,1 2 0,-3 1 0,1 1 1,-3 1-1,3 3 0,-3 1 0,0 2 0,1 1 0,-1 3 0,1 0 0,-1 1 0,0 2 0,1 0 1,-3 0 0,0 3-1,1-1 0,-1 1 0,2 0 0,-1 3 0,1-1 0,0-1 0,1 2 0,1-1 0,3 2 0,-1-1 0,-1 2 0,3 0 0,1 0 0,0 2 0,1-1 2,1 1-2,2 0 0,-1 0 0,3 0 0,0 1 0,0 1 0,2-1 0,-1-1 0,3 2 0,-2 1 0,2-1 0,-2 1 0,0 1-2,0-1 0</inkml:trace>
  <inkml:trace contextRef="#ctx0" brushRef="#br0" timeOffset="122113.9845">15913 7713 2,'-10'-5'1,"-2"3"1,-1-2-1,-1 2 0,-5 0 0,0-1 0,-1 1-1,-3 1 0,0 0 1,0 0-1,-3-1 0,-1 2 1,-2 0-2,0 2 1,-2-1 1,2 0-1,0 0 0,-2 0 0,2 2 1,-2-2 0,-2 1-1,2 0 0,0 2 0,-2 0 0,0 0 1,-1-1 0,3 1-1,-2-1 0,2 1 0,-2-1 0,0 1 0,2 1 0,0-1 0,0 1 0,0-1 0,0 0 0,0-1 0,0 2 0,2 0 0,-2-2 0,2 1 0,-2 0 0,2 1 0,0-1 0,0 0-1,-2 2 1,2-1 0,-2 0 1,0 1-1,2 1 0,0-1 0,-2 0 0,4 0 0,0-2 0,1 3 0,1-1 0,0 0 0,-2 0 0,2 1 0,2 0 0,3-1 0,-3 2 0,2-3 0,3 4 0,-3 0 0,5-1 0,-3 1 0,0 0 0,3 0 0,-1 1 0,1 0 0,-1 0 0,1 1 0,-1-2 0,0 1 0,-1 1 0,1-1 0,3 0 0,-3 0 0,3-1 0,-1 2 0,1-2 0,-1 2 0,-1-2 0,1 1 0,-1 0 0,1 0 0,-1 1 0,-1-1 1,1 2-1,-1 0 0,-1 0 0,-1 1 0,0 0 0,-1-1 0,-1 2 1,0 1-1,1-1 0,-3 0 0,0 1 0,4-1 0,-1 0 0,1 0 0,3 0 0,-3-1 0,2 2 0,3-1 1,0 1-1,-1 0 1,3 1-1,-1 0 0,1 0 1,1-1-1,1 1 0,0 0 0,2 0 0,1-1 0,-1 1 0,2 1 0,0 0 0,-1 0 0,1 1 0,-2-1 0,4 1 0,-2-1 0,1 2 0,1-2 2,0 1-2,0 0 0,2 1 0,-2-1 1,2 1-1,0 0 0,0 0 1,0 0-1,0 0 0,-1-1 0,1 1 0,2 1 0,0-1 0,0 1 0,0 0 0,0 0 0,0 1 0,2 2 1,-2-1-1,3 0 0,1 1 1,-2 1-1,2-1 0,0 1 0,0 1 0,0-1 0,2-1 0,1 2 0,-1-2 0,2 0 0,0 1 0,1-4 0,3 1 0,-4 2 0,5-3 0,-1 0 0,3 0 0,-1 0 0,3 0 0,-3-2 0,3 0 1,1 0-1,-1 1 0,1-1 1,3-1 0,-2-1-1,1 3 0,1-1 0,0 1 0,2-3 0,-1 1 0,-1 1 0,2-1 0,2 2 0,-5-2 0,5 0 0,-2 0 0,2 1 0,-1 0 0,1 1 0,2-2 0,0 2 0,0-3 0,2 2 0,2-1 0,0 0 0,0 0 0,2-1-1,0 0 2,2-1-1,0 0 0,3-1 0,-3-1-1,2 0 2,0-1-2,3-1 2,-1-1-1,0-2 0,3 0 0,-1-1 0,2 0 0,1-3 0,-1 1 0,3-1 0,-3-1 0,3-1 0,-1 0 0,-1-1 0,1-1 0,-1-1 0,1-1 0,1 0 0,-3 1 0,5-3 0,-3 1-1,3-1 1,3 0 0,1-2 1,0-1-1,1 1 0,3-1 0,0-2 0,0 0 0,0-1 0,0 0 0,2-2 0,-1 2 0,3-2 0,0-1 0,0-1-1,0 0 1,2 0 0,-4-1 0,0 0 1,0-2-1,-2 1 0,-2-2 0,0 1 0,-3-2 0,-1-1 0,0 2 0,-3-2 0,-1 0 0,1 0-1,-3 1 1,-1-2 0,-2 0 0,-1 0 0,-3 0 0,0 0 0,-2-1 0,-2 0 0,3 1 0,-5-2 1,0-1-1,0 0 0,-2-2 0,-3 1 0,-1-2 0,0 0 0,-2-1-1,0-2 1,-5 0 0,3 0 0,-7-2 0,3 0 0,-3 0 0,-1 1 0,-1 0 0,-3-1 0,1 1 0,-2-1 1,-2 2-1,1 0 0,-3-2 0,-2 1 0,0 0-1,-2-3 2,0 1-1,-2 0 0,0-1-1,-5-3 1,3 1 0,0-2 0,-2 1 0,0 1 1,0 0-1,-1 1 0,-1 0 0,0 3 0,0 0-1,-3 2 1,3 1 0,-4 0 0,-1 1 0,1 3 0,-5-1 0,3 3 0,-3 0 0,-1 0 0,-3 1 0,0 3 0,0-2 0,-1 2 0,-3 0 0,0 2 0,0 0 0,0-2 0,-1 1 0,-3 1 0,2 0 0,-2-1 1,2 0-1,0 1 0,-2 0 0,2-1 0,2 1 0,-2 0 0,3 0 0,-1 2 0,2 0 0,2 1-1,-1 1 2,1 2-2,2 0 2,1 2-1,-1 1 0,3 1-1,-1 1 1,3 1-1,-3 3-1,3 2 0</inkml:trace>
  <inkml:trace contextRef="#ctx0" brushRef="#br0" timeOffset="126749.2497">15828 10115 2,'-4'-6'1,"-2"-1"0,0-1 0,0 1 0,0-1 0,-1 0 0,1 0 0,0 0 1,-2-2-1,-1 1 0,1 1 0,-2-1 0,1-1-1,-1 2 0,2 0 1,-2 0-1,-1 1 0,1-1 1,-5 1 0,1 0-1,-1 1 0,-1-1 0,-3 1 0,1 0-1,-1 1 1,0 1 0,-3 1 0,1 0 1,-4 1-1,0 0-1,1 0 2,-3 2-1,-2-1 0,0 1 0,-2 1 0,0 1 1,-2 1-1,2-1 0,-3 2 0,1-1 0,0 0 0,-2-1 0,0 2 0,0-2-1,0 0 1,-3 2 0,3-1 0,0-2 0,-2 3 0,0-2 0,-1 2 1,3-1-1,0-1 1,0 3-1,0-1 0,0-1 0,2 2 0,-1-1-1,1 0 1,2 1 0,-2-1 0,4 2 0,-2-1-1,2-1 1,0 3 0,2 1 0,-1-1-1,1 3 1,2-1 0,0 0 0,0 2 0,2-1 0,1 1 0,-1 0 0,0 1 0,3 0 0,-1-1 0,0 1 0,3 1 0,-1-2 1,0 2-1,3 0 0,-1 0 0,1 1 0,1-2 0,1 2 0,-1 0 0,1 1 0,-3 1 0,3-1 0,-1 1 0,1 0 0,-3 2 0,3-1 1,-3 3 0,3-2-1,-3 2 0,1 1 0,1 0 2,-1 1-2,-1 1 0,3 1 0,-3 0 0,3 1 0,-1 0 0,1 1 0,-1 0 0,1 1 0,-1 1 1,3-1-1,-3 2 1,3-1-1,-1 1 0,3 1 1,0 0-1,-1 2 0,3 0 1,0 2-1,0 0 0,1 1 0,1-1 0,0 1 0,2 0 0,2 0 0,-2 0 0,2-1 0,2-1 0,0 2 0,2-1 0,2 1 0,2 0 0,2 0 0,-1 0 0,1-1 0,2 3 0,5-3 0,-1 1 0,3-1 0,1 0 0,5-3 0,0 1 0,4-2 0,0 0 0,4-1 0,0-1 0,2-1 0,2-2 0,2 2 0,2-4 0,1 2 0,1-1 0,2-1 0,5-1 0,0-1 0,1 0 0,1-1 0,2 0 0,-1-2 0,1 0 0,2-1 0,-1-2 0,1 1 0,2-2 0,0 0 0,-2-2 0,2-1 0,-3 0 0,3 0 0,-2-2 0,0-2 0,-3-1 0,5 0 0,-2-2 0,2-1-1,0-1 1,4-1 0,0-2 0,2 0 0,0-3 0,-2 0 0,2-2 0,-2 0 0,2 0 0,-4-1 0,2-1 0,56-7 0,-15 1 0,-16-1 0,-46 7 0,0 1 0,-2-1 0,3-3 0,-1 1-1,-2-3 1,3 1 0,-3-3 0,2 0-1,-2 0 1,3-2 0,-1-1 0,0 0 1,1-2-1,42-20 0,-9 3-1,-11 2 1,-33 19 0,0-2 1,2-1-1,0-1-1,-2-1 1,0-1 1,-1 0-1,-1 0 0,0 0 0,-2-2 0,0 2 1,0-2-1,-3 1 0,-1-2 0,0 0 0,0-1 0,-3 0 1,-1-1-1,-1-3 0,1 0 0,-3-2 0,-1-1 0,-3-2 0,0 0 1,-1-1-1,-1-2 0,-2-2 0,-2 2 0,-2 0 0,-2-1 0,-2 0 0,0 2 0,-4-2 0,0 1 0,-5 1 0,-1-1 1,0 0 0,-3 1-1,1 0 0,-3-1 0,3 0-1,-3 2 1,-2-1 0,3 0 1,-3 0-1,1 4 0,1-1 0,-1 0 0,-3 2 0,0 2 1,0-1-1,-1 2 1,1 2-1,0 1 0,-3 0 0,1 3 0,-2 0 0,-2 1 0,2 2 0,-4 0 0,2 0 0,-2 2 0,1 0 0,-1 1 0,0 0 0,0 1 1,2 0-1,0 0 1,0 1 0,0-2-1,0 2 0,0 0 0,0 1 0,1-2 0,-1 1 0,0 0 0,2-1 0,-2 0 0,4 1 0,-1 0 0,3 1 0,0 0 0,0 1 0,-1 2 0,1-1 0,0 0 0,3 2 0,-1 2 0,1 0-1,3 1 0,-2-2-1</inkml:trace>
  <inkml:trace contextRef="#ctx0" brushRef="#br0" timeOffset="135703.7618">16730 6881 1,'-2'-2'2,"0"0"0,0-1 0,-2 1-1,2 1 1,0-1-1,0-1 0,0 1 0,-3 0 0,3 0 0,2-1 0,-2 2 0,2-2 0,-2 1 0,0 0 0,2 1 1,0 1-2,-2-1 1,2 1-1,0 0 0,0 0 1,0 0 0,0 0-1,0 0 0,0 0 0,0 0 1,0 0-1,0 0 0,0 0 0,0 0 0,0 0 0,0 0 0,2-2 1,2 2-1,0 0 1,1 0-1,1 0 1,4-1-1,-2-1 1,3 1-1,-1-2 1,3 2-1,-3 0 0,4 1 0,-1-1 0,-1 0 0,3 1 0,-1 0 0,3 0 0,1 0 0,1 0 0,-1 0 0,1 1 0,0 0 1,-1 0-1,3 0 1,0-1-1,-1 0 0,1 0 0,0 0 1,-1 0-1,3-1 0,0 0 0,0 1 0,-1-2 0,1 1 0,2-1 0,-2 1 0,0 0 0,-3-1 0,3 1 0,0-1 0,-3 1 0,3 0 0,-2 0 0,-1-1 0,1 2 0,4-2 0,-4 1 0,1 0 0,1 0 0,0 0-1,0 0 1,-1 1 0,-1 0 0,2 0 0,0 0 0,-5 0 1,5-2-1,-4 2 0,-1-1 0,1 0 0,-3 0 0,1 0 0,-5 0 0,3-1 0,-5 2 0,0-1 0,1 0 0,-3 0-1,-2 1 1,0-1 0,1 1 1,-3 0-1,0 0 7,0-1-8,-2 1 1,-2-1-1,2-1 7,-2 1-7,0 0 0,-2 0 7,0 0-8,0-2 7,-4 2-7,0 1 0,-5-2 1,-1 2-1,-5 0 1,-1 1 0,-5 1 0,-2 0 0,-4 1 1,0-1-1,-6 1 7,0 0-7,-4 2 0,-3-2 0,-1 1 0,-5 0 0,3 1 1,-5-1-1,0 0 0,-1 0 0,-1 0 1,2 0 0,3 1 0,-1-3-1,3 1 1,1 2 0,3-2 0,4 0-1,-3-1 1,5 0 0,0 2 0,2-2 0,2 1 0,2-1 0,0 1 0,4-1 0,3 0 0,-1 0 0,4-1 0,3 1 0,3-1 0,-1 0-1,3 1 1,1-2 0,2 1 0,2-1 0,1 2 0,1-2 0,2 0-1,0 0 1,4-2 0,0 2 0,2 0 0,3 0 0,1-1 0,2 0 0,3 0 0,1-1 0,3-1 0,1 0 0,3-1 0,2 1 0,2-2 0,-1 0 0,5 1 0,2-2 0,0 0 0,5 2 0,1-2 0,0 0 0,2 0 0,1-1 0,1 1 0,0 0 0,1 1 0,-3-1 0,2 0 0,-1 1 0,-1 0 0,-2-1 0,-2 1 0,1 0 0,-3 1 0,-2 0 0,0 0 0,-4 0 0,-1 1 0,-1-1 0,-2 2 0,0-2 0,-5 3 0,-1-1 0,-3 1 0,-1 0 0,-3-1 0,-2 0 0,-3 2 0,-3-1 0,-4 1 0,-5 1-1,-1-1 1,-6 4 0,-5-1 0,-4 3 0,-2 0 0,-4-2 0,-2 3 0,0-1 0,-4 1 0,0 0 0,-2-1 0,0 0 0,-1 1 0,3-3 1,0 2-1,-2-1 0,6-2 0,2 1-1,2-1 0,2 0 1,2-1 0,3 0 0,5-1 0,3 1 0,-1-1 0,3 1 0,2-2-1,4 1 1,2-1 0,4-1 0,4 1 0,2 0 0,7-3 0,5 0 0,5-1 0,4-2 0,6 0 0,2 0 0,3-2 0,3 1 0,3-1 0,1 0 0,5 0 0,0 2 0,1-1 1,1 0-1,0 1 0,0 0 0,0 2 0,-3-2 0,-1 0 0,-5 1 0,1-1 0,-5 3 0,-4-2 0,-3 2 0,-5 1 1,-3-1-1,-3 1 0,-6 1 0,-3 1 1,-3 0-1,-7 0 0,-6 1 0,-5 1 0,-7 1-1,-5 0 2,-6 0-2,-6 2 1,-4 0 1,-6 1-1,-5-2 0,1 2 0,-3 0 0,-1 2 0,-1-2-1,-2 1 1,3 0 0,-3 0 0,0 0 0,3 0 1,1-3-1,3 1 0,3 0 0,5-1 0,0 0 0,4-2-1,2 0 1,4 0 0,4-1 1,0 1-1,7-2 0,-1 1-1,3 0 1,3-1 0,1 2 0,0-1 0,1 0 0,5-1 1,0 0-1,6 0 0,4 0 0,3-2 0,5 0 0,5 0-1,6-1 1,4-2 0,4-1 0,2 0 1,4-1-1,3 2 0,-1-4 0,2 4 0,5-1 0,-5 0 0,3-1 0,-3 2 0,-1 2 0,-1-1 0,-4 0 0,-2 1 0,-4 0 0,-4 2 0,-2-2 0,-2 2-1,-5 0 1,-1 0 1,-5 0-1,1 0 0,-3 1 0,-4 0 0,-2 1 0,-1-1 0,-3 1 7,-3 0-8,-1 0 1,-2 0-1,0 2 0,2-2 0,-2 0 7,-1 0-7,5 0 7,-2-1-7,0 2 0,2-1 0,0-1 6,2 1-7,-2-1 0,2 0 7,-2 0-7,2 0 0,0 0 0,2 0 0,0 0 1,2 0 7,-2-1-1,2 0-7,0-1 0,1 0 7,-1 1-1,0 0-7,0 0 0,2-1 1,-4 1 0,2 0 1,-2-1 6,0 1-7,3 1 0,-3-2 0,0 2 1,2-1 0,0 0 0,0 0 0,0 0 7,3 0-7,-3-1 0,2 2 0,2-1 0,-2 1 0,3-1 0,-1 0 0,0 0 0,2 0 0,1-1 7,-1 0-7,1 0 0,-3 0 0,4 0 7,-4 1-7,1-1-1,1 1 1,-2 0 0,-1-1 0,-1 1 0,-2 0 1,2 0 0,-4 1 6,2 0-7,-2 0 6,0 0-7,1 0 0,-3 0 0,2 0 0,-2 0 1,2-1 0,-2 1 1,2 0 6,-2 0-7,0 0 0,-2 0 0,0 0 13,-3 0-8,-1 1-7,-4 1 7,-5 1 0,-1-1-1,-3 1 0,-3 0-1,-3 0-6,-2 2 0,-4-1 0,-4 2 1,-5-1 0,1 2 7,-4 0 0,-1 1 0,-1 0-9,-3 1 2,1 1 7,-3-1 0,0 0-9,1 2 9,-1-2-9,2-1 9,1 0-8,3 1 1,3-2 0,2 0 1,6-3 6,0 1-6,6-1 6,0 0-7,4-1 1,2 1 0,5-3 0,-1 1 0,5 0 0,-1-1 1,3 0 0,2 0 0,2 0 7,1 0-7,1-1-1,2 2 1,2-2 0,4-2 6,1 2-6,3-1-1,4 0 7,3 0 0,1-1-8,3-1 1,4 1 0,1 0 7,3-1-7,4 0 0,0 0 0,2 0 0,1-1 0,1 2 1,0-1 0,2 0 7,0 0-1,5-1-8,-1 2 1,3-1 1,-1 0 0,0 0 0,1 0-1,-1 0 1,1-1 0,-1 2 0,-2 0 0,1-1 0,-3 0 1,0-1 0,-3 2 0,-1 0 6,2-2-7,-4 2 0,0 0 7,0 1-8,0-2 7,-2 1-7,2 1 1,-4-2 6,-2 2-1,0 0 0,-2 0-7,-2 0 7,-3 0 0,-1-1-1,-2 2-1,-3-1 0,-2 1-6,1-1 0,-3 1-1,1-1 8,-3 0-6,4 1 6,1-1-7,-1-1 8,0 0 6,1 1-14,1 1 0,-1-1 7,1 0 6,-1-1 5,1 1-14,-1 0 12,-1 0-20,0 0 13,1 0-6,-3-1 6,0 2-7,-1-1 8,1 1-9,-2 0-6,1 0 22,-1-1-16,-2 0 1,2 1-6,-1 0 13,-1 0 0,0-1-13,0 0 7,-2 1 6,0 0-7,1-1 7,-1 1-7,-2 0-6,0 0 13,0 0-6,0-2 6,0 2-7,0 0 0,-2 0 7,0 0 0,0-1-15,0 1 15,-2 0-7,2 0-6,-4 0 1,0-1 0,0 1 1,-3-1 0,1-1-1,0 2 2,-2-2 0,-1 1 0</inkml:trace>
  <inkml:trace contextRef="#ctx0" brushRef="#br0" timeOffset="136295.7957">18372 6544 3,'-2'-2'3,"0"0"0,-2 2-1,2-2 0,0 1 0,0-1 0,4 1-1,-2 1 0,0 0 0,0 0 1,0 0-1,0 0 0,0 0-1,0 0 1,0 0 0,2 1-1,0 0 0,0 3 0,4 0 1,1 2 0,1-1-1,0 0 0,2 2 1,3 0-1,-1-2 0,1 1 0,1 1 1,1-1-1,1 1 0,1 0 0,1 0 1,-1 0-1,2 0 0,-3 0 0,3-2 0,-3 1 0,1 1 0,-3-1 0,1 0 1,-1 0 0,-1-1-1,-1 2 1,-2-2-1,1 1 7,-5-2-8,0 2 0,0 0 7,-2-1-1,-1 2-7,-3-1 1,0 1 6,-5 1-7,1-1 0,-4 2 0,2-1 1,-3 0 6,-1 2-7,2-1 1,-2 0 6,-1 0-1,1 2 0,0-1-1,-1 1-7,1 0 1,2 1 0,-3-1 0,1 0 1,0 0 0,1-2 1,1 1 13,0-1-1,-1 0-16,3 0 9,-2-1 5,4-1-14,-2-1 7,1-1 0,1-1 6,0 1-14,0 0 14,2-2-1,0-2-1,0 2-7,0-2 6,0 0 7,2 0-22,0 1 15,-2-2-1,2 2-1,0-2 0,0 0-7,0 0-6,0-2 1,2 2 1,-2-2 0,2 1-1</inkml:trace>
  <inkml:trace contextRef="#ctx0" brushRef="#br0" timeOffset="155055.8687">18465 9135 2,'-4'-4'2,"2"1"0,-2-2 0,2 1-1,-2 0 1,0 1-1,-2-2 0,1 0-1,-1 2 1,2-1 0,-2 0-1,2 0 0,0 0 0,-1 1 0,-1 0 0,0 0 1,2 1-1,-2-1 0,4 1 1,-2 0 0,-1 1-1,3 0 0,-2 0 0,2-2-1,0 2 2,0 0-1,0 1 0,0-1 0,0 0 0,0 1 0,2-2 0,-2 1 0,2-1 0,0 1 0,0 0 0,-2 0-1,-1-2 1,1 2 0,0 0 0,0-1 0,0 0 0,0 1 0,2-1 0,-2 1 0,2-2 0,-2 1 0,0 1 0,2-1 0,-4-1 0,4 3 0,-2-1 0,0-1 0,0 1 0,2-1 0,-2 2 0,-1-1 1,1 1-1,0-1 0,0 0 0,0 1 0,0 0 0,-2 0 1,2-1 0,0 1-1,2 0 2,-2 0-2,2 0 0,0 0 0,-2 0 0,2 0 0,0 0 0,0 0 0,-2 0 1,2 0-1,0 0 1,2 1 0,-2-1-1,0 0 0,2 0 0,2 0 0,4 0 1,5-1-1,-1 1 0,7 0 1,-1-1-1,3-2 0,2 1 0,4 0 0,-1-1 0,3 2 0,2-2 0,-2 0 0,2 1 0,0 0 0,-2-2 0,2 3 1,-4-1 0,0 1-1,-2-1 0,0 2 0,0-1 0,-5 2 0,1-1 0,-2 0 0,-3 0 0,1 0 0,-3 0 1,1 2 0,-5-2-1,2 1 0,-1-1 0,-1 0 0,0 0 0,-1 0 0,1 0 0,-2 0 1,1-1-1,-3-1 1,2 2 0,-2-1-1,3 0 0,-3 0 0,-2-1-1,0 0 0,0 1 0,0-1 0,0 1-1,-2 0 0</inkml:trace>
  <inkml:trace contextRef="#ctx0" brushRef="#br0" timeOffset="155549.897">18736 8865 2,'0'-1'3,"-2"1"-1,2-1 0,0 1 0,-2-1 0,2 1 0,0 0-1,0 0 1,0 0-1,0 0 0,0 0 1,0 0-1,0 0 0,0 0-1,0 0 1,0 0-1,4 0 1,1 1-1,1 0 0,0-1 0,2 1 0,0 0 0,1 0 1,1 2-1,2-1 0,-1 0 0,-1 0 0,3 0 0,-3 0 0,0 2 0,3-2 0,-3 2 0,-2-1 0,3 1 0,-3-1 1,-2 0 0,2 1-1,-3-1-1,-1 2 1,0 1 0,0 0 1,-4 0-1,0 1 0,-4 2 0,0 0 0,0-1 0,-3 2 0,-1 0 0,0-2 1,-1 1-1,-1 2 1,2-1-1,-2 0 0,1 0 0,-1-1 0,0 0 0,1-1 0,-1 0 0,2 0 0,-3 0 0,3 1 0,0 1 1,0-2-1,-1-1 0,3 1 0,-2 0-1,2 0 1,-1 0 0,1 1 0,0-2 0,0 2 0,0 0-1,-1 0 0,1 2-2</inkml:trace>
  <inkml:trace contextRef="#ctx0" brushRef="#br0" timeOffset="156515.9522">17347 11391 1,'0'0'3,"0"0"-1,0 0 0,0 0-1,0 0 1,0 0-1,0 0 0,0 1 0,4-1 0,0 0-1,4 0 1,5 0 0,1 0 0,0 0 0,5 0 0,4 0 1,2-1-2,2 1 0,4 0 1,4-1-1,2-2 1,2 2-1,1-1 1,3-1-1,0 0 0,3 1 0,-1 0 1,1-1 0,1 1 0,-1-1-1,2 1 0,-1 0 1,-3-1-1,1 1 1,-4 1-1,1 0 1,-3-2-1,-4 2 0,0 0 0,-4-1 0,-2 2 7,-4-1-7,0 1 0,-4-2 0,1 2 0,-5 0 0,0-1-1,-3 1 1,0 0-1,1 1 1,-3-1 0,1 0 0,-1 0 0,-1 0 0,-3 0 6,2 0-7,-2-1 0,-1 1 1,-3 0-1,2 0 0,-2 1 7,0-1-7,-2 0 0,2 0 7,-2 0-8,1 0 1,-3 0-1,-3 2 0,1-2 0,-2 0 0,-2 1-1,-2-1 0</inkml:trace>
  <inkml:trace contextRef="#ctx0" brushRef="#br0" timeOffset="157179.9902">18428 11144 3,'0'0'3,"0"0"-1,0 0 0,0 3 1,0-2-1,0 0 0,2 0-1,-2-1 1,2 0 0,-2 1-1,0 0 0,0 0 0,2-1 0,3 2 0,-1-1 0,0 2-1,2 0 1,2 0 0,1 2-1,-1-1 0,2 2 1,3 1-1,1-1 0,1 1 0,1 1 0,1 0 0,1 0 0,1 1 0,2-2 0,-3 0 0,3 1 0,0-1 0,-3 0 0,-1 0 0,1-2 0,-1 1 0,-3 0 0,3 0 0,-3-2 0,-1 1 0,-1 0 0,-1-1 0,-1 0 0,-4-1 0,2 1 0,-1-1 0,-3 1 0,0 1 0,-2-1 0,-2 1 0,-2 1 0,-4 1 1,-3 1 0,-1-1-1,-2 2 1,-3 0-1,1 1 0,-5 1 0,0 0 0,1 0 0,-1 1 0,1 0 7,-1-2-7,2-1 12,-1 2-14,1-1 7,1 0-1,1-2-7,1 0 1,1-1 0,1 0 6,2 0 0,-1-1-7,3-2 0,0 1 14,-1 0-15,3-2 8,0-1 5,0 2-1,2-2-7,0 1-7,1-2 7,1 0 0,0 0-6,0 0 13,0 0-1,2-1 5,-2 2 0,0-1-15,0-1 7,2 0-7,-2 1 6,2 0-6,0-1 13,-2 0-2,2 0-13,0 0 13,0 0-1,0 0-1,0 0 0,-2 0-7,2 0 6,0 0 6,0 0-8,0 0-7,2 0 7,-2 0-7,0 0 7,0-1-13,0 1-6,0 0 2,0 0 1,0 0 1,0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4-11-26T06:37:18.07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1" timeString="2014-11-26T06:37:22.058"/>
    </inkml:context>
  </inkml:definitions>
  <inkml:trace contextRef="#ctx0" brushRef="#br0">13072 5631,'124'-25,"0"0,0 0,1 0,-1 25,0-24,0 24,0-25,24 0,1 25,0-25,0 0,0 25,0-24,24-1,-24-25,25 25,24 1,-24-26,-1 25,26 0,-26-24,26 49,-1-25,1 0,-1 0,25-24,-24 49,-1-25,1 0,-26 25,26-25,-50 25,24 0,-24 0,-25 0,0 0,0 0,-25 0,-24 25,-1-25,1 25,-51-25,26 25,-25 0,24-1,-24 26,-25-25,25 0,0 24,-25-24,25 25,-25-1,24 1,-24-1,0 1,0 24,0-24,0 24,0 26,0-26,0 1,0 49,0 0,-24 0,24 24,-25 1,0 0,25 0,-25 25,25-1,-25-24,1 49,24-24,-25 0,0 49,0-25,25 26,-25 48,1-23,24 23,-25-24,0 25,0 25,0 0,25 24,-24-24,-1-1,25 26,0 24,0 25,0 0,0-25,0 26,0-1,0 0,0 0,0 0,0-50,0 75,0-74,0 49,25 25,-25-25,24 0,1 25,-25-50,0-25,25 26,0-1,0-298,-25-73,0 48,24-48,1 48,0-24,-25 0,0-24,25 48,-25-73,25 49,-1 0,1 25,0-50,-25-25,25 75,0 0,-1-50,-24 0,25 50,0-75,0 50,-25 0,0-24,0 24,0-25,0 50,0-75,0 50,0 0,0-25,0 0,0 1,-25 24,25-25,0 25,0 0,0-25,0 25,-25 0,25-25,-25 50,1-50,-1 25,0 0,0 0,-24 0,-1 0,0 0,-49 0,0 0,0 0,-25 0,-25 0,25 0,-50 0,25 0,-49 0,24 0,-24-25,24 25,1-24,-26-1,26 25,-26-25,26 0,-1 25,-25-25,26 1,-1 24,-24-50,24 25,-24 0,49-24,-25 24,1 0,24-24,0 24,0 0,0-25,0 25,25-24,0-1,0 1,-24-1,24 0,24 1,-24 24,25-49,0 24,24 0,-24 1,25-1,-25-24,24 24,1-24,24 24,1 1,-1-1,0-25,1 1,24 0,-25 24,25 0,1 1,24-26,-50 26,50-1,-25 1,25-1,0 0,0 1,-25-1,25 25,0-24,0 24,0 0,0 0,0 1,0-1,0 0,0 0,0 25,0-25,0 25,0 0,0-24,0-1,-24 25,24-25,0 25,0-25,0 25,0-25,0 25,0 0,0-25,0 25,0 0,0-24,-25 24,25 0,0 0</inkml:trace>
  <inkml:trace contextRef="#ctx1" brushRef="#br0">10610 5627 1,'0'0'1,"0"0"0,0 0 0,0 0 0,0 0 1,3 0-1,-1 0 0,2 0 1,4 0-1,4 0 0,3 0-1,1 2 1,5-2 0,2 1 0,0-1 0,3 0-1,1 1 1,2 1 0,2-1-1,5 0 0,-1 0 0,2 0 0,2-1 0,0 0 1,5 0-1,1 0 0,1 0 0,-1 0 0,5 0 0,-2 0 0,-1-1 0,-1 1 0,-1 0 0,1 0 0,-1 0 2,-3-1-2,-1 2 0,0-1 0,-3 1 0,-1 0 0,-2 1 0,0 0 0,-4 1 1,-2 2-1,-2-2 0,-2 1 0,-3 2 1,1-2-1,-4 3 0,-1 0 0,-1 0 0,0 0 0,-5 0 0,5 1 1,-5-1 0,0 2-1,1-2 0,-1 0 0,-2 1 0,1 0 1,-1 1 0,1 0-1,-1 2 0,0-1 1,-2 3-1,1-1 1,-1 1-1,0 1 1,1-1 0,-3 4-1,2-1 1,-2 3 6,0-1-8,1 1 1,-1 3 6,0 1-1,0 0-7,0 3 7,1 1-1,-3 1-6,0 1 6,0 1-7,0 3 14,0 0-2,0 2-1,1 1-1,-1 1 5,0 2-7,0 3 5,0-2 5,2 1-14,1 1 0,-1-1 0,0 0-1,0 0 0,2 0 14,-1 0-9,3-2-1,-2 3-13,1-1 20,1-2-7,-2 2-1,3-2 6,-1 1-1,0 1 0,1-1-2,-1 1-14,-2 0 15,2-2-2,1 2 6,-3-3-8,2 1-6,-1 0 6,1 1 6,0-2-13,3-1 13,-3 1-14,-2 0 7,5-1 7,-3 0-8,3 2 0,-1-2 12,0 1-14,1-2-6,-3 3 13,3-3-7,-1 1 13,-2-1-8,1-1-13,1 2 14,-2-1-7,1 1 0,-1-1 6,0 0 0,1 2-1,-1-2 7,-2 0-2,3 1-1,-1 0-13,0 4 7,3-3 0,-3 2-14,0-1 3,3 2 1,-3-1 7,1-1 0,1 1 1,-2-1 12,1 1-7,1 0 5,1 1 0,-1-1-14,-2 0 13,1 1-1,1-1-1,0-1-1,-1 1-13,1 0 14,-1-1-1,1 0 7,-2-2-16,3 2 8,-3-2 5,2-1-7,1 1 0,-3-1-13,1 2 6,-1-2 15,0 1-21,3-1 8,-3 1 7,0-1-7,3 0 14,-1 0-2,1 1-20,-3 1 14,4-1-1,-1 0 0,-1-1 6,3 2-14,-1 0 7,1-2 0,3 1 0,-1-2-12,-1 0 13,3 1-13,0-3 14,-3 1 7,3-1-2,1 0-7,-1 0 0,2-2 0,-1 2 6,1-2-7,0 0-7,1 0 8,1 0-1,-2 0 7,2-2-1,-1 0-1,-1 0-13,2 0 7,0-1 7,-3 1-14,1 0 14,2 0-7,-3 0 0,1 0 6,0 0 1,-3 1-9,3 0 1,-2 0 8,-3 0-9,5 0 1,-3 2 0,-1-2-6,0 0 14,-1 0-1,1 1-7,-1 0 8,1 0-2,-1 0-1,1-1-6,-3-1-7,3 1 22,-1 0-15,1 1-7,-3-2 2,1 1 14,-1 0-1,1 1-7,-5 0 0,3 0-6,-1 2 14,-2-1-1,3 0 0,-3 1 5,0 0-14,1 1 7,-1-2 0,0 0-1,-1 0-6,-1 2 7,0-2-1,1 1-6,-1 0 0,0-1 7,-2-1-13,1 2 14,-1-2-1,0 0-6,-2 1 0,0 0 1,0 0-7,-2 1 8,3-1-6,-3 3 7,2-1-6,-2 1 13,2-1-7,-2-1 6,0 0-1,0-1-7,-2 0-6,0 0-5,0-1 20,-2 0-7,0-1 0,0 0-6,-2-1-5,2 2 20,-2-2-14,-3 0 13,3 0-1,-2-1-13,0 0 13,-2-2-13,1 1 7,-1 1 6,-2-1-1,1-2-1,-1 0 1,0-1-9,-3 0-5,1-1 13,0 1-7,-3-2 7,3 2-13,-3-1 7,1-1-6,-1-1 13,3 1-7,-5 0 0,1 0 7,-1-1-7,3 0 0,-5 0 13,5 0-2,-3 0-20,1 0 14,-3 0-1,2 1 0,-1 0-7,-1 1 13,1-2-7,-3 1-7,-2 0-5,2 1 7,-1 0 7,-1 0-1,0-1 6,3 0-7,-3-2 0,-2-2 6,2 0-1,0-1-14,1 1 7,-1-1 14,-2-2-9,2-1-7,1 1 7,-3-1-13,0 0 6,0 0 8,-2 0 5,0-1-2,-2 1-19,0-3 20,1 2-8,-3 0 6,-1 1-1,1-2-20,0 0 15,0-1-1,2-2 0,1 2-6,-1-3 7,2-1 13,2 0-15,0-1 6,0-1-1,0-1 6,3-1-2,-1 1-13,0-1 13,0 0-20,1-1 14,-1 0-1,0 1 0,-2-2-6,-2 1 13,3 0 0,-1 1-2,-2-1-1,0-1-14,2 2 8,-2-2 6,0 1-7,3-1-6,-1 0 13,2-1-19,-2 0 7,2-1 15,-1 0-9,1 0 7,0 0-7,0 0 0,3-2 6,-3 2-13,2 0 13,-1 1-7,1 0 6,-2 0 0,4-1-1,-1 1-7,-1 1 13,5-1-7,-3 1 7,2-1-3,3 0 0,2 0 5,-3 0-8,3 0-7,1 0 7,-1-1-7,4 0 20,-1 0-3,1 1-8,0-2 0,4 2-1,0-1 0,-3 1 5,3-1-7,0 0-7,0 1 13,2 0-7,-2 0-1,2 0-6,-2 0 7,1 0-7,1 0 7,0 0-6,0 0 6,0 0-6,0 0 7,0 0 6,0 0-8,0 1 0,2 0 0,-2-1-6,2 1 6,0-1 7,0 0-8,0 0 0,0 0 0,0 0 0,-2 0-12,2 0 14,0 0 6,0 0-1,0 0-7,0 0-13,0 0 21,0 0-20,0 0 20,0 0-7,-2 0 0,2 2 0,0-2-1,0 0 0,0-2 0,2 2 7,0 0-7,-2 0 0,-2 0 0,2 0 7,0 2-9,2-2 1,-2 1-6,0-1 1,2 0 0,-2 0 1,0 0 7,0 0-13,0 0 8,-2 0 0,2-1 7,0 1-1,0 0 0,0 0 6,0 0-14,0 0-5,0 0 7,0 0-7,0 0 9,0 0 6,0 0 0,0 0 5,2 1-14,-2 0 1,0 0 7,0 0-7,2 0 6,-2 1 6,-2-1-1,2 0-32,0 0-11,0 0-21,-2 0-6,0-1 7,0 2 4</inkml:trace>
  <inkml:trace contextRef="#ctx1" brushRef="#br0" timeOffset="2518.1441">13471 7852 1,'0'0'2,"0"0"0,0 0 0,0 0-1,0 0 0,0 0 0,0 0 0,0 0 0,0 0 0,0 0-1,-2-2 1,2 0 0,0-1-1,0 2 0,0 0 0,0 0 0,-2 1-1,2-1 0</inkml:trace>
  <inkml:trace contextRef="#ctx1" brushRef="#br0" timeOffset="3335.1908">13434 7788 1,'-3'-2'2,"3"1"0,0-1 0,-2 0-1,2 1 0,0 0 1,-2-1-1,2 1 0,0-2 0,-2 1 1,2 1 0,-2-2-1,2 1 2,0 1-2,-2-3 0,2 2 0,-2 0 0,0-2 0,2 1 0,-2-1 0,0 2 0,0-1 0,2-1-1,0 2 0,-2-1 1,0 1 6,2-1-1,-2 0-1,2 0 0,-2 2-7,2-2 6,0 1 0,0 1 0,0 0-1,0 1 0,0 0-1,0 0 6,0 1-1,2 1 6,4 6-15,0 3 14,2 2-2,1 4-1,3 4-14,0 2 13,1 2 5,-1 1-14,3 0 14,-1 1-3,3-2-20,-1 1 14,1-2 6,-1-1-8,-1-2 0,1-1-13,1-2 20,-1-3-7,-3-2 0,1-3-7,-1-2 13,-1-3-13,-2-3 13,1-2-1,-3-3 0,-2-7-8,0-1-13,-1-4 21,-1-5-7,-2-3 0,0-4-12,-2-1 20,0-4-7,0 3 7,0 0-8,-2 1-8,0 3-4,2 0 20,-2 5-7,2 1-6,0 3 6,-2 4-6,2 2 7,2 4 6,-2 5-7,4 3 0,0 4-7,0 4 13,4 3-7,1 2 8,1 1-2,0 3-7,1 0-14,3-2 23,1-1-8,-1-1 0,3-1 0,-3-3-8,1-2 9,1-2 7,-1-3-8,-3-3 6,3-4-7,-1-4 6,0-3 6,-3-2-8,1-4 0,-4-1-1,1-2 0,-3-1 0,-2-1 0,0-1-7,-4 1-5,-2 2 1,0 1 13,0 2 0,0 1-7,-4 3-6,2 2 14,-1 0-7,1 3-13,2 2 22,-2 1-15,4 2 8,-2 2-6,2 0-6,2 0-4,-2 0 0,2 0 3,2 0 0,3-1 1,1-4 2,0-1 1,0-2 0,3-4 2,-1 0-1,-2-4 2</inkml:trace>
  <inkml:trace contextRef="#ctx1" brushRef="#br0" timeOffset="4289.2454">13965 7066 1,'-6'-8'3,"-2"-1"0,-1 1 0,1-2 0,2 3-1,-2-1 1,1 2-1,1 2 1,2-1-2,0 2 0,2-1 0,-2 2 0,2 1 7,2 0-8,0 2 0,2 2 13,0 1 5,2 3-9,0 2-7,4 1 6,1 2 11,-1 2 5,2 2-4,1 3-8,-1 2-2,2 2 11,3 1-8,-1 4-2,1 1 5,1 1-1,1 1 3,-1 0 5,3 0-3,-3 1-2,1-2-3,2 1-2,-3 0-8,3-2 1,-5-1-9,1 0 8,-3-4 5,3 0-8,-5-2 6,0-4-7,1 0 13,-3-3-7,-2-2-8,2-2 0,-1-1 12,-3-1-1,0-2 5,0-1 5,0-3-3,-2-2-8,0-3-1,-2-3-8,0-3 13,0-2-2,2-3-7,0-5-13,1-1 13,1-2 0,0-3-20,2 2 9,0-2-7,2 1 15,1 1 0,-1 2-6,2 2 7,-1 3-7,1 4-5,-2 1 1,3 6 1,1 1 7,0 3-13,1 5 15,-1 1 0,3 2-6,-1 1 6,-1 1 0,3 0-6,-1 1 7,-1-1 0,3-2-13,-1 0 1,1-2 1,-1-2-6,1-2 9,1-3-5,-1-3 14,0-2-1,-1-3 0,3-2-6,-3-3 0,-1-2 1,-3-2 6,1-3-20,-3-2 16,-2-3-13,-2-1 8,-4-2-13,0 3 22,-4-2-6,-2 2 6,0 4-6,0 2-6,-2 3 14,0 2-14,-1 4-5,1 3 8,0 3 7,-2 4-20,1 6 22,1 4-19,2 5 15,0 1 6,4 5 0,0 0-14,2 0 20,2-2-7,2 2-7,3-4 13,1 0-14,0-2 14,3-2-8,1-2-8,3-1 2,-1-5-6,-1-1 8,-1-5-6,-1 0-13,1-4 4,-1-2 20,-1-2-12,-4-3 13,1 0-7,-3-4-12,0-2 21,0-2-13,-2 1 13,0 2-7,-1 0 0,-1 2-13,2 2 9,-2 1-6,0 3 20,-2 1-1,2 3-1,0 5 6,0 2 10,4 5-14,-2 2-2,3 3-1,-1 3 12,0 0-9,4 1 7,-1 0-3,1 1-2,0-2 6,1-2-9,-1-1 5,0-1-1,1-2-8,-1-2 5,0-1-1,1-2-1,-3-3-13,2-1 19,-1-3-6,-1-3-8,0-3 6,-2 0 6,1-5-14,-1-2 13,-2-1-8,0-1-6,0-2 13,0-1-2,0 1-13,1 1 7,-1 2 6,-2 3 7,0 1-3,2 2-1,-2 3-14,2 1 0,0 2 13,0 2-7,3 3-7,-1 1 21,0 4-23,2-2-4,-1 3 20,1 1-8,2 0-6,-2 1-18,3 2-11,-1-1-8,0-2-2,1 1 5,-1 1 3,0-1 4</inkml:trace>
  <inkml:trace contextRef="#ctx1" brushRef="#br0" timeOffset="5038.2882">13965 8450 4,'0'-5'4,"-4"1"6,2-1 6,2 2-16,-2 0 0,2 1 7,0 1 19,0 4-17,2 3 11,0 3 5,4 4-10,0 5 18,3 0-4,3 3-17,0 1 4,3-2 6,-1-1-10,5-1 6,2-2-4,-1 0-14,3-6 13,-2-2-2,2-1-14,-3-5 14,1-2-16,-2-2-4,-1-6 20,-3-4-8,-1-4 6,-4-1-8,3-3 7,-3-3-14,-6-2-5,0 0 13,-1-2 0,-3-1-6,-3-1 6,3 0-13,-4 2 14,2 3-6,0 2 0,-2 4 7,4 1 0,-2 4-1,0 2 0,2 3-14,0 5 8,2 4 1,2 5 6,0 2 0,0 4 0,5 0-1,-1 3-14,2 2-4,1-2-5,1 0 2,2-2-3,1 0 1,-3-3 4,3-2-6,-1-1 4,3-2 0,-5-3 4,3-2 1,-1-2 2,-1-4 0,-1-3 3,-2-2 1,1-3 0,-1-1 1,0-3 1,-1-2 0,1-2 1,-2-2 1,-1 1 0,-1-1 0,0-1 2,-2 3 0,-2 1 13,-2 4-8,0 1 7,-2 3 4,2 2-2,-4 6 12,2 3 3,-2 2-5,0 5-9,-1 3 6,3 4-10,2 2 6,0 2 10,2 1-2,5 3 2,-1 0-9,4 0-3,1 1-8,3 1 6,-2-1-1,3-2-14,1 2 19,-1-1-8,-3-1-1,1-1-8,-1 1-6,-4 0-18,3-3 9,-5 0-10,-4-1-10,0 0 4,-4-1 4,-2-3 4,-2-3 1,-1-1 3,-1-4 1,0-1 2,-2-4 3</inkml:trace>
  <inkml:trace contextRef="#ctx1" brushRef="#br0" timeOffset="5634.3223">14705 8294 1,'9'-6'3,"3"-1"0,3-2 0,1-1 0,1-3-1,3-1 0,1 0 8,0-1-9,2-1 0,-1-2 13,-1 1-8,-2-2-7,-1 3 0,-3-1 20,-1 4-4,-1-1-2,-5 1-14,0 2 26,-4 2-22,-2 2 6,0 0 12,-4 2-4,-2 5-14,-2 2-1,0 3 6,-3 4 7,-1 2 3,0 2 5,2 3-16,1 2 5,1 0-7,2 2 12,2 0-3,2 0-14,4-2 6,2 1-13,3-3-12,5-4 3,3-2-12,3-4 4,1-3 1,4-4 4,2-3 0,-1-6 4,3-1 1,0-4 1,-2-4 2,0-3 2,-2-3 1,0-1 0,-5-3 1,-1-4 1,-2-4 1,-7-1 1,-2-4 1,1-3 0,-7 0 0,0-1 2,-2-3 1,0 1 0,-2 0 13,-3 3-8,1 4 32,0 5-5,0 3-5,2 5 4,-2 3 9,2 6-11,0 2-5,2 8 17,-2 4 1,2 6-5,0 5-10,2 5 2,0 4-9,2 3 4,2 3 2,2 3-22,1 0 6,1 0 6,2 2-3,1 0-8,1-1 7,1 0-16,-1-3 15,1 1 4,-3-1-9,-2-1-7,-1-4 1,-3 0-13,-2 1-12,-4-1 17,-2-1 1,-2-2 1,-4-1 0,-3-1-12,1-1 3,-2-2 14,-5-1-6,3-1 7,-1-2-6,3-2 0,-3 0-5,5-1 8,-1 0 6,1 0-6,2-1-13,4 0 15,-2 1 0,3 3-7,1 3 15,2 0-1,0 3-1,5 0-7,-3 2 0,4 0 0,0 1-25,2-1-22,1 1 6,-1 0 4,2-2 3,0 1 4</inkml:trace>
  <inkml:trace contextRef="#ctx1" brushRef="#br0" timeOffset="5985.3424">14393 9270 1,'-4'-3'4,"0"0"0,-2-3 6,-1-1 18,1 0 16,2 0-6,-2-1-4,2 1 8,0 1-5,2 2 2,0 1-6,-1 0 3,3 2 2,0 1 14,0 2 7,0 4-8,5 5 0,1 5-13,0 2 8,2 3-12,3 3-4,3 2-4,3 3-9,-1 3 3,3 0 11,4 2-17,1-2 12,1 0-4,2-2-28,2-1-5,2-2-13,0-5-8,4-2 3,-4-8-15,2-1 5,-2-4-21,0-6-11,0-2 1,0-4 9,-4-3 6,0-1 7,-2-3 4</inkml:trace>
  <inkml:trace contextRef="#ctx1" brushRef="#br0" timeOffset="8020.4588">14699 9565 11,'-10'6'17,"-5"0"-10,3 2 18,-2 1 4,1-2 3,3 1-5,-1-1-15,3-1 4,2-2 6,2-1-4,0-2-15,6-2 6,4-1-7,0-4-13,7-6-5,5-4-6,5-3 3,2-3 2,2-1 2,4-3 1,-2 3 0,0 0 3,-3 1 1,1 1 1,-2 2 0,0 1 2,-2 0 1,-3 3 1,1 4 1,-4-1 1,-1 1 1,-3 1 1,-3 3 0,2-1 1,-1 1 0,-3 1 0,2-2 7,-1 2 5,-1 0 0,2 1 3,3-1-1,-3-2 5,4 2-3,-1-1-2,3 1-7,-1-2-2,3 1 12,-1 2-21,2 1 13,-3 0 5,1 3-14,-5 2 13,1 1-2,-3 2-1,-6 4-2,-2 2-6,-2 4-8,-6 0 15,-2 3 4,-3 0 5,-3-1-8,-1 1-2,-1-1 5,-1-2 5,1-1-8,-1-2-2,1-3-7,1-2-6,3-2-19,1-5-3,1-4-4,4-2 2,2-5 6,2 0 0,4-5 4,2-1 1,4-2 3,2 1 2,1 0 0,-1-1 3,5 2 1,-3 0 1,2 0 1,1 1 2,-1 2 1,1 1 0,1 1 1,-1 2 1,4 2 0,-5 1 1,5 0 0,-3 0 7,1 1-1,-1 1-1,3 1 7,-5 0-2,3 1-14,-1 1 13,-1 1-13,-1 0 19,-3 1-8,-1 0-13,-2 1 13,1 1-13,-5 0 20,-4 3-8,0-1-7,-4 3 0,0 0-6,-7-1 1,3 0 14,-2-1-7,-1 0 6,1 1-1,0-2-7,-1-1 0,3-1 7,2-2 0,0-1-1,3 1-1,1-3 0,0 0 6,4-1-14,5 0 1,-1 0 0,2 0 7,2 2 0,3 1-7,1 0 7,3 2-1,4 3 13,-1 2-1,5 5-3,2 3 25,2 2-6,2 4-9,2 5 3,0 4 4,0 4-3,2 2-10,0 3 4,-1 4-7,-1 1-3,0 2 5,-2 1 0,-2-1-16,-7 3 26,-1-3 4,-4 1-4,-5 0 4,-4-4-23,-3 0 5,-5-2 6,-5-5 4,-1-3-9,-4-3 6,-5-5-16,-1-6 13,-3-5-15,1-5-6,-5-7-11,-2-7-12,-2-8-15,0-8-7,-2-9-1,2-4 8,1-5 5,1 0 5,2-4 3,6 2 4,3 0 5,4 0 2,1 0 3,3 3 1,6 1 3,0 0 3,4 1 0,2 4 2,5 1 2,-3 3 7,4 2 6,3 3-13,-3 2 7,5 2 13,-1 1-1,1 2-2,0 2-2,1 0 6,1 3-15,-5-1-6,3 1 21,-3 1-16,-1 2 1,-1-1-6,-2 1 20,3-1-8,-5 2 5,-2 0-7,-2-2-1,1 2 0,-1 1 0,0 0 6,-4 0-7,2 1-7,-2 1 14,0 1 0,-2 0-2,2 2 5,0 1 5,0 3 5,0 2-9,0 4 5,0 3 4,0 1-16,2 3 13,2 1-23,-2 0 9,4 0-1,1 2 6,3-2 5,-2-4-2,2 1-7,3-1-7,-1-2-7,3-3-17,-1-5 8,5-1 3,18-9-5,-2-4-3,-2-7 2,0-2-3,-4-4 2,-2-3 3,-4-1 3,-6-3 0,-3-1 2,-6-5 3,-4-3-1,-4-5 2,-6-3 2,-6-6 1,-3-3 1,-1 0 1,1 5 1,-3 4 1,-1 4 1,11 27 13,-2-1-1,-1 2 11,1 3-9,2 1 12,-1 4-3,1 1-4,0 3 5,-1 3 10,1 6-4,4 3-4,-2 3 11,2 4-5,6 4-3,2 4-5,2 3-9,2 4 6,5 5-3,-1 2-1,7 0-3,-1-2 5,5 2 5,2-1-10,0-4-14,4-2 0,-2-2 1,2-3-7,-2-4-6,4-3 3,-5-4-5,1-5-24,0-4-1,-4-5 5,-2-5 10,-1-4-2,-3-5 3,-3-5-3,-1-2 2,-5-5 4,-2-6 3,-2-4 2,-4-3 1,-2-4 3,-4-3 2,-2-3 1,-3-1 2,-3-3 14,0 1 6,-3 3-2,0 4 11,3 4 5,2 3-11,-3 7-1,3 4-2,1 5 18,-1 5 2,4 5-3,-1 6 9,3 5-11,0 6-5,4 7 5,2 1 9,2 8-5,4 4 9,4 5-4,1 3-11,3 5 2,3 4-8,1 2-4,3 2-8,0 0 13,4 3-4,-3-4 6,3 1-4,0-3-2,2-2-15,-2-3 14,-3-2-22,1-4 14,0-3 11,20 21-8,-9-14 6,-8-8-16,-5-10 0,-6-10 7,-1-7-1,-2-11-7,-3-4-13,-3-1 1,-2-8 3,0 1 1,-4-4-5,-2-1 14,6 1-6,-8 8-1,4 3 8,2 3-12,0 4-5,-4 3 14,0 4-6,2 3 14,2 5-1,4 2-13,-1-2 14,1 4-1,0 0-13,4 1-7,1 0 3,-1 0 8,2-1-6,1 2 14,1-2-1,1-1-12,-1-3 0,1 0-5,-1-5-4,3 0 15,-3-5-7,1-1 2,-1-2 7,1-4-6,-3 0-5,3-4 7,-3 1 7,-2 0 6,3-1-1,-3 1-19,-2 0 7,1 1 1,-3 3 7,0 2-1,-2 1 0,0 1-14,0 2 23,-2 4-3,3 2 6,-3 4-8,2 2-1,-2 2 13,2 2-3,2 0-9,0 1-7,1 1 14,-1-1-9,2 1 12,-2-1-14,5-2-7,-3 1 1,2-4 0,-1 0-5,1-1 7,0-3-13,1-1 3,1-4-19,-2 0 18,3-3 7,-3-4-19,-2-2 23,3-1-12,-1-1 14,0-2-6,1-2 1,-3 2 13,11-15 5,-3 6-2,-3 4 19,-3 7-10,-2 1 3,0 4-9,3 2 5,-3 4 3,2 0 5,-5 4 9,3 4-12,-2 1-2,4 1-22,-3 1 26,3 1-4,0-2-9,1-2-8,-5-4 7,0 1-15,2 0 6,1-2-14,-1-2-16,0 0 2,2-1-9,1-1-15,-1-2 6,0-1-13,3-1 0,-1-1 0,-1 0 1,1-1 1,-2 0 5,3-1 6,-5 0 5,0 1 3</inkml:trace>
  <inkml:trace contextRef="#ctx1" brushRef="#br0" timeOffset="8349.4776">16302 8465 9,'-8'4'29,"-7"3"3,5-3 15,0 0-6,-1-1-5,1 0 15,0-1 6,1 0-1,5-2-13,0 0-5,2-2 1,2 0-17,2-2-3,6-5 11,7-3-17,6-2-8,1-3 6,7-2-2,2-1 11,2 1-15,3-2-6,3 0 6,2 1 7,-2-1-3,3 1-1,3 3-1,-3-2-1,-1 3 7,-4 2-9,-2 1-1,-1 3-12,-6 0 0,-3 2 21,-4 1-21,-2 0 8,-3 2-20,-1 2 4,-7 0-6,0 2-9,5 1-9,-7 1-14,-6 5 0,-4-1 6,-5 1 5,-3 1 5</inkml:trace>
  <inkml:trace contextRef="#ctx1" brushRef="#br0" timeOffset="9739.5571">14484 6409 1,'-6'-6'2,"0"0"0,-5-1-1,3 0 1,-4 1-1,-3-1 0,-1 3 0,-3 1 0,-2 2 0,-5 1 0,-1 2 0,-4 1-1,-2 3 0,-3 2 0,1 3 0,-4 2 1,0 4 0,-3 3 0,-1 3 0,-1 3 0,1 2 1,-3 3-2,-1 0 1,-1 3-1,1 1 0,1 1 1,1 1-1,1 0 0,1 3 0,2 2 0,1 1 0,3 2 0,2 3 0,2 2 0,2 2 0,2 1 1,2 0 0,2 1-1,2 0 1,5 1 0,1-1 0,1 2-1,3 0 0,5 2 0,2 2 0,0-1 0,3 2 1,1 0-1,4 1 0,1 0 0,1 1 0,2 1 0,2 2 1,0 3-1,5 0 1,-1 2-1,1-1 1,1 4-1,3-1 7,1 1-8,5 2 1,-2 0 0,4 1 0,3 0 0,1-1-1,2-2 1,5 2 0,-1-3 6,4 0-7,0-1 7,5 0-1,1-2 6,5-1-2,4-2-7,6-2 6,4 1-14,2-5 14,6 0-14,3-3 13,3-1-7,7-1-6,2-2 13,0 0-1,4-3 0,0-2-14,0-3 8,4 0-7,2-3 14,7-3-7,-1-1-7,3-4 1,1-3 20,1-4-8,3-4-1,3-4 0,4-5-1,-2-3-7,2-5 13,2-5-8,0-3 0,-3-4-6,3-5 6,-2-4 0,-4-5-13,0-4 1,2-2 15,-3-5-8,-1-2 1,-2-2-6,-5-3 1,1-1 1,-5-3 7,-2-3 12,-2-4-8,1-2 0,-7-2-7,0-5 14,-7-1-15,-1-2 0,-4 0-1,-3-2 15,-3-1-22,-5-1 16,-2-2 5,-4-2-14,-2-3 13,-6 0-20,-4-1 20,-7 0-7,-4-2 0,-6-1-7,-8-2 7,-4-2 6,-7-4-7,-5 2-7,-5-2 1,-6 0 1,-4-2 7,-5-6-1,-3-3-13,-3 0 14,-4-2 0,-1 0-7,-3-3 1,-4-1 0,0 0 7,-4-1-1,-4 1-6,-3 3 6,-3 2-6,-5 3 0,-1 0 7,-5 2-1,-4 0-14,-4 3 9,-4 3 7,-4 2-15,-7 2 15,-4 5-7,-1-1 8,-5 3-2,0 3-7,-4 2-7,-4 0 9,-5 5-6,-3 4 0,-2 5 14,-7 5-7,-2 4 0,-6 7-7,-2 6 14,-2 4-7,-2 6 0,-2 4 0,-3 6-7,3 7 1,0 2 0,0 6 1,4 5-1,2 3 2,4 6-1,0 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4DCCB-EE02-4BA4-96F8-214A24D2B51B}" type="datetimeFigureOut">
              <a:rPr lang="en-US" smtClean="0"/>
              <a:pPr/>
              <a:t>11/26/2014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ED50B0-D53F-4459-8D78-0CE7DA09801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009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D50B0-D53F-4459-8D78-0CE7DA098017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D50B0-D53F-4459-8D78-0CE7DA098017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 hasCustomPrompt="1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 baseline="0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Dr. Naveed Ahmad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 hasCustomPrompt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Lecture-6</a:t>
            </a:r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914400" y="1752600"/>
            <a:ext cx="7315200" cy="17373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914400" y="1752600"/>
            <a:ext cx="228600" cy="17526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Title 7"/>
          <p:cNvSpPr txBox="1">
            <a:spLocks/>
          </p:cNvSpPr>
          <p:nvPr userDrawn="1"/>
        </p:nvSpPr>
        <p:spPr>
          <a:xfrm>
            <a:off x="1219200" y="2133600"/>
            <a:ext cx="6858000" cy="1371600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Requirements Engineering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3733800"/>
            <a:ext cx="6934200" cy="990600"/>
          </a:xfrm>
        </p:spPr>
        <p:txBody>
          <a:bodyPr>
            <a:normAutofit/>
          </a:bodyPr>
          <a:lstStyle/>
          <a:p>
            <a:r>
              <a:rPr lang="en-US" dirty="0" smtClean="0"/>
              <a:t>Requirements Elicitation Process</a:t>
            </a:r>
            <a:endParaRPr lang="en-GB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sz="2400" dirty="0" smtClean="0"/>
              <a:t>Lecture-10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Elicitation process</a:t>
            </a:r>
          </a:p>
          <a:p>
            <a:pPr lvl="1"/>
            <a:r>
              <a:rPr lang="en-US" dirty="0" smtClean="0"/>
              <a:t>Elicitation techniques</a:t>
            </a:r>
          </a:p>
          <a:p>
            <a:pPr lvl="2"/>
            <a:r>
              <a:rPr lang="en-US" dirty="0" smtClean="0"/>
              <a:t>Document studies</a:t>
            </a:r>
          </a:p>
          <a:p>
            <a:pPr lvl="2"/>
            <a:r>
              <a:rPr lang="en-US" dirty="0" smtClean="0"/>
              <a:t>Questionnaire</a:t>
            </a:r>
          </a:p>
          <a:p>
            <a:pPr lvl="2"/>
            <a:r>
              <a:rPr lang="en-US" dirty="0" smtClean="0"/>
              <a:t>Brainstorming</a:t>
            </a:r>
          </a:p>
          <a:p>
            <a:pPr lvl="2"/>
            <a:r>
              <a:rPr lang="en-US" dirty="0" smtClean="0"/>
              <a:t>Focus groups</a:t>
            </a:r>
          </a:p>
          <a:p>
            <a:pPr lvl="2"/>
            <a:r>
              <a:rPr lang="en-US" dirty="0" smtClean="0"/>
              <a:t>Collaborative requirement gathering</a:t>
            </a:r>
          </a:p>
          <a:p>
            <a:pPr lvl="2"/>
            <a:r>
              <a:rPr lang="en-US" dirty="0" smtClean="0"/>
              <a:t>QFD</a:t>
            </a:r>
          </a:p>
          <a:p>
            <a:pPr lvl="1"/>
            <a:r>
              <a:rPr lang="en-US" dirty="0" smtClean="0"/>
              <a:t>Analysis</a:t>
            </a:r>
          </a:p>
          <a:p>
            <a:pPr lvl="1"/>
            <a:r>
              <a:rPr lang="en-US" dirty="0" smtClean="0"/>
              <a:t>Negotiation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Requirements negotiation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 smtClean="0"/>
              <a:t>Disagreements about requirements are inevitable when a system has many stakeholders. Conflicts are not ‘failures’ but reflect different stakeholder needs and priorities</a:t>
            </a:r>
          </a:p>
          <a:p>
            <a:pPr algn="just"/>
            <a:r>
              <a:rPr lang="en-US" sz="2400" dirty="0" smtClean="0"/>
              <a:t>Requirements negotiation is the process of discussing requirements conflicts and reaching a compromise that all stakeholders can agree to</a:t>
            </a:r>
          </a:p>
          <a:p>
            <a:pPr algn="just"/>
            <a:r>
              <a:rPr lang="en-US" sz="2400" dirty="0" smtClean="0"/>
              <a:t>In planning a requirements engineering process, it is important to leave enough time for negotiation. Finding an acceptable compromise can be time-consuming</a:t>
            </a:r>
            <a:endParaRPr lang="en-US" sz="2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2253960" y="4502520"/>
              <a:ext cx="5631480" cy="184860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51080" y="4499640"/>
                <a:ext cx="5637240" cy="1854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078252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Negotiation meetings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 smtClean="0"/>
              <a:t>An information stage where the nature of the problems associated with a requirement is explained.</a:t>
            </a:r>
          </a:p>
          <a:p>
            <a:pPr algn="just"/>
            <a:r>
              <a:rPr lang="en-US" sz="2400" dirty="0" smtClean="0"/>
              <a:t>A discussion stage where the stakeholders involved discuss how these problems might be resolved.</a:t>
            </a:r>
          </a:p>
          <a:p>
            <a:pPr lvl="1" algn="just"/>
            <a:r>
              <a:rPr lang="en-US" sz="2100" dirty="0" smtClean="0"/>
              <a:t>All stakeholders with an interest in the requirement should be given the </a:t>
            </a:r>
            <a:r>
              <a:rPr lang="en-US" sz="2400" dirty="0" smtClean="0"/>
              <a:t>opportunity to comment. Priorities may be assigned to requirements at this stage.</a:t>
            </a:r>
          </a:p>
          <a:p>
            <a:pPr algn="just"/>
            <a:r>
              <a:rPr lang="en-US" sz="2400" dirty="0" smtClean="0"/>
              <a:t>A resolution stage where actions concerning the requirement are agreed.</a:t>
            </a:r>
          </a:p>
          <a:p>
            <a:pPr lvl="1" algn="just"/>
            <a:r>
              <a:rPr lang="en-US" sz="2100" dirty="0" smtClean="0"/>
              <a:t>These actions might be to delete the requirement, to suggest specific </a:t>
            </a:r>
            <a:r>
              <a:rPr lang="en-US" sz="2400" dirty="0" smtClean="0"/>
              <a:t>modifications to the requirement or to elicit further information about the requirement.</a:t>
            </a:r>
            <a:endParaRPr lang="en-US" sz="2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2077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State of the art in requirement elicitation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lvl="1">
              <a:spcBef>
                <a:spcPts val="600"/>
              </a:spcBef>
              <a:buClr>
                <a:schemeClr val="accent1"/>
              </a:buClr>
            </a:pPr>
            <a:r>
              <a:rPr lang="en-US" sz="2400" b="1" dirty="0"/>
              <a:t>Wiki-Based Stakeholder Participation in Requirements Engineering</a:t>
            </a:r>
          </a:p>
          <a:p>
            <a:pPr lvl="1"/>
            <a:r>
              <a:rPr lang="en-US" sz="2000" dirty="0"/>
              <a:t>Decker et al. have proposed using Wikis as a platform for asynchronous collaboration of multiple stakeholders to elicit software requirements </a:t>
            </a:r>
            <a:r>
              <a:rPr lang="en-US" sz="2000" dirty="0" smtClean="0"/>
              <a:t>.</a:t>
            </a:r>
          </a:p>
          <a:p>
            <a:pPr lvl="1"/>
            <a:r>
              <a:rPr lang="en-US" sz="2000" dirty="0" smtClean="0"/>
              <a:t>They claim it to be a way to enhance stakeholders’ involvement in requirement engineering process.</a:t>
            </a:r>
          </a:p>
          <a:p>
            <a:pPr lvl="1"/>
            <a:r>
              <a:rPr lang="en-US" sz="2000" dirty="0" smtClean="0"/>
              <a:t>This wiki-based approach relies on a moderator, who provides information about the requirement topics, specifies content template and allocates requirements to stakeholders. 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sz="2000" i="1" dirty="0"/>
              <a:t>Decker, B., </a:t>
            </a:r>
            <a:r>
              <a:rPr lang="en-US" sz="2000" i="1" dirty="0" err="1"/>
              <a:t>Ras</a:t>
            </a:r>
            <a:r>
              <a:rPr lang="en-US" sz="2000" i="1" dirty="0"/>
              <a:t>, E., </a:t>
            </a:r>
            <a:r>
              <a:rPr lang="en-US" sz="2000" i="1" dirty="0" err="1"/>
              <a:t>Rech</a:t>
            </a:r>
            <a:r>
              <a:rPr lang="en-US" sz="2000" i="1" dirty="0"/>
              <a:t>, J., </a:t>
            </a:r>
            <a:r>
              <a:rPr lang="en-US" sz="2000" i="1" dirty="0" err="1"/>
              <a:t>Jaubert</a:t>
            </a:r>
            <a:r>
              <a:rPr lang="en-US" sz="2000" i="1" dirty="0"/>
              <a:t>, P., &amp; </a:t>
            </a:r>
            <a:r>
              <a:rPr lang="en-US" sz="2000" i="1" dirty="0" err="1"/>
              <a:t>Rieth</a:t>
            </a:r>
            <a:r>
              <a:rPr lang="en-US" sz="2000" i="1" dirty="0"/>
              <a:t>, M. (2007). Wiki-based stakeholder participation in requirements engineering. Software, IEEE, 24(2), 28-35.</a:t>
            </a:r>
          </a:p>
        </p:txBody>
      </p:sp>
    </p:spTree>
    <p:extLst>
      <p:ext uri="{BB962C8B-B14F-4D97-AF65-F5344CB8AC3E}">
        <p14:creationId xmlns:p14="http://schemas.microsoft.com/office/powerpoint/2010/main" val="127897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pPr marL="274320" lvl="1">
              <a:spcBef>
                <a:spcPts val="600"/>
              </a:spcBef>
              <a:buClr>
                <a:schemeClr val="accent1"/>
              </a:buClr>
            </a:pPr>
            <a:r>
              <a:rPr lang="en-US" sz="3100" b="1" dirty="0" err="1"/>
              <a:t>iRequire</a:t>
            </a:r>
            <a:endParaRPr lang="en-US" sz="3100" b="1" dirty="0"/>
          </a:p>
          <a:p>
            <a:pPr lvl="1"/>
            <a:r>
              <a:rPr lang="en-US" sz="3200" dirty="0" err="1"/>
              <a:t>Seyff</a:t>
            </a:r>
            <a:r>
              <a:rPr lang="en-US" sz="3200" dirty="0"/>
              <a:t> et al. have presented a framework for increasing end users’ involvement in the process of requirements </a:t>
            </a:r>
            <a:r>
              <a:rPr lang="en-US" sz="3200" dirty="0" smtClean="0"/>
              <a:t>elicitation. </a:t>
            </a:r>
          </a:p>
          <a:p>
            <a:pPr lvl="1"/>
            <a:r>
              <a:rPr lang="en-US" sz="3200" dirty="0" smtClean="0"/>
              <a:t>It is powered by a mobile tool , enabling end </a:t>
            </a:r>
            <a:r>
              <a:rPr lang="en-US" sz="3200" dirty="0"/>
              <a:t>users to blog their needs and the approach recommends on-site blogging</a:t>
            </a:r>
            <a:r>
              <a:rPr lang="en-US" sz="3200" dirty="0" smtClean="0"/>
              <a:t>.</a:t>
            </a:r>
          </a:p>
          <a:p>
            <a:pPr lvl="1"/>
            <a:r>
              <a:rPr lang="en-US" sz="3200" dirty="0"/>
              <a:t>In the first step, the end user is required to register information about his/her environment. </a:t>
            </a:r>
            <a:endParaRPr lang="en-US" sz="3200" dirty="0" smtClean="0"/>
          </a:p>
          <a:p>
            <a:pPr lvl="1"/>
            <a:r>
              <a:rPr lang="en-US" sz="3200" dirty="0" smtClean="0"/>
              <a:t>In </a:t>
            </a:r>
            <a:r>
              <a:rPr lang="en-US" sz="3200" dirty="0"/>
              <a:t>the second step, the end user is required to blog </a:t>
            </a:r>
            <a:r>
              <a:rPr lang="en-US" sz="3200" dirty="0" smtClean="0"/>
              <a:t>their needs/requirements </a:t>
            </a:r>
            <a:r>
              <a:rPr lang="en-US" sz="3200" dirty="0"/>
              <a:t>precisely. </a:t>
            </a:r>
            <a:endParaRPr lang="en-US" sz="3200" dirty="0" smtClean="0"/>
          </a:p>
          <a:p>
            <a:pPr lvl="1"/>
            <a:r>
              <a:rPr lang="en-US" sz="3200" dirty="0" smtClean="0"/>
              <a:t>The </a:t>
            </a:r>
            <a:r>
              <a:rPr lang="en-US" sz="3200" dirty="0"/>
              <a:t>third step finally requires the end user to justify why a need is important by describing the reasons why the need should be deemed important.</a:t>
            </a:r>
          </a:p>
          <a:p>
            <a:pPr lvl="1"/>
            <a:r>
              <a:rPr lang="en-US" sz="3200" dirty="0" err="1" smtClean="0"/>
              <a:t>iRequire</a:t>
            </a:r>
            <a:r>
              <a:rPr lang="en-US" sz="3200" dirty="0" smtClean="0"/>
              <a:t> supports various </a:t>
            </a:r>
            <a:r>
              <a:rPr lang="en-US" sz="3200" dirty="0"/>
              <a:t>media types such as voice recordings, videos, images and text and provides an interface in the tool for using all of them. 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i="1" dirty="0" err="1"/>
              <a:t>Seyff</a:t>
            </a:r>
            <a:r>
              <a:rPr lang="en-US" sz="3200" i="1" dirty="0"/>
              <a:t>, N., Graf, F., &amp; Maiden, N. (2010, September). Using mobile re tools to give end users their own voice. In Requirements Engineering Conference (RE), 2010 18th IEEE International (pp. 37-46). IEEE.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59040" y="2445480"/>
              <a:ext cx="7949160" cy="207108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6520" y="2442600"/>
                <a:ext cx="7954200" cy="2076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2515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800" dirty="0" smtClean="0"/>
              <a:t>Athena</a:t>
            </a:r>
            <a:endParaRPr lang="en-US" dirty="0" smtClean="0"/>
          </a:p>
          <a:p>
            <a:pPr lvl="1"/>
            <a:r>
              <a:rPr lang="en-US" sz="2400" dirty="0" err="1" smtClean="0"/>
              <a:t>Laporti</a:t>
            </a:r>
            <a:r>
              <a:rPr lang="en-US" sz="2400" dirty="0" smtClean="0"/>
              <a:t> </a:t>
            </a:r>
            <a:r>
              <a:rPr lang="en-US" sz="2400" dirty="0"/>
              <a:t>et al. have presented a collaborative approach for eliciting informal stories from end </a:t>
            </a:r>
            <a:r>
              <a:rPr lang="en-US" sz="2400" dirty="0" smtClean="0"/>
              <a:t>users.</a:t>
            </a:r>
          </a:p>
          <a:p>
            <a:pPr lvl="1"/>
            <a:r>
              <a:rPr lang="en-US" sz="2400" dirty="0" smtClean="0"/>
              <a:t>Athena comprises </a:t>
            </a:r>
            <a:r>
              <a:rPr lang="en-US" sz="2400" dirty="0"/>
              <a:t>of a model, a method of group storytelling and finally, a web based tool.</a:t>
            </a:r>
          </a:p>
          <a:p>
            <a:pPr lvl="1"/>
            <a:r>
              <a:rPr lang="en-US" sz="2400" dirty="0" smtClean="0"/>
              <a:t>Stakeholders </a:t>
            </a:r>
            <a:r>
              <a:rPr lang="en-US" sz="2400" dirty="0"/>
              <a:t>will narrate stories on how they use the current system; </a:t>
            </a:r>
            <a:endParaRPr lang="en-US" sz="2400" dirty="0" smtClean="0"/>
          </a:p>
          <a:p>
            <a:pPr lvl="1"/>
            <a:r>
              <a:rPr lang="en-US" sz="2400" dirty="0" smtClean="0"/>
              <a:t>These stories are fined </a:t>
            </a:r>
            <a:r>
              <a:rPr lang="en-US" sz="2400" dirty="0"/>
              <a:t>into scenarios by a </a:t>
            </a:r>
            <a:r>
              <a:rPr lang="en-US" sz="2400" dirty="0" smtClean="0"/>
              <a:t>facilitator</a:t>
            </a:r>
          </a:p>
          <a:p>
            <a:pPr lvl="1"/>
            <a:r>
              <a:rPr lang="en-US" sz="2400" dirty="0" smtClean="0"/>
              <a:t>The </a:t>
            </a:r>
            <a:r>
              <a:rPr lang="en-US" sz="2400" dirty="0"/>
              <a:t>scenarios are converted into use cases by the system analyst. </a:t>
            </a:r>
            <a:endParaRPr lang="en-US" sz="2400" dirty="0" smtClean="0"/>
          </a:p>
          <a:p>
            <a:pPr lvl="1"/>
            <a:r>
              <a:rPr lang="en-US" sz="2400" dirty="0" smtClean="0"/>
              <a:t>The </a:t>
            </a:r>
            <a:r>
              <a:rPr lang="en-US" sz="2400" dirty="0"/>
              <a:t>Athena Tool is a web based application that implements their proposed method and provides an interface that enables the stakeholders to work collaboratively. </a:t>
            </a: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i="1" dirty="0" smtClean="0"/>
          </a:p>
          <a:p>
            <a:pPr marL="0" indent="0">
              <a:buNone/>
            </a:pPr>
            <a:r>
              <a:rPr lang="en-US" sz="2400" i="1" dirty="0" err="1" smtClean="0"/>
              <a:t>Laporti</a:t>
            </a:r>
            <a:r>
              <a:rPr lang="en-US" sz="2400" i="1" dirty="0"/>
              <a:t>, V., Borges, M. R., &amp; </a:t>
            </a:r>
            <a:r>
              <a:rPr lang="en-US" sz="2400" i="1" dirty="0" err="1"/>
              <a:t>Braganholo</a:t>
            </a:r>
            <a:r>
              <a:rPr lang="en-US" sz="2400" i="1" dirty="0"/>
              <a:t>, V. (2009). Athena: A collaborative approach to requirements elicitation. Computers in Industry, 60(6), 367-380.</a:t>
            </a:r>
          </a:p>
        </p:txBody>
      </p:sp>
    </p:spTree>
    <p:extLst>
      <p:ext uri="{BB962C8B-B14F-4D97-AF65-F5344CB8AC3E}">
        <p14:creationId xmlns:p14="http://schemas.microsoft.com/office/powerpoint/2010/main" val="23156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029200"/>
          </a:xfrm>
        </p:spPr>
        <p:txBody>
          <a:bodyPr>
            <a:normAutofit fontScale="25000" lnSpcReduction="20000"/>
          </a:bodyPr>
          <a:lstStyle/>
          <a:p>
            <a:r>
              <a:rPr lang="en-US" sz="9600" dirty="0" err="1" smtClean="0"/>
              <a:t>Contexter</a:t>
            </a:r>
            <a:endParaRPr lang="en-US" sz="4400" dirty="0" smtClean="0"/>
          </a:p>
          <a:p>
            <a:pPr lvl="1"/>
            <a:r>
              <a:rPr lang="en-US" sz="6200" dirty="0" err="1" smtClean="0"/>
              <a:t>Wehrmaker</a:t>
            </a:r>
            <a:r>
              <a:rPr lang="en-US" sz="6200" dirty="0" smtClean="0"/>
              <a:t> </a:t>
            </a:r>
            <a:r>
              <a:rPr lang="en-US" sz="6200" dirty="0"/>
              <a:t>et al. have presented a method to gather end users’ needs through a geographically deployed feedback </a:t>
            </a:r>
            <a:r>
              <a:rPr lang="en-US" sz="6200" dirty="0" smtClean="0"/>
              <a:t>system. </a:t>
            </a:r>
          </a:p>
          <a:p>
            <a:pPr lvl="1"/>
            <a:r>
              <a:rPr lang="en-US" sz="6200" dirty="0" smtClean="0"/>
              <a:t>Their </a:t>
            </a:r>
            <a:r>
              <a:rPr lang="en-US" sz="6200" dirty="0"/>
              <a:t>method is supported by a smartphone based mobile application that lets users submit their context-specific feedback of a software system or subsystem. </a:t>
            </a:r>
            <a:endParaRPr lang="en-US" sz="6200" dirty="0" smtClean="0"/>
          </a:p>
          <a:p>
            <a:pPr lvl="1"/>
            <a:r>
              <a:rPr lang="en-US" sz="6200" dirty="0" smtClean="0"/>
              <a:t>This </a:t>
            </a:r>
            <a:r>
              <a:rPr lang="en-US" sz="6200" dirty="0"/>
              <a:t>feedback is used to identify problems and weaknesses so that software intensive systems can be improved and evolved. </a:t>
            </a:r>
          </a:p>
          <a:p>
            <a:pPr lvl="1"/>
            <a:r>
              <a:rPr lang="en-US" sz="6200" dirty="0" smtClean="0"/>
              <a:t>It needs </a:t>
            </a:r>
            <a:r>
              <a:rPr lang="en-US" sz="6200" dirty="0"/>
              <a:t>to have predefined entities (e.g. a ticket machine, a train station, etc.) against which feedback can be submitted. </a:t>
            </a:r>
            <a:endParaRPr lang="en-US" sz="6200" dirty="0" smtClean="0"/>
          </a:p>
          <a:p>
            <a:pPr lvl="1"/>
            <a:r>
              <a:rPr lang="en-US" sz="6200" dirty="0" smtClean="0"/>
              <a:t>The </a:t>
            </a:r>
            <a:r>
              <a:rPr lang="en-US" sz="6200" dirty="0"/>
              <a:t>entities become available in the mobile application according to the user’s context information such as his/her GPS coordinates, MAC address, visited websites, etc. </a:t>
            </a:r>
            <a:endParaRPr lang="en-US" sz="6200" dirty="0" smtClean="0"/>
          </a:p>
          <a:p>
            <a:pPr lvl="1"/>
            <a:r>
              <a:rPr lang="en-US" sz="6200" dirty="0" smtClean="0"/>
              <a:t>The </a:t>
            </a:r>
            <a:r>
              <a:rPr lang="en-US" sz="6200" dirty="0"/>
              <a:t>service provider can control which entities to present for feedback. </a:t>
            </a:r>
            <a:endParaRPr lang="en-US" sz="6200" dirty="0" smtClean="0"/>
          </a:p>
          <a:p>
            <a:pPr lvl="1"/>
            <a:r>
              <a:rPr lang="en-US" sz="6200" dirty="0" smtClean="0"/>
              <a:t>The </a:t>
            </a:r>
            <a:r>
              <a:rPr lang="en-US" sz="6200" dirty="0"/>
              <a:t>feedback, which is sent anonymously, is essentially textual with the option to attach multimedia elements such as a photo, video or sound captured through the mobile </a:t>
            </a:r>
            <a:r>
              <a:rPr lang="en-US" sz="6200" dirty="0" smtClean="0"/>
              <a:t>phone. </a:t>
            </a:r>
          </a:p>
          <a:p>
            <a:pPr marL="0" indent="0">
              <a:buNone/>
            </a:pPr>
            <a:endParaRPr lang="en-US" sz="6200" dirty="0" smtClean="0"/>
          </a:p>
          <a:p>
            <a:pPr marL="0" indent="0">
              <a:buNone/>
            </a:pPr>
            <a:r>
              <a:rPr lang="en-US" sz="6200" i="1" dirty="0" err="1" smtClean="0"/>
              <a:t>Wehrmaker</a:t>
            </a:r>
            <a:r>
              <a:rPr lang="en-US" sz="6200" i="1" dirty="0"/>
              <a:t>, T., </a:t>
            </a:r>
            <a:r>
              <a:rPr lang="en-US" sz="6200" i="1" dirty="0" err="1"/>
              <a:t>Gärtner</a:t>
            </a:r>
            <a:r>
              <a:rPr lang="en-US" sz="6200" i="1" dirty="0"/>
              <a:t>, S., &amp; Schneider, K. (2012, June). </a:t>
            </a:r>
            <a:r>
              <a:rPr lang="en-US" sz="6200" i="1" dirty="0" err="1"/>
              <a:t>ConTexter</a:t>
            </a:r>
            <a:r>
              <a:rPr lang="en-US" sz="6200" i="1" dirty="0"/>
              <a:t> feedback system. In Proceedings of the 2012 International Conference on Software Engineering (pp. 1459-1460). IEEE Press.</a:t>
            </a:r>
          </a:p>
        </p:txBody>
      </p:sp>
    </p:spTree>
    <p:extLst>
      <p:ext uri="{BB962C8B-B14F-4D97-AF65-F5344CB8AC3E}">
        <p14:creationId xmlns:p14="http://schemas.microsoft.com/office/powerpoint/2010/main" val="395552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Visual requirements specification through Annotate </a:t>
            </a:r>
            <a:r>
              <a:rPr lang="en-US" dirty="0" smtClean="0"/>
              <a:t>Pro</a:t>
            </a:r>
          </a:p>
          <a:p>
            <a:pPr lvl="1"/>
            <a:r>
              <a:rPr lang="en-US" sz="2200" dirty="0"/>
              <a:t>Rashid et al. have claimed that end users cannot always articulate their needs and requirements using textual </a:t>
            </a:r>
            <a:r>
              <a:rPr lang="en-US" sz="2200" dirty="0" smtClean="0"/>
              <a:t>methods. </a:t>
            </a:r>
          </a:p>
          <a:p>
            <a:pPr lvl="1"/>
            <a:r>
              <a:rPr lang="en-US" sz="2200" dirty="0" smtClean="0"/>
              <a:t>They </a:t>
            </a:r>
            <a:r>
              <a:rPr lang="en-US" sz="2200" dirty="0"/>
              <a:t>have proposed ways for the end users to specify their requirements visually through mechanisms built into their day-to-day working </a:t>
            </a:r>
            <a:r>
              <a:rPr lang="en-US" sz="2200" dirty="0" smtClean="0"/>
              <a:t>processes. </a:t>
            </a:r>
          </a:p>
          <a:p>
            <a:pPr lvl="1"/>
            <a:r>
              <a:rPr lang="en-US" sz="2200" dirty="0" smtClean="0"/>
              <a:t>It will enable end-users to visually </a:t>
            </a:r>
            <a:r>
              <a:rPr lang="en-US" sz="2200" dirty="0"/>
              <a:t>chalk out their thoughts and deliver them to a web based collaboration </a:t>
            </a:r>
            <a:r>
              <a:rPr lang="en-US" sz="2200" dirty="0" smtClean="0"/>
              <a:t>system.</a:t>
            </a:r>
            <a:endParaRPr lang="en-US" sz="2200" dirty="0"/>
          </a:p>
          <a:p>
            <a:pPr lvl="1"/>
            <a:r>
              <a:rPr lang="en-US" sz="2200" dirty="0"/>
              <a:t>The working principle that they have laid down is that end users and requirement analysts will work </a:t>
            </a:r>
            <a:r>
              <a:rPr lang="en-US" sz="2200" dirty="0" smtClean="0"/>
              <a:t>collaboratively.</a:t>
            </a:r>
          </a:p>
          <a:p>
            <a:pPr lvl="1"/>
            <a:r>
              <a:rPr lang="en-US" sz="2200" dirty="0" smtClean="0"/>
              <a:t>End </a:t>
            </a:r>
            <a:r>
              <a:rPr lang="en-US" sz="2200" dirty="0"/>
              <a:t>users will sketch out the requirements and analysts will analyze the significance of each submitted requirement. </a:t>
            </a:r>
          </a:p>
          <a:p>
            <a:pPr marL="0" indent="0">
              <a:buNone/>
            </a:pPr>
            <a:endParaRPr lang="en-US" sz="2200" i="1" dirty="0" smtClean="0"/>
          </a:p>
          <a:p>
            <a:pPr marL="0" indent="0">
              <a:buNone/>
            </a:pPr>
            <a:r>
              <a:rPr lang="en-US" sz="2200" i="1" dirty="0" smtClean="0"/>
              <a:t>Rashid</a:t>
            </a:r>
            <a:r>
              <a:rPr lang="en-US" sz="2200" i="1" dirty="0"/>
              <a:t>, A., </a:t>
            </a:r>
            <a:r>
              <a:rPr lang="en-US" sz="2200" i="1" dirty="0" err="1"/>
              <a:t>Meder</a:t>
            </a:r>
            <a:r>
              <a:rPr lang="en-US" sz="2200" i="1" dirty="0"/>
              <a:t>, D., Wiesenberger, J., &amp; </a:t>
            </a:r>
            <a:r>
              <a:rPr lang="en-US" sz="2200" i="1" dirty="0" err="1"/>
              <a:t>Behm</a:t>
            </a:r>
            <a:r>
              <a:rPr lang="en-US" sz="2200" i="1" dirty="0"/>
              <a:t>, A. (2006, September). Visual requirement specification in end user participation. In Multimedia Requirements Engineering, 2006. MERE'06. First International Workshop on (pp. 6-6). IEEE.</a:t>
            </a:r>
          </a:p>
        </p:txBody>
      </p:sp>
    </p:spTree>
    <p:extLst>
      <p:ext uri="{BB962C8B-B14F-4D97-AF65-F5344CB8AC3E}">
        <p14:creationId xmlns:p14="http://schemas.microsoft.com/office/powerpoint/2010/main" val="341892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47500" lnSpcReduction="20000"/>
          </a:bodyPr>
          <a:lstStyle/>
          <a:p>
            <a:pPr marL="274320" lvl="1">
              <a:spcBef>
                <a:spcPts val="600"/>
              </a:spcBef>
              <a:buClr>
                <a:schemeClr val="accent1"/>
              </a:buClr>
            </a:pPr>
            <a:r>
              <a:rPr lang="en-US" sz="4200" b="1" dirty="0" err="1" smtClean="0"/>
              <a:t>StakeRare</a:t>
            </a:r>
            <a:r>
              <a:rPr lang="en-US" sz="4200" b="1" dirty="0" smtClean="0"/>
              <a:t> </a:t>
            </a:r>
            <a:r>
              <a:rPr lang="en-US" sz="4200" dirty="0"/>
              <a:t>(Stakeholder- and Recommender-assisted method for requirements elicitation)</a:t>
            </a:r>
            <a:endParaRPr lang="en-US" sz="4200" b="1" dirty="0"/>
          </a:p>
          <a:p>
            <a:pPr lvl="1"/>
            <a:r>
              <a:rPr lang="en-US" sz="2900" dirty="0"/>
              <a:t>Lim et al. have proposed </a:t>
            </a:r>
            <a:r>
              <a:rPr lang="en-US" sz="2900" dirty="0" err="1" smtClean="0"/>
              <a:t>StakeRare</a:t>
            </a:r>
            <a:r>
              <a:rPr lang="en-US" sz="2900" dirty="0" smtClean="0"/>
              <a:t>, </a:t>
            </a:r>
            <a:r>
              <a:rPr lang="en-US" sz="2900" dirty="0"/>
              <a:t>a method aimed at prioritizing and identifying requirements in large scale software </a:t>
            </a:r>
            <a:r>
              <a:rPr lang="en-US" sz="2900" dirty="0" smtClean="0"/>
              <a:t>projects..</a:t>
            </a:r>
          </a:p>
          <a:p>
            <a:pPr lvl="1"/>
            <a:r>
              <a:rPr lang="en-US" sz="2900" dirty="0" smtClean="0"/>
              <a:t>It uses social </a:t>
            </a:r>
            <a:r>
              <a:rPr lang="en-US" sz="2900" dirty="0"/>
              <a:t>networks and collaborative </a:t>
            </a:r>
            <a:r>
              <a:rPr lang="en-US" sz="2900" dirty="0" smtClean="0"/>
              <a:t>filtering. </a:t>
            </a:r>
          </a:p>
          <a:p>
            <a:pPr lvl="1"/>
            <a:r>
              <a:rPr lang="en-US" sz="2900" dirty="0" smtClean="0"/>
              <a:t>It claims to address three problems faced by large software (inadequate </a:t>
            </a:r>
            <a:r>
              <a:rPr lang="en-US" sz="2900" dirty="0"/>
              <a:t>stakeholder input, information overload and biased prioritization of requirements</a:t>
            </a:r>
            <a:r>
              <a:rPr lang="en-US" sz="2900" dirty="0" smtClean="0"/>
              <a:t>.) </a:t>
            </a:r>
            <a:endParaRPr lang="en-US" sz="2900" dirty="0"/>
          </a:p>
          <a:p>
            <a:pPr lvl="1"/>
            <a:r>
              <a:rPr lang="en-US" sz="2900" dirty="0" smtClean="0"/>
              <a:t>Social </a:t>
            </a:r>
            <a:r>
              <a:rPr lang="en-US" sz="2900" dirty="0"/>
              <a:t>network analysis techniques </a:t>
            </a:r>
            <a:r>
              <a:rPr lang="en-US" sz="2900" dirty="0" smtClean="0"/>
              <a:t>is used to identify </a:t>
            </a:r>
            <a:r>
              <a:rPr lang="en-US" sz="2900" dirty="0"/>
              <a:t>stakeholders and asks them to recommend other stakeholders. </a:t>
            </a:r>
            <a:endParaRPr lang="en-US" sz="2900" dirty="0" smtClean="0"/>
          </a:p>
          <a:p>
            <a:pPr lvl="1"/>
            <a:r>
              <a:rPr lang="en-US" sz="2900" dirty="0" smtClean="0"/>
              <a:t>It </a:t>
            </a:r>
            <a:r>
              <a:rPr lang="en-US" sz="2900" dirty="0"/>
              <a:t>then builds a social network with nodes representing stakeholders and links representing their recommendations and prioritizes stakeholders based on their social relationships</a:t>
            </a:r>
            <a:r>
              <a:rPr lang="en-US" sz="2900" dirty="0" smtClean="0"/>
              <a:t>.</a:t>
            </a:r>
          </a:p>
          <a:p>
            <a:pPr lvl="1"/>
            <a:r>
              <a:rPr lang="en-US" sz="2900" dirty="0" smtClean="0"/>
              <a:t>Each </a:t>
            </a:r>
            <a:r>
              <a:rPr lang="en-US" sz="2900" dirty="0"/>
              <a:t>stakeholder is required to rate an initial list of requirements. </a:t>
            </a:r>
            <a:endParaRPr lang="en-US" sz="2900" dirty="0" smtClean="0"/>
          </a:p>
          <a:p>
            <a:pPr lvl="1"/>
            <a:r>
              <a:rPr lang="en-US" sz="2900" dirty="0" smtClean="0"/>
              <a:t>Using </a:t>
            </a:r>
            <a:r>
              <a:rPr lang="en-US" sz="2900" dirty="0"/>
              <a:t>this list, a set of similar stakeholders is identified for each stakeholder </a:t>
            </a:r>
            <a:endParaRPr lang="en-US" sz="2900" dirty="0" smtClean="0"/>
          </a:p>
          <a:p>
            <a:pPr lvl="1"/>
            <a:r>
              <a:rPr lang="en-US" sz="2900" dirty="0" smtClean="0"/>
              <a:t>From </a:t>
            </a:r>
            <a:r>
              <a:rPr lang="en-US" sz="2900" dirty="0"/>
              <a:t>the requirements provided by these similar stakeholders, it predicts relevant requirements to the stakeholder who can approve the predicted requirements to add to his/her ratings. </a:t>
            </a:r>
            <a:endParaRPr lang="en-US" sz="2900" dirty="0" smtClean="0"/>
          </a:p>
          <a:p>
            <a:pPr lvl="1"/>
            <a:r>
              <a:rPr lang="en-US" sz="2900" dirty="0" smtClean="0"/>
              <a:t>To </a:t>
            </a:r>
            <a:r>
              <a:rPr lang="en-US" sz="2900" dirty="0"/>
              <a:t>rid the requirements engineer of information overload, </a:t>
            </a:r>
            <a:r>
              <a:rPr lang="en-US" sz="2900" dirty="0" err="1"/>
              <a:t>StakeRare</a:t>
            </a:r>
            <a:r>
              <a:rPr lang="en-US" sz="2900" dirty="0"/>
              <a:t> prioritizes stakeholders and their requirements</a:t>
            </a:r>
            <a:r>
              <a:rPr lang="en-US" sz="2900" dirty="0" smtClean="0"/>
              <a:t>.</a:t>
            </a:r>
          </a:p>
          <a:p>
            <a:pPr lvl="1"/>
            <a:r>
              <a:rPr lang="en-US" sz="2900" dirty="0" smtClean="0"/>
              <a:t>To </a:t>
            </a:r>
            <a:r>
              <a:rPr lang="en-US" sz="2900" dirty="0"/>
              <a:t>address the problem of biased requirements prioritization, </a:t>
            </a:r>
            <a:r>
              <a:rPr lang="en-US" sz="2900" dirty="0" err="1"/>
              <a:t>StakeRare</a:t>
            </a:r>
            <a:r>
              <a:rPr lang="en-US" sz="2900" dirty="0"/>
              <a:t> considers each stakeholder’s ratings and their influence </a:t>
            </a:r>
            <a:r>
              <a:rPr lang="en-US" dirty="0"/>
              <a:t>in the project and produces a prioritized list of requirements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lvl="0" indent="0">
              <a:buNone/>
            </a:pPr>
            <a:r>
              <a:rPr lang="en-US" i="1" dirty="0"/>
              <a:t>Lim, S. L., &amp; Finkelstein, A. (2012). </a:t>
            </a:r>
            <a:r>
              <a:rPr lang="en-US" i="1" dirty="0" err="1"/>
              <a:t>StakeRare</a:t>
            </a:r>
            <a:r>
              <a:rPr lang="en-US" i="1" dirty="0"/>
              <a:t>: Using social networks and collaborative filtering for large-scale requirements elicitation. Software Engineering, IEEE Transactions on, 38(3), 707-735</a:t>
            </a:r>
            <a:r>
              <a:rPr lang="en-US" i="1" dirty="0" smtClean="0"/>
              <a:t>.</a:t>
            </a:r>
            <a:endParaRPr lang="en-US" i="1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4163760" y="4815720"/>
              <a:ext cx="3297960" cy="204264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60880" y="4813200"/>
                <a:ext cx="3303720" cy="204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3215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The requirements elicitation process</a:t>
            </a:r>
            <a:endParaRPr lang="en-GB" dirty="0"/>
          </a:p>
        </p:txBody>
      </p:sp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8675" y="1609725"/>
            <a:ext cx="748665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11</a:t>
            </a:fld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726120" y="1543320"/>
              <a:ext cx="7330320" cy="358992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3240" y="1540800"/>
                <a:ext cx="7336800" cy="3594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154160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Stakeholder analysis</a:t>
            </a:r>
          </a:p>
          <a:p>
            <a:r>
              <a:rPr lang="en-US" dirty="0" smtClean="0"/>
              <a:t>Elicitation techniques</a:t>
            </a:r>
          </a:p>
          <a:p>
            <a:pPr lvl="1"/>
            <a:r>
              <a:rPr lang="en-US" dirty="0" smtClean="0"/>
              <a:t>Interviews</a:t>
            </a:r>
          </a:p>
          <a:p>
            <a:pPr lvl="1"/>
            <a:r>
              <a:rPr lang="en-US" dirty="0"/>
              <a:t>Scenarios</a:t>
            </a:r>
          </a:p>
          <a:p>
            <a:pPr lvl="1"/>
            <a:r>
              <a:rPr lang="en-US" dirty="0"/>
              <a:t>Requirements reuse</a:t>
            </a:r>
          </a:p>
          <a:p>
            <a:pPr lvl="1"/>
            <a:r>
              <a:rPr lang="en-US" dirty="0"/>
              <a:t>Observation and social analysis</a:t>
            </a:r>
          </a:p>
          <a:p>
            <a:pPr lvl="1"/>
            <a:r>
              <a:rPr lang="en-US" dirty="0" smtClean="0"/>
              <a:t>Prototyping</a:t>
            </a:r>
          </a:p>
          <a:p>
            <a:pPr lvl="1"/>
            <a:r>
              <a:rPr lang="en-US" dirty="0" smtClean="0"/>
              <a:t>Questionnaire</a:t>
            </a:r>
          </a:p>
          <a:p>
            <a:pPr lvl="1"/>
            <a:r>
              <a:rPr lang="en-US" dirty="0" smtClean="0"/>
              <a:t>Brainstorming</a:t>
            </a:r>
          </a:p>
          <a:p>
            <a:pPr lvl="1"/>
            <a:r>
              <a:rPr lang="en-US" dirty="0" smtClean="0"/>
              <a:t>Focus groups</a:t>
            </a:r>
          </a:p>
          <a:p>
            <a:pPr lvl="1"/>
            <a:r>
              <a:rPr lang="en-US" dirty="0" smtClean="0"/>
              <a:t>Collaborative requirement gathering</a:t>
            </a:r>
          </a:p>
          <a:p>
            <a:pPr lvl="1"/>
            <a:r>
              <a:rPr lang="en-US" dirty="0" smtClean="0"/>
              <a:t>QFD</a:t>
            </a:r>
          </a:p>
          <a:p>
            <a:r>
              <a:rPr lang="en-US" dirty="0" smtClean="0"/>
              <a:t>Analysis</a:t>
            </a:r>
          </a:p>
          <a:p>
            <a:r>
              <a:rPr lang="en-US" dirty="0" smtClean="0"/>
              <a:t>Negotiation</a:t>
            </a:r>
            <a:endParaRPr lang="en-US" dirty="0"/>
          </a:p>
          <a:p>
            <a:pPr lvl="1"/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3819600" y="1767960"/>
              <a:ext cx="3333600" cy="520632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17080" y="1758600"/>
                <a:ext cx="3345480" cy="522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3269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400" dirty="0" smtClean="0"/>
              <a:t>Requirements elicitation involves understanding the application domain, the specific problem to be solved, the organizational needs and constraints and the specific facilities needed by system stakeholders.</a:t>
            </a:r>
          </a:p>
          <a:p>
            <a:pPr algn="just"/>
            <a:r>
              <a:rPr lang="en-US" sz="2400" dirty="0" smtClean="0"/>
              <a:t> The processes of requirements elicitation, analysis and negotiation are iterative, interleaved processes which must usually be repeated several times.</a:t>
            </a:r>
          </a:p>
          <a:p>
            <a:pPr algn="just"/>
            <a:r>
              <a:rPr lang="en-US" sz="2400" dirty="0" smtClean="0"/>
              <a:t>There are various techniques of requirements elicitation which may be used including interviewing, scenarios, soft systems methods, prototyping and participant observation.</a:t>
            </a:r>
            <a:endParaRPr lang="en-US" sz="2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6210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400" dirty="0" smtClean="0"/>
              <a:t>Prototypes are effective for requirements elicitation because stakeholders have something which they can experiment with to find their real requirements.</a:t>
            </a:r>
          </a:p>
          <a:p>
            <a:pPr algn="just"/>
            <a:r>
              <a:rPr lang="en-US" sz="2400" dirty="0" smtClean="0"/>
              <a:t>Checklists are particularly useful as a way of organizing the requirements validation process. They remind analysts what to look for when reading through the proposed requirements.</a:t>
            </a:r>
          </a:p>
          <a:p>
            <a:pPr algn="just"/>
            <a:r>
              <a:rPr lang="en-US" sz="2400" dirty="0" smtClean="0"/>
              <a:t>Requirements negotiation is always necessary to resolve requirements conflicts and remove requirements overlaps. Negotiation involves information interchange, discussion and resolution of disagreements.</a:t>
            </a:r>
            <a:endParaRPr lang="en-US" sz="2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6210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Exercises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hangingPunct="0"/>
            <a:r>
              <a:rPr lang="en-GB" sz="4100" i="1" dirty="0" smtClean="0"/>
              <a:t>The system shall provide an easy-to-use graphical user interface based on MS Windows 95</a:t>
            </a:r>
          </a:p>
          <a:p>
            <a:pPr hangingPunct="0"/>
            <a:r>
              <a:rPr lang="en-GB" sz="4400" i="1" dirty="0"/>
              <a:t>Accredited users should have privileged access to the cataloguing facilities of the system.</a:t>
            </a:r>
            <a:endParaRPr lang="en-US" sz="4400" dirty="0"/>
          </a:p>
          <a:p>
            <a:pPr hangingPunct="0"/>
            <a:endParaRPr lang="en-GB" sz="4100" i="1" dirty="0" smtClean="0"/>
          </a:p>
          <a:p>
            <a:pPr hangingPunct="0"/>
            <a:endParaRPr lang="en-GB" i="1" dirty="0" smtClean="0"/>
          </a:p>
          <a:p>
            <a:pPr hangingPunct="0"/>
            <a:endParaRPr lang="en-US" dirty="0" smtClean="0"/>
          </a:p>
          <a:p>
            <a:pPr hangingPunct="0">
              <a:buNone/>
            </a:pPr>
            <a:r>
              <a:rPr lang="en-GB" dirty="0" smtClean="0"/>
              <a:t>	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274320" lvl="1" hangingPunct="0">
              <a:spcBef>
                <a:spcPts val="600"/>
              </a:spcBef>
              <a:buClr>
                <a:schemeClr val="accent1"/>
              </a:buClr>
            </a:pPr>
            <a:r>
              <a:rPr lang="en-GB" sz="4200" dirty="0" smtClean="0"/>
              <a:t>What </a:t>
            </a:r>
            <a:r>
              <a:rPr lang="en-GB" sz="4200" dirty="0"/>
              <a:t>does easy-to-use mean?</a:t>
            </a:r>
          </a:p>
          <a:p>
            <a:pPr marL="274320" lvl="1" hangingPunct="0">
              <a:spcBef>
                <a:spcPts val="600"/>
              </a:spcBef>
              <a:buClr>
                <a:schemeClr val="accent1"/>
              </a:buClr>
            </a:pPr>
            <a:r>
              <a:rPr lang="en-GB" sz="4200" dirty="0"/>
              <a:t> Who should find it easy to use?</a:t>
            </a:r>
          </a:p>
          <a:p>
            <a:pPr marL="274320" lvl="1" hangingPunct="0">
              <a:spcBef>
                <a:spcPts val="600"/>
              </a:spcBef>
              <a:buClr>
                <a:schemeClr val="accent1"/>
              </a:buClr>
            </a:pPr>
            <a:r>
              <a:rPr lang="en-GB" sz="4200" dirty="0"/>
              <a:t> This is untestable as it doesn’t set out the usability requirement in an unambiguous way</a:t>
            </a:r>
          </a:p>
          <a:p>
            <a:pPr marL="274320" lvl="1" hangingPunct="0">
              <a:spcBef>
                <a:spcPts val="600"/>
              </a:spcBef>
              <a:buClr>
                <a:schemeClr val="accent1"/>
              </a:buClr>
            </a:pPr>
            <a:r>
              <a:rPr lang="en-GB" sz="4200" dirty="0"/>
              <a:t>Specifying the use of Windows 95 is (perhaps) premature design. Is it entirely necessary?</a:t>
            </a:r>
          </a:p>
          <a:p>
            <a:pPr marL="274320" lvl="1" hangingPunct="0">
              <a:spcBef>
                <a:spcPts val="600"/>
              </a:spcBef>
              <a:buClr>
                <a:schemeClr val="accent1"/>
              </a:buClr>
            </a:pPr>
            <a:r>
              <a:rPr lang="en-GB" sz="4200" dirty="0"/>
              <a:t> Does it mean that Windows NT or 98 cannot be used?</a:t>
            </a:r>
            <a:endParaRPr lang="en-US" sz="4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46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sz="2800" dirty="0" smtClean="0"/>
              <a:t>This requirement if OK is the specification includes elsewhere a definition of ‘accredited user’ and ‘privileged access’.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GB" i="1" dirty="0" smtClean="0"/>
              <a:t>How to write quality requirements in quantitative way.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hangingPunct="0"/>
            <a:r>
              <a:rPr lang="en-GB" sz="3000" b="1" i="1" dirty="0" smtClean="0"/>
              <a:t>The library system shall be easy-to-use.</a:t>
            </a:r>
            <a:endParaRPr lang="en-US" sz="3000" b="1" dirty="0" smtClean="0"/>
          </a:p>
          <a:p>
            <a:pPr hangingPunct="0"/>
            <a:r>
              <a:rPr lang="en-GB" dirty="0" smtClean="0"/>
              <a:t>It should be possible to train end-users of the system to use all retrieval facilities in a single 15 minute training session.</a:t>
            </a:r>
            <a:endParaRPr lang="en-US" dirty="0" smtClean="0"/>
          </a:p>
          <a:p>
            <a:pPr hangingPunct="0"/>
            <a:r>
              <a:rPr lang="en-GB" sz="3000" b="1" i="1" dirty="0" smtClean="0"/>
              <a:t>The library system shall provide reliable service to all classes of user.</a:t>
            </a:r>
            <a:endParaRPr lang="en-US" sz="3000" b="1" dirty="0" smtClean="0"/>
          </a:p>
          <a:p>
            <a:pPr hangingPunct="0"/>
            <a:r>
              <a:rPr lang="en-GB" dirty="0" smtClean="0"/>
              <a:t>The rate of occurrence of failures in the retrieval facilities of the system shall be less than 1 in 1000 queries.</a:t>
            </a:r>
            <a:endParaRPr lang="en-US" dirty="0" smtClean="0"/>
          </a:p>
          <a:p>
            <a:pPr hangingPunct="0"/>
            <a:r>
              <a:rPr lang="en-GB" dirty="0" smtClean="0"/>
              <a:t>The rate of occurrence of failure for the </a:t>
            </a:r>
            <a:r>
              <a:rPr lang="en-GB" dirty="0" err="1" smtClean="0"/>
              <a:t>cataloging</a:t>
            </a:r>
            <a:r>
              <a:rPr lang="en-GB" dirty="0" smtClean="0"/>
              <a:t> facilities of the system shall be less than 1 in 500 </a:t>
            </a:r>
            <a:r>
              <a:rPr lang="en-GB" dirty="0" err="1" smtClean="0"/>
              <a:t>cataloging</a:t>
            </a:r>
            <a:r>
              <a:rPr lang="en-GB" dirty="0" smtClean="0"/>
              <a:t> operations.</a:t>
            </a:r>
            <a:endParaRPr lang="en-US" dirty="0" smtClean="0"/>
          </a:p>
          <a:p>
            <a:pPr hangingPunct="0"/>
            <a:r>
              <a:rPr lang="en-GB" sz="3300" b="1" i="1" dirty="0" smtClean="0"/>
              <a:t>The library system shall provide a rapid response to all user requests for book information.</a:t>
            </a:r>
            <a:endParaRPr lang="en-US" sz="3300" b="1" dirty="0" smtClean="0"/>
          </a:p>
          <a:p>
            <a:pPr hangingPunct="0"/>
            <a:r>
              <a:rPr lang="en-GB" dirty="0" smtClean="0"/>
              <a:t>The average system response time for user requests shall be less than 4 seconds.</a:t>
            </a:r>
            <a:br>
              <a:rPr lang="en-GB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5308</TotalTime>
  <Words>1682</Words>
  <Application>Microsoft Office PowerPoint</Application>
  <PresentationFormat>On-screen Show (4:3)</PresentationFormat>
  <Paragraphs>158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Origin</vt:lpstr>
      <vt:lpstr>2_Origin</vt:lpstr>
      <vt:lpstr>1_Origin</vt:lpstr>
      <vt:lpstr>Requirements Elicitation Process</vt:lpstr>
      <vt:lpstr>Recap</vt:lpstr>
      <vt:lpstr>Requirements negotiation</vt:lpstr>
      <vt:lpstr>Negotiation meetings</vt:lpstr>
      <vt:lpstr>State of the art in requirement elicitation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requirements elicitation process</vt:lpstr>
      <vt:lpstr>PowerPoint Presentation</vt:lpstr>
      <vt:lpstr>Key points</vt:lpstr>
      <vt:lpstr>Key points</vt:lpstr>
      <vt:lpstr>Exercises </vt:lpstr>
      <vt:lpstr>PowerPoint Presentation</vt:lpstr>
      <vt:lpstr>PowerPoint Presentation</vt:lpstr>
      <vt:lpstr>How to write quality requirements in quantitative way.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Atique</dc:creator>
  <cp:lastModifiedBy>NTS</cp:lastModifiedBy>
  <cp:revision>117</cp:revision>
  <dcterms:created xsi:type="dcterms:W3CDTF">2012-09-05T05:27:50Z</dcterms:created>
  <dcterms:modified xsi:type="dcterms:W3CDTF">2014-11-26T06:42:00Z</dcterms:modified>
</cp:coreProperties>
</file>