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7"/>
  </p:notesMasterIdLst>
  <p:handoutMasterIdLst>
    <p:handoutMasterId r:id="rId28"/>
  </p:handoutMasterIdLst>
  <p:sldIdLst>
    <p:sldId id="256" r:id="rId2"/>
    <p:sldId id="717" r:id="rId3"/>
    <p:sldId id="718" r:id="rId4"/>
    <p:sldId id="719" r:id="rId5"/>
    <p:sldId id="721" r:id="rId6"/>
    <p:sldId id="722" r:id="rId7"/>
    <p:sldId id="723" r:id="rId8"/>
    <p:sldId id="729" r:id="rId9"/>
    <p:sldId id="724" r:id="rId10"/>
    <p:sldId id="725" r:id="rId11"/>
    <p:sldId id="731" r:id="rId12"/>
    <p:sldId id="730" r:id="rId13"/>
    <p:sldId id="727" r:id="rId14"/>
    <p:sldId id="728" r:id="rId15"/>
    <p:sldId id="732" r:id="rId16"/>
    <p:sldId id="733" r:id="rId17"/>
    <p:sldId id="734" r:id="rId18"/>
    <p:sldId id="735" r:id="rId19"/>
    <p:sldId id="736" r:id="rId20"/>
    <p:sldId id="737" r:id="rId21"/>
    <p:sldId id="738" r:id="rId22"/>
    <p:sldId id="739" r:id="rId23"/>
    <p:sldId id="740" r:id="rId24"/>
    <p:sldId id="741" r:id="rId25"/>
    <p:sldId id="742" r:id="rId26"/>
  </p:sldIdLst>
  <p:sldSz cx="9144000" cy="6858000" type="screen4x3"/>
  <p:notesSz cx="7010400" cy="9236075"/>
  <p:defaultTextStyle>
    <a:defPPr>
      <a:defRPr lang="en-GB"/>
    </a:defPPr>
    <a:lvl1pPr algn="ctr" defTabSz="457200" rtl="0" eaLnBrk="0" fontAlgn="base" hangingPunct="0">
      <a:spcBef>
        <a:spcPct val="0"/>
      </a:spcBef>
      <a:spcAft>
        <a:spcPct val="0"/>
      </a:spcAft>
      <a:buClr>
        <a:srgbClr val="000000"/>
      </a:buClr>
      <a:buSzPct val="100000"/>
      <a:buFont typeface="Arial" pitchFamily="34" charset="0"/>
      <a:defRPr sz="2400" kern="1200">
        <a:solidFill>
          <a:schemeClr val="bg1"/>
        </a:solidFill>
        <a:latin typeface="Arial" pitchFamily="34" charset="0"/>
        <a:ea typeface="DejaVu Sans"/>
        <a:cs typeface="DejaVu Sans"/>
      </a:defRPr>
    </a:lvl1pPr>
    <a:lvl2pPr marL="457200" algn="ctr" defTabSz="457200" rtl="0" eaLnBrk="0" fontAlgn="base" hangingPunct="0">
      <a:spcBef>
        <a:spcPct val="0"/>
      </a:spcBef>
      <a:spcAft>
        <a:spcPct val="0"/>
      </a:spcAft>
      <a:buClr>
        <a:srgbClr val="000000"/>
      </a:buClr>
      <a:buSzPct val="100000"/>
      <a:buFont typeface="Arial" pitchFamily="34" charset="0"/>
      <a:defRPr sz="2400" kern="1200">
        <a:solidFill>
          <a:schemeClr val="bg1"/>
        </a:solidFill>
        <a:latin typeface="Arial" pitchFamily="34" charset="0"/>
        <a:ea typeface="DejaVu Sans"/>
        <a:cs typeface="DejaVu Sans"/>
      </a:defRPr>
    </a:lvl2pPr>
    <a:lvl3pPr marL="914400" algn="ctr" defTabSz="457200" rtl="0" eaLnBrk="0" fontAlgn="base" hangingPunct="0">
      <a:spcBef>
        <a:spcPct val="0"/>
      </a:spcBef>
      <a:spcAft>
        <a:spcPct val="0"/>
      </a:spcAft>
      <a:buClr>
        <a:srgbClr val="000000"/>
      </a:buClr>
      <a:buSzPct val="100000"/>
      <a:buFont typeface="Arial" pitchFamily="34" charset="0"/>
      <a:defRPr sz="2400" kern="1200">
        <a:solidFill>
          <a:schemeClr val="bg1"/>
        </a:solidFill>
        <a:latin typeface="Arial" pitchFamily="34" charset="0"/>
        <a:ea typeface="DejaVu Sans"/>
        <a:cs typeface="DejaVu Sans"/>
      </a:defRPr>
    </a:lvl3pPr>
    <a:lvl4pPr marL="1371600" algn="ctr" defTabSz="457200" rtl="0" eaLnBrk="0" fontAlgn="base" hangingPunct="0">
      <a:spcBef>
        <a:spcPct val="0"/>
      </a:spcBef>
      <a:spcAft>
        <a:spcPct val="0"/>
      </a:spcAft>
      <a:buClr>
        <a:srgbClr val="000000"/>
      </a:buClr>
      <a:buSzPct val="100000"/>
      <a:buFont typeface="Arial" pitchFamily="34" charset="0"/>
      <a:defRPr sz="2400" kern="1200">
        <a:solidFill>
          <a:schemeClr val="bg1"/>
        </a:solidFill>
        <a:latin typeface="Arial" pitchFamily="34" charset="0"/>
        <a:ea typeface="DejaVu Sans"/>
        <a:cs typeface="DejaVu Sans"/>
      </a:defRPr>
    </a:lvl4pPr>
    <a:lvl5pPr marL="1828800" algn="ctr" defTabSz="457200" rtl="0" eaLnBrk="0" fontAlgn="base" hangingPunct="0">
      <a:spcBef>
        <a:spcPct val="0"/>
      </a:spcBef>
      <a:spcAft>
        <a:spcPct val="0"/>
      </a:spcAft>
      <a:buClr>
        <a:srgbClr val="000000"/>
      </a:buClr>
      <a:buSzPct val="100000"/>
      <a:buFont typeface="Arial" pitchFamily="34" charset="0"/>
      <a:defRPr sz="2400" kern="1200">
        <a:solidFill>
          <a:schemeClr val="bg1"/>
        </a:solidFill>
        <a:latin typeface="Arial" pitchFamily="34" charset="0"/>
        <a:ea typeface="DejaVu Sans"/>
        <a:cs typeface="DejaVu Sans"/>
      </a:defRPr>
    </a:lvl5pPr>
    <a:lvl6pPr marL="2286000" algn="l" defTabSz="914400" rtl="0" eaLnBrk="1" latinLnBrk="0" hangingPunct="1">
      <a:defRPr sz="2400" kern="1200">
        <a:solidFill>
          <a:schemeClr val="bg1"/>
        </a:solidFill>
        <a:latin typeface="Arial" pitchFamily="34" charset="0"/>
        <a:ea typeface="DejaVu Sans"/>
        <a:cs typeface="DejaVu Sans"/>
      </a:defRPr>
    </a:lvl6pPr>
    <a:lvl7pPr marL="2743200" algn="l" defTabSz="914400" rtl="0" eaLnBrk="1" latinLnBrk="0" hangingPunct="1">
      <a:defRPr sz="2400" kern="1200">
        <a:solidFill>
          <a:schemeClr val="bg1"/>
        </a:solidFill>
        <a:latin typeface="Arial" pitchFamily="34" charset="0"/>
        <a:ea typeface="DejaVu Sans"/>
        <a:cs typeface="DejaVu Sans"/>
      </a:defRPr>
    </a:lvl7pPr>
    <a:lvl8pPr marL="3200400" algn="l" defTabSz="914400" rtl="0" eaLnBrk="1" latinLnBrk="0" hangingPunct="1">
      <a:defRPr sz="2400" kern="1200">
        <a:solidFill>
          <a:schemeClr val="bg1"/>
        </a:solidFill>
        <a:latin typeface="Arial" pitchFamily="34" charset="0"/>
        <a:ea typeface="DejaVu Sans"/>
        <a:cs typeface="DejaVu Sans"/>
      </a:defRPr>
    </a:lvl8pPr>
    <a:lvl9pPr marL="3657600" algn="l" defTabSz="914400" rtl="0" eaLnBrk="1" latinLnBrk="0" hangingPunct="1">
      <a:defRPr sz="2400" kern="1200">
        <a:solidFill>
          <a:schemeClr val="bg1"/>
        </a:solidFill>
        <a:latin typeface="Arial" pitchFamily="34" charset="0"/>
        <a:ea typeface="DejaVu Sans"/>
        <a:cs typeface="DejaVu San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showPr>
  <p:clrMru>
    <a:srgbClr val="FF00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972" autoAdjust="0"/>
    <p:restoredTop sz="96774" autoAdjust="0"/>
  </p:normalViewPr>
  <p:slideViewPr>
    <p:cSldViewPr>
      <p:cViewPr>
        <p:scale>
          <a:sx n="70" d="100"/>
          <a:sy n="70" d="100"/>
        </p:scale>
        <p:origin x="-1368" y="-12"/>
      </p:cViewPr>
      <p:guideLst>
        <p:guide orient="horz" pos="2160"/>
        <p:guide pos="2880"/>
      </p:guideLst>
    </p:cSldViewPr>
  </p:slideViewPr>
  <p:outlineViewPr>
    <p:cViewPr varScale="1">
      <p:scale>
        <a:sx n="170" d="200"/>
        <a:sy n="170" d="200"/>
      </p:scale>
      <p:origin x="-780" y="-84"/>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9" d="100"/>
          <a:sy n="59" d="100"/>
        </p:scale>
        <p:origin x="-1752" y="-72"/>
      </p:cViewPr>
      <p:guideLst>
        <p:guide orient="horz" pos="2898"/>
        <p:guide pos="2208"/>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6888" cy="461963"/>
          </a:xfrm>
          <a:prstGeom prst="rect">
            <a:avLst/>
          </a:prstGeom>
        </p:spPr>
        <p:txBody>
          <a:bodyPr vert="horz" lIns="91440" tIns="45720" rIns="91440" bIns="45720" rtlCol="0"/>
          <a:lstStyle>
            <a:lvl1pPr algn="l">
              <a:defRPr sz="1200"/>
            </a:lvl1pPr>
          </a:lstStyle>
          <a:p>
            <a:pPr>
              <a:defRPr/>
            </a:pPr>
            <a:endParaRPr lang="de-AT"/>
          </a:p>
        </p:txBody>
      </p:sp>
      <p:sp>
        <p:nvSpPr>
          <p:cNvPr id="3" name="Date Placeholder 2"/>
          <p:cNvSpPr>
            <a:spLocks noGrp="1"/>
          </p:cNvSpPr>
          <p:nvPr>
            <p:ph type="dt" sz="quarter" idx="1"/>
          </p:nvPr>
        </p:nvSpPr>
        <p:spPr>
          <a:xfrm>
            <a:off x="3971925" y="0"/>
            <a:ext cx="3036888" cy="461963"/>
          </a:xfrm>
          <a:prstGeom prst="rect">
            <a:avLst/>
          </a:prstGeom>
        </p:spPr>
        <p:txBody>
          <a:bodyPr vert="horz" lIns="91440" tIns="45720" rIns="91440" bIns="45720" rtlCol="0"/>
          <a:lstStyle>
            <a:lvl1pPr algn="r">
              <a:defRPr sz="1200"/>
            </a:lvl1pPr>
          </a:lstStyle>
          <a:p>
            <a:pPr>
              <a:defRPr/>
            </a:pPr>
            <a:fld id="{0E410E3C-6FE3-4F35-B247-8CC3D20C3739}" type="datetimeFigureOut">
              <a:rPr lang="de-DE"/>
              <a:pPr>
                <a:defRPr/>
              </a:pPr>
              <a:t>04.12.2014</a:t>
            </a:fld>
            <a:endParaRPr lang="de-AT"/>
          </a:p>
        </p:txBody>
      </p:sp>
      <p:sp>
        <p:nvSpPr>
          <p:cNvPr id="4" name="Footer Placeholder 3"/>
          <p:cNvSpPr>
            <a:spLocks noGrp="1"/>
          </p:cNvSpPr>
          <p:nvPr>
            <p:ph type="ftr" sz="quarter" idx="2"/>
          </p:nvPr>
        </p:nvSpPr>
        <p:spPr>
          <a:xfrm>
            <a:off x="0" y="8774113"/>
            <a:ext cx="3036888" cy="460375"/>
          </a:xfrm>
          <a:prstGeom prst="rect">
            <a:avLst/>
          </a:prstGeom>
        </p:spPr>
        <p:txBody>
          <a:bodyPr vert="horz" lIns="91440" tIns="45720" rIns="91440" bIns="45720" rtlCol="0" anchor="b"/>
          <a:lstStyle>
            <a:lvl1pPr algn="l">
              <a:defRPr sz="1200"/>
            </a:lvl1pPr>
          </a:lstStyle>
          <a:p>
            <a:pPr>
              <a:defRPr/>
            </a:pPr>
            <a:endParaRPr lang="de-AT"/>
          </a:p>
        </p:txBody>
      </p:sp>
      <p:sp>
        <p:nvSpPr>
          <p:cNvPr id="5" name="Slide Number Placeholder 4"/>
          <p:cNvSpPr>
            <a:spLocks noGrp="1"/>
          </p:cNvSpPr>
          <p:nvPr>
            <p:ph type="sldNum" sz="quarter" idx="3"/>
          </p:nvPr>
        </p:nvSpPr>
        <p:spPr>
          <a:xfrm>
            <a:off x="3971925" y="8774113"/>
            <a:ext cx="3036888" cy="460375"/>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48038E5E-4E01-469D-9C7A-3664AC176E98}" type="slidenum">
              <a:rPr lang="ar-SA"/>
              <a:pPr>
                <a:defRPr/>
              </a:pPr>
              <a:t>‹#›</a:t>
            </a:fld>
            <a:endParaRPr lang="de-AT"/>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9" name="AutoShape 1"/>
          <p:cNvSpPr>
            <a:spLocks noChangeArrowheads="1"/>
          </p:cNvSpPr>
          <p:nvPr/>
        </p:nvSpPr>
        <p:spPr bwMode="auto">
          <a:xfrm>
            <a:off x="0" y="0"/>
            <a:ext cx="7010400" cy="9236075"/>
          </a:xfrm>
          <a:prstGeom prst="roundRect">
            <a:avLst>
              <a:gd name="adj" fmla="val 23"/>
            </a:avLst>
          </a:prstGeom>
          <a:solidFill>
            <a:srgbClr val="FFFFFF"/>
          </a:solidFill>
          <a:ln w="9525">
            <a:noFill/>
            <a:round/>
            <a:headEnd/>
            <a:tailEnd/>
          </a:ln>
          <a:effectLst/>
        </p:spPr>
        <p:txBody>
          <a:bodyPr wrap="none" anchor="ctr"/>
          <a:lstStyle/>
          <a:p>
            <a:pPr algn="l">
              <a:buFont typeface="Arial" charset="0"/>
              <a:buNone/>
              <a:defRPr/>
            </a:pPr>
            <a:endParaRPr lang="de-AT">
              <a:latin typeface="Arial" charset="0"/>
              <a:ea typeface="+mn-ea"/>
              <a:cs typeface="+mn-cs"/>
            </a:endParaRPr>
          </a:p>
        </p:txBody>
      </p:sp>
      <p:sp>
        <p:nvSpPr>
          <p:cNvPr id="2050" name="AutoShape 2"/>
          <p:cNvSpPr>
            <a:spLocks noChangeArrowheads="1"/>
          </p:cNvSpPr>
          <p:nvPr/>
        </p:nvSpPr>
        <p:spPr bwMode="auto">
          <a:xfrm>
            <a:off x="0" y="0"/>
            <a:ext cx="7010400" cy="9236075"/>
          </a:xfrm>
          <a:prstGeom prst="roundRect">
            <a:avLst>
              <a:gd name="adj" fmla="val 23"/>
            </a:avLst>
          </a:prstGeom>
          <a:solidFill>
            <a:srgbClr val="FFFFFF"/>
          </a:solidFill>
          <a:ln w="9525">
            <a:noFill/>
            <a:round/>
            <a:headEnd/>
            <a:tailEnd/>
          </a:ln>
          <a:effectLst/>
        </p:spPr>
        <p:txBody>
          <a:bodyPr wrap="none" anchor="ctr"/>
          <a:lstStyle/>
          <a:p>
            <a:pPr algn="l">
              <a:buFont typeface="Arial" charset="0"/>
              <a:buNone/>
              <a:defRPr/>
            </a:pPr>
            <a:endParaRPr lang="de-AT">
              <a:latin typeface="Arial" charset="0"/>
              <a:ea typeface="+mn-ea"/>
              <a:cs typeface="+mn-cs"/>
            </a:endParaRPr>
          </a:p>
        </p:txBody>
      </p:sp>
      <p:sp>
        <p:nvSpPr>
          <p:cNvPr id="2051" name="AutoShape 3"/>
          <p:cNvSpPr>
            <a:spLocks noChangeArrowheads="1"/>
          </p:cNvSpPr>
          <p:nvPr/>
        </p:nvSpPr>
        <p:spPr bwMode="auto">
          <a:xfrm>
            <a:off x="0" y="0"/>
            <a:ext cx="7010400" cy="9236075"/>
          </a:xfrm>
          <a:prstGeom prst="roundRect">
            <a:avLst>
              <a:gd name="adj" fmla="val 23"/>
            </a:avLst>
          </a:prstGeom>
          <a:solidFill>
            <a:srgbClr val="FFFFFF"/>
          </a:solidFill>
          <a:ln w="9525">
            <a:noFill/>
            <a:round/>
            <a:headEnd/>
            <a:tailEnd/>
          </a:ln>
          <a:effectLst/>
        </p:spPr>
        <p:txBody>
          <a:bodyPr wrap="none" anchor="ctr"/>
          <a:lstStyle/>
          <a:p>
            <a:pPr algn="l">
              <a:buFont typeface="Arial" charset="0"/>
              <a:buNone/>
              <a:defRPr/>
            </a:pPr>
            <a:endParaRPr lang="de-AT">
              <a:latin typeface="Arial" charset="0"/>
              <a:ea typeface="+mn-ea"/>
              <a:cs typeface="+mn-cs"/>
            </a:endParaRPr>
          </a:p>
        </p:txBody>
      </p:sp>
      <p:sp>
        <p:nvSpPr>
          <p:cNvPr id="2052" name="AutoShape 4"/>
          <p:cNvSpPr>
            <a:spLocks noChangeArrowheads="1"/>
          </p:cNvSpPr>
          <p:nvPr/>
        </p:nvSpPr>
        <p:spPr bwMode="auto">
          <a:xfrm>
            <a:off x="0" y="0"/>
            <a:ext cx="7010400" cy="9236075"/>
          </a:xfrm>
          <a:prstGeom prst="roundRect">
            <a:avLst>
              <a:gd name="adj" fmla="val 23"/>
            </a:avLst>
          </a:prstGeom>
          <a:solidFill>
            <a:srgbClr val="FFFFFF"/>
          </a:solidFill>
          <a:ln w="9525">
            <a:noFill/>
            <a:round/>
            <a:headEnd/>
            <a:tailEnd/>
          </a:ln>
          <a:effectLst/>
        </p:spPr>
        <p:txBody>
          <a:bodyPr wrap="none" anchor="ctr"/>
          <a:lstStyle/>
          <a:p>
            <a:pPr algn="l">
              <a:buFont typeface="Arial" charset="0"/>
              <a:buNone/>
              <a:defRPr/>
            </a:pPr>
            <a:endParaRPr lang="de-AT">
              <a:latin typeface="Arial" charset="0"/>
              <a:ea typeface="+mn-ea"/>
              <a:cs typeface="+mn-cs"/>
            </a:endParaRPr>
          </a:p>
        </p:txBody>
      </p:sp>
      <p:sp>
        <p:nvSpPr>
          <p:cNvPr id="2053" name="Text Box 5"/>
          <p:cNvSpPr txBox="1">
            <a:spLocks noChangeArrowheads="1"/>
          </p:cNvSpPr>
          <p:nvPr/>
        </p:nvSpPr>
        <p:spPr bwMode="auto">
          <a:xfrm>
            <a:off x="0" y="0"/>
            <a:ext cx="3033713" cy="461963"/>
          </a:xfrm>
          <a:prstGeom prst="rect">
            <a:avLst/>
          </a:prstGeom>
          <a:noFill/>
          <a:ln w="9525">
            <a:noFill/>
            <a:round/>
            <a:headEnd/>
            <a:tailEnd/>
          </a:ln>
          <a:effectLst/>
        </p:spPr>
        <p:txBody>
          <a:bodyPr wrap="none" anchor="ctr"/>
          <a:lstStyle/>
          <a:p>
            <a:pPr algn="l">
              <a:buFont typeface="Arial" charset="0"/>
              <a:buNone/>
              <a:defRPr/>
            </a:pPr>
            <a:endParaRPr lang="de-AT">
              <a:latin typeface="Arial" charset="0"/>
              <a:ea typeface="+mn-ea"/>
              <a:cs typeface="+mn-cs"/>
            </a:endParaRPr>
          </a:p>
        </p:txBody>
      </p:sp>
      <p:sp>
        <p:nvSpPr>
          <p:cNvPr id="2054" name="Text Box 6"/>
          <p:cNvSpPr txBox="1">
            <a:spLocks noChangeArrowheads="1"/>
          </p:cNvSpPr>
          <p:nvPr/>
        </p:nvSpPr>
        <p:spPr bwMode="auto">
          <a:xfrm>
            <a:off x="3973513" y="0"/>
            <a:ext cx="3033712" cy="461963"/>
          </a:xfrm>
          <a:prstGeom prst="rect">
            <a:avLst/>
          </a:prstGeom>
          <a:noFill/>
          <a:ln w="9525">
            <a:noFill/>
            <a:round/>
            <a:headEnd/>
            <a:tailEnd/>
          </a:ln>
          <a:effectLst/>
        </p:spPr>
        <p:txBody>
          <a:bodyPr wrap="none" anchor="ctr"/>
          <a:lstStyle/>
          <a:p>
            <a:pPr algn="l">
              <a:buFont typeface="Arial" charset="0"/>
              <a:buNone/>
              <a:defRPr/>
            </a:pPr>
            <a:endParaRPr lang="de-AT">
              <a:latin typeface="Arial" charset="0"/>
              <a:ea typeface="+mn-ea"/>
              <a:cs typeface="+mn-cs"/>
            </a:endParaRPr>
          </a:p>
        </p:txBody>
      </p:sp>
      <p:sp>
        <p:nvSpPr>
          <p:cNvPr id="119816" name="Rectangle 7"/>
          <p:cNvSpPr>
            <a:spLocks noGrp="1" noRot="1" noChangeAspect="1" noChangeArrowheads="1"/>
          </p:cNvSpPr>
          <p:nvPr>
            <p:ph type="sldImg"/>
          </p:nvPr>
        </p:nvSpPr>
        <p:spPr bwMode="auto">
          <a:xfrm>
            <a:off x="1198563" y="693738"/>
            <a:ext cx="4608512" cy="3455987"/>
          </a:xfrm>
          <a:prstGeom prst="rect">
            <a:avLst/>
          </a:prstGeom>
          <a:solidFill>
            <a:srgbClr val="FFFFFF"/>
          </a:solidFill>
          <a:ln w="9360">
            <a:solidFill>
              <a:srgbClr val="000000"/>
            </a:solidFill>
            <a:miter lim="800000"/>
            <a:headEnd/>
            <a:tailEnd/>
          </a:ln>
        </p:spPr>
      </p:sp>
      <p:sp>
        <p:nvSpPr>
          <p:cNvPr id="2056" name="Rectangle 8"/>
          <p:cNvSpPr>
            <a:spLocks noGrp="1" noChangeArrowheads="1"/>
          </p:cNvSpPr>
          <p:nvPr>
            <p:ph type="body"/>
          </p:nvPr>
        </p:nvSpPr>
        <p:spPr bwMode="auto">
          <a:xfrm>
            <a:off x="935038" y="4387850"/>
            <a:ext cx="5133975" cy="4149725"/>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p>
            <a:pPr lvl="0"/>
            <a:endParaRPr lang="de-DE" noProof="0" smtClean="0"/>
          </a:p>
        </p:txBody>
      </p:sp>
      <p:sp>
        <p:nvSpPr>
          <p:cNvPr id="2057" name="Text Box 9"/>
          <p:cNvSpPr txBox="1">
            <a:spLocks noChangeArrowheads="1"/>
          </p:cNvSpPr>
          <p:nvPr/>
        </p:nvSpPr>
        <p:spPr bwMode="auto">
          <a:xfrm>
            <a:off x="0" y="8772525"/>
            <a:ext cx="3033713" cy="461963"/>
          </a:xfrm>
          <a:prstGeom prst="rect">
            <a:avLst/>
          </a:prstGeom>
          <a:noFill/>
          <a:ln w="9525">
            <a:noFill/>
            <a:round/>
            <a:headEnd/>
            <a:tailEnd/>
          </a:ln>
          <a:effectLst/>
        </p:spPr>
        <p:txBody>
          <a:bodyPr wrap="none" anchor="ctr"/>
          <a:lstStyle/>
          <a:p>
            <a:pPr algn="l">
              <a:buFont typeface="Arial" charset="0"/>
              <a:buNone/>
              <a:defRPr/>
            </a:pPr>
            <a:endParaRPr lang="de-AT">
              <a:latin typeface="Arial" charset="0"/>
              <a:ea typeface="+mn-ea"/>
              <a:cs typeface="+mn-cs"/>
            </a:endParaRPr>
          </a:p>
        </p:txBody>
      </p:sp>
      <p:sp>
        <p:nvSpPr>
          <p:cNvPr id="2058" name="Rectangle 10"/>
          <p:cNvSpPr>
            <a:spLocks noGrp="1" noChangeArrowheads="1"/>
          </p:cNvSpPr>
          <p:nvPr>
            <p:ph type="sldNum"/>
          </p:nvPr>
        </p:nvSpPr>
        <p:spPr bwMode="auto">
          <a:xfrm>
            <a:off x="3973513" y="8774113"/>
            <a:ext cx="3030537" cy="455612"/>
          </a:xfrm>
          <a:prstGeom prst="rect">
            <a:avLst/>
          </a:prstGeom>
          <a:noFill/>
          <a:ln w="9525">
            <a:noFill/>
            <a:round/>
            <a:headEnd/>
            <a:tailEnd/>
          </a:ln>
          <a:effectLst/>
        </p:spPr>
        <p:txBody>
          <a:bodyPr vert="horz" wrap="square" lIns="90000" tIns="46800" rIns="90000" bIns="46800" numCol="1" anchor="b" anchorCtr="0" compatLnSpc="1">
            <a:prstTxWarp prst="textNoShape">
              <a:avLst/>
            </a:prstTxWarp>
          </a:bodyPr>
          <a:lstStyle>
            <a:lvl1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ahoma" pitchFamily="34" charset="0"/>
              </a:defRPr>
            </a:lvl1pPr>
          </a:lstStyle>
          <a:p>
            <a:pPr>
              <a:defRPr/>
            </a:pPr>
            <a:fld id="{0BAAB728-B4C9-4DEC-91A8-7A1D90EE2192}" type="slidenum">
              <a:rPr lang="ar-SA"/>
              <a:pPr>
                <a:defRPr/>
              </a:pPr>
              <a:t>‹#›</a:t>
            </a:fld>
            <a:endParaRPr lang="en-GB"/>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0834" name="Rectangle 10"/>
          <p:cNvSpPr>
            <a:spLocks noGrp="1" noChangeArrowheads="1"/>
          </p:cNvSpPr>
          <p:nvPr>
            <p:ph type="sldNum" sz="quarter"/>
          </p:nvPr>
        </p:nvSpPr>
        <p:spPr>
          <a:noFill/>
        </p:spPr>
        <p:txBody>
          <a:bodyPr/>
          <a:lstStyle/>
          <a:p>
            <a:fld id="{BB308446-95F7-45DC-89F5-3C146303F2B5}" type="slidenum">
              <a:rPr lang="ar-SA" smtClean="0"/>
              <a:pPr/>
              <a:t>1</a:t>
            </a:fld>
            <a:endParaRPr lang="en-GB" smtClean="0"/>
          </a:p>
        </p:txBody>
      </p:sp>
      <p:sp>
        <p:nvSpPr>
          <p:cNvPr id="120835"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371D7568-E17F-4934-8D30-704C412EA68E}"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a:t>
            </a:fld>
            <a:endParaRPr lang="en-GB" sz="1200">
              <a:solidFill>
                <a:srgbClr val="000000"/>
              </a:solidFill>
              <a:latin typeface="Tahoma" pitchFamily="34" charset="0"/>
            </a:endParaRPr>
          </a:p>
        </p:txBody>
      </p:sp>
      <p:sp>
        <p:nvSpPr>
          <p:cNvPr id="120836"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BD8C21E0-DA14-455B-8C3B-1A950118ACFD}"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a:t>
            </a:fld>
            <a:endParaRPr lang="en-GB" sz="1200">
              <a:solidFill>
                <a:srgbClr val="000000"/>
              </a:solidFill>
              <a:latin typeface="Tahoma" pitchFamily="34" charset="0"/>
            </a:endParaRPr>
          </a:p>
        </p:txBody>
      </p:sp>
      <p:sp>
        <p:nvSpPr>
          <p:cNvPr id="120837"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120838" name="Rectangle 4"/>
          <p:cNvSpPr>
            <a:spLocks noGrp="1" noChangeArrowheads="1"/>
          </p:cNvSpPr>
          <p:nvPr>
            <p:ph type="body"/>
          </p:nvPr>
        </p:nvSpPr>
        <p:spPr>
          <a:xfrm>
            <a:off x="935038" y="4387850"/>
            <a:ext cx="5135562" cy="4149725"/>
          </a:xfrm>
          <a:noFill/>
          <a:ln/>
        </p:spPr>
        <p:txBody>
          <a:bodyPr wrap="none" anchor="ctr"/>
          <a:lstStyle/>
          <a:p>
            <a:endParaRPr lang="de-DE" smtClean="0">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8418"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0630D64D-389B-464F-8190-D2067F25C23F}"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a:t>
            </a:fld>
            <a:endParaRPr lang="en-GB" sz="1200">
              <a:solidFill>
                <a:srgbClr val="000000"/>
              </a:solidFill>
              <a:latin typeface="Tahoma" pitchFamily="34" charset="0"/>
            </a:endParaRPr>
          </a:p>
        </p:txBody>
      </p:sp>
      <p:sp>
        <p:nvSpPr>
          <p:cNvPr id="188419"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7A83A65D-18F0-4E1A-A2ED-47F7343FA114}"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a:t>
            </a:fld>
            <a:endParaRPr lang="en-GB" sz="1200">
              <a:solidFill>
                <a:srgbClr val="000000"/>
              </a:solidFill>
              <a:latin typeface="Tahoma" pitchFamily="34" charset="0"/>
            </a:endParaRPr>
          </a:p>
        </p:txBody>
      </p:sp>
      <p:sp>
        <p:nvSpPr>
          <p:cNvPr id="188420"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E4239A8A-8995-4700-BE0C-FB9A6D890D2B}"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a:t>
            </a:fld>
            <a:endParaRPr lang="en-GB" sz="1200">
              <a:solidFill>
                <a:srgbClr val="000000"/>
              </a:solidFill>
              <a:latin typeface="Tahoma" pitchFamily="34" charset="0"/>
            </a:endParaRPr>
          </a:p>
        </p:txBody>
      </p:sp>
      <p:sp>
        <p:nvSpPr>
          <p:cNvPr id="188421"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188422" name="Rectangle 4"/>
          <p:cNvSpPr>
            <a:spLocks noGrp="1" noChangeArrowheads="1"/>
          </p:cNvSpPr>
          <p:nvPr>
            <p:ph type="body"/>
          </p:nvPr>
        </p:nvSpPr>
        <p:spPr>
          <a:xfrm>
            <a:off x="935038" y="4387850"/>
            <a:ext cx="5135562" cy="4149725"/>
          </a:xfrm>
          <a:noFill/>
          <a:ln/>
        </p:spPr>
        <p:txBody>
          <a:bodyPr wrap="none" anchor="ctr"/>
          <a:lstStyle/>
          <a:p>
            <a:endParaRPr lang="de-DE"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9442"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11A0133D-C194-46D4-A9E7-BF76F3A4D66C}"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a:t>
            </a:fld>
            <a:endParaRPr lang="en-GB" sz="1200">
              <a:solidFill>
                <a:srgbClr val="000000"/>
              </a:solidFill>
              <a:latin typeface="Tahoma" pitchFamily="34" charset="0"/>
            </a:endParaRPr>
          </a:p>
        </p:txBody>
      </p:sp>
      <p:sp>
        <p:nvSpPr>
          <p:cNvPr id="189443"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2642B6E0-381C-4D4E-94E5-7D3C501FEE1B}"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a:t>
            </a:fld>
            <a:endParaRPr lang="en-GB" sz="1200">
              <a:solidFill>
                <a:srgbClr val="000000"/>
              </a:solidFill>
              <a:latin typeface="Tahoma" pitchFamily="34" charset="0"/>
            </a:endParaRPr>
          </a:p>
        </p:txBody>
      </p:sp>
      <p:sp>
        <p:nvSpPr>
          <p:cNvPr id="189444"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9F273E23-0792-45F4-95F0-9C15C07AA304}"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a:t>
            </a:fld>
            <a:endParaRPr lang="en-GB" sz="1200">
              <a:solidFill>
                <a:srgbClr val="000000"/>
              </a:solidFill>
              <a:latin typeface="Tahoma" pitchFamily="34" charset="0"/>
            </a:endParaRPr>
          </a:p>
        </p:txBody>
      </p:sp>
      <p:sp>
        <p:nvSpPr>
          <p:cNvPr id="189445"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189446" name="Rectangle 4"/>
          <p:cNvSpPr>
            <a:spLocks noGrp="1" noChangeArrowheads="1"/>
          </p:cNvSpPr>
          <p:nvPr>
            <p:ph type="body"/>
          </p:nvPr>
        </p:nvSpPr>
        <p:spPr>
          <a:xfrm>
            <a:off x="935038" y="4387850"/>
            <a:ext cx="5135562" cy="4149725"/>
          </a:xfrm>
          <a:noFill/>
          <a:ln/>
        </p:spPr>
        <p:txBody>
          <a:bodyPr wrap="none" anchor="ctr"/>
          <a:lstStyle/>
          <a:p>
            <a:endParaRPr lang="de-DE"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0466"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0C4990E6-4B58-4BD2-A425-E03CD4B92C56}"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4</a:t>
            </a:fld>
            <a:endParaRPr lang="en-GB" sz="1200">
              <a:solidFill>
                <a:srgbClr val="000000"/>
              </a:solidFill>
              <a:latin typeface="Tahoma" pitchFamily="34" charset="0"/>
            </a:endParaRPr>
          </a:p>
        </p:txBody>
      </p:sp>
      <p:sp>
        <p:nvSpPr>
          <p:cNvPr id="190467"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148217C4-6FBE-4195-AC7C-24F4A113264A}"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4</a:t>
            </a:fld>
            <a:endParaRPr lang="en-GB" sz="1200">
              <a:solidFill>
                <a:srgbClr val="000000"/>
              </a:solidFill>
              <a:latin typeface="Tahoma" pitchFamily="34" charset="0"/>
            </a:endParaRPr>
          </a:p>
        </p:txBody>
      </p:sp>
      <p:sp>
        <p:nvSpPr>
          <p:cNvPr id="190468"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84DD4277-6284-4E54-8313-BF65A7D3D57D}"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4</a:t>
            </a:fld>
            <a:endParaRPr lang="en-GB" sz="1200">
              <a:solidFill>
                <a:srgbClr val="000000"/>
              </a:solidFill>
              <a:latin typeface="Tahoma" pitchFamily="34" charset="0"/>
            </a:endParaRPr>
          </a:p>
        </p:txBody>
      </p:sp>
      <p:sp>
        <p:nvSpPr>
          <p:cNvPr id="190469"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190470" name="Rectangle 4"/>
          <p:cNvSpPr>
            <a:spLocks noGrp="1" noChangeArrowheads="1"/>
          </p:cNvSpPr>
          <p:nvPr>
            <p:ph type="body"/>
          </p:nvPr>
        </p:nvSpPr>
        <p:spPr>
          <a:xfrm>
            <a:off x="935038" y="4387850"/>
            <a:ext cx="5135562" cy="4149725"/>
          </a:xfrm>
          <a:noFill/>
          <a:ln/>
        </p:spPr>
        <p:txBody>
          <a:bodyPr wrap="none" anchor="ctr"/>
          <a:lstStyle/>
          <a:p>
            <a:endParaRPr lang="de-DE" smtClean="0">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1490"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D49E247F-4D99-4012-831A-4E9D6331E979}"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5</a:t>
            </a:fld>
            <a:endParaRPr lang="en-GB" sz="1200">
              <a:solidFill>
                <a:srgbClr val="000000"/>
              </a:solidFill>
              <a:latin typeface="Tahoma" pitchFamily="34" charset="0"/>
            </a:endParaRPr>
          </a:p>
        </p:txBody>
      </p:sp>
      <p:sp>
        <p:nvSpPr>
          <p:cNvPr id="191491"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CE3B23E6-DD2F-4F27-9C7F-27CD7723009C}"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5</a:t>
            </a:fld>
            <a:endParaRPr lang="en-GB" sz="1200">
              <a:solidFill>
                <a:srgbClr val="000000"/>
              </a:solidFill>
              <a:latin typeface="Tahoma" pitchFamily="34" charset="0"/>
            </a:endParaRPr>
          </a:p>
        </p:txBody>
      </p:sp>
      <p:sp>
        <p:nvSpPr>
          <p:cNvPr id="191492"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B4D732B-5890-4D2A-AB77-5A41BE10AB80}"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5</a:t>
            </a:fld>
            <a:endParaRPr lang="en-GB" sz="1200">
              <a:solidFill>
                <a:srgbClr val="000000"/>
              </a:solidFill>
              <a:latin typeface="Tahoma" pitchFamily="34" charset="0"/>
            </a:endParaRPr>
          </a:p>
        </p:txBody>
      </p:sp>
      <p:sp>
        <p:nvSpPr>
          <p:cNvPr id="191493"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191494" name="Rectangle 4"/>
          <p:cNvSpPr>
            <a:spLocks noGrp="1" noChangeArrowheads="1"/>
          </p:cNvSpPr>
          <p:nvPr>
            <p:ph type="body"/>
          </p:nvPr>
        </p:nvSpPr>
        <p:spPr>
          <a:xfrm>
            <a:off x="935038" y="4387850"/>
            <a:ext cx="5135562" cy="4149725"/>
          </a:xfrm>
          <a:noFill/>
          <a:ln/>
        </p:spPr>
        <p:txBody>
          <a:bodyPr wrap="none" anchor="ctr"/>
          <a:lstStyle/>
          <a:p>
            <a:endParaRPr lang="de-DE" smtClean="0">
              <a:latin typeface="Times New Roman"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2514"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3D24CB00-71C8-49EA-9190-34C0EE6FF5E9}"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6</a:t>
            </a:fld>
            <a:endParaRPr lang="en-GB" sz="1200">
              <a:solidFill>
                <a:srgbClr val="000000"/>
              </a:solidFill>
              <a:latin typeface="Tahoma" pitchFamily="34" charset="0"/>
            </a:endParaRPr>
          </a:p>
        </p:txBody>
      </p:sp>
      <p:sp>
        <p:nvSpPr>
          <p:cNvPr id="192515"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0EF4680D-149D-464A-BB3C-24753CC2EF8B}"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6</a:t>
            </a:fld>
            <a:endParaRPr lang="en-GB" sz="1200">
              <a:solidFill>
                <a:srgbClr val="000000"/>
              </a:solidFill>
              <a:latin typeface="Tahoma" pitchFamily="34" charset="0"/>
            </a:endParaRPr>
          </a:p>
        </p:txBody>
      </p:sp>
      <p:sp>
        <p:nvSpPr>
          <p:cNvPr id="192516"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8359FD40-EF04-4D08-BB60-1B2D1CD5387B}"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6</a:t>
            </a:fld>
            <a:endParaRPr lang="en-GB" sz="1200">
              <a:solidFill>
                <a:srgbClr val="000000"/>
              </a:solidFill>
              <a:latin typeface="Tahoma" pitchFamily="34" charset="0"/>
            </a:endParaRPr>
          </a:p>
        </p:txBody>
      </p:sp>
      <p:sp>
        <p:nvSpPr>
          <p:cNvPr id="192517"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192518" name="Rectangle 4"/>
          <p:cNvSpPr>
            <a:spLocks noGrp="1" noChangeArrowheads="1"/>
          </p:cNvSpPr>
          <p:nvPr>
            <p:ph type="body"/>
          </p:nvPr>
        </p:nvSpPr>
        <p:spPr>
          <a:xfrm>
            <a:off x="935038" y="4387850"/>
            <a:ext cx="5135562" cy="4149725"/>
          </a:xfrm>
          <a:noFill/>
          <a:ln/>
        </p:spPr>
        <p:txBody>
          <a:bodyPr wrap="none" anchor="ctr"/>
          <a:lstStyle/>
          <a:p>
            <a:endParaRPr lang="de-DE" smtClean="0">
              <a:latin typeface="Times New Roman"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3538"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70AB70EE-E53F-4D9B-9783-DA1F5FBE7276}"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7</a:t>
            </a:fld>
            <a:endParaRPr lang="en-GB" sz="1200">
              <a:solidFill>
                <a:srgbClr val="000000"/>
              </a:solidFill>
              <a:latin typeface="Tahoma" pitchFamily="34" charset="0"/>
            </a:endParaRPr>
          </a:p>
        </p:txBody>
      </p:sp>
      <p:sp>
        <p:nvSpPr>
          <p:cNvPr id="193539"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266F4D0B-4736-40A7-96A4-8FFFD40586CA}"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7</a:t>
            </a:fld>
            <a:endParaRPr lang="en-GB" sz="1200">
              <a:solidFill>
                <a:srgbClr val="000000"/>
              </a:solidFill>
              <a:latin typeface="Tahoma" pitchFamily="34" charset="0"/>
            </a:endParaRPr>
          </a:p>
        </p:txBody>
      </p:sp>
      <p:sp>
        <p:nvSpPr>
          <p:cNvPr id="193540"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BFAFA090-915B-445F-A210-43D64AE7F30C}"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7</a:t>
            </a:fld>
            <a:endParaRPr lang="en-GB" sz="1200">
              <a:solidFill>
                <a:srgbClr val="000000"/>
              </a:solidFill>
              <a:latin typeface="Tahoma" pitchFamily="34" charset="0"/>
            </a:endParaRPr>
          </a:p>
        </p:txBody>
      </p:sp>
      <p:sp>
        <p:nvSpPr>
          <p:cNvPr id="193541"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193542" name="Rectangle 4"/>
          <p:cNvSpPr>
            <a:spLocks noGrp="1" noChangeArrowheads="1"/>
          </p:cNvSpPr>
          <p:nvPr>
            <p:ph type="body"/>
          </p:nvPr>
        </p:nvSpPr>
        <p:spPr>
          <a:xfrm>
            <a:off x="935038" y="4387850"/>
            <a:ext cx="5135562" cy="4149725"/>
          </a:xfrm>
          <a:noFill/>
          <a:ln/>
        </p:spPr>
        <p:txBody>
          <a:bodyPr wrap="none" anchor="ctr"/>
          <a:lstStyle/>
          <a:p>
            <a:endParaRPr lang="de-DE" smtClean="0">
              <a:latin typeface="Times New Roman"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4562"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8888627-69F9-419C-A8CF-C1C3429AFBFC}"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8</a:t>
            </a:fld>
            <a:endParaRPr lang="en-GB" sz="1200">
              <a:solidFill>
                <a:srgbClr val="000000"/>
              </a:solidFill>
              <a:latin typeface="Tahoma" pitchFamily="34" charset="0"/>
            </a:endParaRPr>
          </a:p>
        </p:txBody>
      </p:sp>
      <p:sp>
        <p:nvSpPr>
          <p:cNvPr id="194563"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1A7C1A82-3266-40D0-AD86-E42870250888}"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8</a:t>
            </a:fld>
            <a:endParaRPr lang="en-GB" sz="1200">
              <a:solidFill>
                <a:srgbClr val="000000"/>
              </a:solidFill>
              <a:latin typeface="Tahoma" pitchFamily="34" charset="0"/>
            </a:endParaRPr>
          </a:p>
        </p:txBody>
      </p:sp>
      <p:sp>
        <p:nvSpPr>
          <p:cNvPr id="194564"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AD17D8E-7934-478C-A6A2-C620F580C7A8}"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8</a:t>
            </a:fld>
            <a:endParaRPr lang="en-GB" sz="1200">
              <a:solidFill>
                <a:srgbClr val="000000"/>
              </a:solidFill>
              <a:latin typeface="Tahoma" pitchFamily="34" charset="0"/>
            </a:endParaRPr>
          </a:p>
        </p:txBody>
      </p:sp>
      <p:sp>
        <p:nvSpPr>
          <p:cNvPr id="194565"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194566" name="Rectangle 4"/>
          <p:cNvSpPr>
            <a:spLocks noGrp="1" noChangeArrowheads="1"/>
          </p:cNvSpPr>
          <p:nvPr>
            <p:ph type="body"/>
          </p:nvPr>
        </p:nvSpPr>
        <p:spPr>
          <a:xfrm>
            <a:off x="935038" y="4387850"/>
            <a:ext cx="5135562" cy="4149725"/>
          </a:xfrm>
          <a:noFill/>
          <a:ln/>
        </p:spPr>
        <p:txBody>
          <a:bodyPr wrap="none" anchor="ctr"/>
          <a:lstStyle/>
          <a:p>
            <a:endParaRPr lang="de-DE" smtClean="0">
              <a:latin typeface="Times New Roman"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5586"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82B1D8F5-195C-4A61-8939-2ED96CC02026}"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9</a:t>
            </a:fld>
            <a:endParaRPr lang="en-GB" sz="1200">
              <a:solidFill>
                <a:srgbClr val="000000"/>
              </a:solidFill>
              <a:latin typeface="Tahoma" pitchFamily="34" charset="0"/>
            </a:endParaRPr>
          </a:p>
        </p:txBody>
      </p:sp>
      <p:sp>
        <p:nvSpPr>
          <p:cNvPr id="195587"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9603EB90-AD5C-471A-9B70-C067231D3ED9}"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9</a:t>
            </a:fld>
            <a:endParaRPr lang="en-GB" sz="1200">
              <a:solidFill>
                <a:srgbClr val="000000"/>
              </a:solidFill>
              <a:latin typeface="Tahoma" pitchFamily="34" charset="0"/>
            </a:endParaRPr>
          </a:p>
        </p:txBody>
      </p:sp>
      <p:sp>
        <p:nvSpPr>
          <p:cNvPr id="195588"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691328C8-7F9E-4415-A562-30549B5A2D0F}"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9</a:t>
            </a:fld>
            <a:endParaRPr lang="en-GB" sz="1200">
              <a:solidFill>
                <a:srgbClr val="000000"/>
              </a:solidFill>
              <a:latin typeface="Tahoma" pitchFamily="34" charset="0"/>
            </a:endParaRPr>
          </a:p>
        </p:txBody>
      </p:sp>
      <p:sp>
        <p:nvSpPr>
          <p:cNvPr id="195589"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195590" name="Rectangle 4"/>
          <p:cNvSpPr>
            <a:spLocks noGrp="1" noChangeArrowheads="1"/>
          </p:cNvSpPr>
          <p:nvPr>
            <p:ph type="body"/>
          </p:nvPr>
        </p:nvSpPr>
        <p:spPr>
          <a:xfrm>
            <a:off x="935038" y="4387850"/>
            <a:ext cx="5135562" cy="4149725"/>
          </a:xfrm>
          <a:noFill/>
          <a:ln/>
        </p:spPr>
        <p:txBody>
          <a:bodyPr wrap="none" anchor="ctr"/>
          <a:lstStyle/>
          <a:p>
            <a:endParaRPr lang="de-DE" smtClean="0">
              <a:latin typeface="Times New Roman"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6610"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98877130-B78A-43A7-BFF5-8670E4453B4A}"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10</a:t>
            </a:fld>
            <a:endParaRPr lang="en-GB" sz="1200">
              <a:solidFill>
                <a:srgbClr val="000000"/>
              </a:solidFill>
              <a:latin typeface="Tahoma" pitchFamily="34" charset="0"/>
            </a:endParaRPr>
          </a:p>
        </p:txBody>
      </p:sp>
      <p:sp>
        <p:nvSpPr>
          <p:cNvPr id="196611"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C384BDD4-053A-4B0C-B7D6-D18D400DF42B}"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10</a:t>
            </a:fld>
            <a:endParaRPr lang="en-GB" sz="1200">
              <a:solidFill>
                <a:srgbClr val="000000"/>
              </a:solidFill>
              <a:latin typeface="Tahoma" pitchFamily="34" charset="0"/>
            </a:endParaRPr>
          </a:p>
        </p:txBody>
      </p:sp>
      <p:sp>
        <p:nvSpPr>
          <p:cNvPr id="196612"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0839B55C-FE2D-4A65-B754-3E4B860BFCB0}"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10</a:t>
            </a:fld>
            <a:endParaRPr lang="en-GB" sz="1200">
              <a:solidFill>
                <a:srgbClr val="000000"/>
              </a:solidFill>
              <a:latin typeface="Tahoma" pitchFamily="34" charset="0"/>
            </a:endParaRPr>
          </a:p>
        </p:txBody>
      </p:sp>
      <p:sp>
        <p:nvSpPr>
          <p:cNvPr id="196613"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196614" name="Rectangle 4"/>
          <p:cNvSpPr>
            <a:spLocks noGrp="1" noChangeArrowheads="1"/>
          </p:cNvSpPr>
          <p:nvPr>
            <p:ph type="body"/>
          </p:nvPr>
        </p:nvSpPr>
        <p:spPr>
          <a:xfrm>
            <a:off x="935038" y="4387850"/>
            <a:ext cx="5135562" cy="4149725"/>
          </a:xfrm>
          <a:noFill/>
          <a:ln/>
        </p:spPr>
        <p:txBody>
          <a:bodyPr wrap="none" anchor="ctr"/>
          <a:lstStyle/>
          <a:p>
            <a:endParaRPr lang="de-DE" smtClean="0">
              <a:latin typeface="Times New Roman"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7634"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4C695E5B-00D9-4914-9191-306B7796DD77}"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11</a:t>
            </a:fld>
            <a:endParaRPr lang="en-GB" sz="1200">
              <a:solidFill>
                <a:srgbClr val="000000"/>
              </a:solidFill>
              <a:latin typeface="Tahoma" pitchFamily="34" charset="0"/>
            </a:endParaRPr>
          </a:p>
        </p:txBody>
      </p:sp>
      <p:sp>
        <p:nvSpPr>
          <p:cNvPr id="197635"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404E7402-6659-488E-BCF2-F04C7E8E9475}"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11</a:t>
            </a:fld>
            <a:endParaRPr lang="en-GB" sz="1200">
              <a:solidFill>
                <a:srgbClr val="000000"/>
              </a:solidFill>
              <a:latin typeface="Tahoma" pitchFamily="34" charset="0"/>
            </a:endParaRPr>
          </a:p>
        </p:txBody>
      </p:sp>
      <p:sp>
        <p:nvSpPr>
          <p:cNvPr id="197636"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06DA77F8-FA3D-42B4-BF13-6B50F70B5731}"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11</a:t>
            </a:fld>
            <a:endParaRPr lang="en-GB" sz="1200">
              <a:solidFill>
                <a:srgbClr val="000000"/>
              </a:solidFill>
              <a:latin typeface="Tahoma" pitchFamily="34" charset="0"/>
            </a:endParaRPr>
          </a:p>
        </p:txBody>
      </p:sp>
      <p:sp>
        <p:nvSpPr>
          <p:cNvPr id="197637"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197638" name="Rectangle 4"/>
          <p:cNvSpPr>
            <a:spLocks noGrp="1" noChangeArrowheads="1"/>
          </p:cNvSpPr>
          <p:nvPr>
            <p:ph type="body"/>
          </p:nvPr>
        </p:nvSpPr>
        <p:spPr>
          <a:xfrm>
            <a:off x="935038" y="4387850"/>
            <a:ext cx="5135562" cy="4149725"/>
          </a:xfrm>
          <a:noFill/>
          <a:ln/>
        </p:spPr>
        <p:txBody>
          <a:bodyPr wrap="none" anchor="ctr"/>
          <a:lstStyle/>
          <a:p>
            <a:endParaRPr lang="de-DE" smtClean="0">
              <a:latin typeface="Times New Roman"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8658"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4B5F80DD-8263-496C-A911-E8A0BC95A290}"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12</a:t>
            </a:fld>
            <a:endParaRPr lang="en-GB" sz="1200">
              <a:solidFill>
                <a:srgbClr val="000000"/>
              </a:solidFill>
              <a:latin typeface="Tahoma" pitchFamily="34" charset="0"/>
            </a:endParaRPr>
          </a:p>
        </p:txBody>
      </p:sp>
      <p:sp>
        <p:nvSpPr>
          <p:cNvPr id="198659"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5C8EC11-1E73-4969-83D0-CEF05FE9AA38}"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12</a:t>
            </a:fld>
            <a:endParaRPr lang="en-GB" sz="1200">
              <a:solidFill>
                <a:srgbClr val="000000"/>
              </a:solidFill>
              <a:latin typeface="Tahoma" pitchFamily="34" charset="0"/>
            </a:endParaRPr>
          </a:p>
        </p:txBody>
      </p:sp>
      <p:sp>
        <p:nvSpPr>
          <p:cNvPr id="198660"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E1E8539A-04CA-4121-83B9-B77ADE39DBFD}"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12</a:t>
            </a:fld>
            <a:endParaRPr lang="en-GB" sz="1200">
              <a:solidFill>
                <a:srgbClr val="000000"/>
              </a:solidFill>
              <a:latin typeface="Tahoma" pitchFamily="34" charset="0"/>
            </a:endParaRPr>
          </a:p>
        </p:txBody>
      </p:sp>
      <p:sp>
        <p:nvSpPr>
          <p:cNvPr id="198661"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198662" name="Rectangle 4"/>
          <p:cNvSpPr>
            <a:spLocks noGrp="1" noChangeArrowheads="1"/>
          </p:cNvSpPr>
          <p:nvPr>
            <p:ph type="body"/>
          </p:nvPr>
        </p:nvSpPr>
        <p:spPr>
          <a:xfrm>
            <a:off x="935038" y="4387850"/>
            <a:ext cx="5135562" cy="4149725"/>
          </a:xfrm>
          <a:noFill/>
          <a:ln/>
        </p:spPr>
        <p:txBody>
          <a:bodyPr wrap="none" anchor="ctr"/>
          <a:lstStyle/>
          <a:p>
            <a:endParaRPr lang="de-DE" smtClean="0">
              <a:latin typeface="Times New Roman"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9682"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29803008-106E-4E3D-AC46-2438B4ED2BD3}"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13</a:t>
            </a:fld>
            <a:endParaRPr lang="en-GB" sz="1200">
              <a:solidFill>
                <a:srgbClr val="000000"/>
              </a:solidFill>
              <a:latin typeface="Tahoma" pitchFamily="34" charset="0"/>
            </a:endParaRPr>
          </a:p>
        </p:txBody>
      </p:sp>
      <p:sp>
        <p:nvSpPr>
          <p:cNvPr id="199683"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BDA4DECE-88CC-4243-8336-7D370DF813C6}"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13</a:t>
            </a:fld>
            <a:endParaRPr lang="en-GB" sz="1200">
              <a:solidFill>
                <a:srgbClr val="000000"/>
              </a:solidFill>
              <a:latin typeface="Tahoma" pitchFamily="34" charset="0"/>
            </a:endParaRPr>
          </a:p>
        </p:txBody>
      </p:sp>
      <p:sp>
        <p:nvSpPr>
          <p:cNvPr id="199684"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CABEA4C6-1007-43E8-8B7E-064A51DF1561}"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13</a:t>
            </a:fld>
            <a:endParaRPr lang="en-GB" sz="1200">
              <a:solidFill>
                <a:srgbClr val="000000"/>
              </a:solidFill>
              <a:latin typeface="Tahoma" pitchFamily="34" charset="0"/>
            </a:endParaRPr>
          </a:p>
        </p:txBody>
      </p:sp>
      <p:sp>
        <p:nvSpPr>
          <p:cNvPr id="199685"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199686" name="Rectangle 4"/>
          <p:cNvSpPr>
            <a:spLocks noGrp="1" noChangeArrowheads="1"/>
          </p:cNvSpPr>
          <p:nvPr>
            <p:ph type="body"/>
          </p:nvPr>
        </p:nvSpPr>
        <p:spPr>
          <a:xfrm>
            <a:off x="935038" y="4387850"/>
            <a:ext cx="5135562" cy="4149725"/>
          </a:xfrm>
          <a:noFill/>
          <a:ln/>
        </p:spPr>
        <p:txBody>
          <a:bodyPr wrap="none" anchor="ctr"/>
          <a:lstStyle/>
          <a:p>
            <a:endParaRPr lang="de-DE" smtClean="0">
              <a:latin typeface="Times New Roman"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0706"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4FCC5FB7-DE5E-47DC-B1EC-AA335932292B}"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14</a:t>
            </a:fld>
            <a:endParaRPr lang="en-GB" sz="1200">
              <a:solidFill>
                <a:srgbClr val="000000"/>
              </a:solidFill>
              <a:latin typeface="Tahoma" pitchFamily="34" charset="0"/>
            </a:endParaRPr>
          </a:p>
        </p:txBody>
      </p:sp>
      <p:sp>
        <p:nvSpPr>
          <p:cNvPr id="200707"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2EF85D0-8564-4EED-8236-0D5F7A06255D}"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14</a:t>
            </a:fld>
            <a:endParaRPr lang="en-GB" sz="1200">
              <a:solidFill>
                <a:srgbClr val="000000"/>
              </a:solidFill>
              <a:latin typeface="Tahoma" pitchFamily="34" charset="0"/>
            </a:endParaRPr>
          </a:p>
        </p:txBody>
      </p:sp>
      <p:sp>
        <p:nvSpPr>
          <p:cNvPr id="200708"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7BD76BE8-579F-4465-85AA-26BA6D36E06B}"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14</a:t>
            </a:fld>
            <a:endParaRPr lang="en-GB" sz="1200">
              <a:solidFill>
                <a:srgbClr val="000000"/>
              </a:solidFill>
              <a:latin typeface="Tahoma" pitchFamily="34" charset="0"/>
            </a:endParaRPr>
          </a:p>
        </p:txBody>
      </p:sp>
      <p:sp>
        <p:nvSpPr>
          <p:cNvPr id="200709"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200710" name="Rectangle 4"/>
          <p:cNvSpPr>
            <a:spLocks noGrp="1" noChangeArrowheads="1"/>
          </p:cNvSpPr>
          <p:nvPr>
            <p:ph type="body"/>
          </p:nvPr>
        </p:nvSpPr>
        <p:spPr>
          <a:xfrm>
            <a:off x="935038" y="4387850"/>
            <a:ext cx="5135562" cy="4149725"/>
          </a:xfrm>
          <a:noFill/>
          <a:ln/>
        </p:spPr>
        <p:txBody>
          <a:bodyPr wrap="none" anchor="ctr"/>
          <a:lstStyle/>
          <a:p>
            <a:endParaRPr lang="de-DE" smtClean="0">
              <a:latin typeface="Times New Roman" pitchFamily="18"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1730"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4A60254-CCEA-4D42-ACCD-E97FF269F019}"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15</a:t>
            </a:fld>
            <a:endParaRPr lang="en-GB" sz="1200">
              <a:solidFill>
                <a:srgbClr val="000000"/>
              </a:solidFill>
              <a:latin typeface="Tahoma" pitchFamily="34" charset="0"/>
            </a:endParaRPr>
          </a:p>
        </p:txBody>
      </p:sp>
      <p:sp>
        <p:nvSpPr>
          <p:cNvPr id="201731"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C0A51C19-4904-42AD-A455-A64C03272C2E}"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15</a:t>
            </a:fld>
            <a:endParaRPr lang="en-GB" sz="1200">
              <a:solidFill>
                <a:srgbClr val="000000"/>
              </a:solidFill>
              <a:latin typeface="Tahoma" pitchFamily="34" charset="0"/>
            </a:endParaRPr>
          </a:p>
        </p:txBody>
      </p:sp>
      <p:sp>
        <p:nvSpPr>
          <p:cNvPr id="201732"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A88752C-E59F-4CD6-959C-72D9796D6A45}"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15</a:t>
            </a:fld>
            <a:endParaRPr lang="en-GB" sz="1200">
              <a:solidFill>
                <a:srgbClr val="000000"/>
              </a:solidFill>
              <a:latin typeface="Tahoma" pitchFamily="34" charset="0"/>
            </a:endParaRPr>
          </a:p>
        </p:txBody>
      </p:sp>
      <p:sp>
        <p:nvSpPr>
          <p:cNvPr id="201733"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201734" name="Rectangle 4"/>
          <p:cNvSpPr>
            <a:spLocks noGrp="1" noChangeArrowheads="1"/>
          </p:cNvSpPr>
          <p:nvPr>
            <p:ph type="body"/>
          </p:nvPr>
        </p:nvSpPr>
        <p:spPr>
          <a:xfrm>
            <a:off x="935038" y="4387850"/>
            <a:ext cx="5135562" cy="4149725"/>
          </a:xfrm>
          <a:noFill/>
          <a:ln/>
        </p:spPr>
        <p:txBody>
          <a:bodyPr wrap="none" anchor="ctr"/>
          <a:lstStyle/>
          <a:p>
            <a:endParaRPr lang="de-DE" smtClean="0">
              <a:latin typeface="Times New Roman"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2754"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8B514822-6446-4BCE-B52F-9945E5359DC2}"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16</a:t>
            </a:fld>
            <a:endParaRPr lang="en-GB" sz="1200">
              <a:solidFill>
                <a:srgbClr val="000000"/>
              </a:solidFill>
              <a:latin typeface="Tahoma" pitchFamily="34" charset="0"/>
            </a:endParaRPr>
          </a:p>
        </p:txBody>
      </p:sp>
      <p:sp>
        <p:nvSpPr>
          <p:cNvPr id="202755"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45755367-CC5B-4552-9E22-E35569F0C395}"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16</a:t>
            </a:fld>
            <a:endParaRPr lang="en-GB" sz="1200">
              <a:solidFill>
                <a:srgbClr val="000000"/>
              </a:solidFill>
              <a:latin typeface="Tahoma" pitchFamily="34" charset="0"/>
            </a:endParaRPr>
          </a:p>
        </p:txBody>
      </p:sp>
      <p:sp>
        <p:nvSpPr>
          <p:cNvPr id="202756"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87930977-B29F-49E8-A46E-7263E5B9FC83}"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16</a:t>
            </a:fld>
            <a:endParaRPr lang="en-GB" sz="1200">
              <a:solidFill>
                <a:srgbClr val="000000"/>
              </a:solidFill>
              <a:latin typeface="Tahoma" pitchFamily="34" charset="0"/>
            </a:endParaRPr>
          </a:p>
        </p:txBody>
      </p:sp>
      <p:sp>
        <p:nvSpPr>
          <p:cNvPr id="202757"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202758" name="Rectangle 4"/>
          <p:cNvSpPr>
            <a:spLocks noGrp="1" noChangeArrowheads="1"/>
          </p:cNvSpPr>
          <p:nvPr>
            <p:ph type="body"/>
          </p:nvPr>
        </p:nvSpPr>
        <p:spPr>
          <a:xfrm>
            <a:off x="935038" y="4387850"/>
            <a:ext cx="5135562" cy="4149725"/>
          </a:xfrm>
          <a:noFill/>
          <a:ln/>
        </p:spPr>
        <p:txBody>
          <a:bodyPr wrap="none" anchor="ctr"/>
          <a:lstStyle/>
          <a:p>
            <a:endParaRPr lang="de-DE" smtClean="0">
              <a:latin typeface="Times New Roman" pitchFamily="1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3778"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0F056AFA-CF8B-469C-8CB4-B7C20A339A16}"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17</a:t>
            </a:fld>
            <a:endParaRPr lang="en-GB" sz="1200">
              <a:solidFill>
                <a:srgbClr val="000000"/>
              </a:solidFill>
              <a:latin typeface="Tahoma" pitchFamily="34" charset="0"/>
            </a:endParaRPr>
          </a:p>
        </p:txBody>
      </p:sp>
      <p:sp>
        <p:nvSpPr>
          <p:cNvPr id="203779"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1BE58CE3-A517-4215-ADE6-42BB371AF3B2}"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17</a:t>
            </a:fld>
            <a:endParaRPr lang="en-GB" sz="1200">
              <a:solidFill>
                <a:srgbClr val="000000"/>
              </a:solidFill>
              <a:latin typeface="Tahoma" pitchFamily="34" charset="0"/>
            </a:endParaRPr>
          </a:p>
        </p:txBody>
      </p:sp>
      <p:sp>
        <p:nvSpPr>
          <p:cNvPr id="203780"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70B6AF1A-4DA1-4418-8927-7F390689FB82}"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17</a:t>
            </a:fld>
            <a:endParaRPr lang="en-GB" sz="1200">
              <a:solidFill>
                <a:srgbClr val="000000"/>
              </a:solidFill>
              <a:latin typeface="Tahoma" pitchFamily="34" charset="0"/>
            </a:endParaRPr>
          </a:p>
        </p:txBody>
      </p:sp>
      <p:sp>
        <p:nvSpPr>
          <p:cNvPr id="203781"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203782" name="Rectangle 4"/>
          <p:cNvSpPr>
            <a:spLocks noGrp="1" noChangeArrowheads="1"/>
          </p:cNvSpPr>
          <p:nvPr>
            <p:ph type="body"/>
          </p:nvPr>
        </p:nvSpPr>
        <p:spPr>
          <a:xfrm>
            <a:off x="935038" y="4387850"/>
            <a:ext cx="5135562" cy="4149725"/>
          </a:xfrm>
          <a:noFill/>
          <a:ln/>
        </p:spPr>
        <p:txBody>
          <a:bodyPr wrap="none" anchor="ctr"/>
          <a:lstStyle/>
          <a:p>
            <a:endParaRPr lang="de-DE" smtClean="0">
              <a:latin typeface="Times New Roman" pitchFamily="18"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802"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BDEED26-F8A1-4F4E-8B71-A9B16930860E}"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18</a:t>
            </a:fld>
            <a:endParaRPr lang="en-GB" sz="1200">
              <a:solidFill>
                <a:srgbClr val="000000"/>
              </a:solidFill>
              <a:latin typeface="Tahoma" pitchFamily="34" charset="0"/>
            </a:endParaRPr>
          </a:p>
        </p:txBody>
      </p:sp>
      <p:sp>
        <p:nvSpPr>
          <p:cNvPr id="204803"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30B35D6D-79FD-4E3F-8AD3-28332EAC0F83}"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18</a:t>
            </a:fld>
            <a:endParaRPr lang="en-GB" sz="1200">
              <a:solidFill>
                <a:srgbClr val="000000"/>
              </a:solidFill>
              <a:latin typeface="Tahoma" pitchFamily="34" charset="0"/>
            </a:endParaRPr>
          </a:p>
        </p:txBody>
      </p:sp>
      <p:sp>
        <p:nvSpPr>
          <p:cNvPr id="204804"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217FEA28-197A-40A0-B7D8-087804EB5F0D}"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18</a:t>
            </a:fld>
            <a:endParaRPr lang="en-GB" sz="1200">
              <a:solidFill>
                <a:srgbClr val="000000"/>
              </a:solidFill>
              <a:latin typeface="Tahoma" pitchFamily="34" charset="0"/>
            </a:endParaRPr>
          </a:p>
        </p:txBody>
      </p:sp>
      <p:sp>
        <p:nvSpPr>
          <p:cNvPr id="204805"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204806" name="Rectangle 4"/>
          <p:cNvSpPr>
            <a:spLocks noGrp="1" noChangeArrowheads="1"/>
          </p:cNvSpPr>
          <p:nvPr>
            <p:ph type="body"/>
          </p:nvPr>
        </p:nvSpPr>
        <p:spPr>
          <a:xfrm>
            <a:off x="935038" y="4387850"/>
            <a:ext cx="5135562" cy="4149725"/>
          </a:xfrm>
          <a:noFill/>
          <a:ln/>
        </p:spPr>
        <p:txBody>
          <a:bodyPr wrap="none" anchor="ctr"/>
          <a:lstStyle/>
          <a:p>
            <a:endParaRPr lang="de-DE" smtClean="0">
              <a:latin typeface="Times New Roman" pitchFamily="1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5826"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CBF0393-7AA3-47E6-AB2F-BF6EA0548255}"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19</a:t>
            </a:fld>
            <a:endParaRPr lang="en-GB" sz="1200">
              <a:solidFill>
                <a:srgbClr val="000000"/>
              </a:solidFill>
              <a:latin typeface="Tahoma" pitchFamily="34" charset="0"/>
            </a:endParaRPr>
          </a:p>
        </p:txBody>
      </p:sp>
      <p:sp>
        <p:nvSpPr>
          <p:cNvPr id="205827"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6427798A-36BC-4F9A-8DE5-84420232B05C}"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19</a:t>
            </a:fld>
            <a:endParaRPr lang="en-GB" sz="1200">
              <a:solidFill>
                <a:srgbClr val="000000"/>
              </a:solidFill>
              <a:latin typeface="Tahoma" pitchFamily="34" charset="0"/>
            </a:endParaRPr>
          </a:p>
        </p:txBody>
      </p:sp>
      <p:sp>
        <p:nvSpPr>
          <p:cNvPr id="205828"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E7EB0736-7653-4886-A13D-E7D6D6FCE758}"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19</a:t>
            </a:fld>
            <a:endParaRPr lang="en-GB" sz="1200">
              <a:solidFill>
                <a:srgbClr val="000000"/>
              </a:solidFill>
              <a:latin typeface="Tahoma" pitchFamily="34" charset="0"/>
            </a:endParaRPr>
          </a:p>
        </p:txBody>
      </p:sp>
      <p:sp>
        <p:nvSpPr>
          <p:cNvPr id="205829"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205830" name="Rectangle 4"/>
          <p:cNvSpPr>
            <a:spLocks noGrp="1" noChangeArrowheads="1"/>
          </p:cNvSpPr>
          <p:nvPr>
            <p:ph type="body"/>
          </p:nvPr>
        </p:nvSpPr>
        <p:spPr>
          <a:xfrm>
            <a:off x="935038" y="4387850"/>
            <a:ext cx="5135562" cy="4149725"/>
          </a:xfrm>
          <a:noFill/>
          <a:ln/>
        </p:spPr>
        <p:txBody>
          <a:bodyPr wrap="none" anchor="ctr"/>
          <a:lstStyle/>
          <a:p>
            <a:endParaRPr lang="de-DE" smtClean="0">
              <a:latin typeface="Times New Roman" pitchFamily="18"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6850"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B25F5BA-24C5-4C3D-82F5-7AEA49C0CEF0}"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20</a:t>
            </a:fld>
            <a:endParaRPr lang="en-GB" sz="1200">
              <a:solidFill>
                <a:srgbClr val="000000"/>
              </a:solidFill>
              <a:latin typeface="Tahoma" pitchFamily="34" charset="0"/>
            </a:endParaRPr>
          </a:p>
        </p:txBody>
      </p:sp>
      <p:sp>
        <p:nvSpPr>
          <p:cNvPr id="206851"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413BD63F-EDBE-40E3-A2AE-456A4AACFDCC}"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20</a:t>
            </a:fld>
            <a:endParaRPr lang="en-GB" sz="1200">
              <a:solidFill>
                <a:srgbClr val="000000"/>
              </a:solidFill>
              <a:latin typeface="Tahoma" pitchFamily="34" charset="0"/>
            </a:endParaRPr>
          </a:p>
        </p:txBody>
      </p:sp>
      <p:sp>
        <p:nvSpPr>
          <p:cNvPr id="206852"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287083A2-E662-4672-8103-EA2CE1DF5025}"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20</a:t>
            </a:fld>
            <a:endParaRPr lang="en-GB" sz="1200">
              <a:solidFill>
                <a:srgbClr val="000000"/>
              </a:solidFill>
              <a:latin typeface="Tahoma" pitchFamily="34" charset="0"/>
            </a:endParaRPr>
          </a:p>
        </p:txBody>
      </p:sp>
      <p:sp>
        <p:nvSpPr>
          <p:cNvPr id="206853"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206854" name="Rectangle 4"/>
          <p:cNvSpPr>
            <a:spLocks noGrp="1" noChangeArrowheads="1"/>
          </p:cNvSpPr>
          <p:nvPr>
            <p:ph type="body"/>
          </p:nvPr>
        </p:nvSpPr>
        <p:spPr>
          <a:xfrm>
            <a:off x="935038" y="4387850"/>
            <a:ext cx="5135562" cy="4149725"/>
          </a:xfrm>
          <a:noFill/>
          <a:ln/>
        </p:spPr>
        <p:txBody>
          <a:bodyPr wrap="none" anchor="ctr"/>
          <a:lstStyle/>
          <a:p>
            <a:r>
              <a:rPr lang="de-DE" smtClean="0">
                <a:latin typeface="Times New Roman" pitchFamily="18" charset="0"/>
              </a:rPr>
              <a:t>Next Small + Light small square </a:t>
            </a:r>
          </a:p>
          <a:p>
            <a:r>
              <a:rPr lang="de-DE" smtClean="0">
                <a:latin typeface="Times New Roman" pitchFamily="18" charset="0"/>
              </a:rPr>
              <a:t>- What is not changing – constant (try to indentify that pattern (not changing) that tell you what is changing </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7874"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C66F70D3-FDF5-4B34-BFE2-C7B6D69DC14F}"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21</a:t>
            </a:fld>
            <a:endParaRPr lang="en-GB" sz="1200">
              <a:solidFill>
                <a:srgbClr val="000000"/>
              </a:solidFill>
              <a:latin typeface="Tahoma" pitchFamily="34" charset="0"/>
            </a:endParaRPr>
          </a:p>
        </p:txBody>
      </p:sp>
      <p:sp>
        <p:nvSpPr>
          <p:cNvPr id="207875"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3C4FBB80-EE9E-4386-8A5E-7689A14B6F10}"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21</a:t>
            </a:fld>
            <a:endParaRPr lang="en-GB" sz="1200">
              <a:solidFill>
                <a:srgbClr val="000000"/>
              </a:solidFill>
              <a:latin typeface="Tahoma" pitchFamily="34" charset="0"/>
            </a:endParaRPr>
          </a:p>
        </p:txBody>
      </p:sp>
      <p:sp>
        <p:nvSpPr>
          <p:cNvPr id="207876"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E9C58EDC-A19B-44C7-9D9F-BFC6CA95731C}"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21</a:t>
            </a:fld>
            <a:endParaRPr lang="en-GB" sz="1200">
              <a:solidFill>
                <a:srgbClr val="000000"/>
              </a:solidFill>
              <a:latin typeface="Tahoma" pitchFamily="34" charset="0"/>
            </a:endParaRPr>
          </a:p>
        </p:txBody>
      </p:sp>
      <p:sp>
        <p:nvSpPr>
          <p:cNvPr id="207877"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207878" name="Rectangle 4"/>
          <p:cNvSpPr>
            <a:spLocks noGrp="1" noChangeArrowheads="1"/>
          </p:cNvSpPr>
          <p:nvPr>
            <p:ph type="body"/>
          </p:nvPr>
        </p:nvSpPr>
        <p:spPr>
          <a:xfrm>
            <a:off x="935038" y="4387850"/>
            <a:ext cx="5135562" cy="4149725"/>
          </a:xfrm>
          <a:noFill/>
          <a:ln/>
        </p:spPr>
        <p:txBody>
          <a:bodyPr wrap="none" anchor="ctr"/>
          <a:lstStyle/>
          <a:p>
            <a:endParaRPr lang="de-DE" smtClean="0">
              <a:latin typeface="Times New Roman" pitchFamily="18"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8898"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975AC425-963E-47DE-9D9A-6C333247D82C}"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22</a:t>
            </a:fld>
            <a:endParaRPr lang="en-GB" sz="1200">
              <a:solidFill>
                <a:srgbClr val="000000"/>
              </a:solidFill>
              <a:latin typeface="Tahoma" pitchFamily="34" charset="0"/>
            </a:endParaRPr>
          </a:p>
        </p:txBody>
      </p:sp>
      <p:sp>
        <p:nvSpPr>
          <p:cNvPr id="208899"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0F0A8B69-ED20-4194-88EB-C198A06BD4BE}"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22</a:t>
            </a:fld>
            <a:endParaRPr lang="en-GB" sz="1200">
              <a:solidFill>
                <a:srgbClr val="000000"/>
              </a:solidFill>
              <a:latin typeface="Tahoma" pitchFamily="34" charset="0"/>
            </a:endParaRPr>
          </a:p>
        </p:txBody>
      </p:sp>
      <p:sp>
        <p:nvSpPr>
          <p:cNvPr id="208900"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72EDE394-54A1-41C2-8683-2B98162DC199}"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22</a:t>
            </a:fld>
            <a:endParaRPr lang="en-GB" sz="1200">
              <a:solidFill>
                <a:srgbClr val="000000"/>
              </a:solidFill>
              <a:latin typeface="Tahoma" pitchFamily="34" charset="0"/>
            </a:endParaRPr>
          </a:p>
        </p:txBody>
      </p:sp>
      <p:sp>
        <p:nvSpPr>
          <p:cNvPr id="208901"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208902" name="Rectangle 4"/>
          <p:cNvSpPr>
            <a:spLocks noGrp="1" noChangeArrowheads="1"/>
          </p:cNvSpPr>
          <p:nvPr>
            <p:ph type="body"/>
          </p:nvPr>
        </p:nvSpPr>
        <p:spPr>
          <a:xfrm>
            <a:off x="935038" y="4387850"/>
            <a:ext cx="5135562" cy="4149725"/>
          </a:xfrm>
          <a:noFill/>
          <a:ln/>
        </p:spPr>
        <p:txBody>
          <a:bodyPr wrap="none" anchor="ctr"/>
          <a:lstStyle/>
          <a:p>
            <a:endParaRPr lang="de-DE" smtClean="0">
              <a:latin typeface="Times New Roman" pitchFamily="18"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9922"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868F0F39-FEA7-4D43-B6BA-A39B5839B5F6}"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23</a:t>
            </a:fld>
            <a:endParaRPr lang="en-GB" sz="1200">
              <a:solidFill>
                <a:srgbClr val="000000"/>
              </a:solidFill>
              <a:latin typeface="Tahoma" pitchFamily="34" charset="0"/>
            </a:endParaRPr>
          </a:p>
        </p:txBody>
      </p:sp>
      <p:sp>
        <p:nvSpPr>
          <p:cNvPr id="209923"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6E1D238B-67C0-4C6E-A2E2-C574D5321A77}"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23</a:t>
            </a:fld>
            <a:endParaRPr lang="en-GB" sz="1200">
              <a:solidFill>
                <a:srgbClr val="000000"/>
              </a:solidFill>
              <a:latin typeface="Tahoma" pitchFamily="34" charset="0"/>
            </a:endParaRPr>
          </a:p>
        </p:txBody>
      </p:sp>
      <p:sp>
        <p:nvSpPr>
          <p:cNvPr id="209924"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F5D357FC-50A6-4BC5-80F3-EDC0AFDB9EAB}"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23</a:t>
            </a:fld>
            <a:endParaRPr lang="en-GB" sz="1200">
              <a:solidFill>
                <a:srgbClr val="000000"/>
              </a:solidFill>
              <a:latin typeface="Tahoma" pitchFamily="34" charset="0"/>
            </a:endParaRPr>
          </a:p>
        </p:txBody>
      </p:sp>
      <p:sp>
        <p:nvSpPr>
          <p:cNvPr id="209925"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209926" name="Rectangle 4"/>
          <p:cNvSpPr>
            <a:spLocks noGrp="1" noChangeArrowheads="1"/>
          </p:cNvSpPr>
          <p:nvPr>
            <p:ph type="body"/>
          </p:nvPr>
        </p:nvSpPr>
        <p:spPr>
          <a:xfrm>
            <a:off x="935038" y="4387850"/>
            <a:ext cx="5135562" cy="4149725"/>
          </a:xfrm>
          <a:noFill/>
          <a:ln/>
        </p:spPr>
        <p:txBody>
          <a:bodyPr wrap="none" anchor="ctr"/>
          <a:lstStyle/>
          <a:p>
            <a:endParaRPr lang="de-DE" smtClean="0">
              <a:latin typeface="Times New Roman" pitchFamily="18"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0946"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53C533F-39FC-452D-9578-916972BFA99D}"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24</a:t>
            </a:fld>
            <a:endParaRPr lang="en-GB" sz="1200">
              <a:solidFill>
                <a:srgbClr val="000000"/>
              </a:solidFill>
              <a:latin typeface="Tahoma" pitchFamily="34" charset="0"/>
            </a:endParaRPr>
          </a:p>
        </p:txBody>
      </p:sp>
      <p:sp>
        <p:nvSpPr>
          <p:cNvPr id="210947"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3B33F8FF-D765-4641-80D6-553691625A6B}"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24</a:t>
            </a:fld>
            <a:endParaRPr lang="en-GB" sz="1200">
              <a:solidFill>
                <a:srgbClr val="000000"/>
              </a:solidFill>
              <a:latin typeface="Tahoma" pitchFamily="34" charset="0"/>
            </a:endParaRPr>
          </a:p>
        </p:txBody>
      </p:sp>
      <p:sp>
        <p:nvSpPr>
          <p:cNvPr id="210948"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6E5EB037-F331-493B-8D32-C98805C307DE}"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24</a:t>
            </a:fld>
            <a:endParaRPr lang="en-GB" sz="1200">
              <a:solidFill>
                <a:srgbClr val="000000"/>
              </a:solidFill>
              <a:latin typeface="Tahoma" pitchFamily="34" charset="0"/>
            </a:endParaRPr>
          </a:p>
        </p:txBody>
      </p:sp>
      <p:sp>
        <p:nvSpPr>
          <p:cNvPr id="210949"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210950" name="Rectangle 4"/>
          <p:cNvSpPr>
            <a:spLocks noGrp="1" noChangeArrowheads="1"/>
          </p:cNvSpPr>
          <p:nvPr>
            <p:ph type="body"/>
          </p:nvPr>
        </p:nvSpPr>
        <p:spPr>
          <a:xfrm>
            <a:off x="935038" y="4387850"/>
            <a:ext cx="5135562" cy="4149725"/>
          </a:xfrm>
          <a:noFill/>
          <a:ln/>
        </p:spPr>
        <p:txBody>
          <a:bodyPr wrap="none" anchor="ctr"/>
          <a:lstStyle/>
          <a:p>
            <a:endParaRPr lang="de-DE" smtClean="0">
              <a:latin typeface="Times New Roman" pitchFamily="18"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1970" name="Rectangle 10"/>
          <p:cNvSpPr txBox="1">
            <a:spLocks noGrp="1" noChangeArrowheads="1"/>
          </p:cNvSpPr>
          <p:nvPr/>
        </p:nvSpPr>
        <p:spPr bwMode="auto">
          <a:xfrm>
            <a:off x="3973513" y="8774113"/>
            <a:ext cx="3030537" cy="455612"/>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CED7CBCA-F031-4B38-8E44-E46840B9CFD0}"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25</a:t>
            </a:fld>
            <a:endParaRPr lang="en-GB" sz="1200">
              <a:solidFill>
                <a:srgbClr val="000000"/>
              </a:solidFill>
              <a:latin typeface="Tahoma" pitchFamily="34" charset="0"/>
            </a:endParaRPr>
          </a:p>
        </p:txBody>
      </p:sp>
      <p:sp>
        <p:nvSpPr>
          <p:cNvPr id="211971" name="Text Box 1"/>
          <p:cNvSpPr txBox="1">
            <a:spLocks noChangeArrowheads="1"/>
          </p:cNvSpPr>
          <p:nvPr/>
        </p:nvSpPr>
        <p:spPr bwMode="auto">
          <a:xfrm>
            <a:off x="3973513" y="8774113"/>
            <a:ext cx="3032125" cy="457200"/>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9FA9AB90-033D-449E-82E7-24223E708B6C}"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25</a:t>
            </a:fld>
            <a:endParaRPr lang="en-GB" sz="1200">
              <a:solidFill>
                <a:srgbClr val="000000"/>
              </a:solidFill>
              <a:latin typeface="Tahoma" pitchFamily="34" charset="0"/>
            </a:endParaRPr>
          </a:p>
        </p:txBody>
      </p:sp>
      <p:sp>
        <p:nvSpPr>
          <p:cNvPr id="211972" name="Text Box 2"/>
          <p:cNvSpPr txBox="1">
            <a:spLocks noChangeArrowheads="1"/>
          </p:cNvSpPr>
          <p:nvPr/>
        </p:nvSpPr>
        <p:spPr bwMode="auto">
          <a:xfrm>
            <a:off x="3973513" y="8774113"/>
            <a:ext cx="3033712" cy="458787"/>
          </a:xfrm>
          <a:prstGeom prst="rect">
            <a:avLst/>
          </a:prstGeom>
          <a:noFill/>
          <a:ln w="9525">
            <a:noFill/>
            <a:round/>
            <a:headEnd/>
            <a:tailEnd/>
          </a:ln>
        </p:spPr>
        <p:txBody>
          <a:bodyPr lIns="90000" tIns="46800" rIns="90000" bIns="46800" anchor="b"/>
          <a:lstStyle/>
          <a:p>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209B8069-28A1-49EF-89C9-685CFEF64C04}" type="slidenum">
              <a:rPr lang="ar-SA" sz="1200">
                <a:solidFill>
                  <a:srgbClr val="000000"/>
                </a:solidFill>
                <a:latin typeface="Tahoma" pitchFamily="34" charset="0"/>
              </a:rPr>
              <a:pPr algn="r">
                <a:buFont typeface="Tahoma"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25</a:t>
            </a:fld>
            <a:endParaRPr lang="en-GB" sz="1200">
              <a:solidFill>
                <a:srgbClr val="000000"/>
              </a:solidFill>
              <a:latin typeface="Tahoma" pitchFamily="34" charset="0"/>
            </a:endParaRPr>
          </a:p>
        </p:txBody>
      </p:sp>
      <p:sp>
        <p:nvSpPr>
          <p:cNvPr id="211973" name="Text Box 3"/>
          <p:cNvSpPr txBox="1">
            <a:spLocks noChangeArrowheads="1"/>
          </p:cNvSpPr>
          <p:nvPr/>
        </p:nvSpPr>
        <p:spPr bwMode="auto">
          <a:xfrm>
            <a:off x="1160463" y="693738"/>
            <a:ext cx="4691062" cy="3462337"/>
          </a:xfrm>
          <a:prstGeom prst="rect">
            <a:avLst/>
          </a:prstGeom>
          <a:solidFill>
            <a:srgbClr val="FFFFFF"/>
          </a:solidFill>
          <a:ln w="9360">
            <a:solidFill>
              <a:srgbClr val="000000"/>
            </a:solidFill>
            <a:miter lim="800000"/>
            <a:headEnd/>
            <a:tailEnd/>
          </a:ln>
        </p:spPr>
        <p:txBody>
          <a:bodyPr wrap="none" anchor="ctr"/>
          <a:lstStyle/>
          <a:p>
            <a:pPr algn="l"/>
            <a:endParaRPr lang="de-AT"/>
          </a:p>
        </p:txBody>
      </p:sp>
      <p:sp>
        <p:nvSpPr>
          <p:cNvPr id="211974" name="Rectangle 4"/>
          <p:cNvSpPr>
            <a:spLocks noGrp="1" noChangeArrowheads="1"/>
          </p:cNvSpPr>
          <p:nvPr>
            <p:ph type="body"/>
          </p:nvPr>
        </p:nvSpPr>
        <p:spPr>
          <a:xfrm>
            <a:off x="935038" y="4387850"/>
            <a:ext cx="5135562" cy="4149725"/>
          </a:xfrm>
          <a:noFill/>
          <a:ln/>
        </p:spPr>
        <p:txBody>
          <a:bodyPr wrap="none" anchor="ctr"/>
          <a:lstStyle/>
          <a:p>
            <a:endParaRPr lang="de-DE"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de-AT"/>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de-AT"/>
          </a:p>
        </p:txBody>
      </p:sp>
      <p:sp>
        <p:nvSpPr>
          <p:cNvPr id="4" name="Rectangle 4"/>
          <p:cNvSpPr>
            <a:spLocks noGrp="1" noChangeArrowheads="1"/>
          </p:cNvSpPr>
          <p:nvPr>
            <p:ph type="sldNum" idx="10"/>
          </p:nvPr>
        </p:nvSpPr>
        <p:spPr>
          <a:ln/>
        </p:spPr>
        <p:txBody>
          <a:bodyPr/>
          <a:lstStyle>
            <a:lvl1pPr>
              <a:defRPr/>
            </a:lvl1pPr>
          </a:lstStyle>
          <a:p>
            <a:pPr>
              <a:defRPr/>
            </a:pPr>
            <a:fld id="{0F52A881-2C5D-4869-916A-200B39EFC2FD}" type="slidenum">
              <a:rPr lang="ar-SA"/>
              <a:pPr>
                <a:defRPr/>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de-AT"/>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AT"/>
          </a:p>
        </p:txBody>
      </p:sp>
      <p:sp>
        <p:nvSpPr>
          <p:cNvPr id="4" name="Rectangle 4"/>
          <p:cNvSpPr>
            <a:spLocks noGrp="1" noChangeArrowheads="1"/>
          </p:cNvSpPr>
          <p:nvPr>
            <p:ph type="sldNum" idx="10"/>
          </p:nvPr>
        </p:nvSpPr>
        <p:spPr>
          <a:ln/>
        </p:spPr>
        <p:txBody>
          <a:bodyPr/>
          <a:lstStyle>
            <a:lvl1pPr>
              <a:defRPr/>
            </a:lvl1pPr>
          </a:lstStyle>
          <a:p>
            <a:pPr>
              <a:defRPr/>
            </a:pPr>
            <a:fld id="{D33387AF-333D-4EEF-9827-1D7BABE0EF78}" type="slidenum">
              <a:rPr lang="ar-SA"/>
              <a:pPr>
                <a:defRPr/>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de-AT"/>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sldNum" idx="10"/>
          </p:nvPr>
        </p:nvSpPr>
        <p:spPr>
          <a:ln/>
        </p:spPr>
        <p:txBody>
          <a:bodyPr/>
          <a:lstStyle>
            <a:lvl1pPr>
              <a:defRPr/>
            </a:lvl1pPr>
          </a:lstStyle>
          <a:p>
            <a:pPr>
              <a:defRPr/>
            </a:pPr>
            <a:fld id="{AE310675-D673-41FE-B068-0D94F7A14C73}" type="slidenum">
              <a:rPr lang="ar-SA"/>
              <a:pPr>
                <a:defRPr/>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de-AT"/>
          </a:p>
        </p:txBody>
      </p:sp>
      <p:sp>
        <p:nvSpPr>
          <p:cNvPr id="3" name="Content Placeholder 2"/>
          <p:cNvSpPr>
            <a:spLocks noGrp="1"/>
          </p:cNvSpPr>
          <p:nvPr>
            <p:ph sz="half" idx="1"/>
          </p:nvPr>
        </p:nvSpPr>
        <p:spPr>
          <a:xfrm>
            <a:off x="685800" y="1981200"/>
            <a:ext cx="3806825" cy="44624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AT"/>
          </a:p>
        </p:txBody>
      </p:sp>
      <p:sp>
        <p:nvSpPr>
          <p:cNvPr id="4" name="Content Placeholder 3"/>
          <p:cNvSpPr>
            <a:spLocks noGrp="1"/>
          </p:cNvSpPr>
          <p:nvPr>
            <p:ph sz="half" idx="2"/>
          </p:nvPr>
        </p:nvSpPr>
        <p:spPr>
          <a:xfrm>
            <a:off x="4645025" y="1981200"/>
            <a:ext cx="3806825" cy="44624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AT"/>
          </a:p>
        </p:txBody>
      </p:sp>
      <p:sp>
        <p:nvSpPr>
          <p:cNvPr id="5" name="Rectangle 4"/>
          <p:cNvSpPr>
            <a:spLocks noGrp="1" noChangeArrowheads="1"/>
          </p:cNvSpPr>
          <p:nvPr>
            <p:ph type="sldNum" idx="10"/>
          </p:nvPr>
        </p:nvSpPr>
        <p:spPr>
          <a:ln/>
        </p:spPr>
        <p:txBody>
          <a:bodyPr/>
          <a:lstStyle>
            <a:lvl1pPr>
              <a:defRPr/>
            </a:lvl1pPr>
          </a:lstStyle>
          <a:p>
            <a:pPr>
              <a:defRPr/>
            </a:pPr>
            <a:fld id="{88624B8B-82D4-413C-9925-509235CBF703}" type="slidenum">
              <a:rPr lang="ar-SA"/>
              <a:pPr>
                <a:defRPr/>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de-AT"/>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AT"/>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AT"/>
          </a:p>
        </p:txBody>
      </p:sp>
      <p:sp>
        <p:nvSpPr>
          <p:cNvPr id="7" name="Rectangle 4"/>
          <p:cNvSpPr>
            <a:spLocks noGrp="1" noChangeArrowheads="1"/>
          </p:cNvSpPr>
          <p:nvPr>
            <p:ph type="sldNum" idx="10"/>
          </p:nvPr>
        </p:nvSpPr>
        <p:spPr>
          <a:ln/>
        </p:spPr>
        <p:txBody>
          <a:bodyPr/>
          <a:lstStyle>
            <a:lvl1pPr>
              <a:defRPr/>
            </a:lvl1pPr>
          </a:lstStyle>
          <a:p>
            <a:pPr>
              <a:defRPr/>
            </a:pPr>
            <a:fld id="{18EA4A61-D0FD-41B9-80EC-E6D7B0E1E158}" type="slidenum">
              <a:rPr lang="ar-SA"/>
              <a:pPr>
                <a:defRPr/>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de-AT"/>
          </a:p>
        </p:txBody>
      </p:sp>
      <p:sp>
        <p:nvSpPr>
          <p:cNvPr id="3" name="Rectangle 4"/>
          <p:cNvSpPr>
            <a:spLocks noGrp="1" noChangeArrowheads="1"/>
          </p:cNvSpPr>
          <p:nvPr>
            <p:ph type="sldNum" idx="10"/>
          </p:nvPr>
        </p:nvSpPr>
        <p:spPr>
          <a:ln/>
        </p:spPr>
        <p:txBody>
          <a:bodyPr/>
          <a:lstStyle>
            <a:lvl1pPr>
              <a:defRPr/>
            </a:lvl1pPr>
          </a:lstStyle>
          <a:p>
            <a:pPr>
              <a:defRPr/>
            </a:pPr>
            <a:fld id="{16C08178-FFC6-49B7-B211-218DAB3CE61A}" type="slidenum">
              <a:rPr lang="ar-SA"/>
              <a:pPr>
                <a:defRPr/>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idx="10"/>
          </p:nvPr>
        </p:nvSpPr>
        <p:spPr>
          <a:ln/>
        </p:spPr>
        <p:txBody>
          <a:bodyPr/>
          <a:lstStyle>
            <a:lvl1pPr>
              <a:defRPr/>
            </a:lvl1pPr>
          </a:lstStyle>
          <a:p>
            <a:pPr>
              <a:defRPr/>
            </a:pPr>
            <a:fld id="{1223046D-21E4-42BC-93EB-D00ECAE26673}" type="slidenum">
              <a:rPr lang="ar-SA"/>
              <a:pPr>
                <a:defRPr/>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de-AT"/>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AT"/>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sldNum" idx="10"/>
          </p:nvPr>
        </p:nvSpPr>
        <p:spPr>
          <a:ln/>
        </p:spPr>
        <p:txBody>
          <a:bodyPr/>
          <a:lstStyle>
            <a:lvl1pPr>
              <a:defRPr/>
            </a:lvl1pPr>
          </a:lstStyle>
          <a:p>
            <a:pPr>
              <a:defRPr/>
            </a:pPr>
            <a:fld id="{A29C2048-0E1C-4B42-95B1-D9C17BB20F39}" type="slidenum">
              <a:rPr lang="ar-SA"/>
              <a:pPr>
                <a:defRPr/>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de-AT"/>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AT"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sldNum" idx="10"/>
          </p:nvPr>
        </p:nvSpPr>
        <p:spPr>
          <a:ln/>
        </p:spPr>
        <p:txBody>
          <a:bodyPr/>
          <a:lstStyle>
            <a:lvl1pPr>
              <a:defRPr/>
            </a:lvl1pPr>
          </a:lstStyle>
          <a:p>
            <a:pPr>
              <a:defRPr/>
            </a:pPr>
            <a:fld id="{1726422C-8DAA-4F9B-BDEB-37E5DC2D3A4A}" type="slidenum">
              <a:rPr lang="ar-SA"/>
              <a:pPr>
                <a:defRPr/>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de-AT"/>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AT"/>
          </a:p>
        </p:txBody>
      </p:sp>
      <p:sp>
        <p:nvSpPr>
          <p:cNvPr id="4" name="Rectangle 4"/>
          <p:cNvSpPr>
            <a:spLocks noGrp="1" noChangeArrowheads="1"/>
          </p:cNvSpPr>
          <p:nvPr>
            <p:ph type="sldNum" idx="10"/>
          </p:nvPr>
        </p:nvSpPr>
        <p:spPr>
          <a:ln/>
        </p:spPr>
        <p:txBody>
          <a:bodyPr/>
          <a:lstStyle>
            <a:lvl1pPr>
              <a:defRPr/>
            </a:lvl1pPr>
          </a:lstStyle>
          <a:p>
            <a:pPr>
              <a:defRPr/>
            </a:pPr>
            <a:fld id="{ACAF26FB-C6ED-4EA5-B4A4-402E48AEBF09}" type="slidenum">
              <a:rPr lang="ar-SA"/>
              <a:pPr>
                <a:defRPr/>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0338" y="463550"/>
            <a:ext cx="1941512" cy="5980113"/>
          </a:xfrm>
        </p:spPr>
        <p:txBody>
          <a:bodyPr vert="eaVert"/>
          <a:lstStyle/>
          <a:p>
            <a:r>
              <a:rPr lang="en-US" smtClean="0"/>
              <a:t>Click to edit Master title style</a:t>
            </a:r>
            <a:endParaRPr lang="de-AT"/>
          </a:p>
        </p:txBody>
      </p:sp>
      <p:sp>
        <p:nvSpPr>
          <p:cNvPr id="3" name="Vertical Text Placeholder 2"/>
          <p:cNvSpPr>
            <a:spLocks noGrp="1"/>
          </p:cNvSpPr>
          <p:nvPr>
            <p:ph type="body" orient="vert" idx="1"/>
          </p:nvPr>
        </p:nvSpPr>
        <p:spPr>
          <a:xfrm>
            <a:off x="685800" y="463550"/>
            <a:ext cx="5672138" cy="598011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AT"/>
          </a:p>
        </p:txBody>
      </p:sp>
      <p:sp>
        <p:nvSpPr>
          <p:cNvPr id="4" name="Rectangle 4"/>
          <p:cNvSpPr>
            <a:spLocks noGrp="1" noChangeArrowheads="1"/>
          </p:cNvSpPr>
          <p:nvPr>
            <p:ph type="sldNum" idx="10"/>
          </p:nvPr>
        </p:nvSpPr>
        <p:spPr>
          <a:ln/>
        </p:spPr>
        <p:txBody>
          <a:bodyPr/>
          <a:lstStyle>
            <a:lvl1pPr>
              <a:defRPr/>
            </a:lvl1pPr>
          </a:lstStyle>
          <a:p>
            <a:pPr>
              <a:defRPr/>
            </a:pPr>
            <a:fld id="{EF9CEAD4-DE1D-4FF9-B410-E5FB1ABCB49F}" type="slidenum">
              <a:rPr lang="ar-SA"/>
              <a:pPr>
                <a:defRPr/>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63550"/>
            <a:ext cx="7766050" cy="1433513"/>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06825" cy="44624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5025" y="1981200"/>
            <a:ext cx="3806825" cy="44624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sldNum" idx="10"/>
          </p:nvPr>
        </p:nvSpPr>
        <p:spPr>
          <a:ln/>
        </p:spPr>
        <p:txBody>
          <a:bodyPr/>
          <a:lstStyle>
            <a:lvl1pPr>
              <a:defRPr/>
            </a:lvl1pPr>
          </a:lstStyle>
          <a:p>
            <a:pPr>
              <a:defRPr/>
            </a:pPr>
            <a:fld id="{DF2C8307-C92D-450C-A389-D3E34FE5D571}" type="slidenum">
              <a:rPr lang="ar-SA"/>
              <a:pPr>
                <a:defRPr/>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026" name="Picture 1"/>
          <p:cNvPicPr>
            <a:picLocks noChangeAspect="1" noChangeArrowheads="1"/>
          </p:cNvPicPr>
          <p:nvPr/>
        </p:nvPicPr>
        <p:blipFill>
          <a:blip r:embed="rId14" cstate="print"/>
          <a:srcRect/>
          <a:stretch>
            <a:fillRect/>
          </a:stretch>
        </p:blipFill>
        <p:spPr bwMode="auto">
          <a:xfrm>
            <a:off x="0" y="6610350"/>
            <a:ext cx="9144000" cy="247650"/>
          </a:xfrm>
          <a:prstGeom prst="rect">
            <a:avLst/>
          </a:prstGeom>
          <a:noFill/>
          <a:ln w="9525">
            <a:noFill/>
            <a:round/>
            <a:headEnd/>
            <a:tailEnd/>
          </a:ln>
        </p:spPr>
      </p:pic>
      <p:sp>
        <p:nvSpPr>
          <p:cNvPr id="1027" name="Rectangle 2"/>
          <p:cNvSpPr>
            <a:spLocks noGrp="1" noChangeArrowheads="1"/>
          </p:cNvSpPr>
          <p:nvPr>
            <p:ph type="title"/>
          </p:nvPr>
        </p:nvSpPr>
        <p:spPr bwMode="auto">
          <a:xfrm>
            <a:off x="685800" y="463550"/>
            <a:ext cx="7766050" cy="1433513"/>
          </a:xfrm>
          <a:prstGeom prst="rect">
            <a:avLst/>
          </a:prstGeom>
          <a:noFill/>
          <a:ln w="9525">
            <a:noFill/>
            <a:round/>
            <a:headEnd/>
            <a:tailEnd/>
          </a:ln>
        </p:spPr>
        <p:txBody>
          <a:bodyPr vert="horz" wrap="square" lIns="90000" tIns="46800" rIns="90000" bIns="46800" numCol="1" anchor="ctr" anchorCtr="0" compatLnSpc="1">
            <a:prstTxWarp prst="textNoShape">
              <a:avLst/>
            </a:prstTxWarp>
          </a:bodyPr>
          <a:lstStyle/>
          <a:p>
            <a:pPr lvl="0"/>
            <a:r>
              <a:rPr lang="en-GB" smtClean="0"/>
              <a:t>Click to edit the title text format</a:t>
            </a:r>
          </a:p>
        </p:txBody>
      </p:sp>
      <p:sp>
        <p:nvSpPr>
          <p:cNvPr id="1028" name="Rectangle 3"/>
          <p:cNvSpPr>
            <a:spLocks noGrp="1" noChangeArrowheads="1"/>
          </p:cNvSpPr>
          <p:nvPr>
            <p:ph type="body" idx="1"/>
          </p:nvPr>
        </p:nvSpPr>
        <p:spPr bwMode="auto">
          <a:xfrm>
            <a:off x="685800" y="1981200"/>
            <a:ext cx="7766050" cy="4462463"/>
          </a:xfrm>
          <a:prstGeom prst="rect">
            <a:avLst/>
          </a:prstGeom>
          <a:noFill/>
          <a:ln w="9525">
            <a:noFill/>
            <a:round/>
            <a:headEnd/>
            <a:tailEnd/>
          </a:ln>
        </p:spPr>
        <p:txBody>
          <a:bodyPr vert="horz" wrap="square" lIns="90000" tIns="46800" rIns="90000" bIns="46800" numCol="1" anchor="t" anchorCtr="0" compatLnSpc="1">
            <a:prstTxWarp prst="textNoShape">
              <a:avLst/>
            </a:prstTxWarp>
          </a:bodyPr>
          <a:lstStyle/>
          <a:p>
            <a:pPr lvl="0"/>
            <a:r>
              <a:rPr lang="en-GB" smtClean="0"/>
              <a:t>Click to edit the outline text format</a:t>
            </a:r>
          </a:p>
          <a:p>
            <a:pPr lvl="1"/>
            <a:r>
              <a:rPr lang="en-GB" smtClean="0"/>
              <a:t>Second Outline Level</a:t>
            </a:r>
          </a:p>
          <a:p>
            <a:pPr lvl="2"/>
            <a:r>
              <a:rPr lang="en-GB" smtClean="0"/>
              <a:t>Third Outline Level</a:t>
            </a:r>
          </a:p>
          <a:p>
            <a:pPr lvl="3"/>
            <a:r>
              <a:rPr lang="en-GB" smtClean="0"/>
              <a:t>Fourth Outline Level</a:t>
            </a:r>
          </a:p>
          <a:p>
            <a:pPr lvl="4"/>
            <a:r>
              <a:rPr lang="en-GB" smtClean="0"/>
              <a:t>`</a:t>
            </a:r>
          </a:p>
          <a:p>
            <a:pPr lvl="4"/>
            <a:r>
              <a:rPr lang="en-GB" smtClean="0"/>
              <a:t>Sixth Outline Level</a:t>
            </a:r>
          </a:p>
          <a:p>
            <a:pPr lvl="4"/>
            <a:r>
              <a:rPr lang="en-GB" smtClean="0"/>
              <a:t>Seventh Outline Level</a:t>
            </a:r>
          </a:p>
          <a:p>
            <a:pPr lvl="4"/>
            <a:r>
              <a:rPr lang="en-GB" smtClean="0"/>
              <a:t>Eighth Outline Level</a:t>
            </a:r>
          </a:p>
          <a:p>
            <a:pPr lvl="4"/>
            <a:r>
              <a:rPr lang="en-GB" smtClean="0"/>
              <a:t>Ninth Outline Level</a:t>
            </a:r>
          </a:p>
        </p:txBody>
      </p:sp>
      <p:sp>
        <p:nvSpPr>
          <p:cNvPr id="3" name="Rectangle 4"/>
          <p:cNvSpPr>
            <a:spLocks noGrp="1" noChangeArrowheads="1"/>
          </p:cNvSpPr>
          <p:nvPr>
            <p:ph type="sldNum"/>
          </p:nvPr>
        </p:nvSpPr>
        <p:spPr bwMode="auto">
          <a:xfrm>
            <a:off x="8305800" y="6580188"/>
            <a:ext cx="727075" cy="344487"/>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algn="r">
              <a:buFont typeface="Arial Black" pitchFamily="34" charset="0"/>
              <a:buNone/>
              <a:defRPr sz="1400">
                <a:solidFill>
                  <a:srgbClr val="000000"/>
                </a:solidFill>
                <a:latin typeface="Arial Black" pitchFamily="34" charset="0"/>
              </a:defRPr>
            </a:lvl1pPr>
          </a:lstStyle>
          <a:p>
            <a:pPr>
              <a:defRPr/>
            </a:pPr>
            <a:fld id="{2414C60A-3F85-45F9-9812-0306E501D8D4}" type="slidenum">
              <a:rPr lang="ar-SA"/>
              <a:pPr>
                <a:defRPr/>
              </a:pPr>
              <a:t>‹#›</a:t>
            </a:fld>
            <a:endParaRPr lang="en-GB"/>
          </a:p>
        </p:txBody>
      </p:sp>
      <p:sp>
        <p:nvSpPr>
          <p:cNvPr id="1030" name="Text Box 6"/>
          <p:cNvSpPr txBox="1">
            <a:spLocks noChangeArrowheads="1"/>
          </p:cNvSpPr>
          <p:nvPr/>
        </p:nvSpPr>
        <p:spPr bwMode="auto">
          <a:xfrm>
            <a:off x="533400" y="6553200"/>
            <a:ext cx="2814638" cy="276225"/>
          </a:xfrm>
          <a:prstGeom prst="rect">
            <a:avLst/>
          </a:prstGeom>
          <a:noFill/>
          <a:ln w="9525">
            <a:noFill/>
            <a:round/>
            <a:headEnd/>
            <a:tailEnd/>
          </a:ln>
          <a:effectLst/>
        </p:spPr>
        <p:txBody>
          <a:bodyPr lIns="90000" tIns="46800" rIns="90000" bIns="46800">
            <a:spAutoFit/>
          </a:bodyPr>
          <a:lstStyle/>
          <a:p>
            <a:pPr algn="l">
              <a:spcBef>
                <a:spcPts val="750"/>
              </a:spcBef>
              <a:buClr>
                <a:srgbClr val="FFFFFF"/>
              </a:buCl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GB" sz="1200" b="1">
                <a:solidFill>
                  <a:srgbClr val="FFFFFF"/>
                </a:solidFill>
              </a:rPr>
              <a:t>Dr. Naveed Riaz</a:t>
            </a:r>
          </a:p>
        </p:txBody>
      </p:sp>
      <p:pic>
        <p:nvPicPr>
          <p:cNvPr id="1031" name="Picture 1"/>
          <p:cNvPicPr>
            <a:picLocks noChangeAspect="1" noChangeArrowheads="1"/>
          </p:cNvPicPr>
          <p:nvPr userDrawn="1"/>
        </p:nvPicPr>
        <p:blipFill>
          <a:blip r:embed="rId14" cstate="print"/>
          <a:srcRect/>
          <a:stretch>
            <a:fillRect/>
          </a:stretch>
        </p:blipFill>
        <p:spPr bwMode="auto">
          <a:xfrm>
            <a:off x="0" y="0"/>
            <a:ext cx="9144000" cy="247650"/>
          </a:xfrm>
          <a:prstGeom prst="rect">
            <a:avLst/>
          </a:prstGeom>
          <a:noFill/>
          <a:ln w="9525">
            <a:noFill/>
            <a:round/>
            <a:headEnd/>
            <a:tailEnd/>
          </a:ln>
        </p:spPr>
      </p:pic>
      <p:sp>
        <p:nvSpPr>
          <p:cNvPr id="2" name="Text Box 6"/>
          <p:cNvSpPr txBox="1">
            <a:spLocks noChangeArrowheads="1"/>
          </p:cNvSpPr>
          <p:nvPr userDrawn="1"/>
        </p:nvSpPr>
        <p:spPr bwMode="auto">
          <a:xfrm>
            <a:off x="5580063" y="0"/>
            <a:ext cx="2814637" cy="276225"/>
          </a:xfrm>
          <a:prstGeom prst="rect">
            <a:avLst/>
          </a:prstGeom>
          <a:noFill/>
          <a:ln w="9525">
            <a:noFill/>
            <a:round/>
            <a:headEnd/>
            <a:tailEnd/>
          </a:ln>
          <a:effectLst/>
        </p:spPr>
        <p:txBody>
          <a:bodyPr lIns="90000" tIns="46800" rIns="90000" bIns="46800">
            <a:spAutoFit/>
          </a:bodyPr>
          <a:lstStyle/>
          <a:p>
            <a:pPr algn="l">
              <a:spcBef>
                <a:spcPts val="750"/>
              </a:spcBef>
              <a:buClr>
                <a:srgbClr val="FFFFFF"/>
              </a:buCl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GB" sz="1200" b="1">
                <a:solidFill>
                  <a:srgbClr val="FFFFFF"/>
                </a:solidFill>
              </a:rPr>
              <a:t>Design and Analysis of Algorithms</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defTabSz="457200" rtl="0" eaLnBrk="0" fontAlgn="base" hangingPunct="0">
        <a:spcBef>
          <a:spcPct val="0"/>
        </a:spcBef>
        <a:spcAft>
          <a:spcPct val="0"/>
        </a:spcAft>
        <a:buClr>
          <a:srgbClr val="000000"/>
        </a:buClr>
        <a:buSzPct val="100000"/>
        <a:buFont typeface="Arial" pitchFamily="34" charset="0"/>
        <a:defRPr sz="4400">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Arial" pitchFamily="34" charset="0"/>
        <a:defRPr sz="4400">
          <a:solidFill>
            <a:srgbClr val="000000"/>
          </a:solidFill>
          <a:latin typeface="Arial" charset="0"/>
          <a:ea typeface="DejaVu Sans" charset="0"/>
          <a:cs typeface="DejaVu Sans" charset="0"/>
        </a:defRPr>
      </a:lvl2pPr>
      <a:lvl3pPr algn="ctr" defTabSz="457200" rtl="0" eaLnBrk="0" fontAlgn="base" hangingPunct="0">
        <a:spcBef>
          <a:spcPct val="0"/>
        </a:spcBef>
        <a:spcAft>
          <a:spcPct val="0"/>
        </a:spcAft>
        <a:buClr>
          <a:srgbClr val="000000"/>
        </a:buClr>
        <a:buSzPct val="100000"/>
        <a:buFont typeface="Arial" pitchFamily="34" charset="0"/>
        <a:defRPr sz="4400">
          <a:solidFill>
            <a:srgbClr val="000000"/>
          </a:solidFill>
          <a:latin typeface="Arial" charset="0"/>
          <a:ea typeface="DejaVu Sans" charset="0"/>
          <a:cs typeface="DejaVu Sans" charset="0"/>
        </a:defRPr>
      </a:lvl3pPr>
      <a:lvl4pPr algn="ctr" defTabSz="457200" rtl="0" eaLnBrk="0" fontAlgn="base" hangingPunct="0">
        <a:spcBef>
          <a:spcPct val="0"/>
        </a:spcBef>
        <a:spcAft>
          <a:spcPct val="0"/>
        </a:spcAft>
        <a:buClr>
          <a:srgbClr val="000000"/>
        </a:buClr>
        <a:buSzPct val="100000"/>
        <a:buFont typeface="Arial" pitchFamily="34" charset="0"/>
        <a:defRPr sz="4400">
          <a:solidFill>
            <a:srgbClr val="000000"/>
          </a:solidFill>
          <a:latin typeface="Arial" charset="0"/>
          <a:ea typeface="DejaVu Sans" charset="0"/>
          <a:cs typeface="DejaVu Sans" charset="0"/>
        </a:defRPr>
      </a:lvl4pPr>
      <a:lvl5pPr algn="ctr" defTabSz="457200" rtl="0" eaLnBrk="0" fontAlgn="base" hangingPunct="0">
        <a:spcBef>
          <a:spcPct val="0"/>
        </a:spcBef>
        <a:spcAft>
          <a:spcPct val="0"/>
        </a:spcAft>
        <a:buClr>
          <a:srgbClr val="000000"/>
        </a:buClr>
        <a:buSzPct val="100000"/>
        <a:buFont typeface="Arial" pitchFamily="34" charset="0"/>
        <a:defRPr sz="4400">
          <a:solidFill>
            <a:srgbClr val="000000"/>
          </a:solidFill>
          <a:latin typeface="Arial" charset="0"/>
          <a:ea typeface="DejaVu Sans" charset="0"/>
          <a:cs typeface="DejaVu Sans" charset="0"/>
        </a:defRPr>
      </a:lvl5pPr>
      <a:lvl6pPr marL="457200" algn="ctr" defTabSz="457200" rtl="0" eaLnBrk="0" fontAlgn="base" hangingPunct="0">
        <a:spcBef>
          <a:spcPct val="0"/>
        </a:spcBef>
        <a:spcAft>
          <a:spcPct val="0"/>
        </a:spcAft>
        <a:buClr>
          <a:srgbClr val="000000"/>
        </a:buClr>
        <a:buSzPct val="100000"/>
        <a:buFont typeface="Arial" charset="0"/>
        <a:defRPr sz="4400">
          <a:solidFill>
            <a:srgbClr val="000000"/>
          </a:solidFill>
          <a:latin typeface="Arial" charset="0"/>
          <a:ea typeface="DejaVu Sans" charset="0"/>
          <a:cs typeface="DejaVu Sans" charset="0"/>
        </a:defRPr>
      </a:lvl6pPr>
      <a:lvl7pPr marL="914400" algn="ctr" defTabSz="457200" rtl="0" eaLnBrk="0" fontAlgn="base" hangingPunct="0">
        <a:spcBef>
          <a:spcPct val="0"/>
        </a:spcBef>
        <a:spcAft>
          <a:spcPct val="0"/>
        </a:spcAft>
        <a:buClr>
          <a:srgbClr val="000000"/>
        </a:buClr>
        <a:buSzPct val="100000"/>
        <a:buFont typeface="Arial" charset="0"/>
        <a:defRPr sz="4400">
          <a:solidFill>
            <a:srgbClr val="000000"/>
          </a:solidFill>
          <a:latin typeface="Arial" charset="0"/>
          <a:ea typeface="DejaVu Sans" charset="0"/>
          <a:cs typeface="DejaVu Sans" charset="0"/>
        </a:defRPr>
      </a:lvl7pPr>
      <a:lvl8pPr marL="1371600" algn="ctr" defTabSz="457200" rtl="0" eaLnBrk="0" fontAlgn="base" hangingPunct="0">
        <a:spcBef>
          <a:spcPct val="0"/>
        </a:spcBef>
        <a:spcAft>
          <a:spcPct val="0"/>
        </a:spcAft>
        <a:buClr>
          <a:srgbClr val="000000"/>
        </a:buClr>
        <a:buSzPct val="100000"/>
        <a:buFont typeface="Arial" charset="0"/>
        <a:defRPr sz="4400">
          <a:solidFill>
            <a:srgbClr val="000000"/>
          </a:solidFill>
          <a:latin typeface="Arial" charset="0"/>
          <a:ea typeface="DejaVu Sans" charset="0"/>
          <a:cs typeface="DejaVu Sans" charset="0"/>
        </a:defRPr>
      </a:lvl8pPr>
      <a:lvl9pPr marL="1828800" algn="ctr" defTabSz="457200" rtl="0" eaLnBrk="0" fontAlgn="base" hangingPunct="0">
        <a:spcBef>
          <a:spcPct val="0"/>
        </a:spcBef>
        <a:spcAft>
          <a:spcPct val="0"/>
        </a:spcAft>
        <a:buClr>
          <a:srgbClr val="000000"/>
        </a:buClr>
        <a:buSzPct val="100000"/>
        <a:buFont typeface="Arial" charset="0"/>
        <a:defRPr sz="4400">
          <a:solidFill>
            <a:srgbClr val="000000"/>
          </a:solidFill>
          <a:latin typeface="Arial" charset="0"/>
          <a:ea typeface="DejaVu Sans" charset="0"/>
          <a:cs typeface="DejaVu Sans" charset="0"/>
        </a:defRPr>
      </a:lvl9pPr>
    </p:titleStyle>
    <p:bodyStyle>
      <a:lvl1pPr marL="336550" indent="-336550" algn="l" defTabSz="457200" rtl="0" eaLnBrk="0" fontAlgn="base" hangingPunct="0">
        <a:spcBef>
          <a:spcPts val="1200"/>
        </a:spcBef>
        <a:spcAft>
          <a:spcPct val="0"/>
        </a:spcAft>
        <a:buClr>
          <a:srgbClr val="000000"/>
        </a:buClr>
        <a:buSzPct val="100000"/>
        <a:buFont typeface="Wingdings" pitchFamily="2" charset="2"/>
        <a:buChar char=""/>
        <a:defRPr sz="3200">
          <a:solidFill>
            <a:srgbClr val="000000"/>
          </a:solidFill>
          <a:latin typeface="+mn-lt"/>
          <a:ea typeface="+mn-ea"/>
          <a:cs typeface="+mn-cs"/>
        </a:defRPr>
      </a:lvl1pPr>
      <a:lvl2pPr marL="736600" indent="-279400" algn="l" defTabSz="457200" rtl="0" eaLnBrk="0" fontAlgn="base" hangingPunct="0">
        <a:spcBef>
          <a:spcPts val="700"/>
        </a:spcBef>
        <a:spcAft>
          <a:spcPct val="0"/>
        </a:spcAft>
        <a:buClr>
          <a:srgbClr val="000000"/>
        </a:buClr>
        <a:buSzPct val="85000"/>
        <a:buFont typeface="Wingdings" pitchFamily="2" charset="2"/>
        <a:buChar char=""/>
        <a:defRPr sz="2800">
          <a:solidFill>
            <a:srgbClr val="000000"/>
          </a:solidFill>
          <a:latin typeface="+mn-lt"/>
          <a:ea typeface="+mn-ea"/>
          <a:cs typeface="+mn-cs"/>
        </a:defRPr>
      </a:lvl2pPr>
      <a:lvl3pPr marL="1143000" indent="-228600" algn="l" defTabSz="457200" rtl="0" eaLnBrk="0" fontAlgn="base" hangingPunct="0">
        <a:spcBef>
          <a:spcPts val="600"/>
        </a:spcBef>
        <a:spcAft>
          <a:spcPct val="0"/>
        </a:spcAft>
        <a:buClr>
          <a:srgbClr val="000000"/>
        </a:buClr>
        <a:buSzPct val="75000"/>
        <a:buFont typeface="Wingdings" pitchFamily="2" charset="2"/>
        <a:buChar char=""/>
        <a:defRPr sz="2400">
          <a:solidFill>
            <a:srgbClr val="000000"/>
          </a:solidFill>
          <a:latin typeface="+mn-lt"/>
          <a:ea typeface="+mn-ea"/>
          <a:cs typeface="+mn-cs"/>
        </a:defRPr>
      </a:lvl3pPr>
      <a:lvl4pPr marL="1555750" indent="-228600" algn="l" defTabSz="457200" rtl="0" eaLnBrk="0" fontAlgn="base" hangingPunct="0">
        <a:spcBef>
          <a:spcPts val="500"/>
        </a:spcBef>
        <a:spcAft>
          <a:spcPct val="0"/>
        </a:spcAft>
        <a:buClr>
          <a:srgbClr val="000000"/>
        </a:buClr>
        <a:buSzPct val="70000"/>
        <a:buFont typeface="Wingdings" pitchFamily="2" charset="2"/>
        <a:buChar char=""/>
        <a:defRPr sz="2000">
          <a:solidFill>
            <a:srgbClr val="000000"/>
          </a:solidFill>
          <a:latin typeface="+mn-lt"/>
          <a:ea typeface="+mn-ea"/>
          <a:cs typeface="+mn-cs"/>
        </a:defRPr>
      </a:lvl4pPr>
      <a:lvl5pPr marL="1992313" indent="-228600" algn="l" defTabSz="457200" rtl="0" eaLnBrk="0" fontAlgn="base" hangingPunct="0">
        <a:spcBef>
          <a:spcPts val="500"/>
        </a:spcBef>
        <a:spcAft>
          <a:spcPct val="0"/>
        </a:spcAft>
        <a:buClr>
          <a:srgbClr val="000000"/>
        </a:buClr>
        <a:buSzPct val="65000"/>
        <a:buFont typeface="Wingdings" pitchFamily="2" charset="2"/>
        <a:buChar char=""/>
        <a:defRPr sz="2000">
          <a:solidFill>
            <a:srgbClr val="000000"/>
          </a:solidFill>
          <a:latin typeface="+mn-lt"/>
          <a:ea typeface="+mn-ea"/>
          <a:cs typeface="+mn-cs"/>
        </a:defRPr>
      </a:lvl5pPr>
      <a:lvl6pPr marL="2449513" indent="-228600" algn="l" defTabSz="457200" rtl="0" eaLnBrk="0" fontAlgn="base" hangingPunct="0">
        <a:spcBef>
          <a:spcPts val="500"/>
        </a:spcBef>
        <a:spcAft>
          <a:spcPct val="0"/>
        </a:spcAft>
        <a:buClr>
          <a:srgbClr val="000000"/>
        </a:buClr>
        <a:buSzPct val="65000"/>
        <a:buFont typeface="Wingdings" charset="2"/>
        <a:buChar char=""/>
        <a:defRPr sz="2000">
          <a:solidFill>
            <a:srgbClr val="000000"/>
          </a:solidFill>
          <a:latin typeface="+mn-lt"/>
          <a:ea typeface="+mn-ea"/>
          <a:cs typeface="+mn-cs"/>
        </a:defRPr>
      </a:lvl6pPr>
      <a:lvl7pPr marL="2906713" indent="-228600" algn="l" defTabSz="457200" rtl="0" eaLnBrk="0" fontAlgn="base" hangingPunct="0">
        <a:spcBef>
          <a:spcPts val="500"/>
        </a:spcBef>
        <a:spcAft>
          <a:spcPct val="0"/>
        </a:spcAft>
        <a:buClr>
          <a:srgbClr val="000000"/>
        </a:buClr>
        <a:buSzPct val="65000"/>
        <a:buFont typeface="Wingdings" charset="2"/>
        <a:buChar char=""/>
        <a:defRPr sz="2000">
          <a:solidFill>
            <a:srgbClr val="000000"/>
          </a:solidFill>
          <a:latin typeface="+mn-lt"/>
          <a:ea typeface="+mn-ea"/>
          <a:cs typeface="+mn-cs"/>
        </a:defRPr>
      </a:lvl7pPr>
      <a:lvl8pPr marL="3363913" indent="-228600" algn="l" defTabSz="457200" rtl="0" eaLnBrk="0" fontAlgn="base" hangingPunct="0">
        <a:spcBef>
          <a:spcPts val="500"/>
        </a:spcBef>
        <a:spcAft>
          <a:spcPct val="0"/>
        </a:spcAft>
        <a:buClr>
          <a:srgbClr val="000000"/>
        </a:buClr>
        <a:buSzPct val="65000"/>
        <a:buFont typeface="Wingdings" charset="2"/>
        <a:buChar char=""/>
        <a:defRPr sz="2000">
          <a:solidFill>
            <a:srgbClr val="000000"/>
          </a:solidFill>
          <a:latin typeface="+mn-lt"/>
          <a:ea typeface="+mn-ea"/>
          <a:cs typeface="+mn-cs"/>
        </a:defRPr>
      </a:lvl8pPr>
      <a:lvl9pPr marL="3821113" indent="-228600" algn="l" defTabSz="457200" rtl="0" eaLnBrk="0" fontAlgn="base" hangingPunct="0">
        <a:spcBef>
          <a:spcPts val="500"/>
        </a:spcBef>
        <a:spcAft>
          <a:spcPct val="0"/>
        </a:spcAft>
        <a:buClr>
          <a:srgbClr val="000000"/>
        </a:buClr>
        <a:buSzPct val="65000"/>
        <a:buFont typeface="Wingdings" charset="2"/>
        <a:buChar char=""/>
        <a:defRPr sz="2000">
          <a:solidFill>
            <a:srgbClr val="000000"/>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4"/>
          <p:cNvSpPr>
            <a:spLocks noGrp="1" noChangeArrowheads="1"/>
          </p:cNvSpPr>
          <p:nvPr>
            <p:ph type="sldNum" sz="quarter" idx="10"/>
          </p:nvPr>
        </p:nvSpPr>
        <p:spPr>
          <a:noFill/>
        </p:spPr>
        <p:txBody>
          <a:bodyPr/>
          <a:lstStyle/>
          <a:p>
            <a:fld id="{6430DF90-3D5F-4747-B83F-59FD00801A69}" type="slidenum">
              <a:rPr lang="ar-SA" smtClean="0"/>
              <a:pPr/>
              <a:t>1</a:t>
            </a:fld>
            <a:endParaRPr lang="en-GB" smtClean="0"/>
          </a:p>
        </p:txBody>
      </p:sp>
      <p:sp>
        <p:nvSpPr>
          <p:cNvPr id="2051"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64A58F7B-6CB5-4229-99E9-7C5FC0387D8A}"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a:t>
            </a:fld>
            <a:endParaRPr lang="en-GB" sz="1400">
              <a:solidFill>
                <a:srgbClr val="000000"/>
              </a:solidFill>
              <a:latin typeface="Arial Black" pitchFamily="34" charset="0"/>
            </a:endParaRPr>
          </a:p>
        </p:txBody>
      </p:sp>
      <p:sp>
        <p:nvSpPr>
          <p:cNvPr id="2052" name="Text Box 2"/>
          <p:cNvSpPr txBox="1">
            <a:spLocks noChangeArrowheads="1"/>
          </p:cNvSpPr>
          <p:nvPr/>
        </p:nvSpPr>
        <p:spPr bwMode="auto">
          <a:xfrm>
            <a:off x="685800" y="357188"/>
            <a:ext cx="7770813" cy="1127125"/>
          </a:xfrm>
          <a:prstGeom prst="rect">
            <a:avLst/>
          </a:prstGeom>
          <a:noFill/>
          <a:ln w="9525">
            <a:noFill/>
            <a:round/>
            <a:headEnd/>
            <a:tailEnd/>
          </a:ln>
        </p:spPr>
        <p:txBody>
          <a:bodyPr lIns="0" tIns="0" rIns="0" bIns="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4000">
              <a:solidFill>
                <a:srgbClr val="000000"/>
              </a:solidFill>
              <a:latin typeface="Times New Roman" pitchFamily="18" charset="0"/>
            </a:endParaRPr>
          </a:p>
        </p:txBody>
      </p:sp>
      <p:sp>
        <p:nvSpPr>
          <p:cNvPr id="2053" name="Text Box 3"/>
          <p:cNvSpPr txBox="1">
            <a:spLocks noChangeArrowheads="1"/>
          </p:cNvSpPr>
          <p:nvPr/>
        </p:nvSpPr>
        <p:spPr bwMode="auto">
          <a:xfrm>
            <a:off x="685800" y="1484313"/>
            <a:ext cx="7770813" cy="4537075"/>
          </a:xfrm>
          <a:prstGeom prst="rect">
            <a:avLst/>
          </a:prstGeom>
          <a:noFill/>
          <a:ln w="9525">
            <a:noFill/>
            <a:round/>
            <a:headEnd/>
            <a:tailEnd/>
          </a:ln>
        </p:spPr>
        <p:txBody>
          <a:bodyPr lIns="0" tIns="0" rIns="0" bIns="0" anchor="ctr"/>
          <a:lstStyle/>
          <a:p>
            <a:pPr>
              <a:spcBef>
                <a:spcPts val="1200"/>
              </a:spcBef>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GB" sz="4400" dirty="0">
              <a:solidFill>
                <a:srgbClr val="000000"/>
              </a:solidFill>
              <a:latin typeface="Times New Roman" pitchFamily="18" charset="0"/>
            </a:endParaRPr>
          </a:p>
          <a:p>
            <a:pPr>
              <a:spcBef>
                <a:spcPts val="1200"/>
              </a:spcBef>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4400" dirty="0">
                <a:solidFill>
                  <a:srgbClr val="000000"/>
                </a:solidFill>
                <a:latin typeface="Times New Roman" pitchFamily="18" charset="0"/>
              </a:rPr>
              <a:t>Formal </a:t>
            </a:r>
            <a:r>
              <a:rPr lang="en-GB" sz="4400" dirty="0" smtClean="0">
                <a:solidFill>
                  <a:srgbClr val="000000"/>
                </a:solidFill>
                <a:latin typeface="Times New Roman" pitchFamily="18" charset="0"/>
              </a:rPr>
              <a:t>Methods in Software Engineering</a:t>
            </a:r>
            <a:endParaRPr lang="en-GB" sz="4400" dirty="0">
              <a:solidFill>
                <a:srgbClr val="000000"/>
              </a:solidFill>
              <a:latin typeface="Times New Roman" pitchFamily="18" charset="0"/>
            </a:endParaRPr>
          </a:p>
          <a:p>
            <a:pPr>
              <a:spcBef>
                <a:spcPts val="1200"/>
              </a:spcBef>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GB" sz="4400" dirty="0" smtClean="0">
              <a:solidFill>
                <a:srgbClr val="000000"/>
              </a:solidFill>
              <a:latin typeface="Times New Roman" pitchFamily="18" charset="0"/>
            </a:endParaRPr>
          </a:p>
          <a:p>
            <a:pPr>
              <a:spcBef>
                <a:spcPts val="1200"/>
              </a:spcBef>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4400" dirty="0" smtClean="0">
                <a:solidFill>
                  <a:srgbClr val="000000"/>
                </a:solidFill>
                <a:latin typeface="Times New Roman" pitchFamily="18" charset="0"/>
              </a:rPr>
              <a:t>Lecture # 26</a:t>
            </a:r>
            <a:endParaRPr lang="en-GB" sz="4400" dirty="0">
              <a:solidFill>
                <a:srgbClr val="000000"/>
              </a:solidFill>
              <a:latin typeface="Times New Roman" pitchFamily="18" charset="0"/>
            </a:endParaRPr>
          </a:p>
          <a:p>
            <a:pPr>
              <a:spcBef>
                <a:spcPts val="1200"/>
              </a:spcBef>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GB" sz="3200" dirty="0">
              <a:solidFill>
                <a:srgbClr val="000000"/>
              </a:solidFill>
              <a:latin typeface="Times New Roman" pitchFamily="18" charset="0"/>
            </a:endParaRPr>
          </a:p>
          <a:p>
            <a:pPr>
              <a:spcBef>
                <a:spcPts val="1200"/>
              </a:spcBef>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GB" sz="3200" dirty="0">
              <a:solidFill>
                <a:srgbClr val="000000"/>
              </a:solidFill>
              <a:latin typeface="Times New Roman" pitchFamily="18" charset="0"/>
            </a:endParaRPr>
          </a:p>
        </p:txBody>
      </p:sp>
      <p:pic>
        <p:nvPicPr>
          <p:cNvPr id="2054"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2055"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4"/>
          <p:cNvSpPr>
            <a:spLocks noGrp="1" noChangeArrowheads="1"/>
          </p:cNvSpPr>
          <p:nvPr>
            <p:ph type="sldNum" sz="quarter" idx="10"/>
          </p:nvPr>
        </p:nvSpPr>
        <p:spPr>
          <a:noFill/>
        </p:spPr>
        <p:txBody>
          <a:bodyPr/>
          <a:lstStyle/>
          <a:p>
            <a:fld id="{E309FBC1-2460-4087-892B-B2B61F36F97C}" type="slidenum">
              <a:rPr lang="ar-SA" smtClean="0"/>
              <a:pPr/>
              <a:t>2</a:t>
            </a:fld>
            <a:endParaRPr lang="en-GB" smtClean="0"/>
          </a:p>
        </p:txBody>
      </p:sp>
      <p:sp>
        <p:nvSpPr>
          <p:cNvPr id="69635"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18D9BD9B-8E9C-441F-9F0E-15086E444C4F}"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a:t>
            </a:fld>
            <a:endParaRPr lang="en-GB" sz="1400">
              <a:solidFill>
                <a:srgbClr val="000000"/>
              </a:solidFill>
              <a:latin typeface="Arial Black" pitchFamily="34" charset="0"/>
            </a:endParaRPr>
          </a:p>
        </p:txBody>
      </p:sp>
      <p:sp>
        <p:nvSpPr>
          <p:cNvPr id="69636"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a:solidFill>
                  <a:srgbClr val="000000"/>
                </a:solidFill>
                <a:latin typeface="Times New Roman" pitchFamily="18" charset="0"/>
              </a:rPr>
              <a:t>Conditional Correctness   </a:t>
            </a:r>
          </a:p>
        </p:txBody>
      </p:sp>
      <p:sp>
        <p:nvSpPr>
          <p:cNvPr id="69637" name="Text Box 3"/>
          <p:cNvSpPr txBox="1">
            <a:spLocks noChangeArrowheads="1"/>
          </p:cNvSpPr>
          <p:nvPr/>
        </p:nvSpPr>
        <p:spPr bwMode="auto">
          <a:xfrm>
            <a:off x="685800" y="1214438"/>
            <a:ext cx="7772400" cy="5286375"/>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 </a:t>
            </a:r>
            <a:endParaRPr lang="en-GB" sz="2600">
              <a:solidFill>
                <a:schemeClr val="tx1"/>
              </a:solidFill>
              <a:latin typeface="Times New Roman" pitchFamily="18" charset="0"/>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        { P}                      S                    {Q}</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    (initial state)   (set of instruction)  (Final State)</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Expresses the conditional correctness of S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Binary search (pre-condition) - &gt; Array must be in sorted form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Which means that, in-order to work this program properly we need to start with a given condition.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Post Condition: If the key is present then you will get the index, if the key is not present then you will get some value which will tell you that the key is not present (desired output).</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If we start with “P” and ended with “Q” then our program is conditional corret. </a:t>
            </a:r>
            <a:endParaRPr lang="en-US" sz="2000">
              <a:solidFill>
                <a:schemeClr val="tx1"/>
              </a:solidFill>
              <a:latin typeface="Times New Roman" pitchFamily="18" charset="0"/>
              <a:sym typeface="Wingdings" pitchFamily="2" charset="2"/>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t>
            </a: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a:solidFill>
                <a:srgbClr val="000000"/>
              </a:solidFill>
              <a:latin typeface="Times New Roman" pitchFamily="18" charset="0"/>
            </a:endParaRPr>
          </a:p>
        </p:txBody>
      </p:sp>
      <p:pic>
        <p:nvPicPr>
          <p:cNvPr id="69638"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69639"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4"/>
          <p:cNvSpPr>
            <a:spLocks noGrp="1" noChangeArrowheads="1"/>
          </p:cNvSpPr>
          <p:nvPr>
            <p:ph type="sldNum" sz="quarter" idx="10"/>
          </p:nvPr>
        </p:nvSpPr>
        <p:spPr>
          <a:noFill/>
        </p:spPr>
        <p:txBody>
          <a:bodyPr/>
          <a:lstStyle/>
          <a:p>
            <a:fld id="{28079754-DB23-4601-BEA7-C6C7984AEFBA}" type="slidenum">
              <a:rPr lang="ar-SA" smtClean="0"/>
              <a:pPr/>
              <a:t>3</a:t>
            </a:fld>
            <a:endParaRPr lang="en-GB" smtClean="0"/>
          </a:p>
        </p:txBody>
      </p:sp>
      <p:sp>
        <p:nvSpPr>
          <p:cNvPr id="70659"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B5789E30-FA0E-4481-B849-3B2AF1B04296}"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3</a:t>
            </a:fld>
            <a:endParaRPr lang="en-GB" sz="1400">
              <a:solidFill>
                <a:srgbClr val="000000"/>
              </a:solidFill>
              <a:latin typeface="Arial Black" pitchFamily="34" charset="0"/>
            </a:endParaRPr>
          </a:p>
        </p:txBody>
      </p:sp>
      <p:sp>
        <p:nvSpPr>
          <p:cNvPr id="70660"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a:solidFill>
                  <a:srgbClr val="000000"/>
                </a:solidFill>
                <a:latin typeface="Times New Roman" pitchFamily="18" charset="0"/>
              </a:rPr>
              <a:t>Conditional Correctness   </a:t>
            </a:r>
          </a:p>
        </p:txBody>
      </p:sp>
      <p:sp>
        <p:nvSpPr>
          <p:cNvPr id="70661" name="Text Box 3"/>
          <p:cNvSpPr txBox="1">
            <a:spLocks noChangeArrowheads="1"/>
          </p:cNvSpPr>
          <p:nvPr/>
        </p:nvSpPr>
        <p:spPr bwMode="auto">
          <a:xfrm>
            <a:off x="685800" y="1214438"/>
            <a:ext cx="7772400" cy="5286375"/>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 </a:t>
            </a:r>
            <a:endParaRPr lang="en-GB" sz="2600">
              <a:solidFill>
                <a:schemeClr val="tx1"/>
              </a:solidFill>
              <a:latin typeface="Times New Roman" pitchFamily="18" charset="0"/>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Suppose : post condition:  n &lt;0</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          S:   n = n-1</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    Pre-condition: We started with n=0; n-1; end: n-1</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  Another point: We started with  n = -10 ; n-1;  -11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Which means that there are infinite number of values for n which will satisfy the post condition.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Weakest Pre-condition: N &lt;= 0 (infinite possibilities )  and then – then get n &lt;0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t>
            </a: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a:solidFill>
                <a:srgbClr val="000000"/>
              </a:solidFill>
              <a:latin typeface="Times New Roman" pitchFamily="18" charset="0"/>
            </a:endParaRPr>
          </a:p>
        </p:txBody>
      </p:sp>
      <p:pic>
        <p:nvPicPr>
          <p:cNvPr id="70662"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70663"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4"/>
          <p:cNvSpPr>
            <a:spLocks noGrp="1" noChangeArrowheads="1"/>
          </p:cNvSpPr>
          <p:nvPr>
            <p:ph type="sldNum" sz="quarter" idx="10"/>
          </p:nvPr>
        </p:nvSpPr>
        <p:spPr>
          <a:noFill/>
        </p:spPr>
        <p:txBody>
          <a:bodyPr/>
          <a:lstStyle/>
          <a:p>
            <a:fld id="{BB1A0865-C4B1-4092-8F1E-DFE3CC1B1F0C}" type="slidenum">
              <a:rPr lang="ar-SA" smtClean="0"/>
              <a:pPr/>
              <a:t>4</a:t>
            </a:fld>
            <a:endParaRPr lang="en-GB" smtClean="0"/>
          </a:p>
        </p:txBody>
      </p:sp>
      <p:sp>
        <p:nvSpPr>
          <p:cNvPr id="71683"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923B37CF-AF5B-4B61-947B-EC5727B046C4}"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4</a:t>
            </a:fld>
            <a:endParaRPr lang="en-GB" sz="1400">
              <a:solidFill>
                <a:srgbClr val="000000"/>
              </a:solidFill>
              <a:latin typeface="Arial Black" pitchFamily="34" charset="0"/>
            </a:endParaRPr>
          </a:p>
        </p:txBody>
      </p:sp>
      <p:sp>
        <p:nvSpPr>
          <p:cNvPr id="71684"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a:solidFill>
                  <a:srgbClr val="000000"/>
                </a:solidFill>
                <a:latin typeface="Times New Roman" pitchFamily="18" charset="0"/>
              </a:rPr>
              <a:t>Weakest Pre-Condition   </a:t>
            </a:r>
          </a:p>
        </p:txBody>
      </p:sp>
      <p:sp>
        <p:nvSpPr>
          <p:cNvPr id="71685" name="Text Box 3"/>
          <p:cNvSpPr txBox="1">
            <a:spLocks noChangeArrowheads="1"/>
          </p:cNvSpPr>
          <p:nvPr/>
        </p:nvSpPr>
        <p:spPr bwMode="auto">
          <a:xfrm>
            <a:off x="685800" y="1214438"/>
            <a:ext cx="7772400" cy="5286375"/>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 </a:t>
            </a:r>
            <a:endParaRPr lang="en-GB" sz="2600">
              <a:solidFill>
                <a:schemeClr val="tx1"/>
              </a:solidFill>
              <a:latin typeface="Times New Roman" pitchFamily="18" charset="0"/>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wp (z : = x , z  ≥ y)</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x  ≥ y</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Wp (t := x , t = xo)</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x = xo</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Wp ( i : = i +1 ; i &lt;= n)</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i &lt; n</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First and third exmp give many values to satisfy the final state and the middle give just one value </a:t>
            </a: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t>
            </a: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a:solidFill>
                <a:srgbClr val="000000"/>
              </a:solidFill>
              <a:latin typeface="Times New Roman" pitchFamily="18" charset="0"/>
            </a:endParaRPr>
          </a:p>
        </p:txBody>
      </p:sp>
      <p:pic>
        <p:nvPicPr>
          <p:cNvPr id="71686"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71687"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4"/>
          <p:cNvSpPr>
            <a:spLocks noGrp="1" noChangeArrowheads="1"/>
          </p:cNvSpPr>
          <p:nvPr>
            <p:ph type="sldNum" sz="quarter" idx="10"/>
          </p:nvPr>
        </p:nvSpPr>
        <p:spPr>
          <a:noFill/>
        </p:spPr>
        <p:txBody>
          <a:bodyPr/>
          <a:lstStyle/>
          <a:p>
            <a:fld id="{DA46C3AA-EC5A-44CC-8F1B-817975C7B3F1}" type="slidenum">
              <a:rPr lang="ar-SA" smtClean="0"/>
              <a:pPr/>
              <a:t>5</a:t>
            </a:fld>
            <a:endParaRPr lang="en-GB" smtClean="0"/>
          </a:p>
        </p:txBody>
      </p:sp>
      <p:sp>
        <p:nvSpPr>
          <p:cNvPr id="72707"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4196AAEA-C806-4761-98CF-E269BBCDCBBE}"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5</a:t>
            </a:fld>
            <a:endParaRPr lang="en-GB" sz="1400">
              <a:solidFill>
                <a:srgbClr val="000000"/>
              </a:solidFill>
              <a:latin typeface="Arial Black" pitchFamily="34" charset="0"/>
            </a:endParaRPr>
          </a:p>
        </p:txBody>
      </p:sp>
      <p:sp>
        <p:nvSpPr>
          <p:cNvPr id="72708"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a:solidFill>
                  <a:srgbClr val="000000"/>
                </a:solidFill>
                <a:latin typeface="Times New Roman" pitchFamily="18" charset="0"/>
              </a:rPr>
              <a:t>Weakest Pre-Condition   </a:t>
            </a:r>
          </a:p>
        </p:txBody>
      </p:sp>
      <p:sp>
        <p:nvSpPr>
          <p:cNvPr id="72709" name="Text Box 3"/>
          <p:cNvSpPr txBox="1">
            <a:spLocks noChangeArrowheads="1"/>
          </p:cNvSpPr>
          <p:nvPr/>
        </p:nvSpPr>
        <p:spPr bwMode="auto">
          <a:xfrm>
            <a:off x="685800" y="1214438"/>
            <a:ext cx="7772400" cy="5286375"/>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 </a:t>
            </a:r>
            <a:endParaRPr lang="en-GB" sz="2600">
              <a:solidFill>
                <a:schemeClr val="tx1"/>
              </a:solidFill>
              <a:latin typeface="Times New Roman" pitchFamily="18" charset="0"/>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Suppose:  Array which is not sorted and you want to implement linear search.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Any condition on input: If data is not sorted still the linear search will give you result.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Wp: any arrangement of data in the array will give the out i.e. True</a:t>
            </a: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But in Binary search : if your data is not sorted you can not apply binary search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Wp: Specific arrangement required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t>
            </a: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a:solidFill>
                <a:srgbClr val="000000"/>
              </a:solidFill>
              <a:latin typeface="Times New Roman" pitchFamily="18" charset="0"/>
            </a:endParaRPr>
          </a:p>
        </p:txBody>
      </p:sp>
      <p:pic>
        <p:nvPicPr>
          <p:cNvPr id="72710"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72711"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4"/>
          <p:cNvSpPr>
            <a:spLocks noGrp="1" noChangeArrowheads="1"/>
          </p:cNvSpPr>
          <p:nvPr>
            <p:ph type="sldNum" sz="quarter" idx="10"/>
          </p:nvPr>
        </p:nvSpPr>
        <p:spPr>
          <a:noFill/>
        </p:spPr>
        <p:txBody>
          <a:bodyPr/>
          <a:lstStyle/>
          <a:p>
            <a:fld id="{066E2830-C011-4D28-BB2C-0D0D87E615E5}" type="slidenum">
              <a:rPr lang="ar-SA" smtClean="0"/>
              <a:pPr/>
              <a:t>6</a:t>
            </a:fld>
            <a:endParaRPr lang="en-GB" smtClean="0"/>
          </a:p>
        </p:txBody>
      </p:sp>
      <p:sp>
        <p:nvSpPr>
          <p:cNvPr id="73731"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0562F50A-8FB5-4BBD-AAD6-C6D676BE8BD1}"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6</a:t>
            </a:fld>
            <a:endParaRPr lang="en-GB" sz="1400">
              <a:solidFill>
                <a:srgbClr val="000000"/>
              </a:solidFill>
              <a:latin typeface="Arial Black" pitchFamily="34" charset="0"/>
            </a:endParaRPr>
          </a:p>
        </p:txBody>
      </p:sp>
      <p:sp>
        <p:nvSpPr>
          <p:cNvPr id="73732"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a:solidFill>
                  <a:srgbClr val="000000"/>
                </a:solidFill>
                <a:latin typeface="Times New Roman" pitchFamily="18" charset="0"/>
              </a:rPr>
              <a:t>Broad CAT of statements </a:t>
            </a:r>
          </a:p>
        </p:txBody>
      </p:sp>
      <p:sp>
        <p:nvSpPr>
          <p:cNvPr id="73733" name="Text Box 3"/>
          <p:cNvSpPr txBox="1">
            <a:spLocks noChangeArrowheads="1"/>
          </p:cNvSpPr>
          <p:nvPr/>
        </p:nvSpPr>
        <p:spPr bwMode="auto">
          <a:xfrm>
            <a:off x="685800" y="1214438"/>
            <a:ext cx="7772400" cy="5286375"/>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 </a:t>
            </a:r>
            <a:endParaRPr lang="en-GB" sz="2600">
              <a:solidFill>
                <a:schemeClr val="tx1"/>
              </a:solidFill>
              <a:latin typeface="Times New Roman" pitchFamily="18" charset="0"/>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Assignment statements</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Selection ( Control statements)</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Loops statements</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t>
            </a: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a:solidFill>
                <a:srgbClr val="000000"/>
              </a:solidFill>
              <a:latin typeface="Times New Roman" pitchFamily="18" charset="0"/>
            </a:endParaRPr>
          </a:p>
        </p:txBody>
      </p:sp>
      <p:pic>
        <p:nvPicPr>
          <p:cNvPr id="73734"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73735"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4"/>
          <p:cNvSpPr>
            <a:spLocks noGrp="1" noChangeArrowheads="1"/>
          </p:cNvSpPr>
          <p:nvPr>
            <p:ph type="sldNum" sz="quarter" idx="10"/>
          </p:nvPr>
        </p:nvSpPr>
        <p:spPr>
          <a:noFill/>
        </p:spPr>
        <p:txBody>
          <a:bodyPr/>
          <a:lstStyle/>
          <a:p>
            <a:fld id="{46CFECFD-3715-4349-B784-985F614C365C}" type="slidenum">
              <a:rPr lang="ar-SA" smtClean="0"/>
              <a:pPr/>
              <a:t>7</a:t>
            </a:fld>
            <a:endParaRPr lang="en-GB" smtClean="0"/>
          </a:p>
        </p:txBody>
      </p:sp>
      <p:sp>
        <p:nvSpPr>
          <p:cNvPr id="74755"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2ACC620C-83E5-470D-BA37-72BBF024F7DC}"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7</a:t>
            </a:fld>
            <a:endParaRPr lang="en-GB" sz="1400">
              <a:solidFill>
                <a:srgbClr val="000000"/>
              </a:solidFill>
              <a:latin typeface="Arial Black" pitchFamily="34" charset="0"/>
            </a:endParaRPr>
          </a:p>
        </p:txBody>
      </p:sp>
      <p:sp>
        <p:nvSpPr>
          <p:cNvPr id="74756"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a:solidFill>
                  <a:srgbClr val="000000"/>
                </a:solidFill>
                <a:latin typeface="Times New Roman" pitchFamily="18" charset="0"/>
              </a:rPr>
              <a:t>Assignment Axiom </a:t>
            </a:r>
          </a:p>
        </p:txBody>
      </p:sp>
      <p:sp>
        <p:nvSpPr>
          <p:cNvPr id="74757" name="Text Box 3"/>
          <p:cNvSpPr txBox="1">
            <a:spLocks noChangeArrowheads="1"/>
          </p:cNvSpPr>
          <p:nvPr/>
        </p:nvSpPr>
        <p:spPr bwMode="auto">
          <a:xfrm>
            <a:off x="685800" y="1071563"/>
            <a:ext cx="7772400" cy="5286375"/>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 </a:t>
            </a:r>
            <a:endParaRPr lang="en-GB" sz="2600">
              <a:solidFill>
                <a:schemeClr val="tx1"/>
              </a:solidFill>
              <a:latin typeface="Times New Roman" pitchFamily="18" charset="0"/>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Wp (x : = e, Q(x) )       Q(e)     -&gt; e represents an expression </a:t>
            </a: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X will have the value which e had before executing the statement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Q(e) denotes the predicate obtained by substituting e for all free occurrences of x in the predicate Q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t>
            </a: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a:solidFill>
                <a:srgbClr val="000000"/>
              </a:solidFill>
              <a:latin typeface="Times New Roman" pitchFamily="18" charset="0"/>
            </a:endParaRPr>
          </a:p>
        </p:txBody>
      </p:sp>
      <p:pic>
        <p:nvPicPr>
          <p:cNvPr id="74758"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74759"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pic>
        <p:nvPicPr>
          <p:cNvPr id="74760" name="Picture 9"/>
          <p:cNvPicPr>
            <a:picLocks noChangeAspect="1" noChangeArrowheads="1"/>
          </p:cNvPicPr>
          <p:nvPr/>
        </p:nvPicPr>
        <p:blipFill>
          <a:blip r:embed="rId4" cstate="print"/>
          <a:srcRect/>
          <a:stretch>
            <a:fillRect/>
          </a:stretch>
        </p:blipFill>
        <p:spPr bwMode="auto">
          <a:xfrm>
            <a:off x="3595688" y="1714500"/>
            <a:ext cx="190500" cy="123825"/>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4"/>
          <p:cNvSpPr>
            <a:spLocks noGrp="1" noChangeArrowheads="1"/>
          </p:cNvSpPr>
          <p:nvPr>
            <p:ph type="sldNum" sz="quarter" idx="10"/>
          </p:nvPr>
        </p:nvSpPr>
        <p:spPr>
          <a:noFill/>
        </p:spPr>
        <p:txBody>
          <a:bodyPr/>
          <a:lstStyle/>
          <a:p>
            <a:fld id="{4E4DACB8-62A1-4C62-AFBB-D73D27772FAB}" type="slidenum">
              <a:rPr lang="ar-SA" smtClean="0"/>
              <a:pPr/>
              <a:t>8</a:t>
            </a:fld>
            <a:endParaRPr lang="en-GB" smtClean="0"/>
          </a:p>
        </p:txBody>
      </p:sp>
      <p:sp>
        <p:nvSpPr>
          <p:cNvPr id="75779"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2798C876-D41E-478F-9502-33A424205B81}"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8</a:t>
            </a:fld>
            <a:endParaRPr lang="en-GB" sz="1400">
              <a:solidFill>
                <a:srgbClr val="000000"/>
              </a:solidFill>
              <a:latin typeface="Arial Black" pitchFamily="34" charset="0"/>
            </a:endParaRPr>
          </a:p>
        </p:txBody>
      </p:sp>
      <p:sp>
        <p:nvSpPr>
          <p:cNvPr id="75780"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a:solidFill>
                  <a:srgbClr val="000000"/>
                </a:solidFill>
                <a:latin typeface="Times New Roman" pitchFamily="18" charset="0"/>
              </a:rPr>
              <a:t>Assignment Axiom </a:t>
            </a:r>
          </a:p>
        </p:txBody>
      </p:sp>
      <p:sp>
        <p:nvSpPr>
          <p:cNvPr id="75781" name="Text Box 3"/>
          <p:cNvSpPr txBox="1">
            <a:spLocks noChangeArrowheads="1"/>
          </p:cNvSpPr>
          <p:nvPr/>
        </p:nvSpPr>
        <p:spPr bwMode="auto">
          <a:xfrm>
            <a:off x="685800" y="1071563"/>
            <a:ext cx="7772400" cy="5286375"/>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 </a:t>
            </a:r>
            <a:endParaRPr lang="en-GB" sz="2600">
              <a:solidFill>
                <a:schemeClr val="tx1"/>
              </a:solidFill>
              <a:latin typeface="Times New Roman" pitchFamily="18" charset="0"/>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Wp (i : = i-1, i = 0 )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 i -1 = 0</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Wp (i : = ( l + u ) div 2, l &lt;= i &lt;= u )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l &lt;= ( l + u ) div 2  &lt;= u</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Wp (i : = 1, i = 0 )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1 = 0 : false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Hence for single assignment statement “Assignment Axiom perform good but our program contains more than one assignment Statements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t>
            </a: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a:solidFill>
                <a:srgbClr val="000000"/>
              </a:solidFill>
              <a:latin typeface="Times New Roman" pitchFamily="18" charset="0"/>
            </a:endParaRPr>
          </a:p>
        </p:txBody>
      </p:sp>
      <p:pic>
        <p:nvPicPr>
          <p:cNvPr id="75782"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75783"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4"/>
          <p:cNvSpPr>
            <a:spLocks noGrp="1" noChangeArrowheads="1"/>
          </p:cNvSpPr>
          <p:nvPr>
            <p:ph type="sldNum" sz="quarter" idx="10"/>
          </p:nvPr>
        </p:nvSpPr>
        <p:spPr>
          <a:noFill/>
        </p:spPr>
        <p:txBody>
          <a:bodyPr/>
          <a:lstStyle/>
          <a:p>
            <a:fld id="{B696B2D2-EA56-4AA2-AFFB-9F3C06296AA8}" type="slidenum">
              <a:rPr lang="ar-SA" smtClean="0"/>
              <a:pPr/>
              <a:t>9</a:t>
            </a:fld>
            <a:endParaRPr lang="en-GB" smtClean="0"/>
          </a:p>
        </p:txBody>
      </p:sp>
      <p:sp>
        <p:nvSpPr>
          <p:cNvPr id="76803"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5C358FDC-85A3-4303-A5AE-F35F8D463E7C}"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9</a:t>
            </a:fld>
            <a:endParaRPr lang="en-GB" sz="1400">
              <a:solidFill>
                <a:srgbClr val="000000"/>
              </a:solidFill>
              <a:latin typeface="Arial Black" pitchFamily="34" charset="0"/>
            </a:endParaRPr>
          </a:p>
        </p:txBody>
      </p:sp>
      <p:sp>
        <p:nvSpPr>
          <p:cNvPr id="76804"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a:solidFill>
                  <a:srgbClr val="000000"/>
                </a:solidFill>
                <a:latin typeface="Times New Roman" pitchFamily="18" charset="0"/>
              </a:rPr>
              <a:t>Rules for Sequential Composition  </a:t>
            </a:r>
          </a:p>
        </p:txBody>
      </p:sp>
      <p:sp>
        <p:nvSpPr>
          <p:cNvPr id="76805" name="Text Box 3"/>
          <p:cNvSpPr txBox="1">
            <a:spLocks noChangeArrowheads="1"/>
          </p:cNvSpPr>
          <p:nvPr/>
        </p:nvSpPr>
        <p:spPr bwMode="auto">
          <a:xfrm>
            <a:off x="685800" y="1071563"/>
            <a:ext cx="7772400" cy="5286375"/>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 </a:t>
            </a: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Suppose that we have only set of assignment statements are given along with post condition so we need to determine the WP</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Post condition will be achieved after executing the last statement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Which means that if we are at wp before last statement then -&gt; meet post condition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Means that wp is the post condition for the previous statement </a:t>
            </a: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Wp ( S1; S2, Q)        Wp ( S1, wp (S2, Q))</a:t>
            </a: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t>
            </a: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a:solidFill>
                <a:srgbClr val="000000"/>
              </a:solidFill>
              <a:latin typeface="Times New Roman" pitchFamily="18" charset="0"/>
            </a:endParaRPr>
          </a:p>
        </p:txBody>
      </p:sp>
      <p:pic>
        <p:nvPicPr>
          <p:cNvPr id="76806"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76807"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pic>
        <p:nvPicPr>
          <p:cNvPr id="76808" name="Picture 9"/>
          <p:cNvPicPr>
            <a:picLocks noChangeAspect="1" noChangeArrowheads="1"/>
          </p:cNvPicPr>
          <p:nvPr/>
        </p:nvPicPr>
        <p:blipFill>
          <a:blip r:embed="rId4" cstate="print"/>
          <a:srcRect/>
          <a:stretch>
            <a:fillRect/>
          </a:stretch>
        </p:blipFill>
        <p:spPr bwMode="auto">
          <a:xfrm>
            <a:off x="3286125" y="4286250"/>
            <a:ext cx="190500" cy="123825"/>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4"/>
          <p:cNvSpPr>
            <a:spLocks noGrp="1" noChangeArrowheads="1"/>
          </p:cNvSpPr>
          <p:nvPr>
            <p:ph type="sldNum" sz="quarter" idx="10"/>
          </p:nvPr>
        </p:nvSpPr>
        <p:spPr>
          <a:noFill/>
        </p:spPr>
        <p:txBody>
          <a:bodyPr/>
          <a:lstStyle/>
          <a:p>
            <a:fld id="{0238588F-914B-43A0-9F38-DDBA80808D1F}" type="slidenum">
              <a:rPr lang="ar-SA" smtClean="0"/>
              <a:pPr/>
              <a:t>10</a:t>
            </a:fld>
            <a:endParaRPr lang="en-GB" smtClean="0"/>
          </a:p>
        </p:txBody>
      </p:sp>
      <p:sp>
        <p:nvSpPr>
          <p:cNvPr id="77827"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1B396727-4F15-494A-B4B6-071A66601E88}"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10</a:t>
            </a:fld>
            <a:endParaRPr lang="en-GB" sz="1400">
              <a:solidFill>
                <a:srgbClr val="000000"/>
              </a:solidFill>
              <a:latin typeface="Arial Black" pitchFamily="34" charset="0"/>
            </a:endParaRPr>
          </a:p>
        </p:txBody>
      </p:sp>
      <p:sp>
        <p:nvSpPr>
          <p:cNvPr id="77828"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a:solidFill>
                  <a:srgbClr val="000000"/>
                </a:solidFill>
                <a:latin typeface="Times New Roman" pitchFamily="18" charset="0"/>
              </a:rPr>
              <a:t>Rules for Sequential Composition  </a:t>
            </a:r>
          </a:p>
        </p:txBody>
      </p:sp>
      <p:sp>
        <p:nvSpPr>
          <p:cNvPr id="77829" name="Text Box 3"/>
          <p:cNvSpPr txBox="1">
            <a:spLocks noChangeArrowheads="1"/>
          </p:cNvSpPr>
          <p:nvPr/>
        </p:nvSpPr>
        <p:spPr bwMode="auto">
          <a:xfrm>
            <a:off x="685800" y="1071563"/>
            <a:ext cx="7772400" cy="5286375"/>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 </a:t>
            </a: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Wp (( x: = x +1; y: = y+1 ),  x =y</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   Wp ( x: = x +1, wp (y: = y+1, x =y) -&gt; Group post condition with last statement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    Wp ( x: = x +1; x = y+1 ) -&gt; Apply assignment Axiom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    x+1 = y+1</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    x = y</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     So if we started with initial condition i.e. x= y and then we executed x and y statements then we will end with post condition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t>
            </a: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a:solidFill>
                <a:srgbClr val="000000"/>
              </a:solidFill>
              <a:latin typeface="Times New Roman" pitchFamily="18" charset="0"/>
            </a:endParaRPr>
          </a:p>
        </p:txBody>
      </p:sp>
      <p:pic>
        <p:nvPicPr>
          <p:cNvPr id="77830"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77831"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pic>
        <p:nvPicPr>
          <p:cNvPr id="77832" name="Picture 9"/>
          <p:cNvPicPr>
            <a:picLocks noChangeAspect="1" noChangeArrowheads="1"/>
          </p:cNvPicPr>
          <p:nvPr/>
        </p:nvPicPr>
        <p:blipFill>
          <a:blip r:embed="rId4" cstate="print"/>
          <a:srcRect/>
          <a:stretch>
            <a:fillRect/>
          </a:stretch>
        </p:blipFill>
        <p:spPr bwMode="auto">
          <a:xfrm>
            <a:off x="1500188" y="2500313"/>
            <a:ext cx="190500" cy="123825"/>
          </a:xfrm>
          <a:prstGeom prst="rect">
            <a:avLst/>
          </a:prstGeom>
          <a:noFill/>
          <a:ln w="9525" algn="ctr">
            <a:noFill/>
            <a:miter lim="800000"/>
            <a:headEnd/>
            <a:tailEnd/>
          </a:ln>
        </p:spPr>
      </p:pic>
      <p:pic>
        <p:nvPicPr>
          <p:cNvPr id="77833" name="Picture 9"/>
          <p:cNvPicPr>
            <a:picLocks noChangeAspect="1" noChangeArrowheads="1"/>
          </p:cNvPicPr>
          <p:nvPr/>
        </p:nvPicPr>
        <p:blipFill>
          <a:blip r:embed="rId4" cstate="print"/>
          <a:srcRect/>
          <a:stretch>
            <a:fillRect/>
          </a:stretch>
        </p:blipFill>
        <p:spPr bwMode="auto">
          <a:xfrm>
            <a:off x="1500188" y="3590925"/>
            <a:ext cx="190500" cy="123825"/>
          </a:xfrm>
          <a:prstGeom prst="rect">
            <a:avLst/>
          </a:prstGeom>
          <a:noFill/>
          <a:ln w="9525" algn="ctr">
            <a:noFill/>
            <a:miter lim="800000"/>
            <a:headEnd/>
            <a:tailEnd/>
          </a:ln>
        </p:spPr>
      </p:pic>
      <p:pic>
        <p:nvPicPr>
          <p:cNvPr id="77834" name="Picture 9"/>
          <p:cNvPicPr>
            <a:picLocks noChangeAspect="1" noChangeArrowheads="1"/>
          </p:cNvPicPr>
          <p:nvPr/>
        </p:nvPicPr>
        <p:blipFill>
          <a:blip r:embed="rId4" cstate="print"/>
          <a:srcRect/>
          <a:stretch>
            <a:fillRect/>
          </a:stretch>
        </p:blipFill>
        <p:spPr bwMode="auto">
          <a:xfrm>
            <a:off x="1452563" y="4429125"/>
            <a:ext cx="190500" cy="123825"/>
          </a:xfrm>
          <a:prstGeom prst="rect">
            <a:avLst/>
          </a:prstGeom>
          <a:noFill/>
          <a:ln w="9525" algn="ctr">
            <a:noFill/>
            <a:miter lim="800000"/>
            <a:headEnd/>
            <a:tailEnd/>
          </a:ln>
        </p:spPr>
      </p:pic>
      <p:pic>
        <p:nvPicPr>
          <p:cNvPr id="77835" name="Picture 9"/>
          <p:cNvPicPr>
            <a:picLocks noChangeAspect="1" noChangeArrowheads="1"/>
          </p:cNvPicPr>
          <p:nvPr/>
        </p:nvPicPr>
        <p:blipFill>
          <a:blip r:embed="rId4" cstate="print"/>
          <a:srcRect/>
          <a:stretch>
            <a:fillRect/>
          </a:stretch>
        </p:blipFill>
        <p:spPr bwMode="auto">
          <a:xfrm>
            <a:off x="1500188" y="5305425"/>
            <a:ext cx="190500" cy="123825"/>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4"/>
          <p:cNvSpPr>
            <a:spLocks noGrp="1" noChangeArrowheads="1"/>
          </p:cNvSpPr>
          <p:nvPr>
            <p:ph type="sldNum" sz="quarter" idx="10"/>
          </p:nvPr>
        </p:nvSpPr>
        <p:spPr>
          <a:noFill/>
        </p:spPr>
        <p:txBody>
          <a:bodyPr/>
          <a:lstStyle/>
          <a:p>
            <a:fld id="{02961419-0CAB-40E9-9748-A0773FF41017}" type="slidenum">
              <a:rPr lang="ar-SA" smtClean="0"/>
              <a:pPr/>
              <a:t>11</a:t>
            </a:fld>
            <a:endParaRPr lang="en-GB" smtClean="0"/>
          </a:p>
        </p:txBody>
      </p:sp>
      <p:sp>
        <p:nvSpPr>
          <p:cNvPr id="78851"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0EFBFA49-43AB-485F-8D46-4ADAD4DFB230}"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11</a:t>
            </a:fld>
            <a:endParaRPr lang="en-GB" sz="1400">
              <a:solidFill>
                <a:srgbClr val="000000"/>
              </a:solidFill>
              <a:latin typeface="Arial Black" pitchFamily="34" charset="0"/>
            </a:endParaRPr>
          </a:p>
        </p:txBody>
      </p:sp>
      <p:sp>
        <p:nvSpPr>
          <p:cNvPr id="78852"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a:solidFill>
                  <a:srgbClr val="000000"/>
                </a:solidFill>
                <a:latin typeface="Times New Roman" pitchFamily="18" charset="0"/>
              </a:rPr>
              <a:t>Rules for Sequential Composition  </a:t>
            </a:r>
          </a:p>
        </p:txBody>
      </p:sp>
      <p:sp>
        <p:nvSpPr>
          <p:cNvPr id="78853" name="Text Box 3"/>
          <p:cNvSpPr txBox="1">
            <a:spLocks noChangeArrowheads="1"/>
          </p:cNvSpPr>
          <p:nvPr/>
        </p:nvSpPr>
        <p:spPr bwMode="auto">
          <a:xfrm>
            <a:off x="685800" y="1071563"/>
            <a:ext cx="7772400" cy="5286375"/>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 </a:t>
            </a: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Wp (( x: = 2 * x  +1; y: = y-1 ),  y = 3 * x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   Wp (x: = 2 * x  +1, wp (y: = y-1, y = 3 * x ) -&gt; Group post condition with last statement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    Wp (x: = 2 * x  +1; y- 1  = 3 * x ) -&gt; Apply assignment Axiom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    y -1  = 3 * ( 2 * x +1)</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    y = 6 * x + 4</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t>
            </a: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a:solidFill>
                <a:srgbClr val="000000"/>
              </a:solidFill>
              <a:latin typeface="Times New Roman" pitchFamily="18" charset="0"/>
            </a:endParaRPr>
          </a:p>
        </p:txBody>
      </p:sp>
      <p:pic>
        <p:nvPicPr>
          <p:cNvPr id="78854"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78855"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pic>
        <p:nvPicPr>
          <p:cNvPr id="78856" name="Picture 9"/>
          <p:cNvPicPr>
            <a:picLocks noChangeAspect="1" noChangeArrowheads="1"/>
          </p:cNvPicPr>
          <p:nvPr/>
        </p:nvPicPr>
        <p:blipFill>
          <a:blip r:embed="rId4" cstate="print"/>
          <a:srcRect/>
          <a:stretch>
            <a:fillRect/>
          </a:stretch>
        </p:blipFill>
        <p:spPr bwMode="auto">
          <a:xfrm>
            <a:off x="1500188" y="2500313"/>
            <a:ext cx="190500" cy="123825"/>
          </a:xfrm>
          <a:prstGeom prst="rect">
            <a:avLst/>
          </a:prstGeom>
          <a:noFill/>
          <a:ln w="9525" algn="ctr">
            <a:noFill/>
            <a:miter lim="800000"/>
            <a:headEnd/>
            <a:tailEnd/>
          </a:ln>
        </p:spPr>
      </p:pic>
      <p:pic>
        <p:nvPicPr>
          <p:cNvPr id="78857" name="Picture 9"/>
          <p:cNvPicPr>
            <a:picLocks noChangeAspect="1" noChangeArrowheads="1"/>
          </p:cNvPicPr>
          <p:nvPr/>
        </p:nvPicPr>
        <p:blipFill>
          <a:blip r:embed="rId4" cstate="print"/>
          <a:srcRect/>
          <a:stretch>
            <a:fillRect/>
          </a:stretch>
        </p:blipFill>
        <p:spPr bwMode="auto">
          <a:xfrm>
            <a:off x="1500188" y="3590925"/>
            <a:ext cx="190500" cy="123825"/>
          </a:xfrm>
          <a:prstGeom prst="rect">
            <a:avLst/>
          </a:prstGeom>
          <a:noFill/>
          <a:ln w="9525" algn="ctr">
            <a:noFill/>
            <a:miter lim="800000"/>
            <a:headEnd/>
            <a:tailEnd/>
          </a:ln>
        </p:spPr>
      </p:pic>
      <p:pic>
        <p:nvPicPr>
          <p:cNvPr id="78858" name="Picture 9"/>
          <p:cNvPicPr>
            <a:picLocks noChangeAspect="1" noChangeArrowheads="1"/>
          </p:cNvPicPr>
          <p:nvPr/>
        </p:nvPicPr>
        <p:blipFill>
          <a:blip r:embed="rId4" cstate="print"/>
          <a:srcRect/>
          <a:stretch>
            <a:fillRect/>
          </a:stretch>
        </p:blipFill>
        <p:spPr bwMode="auto">
          <a:xfrm>
            <a:off x="1452563" y="4429125"/>
            <a:ext cx="190500" cy="123825"/>
          </a:xfrm>
          <a:prstGeom prst="rect">
            <a:avLst/>
          </a:prstGeom>
          <a:noFill/>
          <a:ln w="9525" algn="ctr">
            <a:noFill/>
            <a:miter lim="800000"/>
            <a:headEnd/>
            <a:tailEnd/>
          </a:ln>
        </p:spPr>
      </p:pic>
      <p:pic>
        <p:nvPicPr>
          <p:cNvPr id="78859" name="Picture 9"/>
          <p:cNvPicPr>
            <a:picLocks noChangeAspect="1" noChangeArrowheads="1"/>
          </p:cNvPicPr>
          <p:nvPr/>
        </p:nvPicPr>
        <p:blipFill>
          <a:blip r:embed="rId4" cstate="print"/>
          <a:srcRect/>
          <a:stretch>
            <a:fillRect/>
          </a:stretch>
        </p:blipFill>
        <p:spPr bwMode="auto">
          <a:xfrm>
            <a:off x="1500188" y="5305425"/>
            <a:ext cx="190500" cy="123825"/>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4"/>
          <p:cNvSpPr>
            <a:spLocks noGrp="1" noChangeArrowheads="1"/>
          </p:cNvSpPr>
          <p:nvPr>
            <p:ph type="sldNum" sz="quarter" idx="10"/>
          </p:nvPr>
        </p:nvSpPr>
        <p:spPr>
          <a:noFill/>
        </p:spPr>
        <p:txBody>
          <a:bodyPr/>
          <a:lstStyle/>
          <a:p>
            <a:fld id="{A69115C1-812D-45FD-ADAA-85609CB21FDA}" type="slidenum">
              <a:rPr lang="ar-SA" smtClean="0"/>
              <a:pPr/>
              <a:t>12</a:t>
            </a:fld>
            <a:endParaRPr lang="en-GB" smtClean="0"/>
          </a:p>
        </p:txBody>
      </p:sp>
      <p:sp>
        <p:nvSpPr>
          <p:cNvPr id="79875"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F0E578C0-90EC-43B2-9183-C37D173F454C}"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12</a:t>
            </a:fld>
            <a:endParaRPr lang="en-GB" sz="1400">
              <a:solidFill>
                <a:srgbClr val="000000"/>
              </a:solidFill>
              <a:latin typeface="Arial Black" pitchFamily="34" charset="0"/>
            </a:endParaRPr>
          </a:p>
        </p:txBody>
      </p:sp>
      <p:sp>
        <p:nvSpPr>
          <p:cNvPr id="79876"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a:solidFill>
                  <a:srgbClr val="000000"/>
                </a:solidFill>
                <a:latin typeface="Times New Roman" pitchFamily="18" charset="0"/>
              </a:rPr>
              <a:t>Rules for Sequential Composition  </a:t>
            </a:r>
          </a:p>
        </p:txBody>
      </p:sp>
      <p:sp>
        <p:nvSpPr>
          <p:cNvPr id="79877" name="Text Box 3"/>
          <p:cNvSpPr txBox="1">
            <a:spLocks noChangeArrowheads="1"/>
          </p:cNvSpPr>
          <p:nvPr/>
        </p:nvSpPr>
        <p:spPr bwMode="auto">
          <a:xfrm>
            <a:off x="685800" y="1071563"/>
            <a:ext cx="7772400" cy="5286375"/>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 </a:t>
            </a: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Pre-condition and post-condition basically gives a specification for a function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Now we have to prove that a function or a set of statements meets its specification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Specification given in the form of pre and post conditions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We can calculate wp from post condition. In the same way we can calculate post condition from wp. But it is easier to work backward i.e. If objective (post condition) is given then it is so easy as compared to hidden objective.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t>
            </a: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a:solidFill>
                <a:srgbClr val="000000"/>
              </a:solidFill>
              <a:latin typeface="Times New Roman" pitchFamily="18" charset="0"/>
            </a:endParaRPr>
          </a:p>
        </p:txBody>
      </p:sp>
      <p:pic>
        <p:nvPicPr>
          <p:cNvPr id="79878"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79879"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4"/>
          <p:cNvSpPr>
            <a:spLocks noGrp="1" noChangeArrowheads="1"/>
          </p:cNvSpPr>
          <p:nvPr>
            <p:ph type="sldNum" sz="quarter" idx="10"/>
          </p:nvPr>
        </p:nvSpPr>
        <p:spPr>
          <a:noFill/>
        </p:spPr>
        <p:txBody>
          <a:bodyPr/>
          <a:lstStyle/>
          <a:p>
            <a:fld id="{BCD2862B-4C47-4242-880D-054736F10A95}" type="slidenum">
              <a:rPr lang="ar-SA" smtClean="0"/>
              <a:pPr/>
              <a:t>13</a:t>
            </a:fld>
            <a:endParaRPr lang="en-GB" smtClean="0"/>
          </a:p>
        </p:txBody>
      </p:sp>
      <p:sp>
        <p:nvSpPr>
          <p:cNvPr id="80899"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A32666E1-E6EF-494F-9AB6-71CE8C1F2003}"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13</a:t>
            </a:fld>
            <a:endParaRPr lang="en-GB" sz="1400">
              <a:solidFill>
                <a:srgbClr val="000000"/>
              </a:solidFill>
              <a:latin typeface="Arial Black" pitchFamily="34" charset="0"/>
            </a:endParaRPr>
          </a:p>
        </p:txBody>
      </p:sp>
      <p:sp>
        <p:nvSpPr>
          <p:cNvPr id="80900"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a:solidFill>
                  <a:srgbClr val="000000"/>
                </a:solidFill>
                <a:latin typeface="Times New Roman" pitchFamily="18" charset="0"/>
              </a:rPr>
              <a:t>Rules for Sequential Composition  </a:t>
            </a:r>
          </a:p>
        </p:txBody>
      </p:sp>
      <p:sp>
        <p:nvSpPr>
          <p:cNvPr id="80901" name="Text Box 3"/>
          <p:cNvSpPr txBox="1">
            <a:spLocks noChangeArrowheads="1"/>
          </p:cNvSpPr>
          <p:nvPr/>
        </p:nvSpPr>
        <p:spPr bwMode="auto">
          <a:xfrm>
            <a:off x="685800" y="1071563"/>
            <a:ext cx="7772400" cy="5286375"/>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 </a:t>
            </a: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 x = x0 and y = y0 }  initial condition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t: = x;</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x:=y;</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y:=t;</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{x = y0 and y = x0}  Final output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t>
            </a: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a:solidFill>
                <a:srgbClr val="000000"/>
              </a:solidFill>
              <a:latin typeface="Times New Roman" pitchFamily="18" charset="0"/>
            </a:endParaRPr>
          </a:p>
        </p:txBody>
      </p:sp>
      <p:pic>
        <p:nvPicPr>
          <p:cNvPr id="80902"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80903"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4"/>
          <p:cNvSpPr>
            <a:spLocks noGrp="1" noChangeArrowheads="1"/>
          </p:cNvSpPr>
          <p:nvPr>
            <p:ph type="sldNum" sz="quarter" idx="10"/>
          </p:nvPr>
        </p:nvSpPr>
        <p:spPr>
          <a:noFill/>
        </p:spPr>
        <p:txBody>
          <a:bodyPr/>
          <a:lstStyle/>
          <a:p>
            <a:fld id="{1EBB39ED-C90E-4391-B957-19DEE858F261}" type="slidenum">
              <a:rPr lang="ar-SA" smtClean="0"/>
              <a:pPr/>
              <a:t>14</a:t>
            </a:fld>
            <a:endParaRPr lang="en-GB" smtClean="0"/>
          </a:p>
        </p:txBody>
      </p:sp>
      <p:sp>
        <p:nvSpPr>
          <p:cNvPr id="81923"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2C2BA0F1-A836-4064-B08C-79F1F5A152FA}"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14</a:t>
            </a:fld>
            <a:endParaRPr lang="en-GB" sz="1400">
              <a:solidFill>
                <a:srgbClr val="000000"/>
              </a:solidFill>
              <a:latin typeface="Arial Black" pitchFamily="34" charset="0"/>
            </a:endParaRPr>
          </a:p>
        </p:txBody>
      </p:sp>
      <p:sp>
        <p:nvSpPr>
          <p:cNvPr id="81924"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a:solidFill>
                  <a:srgbClr val="000000"/>
                </a:solidFill>
                <a:latin typeface="Times New Roman" pitchFamily="18" charset="0"/>
              </a:rPr>
              <a:t>Rules for Sequential Composition  </a:t>
            </a:r>
          </a:p>
        </p:txBody>
      </p:sp>
      <p:sp>
        <p:nvSpPr>
          <p:cNvPr id="81925" name="Text Box 3"/>
          <p:cNvSpPr txBox="1">
            <a:spLocks noChangeArrowheads="1"/>
          </p:cNvSpPr>
          <p:nvPr/>
        </p:nvSpPr>
        <p:spPr bwMode="auto">
          <a:xfrm>
            <a:off x="685800" y="1071563"/>
            <a:ext cx="7772400" cy="5286375"/>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 </a:t>
            </a: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 x = x0 and y = y0 } t: = x {t =  xo and y = y0}</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  {t =  xo and y = y0} post condition become precond</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    x:=y; y:=t;</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 y = x0 and x = y0}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{t =  xo and y = y0} x := y  {{t =  xo and x = y0}</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{t =  xo and x = y0} y := t { y = x0 and x = y0}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t>
            </a: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a:solidFill>
                <a:srgbClr val="000000"/>
              </a:solidFill>
              <a:latin typeface="Times New Roman" pitchFamily="18" charset="0"/>
            </a:endParaRPr>
          </a:p>
        </p:txBody>
      </p:sp>
      <p:pic>
        <p:nvPicPr>
          <p:cNvPr id="81926"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81927"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4"/>
          <p:cNvSpPr>
            <a:spLocks noGrp="1" noChangeArrowheads="1"/>
          </p:cNvSpPr>
          <p:nvPr>
            <p:ph type="sldNum" sz="quarter" idx="10"/>
          </p:nvPr>
        </p:nvSpPr>
        <p:spPr>
          <a:noFill/>
        </p:spPr>
        <p:txBody>
          <a:bodyPr/>
          <a:lstStyle/>
          <a:p>
            <a:fld id="{64A8E45E-0F61-4797-8518-C201184621BD}" type="slidenum">
              <a:rPr lang="ar-SA" smtClean="0"/>
              <a:pPr/>
              <a:t>15</a:t>
            </a:fld>
            <a:endParaRPr lang="en-GB" smtClean="0"/>
          </a:p>
        </p:txBody>
      </p:sp>
      <p:sp>
        <p:nvSpPr>
          <p:cNvPr id="82947"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460B002F-A3BE-4D4E-940D-E9028A159792}"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15</a:t>
            </a:fld>
            <a:endParaRPr lang="en-GB" sz="1400">
              <a:solidFill>
                <a:srgbClr val="000000"/>
              </a:solidFill>
              <a:latin typeface="Arial Black" pitchFamily="34" charset="0"/>
            </a:endParaRPr>
          </a:p>
        </p:txBody>
      </p:sp>
      <p:sp>
        <p:nvSpPr>
          <p:cNvPr id="82948"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a:solidFill>
                  <a:srgbClr val="000000"/>
                </a:solidFill>
                <a:latin typeface="Times New Roman" pitchFamily="18" charset="0"/>
              </a:rPr>
              <a:t>Hoare’s Consequence Rule </a:t>
            </a:r>
          </a:p>
        </p:txBody>
      </p:sp>
      <p:sp>
        <p:nvSpPr>
          <p:cNvPr id="82949" name="Text Box 3"/>
          <p:cNvSpPr txBox="1">
            <a:spLocks noChangeArrowheads="1"/>
          </p:cNvSpPr>
          <p:nvPr/>
        </p:nvSpPr>
        <p:spPr bwMode="auto">
          <a:xfrm>
            <a:off x="685800" y="1071563"/>
            <a:ext cx="7772400" cy="5286375"/>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 </a:t>
            </a: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Logical Implication</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If statement is model by logical implication</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P =&gt; Q   i.e.           If P then Q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rgbClr val="FF0000"/>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rgbClr val="FF0000"/>
                </a:solidFill>
                <a:latin typeface="Times New Roman" pitchFamily="18" charset="0"/>
                <a:sym typeface="Wingdings" pitchFamily="2" charset="2"/>
              </a:rPr>
              <a:t>P =&gt; Q                                         Q =&gt; R</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rgbClr val="FF0000"/>
                </a:solidFill>
                <a:latin typeface="Times New Roman" pitchFamily="18" charset="0"/>
                <a:sym typeface="Wingdings" pitchFamily="2" charset="2"/>
              </a:rPr>
              <a:t>{Q}  S  {R}                               {P} S  {Q}</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rgbClr val="FF0000"/>
                </a:solidFill>
                <a:latin typeface="Times New Roman" pitchFamily="18" charset="0"/>
                <a:sym typeface="Wingdings" pitchFamily="2" charset="2"/>
              </a:rPr>
              <a:t>{P}   S  {R}                                {P} S  {R}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t>
            </a: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a:solidFill>
                <a:srgbClr val="000000"/>
              </a:solidFill>
              <a:latin typeface="Times New Roman" pitchFamily="18" charset="0"/>
            </a:endParaRPr>
          </a:p>
        </p:txBody>
      </p:sp>
      <p:pic>
        <p:nvPicPr>
          <p:cNvPr id="82950"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82951"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cxnSp>
        <p:nvCxnSpPr>
          <p:cNvPr id="82952" name="Straight Connector 8"/>
          <p:cNvCxnSpPr>
            <a:cxnSpLocks noChangeShapeType="1"/>
          </p:cNvCxnSpPr>
          <p:nvPr/>
        </p:nvCxnSpPr>
        <p:spPr bwMode="auto">
          <a:xfrm>
            <a:off x="1500188" y="4071938"/>
            <a:ext cx="1285875" cy="1587"/>
          </a:xfrm>
          <a:prstGeom prst="line">
            <a:avLst/>
          </a:prstGeom>
          <a:noFill/>
          <a:ln w="9525" algn="ctr">
            <a:solidFill>
              <a:schemeClr val="tx1"/>
            </a:solidFill>
            <a:round/>
            <a:headEnd/>
            <a:tailEnd/>
          </a:ln>
        </p:spPr>
      </p:cxnSp>
      <p:cxnSp>
        <p:nvCxnSpPr>
          <p:cNvPr id="82953" name="Straight Connector 9"/>
          <p:cNvCxnSpPr>
            <a:cxnSpLocks noChangeShapeType="1"/>
          </p:cNvCxnSpPr>
          <p:nvPr/>
        </p:nvCxnSpPr>
        <p:spPr bwMode="auto">
          <a:xfrm>
            <a:off x="4786313" y="4071938"/>
            <a:ext cx="1285875" cy="1587"/>
          </a:xfrm>
          <a:prstGeom prst="line">
            <a:avLst/>
          </a:prstGeom>
          <a:noFill/>
          <a:ln w="9525" algn="ctr">
            <a:solidFill>
              <a:schemeClr val="tx1"/>
            </a:solidFill>
            <a:round/>
            <a:headEnd/>
            <a:tailEnd/>
          </a:ln>
        </p:spPr>
      </p:cxn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4"/>
          <p:cNvSpPr>
            <a:spLocks noGrp="1" noChangeArrowheads="1"/>
          </p:cNvSpPr>
          <p:nvPr>
            <p:ph type="sldNum" sz="quarter" idx="10"/>
          </p:nvPr>
        </p:nvSpPr>
        <p:spPr>
          <a:noFill/>
        </p:spPr>
        <p:txBody>
          <a:bodyPr/>
          <a:lstStyle/>
          <a:p>
            <a:fld id="{3A5AA34E-EFDE-4DD3-8B52-A5F2658CCBB9}" type="slidenum">
              <a:rPr lang="ar-SA" smtClean="0"/>
              <a:pPr/>
              <a:t>16</a:t>
            </a:fld>
            <a:endParaRPr lang="en-GB" smtClean="0"/>
          </a:p>
        </p:txBody>
      </p:sp>
      <p:sp>
        <p:nvSpPr>
          <p:cNvPr id="83971"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DEDFFFD4-4884-4594-A939-39C3C69B76AD}"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16</a:t>
            </a:fld>
            <a:endParaRPr lang="en-GB" sz="1400">
              <a:solidFill>
                <a:srgbClr val="000000"/>
              </a:solidFill>
              <a:latin typeface="Arial Black" pitchFamily="34" charset="0"/>
            </a:endParaRPr>
          </a:p>
        </p:txBody>
      </p:sp>
      <p:sp>
        <p:nvSpPr>
          <p:cNvPr id="83972"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a:solidFill>
                  <a:srgbClr val="000000"/>
                </a:solidFill>
                <a:latin typeface="Times New Roman" pitchFamily="18" charset="0"/>
              </a:rPr>
              <a:t>Rules for conditional </a:t>
            </a:r>
          </a:p>
        </p:txBody>
      </p:sp>
      <p:sp>
        <p:nvSpPr>
          <p:cNvPr id="83973" name="Text Box 3"/>
          <p:cNvSpPr txBox="1">
            <a:spLocks noChangeArrowheads="1"/>
          </p:cNvSpPr>
          <p:nvPr/>
        </p:nvSpPr>
        <p:spPr bwMode="auto">
          <a:xfrm>
            <a:off x="685800" y="1071563"/>
            <a:ext cx="7772400" cy="5286375"/>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 </a:t>
            </a: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rgbClr val="00B0F0"/>
                </a:solidFill>
                <a:latin typeface="Times New Roman" pitchFamily="18" charset="0"/>
                <a:sym typeface="Wingdings" pitchFamily="2" charset="2"/>
              </a:rPr>
              <a:t>{P and  C} S {Q}  </a:t>
            </a:r>
            <a:r>
              <a:rPr lang="en-GB" sz="2000">
                <a:solidFill>
                  <a:schemeClr val="tx1"/>
                </a:solidFill>
                <a:latin typeface="Times New Roman" pitchFamily="18" charset="0"/>
                <a:sym typeface="Wingdings" pitchFamily="2" charset="2"/>
              </a:rPr>
              <a:t>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rgbClr val="FF0000"/>
                </a:solidFill>
                <a:latin typeface="Times New Roman" pitchFamily="18" charset="0"/>
                <a:sym typeface="Wingdings" pitchFamily="2" charset="2"/>
              </a:rPr>
              <a:t>P and  (not C) =&gt; Q</a:t>
            </a:r>
            <a:r>
              <a:rPr lang="en-GB" sz="2000">
                <a:solidFill>
                  <a:schemeClr val="tx1"/>
                </a:solidFill>
                <a:latin typeface="Times New Roman" pitchFamily="18" charset="0"/>
                <a:sym typeface="Wingdings" pitchFamily="2" charset="2"/>
              </a:rPr>
              <a:t>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{P} If C then S {Q}</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If is divided into two portion (i.e. True or False)</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So will check both true and false path and if in both cases with end with Q then our program will be correct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t>
            </a: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a:solidFill>
                <a:srgbClr val="000000"/>
              </a:solidFill>
              <a:latin typeface="Times New Roman" pitchFamily="18" charset="0"/>
            </a:endParaRPr>
          </a:p>
        </p:txBody>
      </p:sp>
      <p:pic>
        <p:nvPicPr>
          <p:cNvPr id="83974"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83975"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cxnSp>
        <p:nvCxnSpPr>
          <p:cNvPr id="83976" name="Straight Connector 8"/>
          <p:cNvCxnSpPr>
            <a:cxnSpLocks noChangeShapeType="1"/>
          </p:cNvCxnSpPr>
          <p:nvPr/>
        </p:nvCxnSpPr>
        <p:spPr bwMode="auto">
          <a:xfrm>
            <a:off x="1500188" y="2786063"/>
            <a:ext cx="2357437" cy="1587"/>
          </a:xfrm>
          <a:prstGeom prst="line">
            <a:avLst/>
          </a:prstGeom>
          <a:noFill/>
          <a:ln w="9525" algn="ctr">
            <a:solidFill>
              <a:schemeClr val="tx1"/>
            </a:solidFill>
            <a:round/>
            <a:headEnd/>
            <a:tailEnd/>
          </a:ln>
        </p:spPr>
      </p:cxn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4"/>
          <p:cNvSpPr>
            <a:spLocks noGrp="1" noChangeArrowheads="1"/>
          </p:cNvSpPr>
          <p:nvPr>
            <p:ph type="sldNum" sz="quarter" idx="10"/>
          </p:nvPr>
        </p:nvSpPr>
        <p:spPr>
          <a:noFill/>
        </p:spPr>
        <p:txBody>
          <a:bodyPr/>
          <a:lstStyle/>
          <a:p>
            <a:fld id="{B32420BA-A1DA-44ED-B2A1-B71E44AF5385}" type="slidenum">
              <a:rPr lang="ar-SA" smtClean="0"/>
              <a:pPr/>
              <a:t>17</a:t>
            </a:fld>
            <a:endParaRPr lang="en-GB" smtClean="0"/>
          </a:p>
        </p:txBody>
      </p:sp>
      <p:sp>
        <p:nvSpPr>
          <p:cNvPr id="84995"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77FD1E14-E071-4C36-9DCF-C516BD7EF02B}"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17</a:t>
            </a:fld>
            <a:endParaRPr lang="en-GB" sz="1400">
              <a:solidFill>
                <a:srgbClr val="000000"/>
              </a:solidFill>
              <a:latin typeface="Arial Black" pitchFamily="34" charset="0"/>
            </a:endParaRPr>
          </a:p>
        </p:txBody>
      </p:sp>
      <p:sp>
        <p:nvSpPr>
          <p:cNvPr id="84996"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a:solidFill>
                  <a:srgbClr val="000000"/>
                </a:solidFill>
                <a:latin typeface="Times New Roman" pitchFamily="18" charset="0"/>
              </a:rPr>
              <a:t>Rules for conditional </a:t>
            </a:r>
          </a:p>
        </p:txBody>
      </p:sp>
      <p:sp>
        <p:nvSpPr>
          <p:cNvPr id="84997" name="Text Box 3"/>
          <p:cNvSpPr txBox="1">
            <a:spLocks noChangeArrowheads="1"/>
          </p:cNvSpPr>
          <p:nvPr/>
        </p:nvSpPr>
        <p:spPr bwMode="auto">
          <a:xfrm>
            <a:off x="685800" y="1071563"/>
            <a:ext cx="7772400" cy="5286375"/>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 </a:t>
            </a: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rgbClr val="00B0F0"/>
                </a:solidFill>
                <a:latin typeface="Times New Roman" pitchFamily="18" charset="0"/>
                <a:sym typeface="Wingdings" pitchFamily="2" charset="2"/>
              </a:rPr>
              <a:t>{P and  C} S1 {Q}  </a:t>
            </a:r>
            <a:r>
              <a:rPr lang="en-GB" sz="2000">
                <a:solidFill>
                  <a:schemeClr val="tx1"/>
                </a:solidFill>
                <a:latin typeface="Times New Roman" pitchFamily="18" charset="0"/>
                <a:sym typeface="Wingdings" pitchFamily="2" charset="2"/>
              </a:rPr>
              <a:t>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rgbClr val="FF0000"/>
                </a:solidFill>
                <a:latin typeface="Times New Roman" pitchFamily="18" charset="0"/>
                <a:sym typeface="Wingdings" pitchFamily="2" charset="2"/>
              </a:rPr>
              <a:t>{P and  (not C)} S2  {Q</a:t>
            </a:r>
            <a:r>
              <a:rPr lang="en-GB" sz="2000">
                <a:solidFill>
                  <a:schemeClr val="tx1"/>
                </a:solidFill>
                <a:latin typeface="Times New Roman" pitchFamily="18" charset="0"/>
                <a:sym typeface="Wingdings" pitchFamily="2" charset="2"/>
              </a:rPr>
              <a:t>}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{P} If C then S1 else S2 {Q}</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If is divided into two portion (i.e. True or False)</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So will check both true and false path and if in both cases with end with Q then our program will be correct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t>
            </a: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a:solidFill>
                <a:srgbClr val="000000"/>
              </a:solidFill>
              <a:latin typeface="Times New Roman" pitchFamily="18" charset="0"/>
            </a:endParaRPr>
          </a:p>
        </p:txBody>
      </p:sp>
      <p:pic>
        <p:nvPicPr>
          <p:cNvPr id="84998"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84999"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cxnSp>
        <p:nvCxnSpPr>
          <p:cNvPr id="85000" name="Straight Connector 8"/>
          <p:cNvCxnSpPr>
            <a:cxnSpLocks noChangeShapeType="1"/>
          </p:cNvCxnSpPr>
          <p:nvPr/>
        </p:nvCxnSpPr>
        <p:spPr bwMode="auto">
          <a:xfrm>
            <a:off x="1500188" y="2786063"/>
            <a:ext cx="2357437" cy="1587"/>
          </a:xfrm>
          <a:prstGeom prst="line">
            <a:avLst/>
          </a:prstGeom>
          <a:noFill/>
          <a:ln w="9525" algn="ctr">
            <a:solidFill>
              <a:schemeClr val="tx1"/>
            </a:solidFill>
            <a:round/>
            <a:headEnd/>
            <a:tailEnd/>
          </a:ln>
        </p:spPr>
      </p:cxn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4"/>
          <p:cNvSpPr>
            <a:spLocks noGrp="1" noChangeArrowheads="1"/>
          </p:cNvSpPr>
          <p:nvPr>
            <p:ph type="sldNum" sz="quarter" idx="10"/>
          </p:nvPr>
        </p:nvSpPr>
        <p:spPr>
          <a:noFill/>
        </p:spPr>
        <p:txBody>
          <a:bodyPr/>
          <a:lstStyle/>
          <a:p>
            <a:fld id="{47DD9028-7302-4AF2-A0B6-4D8A4ED53118}" type="slidenum">
              <a:rPr lang="ar-SA" smtClean="0"/>
              <a:pPr/>
              <a:t>18</a:t>
            </a:fld>
            <a:endParaRPr lang="en-GB" smtClean="0"/>
          </a:p>
        </p:txBody>
      </p:sp>
      <p:sp>
        <p:nvSpPr>
          <p:cNvPr id="86019"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6448DC30-407C-4011-BC3B-B4C739309A32}"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18</a:t>
            </a:fld>
            <a:endParaRPr lang="en-GB" sz="1400">
              <a:solidFill>
                <a:srgbClr val="000000"/>
              </a:solidFill>
              <a:latin typeface="Arial Black" pitchFamily="34" charset="0"/>
            </a:endParaRPr>
          </a:p>
        </p:txBody>
      </p:sp>
      <p:sp>
        <p:nvSpPr>
          <p:cNvPr id="86020"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a:solidFill>
                  <a:srgbClr val="000000"/>
                </a:solidFill>
                <a:latin typeface="Times New Roman" pitchFamily="18" charset="0"/>
              </a:rPr>
              <a:t>Dijkstra’s Healthiness Condition  </a:t>
            </a:r>
          </a:p>
        </p:txBody>
      </p:sp>
      <p:sp>
        <p:nvSpPr>
          <p:cNvPr id="86021" name="Text Box 3"/>
          <p:cNvSpPr txBox="1">
            <a:spLocks noChangeArrowheads="1"/>
          </p:cNvSpPr>
          <p:nvPr/>
        </p:nvSpPr>
        <p:spPr bwMode="auto">
          <a:xfrm>
            <a:off x="685800" y="1071563"/>
            <a:ext cx="7772400" cy="5286375"/>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 </a:t>
            </a: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wp (S, false)    i.e. false – empty set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False – law of excluded miracle</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wp (S, true)    i.e. true – universal set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 termination condition – all states that guarantee termination of S</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Second case is special one and normally not in practise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In sequentional statements the program termination is guarantee</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When Program may not terminate ?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Stuck in infinite loop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t>
            </a: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a:solidFill>
                <a:srgbClr val="000000"/>
              </a:solidFill>
              <a:latin typeface="Times New Roman" pitchFamily="18" charset="0"/>
            </a:endParaRPr>
          </a:p>
        </p:txBody>
      </p:sp>
      <p:pic>
        <p:nvPicPr>
          <p:cNvPr id="86022"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86023"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4"/>
          <p:cNvSpPr>
            <a:spLocks noGrp="1" noChangeArrowheads="1"/>
          </p:cNvSpPr>
          <p:nvPr>
            <p:ph type="sldNum" sz="quarter" idx="10"/>
          </p:nvPr>
        </p:nvSpPr>
        <p:spPr>
          <a:noFill/>
        </p:spPr>
        <p:txBody>
          <a:bodyPr/>
          <a:lstStyle/>
          <a:p>
            <a:fld id="{995FC726-36F2-4002-A0F1-90CC0F7A51C4}" type="slidenum">
              <a:rPr lang="ar-SA" smtClean="0"/>
              <a:pPr/>
              <a:t>19</a:t>
            </a:fld>
            <a:endParaRPr lang="en-GB" smtClean="0"/>
          </a:p>
        </p:txBody>
      </p:sp>
      <p:sp>
        <p:nvSpPr>
          <p:cNvPr id="87043"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30DD62BD-C0E9-4311-9A81-9EE33BC9C091}"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19</a:t>
            </a:fld>
            <a:endParaRPr lang="en-GB" sz="1400">
              <a:solidFill>
                <a:srgbClr val="000000"/>
              </a:solidFill>
              <a:latin typeface="Arial Black" pitchFamily="34" charset="0"/>
            </a:endParaRPr>
          </a:p>
        </p:txBody>
      </p:sp>
      <p:sp>
        <p:nvSpPr>
          <p:cNvPr id="87044"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a:solidFill>
                  <a:srgbClr val="000000"/>
                </a:solidFill>
                <a:latin typeface="Times New Roman" pitchFamily="18" charset="0"/>
              </a:rPr>
              <a:t>Dijkstra’s Healthiness Condition  </a:t>
            </a:r>
          </a:p>
        </p:txBody>
      </p:sp>
      <p:sp>
        <p:nvSpPr>
          <p:cNvPr id="87045" name="Text Box 3"/>
          <p:cNvSpPr txBox="1">
            <a:spLocks noChangeArrowheads="1"/>
          </p:cNvSpPr>
          <p:nvPr/>
        </p:nvSpPr>
        <p:spPr bwMode="auto">
          <a:xfrm>
            <a:off x="685800" y="1071563"/>
            <a:ext cx="7772400" cy="5286375"/>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 </a:t>
            </a: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In the case of loops when we will give argument about program correctness then =&gt; first loop in question actually terminate ( if it did not then no post condition)</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If the loop terminate then argue about other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Secondly if loop terminate then what condition occur after it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Wp (while 0 = n  do n := n -1 , true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  0 &lt;= n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So if we start with any other value of “n” i.e. -1 then we will not get n = 0, </a:t>
            </a: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t>
            </a: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a:solidFill>
                <a:srgbClr val="000000"/>
              </a:solidFill>
              <a:latin typeface="Times New Roman" pitchFamily="18" charset="0"/>
            </a:endParaRPr>
          </a:p>
        </p:txBody>
      </p:sp>
      <p:pic>
        <p:nvPicPr>
          <p:cNvPr id="87046"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87047"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4"/>
          <p:cNvSpPr>
            <a:spLocks noGrp="1" noChangeArrowheads="1"/>
          </p:cNvSpPr>
          <p:nvPr>
            <p:ph type="sldNum" sz="quarter" idx="10"/>
          </p:nvPr>
        </p:nvSpPr>
        <p:spPr>
          <a:noFill/>
        </p:spPr>
        <p:txBody>
          <a:bodyPr/>
          <a:lstStyle/>
          <a:p>
            <a:fld id="{EC212BD9-25B2-4DAB-ABB3-8B29FD038330}" type="slidenum">
              <a:rPr lang="ar-SA" smtClean="0"/>
              <a:pPr/>
              <a:t>20</a:t>
            </a:fld>
            <a:endParaRPr lang="en-GB" smtClean="0"/>
          </a:p>
        </p:txBody>
      </p:sp>
      <p:sp>
        <p:nvSpPr>
          <p:cNvPr id="88067"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0A1537B7-0F7D-4400-A39A-277970017756}"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20</a:t>
            </a:fld>
            <a:endParaRPr lang="en-GB" sz="1400">
              <a:solidFill>
                <a:srgbClr val="000000"/>
              </a:solidFill>
              <a:latin typeface="Arial Black" pitchFamily="34" charset="0"/>
            </a:endParaRPr>
          </a:p>
        </p:txBody>
      </p:sp>
      <p:sp>
        <p:nvSpPr>
          <p:cNvPr id="88068"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a:solidFill>
                  <a:srgbClr val="000000"/>
                </a:solidFill>
                <a:latin typeface="Times New Roman" pitchFamily="18" charset="0"/>
              </a:rPr>
              <a:t>Verification</a:t>
            </a:r>
          </a:p>
        </p:txBody>
      </p:sp>
      <p:sp>
        <p:nvSpPr>
          <p:cNvPr id="88069" name="Text Box 3"/>
          <p:cNvSpPr txBox="1">
            <a:spLocks noChangeArrowheads="1"/>
          </p:cNvSpPr>
          <p:nvPr/>
        </p:nvSpPr>
        <p:spPr bwMode="auto">
          <a:xfrm>
            <a:off x="685800" y="1125538"/>
            <a:ext cx="7772400" cy="5286375"/>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 </a:t>
            </a: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800">
                <a:solidFill>
                  <a:srgbClr val="FF0000"/>
                </a:solidFill>
                <a:latin typeface="Times New Roman" pitchFamily="18" charset="0"/>
                <a:sym typeface="Wingdings" pitchFamily="2" charset="2"/>
              </a:rPr>
              <a:t>Invariant </a:t>
            </a:r>
          </a:p>
          <a:p>
            <a:pPr marL="742950" lvl="1" indent="-285750" algn="just">
              <a:lnSpc>
                <a:spcPct val="90000"/>
              </a:lnSpc>
              <a:spcBef>
                <a:spcPts val="1050"/>
              </a:spcBef>
              <a:buFont typeface="Wingdings" pitchFamily="2" charset="2"/>
              <a:buChar char="Ø"/>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Something which is unchanging </a:t>
            </a:r>
          </a:p>
          <a:p>
            <a:pPr marL="742950" lvl="1" indent="-285750" algn="just">
              <a:lnSpc>
                <a:spcPct val="90000"/>
              </a:lnSpc>
              <a:spcBef>
                <a:spcPts val="1050"/>
              </a:spcBef>
              <a:buFont typeface="Wingdings" pitchFamily="2" charset="2"/>
              <a:buChar char="Ø"/>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000">
                <a:solidFill>
                  <a:schemeClr val="tx1"/>
                </a:solidFill>
                <a:latin typeface="Times New Roman" pitchFamily="18" charset="0"/>
                <a:sym typeface="Wingdings" pitchFamily="2" charset="2"/>
              </a:rPr>
              <a:t>Key to proofs for programs containing loops ( iteration or recursion)</a:t>
            </a: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Questions seem to ask for the next change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Answer lies in determining what does not change</a:t>
            </a: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t>
            </a: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a:solidFill>
                <a:srgbClr val="000000"/>
              </a:solidFill>
              <a:latin typeface="Times New Roman" pitchFamily="18" charset="0"/>
            </a:endParaRPr>
          </a:p>
        </p:txBody>
      </p:sp>
      <p:pic>
        <p:nvPicPr>
          <p:cNvPr id="88070"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88071"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sp>
        <p:nvSpPr>
          <p:cNvPr id="88072" name="Rectangle 7"/>
          <p:cNvSpPr>
            <a:spLocks noChangeArrowheads="1"/>
          </p:cNvSpPr>
          <p:nvPr/>
        </p:nvSpPr>
        <p:spPr bwMode="auto">
          <a:xfrm>
            <a:off x="1331913" y="3500438"/>
            <a:ext cx="719137" cy="649287"/>
          </a:xfrm>
          <a:prstGeom prst="rect">
            <a:avLst/>
          </a:prstGeom>
          <a:solidFill>
            <a:srgbClr val="00B8FF"/>
          </a:solidFill>
          <a:ln w="9525" algn="ctr">
            <a:solidFill>
              <a:schemeClr val="tx1"/>
            </a:solidFill>
            <a:round/>
            <a:headEnd/>
            <a:tailEnd/>
          </a:ln>
        </p:spPr>
        <p:txBody>
          <a:bodyPr/>
          <a:lstStyle/>
          <a:p>
            <a:pPr algn="l"/>
            <a:endParaRPr lang="en-US"/>
          </a:p>
        </p:txBody>
      </p:sp>
      <p:sp>
        <p:nvSpPr>
          <p:cNvPr id="88073" name="Oval 8"/>
          <p:cNvSpPr>
            <a:spLocks noChangeArrowheads="1"/>
          </p:cNvSpPr>
          <p:nvPr/>
        </p:nvSpPr>
        <p:spPr bwMode="auto">
          <a:xfrm>
            <a:off x="2339975" y="3500438"/>
            <a:ext cx="576263" cy="649287"/>
          </a:xfrm>
          <a:prstGeom prst="ellipse">
            <a:avLst/>
          </a:prstGeom>
          <a:solidFill>
            <a:srgbClr val="00B8FF"/>
          </a:solidFill>
          <a:ln w="9525" algn="ctr">
            <a:solidFill>
              <a:schemeClr val="tx1"/>
            </a:solidFill>
            <a:round/>
            <a:headEnd/>
            <a:tailEnd/>
          </a:ln>
        </p:spPr>
        <p:txBody>
          <a:bodyPr/>
          <a:lstStyle/>
          <a:p>
            <a:pPr algn="l"/>
            <a:endParaRPr lang="en-US"/>
          </a:p>
        </p:txBody>
      </p:sp>
      <p:sp>
        <p:nvSpPr>
          <p:cNvPr id="88074" name="Isosceles Triangle 9"/>
          <p:cNvSpPr>
            <a:spLocks noChangeArrowheads="1"/>
          </p:cNvSpPr>
          <p:nvPr/>
        </p:nvSpPr>
        <p:spPr bwMode="auto">
          <a:xfrm>
            <a:off x="3276600" y="3429000"/>
            <a:ext cx="647700" cy="647700"/>
          </a:xfrm>
          <a:prstGeom prst="triangle">
            <a:avLst>
              <a:gd name="adj" fmla="val 50000"/>
            </a:avLst>
          </a:prstGeom>
          <a:solidFill>
            <a:srgbClr val="00B8FF"/>
          </a:solidFill>
          <a:ln w="9525" algn="ctr">
            <a:solidFill>
              <a:schemeClr val="tx1"/>
            </a:solidFill>
            <a:round/>
            <a:headEnd/>
            <a:tailEnd/>
          </a:ln>
        </p:spPr>
        <p:txBody>
          <a:bodyPr/>
          <a:lstStyle/>
          <a:p>
            <a:pPr algn="l"/>
            <a:endParaRPr lang="en-US"/>
          </a:p>
        </p:txBody>
      </p:sp>
      <p:sp>
        <p:nvSpPr>
          <p:cNvPr id="88075" name="Rectangle 10"/>
          <p:cNvSpPr>
            <a:spLocks noChangeArrowheads="1"/>
          </p:cNvSpPr>
          <p:nvPr/>
        </p:nvSpPr>
        <p:spPr bwMode="auto">
          <a:xfrm>
            <a:off x="4140200" y="3500438"/>
            <a:ext cx="719138" cy="649287"/>
          </a:xfrm>
          <a:prstGeom prst="rect">
            <a:avLst/>
          </a:prstGeom>
          <a:solidFill>
            <a:srgbClr val="00B8FF"/>
          </a:solidFill>
          <a:ln w="9525" algn="ctr">
            <a:solidFill>
              <a:schemeClr val="tx1"/>
            </a:solidFill>
            <a:round/>
            <a:headEnd/>
            <a:tailEnd/>
          </a:ln>
        </p:spPr>
        <p:txBody>
          <a:bodyPr/>
          <a:lstStyle/>
          <a:p>
            <a:pPr algn="l"/>
            <a:endParaRPr lang="en-US"/>
          </a:p>
        </p:txBody>
      </p:sp>
      <p:sp>
        <p:nvSpPr>
          <p:cNvPr id="88076" name="Oval 11"/>
          <p:cNvSpPr>
            <a:spLocks noChangeArrowheads="1"/>
          </p:cNvSpPr>
          <p:nvPr/>
        </p:nvSpPr>
        <p:spPr bwMode="auto">
          <a:xfrm>
            <a:off x="5003800" y="3500438"/>
            <a:ext cx="576263" cy="649287"/>
          </a:xfrm>
          <a:prstGeom prst="ellipse">
            <a:avLst/>
          </a:prstGeom>
          <a:solidFill>
            <a:srgbClr val="00B8FF"/>
          </a:solidFill>
          <a:ln w="9525" algn="ctr">
            <a:solidFill>
              <a:schemeClr val="tx1"/>
            </a:solidFill>
            <a:round/>
            <a:headEnd/>
            <a:tailEnd/>
          </a:ln>
        </p:spPr>
        <p:txBody>
          <a:bodyPr/>
          <a:lstStyle/>
          <a:p>
            <a:pPr algn="l"/>
            <a:endParaRPr lang="en-US"/>
          </a:p>
        </p:txBody>
      </p:sp>
      <p:sp>
        <p:nvSpPr>
          <p:cNvPr id="88077" name="Isosceles Triangle 12"/>
          <p:cNvSpPr>
            <a:spLocks noChangeArrowheads="1"/>
          </p:cNvSpPr>
          <p:nvPr/>
        </p:nvSpPr>
        <p:spPr bwMode="auto">
          <a:xfrm>
            <a:off x="5867400" y="3429000"/>
            <a:ext cx="649288" cy="647700"/>
          </a:xfrm>
          <a:prstGeom prst="triangle">
            <a:avLst>
              <a:gd name="adj" fmla="val 50000"/>
            </a:avLst>
          </a:prstGeom>
          <a:solidFill>
            <a:srgbClr val="00B8FF"/>
          </a:solidFill>
          <a:ln w="9525" algn="ctr">
            <a:solidFill>
              <a:schemeClr val="tx1"/>
            </a:solidFill>
            <a:round/>
            <a:headEnd/>
            <a:tailEnd/>
          </a:ln>
        </p:spPr>
        <p:txBody>
          <a:bodyPr/>
          <a:lstStyle/>
          <a:p>
            <a:pPr algn="l"/>
            <a:endParaRPr lang="en-US"/>
          </a:p>
        </p:txBody>
      </p:sp>
      <p:sp>
        <p:nvSpPr>
          <p:cNvPr id="88078" name="Rectangle 13"/>
          <p:cNvSpPr>
            <a:spLocks noChangeArrowheads="1"/>
          </p:cNvSpPr>
          <p:nvPr/>
        </p:nvSpPr>
        <p:spPr bwMode="auto">
          <a:xfrm>
            <a:off x="611188" y="4652963"/>
            <a:ext cx="865187" cy="936625"/>
          </a:xfrm>
          <a:prstGeom prst="rect">
            <a:avLst/>
          </a:prstGeom>
          <a:solidFill>
            <a:schemeClr val="bg1"/>
          </a:solidFill>
          <a:ln w="9525" algn="ctr">
            <a:solidFill>
              <a:schemeClr val="tx1"/>
            </a:solidFill>
            <a:round/>
            <a:headEnd/>
            <a:tailEnd/>
          </a:ln>
        </p:spPr>
        <p:txBody>
          <a:bodyPr/>
          <a:lstStyle/>
          <a:p>
            <a:pPr algn="l"/>
            <a:endParaRPr lang="en-US"/>
          </a:p>
        </p:txBody>
      </p:sp>
      <p:sp>
        <p:nvSpPr>
          <p:cNvPr id="88079" name="Rectangle 14"/>
          <p:cNvSpPr>
            <a:spLocks noChangeArrowheads="1"/>
          </p:cNvSpPr>
          <p:nvPr/>
        </p:nvSpPr>
        <p:spPr bwMode="auto">
          <a:xfrm>
            <a:off x="1763713" y="4941888"/>
            <a:ext cx="431800" cy="503237"/>
          </a:xfrm>
          <a:prstGeom prst="rect">
            <a:avLst/>
          </a:prstGeom>
          <a:solidFill>
            <a:srgbClr val="00B8FF"/>
          </a:solidFill>
          <a:ln w="9525" algn="ctr">
            <a:solidFill>
              <a:schemeClr val="tx1"/>
            </a:solidFill>
            <a:round/>
            <a:headEnd/>
            <a:tailEnd/>
          </a:ln>
        </p:spPr>
        <p:txBody>
          <a:bodyPr/>
          <a:lstStyle/>
          <a:p>
            <a:pPr algn="l"/>
            <a:endParaRPr lang="en-US"/>
          </a:p>
        </p:txBody>
      </p:sp>
      <p:sp>
        <p:nvSpPr>
          <p:cNvPr id="88080" name="Rectangle 15"/>
          <p:cNvSpPr>
            <a:spLocks noChangeArrowheads="1"/>
          </p:cNvSpPr>
          <p:nvPr/>
        </p:nvSpPr>
        <p:spPr bwMode="auto">
          <a:xfrm>
            <a:off x="2411413" y="4652963"/>
            <a:ext cx="865187" cy="936625"/>
          </a:xfrm>
          <a:prstGeom prst="rect">
            <a:avLst/>
          </a:prstGeom>
          <a:solidFill>
            <a:srgbClr val="00B8FF"/>
          </a:solidFill>
          <a:ln w="9525" algn="ctr">
            <a:solidFill>
              <a:schemeClr val="tx1"/>
            </a:solidFill>
            <a:round/>
            <a:headEnd/>
            <a:tailEnd/>
          </a:ln>
        </p:spPr>
        <p:txBody>
          <a:bodyPr/>
          <a:lstStyle/>
          <a:p>
            <a:pPr algn="l"/>
            <a:endParaRPr lang="en-US"/>
          </a:p>
        </p:txBody>
      </p:sp>
      <p:sp>
        <p:nvSpPr>
          <p:cNvPr id="88081" name="Rectangle 16"/>
          <p:cNvSpPr>
            <a:spLocks noChangeArrowheads="1"/>
          </p:cNvSpPr>
          <p:nvPr/>
        </p:nvSpPr>
        <p:spPr bwMode="auto">
          <a:xfrm>
            <a:off x="3492500" y="4941888"/>
            <a:ext cx="431800" cy="503237"/>
          </a:xfrm>
          <a:prstGeom prst="rect">
            <a:avLst/>
          </a:prstGeom>
          <a:solidFill>
            <a:schemeClr val="bg1"/>
          </a:solidFill>
          <a:ln w="9525" algn="ctr">
            <a:solidFill>
              <a:schemeClr val="tx1"/>
            </a:solidFill>
            <a:round/>
            <a:headEnd/>
            <a:tailEnd/>
          </a:ln>
        </p:spPr>
        <p:txBody>
          <a:bodyPr/>
          <a:lstStyle/>
          <a:p>
            <a:pPr algn="l"/>
            <a:endParaRPr lang="en-US"/>
          </a:p>
        </p:txBody>
      </p:sp>
      <p:sp>
        <p:nvSpPr>
          <p:cNvPr id="88082" name="Rectangle 17"/>
          <p:cNvSpPr>
            <a:spLocks noChangeArrowheads="1"/>
          </p:cNvSpPr>
          <p:nvPr/>
        </p:nvSpPr>
        <p:spPr bwMode="auto">
          <a:xfrm>
            <a:off x="4067175" y="4652963"/>
            <a:ext cx="865188" cy="936625"/>
          </a:xfrm>
          <a:prstGeom prst="rect">
            <a:avLst/>
          </a:prstGeom>
          <a:solidFill>
            <a:srgbClr val="00B8FF"/>
          </a:solidFill>
          <a:ln w="9525" algn="ctr">
            <a:solidFill>
              <a:schemeClr val="tx1"/>
            </a:solidFill>
            <a:round/>
            <a:headEnd/>
            <a:tailEnd/>
          </a:ln>
        </p:spPr>
        <p:txBody>
          <a:bodyPr/>
          <a:lstStyle/>
          <a:p>
            <a:pPr algn="l"/>
            <a:endParaRPr lang="en-US"/>
          </a:p>
        </p:txBody>
      </p:sp>
      <p:sp>
        <p:nvSpPr>
          <p:cNvPr id="88083" name="Rectangle 20"/>
          <p:cNvSpPr>
            <a:spLocks noChangeArrowheads="1"/>
          </p:cNvSpPr>
          <p:nvPr/>
        </p:nvSpPr>
        <p:spPr bwMode="auto">
          <a:xfrm>
            <a:off x="5148263" y="4941888"/>
            <a:ext cx="431800" cy="503237"/>
          </a:xfrm>
          <a:prstGeom prst="rect">
            <a:avLst/>
          </a:prstGeom>
          <a:solidFill>
            <a:srgbClr val="00B8FF"/>
          </a:solidFill>
          <a:ln w="9525" algn="ctr">
            <a:solidFill>
              <a:schemeClr val="tx1"/>
            </a:solidFill>
            <a:round/>
            <a:headEnd/>
            <a:tailEnd/>
          </a:ln>
        </p:spPr>
        <p:txBody>
          <a:bodyPr/>
          <a:lstStyle/>
          <a:p>
            <a:pPr algn="l"/>
            <a:endParaRPr lang="en-US"/>
          </a:p>
        </p:txBody>
      </p:sp>
      <p:sp>
        <p:nvSpPr>
          <p:cNvPr id="88084" name="Rectangle 21"/>
          <p:cNvSpPr>
            <a:spLocks noChangeArrowheads="1"/>
          </p:cNvSpPr>
          <p:nvPr/>
        </p:nvSpPr>
        <p:spPr bwMode="auto">
          <a:xfrm>
            <a:off x="5724525" y="4652963"/>
            <a:ext cx="863600" cy="936625"/>
          </a:xfrm>
          <a:prstGeom prst="rect">
            <a:avLst/>
          </a:prstGeom>
          <a:solidFill>
            <a:schemeClr val="bg1"/>
          </a:solidFill>
          <a:ln w="9525" algn="ctr">
            <a:solidFill>
              <a:schemeClr val="tx1"/>
            </a:solidFill>
            <a:round/>
            <a:headEnd/>
            <a:tailEnd/>
          </a:ln>
        </p:spPr>
        <p:txBody>
          <a:bodyPr/>
          <a:lstStyle/>
          <a:p>
            <a:pPr algn="l"/>
            <a:endParaRPr lang="en-US"/>
          </a:p>
        </p:txBody>
      </p:sp>
      <p:sp>
        <p:nvSpPr>
          <p:cNvPr id="88085" name="Rectangle 22"/>
          <p:cNvSpPr>
            <a:spLocks noChangeArrowheads="1"/>
          </p:cNvSpPr>
          <p:nvPr/>
        </p:nvSpPr>
        <p:spPr bwMode="auto">
          <a:xfrm>
            <a:off x="6732588" y="4868863"/>
            <a:ext cx="431800" cy="504825"/>
          </a:xfrm>
          <a:prstGeom prst="rect">
            <a:avLst/>
          </a:prstGeom>
          <a:solidFill>
            <a:srgbClr val="00B8FF"/>
          </a:solidFill>
          <a:ln w="9525" algn="ctr">
            <a:solidFill>
              <a:schemeClr val="tx1"/>
            </a:solidFill>
            <a:round/>
            <a:headEnd/>
            <a:tailEnd/>
          </a:ln>
        </p:spPr>
        <p:txBody>
          <a:bodyPr/>
          <a:lstStyle/>
          <a:p>
            <a:pPr algn="l"/>
            <a:endParaRPr lang="en-US"/>
          </a:p>
        </p:txBody>
      </p:sp>
      <p:sp>
        <p:nvSpPr>
          <p:cNvPr id="88086" name="Rectangle 23"/>
          <p:cNvSpPr>
            <a:spLocks noChangeArrowheads="1"/>
          </p:cNvSpPr>
          <p:nvPr/>
        </p:nvSpPr>
        <p:spPr bwMode="auto">
          <a:xfrm>
            <a:off x="7451725" y="4581525"/>
            <a:ext cx="865188" cy="935038"/>
          </a:xfrm>
          <a:prstGeom prst="rect">
            <a:avLst/>
          </a:prstGeom>
          <a:solidFill>
            <a:srgbClr val="00B8FF"/>
          </a:solidFill>
          <a:ln w="9525" algn="ctr">
            <a:solidFill>
              <a:schemeClr val="tx1"/>
            </a:solidFill>
            <a:round/>
            <a:headEnd/>
            <a:tailEnd/>
          </a:ln>
        </p:spPr>
        <p:txBody>
          <a:bodyPr/>
          <a:lstStyle/>
          <a:p>
            <a:pPr algn="l"/>
            <a:endParaRPr lang="en-US"/>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4"/>
          <p:cNvSpPr>
            <a:spLocks noGrp="1" noChangeArrowheads="1"/>
          </p:cNvSpPr>
          <p:nvPr>
            <p:ph type="sldNum" sz="quarter" idx="10"/>
          </p:nvPr>
        </p:nvSpPr>
        <p:spPr>
          <a:noFill/>
        </p:spPr>
        <p:txBody>
          <a:bodyPr/>
          <a:lstStyle/>
          <a:p>
            <a:fld id="{A6A2B1CB-C648-4EA4-A713-5373DEBAFE04}" type="slidenum">
              <a:rPr lang="ar-SA" smtClean="0"/>
              <a:pPr/>
              <a:t>21</a:t>
            </a:fld>
            <a:endParaRPr lang="en-GB" smtClean="0"/>
          </a:p>
        </p:txBody>
      </p:sp>
      <p:sp>
        <p:nvSpPr>
          <p:cNvPr id="89091"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4D7D223A-B668-4004-A75D-F9F18D3B48E5}"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21</a:t>
            </a:fld>
            <a:endParaRPr lang="en-GB" sz="1400">
              <a:solidFill>
                <a:srgbClr val="000000"/>
              </a:solidFill>
              <a:latin typeface="Arial Black" pitchFamily="34" charset="0"/>
            </a:endParaRPr>
          </a:p>
        </p:txBody>
      </p:sp>
      <p:sp>
        <p:nvSpPr>
          <p:cNvPr id="89092"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a:solidFill>
                  <a:srgbClr val="000000"/>
                </a:solidFill>
                <a:latin typeface="Times New Roman" pitchFamily="18" charset="0"/>
              </a:rPr>
              <a:t>Verification</a:t>
            </a:r>
          </a:p>
        </p:txBody>
      </p:sp>
      <p:sp>
        <p:nvSpPr>
          <p:cNvPr id="89093" name="Text Box 3"/>
          <p:cNvSpPr txBox="1">
            <a:spLocks noChangeArrowheads="1"/>
          </p:cNvSpPr>
          <p:nvPr/>
        </p:nvSpPr>
        <p:spPr bwMode="auto">
          <a:xfrm>
            <a:off x="685800" y="908050"/>
            <a:ext cx="7772400" cy="5286375"/>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 </a:t>
            </a: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800">
                <a:solidFill>
                  <a:srgbClr val="FF0000"/>
                </a:solidFill>
                <a:latin typeface="Times New Roman" pitchFamily="18" charset="0"/>
                <a:sym typeface="Wingdings" pitchFamily="2" charset="2"/>
              </a:rPr>
              <a:t>What was the invariant condition in Dijasktra’s Game? </a:t>
            </a:r>
            <a:endParaRPr lang="en-GB" sz="2000">
              <a:solidFill>
                <a:schemeClr val="tx1"/>
              </a:solidFill>
              <a:latin typeface="Times New Roman" pitchFamily="18" charset="0"/>
              <a:sym typeface="Wingdings" pitchFamily="2" charset="2"/>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00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Pulling the ball from jar is an iterative process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Parity of white balls count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i.e. If we started with even # of white balls we would have black ball at the end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If we have started with odd number of white balls then colour of the last ball would be white ball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t>
            </a: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a:solidFill>
                <a:srgbClr val="000000"/>
              </a:solidFill>
              <a:latin typeface="Times New Roman" pitchFamily="18" charset="0"/>
            </a:endParaRPr>
          </a:p>
        </p:txBody>
      </p:sp>
      <p:pic>
        <p:nvPicPr>
          <p:cNvPr id="89094"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89095"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4"/>
          <p:cNvSpPr>
            <a:spLocks noGrp="1" noChangeArrowheads="1"/>
          </p:cNvSpPr>
          <p:nvPr>
            <p:ph type="sldNum" sz="quarter" idx="10"/>
          </p:nvPr>
        </p:nvSpPr>
        <p:spPr>
          <a:noFill/>
        </p:spPr>
        <p:txBody>
          <a:bodyPr/>
          <a:lstStyle/>
          <a:p>
            <a:fld id="{FAE75EE5-02A8-4CCA-9DC2-088F834B7F91}" type="slidenum">
              <a:rPr lang="ar-SA" smtClean="0"/>
              <a:pPr/>
              <a:t>22</a:t>
            </a:fld>
            <a:endParaRPr lang="en-GB" smtClean="0"/>
          </a:p>
        </p:txBody>
      </p:sp>
      <p:sp>
        <p:nvSpPr>
          <p:cNvPr id="90115"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E53581F8-3D7C-43C2-9B44-F2A924632C30}"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22</a:t>
            </a:fld>
            <a:endParaRPr lang="en-GB" sz="1400">
              <a:solidFill>
                <a:srgbClr val="000000"/>
              </a:solidFill>
              <a:latin typeface="Arial Black" pitchFamily="34" charset="0"/>
            </a:endParaRPr>
          </a:p>
        </p:txBody>
      </p:sp>
      <p:sp>
        <p:nvSpPr>
          <p:cNvPr id="90116"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a:solidFill>
                  <a:srgbClr val="000000"/>
                </a:solidFill>
                <a:latin typeface="Times New Roman" pitchFamily="18" charset="0"/>
              </a:rPr>
              <a:t>Verification</a:t>
            </a:r>
          </a:p>
        </p:txBody>
      </p:sp>
      <p:sp>
        <p:nvSpPr>
          <p:cNvPr id="90117" name="Text Box 3"/>
          <p:cNvSpPr txBox="1">
            <a:spLocks noChangeArrowheads="1"/>
          </p:cNvSpPr>
          <p:nvPr/>
        </p:nvSpPr>
        <p:spPr bwMode="auto">
          <a:xfrm>
            <a:off x="685800" y="908050"/>
            <a:ext cx="7772400" cy="5286375"/>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 </a:t>
            </a:r>
            <a:endParaRPr lang="en-GB" sz="200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Invariant =&gt; Parity of the white ball does not change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i.e.  If we take out two white or black balls outside jar, in that case we put a black ball inside jar</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Number of white balls either reduce by two or zero i.e. Parity does not change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Second case: If got different color balls, we put the white ball back into the jar so parity does not change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rgbClr val="FF0000"/>
                </a:solidFill>
                <a:latin typeface="Times New Roman" pitchFamily="18" charset="0"/>
                <a:sym typeface="Wingdings" pitchFamily="2" charset="2"/>
              </a:rPr>
              <a:t>Think</a:t>
            </a:r>
            <a:r>
              <a:rPr lang="en-GB" sz="2200">
                <a:solidFill>
                  <a:schemeClr val="tx1"/>
                </a:solidFill>
                <a:latin typeface="Times New Roman" pitchFamily="18" charset="0"/>
                <a:sym typeface="Wingdings" pitchFamily="2" charset="2"/>
              </a:rPr>
              <a:t>: identify the pattern would led us to identify the color of  the last ball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Why invariant condition is important ?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t>
            </a: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a:solidFill>
                <a:srgbClr val="000000"/>
              </a:solidFill>
              <a:latin typeface="Times New Roman" pitchFamily="18" charset="0"/>
            </a:endParaRPr>
          </a:p>
        </p:txBody>
      </p:sp>
      <p:pic>
        <p:nvPicPr>
          <p:cNvPr id="90118"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90119"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4"/>
          <p:cNvSpPr>
            <a:spLocks noGrp="1" noChangeArrowheads="1"/>
          </p:cNvSpPr>
          <p:nvPr>
            <p:ph type="sldNum" sz="quarter" idx="10"/>
          </p:nvPr>
        </p:nvSpPr>
        <p:spPr>
          <a:noFill/>
        </p:spPr>
        <p:txBody>
          <a:bodyPr/>
          <a:lstStyle/>
          <a:p>
            <a:fld id="{095BA57E-BFA7-4645-9093-9DA99B2AA61D}" type="slidenum">
              <a:rPr lang="ar-SA" smtClean="0"/>
              <a:pPr/>
              <a:t>23</a:t>
            </a:fld>
            <a:endParaRPr lang="en-GB" smtClean="0"/>
          </a:p>
        </p:txBody>
      </p:sp>
      <p:sp>
        <p:nvSpPr>
          <p:cNvPr id="91139"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6FE93E70-C8A9-441F-8629-4EDD5F65BC94}"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23</a:t>
            </a:fld>
            <a:endParaRPr lang="en-GB" sz="1400">
              <a:solidFill>
                <a:srgbClr val="000000"/>
              </a:solidFill>
              <a:latin typeface="Arial Black" pitchFamily="34" charset="0"/>
            </a:endParaRPr>
          </a:p>
        </p:txBody>
      </p:sp>
      <p:sp>
        <p:nvSpPr>
          <p:cNvPr id="91140"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a:solidFill>
                  <a:srgbClr val="000000"/>
                </a:solidFill>
                <a:latin typeface="Times New Roman" pitchFamily="18" charset="0"/>
              </a:rPr>
              <a:t>Verification</a:t>
            </a:r>
          </a:p>
        </p:txBody>
      </p:sp>
      <p:sp>
        <p:nvSpPr>
          <p:cNvPr id="91141" name="Text Box 3"/>
          <p:cNvSpPr txBox="1">
            <a:spLocks noChangeArrowheads="1"/>
          </p:cNvSpPr>
          <p:nvPr/>
        </p:nvSpPr>
        <p:spPr bwMode="auto">
          <a:xfrm>
            <a:off x="685800" y="908050"/>
            <a:ext cx="7772400" cy="5286375"/>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 </a:t>
            </a: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rgbClr val="FF0000"/>
                </a:solidFill>
                <a:latin typeface="Times New Roman" pitchFamily="18" charset="0"/>
                <a:sym typeface="Wingdings" pitchFamily="2" charset="2"/>
              </a:rPr>
              <a:t>Why invariant condition is important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Because of iteration  =&gt; you want to closer to your objective function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You have to follow some pattern which will led's you one step closer to your objective function in iterative process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t>
            </a: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a:solidFill>
                <a:srgbClr val="000000"/>
              </a:solidFill>
              <a:latin typeface="Times New Roman" pitchFamily="18" charset="0"/>
            </a:endParaRPr>
          </a:p>
        </p:txBody>
      </p:sp>
      <p:pic>
        <p:nvPicPr>
          <p:cNvPr id="91142"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91143"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4"/>
          <p:cNvSpPr>
            <a:spLocks noGrp="1" noChangeArrowheads="1"/>
          </p:cNvSpPr>
          <p:nvPr>
            <p:ph type="sldNum" sz="quarter" idx="10"/>
          </p:nvPr>
        </p:nvSpPr>
        <p:spPr>
          <a:noFill/>
        </p:spPr>
        <p:txBody>
          <a:bodyPr/>
          <a:lstStyle/>
          <a:p>
            <a:fld id="{E676357A-7018-4680-A115-26766684DDE1}" type="slidenum">
              <a:rPr lang="ar-SA" smtClean="0"/>
              <a:pPr/>
              <a:t>24</a:t>
            </a:fld>
            <a:endParaRPr lang="en-GB" smtClean="0"/>
          </a:p>
        </p:txBody>
      </p:sp>
      <p:sp>
        <p:nvSpPr>
          <p:cNvPr id="92163"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87B8ECD6-8DF5-4285-BF50-FFDF0D84049C}"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24</a:t>
            </a:fld>
            <a:endParaRPr lang="en-GB" sz="1400">
              <a:solidFill>
                <a:srgbClr val="000000"/>
              </a:solidFill>
              <a:latin typeface="Arial Black" pitchFamily="34" charset="0"/>
            </a:endParaRPr>
          </a:p>
        </p:txBody>
      </p:sp>
      <p:sp>
        <p:nvSpPr>
          <p:cNvPr id="92164"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a:solidFill>
                  <a:srgbClr val="000000"/>
                </a:solidFill>
                <a:latin typeface="Times New Roman" pitchFamily="18" charset="0"/>
              </a:rPr>
              <a:t>Classical Problem</a:t>
            </a:r>
          </a:p>
        </p:txBody>
      </p:sp>
      <p:sp>
        <p:nvSpPr>
          <p:cNvPr id="92165" name="Text Box 3"/>
          <p:cNvSpPr txBox="1">
            <a:spLocks noChangeArrowheads="1"/>
          </p:cNvSpPr>
          <p:nvPr/>
        </p:nvSpPr>
        <p:spPr bwMode="auto">
          <a:xfrm>
            <a:off x="685800" y="571500"/>
            <a:ext cx="7772400" cy="5286375"/>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 </a:t>
            </a: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rgbClr val="FF0000"/>
                </a:solidFill>
                <a:latin typeface="Times New Roman" pitchFamily="18" charset="0"/>
                <a:sym typeface="Wingdings" pitchFamily="2" charset="2"/>
              </a:rPr>
              <a:t>Can you completely cover the chessboard with these dominoes without partially using a domino? If so how. If not prove that you cannot.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t>
            </a: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a:solidFill>
                <a:srgbClr val="000000"/>
              </a:solidFill>
              <a:latin typeface="Times New Roman" pitchFamily="18" charset="0"/>
            </a:endParaRPr>
          </a:p>
        </p:txBody>
      </p:sp>
      <p:pic>
        <p:nvPicPr>
          <p:cNvPr id="92166"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92167"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pic>
        <p:nvPicPr>
          <p:cNvPr id="92168" name="Picture 2"/>
          <p:cNvPicPr>
            <a:picLocks noChangeAspect="1" noChangeArrowheads="1"/>
          </p:cNvPicPr>
          <p:nvPr/>
        </p:nvPicPr>
        <p:blipFill>
          <a:blip r:embed="rId4" cstate="print"/>
          <a:srcRect/>
          <a:stretch>
            <a:fillRect/>
          </a:stretch>
        </p:blipFill>
        <p:spPr bwMode="auto">
          <a:xfrm>
            <a:off x="1214438" y="2176463"/>
            <a:ext cx="2895600" cy="2895600"/>
          </a:xfrm>
          <a:prstGeom prst="rect">
            <a:avLst/>
          </a:prstGeom>
          <a:noFill/>
          <a:ln w="9525" algn="ctr">
            <a:noFill/>
            <a:miter lim="800000"/>
            <a:headEnd/>
            <a:tailEnd/>
          </a:ln>
        </p:spPr>
      </p:pic>
      <p:pic>
        <p:nvPicPr>
          <p:cNvPr id="92169" name="Picture 2"/>
          <p:cNvPicPr>
            <a:picLocks noChangeAspect="1" noChangeArrowheads="1"/>
          </p:cNvPicPr>
          <p:nvPr/>
        </p:nvPicPr>
        <p:blipFill>
          <a:blip r:embed="rId5" cstate="print"/>
          <a:srcRect/>
          <a:stretch>
            <a:fillRect/>
          </a:stretch>
        </p:blipFill>
        <p:spPr bwMode="auto">
          <a:xfrm>
            <a:off x="2071688" y="5286375"/>
            <a:ext cx="714375" cy="304800"/>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4"/>
          <p:cNvSpPr>
            <a:spLocks noGrp="1" noChangeArrowheads="1"/>
          </p:cNvSpPr>
          <p:nvPr>
            <p:ph type="sldNum" sz="quarter" idx="10"/>
          </p:nvPr>
        </p:nvSpPr>
        <p:spPr>
          <a:noFill/>
        </p:spPr>
        <p:txBody>
          <a:bodyPr/>
          <a:lstStyle/>
          <a:p>
            <a:fld id="{28C051D3-C3B6-40CA-8C03-FAC0B60D8007}" type="slidenum">
              <a:rPr lang="ar-SA" smtClean="0"/>
              <a:pPr/>
              <a:t>25</a:t>
            </a:fld>
            <a:endParaRPr lang="en-GB" smtClean="0"/>
          </a:p>
        </p:txBody>
      </p:sp>
      <p:sp>
        <p:nvSpPr>
          <p:cNvPr id="93187" name="Text Box 1"/>
          <p:cNvSpPr txBox="1">
            <a:spLocks noChangeArrowheads="1"/>
          </p:cNvSpPr>
          <p:nvPr/>
        </p:nvSpPr>
        <p:spPr bwMode="auto">
          <a:xfrm>
            <a:off x="8305800" y="6580188"/>
            <a:ext cx="730250" cy="344487"/>
          </a:xfrm>
          <a:prstGeom prst="rect">
            <a:avLst/>
          </a:prstGeom>
          <a:noFill/>
          <a:ln w="9525">
            <a:noFill/>
            <a:round/>
            <a:headEnd/>
            <a:tailEnd/>
          </a:ln>
        </p:spPr>
        <p:txBody>
          <a:bodyPr lIns="90000" tIns="46800" rIns="90000" bIns="46800"/>
          <a:lstStyle/>
          <a:p>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fld id="{BB2D82E3-322B-4405-8840-2C103CDF8E0A}" type="slidenum">
              <a:rPr lang="ar-SA" sz="1400">
                <a:solidFill>
                  <a:srgbClr val="000000"/>
                </a:solidFill>
                <a:latin typeface="Arial Black" pitchFamily="34" charset="0"/>
              </a:rPr>
              <a:pPr algn="r">
                <a:buFont typeface="Arial Black"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t>25</a:t>
            </a:fld>
            <a:endParaRPr lang="en-GB" sz="1400">
              <a:solidFill>
                <a:srgbClr val="000000"/>
              </a:solidFill>
              <a:latin typeface="Arial Black" pitchFamily="34" charset="0"/>
            </a:endParaRPr>
          </a:p>
        </p:txBody>
      </p:sp>
      <p:sp>
        <p:nvSpPr>
          <p:cNvPr id="93188" name="Text Box 2"/>
          <p:cNvSpPr txBox="1">
            <a:spLocks noChangeArrowheads="1"/>
          </p:cNvSpPr>
          <p:nvPr/>
        </p:nvSpPr>
        <p:spPr bwMode="auto">
          <a:xfrm>
            <a:off x="685800" y="188913"/>
            <a:ext cx="7772400" cy="990600"/>
          </a:xfrm>
          <a:prstGeom prst="rect">
            <a:avLst/>
          </a:prstGeom>
          <a:noFill/>
          <a:ln w="9525">
            <a:noFill/>
            <a:round/>
            <a:headEnd/>
            <a:tailEnd/>
          </a:ln>
        </p:spPr>
        <p:txBody>
          <a:bodyPr lIns="90000" tIns="46800" rIns="90000" bIns="46800" anchor="ct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a:solidFill>
                  <a:srgbClr val="000000"/>
                </a:solidFill>
                <a:latin typeface="Times New Roman" pitchFamily="18" charset="0"/>
              </a:rPr>
              <a:t>Classical Problem</a:t>
            </a:r>
          </a:p>
        </p:txBody>
      </p:sp>
      <p:sp>
        <p:nvSpPr>
          <p:cNvPr id="93189" name="Text Box 3"/>
          <p:cNvSpPr txBox="1">
            <a:spLocks noChangeArrowheads="1"/>
          </p:cNvSpPr>
          <p:nvPr/>
        </p:nvSpPr>
        <p:spPr bwMode="auto">
          <a:xfrm>
            <a:off x="685800" y="571500"/>
            <a:ext cx="7772400" cy="5286375"/>
          </a:xfrm>
          <a:prstGeom prst="rect">
            <a:avLst/>
          </a:prstGeom>
          <a:noFill/>
          <a:ln w="9525">
            <a:noFill/>
            <a:round/>
            <a:headEnd/>
            <a:tailEnd/>
          </a:ln>
        </p:spPr>
        <p:txBody>
          <a:bodyPr lIns="90000" tIns="46800" rIns="90000" bIns="46800"/>
          <a:lstStyle/>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US" sz="2600" b="1">
                <a:solidFill>
                  <a:srgbClr val="FF0000"/>
                </a:solidFill>
                <a:latin typeface="Times New Roman" pitchFamily="18" charset="0"/>
              </a:rPr>
              <a:t> </a:t>
            </a:r>
            <a:endParaRPr lang="en-GB" sz="2200">
              <a:solidFill>
                <a:schemeClr val="tx1"/>
              </a:solidFill>
              <a:latin typeface="Times New Roman" pitchFamily="18" charset="0"/>
              <a:sym typeface="Wingdings" pitchFamily="2" charset="2"/>
            </a:endParaRP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Key of invariant condition i.e. Shape of the tiles which we are using to cover the chessboard ( some information store in color)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Given piece will cover one light and one blue tile  because on a cheeseboard we do not have two white or black tiles adjusnt to each other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We have equal number of blue and white squares on chessboard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If do not have equal number of squares then we will not cover the whole chessboard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Condition: We have removed two squares of the same color i.e. We are left with more blue then white i.e. 32 blue and 30 whites </a:t>
            </a:r>
          </a:p>
          <a:p>
            <a:pPr marL="742950" lvl="1" indent="-285750" algn="l">
              <a:lnSpc>
                <a:spcPct val="90000"/>
              </a:lnSpc>
              <a:spcBef>
                <a:spcPts val="1050"/>
              </a:spcBef>
              <a:buFont typeface="Arial" pitchFamily="34" charset="0"/>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sym typeface="Wingdings" pitchFamily="2" charset="2"/>
            </a:endParaRPr>
          </a:p>
          <a:p>
            <a:pPr marL="336550" indent="-3365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r>
              <a:rPr lang="en-GB" sz="2200">
                <a:solidFill>
                  <a:schemeClr val="tx1"/>
                </a:solidFill>
                <a:latin typeface="Times New Roman" pitchFamily="18" charset="0"/>
                <a:sym typeface="Wingdings" pitchFamily="2" charset="2"/>
              </a:rPr>
              <a:t> </a:t>
            </a: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l">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200">
              <a:solidFill>
                <a:schemeClr val="tx1"/>
              </a:solidFill>
              <a:latin typeface="Times New Roman" pitchFamily="18" charset="0"/>
            </a:endParaRPr>
          </a:p>
          <a:p>
            <a:pPr marL="742950" lvl="1" indent="-285750" algn="just">
              <a:lnSpc>
                <a:spcPct val="90000"/>
              </a:lnSpc>
              <a:spcBef>
                <a:spcPts val="1050"/>
              </a:spcBef>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600">
              <a:solidFill>
                <a:schemeClr val="tx1"/>
              </a:solidFill>
              <a:latin typeface="Times New Roman" pitchFamily="18" charset="0"/>
            </a:endParaRPr>
          </a:p>
          <a:p>
            <a:pPr marL="336550" indent="-336550" algn="just">
              <a:lnSpc>
                <a:spcPct val="90000"/>
              </a:lnSpc>
              <a:spcBef>
                <a:spcPts val="1050"/>
              </a:spcBef>
              <a:buFont typeface="Wingdings" pitchFamily="2" charset="2"/>
              <a:buChar char=""/>
              <a:tabLst>
                <a:tab pos="336550" algn="l"/>
                <a:tab pos="793750" algn="l"/>
                <a:tab pos="1250950" algn="l"/>
                <a:tab pos="1708150" algn="l"/>
                <a:tab pos="2165350" algn="l"/>
                <a:tab pos="2622550" algn="l"/>
                <a:tab pos="3079750" algn="l"/>
                <a:tab pos="3536950" algn="l"/>
                <a:tab pos="3994150" algn="l"/>
                <a:tab pos="4451350" algn="l"/>
                <a:tab pos="4908550" algn="l"/>
                <a:tab pos="5365750" algn="l"/>
                <a:tab pos="5822950" algn="l"/>
                <a:tab pos="6280150" algn="l"/>
                <a:tab pos="6737350" algn="l"/>
                <a:tab pos="7194550" algn="l"/>
                <a:tab pos="7651750" algn="l"/>
                <a:tab pos="8108950" algn="l"/>
                <a:tab pos="8566150" algn="l"/>
                <a:tab pos="9023350" algn="l"/>
                <a:tab pos="9480550" algn="l"/>
              </a:tabLst>
            </a:pPr>
            <a:endParaRPr lang="en-GB" sz="2800">
              <a:solidFill>
                <a:srgbClr val="000000"/>
              </a:solidFill>
              <a:latin typeface="Times New Roman" pitchFamily="18" charset="0"/>
            </a:endParaRPr>
          </a:p>
        </p:txBody>
      </p:sp>
      <p:pic>
        <p:nvPicPr>
          <p:cNvPr id="93190" name="Picture 7"/>
          <p:cNvPicPr>
            <a:picLocks noChangeAspect="1" noChangeArrowheads="1"/>
          </p:cNvPicPr>
          <p:nvPr/>
        </p:nvPicPr>
        <p:blipFill>
          <a:blip r:embed="rId3" cstate="print"/>
          <a:srcRect/>
          <a:stretch>
            <a:fillRect/>
          </a:stretch>
        </p:blipFill>
        <p:spPr bwMode="auto">
          <a:xfrm>
            <a:off x="5572125" y="0"/>
            <a:ext cx="3279775" cy="242888"/>
          </a:xfrm>
          <a:prstGeom prst="rect">
            <a:avLst/>
          </a:prstGeom>
          <a:noFill/>
          <a:ln w="9525" algn="ctr">
            <a:noFill/>
            <a:miter lim="800000"/>
            <a:headEnd/>
            <a:tailEnd/>
          </a:ln>
        </p:spPr>
      </p:pic>
      <p:pic>
        <p:nvPicPr>
          <p:cNvPr id="93191" name="Picture 7"/>
          <p:cNvPicPr>
            <a:picLocks noChangeAspect="1" noChangeArrowheads="1"/>
          </p:cNvPicPr>
          <p:nvPr/>
        </p:nvPicPr>
        <p:blipFill>
          <a:blip r:embed="rId3" cstate="print"/>
          <a:srcRect/>
          <a:stretch>
            <a:fillRect/>
          </a:stretch>
        </p:blipFill>
        <p:spPr bwMode="auto">
          <a:xfrm>
            <a:off x="0" y="6615113"/>
            <a:ext cx="3278188" cy="242887"/>
          </a:xfrm>
          <a:prstGeom prst="rect">
            <a:avLst/>
          </a:prstGeom>
          <a:noFill/>
          <a:ln w="9525" algn="ctr">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0" fontAlgn="base" latinLnBrk="0" hangingPunct="0">
          <a:lnSpc>
            <a:spcPct val="100000"/>
          </a:lnSpc>
          <a:spcBef>
            <a:spcPct val="0"/>
          </a:spcBef>
          <a:spcAft>
            <a:spcPct val="0"/>
          </a:spcAft>
          <a:buClr>
            <a:srgbClr val="000000"/>
          </a:buClr>
          <a:buSzPct val="100000"/>
          <a:buFont typeface="Arial" charset="0"/>
          <a:buNone/>
          <a:tabLst/>
          <a:defRPr kumimoji="0" lang="en-GB" sz="2400" b="0" i="0" u="none" strike="noStrike" cap="none" normalizeH="0" baseline="0" smtClean="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0" fontAlgn="base" latinLnBrk="0" hangingPunct="0">
          <a:lnSpc>
            <a:spcPct val="100000"/>
          </a:lnSpc>
          <a:spcBef>
            <a:spcPct val="0"/>
          </a:spcBef>
          <a:spcAft>
            <a:spcPct val="0"/>
          </a:spcAft>
          <a:buClr>
            <a:srgbClr val="000000"/>
          </a:buClr>
          <a:buSzPct val="100000"/>
          <a:buFont typeface="Arial" charset="0"/>
          <a:buNone/>
          <a:tabLst/>
          <a:defRPr kumimoji="0" lang="en-GB" sz="2400" b="0" i="0" u="none" strike="noStrike" cap="none" normalizeH="0" baseline="0" smtClean="0">
            <a:ln>
              <a:noFill/>
            </a:ln>
            <a:solidFill>
              <a:schemeClr val="bg1"/>
            </a:solidFill>
            <a:effectLst/>
            <a:latin typeface="Arial"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11897</TotalTime>
  <Words>1943</Words>
  <Application>Microsoft Office PowerPoint</Application>
  <PresentationFormat>On-screen Show (4:3)</PresentationFormat>
  <Paragraphs>565</Paragraphs>
  <Slides>25</Slides>
  <Notes>25</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Irene Findner</dc:creator>
  <cp:lastModifiedBy>Administrator</cp:lastModifiedBy>
  <cp:revision>967</cp:revision>
  <dcterms:modified xsi:type="dcterms:W3CDTF">2014-12-04T08:51:04Z</dcterms:modified>
</cp:coreProperties>
</file>