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41"/>
  </p:notesMasterIdLst>
  <p:handoutMasterIdLst>
    <p:handoutMasterId r:id="rId42"/>
  </p:handoutMasterIdLst>
  <p:sldIdLst>
    <p:sldId id="256" r:id="rId2"/>
    <p:sldId id="680" r:id="rId3"/>
    <p:sldId id="683" r:id="rId4"/>
    <p:sldId id="684" r:id="rId5"/>
    <p:sldId id="681" r:id="rId6"/>
    <p:sldId id="682" r:id="rId7"/>
    <p:sldId id="685" r:id="rId8"/>
    <p:sldId id="686" r:id="rId9"/>
    <p:sldId id="687" r:id="rId10"/>
    <p:sldId id="688" r:id="rId11"/>
    <p:sldId id="689" r:id="rId12"/>
    <p:sldId id="690" r:id="rId13"/>
    <p:sldId id="693" r:id="rId14"/>
    <p:sldId id="691" r:id="rId15"/>
    <p:sldId id="692" r:id="rId16"/>
    <p:sldId id="694" r:id="rId17"/>
    <p:sldId id="695" r:id="rId18"/>
    <p:sldId id="696" r:id="rId19"/>
    <p:sldId id="697" r:id="rId20"/>
    <p:sldId id="698" r:id="rId21"/>
    <p:sldId id="699" r:id="rId22"/>
    <p:sldId id="700" r:id="rId23"/>
    <p:sldId id="701" r:id="rId24"/>
    <p:sldId id="702" r:id="rId25"/>
    <p:sldId id="703" r:id="rId26"/>
    <p:sldId id="704" r:id="rId27"/>
    <p:sldId id="705" r:id="rId28"/>
    <p:sldId id="706" r:id="rId29"/>
    <p:sldId id="707" r:id="rId30"/>
    <p:sldId id="708" r:id="rId31"/>
    <p:sldId id="709" r:id="rId32"/>
    <p:sldId id="710" r:id="rId33"/>
    <p:sldId id="711" r:id="rId34"/>
    <p:sldId id="712" r:id="rId35"/>
    <p:sldId id="713" r:id="rId36"/>
    <p:sldId id="714" r:id="rId37"/>
    <p:sldId id="715" r:id="rId38"/>
    <p:sldId id="716" r:id="rId39"/>
    <p:sldId id="717" r:id="rId40"/>
  </p:sldIdLst>
  <p:sldSz cx="9144000" cy="6858000" type="screen4x3"/>
  <p:notesSz cx="7010400" cy="9236075"/>
  <p:defaultTextStyle>
    <a:defPPr>
      <a:defRPr lang="en-GB"/>
    </a:defPPr>
    <a:lvl1pPr algn="ctr" defTabSz="457200" rtl="0" eaLnBrk="0" fontAlgn="base" hangingPunct="0">
      <a:spcBef>
        <a:spcPct val="0"/>
      </a:spcBef>
      <a:spcAft>
        <a:spcPct val="0"/>
      </a:spcAft>
      <a:buClr>
        <a:srgbClr val="000000"/>
      </a:buClr>
      <a:buSzPct val="100000"/>
      <a:buFont typeface="Arial" pitchFamily="34" charset="0"/>
      <a:defRPr sz="2400" kern="1200">
        <a:solidFill>
          <a:schemeClr val="bg1"/>
        </a:solidFill>
        <a:latin typeface="Arial" pitchFamily="34" charset="0"/>
        <a:ea typeface="DejaVu Sans"/>
        <a:cs typeface="DejaVu Sans"/>
      </a:defRPr>
    </a:lvl1pPr>
    <a:lvl2pPr marL="457200" algn="ctr" defTabSz="457200" rtl="0" eaLnBrk="0" fontAlgn="base" hangingPunct="0">
      <a:spcBef>
        <a:spcPct val="0"/>
      </a:spcBef>
      <a:spcAft>
        <a:spcPct val="0"/>
      </a:spcAft>
      <a:buClr>
        <a:srgbClr val="000000"/>
      </a:buClr>
      <a:buSzPct val="100000"/>
      <a:buFont typeface="Arial" pitchFamily="34" charset="0"/>
      <a:defRPr sz="2400" kern="1200">
        <a:solidFill>
          <a:schemeClr val="bg1"/>
        </a:solidFill>
        <a:latin typeface="Arial" pitchFamily="34" charset="0"/>
        <a:ea typeface="DejaVu Sans"/>
        <a:cs typeface="DejaVu Sans"/>
      </a:defRPr>
    </a:lvl2pPr>
    <a:lvl3pPr marL="914400" algn="ctr" defTabSz="457200" rtl="0" eaLnBrk="0" fontAlgn="base" hangingPunct="0">
      <a:spcBef>
        <a:spcPct val="0"/>
      </a:spcBef>
      <a:spcAft>
        <a:spcPct val="0"/>
      </a:spcAft>
      <a:buClr>
        <a:srgbClr val="000000"/>
      </a:buClr>
      <a:buSzPct val="100000"/>
      <a:buFont typeface="Arial" pitchFamily="34" charset="0"/>
      <a:defRPr sz="2400" kern="1200">
        <a:solidFill>
          <a:schemeClr val="bg1"/>
        </a:solidFill>
        <a:latin typeface="Arial" pitchFamily="34" charset="0"/>
        <a:ea typeface="DejaVu Sans"/>
        <a:cs typeface="DejaVu Sans"/>
      </a:defRPr>
    </a:lvl3pPr>
    <a:lvl4pPr marL="1371600" algn="ctr" defTabSz="457200" rtl="0" eaLnBrk="0" fontAlgn="base" hangingPunct="0">
      <a:spcBef>
        <a:spcPct val="0"/>
      </a:spcBef>
      <a:spcAft>
        <a:spcPct val="0"/>
      </a:spcAft>
      <a:buClr>
        <a:srgbClr val="000000"/>
      </a:buClr>
      <a:buSzPct val="100000"/>
      <a:buFont typeface="Arial" pitchFamily="34" charset="0"/>
      <a:defRPr sz="2400" kern="1200">
        <a:solidFill>
          <a:schemeClr val="bg1"/>
        </a:solidFill>
        <a:latin typeface="Arial" pitchFamily="34" charset="0"/>
        <a:ea typeface="DejaVu Sans"/>
        <a:cs typeface="DejaVu Sans"/>
      </a:defRPr>
    </a:lvl4pPr>
    <a:lvl5pPr marL="1828800" algn="ctr" defTabSz="457200" rtl="0" eaLnBrk="0" fontAlgn="base" hangingPunct="0">
      <a:spcBef>
        <a:spcPct val="0"/>
      </a:spcBef>
      <a:spcAft>
        <a:spcPct val="0"/>
      </a:spcAft>
      <a:buClr>
        <a:srgbClr val="000000"/>
      </a:buClr>
      <a:buSzPct val="100000"/>
      <a:buFont typeface="Arial" pitchFamily="34" charset="0"/>
      <a:defRPr sz="2400" kern="1200">
        <a:solidFill>
          <a:schemeClr val="bg1"/>
        </a:solidFill>
        <a:latin typeface="Arial" pitchFamily="34" charset="0"/>
        <a:ea typeface="DejaVu Sans"/>
        <a:cs typeface="DejaVu Sans"/>
      </a:defRPr>
    </a:lvl5pPr>
    <a:lvl6pPr marL="2286000" algn="l" defTabSz="914400" rtl="0" eaLnBrk="1" latinLnBrk="0" hangingPunct="1">
      <a:defRPr sz="2400" kern="1200">
        <a:solidFill>
          <a:schemeClr val="bg1"/>
        </a:solidFill>
        <a:latin typeface="Arial" pitchFamily="34" charset="0"/>
        <a:ea typeface="DejaVu Sans"/>
        <a:cs typeface="DejaVu Sans"/>
      </a:defRPr>
    </a:lvl6pPr>
    <a:lvl7pPr marL="2743200" algn="l" defTabSz="914400" rtl="0" eaLnBrk="1" latinLnBrk="0" hangingPunct="1">
      <a:defRPr sz="2400" kern="1200">
        <a:solidFill>
          <a:schemeClr val="bg1"/>
        </a:solidFill>
        <a:latin typeface="Arial" pitchFamily="34" charset="0"/>
        <a:ea typeface="DejaVu Sans"/>
        <a:cs typeface="DejaVu Sans"/>
      </a:defRPr>
    </a:lvl7pPr>
    <a:lvl8pPr marL="3200400" algn="l" defTabSz="914400" rtl="0" eaLnBrk="1" latinLnBrk="0" hangingPunct="1">
      <a:defRPr sz="2400" kern="1200">
        <a:solidFill>
          <a:schemeClr val="bg1"/>
        </a:solidFill>
        <a:latin typeface="Arial" pitchFamily="34" charset="0"/>
        <a:ea typeface="DejaVu Sans"/>
        <a:cs typeface="DejaVu Sans"/>
      </a:defRPr>
    </a:lvl8pPr>
    <a:lvl9pPr marL="3657600" algn="l" defTabSz="914400" rtl="0" eaLnBrk="1" latinLnBrk="0" hangingPunct="1">
      <a:defRPr sz="2400" kern="1200">
        <a:solidFill>
          <a:schemeClr val="bg1"/>
        </a:solidFill>
        <a:latin typeface="Arial" pitchFamily="34" charset="0"/>
        <a:ea typeface="DejaVu Sans"/>
        <a:cs typeface="DejaVu San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clrMru>
    <a:srgbClr val="FF00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972" autoAdjust="0"/>
    <p:restoredTop sz="96774" autoAdjust="0"/>
  </p:normalViewPr>
  <p:slideViewPr>
    <p:cSldViewPr>
      <p:cViewPr>
        <p:scale>
          <a:sx n="70" d="100"/>
          <a:sy n="70" d="100"/>
        </p:scale>
        <p:origin x="-1368" y="-72"/>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9" d="100"/>
          <a:sy n="59" d="100"/>
        </p:scale>
        <p:origin x="-1752" y="-72"/>
      </p:cViewPr>
      <p:guideLst>
        <p:guide orient="horz" pos="2898"/>
        <p:guide pos="2208"/>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6888" cy="461963"/>
          </a:xfrm>
          <a:prstGeom prst="rect">
            <a:avLst/>
          </a:prstGeom>
        </p:spPr>
        <p:txBody>
          <a:bodyPr vert="horz" lIns="91440" tIns="45720" rIns="91440" bIns="45720" rtlCol="0"/>
          <a:lstStyle>
            <a:lvl1pPr algn="l">
              <a:defRPr sz="1200"/>
            </a:lvl1pPr>
          </a:lstStyle>
          <a:p>
            <a:pPr>
              <a:defRPr/>
            </a:pPr>
            <a:endParaRPr lang="de-AT"/>
          </a:p>
        </p:txBody>
      </p:sp>
      <p:sp>
        <p:nvSpPr>
          <p:cNvPr id="3" name="Date Placeholder 2"/>
          <p:cNvSpPr>
            <a:spLocks noGrp="1"/>
          </p:cNvSpPr>
          <p:nvPr>
            <p:ph type="dt" sz="quarter" idx="1"/>
          </p:nvPr>
        </p:nvSpPr>
        <p:spPr>
          <a:xfrm>
            <a:off x="3971925" y="0"/>
            <a:ext cx="3036888" cy="461963"/>
          </a:xfrm>
          <a:prstGeom prst="rect">
            <a:avLst/>
          </a:prstGeom>
        </p:spPr>
        <p:txBody>
          <a:bodyPr vert="horz" lIns="91440" tIns="45720" rIns="91440" bIns="45720" rtlCol="0"/>
          <a:lstStyle>
            <a:lvl1pPr algn="r">
              <a:defRPr sz="1200"/>
            </a:lvl1pPr>
          </a:lstStyle>
          <a:p>
            <a:pPr>
              <a:defRPr/>
            </a:pPr>
            <a:fld id="{0E410E3C-6FE3-4F35-B247-8CC3D20C3739}" type="datetimeFigureOut">
              <a:rPr lang="de-DE"/>
              <a:pPr>
                <a:defRPr/>
              </a:pPr>
              <a:t>04.12.2014</a:t>
            </a:fld>
            <a:endParaRPr lang="de-AT"/>
          </a:p>
        </p:txBody>
      </p:sp>
      <p:sp>
        <p:nvSpPr>
          <p:cNvPr id="4" name="Footer Placeholder 3"/>
          <p:cNvSpPr>
            <a:spLocks noGrp="1"/>
          </p:cNvSpPr>
          <p:nvPr>
            <p:ph type="ftr" sz="quarter" idx="2"/>
          </p:nvPr>
        </p:nvSpPr>
        <p:spPr>
          <a:xfrm>
            <a:off x="0" y="8774113"/>
            <a:ext cx="3036888" cy="460375"/>
          </a:xfrm>
          <a:prstGeom prst="rect">
            <a:avLst/>
          </a:prstGeom>
        </p:spPr>
        <p:txBody>
          <a:bodyPr vert="horz" lIns="91440" tIns="45720" rIns="91440" bIns="45720" rtlCol="0" anchor="b"/>
          <a:lstStyle>
            <a:lvl1pPr algn="l">
              <a:defRPr sz="1200"/>
            </a:lvl1pPr>
          </a:lstStyle>
          <a:p>
            <a:pPr>
              <a:defRPr/>
            </a:pPr>
            <a:endParaRPr lang="de-AT"/>
          </a:p>
        </p:txBody>
      </p:sp>
      <p:sp>
        <p:nvSpPr>
          <p:cNvPr id="5" name="Slide Number Placeholder 4"/>
          <p:cNvSpPr>
            <a:spLocks noGrp="1"/>
          </p:cNvSpPr>
          <p:nvPr>
            <p:ph type="sldNum" sz="quarter" idx="3"/>
          </p:nvPr>
        </p:nvSpPr>
        <p:spPr>
          <a:xfrm>
            <a:off x="3971925" y="8774113"/>
            <a:ext cx="3036888" cy="460375"/>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48038E5E-4E01-469D-9C7A-3664AC176E98}" type="slidenum">
              <a:rPr lang="ar-SA"/>
              <a:pPr>
                <a:defRPr/>
              </a:pPr>
              <a:t>‹#›</a:t>
            </a:fld>
            <a:endParaRPr lang="de-AT"/>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9" name="AutoShape 1"/>
          <p:cNvSpPr>
            <a:spLocks noChangeArrowheads="1"/>
          </p:cNvSpPr>
          <p:nvPr/>
        </p:nvSpPr>
        <p:spPr bwMode="auto">
          <a:xfrm>
            <a:off x="0" y="0"/>
            <a:ext cx="7010400" cy="9236075"/>
          </a:xfrm>
          <a:prstGeom prst="roundRect">
            <a:avLst>
              <a:gd name="adj" fmla="val 23"/>
            </a:avLst>
          </a:prstGeom>
          <a:solidFill>
            <a:srgbClr val="FFFFFF"/>
          </a:solidFill>
          <a:ln w="9525">
            <a:noFill/>
            <a:round/>
            <a:headEnd/>
            <a:tailEnd/>
          </a:ln>
          <a:effectLst/>
        </p:spPr>
        <p:txBody>
          <a:bodyPr wrap="none" anchor="ctr"/>
          <a:lstStyle/>
          <a:p>
            <a:pPr algn="l">
              <a:buFont typeface="Arial" charset="0"/>
              <a:buNone/>
              <a:defRPr/>
            </a:pPr>
            <a:endParaRPr lang="de-AT">
              <a:latin typeface="Arial" charset="0"/>
              <a:ea typeface="+mn-ea"/>
              <a:cs typeface="+mn-cs"/>
            </a:endParaRPr>
          </a:p>
        </p:txBody>
      </p:sp>
      <p:sp>
        <p:nvSpPr>
          <p:cNvPr id="2050" name="AutoShape 2"/>
          <p:cNvSpPr>
            <a:spLocks noChangeArrowheads="1"/>
          </p:cNvSpPr>
          <p:nvPr/>
        </p:nvSpPr>
        <p:spPr bwMode="auto">
          <a:xfrm>
            <a:off x="0" y="0"/>
            <a:ext cx="7010400" cy="9236075"/>
          </a:xfrm>
          <a:prstGeom prst="roundRect">
            <a:avLst>
              <a:gd name="adj" fmla="val 23"/>
            </a:avLst>
          </a:prstGeom>
          <a:solidFill>
            <a:srgbClr val="FFFFFF"/>
          </a:solidFill>
          <a:ln w="9525">
            <a:noFill/>
            <a:round/>
            <a:headEnd/>
            <a:tailEnd/>
          </a:ln>
          <a:effectLst/>
        </p:spPr>
        <p:txBody>
          <a:bodyPr wrap="none" anchor="ctr"/>
          <a:lstStyle/>
          <a:p>
            <a:pPr algn="l">
              <a:buFont typeface="Arial" charset="0"/>
              <a:buNone/>
              <a:defRPr/>
            </a:pPr>
            <a:endParaRPr lang="de-AT">
              <a:latin typeface="Arial" charset="0"/>
              <a:ea typeface="+mn-ea"/>
              <a:cs typeface="+mn-cs"/>
            </a:endParaRPr>
          </a:p>
        </p:txBody>
      </p:sp>
      <p:sp>
        <p:nvSpPr>
          <p:cNvPr id="2051" name="AutoShape 3"/>
          <p:cNvSpPr>
            <a:spLocks noChangeArrowheads="1"/>
          </p:cNvSpPr>
          <p:nvPr/>
        </p:nvSpPr>
        <p:spPr bwMode="auto">
          <a:xfrm>
            <a:off x="0" y="0"/>
            <a:ext cx="7010400" cy="9236075"/>
          </a:xfrm>
          <a:prstGeom prst="roundRect">
            <a:avLst>
              <a:gd name="adj" fmla="val 23"/>
            </a:avLst>
          </a:prstGeom>
          <a:solidFill>
            <a:srgbClr val="FFFFFF"/>
          </a:solidFill>
          <a:ln w="9525">
            <a:noFill/>
            <a:round/>
            <a:headEnd/>
            <a:tailEnd/>
          </a:ln>
          <a:effectLst/>
        </p:spPr>
        <p:txBody>
          <a:bodyPr wrap="none" anchor="ctr"/>
          <a:lstStyle/>
          <a:p>
            <a:pPr algn="l">
              <a:buFont typeface="Arial" charset="0"/>
              <a:buNone/>
              <a:defRPr/>
            </a:pPr>
            <a:endParaRPr lang="de-AT">
              <a:latin typeface="Arial" charset="0"/>
              <a:ea typeface="+mn-ea"/>
              <a:cs typeface="+mn-cs"/>
            </a:endParaRPr>
          </a:p>
        </p:txBody>
      </p:sp>
      <p:sp>
        <p:nvSpPr>
          <p:cNvPr id="2052" name="AutoShape 4"/>
          <p:cNvSpPr>
            <a:spLocks noChangeArrowheads="1"/>
          </p:cNvSpPr>
          <p:nvPr/>
        </p:nvSpPr>
        <p:spPr bwMode="auto">
          <a:xfrm>
            <a:off x="0" y="0"/>
            <a:ext cx="7010400" cy="9236075"/>
          </a:xfrm>
          <a:prstGeom prst="roundRect">
            <a:avLst>
              <a:gd name="adj" fmla="val 23"/>
            </a:avLst>
          </a:prstGeom>
          <a:solidFill>
            <a:srgbClr val="FFFFFF"/>
          </a:solidFill>
          <a:ln w="9525">
            <a:noFill/>
            <a:round/>
            <a:headEnd/>
            <a:tailEnd/>
          </a:ln>
          <a:effectLst/>
        </p:spPr>
        <p:txBody>
          <a:bodyPr wrap="none" anchor="ctr"/>
          <a:lstStyle/>
          <a:p>
            <a:pPr algn="l">
              <a:buFont typeface="Arial" charset="0"/>
              <a:buNone/>
              <a:defRPr/>
            </a:pPr>
            <a:endParaRPr lang="de-AT">
              <a:latin typeface="Arial" charset="0"/>
              <a:ea typeface="+mn-ea"/>
              <a:cs typeface="+mn-cs"/>
            </a:endParaRPr>
          </a:p>
        </p:txBody>
      </p:sp>
      <p:sp>
        <p:nvSpPr>
          <p:cNvPr id="2053" name="Text Box 5"/>
          <p:cNvSpPr txBox="1">
            <a:spLocks noChangeArrowheads="1"/>
          </p:cNvSpPr>
          <p:nvPr/>
        </p:nvSpPr>
        <p:spPr bwMode="auto">
          <a:xfrm>
            <a:off x="0" y="0"/>
            <a:ext cx="3033713" cy="461963"/>
          </a:xfrm>
          <a:prstGeom prst="rect">
            <a:avLst/>
          </a:prstGeom>
          <a:noFill/>
          <a:ln w="9525">
            <a:noFill/>
            <a:round/>
            <a:headEnd/>
            <a:tailEnd/>
          </a:ln>
          <a:effectLst/>
        </p:spPr>
        <p:txBody>
          <a:bodyPr wrap="none" anchor="ctr"/>
          <a:lstStyle/>
          <a:p>
            <a:pPr algn="l">
              <a:buFont typeface="Arial" charset="0"/>
              <a:buNone/>
              <a:defRPr/>
            </a:pPr>
            <a:endParaRPr lang="de-AT">
              <a:latin typeface="Arial" charset="0"/>
              <a:ea typeface="+mn-ea"/>
              <a:cs typeface="+mn-cs"/>
            </a:endParaRPr>
          </a:p>
        </p:txBody>
      </p:sp>
      <p:sp>
        <p:nvSpPr>
          <p:cNvPr id="2054" name="Text Box 6"/>
          <p:cNvSpPr txBox="1">
            <a:spLocks noChangeArrowheads="1"/>
          </p:cNvSpPr>
          <p:nvPr/>
        </p:nvSpPr>
        <p:spPr bwMode="auto">
          <a:xfrm>
            <a:off x="3973513" y="0"/>
            <a:ext cx="3033712" cy="461963"/>
          </a:xfrm>
          <a:prstGeom prst="rect">
            <a:avLst/>
          </a:prstGeom>
          <a:noFill/>
          <a:ln w="9525">
            <a:noFill/>
            <a:round/>
            <a:headEnd/>
            <a:tailEnd/>
          </a:ln>
          <a:effectLst/>
        </p:spPr>
        <p:txBody>
          <a:bodyPr wrap="none" anchor="ctr"/>
          <a:lstStyle/>
          <a:p>
            <a:pPr algn="l">
              <a:buFont typeface="Arial" charset="0"/>
              <a:buNone/>
              <a:defRPr/>
            </a:pPr>
            <a:endParaRPr lang="de-AT">
              <a:latin typeface="Arial" charset="0"/>
              <a:ea typeface="+mn-ea"/>
              <a:cs typeface="+mn-cs"/>
            </a:endParaRPr>
          </a:p>
        </p:txBody>
      </p:sp>
      <p:sp>
        <p:nvSpPr>
          <p:cNvPr id="119816" name="Rectangle 7"/>
          <p:cNvSpPr>
            <a:spLocks noGrp="1" noRot="1" noChangeAspect="1" noChangeArrowheads="1"/>
          </p:cNvSpPr>
          <p:nvPr>
            <p:ph type="sldImg"/>
          </p:nvPr>
        </p:nvSpPr>
        <p:spPr bwMode="auto">
          <a:xfrm>
            <a:off x="1198563" y="693738"/>
            <a:ext cx="4608512" cy="3455987"/>
          </a:xfrm>
          <a:prstGeom prst="rect">
            <a:avLst/>
          </a:prstGeom>
          <a:solidFill>
            <a:srgbClr val="FFFFFF"/>
          </a:solidFill>
          <a:ln w="9360">
            <a:solidFill>
              <a:srgbClr val="000000"/>
            </a:solidFill>
            <a:miter lim="800000"/>
            <a:headEnd/>
            <a:tailEnd/>
          </a:ln>
        </p:spPr>
      </p:sp>
      <p:sp>
        <p:nvSpPr>
          <p:cNvPr id="2056" name="Rectangle 8"/>
          <p:cNvSpPr>
            <a:spLocks noGrp="1" noChangeArrowheads="1"/>
          </p:cNvSpPr>
          <p:nvPr>
            <p:ph type="body"/>
          </p:nvPr>
        </p:nvSpPr>
        <p:spPr bwMode="auto">
          <a:xfrm>
            <a:off x="935038" y="4387850"/>
            <a:ext cx="5133975" cy="4149725"/>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p>
            <a:pPr lvl="0"/>
            <a:endParaRPr lang="de-DE" noProof="0" smtClean="0"/>
          </a:p>
        </p:txBody>
      </p:sp>
      <p:sp>
        <p:nvSpPr>
          <p:cNvPr id="2057" name="Text Box 9"/>
          <p:cNvSpPr txBox="1">
            <a:spLocks noChangeArrowheads="1"/>
          </p:cNvSpPr>
          <p:nvPr/>
        </p:nvSpPr>
        <p:spPr bwMode="auto">
          <a:xfrm>
            <a:off x="0" y="8772525"/>
            <a:ext cx="3033713" cy="461963"/>
          </a:xfrm>
          <a:prstGeom prst="rect">
            <a:avLst/>
          </a:prstGeom>
          <a:noFill/>
          <a:ln w="9525">
            <a:noFill/>
            <a:round/>
            <a:headEnd/>
            <a:tailEnd/>
          </a:ln>
          <a:effectLst/>
        </p:spPr>
        <p:txBody>
          <a:bodyPr wrap="none" anchor="ctr"/>
          <a:lstStyle/>
          <a:p>
            <a:pPr algn="l">
              <a:buFont typeface="Arial" charset="0"/>
              <a:buNone/>
              <a:defRPr/>
            </a:pPr>
            <a:endParaRPr lang="de-AT">
              <a:latin typeface="Arial" charset="0"/>
              <a:ea typeface="+mn-ea"/>
              <a:cs typeface="+mn-cs"/>
            </a:endParaRPr>
          </a:p>
        </p:txBody>
      </p:sp>
      <p:sp>
        <p:nvSpPr>
          <p:cNvPr id="2058" name="Rectangle 10"/>
          <p:cNvSpPr>
            <a:spLocks noGrp="1" noChangeArrowheads="1"/>
          </p:cNvSpPr>
          <p:nvPr>
            <p:ph type="sldNum"/>
          </p:nvPr>
        </p:nvSpPr>
        <p:spPr bwMode="auto">
          <a:xfrm>
            <a:off x="3973513" y="8774113"/>
            <a:ext cx="3030537" cy="455612"/>
          </a:xfrm>
          <a:prstGeom prst="rect">
            <a:avLst/>
          </a:prstGeom>
          <a:noFill/>
          <a:ln w="9525">
            <a:noFill/>
            <a:round/>
            <a:headEnd/>
            <a:tailEnd/>
          </a:ln>
          <a:effectLst/>
        </p:spPr>
        <p:txBody>
          <a:bodyPr vert="horz" wrap="square" lIns="90000" tIns="46800" rIns="90000" bIns="46800" numCol="1" anchor="b" anchorCtr="0" compatLnSpc="1">
            <a:prstTxWarp prst="textNoShape">
              <a:avLst/>
            </a:prstTxWarp>
          </a:bodyPr>
          <a:lstStyle>
            <a:lvl1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ahoma" pitchFamily="34" charset="0"/>
              </a:defRPr>
            </a:lvl1pPr>
          </a:lstStyle>
          <a:p>
            <a:pPr>
              <a:defRPr/>
            </a:pPr>
            <a:fld id="{0BAAB728-B4C9-4DEC-91A8-7A1D90EE2192}" type="slidenum">
              <a:rPr lang="ar-SA"/>
              <a:pPr>
                <a:defRPr/>
              </a:pPr>
              <a:t>‹#›</a:t>
            </a:fld>
            <a:endParaRPr lang="en-GB"/>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0834" name="Rectangle 10"/>
          <p:cNvSpPr>
            <a:spLocks noGrp="1" noChangeArrowheads="1"/>
          </p:cNvSpPr>
          <p:nvPr>
            <p:ph type="sldNum" sz="quarter"/>
          </p:nvPr>
        </p:nvSpPr>
        <p:spPr>
          <a:noFill/>
        </p:spPr>
        <p:txBody>
          <a:bodyPr/>
          <a:lstStyle/>
          <a:p>
            <a:fld id="{BB308446-95F7-45DC-89F5-3C146303F2B5}" type="slidenum">
              <a:rPr lang="ar-SA" smtClean="0"/>
              <a:pPr/>
              <a:t>1</a:t>
            </a:fld>
            <a:endParaRPr lang="en-GB" smtClean="0"/>
          </a:p>
        </p:txBody>
      </p:sp>
      <p:sp>
        <p:nvSpPr>
          <p:cNvPr id="120835"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371D7568-E17F-4934-8D30-704C412EA68E}"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a:t>
            </a:fld>
            <a:endParaRPr lang="en-GB" sz="1200">
              <a:solidFill>
                <a:srgbClr val="000000"/>
              </a:solidFill>
              <a:latin typeface="Tahoma" pitchFamily="34" charset="0"/>
            </a:endParaRPr>
          </a:p>
        </p:txBody>
      </p:sp>
      <p:sp>
        <p:nvSpPr>
          <p:cNvPr id="120836"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BD8C21E0-DA14-455B-8C3B-1A950118ACFD}"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a:t>
            </a:fld>
            <a:endParaRPr lang="en-GB" sz="1200">
              <a:solidFill>
                <a:srgbClr val="000000"/>
              </a:solidFill>
              <a:latin typeface="Tahoma" pitchFamily="34" charset="0"/>
            </a:endParaRPr>
          </a:p>
        </p:txBody>
      </p:sp>
      <p:sp>
        <p:nvSpPr>
          <p:cNvPr id="120837"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120838"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0530"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392370BE-99B9-454D-ABF6-29D1ED01CD6F}"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a:t>
            </a:fld>
            <a:endParaRPr lang="en-GB" sz="1200">
              <a:solidFill>
                <a:srgbClr val="000000"/>
              </a:solidFill>
              <a:latin typeface="Tahoma" pitchFamily="34" charset="0"/>
            </a:endParaRPr>
          </a:p>
        </p:txBody>
      </p:sp>
      <p:sp>
        <p:nvSpPr>
          <p:cNvPr id="150531"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EF714686-0F98-443B-AEAB-36FFA4E53E83}"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a:t>
            </a:fld>
            <a:endParaRPr lang="en-GB" sz="1200">
              <a:solidFill>
                <a:srgbClr val="000000"/>
              </a:solidFill>
              <a:latin typeface="Tahoma" pitchFamily="34" charset="0"/>
            </a:endParaRPr>
          </a:p>
        </p:txBody>
      </p:sp>
      <p:sp>
        <p:nvSpPr>
          <p:cNvPr id="150532"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72C3DE88-9AC3-4C10-803C-CC2B278977B3}"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a:t>
            </a:fld>
            <a:endParaRPr lang="en-GB" sz="1200">
              <a:solidFill>
                <a:srgbClr val="000000"/>
              </a:solidFill>
              <a:latin typeface="Tahoma" pitchFamily="34" charset="0"/>
            </a:endParaRPr>
          </a:p>
        </p:txBody>
      </p:sp>
      <p:sp>
        <p:nvSpPr>
          <p:cNvPr id="150533"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150534"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1554"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32B3082-E02A-4647-9498-AF03DA3CAEC9}"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a:t>
            </a:fld>
            <a:endParaRPr lang="en-GB" sz="1200">
              <a:solidFill>
                <a:srgbClr val="000000"/>
              </a:solidFill>
              <a:latin typeface="Tahoma" pitchFamily="34" charset="0"/>
            </a:endParaRPr>
          </a:p>
        </p:txBody>
      </p:sp>
      <p:sp>
        <p:nvSpPr>
          <p:cNvPr id="151555"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903127D6-CFFE-494E-ACE2-D25F1F4A284B}"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a:t>
            </a:fld>
            <a:endParaRPr lang="en-GB" sz="1200">
              <a:solidFill>
                <a:srgbClr val="000000"/>
              </a:solidFill>
              <a:latin typeface="Tahoma" pitchFamily="34" charset="0"/>
            </a:endParaRPr>
          </a:p>
        </p:txBody>
      </p:sp>
      <p:sp>
        <p:nvSpPr>
          <p:cNvPr id="151556"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BC408A0F-C7C2-41EF-81C6-011EF66687D0}"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a:t>
            </a:fld>
            <a:endParaRPr lang="en-GB" sz="1200">
              <a:solidFill>
                <a:srgbClr val="000000"/>
              </a:solidFill>
              <a:latin typeface="Tahoma" pitchFamily="34" charset="0"/>
            </a:endParaRPr>
          </a:p>
        </p:txBody>
      </p:sp>
      <p:sp>
        <p:nvSpPr>
          <p:cNvPr id="151557"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151558"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2578"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946DBEEA-CB14-454A-BBE9-BE6782EFDB36}"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a:t>
            </a:fld>
            <a:endParaRPr lang="en-GB" sz="1200">
              <a:solidFill>
                <a:srgbClr val="000000"/>
              </a:solidFill>
              <a:latin typeface="Tahoma" pitchFamily="34" charset="0"/>
            </a:endParaRPr>
          </a:p>
        </p:txBody>
      </p:sp>
      <p:sp>
        <p:nvSpPr>
          <p:cNvPr id="152579"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23D0AF3A-2565-4609-BA62-C391B2975D41}"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a:t>
            </a:fld>
            <a:endParaRPr lang="en-GB" sz="1200">
              <a:solidFill>
                <a:srgbClr val="000000"/>
              </a:solidFill>
              <a:latin typeface="Tahoma" pitchFamily="34" charset="0"/>
            </a:endParaRPr>
          </a:p>
        </p:txBody>
      </p:sp>
      <p:sp>
        <p:nvSpPr>
          <p:cNvPr id="152580"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89556487-5D14-4A26-800B-54A55C1CE9E8}"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a:t>
            </a:fld>
            <a:endParaRPr lang="en-GB" sz="1200">
              <a:solidFill>
                <a:srgbClr val="000000"/>
              </a:solidFill>
              <a:latin typeface="Tahoma" pitchFamily="34" charset="0"/>
            </a:endParaRPr>
          </a:p>
        </p:txBody>
      </p:sp>
      <p:sp>
        <p:nvSpPr>
          <p:cNvPr id="152581"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152582"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02"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D1611F08-06A6-4081-9323-E3E742171D84}"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5</a:t>
            </a:fld>
            <a:endParaRPr lang="en-GB" sz="1200">
              <a:solidFill>
                <a:srgbClr val="000000"/>
              </a:solidFill>
              <a:latin typeface="Tahoma" pitchFamily="34" charset="0"/>
            </a:endParaRPr>
          </a:p>
        </p:txBody>
      </p:sp>
      <p:sp>
        <p:nvSpPr>
          <p:cNvPr id="153603"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3C342A1C-7ABA-49CB-A574-60719005458D}"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5</a:t>
            </a:fld>
            <a:endParaRPr lang="en-GB" sz="1200">
              <a:solidFill>
                <a:srgbClr val="000000"/>
              </a:solidFill>
              <a:latin typeface="Tahoma" pitchFamily="34" charset="0"/>
            </a:endParaRPr>
          </a:p>
        </p:txBody>
      </p:sp>
      <p:sp>
        <p:nvSpPr>
          <p:cNvPr id="153604"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4613DCC1-AE78-4EEC-BB60-5B2C5AAA311F}"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5</a:t>
            </a:fld>
            <a:endParaRPr lang="en-GB" sz="1200">
              <a:solidFill>
                <a:srgbClr val="000000"/>
              </a:solidFill>
              <a:latin typeface="Tahoma" pitchFamily="34" charset="0"/>
            </a:endParaRPr>
          </a:p>
        </p:txBody>
      </p:sp>
      <p:sp>
        <p:nvSpPr>
          <p:cNvPr id="153605"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153606"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4626"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FB32BEE5-25C4-4C95-B00E-5D0BBFFCD394}"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6</a:t>
            </a:fld>
            <a:endParaRPr lang="en-GB" sz="1200">
              <a:solidFill>
                <a:srgbClr val="000000"/>
              </a:solidFill>
              <a:latin typeface="Tahoma" pitchFamily="34" charset="0"/>
            </a:endParaRPr>
          </a:p>
        </p:txBody>
      </p:sp>
      <p:sp>
        <p:nvSpPr>
          <p:cNvPr id="154627"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D790F11-C13A-45F4-A39A-454C5A04CF77}"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6</a:t>
            </a:fld>
            <a:endParaRPr lang="en-GB" sz="1200">
              <a:solidFill>
                <a:srgbClr val="000000"/>
              </a:solidFill>
              <a:latin typeface="Tahoma" pitchFamily="34" charset="0"/>
            </a:endParaRPr>
          </a:p>
        </p:txBody>
      </p:sp>
      <p:sp>
        <p:nvSpPr>
          <p:cNvPr id="154628"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5050F85-B0E8-4321-8922-A91C6DE650A2}"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6</a:t>
            </a:fld>
            <a:endParaRPr lang="en-GB" sz="1200">
              <a:solidFill>
                <a:srgbClr val="000000"/>
              </a:solidFill>
              <a:latin typeface="Tahoma" pitchFamily="34" charset="0"/>
            </a:endParaRPr>
          </a:p>
        </p:txBody>
      </p:sp>
      <p:sp>
        <p:nvSpPr>
          <p:cNvPr id="154629"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154630"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5650"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922028C3-137D-4DFC-8D1C-CA7AF3D1D6B0}"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7</a:t>
            </a:fld>
            <a:endParaRPr lang="en-GB" sz="1200">
              <a:solidFill>
                <a:srgbClr val="000000"/>
              </a:solidFill>
              <a:latin typeface="Tahoma" pitchFamily="34" charset="0"/>
            </a:endParaRPr>
          </a:p>
        </p:txBody>
      </p:sp>
      <p:sp>
        <p:nvSpPr>
          <p:cNvPr id="155651"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C3E1D7DD-823C-436B-A1AF-5E0E73B5C339}"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7</a:t>
            </a:fld>
            <a:endParaRPr lang="en-GB" sz="1200">
              <a:solidFill>
                <a:srgbClr val="000000"/>
              </a:solidFill>
              <a:latin typeface="Tahoma" pitchFamily="34" charset="0"/>
            </a:endParaRPr>
          </a:p>
        </p:txBody>
      </p:sp>
      <p:sp>
        <p:nvSpPr>
          <p:cNvPr id="155652"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4F1DA1A6-8351-4A11-8D64-921EC3471D11}"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7</a:t>
            </a:fld>
            <a:endParaRPr lang="en-GB" sz="1200">
              <a:solidFill>
                <a:srgbClr val="000000"/>
              </a:solidFill>
              <a:latin typeface="Tahoma" pitchFamily="34" charset="0"/>
            </a:endParaRPr>
          </a:p>
        </p:txBody>
      </p:sp>
      <p:sp>
        <p:nvSpPr>
          <p:cNvPr id="155653"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155654"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6674"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D97E038-9A3E-4180-B894-0910A7C6DEF9}"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8</a:t>
            </a:fld>
            <a:endParaRPr lang="en-GB" sz="1200">
              <a:solidFill>
                <a:srgbClr val="000000"/>
              </a:solidFill>
              <a:latin typeface="Tahoma" pitchFamily="34" charset="0"/>
            </a:endParaRPr>
          </a:p>
        </p:txBody>
      </p:sp>
      <p:sp>
        <p:nvSpPr>
          <p:cNvPr id="156675"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EB333F5-5EF3-4DFF-BB57-FC165215232B}"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8</a:t>
            </a:fld>
            <a:endParaRPr lang="en-GB" sz="1200">
              <a:solidFill>
                <a:srgbClr val="000000"/>
              </a:solidFill>
              <a:latin typeface="Tahoma" pitchFamily="34" charset="0"/>
            </a:endParaRPr>
          </a:p>
        </p:txBody>
      </p:sp>
      <p:sp>
        <p:nvSpPr>
          <p:cNvPr id="156676"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07FCBEB-B3DF-4922-8D59-EDB30942BD03}"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8</a:t>
            </a:fld>
            <a:endParaRPr lang="en-GB" sz="1200">
              <a:solidFill>
                <a:srgbClr val="000000"/>
              </a:solidFill>
              <a:latin typeface="Tahoma" pitchFamily="34" charset="0"/>
            </a:endParaRPr>
          </a:p>
        </p:txBody>
      </p:sp>
      <p:sp>
        <p:nvSpPr>
          <p:cNvPr id="156677"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156678"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7698"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B5C6D7DB-8E3B-4B9E-81B0-CB8325AA7A48}"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9</a:t>
            </a:fld>
            <a:endParaRPr lang="en-GB" sz="1200">
              <a:solidFill>
                <a:srgbClr val="000000"/>
              </a:solidFill>
              <a:latin typeface="Tahoma" pitchFamily="34" charset="0"/>
            </a:endParaRPr>
          </a:p>
        </p:txBody>
      </p:sp>
      <p:sp>
        <p:nvSpPr>
          <p:cNvPr id="157699"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1D9105E1-1B69-4234-8EB2-07FF8C61FBF9}"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9</a:t>
            </a:fld>
            <a:endParaRPr lang="en-GB" sz="1200">
              <a:solidFill>
                <a:srgbClr val="000000"/>
              </a:solidFill>
              <a:latin typeface="Tahoma" pitchFamily="34" charset="0"/>
            </a:endParaRPr>
          </a:p>
        </p:txBody>
      </p:sp>
      <p:sp>
        <p:nvSpPr>
          <p:cNvPr id="157700"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2AE8BABC-6CC5-4BCF-B8DF-8DD11AB13BC4}"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9</a:t>
            </a:fld>
            <a:endParaRPr lang="en-GB" sz="1200">
              <a:solidFill>
                <a:srgbClr val="000000"/>
              </a:solidFill>
              <a:latin typeface="Tahoma" pitchFamily="34" charset="0"/>
            </a:endParaRPr>
          </a:p>
        </p:txBody>
      </p:sp>
      <p:sp>
        <p:nvSpPr>
          <p:cNvPr id="157701"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157702"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8722"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05AB5B65-0B65-43EE-985A-448BFB183261}"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10</a:t>
            </a:fld>
            <a:endParaRPr lang="en-GB" sz="1200">
              <a:solidFill>
                <a:srgbClr val="000000"/>
              </a:solidFill>
              <a:latin typeface="Tahoma" pitchFamily="34" charset="0"/>
            </a:endParaRPr>
          </a:p>
        </p:txBody>
      </p:sp>
      <p:sp>
        <p:nvSpPr>
          <p:cNvPr id="158723"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20B354C2-385D-4D40-9163-B20A9E05D040}"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10</a:t>
            </a:fld>
            <a:endParaRPr lang="en-GB" sz="1200">
              <a:solidFill>
                <a:srgbClr val="000000"/>
              </a:solidFill>
              <a:latin typeface="Tahoma" pitchFamily="34" charset="0"/>
            </a:endParaRPr>
          </a:p>
        </p:txBody>
      </p:sp>
      <p:sp>
        <p:nvSpPr>
          <p:cNvPr id="158724"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5DC3FD0-2440-4036-9ABF-368AF4AF84EE}"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10</a:t>
            </a:fld>
            <a:endParaRPr lang="en-GB" sz="1200">
              <a:solidFill>
                <a:srgbClr val="000000"/>
              </a:solidFill>
              <a:latin typeface="Tahoma" pitchFamily="34" charset="0"/>
            </a:endParaRPr>
          </a:p>
        </p:txBody>
      </p:sp>
      <p:sp>
        <p:nvSpPr>
          <p:cNvPr id="158725"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158726"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9746"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35AE96F8-EC68-451A-A30D-3D495D3CD535}"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11</a:t>
            </a:fld>
            <a:endParaRPr lang="en-GB" sz="1200">
              <a:solidFill>
                <a:srgbClr val="000000"/>
              </a:solidFill>
              <a:latin typeface="Tahoma" pitchFamily="34" charset="0"/>
            </a:endParaRPr>
          </a:p>
        </p:txBody>
      </p:sp>
      <p:sp>
        <p:nvSpPr>
          <p:cNvPr id="159747"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B3B1CE78-3F42-4140-A05E-0AD72BCD7BC4}"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11</a:t>
            </a:fld>
            <a:endParaRPr lang="en-GB" sz="1200">
              <a:solidFill>
                <a:srgbClr val="000000"/>
              </a:solidFill>
              <a:latin typeface="Tahoma" pitchFamily="34" charset="0"/>
            </a:endParaRPr>
          </a:p>
        </p:txBody>
      </p:sp>
      <p:sp>
        <p:nvSpPr>
          <p:cNvPr id="159748"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E7B2426F-B597-46E6-B421-17F5F06195DB}"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11</a:t>
            </a:fld>
            <a:endParaRPr lang="en-GB" sz="1200">
              <a:solidFill>
                <a:srgbClr val="000000"/>
              </a:solidFill>
              <a:latin typeface="Tahoma" pitchFamily="34" charset="0"/>
            </a:endParaRPr>
          </a:p>
        </p:txBody>
      </p:sp>
      <p:sp>
        <p:nvSpPr>
          <p:cNvPr id="159749"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159750"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0770"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23D9F23-C30F-41EA-82C3-A2210CF5188F}"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12</a:t>
            </a:fld>
            <a:endParaRPr lang="en-GB" sz="1200">
              <a:solidFill>
                <a:srgbClr val="000000"/>
              </a:solidFill>
              <a:latin typeface="Tahoma" pitchFamily="34" charset="0"/>
            </a:endParaRPr>
          </a:p>
        </p:txBody>
      </p:sp>
      <p:sp>
        <p:nvSpPr>
          <p:cNvPr id="160771"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E42D82D5-E6A5-4045-9C6B-280876558D4C}"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12</a:t>
            </a:fld>
            <a:endParaRPr lang="en-GB" sz="1200">
              <a:solidFill>
                <a:srgbClr val="000000"/>
              </a:solidFill>
              <a:latin typeface="Tahoma" pitchFamily="34" charset="0"/>
            </a:endParaRPr>
          </a:p>
        </p:txBody>
      </p:sp>
      <p:sp>
        <p:nvSpPr>
          <p:cNvPr id="160772"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1693BEFE-00B1-44B5-BB0F-10E482C14F2B}"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12</a:t>
            </a:fld>
            <a:endParaRPr lang="en-GB" sz="1200">
              <a:solidFill>
                <a:srgbClr val="000000"/>
              </a:solidFill>
              <a:latin typeface="Tahoma" pitchFamily="34" charset="0"/>
            </a:endParaRPr>
          </a:p>
        </p:txBody>
      </p:sp>
      <p:sp>
        <p:nvSpPr>
          <p:cNvPr id="160773"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160774"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1794"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9C4AD032-68A5-4F1F-A78B-2FA51A646F79}"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13</a:t>
            </a:fld>
            <a:endParaRPr lang="en-GB" sz="1200">
              <a:solidFill>
                <a:srgbClr val="000000"/>
              </a:solidFill>
              <a:latin typeface="Tahoma" pitchFamily="34" charset="0"/>
            </a:endParaRPr>
          </a:p>
        </p:txBody>
      </p:sp>
      <p:sp>
        <p:nvSpPr>
          <p:cNvPr id="161795"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27C9310D-E30F-4F0F-A014-2BF1E9C74B36}"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13</a:t>
            </a:fld>
            <a:endParaRPr lang="en-GB" sz="1200">
              <a:solidFill>
                <a:srgbClr val="000000"/>
              </a:solidFill>
              <a:latin typeface="Tahoma" pitchFamily="34" charset="0"/>
            </a:endParaRPr>
          </a:p>
        </p:txBody>
      </p:sp>
      <p:sp>
        <p:nvSpPr>
          <p:cNvPr id="161796"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78CCA13-A2C4-4D96-8906-F87FED9366BC}"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13</a:t>
            </a:fld>
            <a:endParaRPr lang="en-GB" sz="1200">
              <a:solidFill>
                <a:srgbClr val="000000"/>
              </a:solidFill>
              <a:latin typeface="Tahoma" pitchFamily="34" charset="0"/>
            </a:endParaRPr>
          </a:p>
        </p:txBody>
      </p:sp>
      <p:sp>
        <p:nvSpPr>
          <p:cNvPr id="161797"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161798"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2818"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7B608023-6702-4DC6-B836-360076CAA217}"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14</a:t>
            </a:fld>
            <a:endParaRPr lang="en-GB" sz="1200">
              <a:solidFill>
                <a:srgbClr val="000000"/>
              </a:solidFill>
              <a:latin typeface="Tahoma" pitchFamily="34" charset="0"/>
            </a:endParaRPr>
          </a:p>
        </p:txBody>
      </p:sp>
      <p:sp>
        <p:nvSpPr>
          <p:cNvPr id="162819"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FF037422-1093-41D0-9D1E-ABD7521CDAB1}"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14</a:t>
            </a:fld>
            <a:endParaRPr lang="en-GB" sz="1200">
              <a:solidFill>
                <a:srgbClr val="000000"/>
              </a:solidFill>
              <a:latin typeface="Tahoma" pitchFamily="34" charset="0"/>
            </a:endParaRPr>
          </a:p>
        </p:txBody>
      </p:sp>
      <p:sp>
        <p:nvSpPr>
          <p:cNvPr id="162820"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EEB97D39-DDC7-46CA-BC24-EE8824C736B6}"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14</a:t>
            </a:fld>
            <a:endParaRPr lang="en-GB" sz="1200">
              <a:solidFill>
                <a:srgbClr val="000000"/>
              </a:solidFill>
              <a:latin typeface="Tahoma" pitchFamily="34" charset="0"/>
            </a:endParaRPr>
          </a:p>
        </p:txBody>
      </p:sp>
      <p:sp>
        <p:nvSpPr>
          <p:cNvPr id="162821"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162822"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42"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4A562FF4-5B8A-4B93-9646-7FC987C0604D}"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15</a:t>
            </a:fld>
            <a:endParaRPr lang="en-GB" sz="1200">
              <a:solidFill>
                <a:srgbClr val="000000"/>
              </a:solidFill>
              <a:latin typeface="Tahoma" pitchFamily="34" charset="0"/>
            </a:endParaRPr>
          </a:p>
        </p:txBody>
      </p:sp>
      <p:sp>
        <p:nvSpPr>
          <p:cNvPr id="163843"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ED9C812-274C-46D7-8266-F97F0A7AA694}"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15</a:t>
            </a:fld>
            <a:endParaRPr lang="en-GB" sz="1200">
              <a:solidFill>
                <a:srgbClr val="000000"/>
              </a:solidFill>
              <a:latin typeface="Tahoma" pitchFamily="34" charset="0"/>
            </a:endParaRPr>
          </a:p>
        </p:txBody>
      </p:sp>
      <p:sp>
        <p:nvSpPr>
          <p:cNvPr id="163844"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BD776DF-97D0-4F97-9B24-1FC24A9ACB5D}"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15</a:t>
            </a:fld>
            <a:endParaRPr lang="en-GB" sz="1200">
              <a:solidFill>
                <a:srgbClr val="000000"/>
              </a:solidFill>
              <a:latin typeface="Tahoma" pitchFamily="34" charset="0"/>
            </a:endParaRPr>
          </a:p>
        </p:txBody>
      </p:sp>
      <p:sp>
        <p:nvSpPr>
          <p:cNvPr id="163845"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163846"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4866"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6CB4736E-CB11-436C-88D0-40B1788F3906}"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16</a:t>
            </a:fld>
            <a:endParaRPr lang="en-GB" sz="1200">
              <a:solidFill>
                <a:srgbClr val="000000"/>
              </a:solidFill>
              <a:latin typeface="Tahoma" pitchFamily="34" charset="0"/>
            </a:endParaRPr>
          </a:p>
        </p:txBody>
      </p:sp>
      <p:sp>
        <p:nvSpPr>
          <p:cNvPr id="164867"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B30BA8F2-8771-4D36-9D7C-AFD0435C1718}"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16</a:t>
            </a:fld>
            <a:endParaRPr lang="en-GB" sz="1200">
              <a:solidFill>
                <a:srgbClr val="000000"/>
              </a:solidFill>
              <a:latin typeface="Tahoma" pitchFamily="34" charset="0"/>
            </a:endParaRPr>
          </a:p>
        </p:txBody>
      </p:sp>
      <p:sp>
        <p:nvSpPr>
          <p:cNvPr id="164868"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170F5130-87A9-451F-8014-59292B817BB0}"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16</a:t>
            </a:fld>
            <a:endParaRPr lang="en-GB" sz="1200">
              <a:solidFill>
                <a:srgbClr val="000000"/>
              </a:solidFill>
              <a:latin typeface="Tahoma" pitchFamily="34" charset="0"/>
            </a:endParaRPr>
          </a:p>
        </p:txBody>
      </p:sp>
      <p:sp>
        <p:nvSpPr>
          <p:cNvPr id="164869"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164870"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5890"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072B1170-4B85-4AD4-A28C-B697616E964E}"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17</a:t>
            </a:fld>
            <a:endParaRPr lang="en-GB" sz="1200">
              <a:solidFill>
                <a:srgbClr val="000000"/>
              </a:solidFill>
              <a:latin typeface="Tahoma" pitchFamily="34" charset="0"/>
            </a:endParaRPr>
          </a:p>
        </p:txBody>
      </p:sp>
      <p:sp>
        <p:nvSpPr>
          <p:cNvPr id="165891"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E9A38698-5281-43C8-9586-59E7D19D5293}"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17</a:t>
            </a:fld>
            <a:endParaRPr lang="en-GB" sz="1200">
              <a:solidFill>
                <a:srgbClr val="000000"/>
              </a:solidFill>
              <a:latin typeface="Tahoma" pitchFamily="34" charset="0"/>
            </a:endParaRPr>
          </a:p>
        </p:txBody>
      </p:sp>
      <p:sp>
        <p:nvSpPr>
          <p:cNvPr id="165892"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8EA1B4CD-B751-419C-B560-5B3728CD8F12}"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17</a:t>
            </a:fld>
            <a:endParaRPr lang="en-GB" sz="1200">
              <a:solidFill>
                <a:srgbClr val="000000"/>
              </a:solidFill>
              <a:latin typeface="Tahoma" pitchFamily="34" charset="0"/>
            </a:endParaRPr>
          </a:p>
        </p:txBody>
      </p:sp>
      <p:sp>
        <p:nvSpPr>
          <p:cNvPr id="165893"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165894"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6914"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36F8A61E-1C7C-43F3-9451-B5381F3EED34}"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18</a:t>
            </a:fld>
            <a:endParaRPr lang="en-GB" sz="1200">
              <a:solidFill>
                <a:srgbClr val="000000"/>
              </a:solidFill>
              <a:latin typeface="Tahoma" pitchFamily="34" charset="0"/>
            </a:endParaRPr>
          </a:p>
        </p:txBody>
      </p:sp>
      <p:sp>
        <p:nvSpPr>
          <p:cNvPr id="166915"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DDC9C049-ED49-407B-A10E-7B191FC9E870}"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18</a:t>
            </a:fld>
            <a:endParaRPr lang="en-GB" sz="1200">
              <a:solidFill>
                <a:srgbClr val="000000"/>
              </a:solidFill>
              <a:latin typeface="Tahoma" pitchFamily="34" charset="0"/>
            </a:endParaRPr>
          </a:p>
        </p:txBody>
      </p:sp>
      <p:sp>
        <p:nvSpPr>
          <p:cNvPr id="166916"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16181B98-843A-47D5-8822-E1C24F64149A}"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18</a:t>
            </a:fld>
            <a:endParaRPr lang="en-GB" sz="1200">
              <a:solidFill>
                <a:srgbClr val="000000"/>
              </a:solidFill>
              <a:latin typeface="Tahoma" pitchFamily="34" charset="0"/>
            </a:endParaRPr>
          </a:p>
        </p:txBody>
      </p:sp>
      <p:sp>
        <p:nvSpPr>
          <p:cNvPr id="166917"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166918"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7938"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D28A9F02-2E42-44E3-AB3E-E54855DF06AD}"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19</a:t>
            </a:fld>
            <a:endParaRPr lang="en-GB" sz="1200">
              <a:solidFill>
                <a:srgbClr val="000000"/>
              </a:solidFill>
              <a:latin typeface="Tahoma" pitchFamily="34" charset="0"/>
            </a:endParaRPr>
          </a:p>
        </p:txBody>
      </p:sp>
      <p:sp>
        <p:nvSpPr>
          <p:cNvPr id="167939"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054300CC-401A-4AE7-8CC5-E140B91FB0A4}"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19</a:t>
            </a:fld>
            <a:endParaRPr lang="en-GB" sz="1200">
              <a:solidFill>
                <a:srgbClr val="000000"/>
              </a:solidFill>
              <a:latin typeface="Tahoma" pitchFamily="34" charset="0"/>
            </a:endParaRPr>
          </a:p>
        </p:txBody>
      </p:sp>
      <p:sp>
        <p:nvSpPr>
          <p:cNvPr id="167940"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1117C86A-6570-4DCB-A7CB-4AC3DA69A500}"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19</a:t>
            </a:fld>
            <a:endParaRPr lang="en-GB" sz="1200">
              <a:solidFill>
                <a:srgbClr val="000000"/>
              </a:solidFill>
              <a:latin typeface="Tahoma" pitchFamily="34" charset="0"/>
            </a:endParaRPr>
          </a:p>
        </p:txBody>
      </p:sp>
      <p:sp>
        <p:nvSpPr>
          <p:cNvPr id="167941"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167942"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8962"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01AB8773-C41E-4ECB-BC58-98583CED2AFC}"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20</a:t>
            </a:fld>
            <a:endParaRPr lang="en-GB" sz="1200">
              <a:solidFill>
                <a:srgbClr val="000000"/>
              </a:solidFill>
              <a:latin typeface="Tahoma" pitchFamily="34" charset="0"/>
            </a:endParaRPr>
          </a:p>
        </p:txBody>
      </p:sp>
      <p:sp>
        <p:nvSpPr>
          <p:cNvPr id="168963"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1420F283-B95B-477F-852F-40F658636B36}"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20</a:t>
            </a:fld>
            <a:endParaRPr lang="en-GB" sz="1200">
              <a:solidFill>
                <a:srgbClr val="000000"/>
              </a:solidFill>
              <a:latin typeface="Tahoma" pitchFamily="34" charset="0"/>
            </a:endParaRPr>
          </a:p>
        </p:txBody>
      </p:sp>
      <p:sp>
        <p:nvSpPr>
          <p:cNvPr id="168964"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FFE6B8DE-AB08-479F-ABF9-DF3511B52521}"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20</a:t>
            </a:fld>
            <a:endParaRPr lang="en-GB" sz="1200">
              <a:solidFill>
                <a:srgbClr val="000000"/>
              </a:solidFill>
              <a:latin typeface="Tahoma" pitchFamily="34" charset="0"/>
            </a:endParaRPr>
          </a:p>
        </p:txBody>
      </p:sp>
      <p:sp>
        <p:nvSpPr>
          <p:cNvPr id="168965"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168966"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9986"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E5C062E6-B3BA-4BD5-B28D-79E57C2CC659}"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21</a:t>
            </a:fld>
            <a:endParaRPr lang="en-GB" sz="1200">
              <a:solidFill>
                <a:srgbClr val="000000"/>
              </a:solidFill>
              <a:latin typeface="Tahoma" pitchFamily="34" charset="0"/>
            </a:endParaRPr>
          </a:p>
        </p:txBody>
      </p:sp>
      <p:sp>
        <p:nvSpPr>
          <p:cNvPr id="169987"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C5B80066-0BCA-4609-9C39-96E3A87652E6}"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21</a:t>
            </a:fld>
            <a:endParaRPr lang="en-GB" sz="1200">
              <a:solidFill>
                <a:srgbClr val="000000"/>
              </a:solidFill>
              <a:latin typeface="Tahoma" pitchFamily="34" charset="0"/>
            </a:endParaRPr>
          </a:p>
        </p:txBody>
      </p:sp>
      <p:sp>
        <p:nvSpPr>
          <p:cNvPr id="169988"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E97DECD-CE15-4375-B920-B3FD2871D07F}"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21</a:t>
            </a:fld>
            <a:endParaRPr lang="en-GB" sz="1200">
              <a:solidFill>
                <a:srgbClr val="000000"/>
              </a:solidFill>
              <a:latin typeface="Tahoma" pitchFamily="34" charset="0"/>
            </a:endParaRPr>
          </a:p>
        </p:txBody>
      </p:sp>
      <p:sp>
        <p:nvSpPr>
          <p:cNvPr id="169989"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169990"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1010"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90023CCD-E00D-40F6-B3A4-99A8A40328D5}"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22</a:t>
            </a:fld>
            <a:endParaRPr lang="en-GB" sz="1200">
              <a:solidFill>
                <a:srgbClr val="000000"/>
              </a:solidFill>
              <a:latin typeface="Tahoma" pitchFamily="34" charset="0"/>
            </a:endParaRPr>
          </a:p>
        </p:txBody>
      </p:sp>
      <p:sp>
        <p:nvSpPr>
          <p:cNvPr id="171011"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B037347-D0FE-414A-B81C-F43822428E09}"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22</a:t>
            </a:fld>
            <a:endParaRPr lang="en-GB" sz="1200">
              <a:solidFill>
                <a:srgbClr val="000000"/>
              </a:solidFill>
              <a:latin typeface="Tahoma" pitchFamily="34" charset="0"/>
            </a:endParaRPr>
          </a:p>
        </p:txBody>
      </p:sp>
      <p:sp>
        <p:nvSpPr>
          <p:cNvPr id="171012"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CE2F6600-919E-463C-B9CC-2DDF79E8488B}"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22</a:t>
            </a:fld>
            <a:endParaRPr lang="en-GB" sz="1200">
              <a:solidFill>
                <a:srgbClr val="000000"/>
              </a:solidFill>
              <a:latin typeface="Tahoma" pitchFamily="34" charset="0"/>
            </a:endParaRPr>
          </a:p>
        </p:txBody>
      </p:sp>
      <p:sp>
        <p:nvSpPr>
          <p:cNvPr id="171013"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171014"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2034"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F40897B2-EA7C-4004-96D4-BCE6B99F5964}"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23</a:t>
            </a:fld>
            <a:endParaRPr lang="en-GB" sz="1200">
              <a:solidFill>
                <a:srgbClr val="000000"/>
              </a:solidFill>
              <a:latin typeface="Tahoma" pitchFamily="34" charset="0"/>
            </a:endParaRPr>
          </a:p>
        </p:txBody>
      </p:sp>
      <p:sp>
        <p:nvSpPr>
          <p:cNvPr id="172035"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08CADF71-ACDD-4B58-8293-32F08295E405}"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23</a:t>
            </a:fld>
            <a:endParaRPr lang="en-GB" sz="1200">
              <a:solidFill>
                <a:srgbClr val="000000"/>
              </a:solidFill>
              <a:latin typeface="Tahoma" pitchFamily="34" charset="0"/>
            </a:endParaRPr>
          </a:p>
        </p:txBody>
      </p:sp>
      <p:sp>
        <p:nvSpPr>
          <p:cNvPr id="172036"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D71DC3F-59B0-41BB-BF54-4806FB3B3F9F}"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23</a:t>
            </a:fld>
            <a:endParaRPr lang="en-GB" sz="1200">
              <a:solidFill>
                <a:srgbClr val="000000"/>
              </a:solidFill>
              <a:latin typeface="Tahoma" pitchFamily="34" charset="0"/>
            </a:endParaRPr>
          </a:p>
        </p:txBody>
      </p:sp>
      <p:sp>
        <p:nvSpPr>
          <p:cNvPr id="172037"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172038"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3058"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47CB70CF-D3AD-47B9-9B25-E49F767CF95B}"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24</a:t>
            </a:fld>
            <a:endParaRPr lang="en-GB" sz="1200">
              <a:solidFill>
                <a:srgbClr val="000000"/>
              </a:solidFill>
              <a:latin typeface="Tahoma" pitchFamily="34" charset="0"/>
            </a:endParaRPr>
          </a:p>
        </p:txBody>
      </p:sp>
      <p:sp>
        <p:nvSpPr>
          <p:cNvPr id="173059"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0FDF1D90-45F9-46BC-85FC-CA646039E7FA}"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24</a:t>
            </a:fld>
            <a:endParaRPr lang="en-GB" sz="1200">
              <a:solidFill>
                <a:srgbClr val="000000"/>
              </a:solidFill>
              <a:latin typeface="Tahoma" pitchFamily="34" charset="0"/>
            </a:endParaRPr>
          </a:p>
        </p:txBody>
      </p:sp>
      <p:sp>
        <p:nvSpPr>
          <p:cNvPr id="173060"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1531C761-007A-4E9B-9B2B-E848DF6952F2}"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24</a:t>
            </a:fld>
            <a:endParaRPr lang="en-GB" sz="1200">
              <a:solidFill>
                <a:srgbClr val="000000"/>
              </a:solidFill>
              <a:latin typeface="Tahoma" pitchFamily="34" charset="0"/>
            </a:endParaRPr>
          </a:p>
        </p:txBody>
      </p:sp>
      <p:sp>
        <p:nvSpPr>
          <p:cNvPr id="173061"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173062"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082"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C66AEDAB-1FF1-4954-9192-5A8898AECEBA}"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25</a:t>
            </a:fld>
            <a:endParaRPr lang="en-GB" sz="1200">
              <a:solidFill>
                <a:srgbClr val="000000"/>
              </a:solidFill>
              <a:latin typeface="Tahoma" pitchFamily="34" charset="0"/>
            </a:endParaRPr>
          </a:p>
        </p:txBody>
      </p:sp>
      <p:sp>
        <p:nvSpPr>
          <p:cNvPr id="174083"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B218C23F-2F41-4F66-8A9A-C502D984FF24}"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25</a:t>
            </a:fld>
            <a:endParaRPr lang="en-GB" sz="1200">
              <a:solidFill>
                <a:srgbClr val="000000"/>
              </a:solidFill>
              <a:latin typeface="Tahoma" pitchFamily="34" charset="0"/>
            </a:endParaRPr>
          </a:p>
        </p:txBody>
      </p:sp>
      <p:sp>
        <p:nvSpPr>
          <p:cNvPr id="174084"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9EDAD348-7C8D-4D08-A9EB-E1C699A5F3AF}"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25</a:t>
            </a:fld>
            <a:endParaRPr lang="en-GB" sz="1200">
              <a:solidFill>
                <a:srgbClr val="000000"/>
              </a:solidFill>
              <a:latin typeface="Tahoma" pitchFamily="34" charset="0"/>
            </a:endParaRPr>
          </a:p>
        </p:txBody>
      </p:sp>
      <p:sp>
        <p:nvSpPr>
          <p:cNvPr id="174085"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174086"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5106"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4E241C2F-5C65-4F3D-A44C-4485CAD243A2}"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26</a:t>
            </a:fld>
            <a:endParaRPr lang="en-GB" sz="1200">
              <a:solidFill>
                <a:srgbClr val="000000"/>
              </a:solidFill>
              <a:latin typeface="Tahoma" pitchFamily="34" charset="0"/>
            </a:endParaRPr>
          </a:p>
        </p:txBody>
      </p:sp>
      <p:sp>
        <p:nvSpPr>
          <p:cNvPr id="175107"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34B3EAFA-5FD0-4D24-9F2E-5C53027EFB43}"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26</a:t>
            </a:fld>
            <a:endParaRPr lang="en-GB" sz="1200">
              <a:solidFill>
                <a:srgbClr val="000000"/>
              </a:solidFill>
              <a:latin typeface="Tahoma" pitchFamily="34" charset="0"/>
            </a:endParaRPr>
          </a:p>
        </p:txBody>
      </p:sp>
      <p:sp>
        <p:nvSpPr>
          <p:cNvPr id="175108"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0B83FEBC-A65D-4C1F-A4A5-19A2BD304E95}"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26</a:t>
            </a:fld>
            <a:endParaRPr lang="en-GB" sz="1200">
              <a:solidFill>
                <a:srgbClr val="000000"/>
              </a:solidFill>
              <a:latin typeface="Tahoma" pitchFamily="34" charset="0"/>
            </a:endParaRPr>
          </a:p>
        </p:txBody>
      </p:sp>
      <p:sp>
        <p:nvSpPr>
          <p:cNvPr id="175109"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175110"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6130"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19FE088D-46CF-4BBD-9771-E2279506D91C}"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27</a:t>
            </a:fld>
            <a:endParaRPr lang="en-GB" sz="1200">
              <a:solidFill>
                <a:srgbClr val="000000"/>
              </a:solidFill>
              <a:latin typeface="Tahoma" pitchFamily="34" charset="0"/>
            </a:endParaRPr>
          </a:p>
        </p:txBody>
      </p:sp>
      <p:sp>
        <p:nvSpPr>
          <p:cNvPr id="176131"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4F142B68-9D6C-484D-83DC-9E78E26290B1}"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27</a:t>
            </a:fld>
            <a:endParaRPr lang="en-GB" sz="1200">
              <a:solidFill>
                <a:srgbClr val="000000"/>
              </a:solidFill>
              <a:latin typeface="Tahoma" pitchFamily="34" charset="0"/>
            </a:endParaRPr>
          </a:p>
        </p:txBody>
      </p:sp>
      <p:sp>
        <p:nvSpPr>
          <p:cNvPr id="176132"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8BE351FF-C718-4951-8DD1-CDE97FF03316}"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27</a:t>
            </a:fld>
            <a:endParaRPr lang="en-GB" sz="1200">
              <a:solidFill>
                <a:srgbClr val="000000"/>
              </a:solidFill>
              <a:latin typeface="Tahoma" pitchFamily="34" charset="0"/>
            </a:endParaRPr>
          </a:p>
        </p:txBody>
      </p:sp>
      <p:sp>
        <p:nvSpPr>
          <p:cNvPr id="176133"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176134"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7154"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B5D91E16-3515-4DC7-90CA-3FF779CC0929}"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28</a:t>
            </a:fld>
            <a:endParaRPr lang="en-GB" sz="1200">
              <a:solidFill>
                <a:srgbClr val="000000"/>
              </a:solidFill>
              <a:latin typeface="Tahoma" pitchFamily="34" charset="0"/>
            </a:endParaRPr>
          </a:p>
        </p:txBody>
      </p:sp>
      <p:sp>
        <p:nvSpPr>
          <p:cNvPr id="177155"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E2A15643-4881-4B92-9102-9C57D45FAB76}"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28</a:t>
            </a:fld>
            <a:endParaRPr lang="en-GB" sz="1200">
              <a:solidFill>
                <a:srgbClr val="000000"/>
              </a:solidFill>
              <a:latin typeface="Tahoma" pitchFamily="34" charset="0"/>
            </a:endParaRPr>
          </a:p>
        </p:txBody>
      </p:sp>
      <p:sp>
        <p:nvSpPr>
          <p:cNvPr id="177156"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2BFDC269-0B16-4AEB-A6C1-2BA78084E7E8}"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28</a:t>
            </a:fld>
            <a:endParaRPr lang="en-GB" sz="1200">
              <a:solidFill>
                <a:srgbClr val="000000"/>
              </a:solidFill>
              <a:latin typeface="Tahoma" pitchFamily="34" charset="0"/>
            </a:endParaRPr>
          </a:p>
        </p:txBody>
      </p:sp>
      <p:sp>
        <p:nvSpPr>
          <p:cNvPr id="177157"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177158"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8178"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15273FF0-B752-4834-91AC-FD1CF6D2FB00}"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29</a:t>
            </a:fld>
            <a:endParaRPr lang="en-GB" sz="1200">
              <a:solidFill>
                <a:srgbClr val="000000"/>
              </a:solidFill>
              <a:latin typeface="Tahoma" pitchFamily="34" charset="0"/>
            </a:endParaRPr>
          </a:p>
        </p:txBody>
      </p:sp>
      <p:sp>
        <p:nvSpPr>
          <p:cNvPr id="178179"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CFD65654-8487-4879-BEEF-5A99FDAD04CD}"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29</a:t>
            </a:fld>
            <a:endParaRPr lang="en-GB" sz="1200">
              <a:solidFill>
                <a:srgbClr val="000000"/>
              </a:solidFill>
              <a:latin typeface="Tahoma" pitchFamily="34" charset="0"/>
            </a:endParaRPr>
          </a:p>
        </p:txBody>
      </p:sp>
      <p:sp>
        <p:nvSpPr>
          <p:cNvPr id="178180"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08C0E388-CFAA-443E-9062-6D6FF2DE739B}"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29</a:t>
            </a:fld>
            <a:endParaRPr lang="en-GB" sz="1200">
              <a:solidFill>
                <a:srgbClr val="000000"/>
              </a:solidFill>
              <a:latin typeface="Tahoma" pitchFamily="34" charset="0"/>
            </a:endParaRPr>
          </a:p>
        </p:txBody>
      </p:sp>
      <p:sp>
        <p:nvSpPr>
          <p:cNvPr id="178181"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178182"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9202"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E6A10402-1835-470F-ACC3-BCD9B45A28F8}"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30</a:t>
            </a:fld>
            <a:endParaRPr lang="en-GB" sz="1200">
              <a:solidFill>
                <a:srgbClr val="000000"/>
              </a:solidFill>
              <a:latin typeface="Tahoma" pitchFamily="34" charset="0"/>
            </a:endParaRPr>
          </a:p>
        </p:txBody>
      </p:sp>
      <p:sp>
        <p:nvSpPr>
          <p:cNvPr id="179203"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EEDF93E7-5178-4F3E-B2AF-E906D344E0C0}"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30</a:t>
            </a:fld>
            <a:endParaRPr lang="en-GB" sz="1200">
              <a:solidFill>
                <a:srgbClr val="000000"/>
              </a:solidFill>
              <a:latin typeface="Tahoma" pitchFamily="34" charset="0"/>
            </a:endParaRPr>
          </a:p>
        </p:txBody>
      </p:sp>
      <p:sp>
        <p:nvSpPr>
          <p:cNvPr id="179204"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7801B657-4B05-4324-BDA5-99F2115CDA60}"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30</a:t>
            </a:fld>
            <a:endParaRPr lang="en-GB" sz="1200">
              <a:solidFill>
                <a:srgbClr val="000000"/>
              </a:solidFill>
              <a:latin typeface="Tahoma" pitchFamily="34" charset="0"/>
            </a:endParaRPr>
          </a:p>
        </p:txBody>
      </p:sp>
      <p:sp>
        <p:nvSpPr>
          <p:cNvPr id="179205"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179206"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0226"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CB108B4F-4E47-4CEF-8152-52595BAFC5C6}"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31</a:t>
            </a:fld>
            <a:endParaRPr lang="en-GB" sz="1200">
              <a:solidFill>
                <a:srgbClr val="000000"/>
              </a:solidFill>
              <a:latin typeface="Tahoma" pitchFamily="34" charset="0"/>
            </a:endParaRPr>
          </a:p>
        </p:txBody>
      </p:sp>
      <p:sp>
        <p:nvSpPr>
          <p:cNvPr id="180227"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D997C29E-952B-46B8-A45B-1C50D907EC28}"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31</a:t>
            </a:fld>
            <a:endParaRPr lang="en-GB" sz="1200">
              <a:solidFill>
                <a:srgbClr val="000000"/>
              </a:solidFill>
              <a:latin typeface="Tahoma" pitchFamily="34" charset="0"/>
            </a:endParaRPr>
          </a:p>
        </p:txBody>
      </p:sp>
      <p:sp>
        <p:nvSpPr>
          <p:cNvPr id="180228"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B336ADB0-BB0A-4AE8-A1E9-ACE2C9601CE5}"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31</a:t>
            </a:fld>
            <a:endParaRPr lang="en-GB" sz="1200">
              <a:solidFill>
                <a:srgbClr val="000000"/>
              </a:solidFill>
              <a:latin typeface="Tahoma" pitchFamily="34" charset="0"/>
            </a:endParaRPr>
          </a:p>
        </p:txBody>
      </p:sp>
      <p:sp>
        <p:nvSpPr>
          <p:cNvPr id="180229"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180230"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1250"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618AB9EB-4460-447F-8055-CF3ACBD1FD9B}"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32</a:t>
            </a:fld>
            <a:endParaRPr lang="en-GB" sz="1200">
              <a:solidFill>
                <a:srgbClr val="000000"/>
              </a:solidFill>
              <a:latin typeface="Tahoma" pitchFamily="34" charset="0"/>
            </a:endParaRPr>
          </a:p>
        </p:txBody>
      </p:sp>
      <p:sp>
        <p:nvSpPr>
          <p:cNvPr id="181251"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1E5FE048-7772-478A-B4A8-9786CF656B99}"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32</a:t>
            </a:fld>
            <a:endParaRPr lang="en-GB" sz="1200">
              <a:solidFill>
                <a:srgbClr val="000000"/>
              </a:solidFill>
              <a:latin typeface="Tahoma" pitchFamily="34" charset="0"/>
            </a:endParaRPr>
          </a:p>
        </p:txBody>
      </p:sp>
      <p:sp>
        <p:nvSpPr>
          <p:cNvPr id="181252"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052C78BA-0A36-4927-9B83-835B6F410FF7}"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32</a:t>
            </a:fld>
            <a:endParaRPr lang="en-GB" sz="1200">
              <a:solidFill>
                <a:srgbClr val="000000"/>
              </a:solidFill>
              <a:latin typeface="Tahoma" pitchFamily="34" charset="0"/>
            </a:endParaRPr>
          </a:p>
        </p:txBody>
      </p:sp>
      <p:sp>
        <p:nvSpPr>
          <p:cNvPr id="181253"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181254"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2274"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25E2E8B9-3747-47BF-9363-07DCB9CF1B5C}"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33</a:t>
            </a:fld>
            <a:endParaRPr lang="en-GB" sz="1200">
              <a:solidFill>
                <a:srgbClr val="000000"/>
              </a:solidFill>
              <a:latin typeface="Tahoma" pitchFamily="34" charset="0"/>
            </a:endParaRPr>
          </a:p>
        </p:txBody>
      </p:sp>
      <p:sp>
        <p:nvSpPr>
          <p:cNvPr id="182275"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0F8CAE2F-C91B-4D96-8B89-399AF7675B0D}"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33</a:t>
            </a:fld>
            <a:endParaRPr lang="en-GB" sz="1200">
              <a:solidFill>
                <a:srgbClr val="000000"/>
              </a:solidFill>
              <a:latin typeface="Tahoma" pitchFamily="34" charset="0"/>
            </a:endParaRPr>
          </a:p>
        </p:txBody>
      </p:sp>
      <p:sp>
        <p:nvSpPr>
          <p:cNvPr id="182276"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DAB948DB-26BE-4480-8D1C-ECB4E318BA79}"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33</a:t>
            </a:fld>
            <a:endParaRPr lang="en-GB" sz="1200">
              <a:solidFill>
                <a:srgbClr val="000000"/>
              </a:solidFill>
              <a:latin typeface="Tahoma" pitchFamily="34" charset="0"/>
            </a:endParaRPr>
          </a:p>
        </p:txBody>
      </p:sp>
      <p:sp>
        <p:nvSpPr>
          <p:cNvPr id="182277"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182278"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3298"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090483B3-247F-4395-9B9C-57FE29E07E87}"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34</a:t>
            </a:fld>
            <a:endParaRPr lang="en-GB" sz="1200">
              <a:solidFill>
                <a:srgbClr val="000000"/>
              </a:solidFill>
              <a:latin typeface="Tahoma" pitchFamily="34" charset="0"/>
            </a:endParaRPr>
          </a:p>
        </p:txBody>
      </p:sp>
      <p:sp>
        <p:nvSpPr>
          <p:cNvPr id="183299"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EAEC88B7-8861-4D9E-9B2A-05EB3734758B}"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34</a:t>
            </a:fld>
            <a:endParaRPr lang="en-GB" sz="1200">
              <a:solidFill>
                <a:srgbClr val="000000"/>
              </a:solidFill>
              <a:latin typeface="Tahoma" pitchFamily="34" charset="0"/>
            </a:endParaRPr>
          </a:p>
        </p:txBody>
      </p:sp>
      <p:sp>
        <p:nvSpPr>
          <p:cNvPr id="183300"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2943BEB4-9CEF-4522-BDDB-CF4D422BF7E0}"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34</a:t>
            </a:fld>
            <a:endParaRPr lang="en-GB" sz="1200">
              <a:solidFill>
                <a:srgbClr val="000000"/>
              </a:solidFill>
              <a:latin typeface="Tahoma" pitchFamily="34" charset="0"/>
            </a:endParaRPr>
          </a:p>
        </p:txBody>
      </p:sp>
      <p:sp>
        <p:nvSpPr>
          <p:cNvPr id="183301"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183302"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4322"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B8FA0933-376A-4D51-942C-23C23F3C8982}"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35</a:t>
            </a:fld>
            <a:endParaRPr lang="en-GB" sz="1200">
              <a:solidFill>
                <a:srgbClr val="000000"/>
              </a:solidFill>
              <a:latin typeface="Tahoma" pitchFamily="34" charset="0"/>
            </a:endParaRPr>
          </a:p>
        </p:txBody>
      </p:sp>
      <p:sp>
        <p:nvSpPr>
          <p:cNvPr id="184323"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33EFB240-1F70-46D0-988E-49610EA7CE98}"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35</a:t>
            </a:fld>
            <a:endParaRPr lang="en-GB" sz="1200">
              <a:solidFill>
                <a:srgbClr val="000000"/>
              </a:solidFill>
              <a:latin typeface="Tahoma" pitchFamily="34" charset="0"/>
            </a:endParaRPr>
          </a:p>
        </p:txBody>
      </p:sp>
      <p:sp>
        <p:nvSpPr>
          <p:cNvPr id="184324"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FABE7537-A310-4998-9097-EE58F72583FC}"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35</a:t>
            </a:fld>
            <a:endParaRPr lang="en-GB" sz="1200">
              <a:solidFill>
                <a:srgbClr val="000000"/>
              </a:solidFill>
              <a:latin typeface="Tahoma" pitchFamily="34" charset="0"/>
            </a:endParaRPr>
          </a:p>
        </p:txBody>
      </p:sp>
      <p:sp>
        <p:nvSpPr>
          <p:cNvPr id="184325"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184326"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5346"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6C1ABE24-DE1B-4451-A324-0B22908F754D}"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36</a:t>
            </a:fld>
            <a:endParaRPr lang="en-GB" sz="1200">
              <a:solidFill>
                <a:srgbClr val="000000"/>
              </a:solidFill>
              <a:latin typeface="Tahoma" pitchFamily="34" charset="0"/>
            </a:endParaRPr>
          </a:p>
        </p:txBody>
      </p:sp>
      <p:sp>
        <p:nvSpPr>
          <p:cNvPr id="185347"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6537C61C-F6A6-40E0-98A7-3607B0AAD31D}"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36</a:t>
            </a:fld>
            <a:endParaRPr lang="en-GB" sz="1200">
              <a:solidFill>
                <a:srgbClr val="000000"/>
              </a:solidFill>
              <a:latin typeface="Tahoma" pitchFamily="34" charset="0"/>
            </a:endParaRPr>
          </a:p>
        </p:txBody>
      </p:sp>
      <p:sp>
        <p:nvSpPr>
          <p:cNvPr id="185348"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792B0A7F-28D2-414F-8462-8C12E2D0C79F}"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36</a:t>
            </a:fld>
            <a:endParaRPr lang="en-GB" sz="1200">
              <a:solidFill>
                <a:srgbClr val="000000"/>
              </a:solidFill>
              <a:latin typeface="Tahoma" pitchFamily="34" charset="0"/>
            </a:endParaRPr>
          </a:p>
        </p:txBody>
      </p:sp>
      <p:sp>
        <p:nvSpPr>
          <p:cNvPr id="185349"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185350"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6370"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9D581DE3-E9E2-4DD0-952E-EDF4AD8292E2}"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37</a:t>
            </a:fld>
            <a:endParaRPr lang="en-GB" sz="1200">
              <a:solidFill>
                <a:srgbClr val="000000"/>
              </a:solidFill>
              <a:latin typeface="Tahoma" pitchFamily="34" charset="0"/>
            </a:endParaRPr>
          </a:p>
        </p:txBody>
      </p:sp>
      <p:sp>
        <p:nvSpPr>
          <p:cNvPr id="186371"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FE1D3B59-D315-4426-80F4-4551ED7A8A62}"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37</a:t>
            </a:fld>
            <a:endParaRPr lang="en-GB" sz="1200">
              <a:solidFill>
                <a:srgbClr val="000000"/>
              </a:solidFill>
              <a:latin typeface="Tahoma" pitchFamily="34" charset="0"/>
            </a:endParaRPr>
          </a:p>
        </p:txBody>
      </p:sp>
      <p:sp>
        <p:nvSpPr>
          <p:cNvPr id="186372"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7F21B922-14F5-4951-9C9D-744550A72DA6}"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37</a:t>
            </a:fld>
            <a:endParaRPr lang="en-GB" sz="1200">
              <a:solidFill>
                <a:srgbClr val="000000"/>
              </a:solidFill>
              <a:latin typeface="Tahoma" pitchFamily="34" charset="0"/>
            </a:endParaRPr>
          </a:p>
        </p:txBody>
      </p:sp>
      <p:sp>
        <p:nvSpPr>
          <p:cNvPr id="186373"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186374"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7394"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78F3820B-FCED-47D7-BBFC-043B41F536E4}"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38</a:t>
            </a:fld>
            <a:endParaRPr lang="en-GB" sz="1200">
              <a:solidFill>
                <a:srgbClr val="000000"/>
              </a:solidFill>
              <a:latin typeface="Tahoma" pitchFamily="34" charset="0"/>
            </a:endParaRPr>
          </a:p>
        </p:txBody>
      </p:sp>
      <p:sp>
        <p:nvSpPr>
          <p:cNvPr id="187395"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6C628365-C940-488E-B004-6FB2FF2BD723}"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38</a:t>
            </a:fld>
            <a:endParaRPr lang="en-GB" sz="1200">
              <a:solidFill>
                <a:srgbClr val="000000"/>
              </a:solidFill>
              <a:latin typeface="Tahoma" pitchFamily="34" charset="0"/>
            </a:endParaRPr>
          </a:p>
        </p:txBody>
      </p:sp>
      <p:sp>
        <p:nvSpPr>
          <p:cNvPr id="187396"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2D0F8ED0-CA2A-4A88-82CB-1CD1BEE26906}"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38</a:t>
            </a:fld>
            <a:endParaRPr lang="en-GB" sz="1200">
              <a:solidFill>
                <a:srgbClr val="000000"/>
              </a:solidFill>
              <a:latin typeface="Tahoma" pitchFamily="34" charset="0"/>
            </a:endParaRPr>
          </a:p>
        </p:txBody>
      </p:sp>
      <p:sp>
        <p:nvSpPr>
          <p:cNvPr id="187397"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187398"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8418"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0630D64D-389B-464F-8190-D2067F25C23F}"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39</a:t>
            </a:fld>
            <a:endParaRPr lang="en-GB" sz="1200">
              <a:solidFill>
                <a:srgbClr val="000000"/>
              </a:solidFill>
              <a:latin typeface="Tahoma" pitchFamily="34" charset="0"/>
            </a:endParaRPr>
          </a:p>
        </p:txBody>
      </p:sp>
      <p:sp>
        <p:nvSpPr>
          <p:cNvPr id="188419"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7A83A65D-18F0-4E1A-A2ED-47F7343FA114}"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39</a:t>
            </a:fld>
            <a:endParaRPr lang="en-GB" sz="1200">
              <a:solidFill>
                <a:srgbClr val="000000"/>
              </a:solidFill>
              <a:latin typeface="Tahoma" pitchFamily="34" charset="0"/>
            </a:endParaRPr>
          </a:p>
        </p:txBody>
      </p:sp>
      <p:sp>
        <p:nvSpPr>
          <p:cNvPr id="188420"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E4239A8A-8995-4700-BE0C-FB9A6D890D2B}"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39</a:t>
            </a:fld>
            <a:endParaRPr lang="en-GB" sz="1200">
              <a:solidFill>
                <a:srgbClr val="000000"/>
              </a:solidFill>
              <a:latin typeface="Tahoma" pitchFamily="34" charset="0"/>
            </a:endParaRPr>
          </a:p>
        </p:txBody>
      </p:sp>
      <p:sp>
        <p:nvSpPr>
          <p:cNvPr id="188421"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188422"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de-AT"/>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de-AT"/>
          </a:p>
        </p:txBody>
      </p:sp>
      <p:sp>
        <p:nvSpPr>
          <p:cNvPr id="4" name="Rectangle 4"/>
          <p:cNvSpPr>
            <a:spLocks noGrp="1" noChangeArrowheads="1"/>
          </p:cNvSpPr>
          <p:nvPr>
            <p:ph type="sldNum" idx="10"/>
          </p:nvPr>
        </p:nvSpPr>
        <p:spPr>
          <a:ln/>
        </p:spPr>
        <p:txBody>
          <a:bodyPr/>
          <a:lstStyle>
            <a:lvl1pPr>
              <a:defRPr/>
            </a:lvl1pPr>
          </a:lstStyle>
          <a:p>
            <a:pPr>
              <a:defRPr/>
            </a:pPr>
            <a:fld id="{0F52A881-2C5D-4869-916A-200B39EFC2FD}" type="slidenum">
              <a:rPr lang="ar-SA"/>
              <a:pPr>
                <a:defRPr/>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de-AT"/>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AT"/>
          </a:p>
        </p:txBody>
      </p:sp>
      <p:sp>
        <p:nvSpPr>
          <p:cNvPr id="4" name="Rectangle 4"/>
          <p:cNvSpPr>
            <a:spLocks noGrp="1" noChangeArrowheads="1"/>
          </p:cNvSpPr>
          <p:nvPr>
            <p:ph type="sldNum" idx="10"/>
          </p:nvPr>
        </p:nvSpPr>
        <p:spPr>
          <a:ln/>
        </p:spPr>
        <p:txBody>
          <a:bodyPr/>
          <a:lstStyle>
            <a:lvl1pPr>
              <a:defRPr/>
            </a:lvl1pPr>
          </a:lstStyle>
          <a:p>
            <a:pPr>
              <a:defRPr/>
            </a:pPr>
            <a:fld id="{D33387AF-333D-4EEF-9827-1D7BABE0EF78}" type="slidenum">
              <a:rPr lang="ar-SA"/>
              <a:pPr>
                <a:defRPr/>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de-AT"/>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sldNum" idx="10"/>
          </p:nvPr>
        </p:nvSpPr>
        <p:spPr>
          <a:ln/>
        </p:spPr>
        <p:txBody>
          <a:bodyPr/>
          <a:lstStyle>
            <a:lvl1pPr>
              <a:defRPr/>
            </a:lvl1pPr>
          </a:lstStyle>
          <a:p>
            <a:pPr>
              <a:defRPr/>
            </a:pPr>
            <a:fld id="{AE310675-D673-41FE-B068-0D94F7A14C73}" type="slidenum">
              <a:rPr lang="ar-SA"/>
              <a:pPr>
                <a:defRPr/>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de-AT"/>
          </a:p>
        </p:txBody>
      </p:sp>
      <p:sp>
        <p:nvSpPr>
          <p:cNvPr id="3" name="Content Placeholder 2"/>
          <p:cNvSpPr>
            <a:spLocks noGrp="1"/>
          </p:cNvSpPr>
          <p:nvPr>
            <p:ph sz="half" idx="1"/>
          </p:nvPr>
        </p:nvSpPr>
        <p:spPr>
          <a:xfrm>
            <a:off x="685800" y="1981200"/>
            <a:ext cx="3806825" cy="44624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AT"/>
          </a:p>
        </p:txBody>
      </p:sp>
      <p:sp>
        <p:nvSpPr>
          <p:cNvPr id="4" name="Content Placeholder 3"/>
          <p:cNvSpPr>
            <a:spLocks noGrp="1"/>
          </p:cNvSpPr>
          <p:nvPr>
            <p:ph sz="half" idx="2"/>
          </p:nvPr>
        </p:nvSpPr>
        <p:spPr>
          <a:xfrm>
            <a:off x="4645025" y="1981200"/>
            <a:ext cx="3806825" cy="44624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AT"/>
          </a:p>
        </p:txBody>
      </p:sp>
      <p:sp>
        <p:nvSpPr>
          <p:cNvPr id="5" name="Rectangle 4"/>
          <p:cNvSpPr>
            <a:spLocks noGrp="1" noChangeArrowheads="1"/>
          </p:cNvSpPr>
          <p:nvPr>
            <p:ph type="sldNum" idx="10"/>
          </p:nvPr>
        </p:nvSpPr>
        <p:spPr>
          <a:ln/>
        </p:spPr>
        <p:txBody>
          <a:bodyPr/>
          <a:lstStyle>
            <a:lvl1pPr>
              <a:defRPr/>
            </a:lvl1pPr>
          </a:lstStyle>
          <a:p>
            <a:pPr>
              <a:defRPr/>
            </a:pPr>
            <a:fld id="{88624B8B-82D4-413C-9925-509235CBF703}" type="slidenum">
              <a:rPr lang="ar-SA"/>
              <a:pPr>
                <a:defRPr/>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de-AT"/>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AT"/>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AT"/>
          </a:p>
        </p:txBody>
      </p:sp>
      <p:sp>
        <p:nvSpPr>
          <p:cNvPr id="7" name="Rectangle 4"/>
          <p:cNvSpPr>
            <a:spLocks noGrp="1" noChangeArrowheads="1"/>
          </p:cNvSpPr>
          <p:nvPr>
            <p:ph type="sldNum" idx="10"/>
          </p:nvPr>
        </p:nvSpPr>
        <p:spPr>
          <a:ln/>
        </p:spPr>
        <p:txBody>
          <a:bodyPr/>
          <a:lstStyle>
            <a:lvl1pPr>
              <a:defRPr/>
            </a:lvl1pPr>
          </a:lstStyle>
          <a:p>
            <a:pPr>
              <a:defRPr/>
            </a:pPr>
            <a:fld id="{18EA4A61-D0FD-41B9-80EC-E6D7B0E1E158}" type="slidenum">
              <a:rPr lang="ar-SA"/>
              <a:pPr>
                <a:defRPr/>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de-AT"/>
          </a:p>
        </p:txBody>
      </p:sp>
      <p:sp>
        <p:nvSpPr>
          <p:cNvPr id="3" name="Rectangle 4"/>
          <p:cNvSpPr>
            <a:spLocks noGrp="1" noChangeArrowheads="1"/>
          </p:cNvSpPr>
          <p:nvPr>
            <p:ph type="sldNum" idx="10"/>
          </p:nvPr>
        </p:nvSpPr>
        <p:spPr>
          <a:ln/>
        </p:spPr>
        <p:txBody>
          <a:bodyPr/>
          <a:lstStyle>
            <a:lvl1pPr>
              <a:defRPr/>
            </a:lvl1pPr>
          </a:lstStyle>
          <a:p>
            <a:pPr>
              <a:defRPr/>
            </a:pPr>
            <a:fld id="{16C08178-FFC6-49B7-B211-218DAB3CE61A}" type="slidenum">
              <a:rPr lang="ar-SA"/>
              <a:pPr>
                <a:defRPr/>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idx="10"/>
          </p:nvPr>
        </p:nvSpPr>
        <p:spPr>
          <a:ln/>
        </p:spPr>
        <p:txBody>
          <a:bodyPr/>
          <a:lstStyle>
            <a:lvl1pPr>
              <a:defRPr/>
            </a:lvl1pPr>
          </a:lstStyle>
          <a:p>
            <a:pPr>
              <a:defRPr/>
            </a:pPr>
            <a:fld id="{1223046D-21E4-42BC-93EB-D00ECAE26673}" type="slidenum">
              <a:rPr lang="ar-SA"/>
              <a:pPr>
                <a:defRPr/>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de-AT"/>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AT"/>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sldNum" idx="10"/>
          </p:nvPr>
        </p:nvSpPr>
        <p:spPr>
          <a:ln/>
        </p:spPr>
        <p:txBody>
          <a:bodyPr/>
          <a:lstStyle>
            <a:lvl1pPr>
              <a:defRPr/>
            </a:lvl1pPr>
          </a:lstStyle>
          <a:p>
            <a:pPr>
              <a:defRPr/>
            </a:pPr>
            <a:fld id="{A29C2048-0E1C-4B42-95B1-D9C17BB20F39}" type="slidenum">
              <a:rPr lang="ar-SA"/>
              <a:pPr>
                <a:defRPr/>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de-AT"/>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AT"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sldNum" idx="10"/>
          </p:nvPr>
        </p:nvSpPr>
        <p:spPr>
          <a:ln/>
        </p:spPr>
        <p:txBody>
          <a:bodyPr/>
          <a:lstStyle>
            <a:lvl1pPr>
              <a:defRPr/>
            </a:lvl1pPr>
          </a:lstStyle>
          <a:p>
            <a:pPr>
              <a:defRPr/>
            </a:pPr>
            <a:fld id="{1726422C-8DAA-4F9B-BDEB-37E5DC2D3A4A}" type="slidenum">
              <a:rPr lang="ar-SA"/>
              <a:pPr>
                <a:defRPr/>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de-AT"/>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AT"/>
          </a:p>
        </p:txBody>
      </p:sp>
      <p:sp>
        <p:nvSpPr>
          <p:cNvPr id="4" name="Rectangle 4"/>
          <p:cNvSpPr>
            <a:spLocks noGrp="1" noChangeArrowheads="1"/>
          </p:cNvSpPr>
          <p:nvPr>
            <p:ph type="sldNum" idx="10"/>
          </p:nvPr>
        </p:nvSpPr>
        <p:spPr>
          <a:ln/>
        </p:spPr>
        <p:txBody>
          <a:bodyPr/>
          <a:lstStyle>
            <a:lvl1pPr>
              <a:defRPr/>
            </a:lvl1pPr>
          </a:lstStyle>
          <a:p>
            <a:pPr>
              <a:defRPr/>
            </a:pPr>
            <a:fld id="{ACAF26FB-C6ED-4EA5-B4A4-402E48AEBF09}" type="slidenum">
              <a:rPr lang="ar-SA"/>
              <a:pPr>
                <a:defRPr/>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0338" y="463550"/>
            <a:ext cx="1941512" cy="5980113"/>
          </a:xfrm>
        </p:spPr>
        <p:txBody>
          <a:bodyPr vert="eaVert"/>
          <a:lstStyle/>
          <a:p>
            <a:r>
              <a:rPr lang="en-US" smtClean="0"/>
              <a:t>Click to edit Master title style</a:t>
            </a:r>
            <a:endParaRPr lang="de-AT"/>
          </a:p>
        </p:txBody>
      </p:sp>
      <p:sp>
        <p:nvSpPr>
          <p:cNvPr id="3" name="Vertical Text Placeholder 2"/>
          <p:cNvSpPr>
            <a:spLocks noGrp="1"/>
          </p:cNvSpPr>
          <p:nvPr>
            <p:ph type="body" orient="vert" idx="1"/>
          </p:nvPr>
        </p:nvSpPr>
        <p:spPr>
          <a:xfrm>
            <a:off x="685800" y="463550"/>
            <a:ext cx="5672138" cy="59801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AT"/>
          </a:p>
        </p:txBody>
      </p:sp>
      <p:sp>
        <p:nvSpPr>
          <p:cNvPr id="4" name="Rectangle 4"/>
          <p:cNvSpPr>
            <a:spLocks noGrp="1" noChangeArrowheads="1"/>
          </p:cNvSpPr>
          <p:nvPr>
            <p:ph type="sldNum" idx="10"/>
          </p:nvPr>
        </p:nvSpPr>
        <p:spPr>
          <a:ln/>
        </p:spPr>
        <p:txBody>
          <a:bodyPr/>
          <a:lstStyle>
            <a:lvl1pPr>
              <a:defRPr/>
            </a:lvl1pPr>
          </a:lstStyle>
          <a:p>
            <a:pPr>
              <a:defRPr/>
            </a:pPr>
            <a:fld id="{EF9CEAD4-DE1D-4FF9-B410-E5FB1ABCB49F}" type="slidenum">
              <a:rPr lang="ar-SA"/>
              <a:pPr>
                <a:defRPr/>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63550"/>
            <a:ext cx="7766050" cy="1433513"/>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06825" cy="44624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5025" y="1981200"/>
            <a:ext cx="3806825" cy="44624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sldNum" idx="10"/>
          </p:nvPr>
        </p:nvSpPr>
        <p:spPr>
          <a:ln/>
        </p:spPr>
        <p:txBody>
          <a:bodyPr/>
          <a:lstStyle>
            <a:lvl1pPr>
              <a:defRPr/>
            </a:lvl1pPr>
          </a:lstStyle>
          <a:p>
            <a:pPr>
              <a:defRPr/>
            </a:pPr>
            <a:fld id="{DF2C8307-C92D-450C-A389-D3E34FE5D571}" type="slidenum">
              <a:rPr lang="ar-SA"/>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026" name="Picture 1"/>
          <p:cNvPicPr>
            <a:picLocks noChangeAspect="1" noChangeArrowheads="1"/>
          </p:cNvPicPr>
          <p:nvPr/>
        </p:nvPicPr>
        <p:blipFill>
          <a:blip r:embed="rId14" cstate="print"/>
          <a:srcRect/>
          <a:stretch>
            <a:fillRect/>
          </a:stretch>
        </p:blipFill>
        <p:spPr bwMode="auto">
          <a:xfrm>
            <a:off x="0" y="6610350"/>
            <a:ext cx="9144000" cy="247650"/>
          </a:xfrm>
          <a:prstGeom prst="rect">
            <a:avLst/>
          </a:prstGeom>
          <a:noFill/>
          <a:ln w="9525">
            <a:noFill/>
            <a:round/>
            <a:headEnd/>
            <a:tailEnd/>
          </a:ln>
        </p:spPr>
      </p:pic>
      <p:sp>
        <p:nvSpPr>
          <p:cNvPr id="1027" name="Rectangle 2"/>
          <p:cNvSpPr>
            <a:spLocks noGrp="1" noChangeArrowheads="1"/>
          </p:cNvSpPr>
          <p:nvPr>
            <p:ph type="title"/>
          </p:nvPr>
        </p:nvSpPr>
        <p:spPr bwMode="auto">
          <a:xfrm>
            <a:off x="685800" y="463550"/>
            <a:ext cx="7766050" cy="1433513"/>
          </a:xfrm>
          <a:prstGeom prst="rect">
            <a:avLst/>
          </a:prstGeom>
          <a:noFill/>
          <a:ln w="9525">
            <a:noFill/>
            <a:round/>
            <a:headEnd/>
            <a:tailEnd/>
          </a:ln>
        </p:spPr>
        <p:txBody>
          <a:bodyPr vert="horz" wrap="square" lIns="90000" tIns="46800" rIns="90000" bIns="46800" numCol="1" anchor="ctr" anchorCtr="0" compatLnSpc="1">
            <a:prstTxWarp prst="textNoShape">
              <a:avLst/>
            </a:prstTxWarp>
          </a:bodyPr>
          <a:lstStyle/>
          <a:p>
            <a:pPr lvl="0"/>
            <a:r>
              <a:rPr lang="en-GB" smtClean="0"/>
              <a:t>Click to edit the title text format</a:t>
            </a:r>
          </a:p>
        </p:txBody>
      </p:sp>
      <p:sp>
        <p:nvSpPr>
          <p:cNvPr id="1028" name="Rectangle 3"/>
          <p:cNvSpPr>
            <a:spLocks noGrp="1" noChangeArrowheads="1"/>
          </p:cNvSpPr>
          <p:nvPr>
            <p:ph type="body" idx="1"/>
          </p:nvPr>
        </p:nvSpPr>
        <p:spPr bwMode="auto">
          <a:xfrm>
            <a:off x="685800" y="1981200"/>
            <a:ext cx="7766050" cy="4462463"/>
          </a:xfrm>
          <a:prstGeom prst="rect">
            <a:avLst/>
          </a:prstGeom>
          <a:noFill/>
          <a:ln w="9525">
            <a:noFill/>
            <a:round/>
            <a:headEnd/>
            <a:tailEnd/>
          </a:ln>
        </p:spPr>
        <p:txBody>
          <a:bodyPr vert="horz" wrap="square" lIns="90000" tIns="46800" rIns="90000" bIns="4680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a:t>
            </a:r>
          </a:p>
          <a:p>
            <a:pPr lvl="4"/>
            <a:r>
              <a:rPr lang="en-GB" smtClean="0"/>
              <a:t>Sixth Outline Level</a:t>
            </a:r>
          </a:p>
          <a:p>
            <a:pPr lvl="4"/>
            <a:r>
              <a:rPr lang="en-GB" smtClean="0"/>
              <a:t>Seventh Outline Level</a:t>
            </a:r>
          </a:p>
          <a:p>
            <a:pPr lvl="4"/>
            <a:r>
              <a:rPr lang="en-GB" smtClean="0"/>
              <a:t>Eighth Outline Level</a:t>
            </a:r>
          </a:p>
          <a:p>
            <a:pPr lvl="4"/>
            <a:r>
              <a:rPr lang="en-GB" smtClean="0"/>
              <a:t>Ninth Outline Level</a:t>
            </a:r>
          </a:p>
        </p:txBody>
      </p:sp>
      <p:sp>
        <p:nvSpPr>
          <p:cNvPr id="3" name="Rectangle 4"/>
          <p:cNvSpPr>
            <a:spLocks noGrp="1" noChangeArrowheads="1"/>
          </p:cNvSpPr>
          <p:nvPr>
            <p:ph type="sldNum"/>
          </p:nvPr>
        </p:nvSpPr>
        <p:spPr bwMode="auto">
          <a:xfrm>
            <a:off x="8305800" y="6580188"/>
            <a:ext cx="727075" cy="344487"/>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lgn="r">
              <a:buFont typeface="Arial Black" pitchFamily="34" charset="0"/>
              <a:buNone/>
              <a:defRPr sz="1400">
                <a:solidFill>
                  <a:srgbClr val="000000"/>
                </a:solidFill>
                <a:latin typeface="Arial Black" pitchFamily="34" charset="0"/>
              </a:defRPr>
            </a:lvl1pPr>
          </a:lstStyle>
          <a:p>
            <a:pPr>
              <a:defRPr/>
            </a:pPr>
            <a:fld id="{2414C60A-3F85-45F9-9812-0306E501D8D4}" type="slidenum">
              <a:rPr lang="ar-SA"/>
              <a:pPr>
                <a:defRPr/>
              </a:pPr>
              <a:t>‹#›</a:t>
            </a:fld>
            <a:endParaRPr lang="en-GB"/>
          </a:p>
        </p:txBody>
      </p:sp>
      <p:sp>
        <p:nvSpPr>
          <p:cNvPr id="1030" name="Text Box 6"/>
          <p:cNvSpPr txBox="1">
            <a:spLocks noChangeArrowheads="1"/>
          </p:cNvSpPr>
          <p:nvPr/>
        </p:nvSpPr>
        <p:spPr bwMode="auto">
          <a:xfrm>
            <a:off x="533400" y="6553200"/>
            <a:ext cx="2814638" cy="276225"/>
          </a:xfrm>
          <a:prstGeom prst="rect">
            <a:avLst/>
          </a:prstGeom>
          <a:noFill/>
          <a:ln w="9525">
            <a:noFill/>
            <a:round/>
            <a:headEnd/>
            <a:tailEnd/>
          </a:ln>
          <a:effectLst/>
        </p:spPr>
        <p:txBody>
          <a:bodyPr lIns="90000" tIns="46800" rIns="90000" bIns="46800">
            <a:spAutoFit/>
          </a:bodyPr>
          <a:lstStyle/>
          <a:p>
            <a:pPr algn="l">
              <a:spcBef>
                <a:spcPts val="750"/>
              </a:spcBef>
              <a:buClr>
                <a:srgbClr val="FFFFFF"/>
              </a:buCl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GB" sz="1200" b="1">
                <a:solidFill>
                  <a:srgbClr val="FFFFFF"/>
                </a:solidFill>
              </a:rPr>
              <a:t>Dr. Naveed Riaz</a:t>
            </a:r>
          </a:p>
        </p:txBody>
      </p:sp>
      <p:pic>
        <p:nvPicPr>
          <p:cNvPr id="1031" name="Picture 1"/>
          <p:cNvPicPr>
            <a:picLocks noChangeAspect="1" noChangeArrowheads="1"/>
          </p:cNvPicPr>
          <p:nvPr userDrawn="1"/>
        </p:nvPicPr>
        <p:blipFill>
          <a:blip r:embed="rId14" cstate="print"/>
          <a:srcRect/>
          <a:stretch>
            <a:fillRect/>
          </a:stretch>
        </p:blipFill>
        <p:spPr bwMode="auto">
          <a:xfrm>
            <a:off x="0" y="0"/>
            <a:ext cx="9144000" cy="247650"/>
          </a:xfrm>
          <a:prstGeom prst="rect">
            <a:avLst/>
          </a:prstGeom>
          <a:noFill/>
          <a:ln w="9525">
            <a:noFill/>
            <a:round/>
            <a:headEnd/>
            <a:tailEnd/>
          </a:ln>
        </p:spPr>
      </p:pic>
      <p:sp>
        <p:nvSpPr>
          <p:cNvPr id="2" name="Text Box 6"/>
          <p:cNvSpPr txBox="1">
            <a:spLocks noChangeArrowheads="1"/>
          </p:cNvSpPr>
          <p:nvPr userDrawn="1"/>
        </p:nvSpPr>
        <p:spPr bwMode="auto">
          <a:xfrm>
            <a:off x="5580063" y="0"/>
            <a:ext cx="2814637" cy="276225"/>
          </a:xfrm>
          <a:prstGeom prst="rect">
            <a:avLst/>
          </a:prstGeom>
          <a:noFill/>
          <a:ln w="9525">
            <a:noFill/>
            <a:round/>
            <a:headEnd/>
            <a:tailEnd/>
          </a:ln>
          <a:effectLst/>
        </p:spPr>
        <p:txBody>
          <a:bodyPr lIns="90000" tIns="46800" rIns="90000" bIns="46800">
            <a:spAutoFit/>
          </a:bodyPr>
          <a:lstStyle/>
          <a:p>
            <a:pPr algn="l">
              <a:spcBef>
                <a:spcPts val="750"/>
              </a:spcBef>
              <a:buClr>
                <a:srgbClr val="FFFFFF"/>
              </a:buCl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GB" sz="1200" b="1">
                <a:solidFill>
                  <a:srgbClr val="FFFFFF"/>
                </a:solidFill>
              </a:rPr>
              <a:t>Design and Analysis of Algorithms</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457200" rtl="0" eaLnBrk="0" fontAlgn="base" hangingPunct="0">
        <a:spcBef>
          <a:spcPct val="0"/>
        </a:spcBef>
        <a:spcAft>
          <a:spcPct val="0"/>
        </a:spcAft>
        <a:buClr>
          <a:srgbClr val="000000"/>
        </a:buClr>
        <a:buSzPct val="100000"/>
        <a:buFont typeface="Arial" pitchFamily="34" charset="0"/>
        <a:defRPr sz="4400">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Arial" pitchFamily="34" charset="0"/>
        <a:defRPr sz="4400">
          <a:solidFill>
            <a:srgbClr val="000000"/>
          </a:solidFill>
          <a:latin typeface="Arial" charset="0"/>
          <a:ea typeface="DejaVu Sans" charset="0"/>
          <a:cs typeface="DejaVu Sans" charset="0"/>
        </a:defRPr>
      </a:lvl2pPr>
      <a:lvl3pPr algn="ctr" defTabSz="457200" rtl="0" eaLnBrk="0" fontAlgn="base" hangingPunct="0">
        <a:spcBef>
          <a:spcPct val="0"/>
        </a:spcBef>
        <a:spcAft>
          <a:spcPct val="0"/>
        </a:spcAft>
        <a:buClr>
          <a:srgbClr val="000000"/>
        </a:buClr>
        <a:buSzPct val="100000"/>
        <a:buFont typeface="Arial" pitchFamily="34" charset="0"/>
        <a:defRPr sz="4400">
          <a:solidFill>
            <a:srgbClr val="000000"/>
          </a:solidFill>
          <a:latin typeface="Arial" charset="0"/>
          <a:ea typeface="DejaVu Sans" charset="0"/>
          <a:cs typeface="DejaVu Sans" charset="0"/>
        </a:defRPr>
      </a:lvl3pPr>
      <a:lvl4pPr algn="ctr" defTabSz="457200" rtl="0" eaLnBrk="0" fontAlgn="base" hangingPunct="0">
        <a:spcBef>
          <a:spcPct val="0"/>
        </a:spcBef>
        <a:spcAft>
          <a:spcPct val="0"/>
        </a:spcAft>
        <a:buClr>
          <a:srgbClr val="000000"/>
        </a:buClr>
        <a:buSzPct val="100000"/>
        <a:buFont typeface="Arial" pitchFamily="34" charset="0"/>
        <a:defRPr sz="4400">
          <a:solidFill>
            <a:srgbClr val="000000"/>
          </a:solidFill>
          <a:latin typeface="Arial" charset="0"/>
          <a:ea typeface="DejaVu Sans" charset="0"/>
          <a:cs typeface="DejaVu Sans" charset="0"/>
        </a:defRPr>
      </a:lvl4pPr>
      <a:lvl5pPr algn="ctr" defTabSz="457200" rtl="0" eaLnBrk="0" fontAlgn="base" hangingPunct="0">
        <a:spcBef>
          <a:spcPct val="0"/>
        </a:spcBef>
        <a:spcAft>
          <a:spcPct val="0"/>
        </a:spcAft>
        <a:buClr>
          <a:srgbClr val="000000"/>
        </a:buClr>
        <a:buSzPct val="100000"/>
        <a:buFont typeface="Arial" pitchFamily="34" charset="0"/>
        <a:defRPr sz="4400">
          <a:solidFill>
            <a:srgbClr val="000000"/>
          </a:solidFill>
          <a:latin typeface="Arial" charset="0"/>
          <a:ea typeface="DejaVu Sans" charset="0"/>
          <a:cs typeface="DejaVu Sans" charset="0"/>
        </a:defRPr>
      </a:lvl5pPr>
      <a:lvl6pPr marL="457200" algn="ctr" defTabSz="457200" rtl="0" eaLnBrk="0" fontAlgn="base" hangingPunct="0">
        <a:spcBef>
          <a:spcPct val="0"/>
        </a:spcBef>
        <a:spcAft>
          <a:spcPct val="0"/>
        </a:spcAft>
        <a:buClr>
          <a:srgbClr val="000000"/>
        </a:buClr>
        <a:buSzPct val="100000"/>
        <a:buFont typeface="Arial" charset="0"/>
        <a:defRPr sz="4400">
          <a:solidFill>
            <a:srgbClr val="000000"/>
          </a:solidFill>
          <a:latin typeface="Arial" charset="0"/>
          <a:ea typeface="DejaVu Sans" charset="0"/>
          <a:cs typeface="DejaVu Sans" charset="0"/>
        </a:defRPr>
      </a:lvl6pPr>
      <a:lvl7pPr marL="914400" algn="ctr" defTabSz="457200" rtl="0" eaLnBrk="0" fontAlgn="base" hangingPunct="0">
        <a:spcBef>
          <a:spcPct val="0"/>
        </a:spcBef>
        <a:spcAft>
          <a:spcPct val="0"/>
        </a:spcAft>
        <a:buClr>
          <a:srgbClr val="000000"/>
        </a:buClr>
        <a:buSzPct val="100000"/>
        <a:buFont typeface="Arial" charset="0"/>
        <a:defRPr sz="4400">
          <a:solidFill>
            <a:srgbClr val="000000"/>
          </a:solidFill>
          <a:latin typeface="Arial" charset="0"/>
          <a:ea typeface="DejaVu Sans" charset="0"/>
          <a:cs typeface="DejaVu Sans" charset="0"/>
        </a:defRPr>
      </a:lvl7pPr>
      <a:lvl8pPr marL="1371600" algn="ctr" defTabSz="457200" rtl="0" eaLnBrk="0" fontAlgn="base" hangingPunct="0">
        <a:spcBef>
          <a:spcPct val="0"/>
        </a:spcBef>
        <a:spcAft>
          <a:spcPct val="0"/>
        </a:spcAft>
        <a:buClr>
          <a:srgbClr val="000000"/>
        </a:buClr>
        <a:buSzPct val="100000"/>
        <a:buFont typeface="Arial" charset="0"/>
        <a:defRPr sz="4400">
          <a:solidFill>
            <a:srgbClr val="000000"/>
          </a:solidFill>
          <a:latin typeface="Arial" charset="0"/>
          <a:ea typeface="DejaVu Sans" charset="0"/>
          <a:cs typeface="DejaVu Sans" charset="0"/>
        </a:defRPr>
      </a:lvl8pPr>
      <a:lvl9pPr marL="1828800" algn="ctr" defTabSz="457200" rtl="0" eaLnBrk="0" fontAlgn="base" hangingPunct="0">
        <a:spcBef>
          <a:spcPct val="0"/>
        </a:spcBef>
        <a:spcAft>
          <a:spcPct val="0"/>
        </a:spcAft>
        <a:buClr>
          <a:srgbClr val="000000"/>
        </a:buClr>
        <a:buSzPct val="100000"/>
        <a:buFont typeface="Arial" charset="0"/>
        <a:defRPr sz="4400">
          <a:solidFill>
            <a:srgbClr val="000000"/>
          </a:solidFill>
          <a:latin typeface="Arial" charset="0"/>
          <a:ea typeface="DejaVu Sans" charset="0"/>
          <a:cs typeface="DejaVu Sans" charset="0"/>
        </a:defRPr>
      </a:lvl9pPr>
    </p:titleStyle>
    <p:bodyStyle>
      <a:lvl1pPr marL="336550" indent="-336550" algn="l" defTabSz="457200" rtl="0" eaLnBrk="0" fontAlgn="base" hangingPunct="0">
        <a:spcBef>
          <a:spcPts val="1200"/>
        </a:spcBef>
        <a:spcAft>
          <a:spcPct val="0"/>
        </a:spcAft>
        <a:buClr>
          <a:srgbClr val="000000"/>
        </a:buClr>
        <a:buSzPct val="100000"/>
        <a:buFont typeface="Wingdings" pitchFamily="2" charset="2"/>
        <a:buChar char=""/>
        <a:defRPr sz="3200">
          <a:solidFill>
            <a:srgbClr val="000000"/>
          </a:solidFill>
          <a:latin typeface="+mn-lt"/>
          <a:ea typeface="+mn-ea"/>
          <a:cs typeface="+mn-cs"/>
        </a:defRPr>
      </a:lvl1pPr>
      <a:lvl2pPr marL="736600" indent="-279400" algn="l" defTabSz="457200" rtl="0" eaLnBrk="0" fontAlgn="base" hangingPunct="0">
        <a:spcBef>
          <a:spcPts val="700"/>
        </a:spcBef>
        <a:spcAft>
          <a:spcPct val="0"/>
        </a:spcAft>
        <a:buClr>
          <a:srgbClr val="000000"/>
        </a:buClr>
        <a:buSzPct val="85000"/>
        <a:buFont typeface="Wingdings" pitchFamily="2" charset="2"/>
        <a:buChar char=""/>
        <a:defRPr sz="2800">
          <a:solidFill>
            <a:srgbClr val="000000"/>
          </a:solidFill>
          <a:latin typeface="+mn-lt"/>
          <a:ea typeface="+mn-ea"/>
          <a:cs typeface="+mn-cs"/>
        </a:defRPr>
      </a:lvl2pPr>
      <a:lvl3pPr marL="1143000" indent="-228600" algn="l" defTabSz="457200" rtl="0" eaLnBrk="0" fontAlgn="base" hangingPunct="0">
        <a:spcBef>
          <a:spcPts val="600"/>
        </a:spcBef>
        <a:spcAft>
          <a:spcPct val="0"/>
        </a:spcAft>
        <a:buClr>
          <a:srgbClr val="000000"/>
        </a:buClr>
        <a:buSzPct val="75000"/>
        <a:buFont typeface="Wingdings" pitchFamily="2" charset="2"/>
        <a:buChar char=""/>
        <a:defRPr sz="2400">
          <a:solidFill>
            <a:srgbClr val="000000"/>
          </a:solidFill>
          <a:latin typeface="+mn-lt"/>
          <a:ea typeface="+mn-ea"/>
          <a:cs typeface="+mn-cs"/>
        </a:defRPr>
      </a:lvl3pPr>
      <a:lvl4pPr marL="1555750" indent="-228600" algn="l" defTabSz="457200" rtl="0" eaLnBrk="0" fontAlgn="base" hangingPunct="0">
        <a:spcBef>
          <a:spcPts val="500"/>
        </a:spcBef>
        <a:spcAft>
          <a:spcPct val="0"/>
        </a:spcAft>
        <a:buClr>
          <a:srgbClr val="000000"/>
        </a:buClr>
        <a:buSzPct val="70000"/>
        <a:buFont typeface="Wingdings" pitchFamily="2" charset="2"/>
        <a:buChar char=""/>
        <a:defRPr sz="2000">
          <a:solidFill>
            <a:srgbClr val="000000"/>
          </a:solidFill>
          <a:latin typeface="+mn-lt"/>
          <a:ea typeface="+mn-ea"/>
          <a:cs typeface="+mn-cs"/>
        </a:defRPr>
      </a:lvl4pPr>
      <a:lvl5pPr marL="1992313" indent="-228600" algn="l" defTabSz="457200" rtl="0" eaLnBrk="0" fontAlgn="base" hangingPunct="0">
        <a:spcBef>
          <a:spcPts val="500"/>
        </a:spcBef>
        <a:spcAft>
          <a:spcPct val="0"/>
        </a:spcAft>
        <a:buClr>
          <a:srgbClr val="000000"/>
        </a:buClr>
        <a:buSzPct val="65000"/>
        <a:buFont typeface="Wingdings" pitchFamily="2" charset="2"/>
        <a:buChar char=""/>
        <a:defRPr sz="2000">
          <a:solidFill>
            <a:srgbClr val="000000"/>
          </a:solidFill>
          <a:latin typeface="+mn-lt"/>
          <a:ea typeface="+mn-ea"/>
          <a:cs typeface="+mn-cs"/>
        </a:defRPr>
      </a:lvl5pPr>
      <a:lvl6pPr marL="2449513" indent="-228600" algn="l" defTabSz="457200" rtl="0" eaLnBrk="0" fontAlgn="base" hangingPunct="0">
        <a:spcBef>
          <a:spcPts val="500"/>
        </a:spcBef>
        <a:spcAft>
          <a:spcPct val="0"/>
        </a:spcAft>
        <a:buClr>
          <a:srgbClr val="000000"/>
        </a:buClr>
        <a:buSzPct val="65000"/>
        <a:buFont typeface="Wingdings" charset="2"/>
        <a:buChar char=""/>
        <a:defRPr sz="2000">
          <a:solidFill>
            <a:srgbClr val="000000"/>
          </a:solidFill>
          <a:latin typeface="+mn-lt"/>
          <a:ea typeface="+mn-ea"/>
          <a:cs typeface="+mn-cs"/>
        </a:defRPr>
      </a:lvl6pPr>
      <a:lvl7pPr marL="2906713" indent="-228600" algn="l" defTabSz="457200" rtl="0" eaLnBrk="0" fontAlgn="base" hangingPunct="0">
        <a:spcBef>
          <a:spcPts val="500"/>
        </a:spcBef>
        <a:spcAft>
          <a:spcPct val="0"/>
        </a:spcAft>
        <a:buClr>
          <a:srgbClr val="000000"/>
        </a:buClr>
        <a:buSzPct val="65000"/>
        <a:buFont typeface="Wingdings" charset="2"/>
        <a:buChar char=""/>
        <a:defRPr sz="2000">
          <a:solidFill>
            <a:srgbClr val="000000"/>
          </a:solidFill>
          <a:latin typeface="+mn-lt"/>
          <a:ea typeface="+mn-ea"/>
          <a:cs typeface="+mn-cs"/>
        </a:defRPr>
      </a:lvl7pPr>
      <a:lvl8pPr marL="3363913" indent="-228600" algn="l" defTabSz="457200" rtl="0" eaLnBrk="0" fontAlgn="base" hangingPunct="0">
        <a:spcBef>
          <a:spcPts val="500"/>
        </a:spcBef>
        <a:spcAft>
          <a:spcPct val="0"/>
        </a:spcAft>
        <a:buClr>
          <a:srgbClr val="000000"/>
        </a:buClr>
        <a:buSzPct val="65000"/>
        <a:buFont typeface="Wingdings" charset="2"/>
        <a:buChar char=""/>
        <a:defRPr sz="2000">
          <a:solidFill>
            <a:srgbClr val="000000"/>
          </a:solidFill>
          <a:latin typeface="+mn-lt"/>
          <a:ea typeface="+mn-ea"/>
          <a:cs typeface="+mn-cs"/>
        </a:defRPr>
      </a:lvl8pPr>
      <a:lvl9pPr marL="3821113" indent="-228600" algn="l" defTabSz="457200" rtl="0" eaLnBrk="0" fontAlgn="base" hangingPunct="0">
        <a:spcBef>
          <a:spcPts val="500"/>
        </a:spcBef>
        <a:spcAft>
          <a:spcPct val="0"/>
        </a:spcAft>
        <a:buClr>
          <a:srgbClr val="000000"/>
        </a:buClr>
        <a:buSzPct val="65000"/>
        <a:buFont typeface="Wingdings" charset="2"/>
        <a:buChar char=""/>
        <a:defRPr sz="2000">
          <a:solidFill>
            <a:srgbClr val="000000"/>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2.png"/><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20.pn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png"/><Relationship Id="rId7"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10" Type="http://schemas.openxmlformats.org/officeDocument/2006/relationships/image" Target="../media/image21.png"/><Relationship Id="rId4" Type="http://schemas.openxmlformats.org/officeDocument/2006/relationships/image" Target="../media/image22.png"/><Relationship Id="rId9"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4"/>
          <p:cNvSpPr>
            <a:spLocks noGrp="1" noChangeArrowheads="1"/>
          </p:cNvSpPr>
          <p:nvPr>
            <p:ph type="sldNum" sz="quarter" idx="10"/>
          </p:nvPr>
        </p:nvSpPr>
        <p:spPr>
          <a:noFill/>
        </p:spPr>
        <p:txBody>
          <a:bodyPr/>
          <a:lstStyle/>
          <a:p>
            <a:fld id="{6430DF90-3D5F-4747-B83F-59FD00801A69}" type="slidenum">
              <a:rPr lang="ar-SA" smtClean="0"/>
              <a:pPr/>
              <a:t>1</a:t>
            </a:fld>
            <a:endParaRPr lang="en-GB" smtClean="0"/>
          </a:p>
        </p:txBody>
      </p:sp>
      <p:sp>
        <p:nvSpPr>
          <p:cNvPr id="2051"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64A58F7B-6CB5-4229-99E9-7C5FC0387D8A}"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a:t>
            </a:fld>
            <a:endParaRPr lang="en-GB" sz="1400">
              <a:solidFill>
                <a:srgbClr val="000000"/>
              </a:solidFill>
              <a:latin typeface="Arial Black" pitchFamily="34" charset="0"/>
            </a:endParaRPr>
          </a:p>
        </p:txBody>
      </p:sp>
      <p:sp>
        <p:nvSpPr>
          <p:cNvPr id="2052" name="Text Box 2"/>
          <p:cNvSpPr txBox="1">
            <a:spLocks noChangeArrowheads="1"/>
          </p:cNvSpPr>
          <p:nvPr/>
        </p:nvSpPr>
        <p:spPr bwMode="auto">
          <a:xfrm>
            <a:off x="685800" y="357188"/>
            <a:ext cx="7770813" cy="1127125"/>
          </a:xfrm>
          <a:prstGeom prst="rect">
            <a:avLst/>
          </a:prstGeom>
          <a:noFill/>
          <a:ln w="9525">
            <a:noFill/>
            <a:round/>
            <a:headEnd/>
            <a:tailEnd/>
          </a:ln>
        </p:spPr>
        <p:txBody>
          <a:bodyPr lIns="0" tIns="0" rIns="0" bIns="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4000">
              <a:solidFill>
                <a:srgbClr val="000000"/>
              </a:solidFill>
              <a:latin typeface="Times New Roman" pitchFamily="18" charset="0"/>
            </a:endParaRPr>
          </a:p>
        </p:txBody>
      </p:sp>
      <p:sp>
        <p:nvSpPr>
          <p:cNvPr id="2053" name="Text Box 3"/>
          <p:cNvSpPr txBox="1">
            <a:spLocks noChangeArrowheads="1"/>
          </p:cNvSpPr>
          <p:nvPr/>
        </p:nvSpPr>
        <p:spPr bwMode="auto">
          <a:xfrm>
            <a:off x="685800" y="1484313"/>
            <a:ext cx="7770813" cy="4537075"/>
          </a:xfrm>
          <a:prstGeom prst="rect">
            <a:avLst/>
          </a:prstGeom>
          <a:noFill/>
          <a:ln w="9525">
            <a:noFill/>
            <a:round/>
            <a:headEnd/>
            <a:tailEnd/>
          </a:ln>
        </p:spPr>
        <p:txBody>
          <a:bodyPr lIns="0" tIns="0" rIns="0" bIns="0" anchor="ctr"/>
          <a:lstStyle/>
          <a:p>
            <a:pPr>
              <a:spcBef>
                <a:spcPts val="1200"/>
              </a:spcBef>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GB" sz="4400" dirty="0">
              <a:solidFill>
                <a:srgbClr val="000000"/>
              </a:solidFill>
              <a:latin typeface="Times New Roman" pitchFamily="18" charset="0"/>
            </a:endParaRPr>
          </a:p>
          <a:p>
            <a:pPr>
              <a:spcBef>
                <a:spcPts val="1200"/>
              </a:spcBef>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4400" dirty="0">
                <a:solidFill>
                  <a:srgbClr val="000000"/>
                </a:solidFill>
                <a:latin typeface="Times New Roman" pitchFamily="18" charset="0"/>
              </a:rPr>
              <a:t>Formal </a:t>
            </a:r>
            <a:r>
              <a:rPr lang="en-GB" sz="4400" dirty="0" smtClean="0">
                <a:solidFill>
                  <a:srgbClr val="000000"/>
                </a:solidFill>
                <a:latin typeface="Times New Roman" pitchFamily="18" charset="0"/>
              </a:rPr>
              <a:t>Methods in Software Engineering</a:t>
            </a:r>
            <a:endParaRPr lang="en-GB" sz="4400" dirty="0">
              <a:solidFill>
                <a:srgbClr val="000000"/>
              </a:solidFill>
              <a:latin typeface="Times New Roman" pitchFamily="18" charset="0"/>
            </a:endParaRPr>
          </a:p>
          <a:p>
            <a:pPr>
              <a:spcBef>
                <a:spcPts val="1200"/>
              </a:spcBef>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GB" sz="4400" dirty="0" smtClean="0">
              <a:solidFill>
                <a:srgbClr val="000000"/>
              </a:solidFill>
              <a:latin typeface="Times New Roman" pitchFamily="18" charset="0"/>
            </a:endParaRPr>
          </a:p>
          <a:p>
            <a:pPr>
              <a:spcBef>
                <a:spcPts val="1200"/>
              </a:spcBef>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4400" dirty="0" smtClean="0">
                <a:solidFill>
                  <a:srgbClr val="000000"/>
                </a:solidFill>
                <a:latin typeface="Times New Roman" pitchFamily="18" charset="0"/>
              </a:rPr>
              <a:t>Lecture # 25</a:t>
            </a:r>
            <a:endParaRPr lang="en-GB" sz="4400" dirty="0">
              <a:solidFill>
                <a:srgbClr val="000000"/>
              </a:solidFill>
              <a:latin typeface="Times New Roman" pitchFamily="18" charset="0"/>
            </a:endParaRPr>
          </a:p>
          <a:p>
            <a:pPr>
              <a:spcBef>
                <a:spcPts val="1200"/>
              </a:spcBef>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GB" sz="3200" dirty="0">
              <a:solidFill>
                <a:srgbClr val="000000"/>
              </a:solidFill>
              <a:latin typeface="Times New Roman" pitchFamily="18" charset="0"/>
            </a:endParaRPr>
          </a:p>
          <a:p>
            <a:pPr>
              <a:spcBef>
                <a:spcPts val="1200"/>
              </a:spcBef>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GB" sz="3200" dirty="0">
              <a:solidFill>
                <a:srgbClr val="000000"/>
              </a:solidFill>
              <a:latin typeface="Times New Roman" pitchFamily="18" charset="0"/>
            </a:endParaRPr>
          </a:p>
        </p:txBody>
      </p:sp>
      <p:pic>
        <p:nvPicPr>
          <p:cNvPr id="2054"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2055"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4"/>
          <p:cNvSpPr>
            <a:spLocks noGrp="1" noChangeArrowheads="1"/>
          </p:cNvSpPr>
          <p:nvPr>
            <p:ph type="sldNum" sz="quarter" idx="10"/>
          </p:nvPr>
        </p:nvSpPr>
        <p:spPr>
          <a:noFill/>
        </p:spPr>
        <p:txBody>
          <a:bodyPr/>
          <a:lstStyle/>
          <a:p>
            <a:fld id="{E0204F65-F55E-4B57-A2D8-BF620AF487B2}" type="slidenum">
              <a:rPr lang="ar-SA" smtClean="0"/>
              <a:pPr/>
              <a:t>2</a:t>
            </a:fld>
            <a:endParaRPr lang="en-GB" smtClean="0"/>
          </a:p>
        </p:txBody>
      </p:sp>
      <p:sp>
        <p:nvSpPr>
          <p:cNvPr id="31747"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1EDE8703-129F-4784-A44A-AD32502B3BFC}"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a:t>
            </a:fld>
            <a:endParaRPr lang="en-GB" sz="1400">
              <a:solidFill>
                <a:srgbClr val="000000"/>
              </a:solidFill>
              <a:latin typeface="Arial Black" pitchFamily="34" charset="0"/>
            </a:endParaRPr>
          </a:p>
        </p:txBody>
      </p:sp>
      <p:sp>
        <p:nvSpPr>
          <p:cNvPr id="31748" name="Text Box 2"/>
          <p:cNvSpPr txBox="1">
            <a:spLocks noChangeArrowheads="1"/>
          </p:cNvSpPr>
          <p:nvPr/>
        </p:nvSpPr>
        <p:spPr bwMode="auto">
          <a:xfrm>
            <a:off x="685800" y="428625"/>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4200">
                <a:solidFill>
                  <a:srgbClr val="000000"/>
                </a:solidFill>
                <a:latin typeface="Times New Roman" pitchFamily="18" charset="0"/>
              </a:rPr>
              <a:t>Problem with Truth Table </a:t>
            </a:r>
          </a:p>
        </p:txBody>
      </p:sp>
      <p:sp>
        <p:nvSpPr>
          <p:cNvPr id="31749" name="Text Box 3"/>
          <p:cNvSpPr txBox="1">
            <a:spLocks noChangeArrowheads="1"/>
          </p:cNvSpPr>
          <p:nvPr/>
        </p:nvSpPr>
        <p:spPr bwMode="auto">
          <a:xfrm>
            <a:off x="685800" y="1357313"/>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a:solidFill>
                  <a:schemeClr val="tx1"/>
                </a:solidFill>
                <a:latin typeface="Times New Roman" pitchFamily="18" charset="0"/>
              </a:rPr>
              <a:t>Any problem with the truth table? </a:t>
            </a:r>
          </a:p>
          <a:p>
            <a:pPr marL="336550" indent="-3365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a:solidFill>
                  <a:schemeClr val="tx1"/>
                </a:solidFill>
                <a:latin typeface="Times New Roman" pitchFamily="18" charset="0"/>
              </a:rPr>
              <a:t>Perform good when the number of proposition is small but if the number of proposition is large then? </a:t>
            </a:r>
          </a:p>
          <a:p>
            <a:pPr marL="336550" indent="-3365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a:solidFill>
                  <a:schemeClr val="tx1"/>
                </a:solidFill>
                <a:latin typeface="Times New Roman" pitchFamily="18" charset="0"/>
              </a:rPr>
              <a:t>In truth table number of rows depends on the number of  variables: If we have two variables then …</a:t>
            </a:r>
          </a:p>
          <a:p>
            <a:pPr marL="336550" indent="-3365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a:solidFill>
                  <a:schemeClr val="tx1"/>
                </a:solidFill>
                <a:latin typeface="Times New Roman" pitchFamily="18" charset="0"/>
              </a:rPr>
              <a:t>Another method is to built logical argument using deduction rules. </a:t>
            </a:r>
          </a:p>
          <a:p>
            <a:pPr marL="336550" indent="-3365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31750"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31751"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4"/>
          <p:cNvSpPr>
            <a:spLocks noGrp="1" noChangeArrowheads="1"/>
          </p:cNvSpPr>
          <p:nvPr>
            <p:ph type="sldNum" sz="quarter" idx="10"/>
          </p:nvPr>
        </p:nvSpPr>
        <p:spPr>
          <a:noFill/>
        </p:spPr>
        <p:txBody>
          <a:bodyPr/>
          <a:lstStyle/>
          <a:p>
            <a:fld id="{D12A03AB-5921-4CCA-8E28-450D0A850E36}" type="slidenum">
              <a:rPr lang="ar-SA" smtClean="0"/>
              <a:pPr/>
              <a:t>3</a:t>
            </a:fld>
            <a:endParaRPr lang="en-GB" smtClean="0"/>
          </a:p>
        </p:txBody>
      </p:sp>
      <p:sp>
        <p:nvSpPr>
          <p:cNvPr id="32771"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3E337932-6F17-474E-929D-9D2621F953A1}"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a:t>
            </a:fld>
            <a:endParaRPr lang="en-GB" sz="1400">
              <a:solidFill>
                <a:srgbClr val="000000"/>
              </a:solidFill>
              <a:latin typeface="Arial Black" pitchFamily="34" charset="0"/>
            </a:endParaRPr>
          </a:p>
        </p:txBody>
      </p:sp>
      <p:sp>
        <p:nvSpPr>
          <p:cNvPr id="32772" name="Text Box 2"/>
          <p:cNvSpPr txBox="1">
            <a:spLocks noChangeArrowheads="1"/>
          </p:cNvSpPr>
          <p:nvPr/>
        </p:nvSpPr>
        <p:spPr bwMode="auto">
          <a:xfrm>
            <a:off x="685800" y="428625"/>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4200">
                <a:solidFill>
                  <a:srgbClr val="000000"/>
                </a:solidFill>
                <a:latin typeface="Times New Roman" pitchFamily="18" charset="0"/>
              </a:rPr>
              <a:t>Some useful Equivalences  </a:t>
            </a:r>
          </a:p>
        </p:txBody>
      </p:sp>
      <p:sp>
        <p:nvSpPr>
          <p:cNvPr id="32773" name="Text Box 3"/>
          <p:cNvSpPr txBox="1">
            <a:spLocks noChangeArrowheads="1"/>
          </p:cNvSpPr>
          <p:nvPr/>
        </p:nvSpPr>
        <p:spPr bwMode="auto">
          <a:xfrm>
            <a:off x="685800" y="1214438"/>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32774"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32775"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pic>
        <p:nvPicPr>
          <p:cNvPr id="32776" name="Picture 3"/>
          <p:cNvPicPr>
            <a:picLocks noChangeAspect="1" noChangeArrowheads="1"/>
          </p:cNvPicPr>
          <p:nvPr/>
        </p:nvPicPr>
        <p:blipFill>
          <a:blip r:embed="rId4" cstate="print"/>
          <a:srcRect/>
          <a:stretch>
            <a:fillRect/>
          </a:stretch>
        </p:blipFill>
        <p:spPr bwMode="auto">
          <a:xfrm>
            <a:off x="250825" y="1484313"/>
            <a:ext cx="3960813" cy="4397375"/>
          </a:xfrm>
          <a:prstGeom prst="rect">
            <a:avLst/>
          </a:prstGeom>
          <a:noFill/>
          <a:ln w="9525" algn="ctr">
            <a:noFill/>
            <a:miter lim="800000"/>
            <a:headEnd/>
            <a:tailEnd/>
          </a:ln>
        </p:spPr>
      </p:pic>
      <p:pic>
        <p:nvPicPr>
          <p:cNvPr id="32777" name="Picture 4"/>
          <p:cNvPicPr>
            <a:picLocks noChangeAspect="1" noChangeArrowheads="1"/>
          </p:cNvPicPr>
          <p:nvPr/>
        </p:nvPicPr>
        <p:blipFill>
          <a:blip r:embed="rId5" cstate="print"/>
          <a:srcRect/>
          <a:stretch>
            <a:fillRect/>
          </a:stretch>
        </p:blipFill>
        <p:spPr bwMode="auto">
          <a:xfrm>
            <a:off x="4284663" y="1484313"/>
            <a:ext cx="4319587" cy="4537075"/>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4"/>
          <p:cNvSpPr>
            <a:spLocks noGrp="1" noChangeArrowheads="1"/>
          </p:cNvSpPr>
          <p:nvPr>
            <p:ph type="sldNum" sz="quarter" idx="10"/>
          </p:nvPr>
        </p:nvSpPr>
        <p:spPr>
          <a:noFill/>
        </p:spPr>
        <p:txBody>
          <a:bodyPr/>
          <a:lstStyle/>
          <a:p>
            <a:fld id="{1890C0E1-535C-4FBE-B849-8DA946C6600C}" type="slidenum">
              <a:rPr lang="ar-SA" smtClean="0"/>
              <a:pPr/>
              <a:t>4</a:t>
            </a:fld>
            <a:endParaRPr lang="en-GB" smtClean="0"/>
          </a:p>
        </p:txBody>
      </p:sp>
      <p:sp>
        <p:nvSpPr>
          <p:cNvPr id="33795"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BBDDD651-FAE8-48FC-85FB-535E8EFEFB09}"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a:t>
            </a:fld>
            <a:endParaRPr lang="en-GB" sz="1400">
              <a:solidFill>
                <a:srgbClr val="000000"/>
              </a:solidFill>
              <a:latin typeface="Arial Black" pitchFamily="34" charset="0"/>
            </a:endParaRPr>
          </a:p>
        </p:txBody>
      </p:sp>
      <p:sp>
        <p:nvSpPr>
          <p:cNvPr id="33796" name="Text Box 2"/>
          <p:cNvSpPr txBox="1">
            <a:spLocks noChangeArrowheads="1"/>
          </p:cNvSpPr>
          <p:nvPr/>
        </p:nvSpPr>
        <p:spPr bwMode="auto">
          <a:xfrm>
            <a:off x="685800" y="428625"/>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4200">
                <a:solidFill>
                  <a:srgbClr val="000000"/>
                </a:solidFill>
                <a:latin typeface="Times New Roman" pitchFamily="18" charset="0"/>
              </a:rPr>
              <a:t>Some useful Equivalences  </a:t>
            </a:r>
          </a:p>
        </p:txBody>
      </p:sp>
      <p:sp>
        <p:nvSpPr>
          <p:cNvPr id="33797" name="Text Box 3"/>
          <p:cNvSpPr txBox="1">
            <a:spLocks noChangeArrowheads="1"/>
          </p:cNvSpPr>
          <p:nvPr/>
        </p:nvSpPr>
        <p:spPr bwMode="auto">
          <a:xfrm>
            <a:off x="685800" y="1214438"/>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33798"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33799"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pic>
        <p:nvPicPr>
          <p:cNvPr id="33800" name="Picture 2"/>
          <p:cNvPicPr>
            <a:picLocks noChangeAspect="1" noChangeArrowheads="1"/>
          </p:cNvPicPr>
          <p:nvPr/>
        </p:nvPicPr>
        <p:blipFill>
          <a:blip r:embed="rId4" cstate="print"/>
          <a:srcRect/>
          <a:stretch>
            <a:fillRect/>
          </a:stretch>
        </p:blipFill>
        <p:spPr bwMode="auto">
          <a:xfrm>
            <a:off x="395288" y="1628775"/>
            <a:ext cx="3671887" cy="4198938"/>
          </a:xfrm>
          <a:prstGeom prst="rect">
            <a:avLst/>
          </a:prstGeom>
          <a:noFill/>
          <a:ln w="9525" algn="ctr">
            <a:noFill/>
            <a:miter lim="800000"/>
            <a:headEnd/>
            <a:tailEnd/>
          </a:ln>
        </p:spPr>
      </p:pic>
      <p:pic>
        <p:nvPicPr>
          <p:cNvPr id="33801" name="Picture 3"/>
          <p:cNvPicPr>
            <a:picLocks noChangeAspect="1" noChangeArrowheads="1"/>
          </p:cNvPicPr>
          <p:nvPr/>
        </p:nvPicPr>
        <p:blipFill>
          <a:blip r:embed="rId5" cstate="print"/>
          <a:srcRect/>
          <a:stretch>
            <a:fillRect/>
          </a:stretch>
        </p:blipFill>
        <p:spPr bwMode="auto">
          <a:xfrm>
            <a:off x="4356100" y="1628775"/>
            <a:ext cx="3816350" cy="4176713"/>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4"/>
          <p:cNvSpPr>
            <a:spLocks noGrp="1" noChangeArrowheads="1"/>
          </p:cNvSpPr>
          <p:nvPr>
            <p:ph type="sldNum" sz="quarter" idx="10"/>
          </p:nvPr>
        </p:nvSpPr>
        <p:spPr>
          <a:noFill/>
        </p:spPr>
        <p:txBody>
          <a:bodyPr/>
          <a:lstStyle/>
          <a:p>
            <a:fld id="{4A3CA620-C105-4178-AF65-74BC7F08CF10}" type="slidenum">
              <a:rPr lang="ar-SA" smtClean="0"/>
              <a:pPr/>
              <a:t>5</a:t>
            </a:fld>
            <a:endParaRPr lang="en-GB" smtClean="0"/>
          </a:p>
        </p:txBody>
      </p:sp>
      <p:sp>
        <p:nvSpPr>
          <p:cNvPr id="34819"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8E692315-D0FC-4622-BA53-72DDE6F5ECA7}"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5</a:t>
            </a:fld>
            <a:endParaRPr lang="en-GB" sz="1400">
              <a:solidFill>
                <a:srgbClr val="000000"/>
              </a:solidFill>
              <a:latin typeface="Arial Black" pitchFamily="34" charset="0"/>
            </a:endParaRPr>
          </a:p>
        </p:txBody>
      </p:sp>
      <p:sp>
        <p:nvSpPr>
          <p:cNvPr id="34820" name="Text Box 2"/>
          <p:cNvSpPr txBox="1">
            <a:spLocks noChangeArrowheads="1"/>
          </p:cNvSpPr>
          <p:nvPr/>
        </p:nvSpPr>
        <p:spPr bwMode="auto">
          <a:xfrm>
            <a:off x="685800" y="428625"/>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4200" dirty="0">
                <a:solidFill>
                  <a:srgbClr val="000000"/>
                </a:solidFill>
                <a:latin typeface="Times New Roman" pitchFamily="18" charset="0"/>
              </a:rPr>
              <a:t>Proof using Equivalences  </a:t>
            </a:r>
          </a:p>
        </p:txBody>
      </p:sp>
      <p:sp>
        <p:nvSpPr>
          <p:cNvPr id="34821" name="Text Box 3"/>
          <p:cNvSpPr txBox="1">
            <a:spLocks noChangeArrowheads="1"/>
          </p:cNvSpPr>
          <p:nvPr/>
        </p:nvSpPr>
        <p:spPr bwMode="auto">
          <a:xfrm>
            <a:off x="685800" y="1214438"/>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dirty="0">
                <a:solidFill>
                  <a:schemeClr val="tx1"/>
                </a:solidFill>
                <a:latin typeface="Times New Roman" pitchFamily="18" charset="0"/>
              </a:rPr>
              <a:t>A </a:t>
            </a:r>
            <a:r>
              <a:rPr lang="en-US" sz="2600" dirty="0">
                <a:solidFill>
                  <a:schemeClr val="tx1"/>
                </a:solidFill>
                <a:latin typeface="Times New Roman" pitchFamily="18" charset="0"/>
                <a:sym typeface="Wingdings" pitchFamily="2" charset="2"/>
              </a:rPr>
              <a:t> </a:t>
            </a:r>
            <a:r>
              <a:rPr lang="en-US" sz="2600" dirty="0">
                <a:solidFill>
                  <a:srgbClr val="FF0000"/>
                </a:solidFill>
                <a:latin typeface="Times New Roman" pitchFamily="18" charset="0"/>
                <a:sym typeface="Wingdings" pitchFamily="2" charset="2"/>
              </a:rPr>
              <a:t>( A =&gt; H )            </a:t>
            </a:r>
            <a:endParaRPr lang="en-GB" sz="2600" dirty="0">
              <a:solidFill>
                <a:srgbClr val="FF0000"/>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a:solidFill>
                  <a:schemeClr val="tx1"/>
                </a:solidFill>
                <a:latin typeface="Times New Roman" pitchFamily="18" charset="0"/>
              </a:rPr>
              <a:t>   </a:t>
            </a:r>
            <a:r>
              <a:rPr lang="en-GB" sz="2200" dirty="0">
                <a:solidFill>
                  <a:srgbClr val="FF0000"/>
                </a:solidFill>
                <a:latin typeface="Times New Roman" pitchFamily="18" charset="0"/>
              </a:rPr>
              <a:t>A </a:t>
            </a:r>
            <a:r>
              <a:rPr lang="en-GB" sz="2200" dirty="0">
                <a:solidFill>
                  <a:srgbClr val="FF0000"/>
                </a:solidFill>
                <a:latin typeface="Times New Roman" pitchFamily="18" charset="0"/>
                <a:sym typeface="Wingdings" pitchFamily="2" charset="2"/>
              </a:rPr>
              <a:t> ( not A or H)</a:t>
            </a: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a:solidFill>
                  <a:schemeClr val="tx1"/>
                </a:solidFill>
                <a:latin typeface="Times New Roman" pitchFamily="18" charset="0"/>
                <a:sym typeface="Wingdings" pitchFamily="2" charset="2"/>
              </a:rPr>
              <a:t>    (A and ( not A or H )) or (not A and  not (not A or H))</a:t>
            </a:r>
          </a:p>
          <a:p>
            <a:pPr marL="336550" indent="-3365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a:solidFill>
                  <a:srgbClr val="FF0000"/>
                </a:solidFill>
                <a:latin typeface="Times New Roman" pitchFamily="18" charset="0"/>
                <a:sym typeface="Wingdings" pitchFamily="2" charset="2"/>
              </a:rPr>
              <a:t> </a:t>
            </a:r>
            <a:r>
              <a:rPr lang="en-US" sz="2600" dirty="0">
                <a:solidFill>
                  <a:srgbClr val="FF0000"/>
                </a:solidFill>
                <a:latin typeface="Times New Roman" pitchFamily="18" charset="0"/>
              </a:rPr>
              <a:t>A </a:t>
            </a:r>
            <a:r>
              <a:rPr lang="en-US" sz="2600" dirty="0">
                <a:solidFill>
                  <a:srgbClr val="FF0000"/>
                </a:solidFill>
                <a:latin typeface="Times New Roman" pitchFamily="18" charset="0"/>
                <a:sym typeface="Wingdings" pitchFamily="2" charset="2"/>
              </a:rPr>
              <a:t>and ( not A or H) </a:t>
            </a:r>
            <a:endParaRPr lang="en-GB" sz="2600" dirty="0">
              <a:solidFill>
                <a:srgbClr val="FF0000"/>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a:solidFill>
                  <a:schemeClr val="tx1"/>
                </a:solidFill>
                <a:latin typeface="Times New Roman" pitchFamily="18" charset="0"/>
              </a:rPr>
              <a:t>   </a:t>
            </a:r>
            <a:r>
              <a:rPr lang="en-GB" sz="2200" dirty="0">
                <a:solidFill>
                  <a:srgbClr val="FF0000"/>
                </a:solidFill>
                <a:latin typeface="Times New Roman" pitchFamily="18" charset="0"/>
              </a:rPr>
              <a:t>(A and not A ) </a:t>
            </a:r>
            <a:r>
              <a:rPr lang="en-GB" sz="2200" dirty="0">
                <a:solidFill>
                  <a:schemeClr val="tx1"/>
                </a:solidFill>
                <a:latin typeface="Times New Roman" pitchFamily="18" charset="0"/>
              </a:rPr>
              <a:t>or  ( A and H) – Distributive law </a:t>
            </a: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a:solidFill>
                  <a:schemeClr val="tx1"/>
                </a:solidFill>
                <a:latin typeface="Times New Roman" pitchFamily="18" charset="0"/>
                <a:sym typeface="Wingdings" pitchFamily="2" charset="2"/>
              </a:rPr>
              <a:t>    False or (A and H)</a:t>
            </a: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a:solidFill>
                  <a:schemeClr val="tx1"/>
                </a:solidFill>
                <a:latin typeface="Times New Roman" pitchFamily="18" charset="0"/>
                <a:sym typeface="Wingdings" pitchFamily="2" charset="2"/>
              </a:rPr>
              <a:t>  A and H </a:t>
            </a:r>
          </a:p>
          <a:p>
            <a:pPr marL="336550" indent="-3365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dirty="0">
                <a:solidFill>
                  <a:schemeClr val="tx1"/>
                </a:solidFill>
                <a:latin typeface="Times New Roman" pitchFamily="18" charset="0"/>
              </a:rPr>
              <a:t>not A </a:t>
            </a:r>
            <a:r>
              <a:rPr lang="en-US" sz="2600" dirty="0">
                <a:solidFill>
                  <a:schemeClr val="tx1"/>
                </a:solidFill>
                <a:latin typeface="Times New Roman" pitchFamily="18" charset="0"/>
                <a:sym typeface="Wingdings" pitchFamily="2" charset="2"/>
              </a:rPr>
              <a:t>and </a:t>
            </a:r>
            <a:r>
              <a:rPr lang="en-US" sz="2600" dirty="0">
                <a:solidFill>
                  <a:srgbClr val="FF0000"/>
                </a:solidFill>
                <a:latin typeface="Times New Roman" pitchFamily="18" charset="0"/>
                <a:sym typeface="Wingdings" pitchFamily="2" charset="2"/>
              </a:rPr>
              <a:t>not ( not A or H) </a:t>
            </a:r>
            <a:r>
              <a:rPr lang="en-GB" sz="2200" dirty="0" err="1">
                <a:solidFill>
                  <a:schemeClr val="tx1"/>
                </a:solidFill>
                <a:latin typeface="Times New Roman" pitchFamily="18" charset="0"/>
              </a:rPr>
              <a:t>Demorgans</a:t>
            </a:r>
            <a:r>
              <a:rPr lang="en-GB" sz="2200" dirty="0">
                <a:solidFill>
                  <a:schemeClr val="tx1"/>
                </a:solidFill>
                <a:latin typeface="Times New Roman" pitchFamily="18" charset="0"/>
              </a:rPr>
              <a:t> law </a:t>
            </a: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a:solidFill>
                  <a:schemeClr val="tx1"/>
                </a:solidFill>
                <a:latin typeface="Times New Roman" pitchFamily="18" charset="0"/>
              </a:rPr>
              <a:t>  not A and  (A and not H) </a:t>
            </a:r>
            <a:r>
              <a:rPr lang="en-GB" sz="2200" dirty="0">
                <a:solidFill>
                  <a:schemeClr val="tx1"/>
                </a:solidFill>
                <a:latin typeface="Times New Roman" pitchFamily="18" charset="0"/>
                <a:sym typeface="Wingdings" pitchFamily="2" charset="2"/>
              </a:rPr>
              <a:t>Associative </a:t>
            </a:r>
            <a:endParaRPr lang="en-GB" sz="2200" dirty="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a:solidFill>
                  <a:schemeClr val="tx1"/>
                </a:solidFill>
                <a:latin typeface="Times New Roman" pitchFamily="18" charset="0"/>
                <a:sym typeface="Wingdings" pitchFamily="2" charset="2"/>
              </a:rPr>
              <a:t> </a:t>
            </a:r>
            <a:r>
              <a:rPr lang="en-GB" sz="2200" dirty="0">
                <a:solidFill>
                  <a:srgbClr val="FF0000"/>
                </a:solidFill>
                <a:latin typeface="Times New Roman" pitchFamily="18" charset="0"/>
                <a:sym typeface="Wingdings" pitchFamily="2" charset="2"/>
              </a:rPr>
              <a:t> (not A and A ) </a:t>
            </a:r>
            <a:r>
              <a:rPr lang="en-GB" sz="2200" dirty="0">
                <a:solidFill>
                  <a:schemeClr val="tx1"/>
                </a:solidFill>
                <a:latin typeface="Times New Roman" pitchFamily="18" charset="0"/>
                <a:sym typeface="Wingdings" pitchFamily="2" charset="2"/>
              </a:rPr>
              <a:t>and  not H  (Negation Law)</a:t>
            </a: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a:solidFill>
                  <a:schemeClr val="tx1"/>
                </a:solidFill>
                <a:latin typeface="Times New Roman" pitchFamily="18" charset="0"/>
                <a:sym typeface="Wingdings" pitchFamily="2" charset="2"/>
              </a:rPr>
              <a:t>  False and not H</a:t>
            </a: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a:solidFill>
                  <a:schemeClr val="tx1"/>
                </a:solidFill>
                <a:latin typeface="Times New Roman" pitchFamily="18" charset="0"/>
                <a:sym typeface="Wingdings" pitchFamily="2" charset="2"/>
              </a:rPr>
              <a:t>   false</a:t>
            </a: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dirty="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dirty="0">
              <a:solidFill>
                <a:srgbClr val="000000"/>
              </a:solidFill>
              <a:latin typeface="Times New Roman" pitchFamily="18" charset="0"/>
            </a:endParaRPr>
          </a:p>
        </p:txBody>
      </p:sp>
      <p:pic>
        <p:nvPicPr>
          <p:cNvPr id="34822"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34823"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pic>
        <p:nvPicPr>
          <p:cNvPr id="34824" name="Picture 8"/>
          <p:cNvPicPr>
            <a:picLocks noChangeAspect="1" noChangeArrowheads="1"/>
          </p:cNvPicPr>
          <p:nvPr/>
        </p:nvPicPr>
        <p:blipFill>
          <a:blip r:embed="rId4" cstate="print"/>
          <a:srcRect/>
          <a:stretch>
            <a:fillRect/>
          </a:stretch>
        </p:blipFill>
        <p:spPr bwMode="auto">
          <a:xfrm>
            <a:off x="1476375" y="1844675"/>
            <a:ext cx="190500" cy="123825"/>
          </a:xfrm>
          <a:prstGeom prst="rect">
            <a:avLst/>
          </a:prstGeom>
          <a:noFill/>
          <a:ln w="9525" algn="ctr">
            <a:noFill/>
            <a:miter lim="800000"/>
            <a:headEnd/>
            <a:tailEnd/>
          </a:ln>
        </p:spPr>
      </p:pic>
      <p:pic>
        <p:nvPicPr>
          <p:cNvPr id="34825" name="Picture 8"/>
          <p:cNvPicPr>
            <a:picLocks noChangeAspect="1" noChangeArrowheads="1"/>
          </p:cNvPicPr>
          <p:nvPr/>
        </p:nvPicPr>
        <p:blipFill>
          <a:blip r:embed="rId4" cstate="print"/>
          <a:srcRect/>
          <a:stretch>
            <a:fillRect/>
          </a:stretch>
        </p:blipFill>
        <p:spPr bwMode="auto">
          <a:xfrm>
            <a:off x="1476375" y="2297113"/>
            <a:ext cx="190500" cy="123825"/>
          </a:xfrm>
          <a:prstGeom prst="rect">
            <a:avLst/>
          </a:prstGeom>
          <a:noFill/>
          <a:ln w="9525" algn="ctr">
            <a:noFill/>
            <a:miter lim="800000"/>
            <a:headEnd/>
            <a:tailEnd/>
          </a:ln>
        </p:spPr>
      </p:pic>
      <p:pic>
        <p:nvPicPr>
          <p:cNvPr id="34826" name="Picture 8"/>
          <p:cNvPicPr>
            <a:picLocks noChangeAspect="1" noChangeArrowheads="1"/>
          </p:cNvPicPr>
          <p:nvPr/>
        </p:nvPicPr>
        <p:blipFill>
          <a:blip r:embed="rId4" cstate="print"/>
          <a:srcRect/>
          <a:stretch>
            <a:fillRect/>
          </a:stretch>
        </p:blipFill>
        <p:spPr bwMode="auto">
          <a:xfrm>
            <a:off x="1428750" y="3213100"/>
            <a:ext cx="190500" cy="123825"/>
          </a:xfrm>
          <a:prstGeom prst="rect">
            <a:avLst/>
          </a:prstGeom>
          <a:noFill/>
          <a:ln w="9525" algn="ctr">
            <a:noFill/>
            <a:miter lim="800000"/>
            <a:headEnd/>
            <a:tailEnd/>
          </a:ln>
        </p:spPr>
      </p:pic>
      <p:pic>
        <p:nvPicPr>
          <p:cNvPr id="34827" name="Picture 8"/>
          <p:cNvPicPr>
            <a:picLocks noChangeAspect="1" noChangeArrowheads="1"/>
          </p:cNvPicPr>
          <p:nvPr/>
        </p:nvPicPr>
        <p:blipFill>
          <a:blip r:embed="rId4" cstate="print"/>
          <a:srcRect/>
          <a:stretch>
            <a:fillRect/>
          </a:stretch>
        </p:blipFill>
        <p:spPr bwMode="auto">
          <a:xfrm>
            <a:off x="1428750" y="3644900"/>
            <a:ext cx="190500" cy="123825"/>
          </a:xfrm>
          <a:prstGeom prst="rect">
            <a:avLst/>
          </a:prstGeom>
          <a:noFill/>
          <a:ln w="9525" algn="ctr">
            <a:noFill/>
            <a:miter lim="800000"/>
            <a:headEnd/>
            <a:tailEnd/>
          </a:ln>
        </p:spPr>
      </p:pic>
      <p:pic>
        <p:nvPicPr>
          <p:cNvPr id="34828" name="Picture 8"/>
          <p:cNvPicPr>
            <a:picLocks noChangeAspect="1" noChangeArrowheads="1"/>
          </p:cNvPicPr>
          <p:nvPr/>
        </p:nvPicPr>
        <p:blipFill>
          <a:blip r:embed="rId4" cstate="print"/>
          <a:srcRect/>
          <a:stretch>
            <a:fillRect/>
          </a:stretch>
        </p:blipFill>
        <p:spPr bwMode="auto">
          <a:xfrm>
            <a:off x="1403350" y="4097338"/>
            <a:ext cx="190500" cy="123825"/>
          </a:xfrm>
          <a:prstGeom prst="rect">
            <a:avLst/>
          </a:prstGeom>
          <a:noFill/>
          <a:ln w="9525" algn="ctr">
            <a:noFill/>
            <a:miter lim="800000"/>
            <a:headEnd/>
            <a:tailEnd/>
          </a:ln>
        </p:spPr>
      </p:pic>
      <p:pic>
        <p:nvPicPr>
          <p:cNvPr id="34829" name="Picture 8"/>
          <p:cNvPicPr>
            <a:picLocks noChangeAspect="1" noChangeArrowheads="1"/>
          </p:cNvPicPr>
          <p:nvPr/>
        </p:nvPicPr>
        <p:blipFill>
          <a:blip r:embed="rId4" cstate="print"/>
          <a:srcRect/>
          <a:stretch>
            <a:fillRect/>
          </a:stretch>
        </p:blipFill>
        <p:spPr bwMode="auto">
          <a:xfrm>
            <a:off x="1403350" y="5033963"/>
            <a:ext cx="190500" cy="123825"/>
          </a:xfrm>
          <a:prstGeom prst="rect">
            <a:avLst/>
          </a:prstGeom>
          <a:noFill/>
          <a:ln w="9525" algn="ctr">
            <a:noFill/>
            <a:miter lim="800000"/>
            <a:headEnd/>
            <a:tailEnd/>
          </a:ln>
        </p:spPr>
      </p:pic>
      <p:pic>
        <p:nvPicPr>
          <p:cNvPr id="34830" name="Picture 8"/>
          <p:cNvPicPr>
            <a:picLocks noChangeAspect="1" noChangeArrowheads="1"/>
          </p:cNvPicPr>
          <p:nvPr/>
        </p:nvPicPr>
        <p:blipFill>
          <a:blip r:embed="rId4" cstate="print"/>
          <a:srcRect/>
          <a:stretch>
            <a:fillRect/>
          </a:stretch>
        </p:blipFill>
        <p:spPr bwMode="auto">
          <a:xfrm>
            <a:off x="1403350" y="5537200"/>
            <a:ext cx="190500" cy="123825"/>
          </a:xfrm>
          <a:prstGeom prst="rect">
            <a:avLst/>
          </a:prstGeom>
          <a:noFill/>
          <a:ln w="9525" algn="ctr">
            <a:noFill/>
            <a:miter lim="800000"/>
            <a:headEnd/>
            <a:tailEnd/>
          </a:ln>
        </p:spPr>
      </p:pic>
      <p:pic>
        <p:nvPicPr>
          <p:cNvPr id="34831" name="Picture 8"/>
          <p:cNvPicPr>
            <a:picLocks noChangeAspect="1" noChangeArrowheads="1"/>
          </p:cNvPicPr>
          <p:nvPr/>
        </p:nvPicPr>
        <p:blipFill>
          <a:blip r:embed="rId4" cstate="print"/>
          <a:srcRect/>
          <a:stretch>
            <a:fillRect/>
          </a:stretch>
        </p:blipFill>
        <p:spPr bwMode="auto">
          <a:xfrm>
            <a:off x="1403350" y="5969000"/>
            <a:ext cx="190500" cy="123825"/>
          </a:xfrm>
          <a:prstGeom prst="rect">
            <a:avLst/>
          </a:prstGeom>
          <a:noFill/>
          <a:ln w="9525" algn="ctr">
            <a:noFill/>
            <a:miter lim="800000"/>
            <a:headEnd/>
            <a:tailEnd/>
          </a:ln>
        </p:spPr>
      </p:pic>
      <p:pic>
        <p:nvPicPr>
          <p:cNvPr id="34832" name="Picture 8"/>
          <p:cNvPicPr>
            <a:picLocks noChangeAspect="1" noChangeArrowheads="1"/>
          </p:cNvPicPr>
          <p:nvPr/>
        </p:nvPicPr>
        <p:blipFill>
          <a:blip r:embed="rId4" cstate="print"/>
          <a:srcRect/>
          <a:stretch>
            <a:fillRect/>
          </a:stretch>
        </p:blipFill>
        <p:spPr bwMode="auto">
          <a:xfrm>
            <a:off x="1403350" y="6381750"/>
            <a:ext cx="190500" cy="123825"/>
          </a:xfrm>
          <a:prstGeom prst="rect">
            <a:avLst/>
          </a:prstGeom>
          <a:noFill/>
          <a:ln w="9525" algn="ctr">
            <a:noFill/>
            <a:miter lim="800000"/>
            <a:headEnd/>
            <a:tailEnd/>
          </a:ln>
        </p:spPr>
      </p:pic>
      <p:pic>
        <p:nvPicPr>
          <p:cNvPr id="34833" name="Picture 9"/>
          <p:cNvPicPr>
            <a:picLocks noChangeAspect="1" noChangeArrowheads="1"/>
          </p:cNvPicPr>
          <p:nvPr/>
        </p:nvPicPr>
        <p:blipFill>
          <a:blip r:embed="rId5" cstate="print"/>
          <a:srcRect/>
          <a:stretch>
            <a:fillRect/>
          </a:stretch>
        </p:blipFill>
        <p:spPr bwMode="auto">
          <a:xfrm>
            <a:off x="3470275" y="1262063"/>
            <a:ext cx="1533525" cy="295275"/>
          </a:xfrm>
          <a:prstGeom prst="rect">
            <a:avLst/>
          </a:prstGeom>
          <a:noFill/>
          <a:ln w="9525" algn="ctr">
            <a:noFill/>
            <a:miter lim="800000"/>
            <a:headEnd/>
            <a:tailEnd/>
          </a:ln>
        </p:spPr>
      </p:pic>
      <p:pic>
        <p:nvPicPr>
          <p:cNvPr id="34834" name="Picture 10"/>
          <p:cNvPicPr>
            <a:picLocks noChangeAspect="1" noChangeArrowheads="1"/>
          </p:cNvPicPr>
          <p:nvPr/>
        </p:nvPicPr>
        <p:blipFill>
          <a:blip r:embed="rId6" cstate="print"/>
          <a:srcRect/>
          <a:stretch>
            <a:fillRect/>
          </a:stretch>
        </p:blipFill>
        <p:spPr bwMode="auto">
          <a:xfrm>
            <a:off x="3924300" y="1727200"/>
            <a:ext cx="2838450" cy="333375"/>
          </a:xfrm>
          <a:prstGeom prst="rect">
            <a:avLst/>
          </a:prstGeom>
          <a:noFill/>
          <a:ln w="9525" algn="ctr">
            <a:noFill/>
            <a:miter lim="800000"/>
            <a:headEnd/>
            <a:tailEnd/>
          </a:ln>
        </p:spPr>
      </p:pic>
      <p:pic>
        <p:nvPicPr>
          <p:cNvPr id="34835" name="Picture 11"/>
          <p:cNvPicPr>
            <a:picLocks noChangeAspect="1" noChangeArrowheads="1"/>
          </p:cNvPicPr>
          <p:nvPr/>
        </p:nvPicPr>
        <p:blipFill>
          <a:blip r:embed="rId7" cstate="print"/>
          <a:srcRect/>
          <a:stretch>
            <a:fillRect/>
          </a:stretch>
        </p:blipFill>
        <p:spPr bwMode="auto">
          <a:xfrm>
            <a:off x="3995738" y="2708275"/>
            <a:ext cx="2781300" cy="266700"/>
          </a:xfrm>
          <a:prstGeom prst="rect">
            <a:avLst/>
          </a:prstGeom>
          <a:noFill/>
          <a:ln w="9525" algn="ctr">
            <a:noFill/>
            <a:miter lim="800000"/>
            <a:headEnd/>
            <a:tailEnd/>
          </a:ln>
        </p:spPr>
      </p:pic>
      <p:pic>
        <p:nvPicPr>
          <p:cNvPr id="34836" name="Picture 12"/>
          <p:cNvPicPr>
            <a:picLocks noChangeAspect="1" noChangeArrowheads="1"/>
          </p:cNvPicPr>
          <p:nvPr/>
        </p:nvPicPr>
        <p:blipFill>
          <a:blip r:embed="rId8" cstate="print"/>
          <a:srcRect/>
          <a:stretch>
            <a:fillRect/>
          </a:stretch>
        </p:blipFill>
        <p:spPr bwMode="auto">
          <a:xfrm>
            <a:off x="6429375" y="5500688"/>
            <a:ext cx="1114425" cy="238125"/>
          </a:xfrm>
          <a:prstGeom prst="rect">
            <a:avLst/>
          </a:prstGeom>
          <a:noFill/>
          <a:ln w="9525" algn="ctr">
            <a:noFill/>
            <a:miter lim="800000"/>
            <a:headEnd/>
            <a:tailEnd/>
          </a:ln>
        </p:spPr>
      </p:pic>
      <p:pic>
        <p:nvPicPr>
          <p:cNvPr id="34837" name="Picture 13"/>
          <p:cNvPicPr>
            <a:picLocks noChangeAspect="1" noChangeArrowheads="1"/>
          </p:cNvPicPr>
          <p:nvPr/>
        </p:nvPicPr>
        <p:blipFill>
          <a:blip r:embed="rId9" cstate="print"/>
          <a:srcRect/>
          <a:stretch>
            <a:fillRect/>
          </a:stretch>
        </p:blipFill>
        <p:spPr bwMode="auto">
          <a:xfrm>
            <a:off x="4672013" y="4143375"/>
            <a:ext cx="1971675" cy="323850"/>
          </a:xfrm>
          <a:prstGeom prst="rect">
            <a:avLst/>
          </a:prstGeom>
          <a:noFill/>
          <a:ln w="9525" algn="ctr">
            <a:noFill/>
            <a:miter lim="800000"/>
            <a:headEnd/>
            <a:tailEnd/>
          </a:ln>
        </p:spPr>
      </p:pic>
      <p:pic>
        <p:nvPicPr>
          <p:cNvPr id="34838" name="Picture 14"/>
          <p:cNvPicPr>
            <a:picLocks noChangeAspect="1" noChangeArrowheads="1"/>
          </p:cNvPicPr>
          <p:nvPr/>
        </p:nvPicPr>
        <p:blipFill>
          <a:blip r:embed="rId10" cstate="print"/>
          <a:srcRect/>
          <a:stretch>
            <a:fillRect/>
          </a:stretch>
        </p:blipFill>
        <p:spPr bwMode="auto">
          <a:xfrm>
            <a:off x="5929313" y="5010150"/>
            <a:ext cx="2324100" cy="276225"/>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4"/>
          <p:cNvSpPr>
            <a:spLocks noGrp="1" noChangeArrowheads="1"/>
          </p:cNvSpPr>
          <p:nvPr>
            <p:ph type="sldNum" sz="quarter" idx="10"/>
          </p:nvPr>
        </p:nvSpPr>
        <p:spPr>
          <a:noFill/>
        </p:spPr>
        <p:txBody>
          <a:bodyPr/>
          <a:lstStyle/>
          <a:p>
            <a:fld id="{2F301EE3-604D-442E-933E-0E3D33A8E7DF}" type="slidenum">
              <a:rPr lang="ar-SA" smtClean="0"/>
              <a:pPr/>
              <a:t>6</a:t>
            </a:fld>
            <a:endParaRPr lang="en-GB" smtClean="0"/>
          </a:p>
        </p:txBody>
      </p:sp>
      <p:sp>
        <p:nvSpPr>
          <p:cNvPr id="35843"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1AC4A9A7-962F-4B71-8C9E-473443CD1C84}"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6</a:t>
            </a:fld>
            <a:endParaRPr lang="en-GB" sz="1400">
              <a:solidFill>
                <a:srgbClr val="000000"/>
              </a:solidFill>
              <a:latin typeface="Arial Black" pitchFamily="34" charset="0"/>
            </a:endParaRPr>
          </a:p>
        </p:txBody>
      </p:sp>
      <p:sp>
        <p:nvSpPr>
          <p:cNvPr id="35844" name="Text Box 2"/>
          <p:cNvSpPr txBox="1">
            <a:spLocks noChangeArrowheads="1"/>
          </p:cNvSpPr>
          <p:nvPr/>
        </p:nvSpPr>
        <p:spPr bwMode="auto">
          <a:xfrm>
            <a:off x="685800" y="428625"/>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4200">
                <a:solidFill>
                  <a:srgbClr val="000000"/>
                </a:solidFill>
                <a:latin typeface="Times New Roman" pitchFamily="18" charset="0"/>
              </a:rPr>
              <a:t>Proof using Equivalences  </a:t>
            </a:r>
          </a:p>
        </p:txBody>
      </p:sp>
      <p:sp>
        <p:nvSpPr>
          <p:cNvPr id="35845" name="Text Box 3"/>
          <p:cNvSpPr txBox="1">
            <a:spLocks noChangeArrowheads="1"/>
          </p:cNvSpPr>
          <p:nvPr/>
        </p:nvSpPr>
        <p:spPr bwMode="auto">
          <a:xfrm>
            <a:off x="685800" y="1214438"/>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a:solidFill>
                  <a:schemeClr val="tx1"/>
                </a:solidFill>
                <a:latin typeface="Times New Roman" pitchFamily="18" charset="0"/>
              </a:rPr>
              <a:t>Hence proved </a:t>
            </a:r>
            <a:endParaRPr lang="en-GB" sz="26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rPr>
              <a:t>A </a:t>
            </a:r>
            <a:r>
              <a:rPr lang="en-GB" sz="2200">
                <a:solidFill>
                  <a:schemeClr val="tx1"/>
                </a:solidFill>
                <a:latin typeface="Times New Roman" pitchFamily="18" charset="0"/>
                <a:sym typeface="Wingdings" pitchFamily="2" charset="2"/>
              </a:rPr>
              <a:t> ( not A or H)</a:t>
            </a: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 and H ) or false </a:t>
            </a: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  and H </a:t>
            </a: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35846"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35847"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pic>
        <p:nvPicPr>
          <p:cNvPr id="35848" name="Picture 8"/>
          <p:cNvPicPr>
            <a:picLocks noChangeAspect="1" noChangeArrowheads="1"/>
          </p:cNvPicPr>
          <p:nvPr/>
        </p:nvPicPr>
        <p:blipFill>
          <a:blip r:embed="rId4" cstate="print"/>
          <a:srcRect/>
          <a:stretch>
            <a:fillRect/>
          </a:stretch>
        </p:blipFill>
        <p:spPr bwMode="auto">
          <a:xfrm>
            <a:off x="1403350" y="2297113"/>
            <a:ext cx="190500" cy="123825"/>
          </a:xfrm>
          <a:prstGeom prst="rect">
            <a:avLst/>
          </a:prstGeom>
          <a:noFill/>
          <a:ln w="9525" algn="ctr">
            <a:noFill/>
            <a:miter lim="800000"/>
            <a:headEnd/>
            <a:tailEnd/>
          </a:ln>
        </p:spPr>
      </p:pic>
      <p:pic>
        <p:nvPicPr>
          <p:cNvPr id="35849" name="Picture 8"/>
          <p:cNvPicPr>
            <a:picLocks noChangeAspect="1" noChangeArrowheads="1"/>
          </p:cNvPicPr>
          <p:nvPr/>
        </p:nvPicPr>
        <p:blipFill>
          <a:blip r:embed="rId4" cstate="print"/>
          <a:srcRect/>
          <a:stretch>
            <a:fillRect/>
          </a:stretch>
        </p:blipFill>
        <p:spPr bwMode="auto">
          <a:xfrm>
            <a:off x="1403350" y="2728913"/>
            <a:ext cx="190500" cy="123825"/>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4"/>
          <p:cNvSpPr>
            <a:spLocks noGrp="1" noChangeArrowheads="1"/>
          </p:cNvSpPr>
          <p:nvPr>
            <p:ph type="sldNum" sz="quarter" idx="10"/>
          </p:nvPr>
        </p:nvSpPr>
        <p:spPr>
          <a:noFill/>
        </p:spPr>
        <p:txBody>
          <a:bodyPr/>
          <a:lstStyle/>
          <a:p>
            <a:fld id="{508E97A1-1B7A-47C7-B88B-0B2B3391812F}" type="slidenum">
              <a:rPr lang="ar-SA" smtClean="0"/>
              <a:pPr/>
              <a:t>7</a:t>
            </a:fld>
            <a:endParaRPr lang="en-GB" smtClean="0"/>
          </a:p>
        </p:txBody>
      </p:sp>
      <p:sp>
        <p:nvSpPr>
          <p:cNvPr id="36867"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D11908F0-5793-4D80-BE89-44251ECCA8A8}"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7</a:t>
            </a:fld>
            <a:endParaRPr lang="en-GB" sz="1400">
              <a:solidFill>
                <a:srgbClr val="000000"/>
              </a:solidFill>
              <a:latin typeface="Arial Black" pitchFamily="34" charset="0"/>
            </a:endParaRPr>
          </a:p>
        </p:txBody>
      </p:sp>
      <p:sp>
        <p:nvSpPr>
          <p:cNvPr id="36868"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a:solidFill>
                  <a:srgbClr val="000000"/>
                </a:solidFill>
                <a:latin typeface="Times New Roman" pitchFamily="18" charset="0"/>
              </a:rPr>
              <a:t>Rules for Inference &amp; Logical Deduction  </a:t>
            </a:r>
          </a:p>
        </p:txBody>
      </p:sp>
      <p:sp>
        <p:nvSpPr>
          <p:cNvPr id="36869" name="Text Box 3"/>
          <p:cNvSpPr txBox="1">
            <a:spLocks noChangeArrowheads="1"/>
          </p:cNvSpPr>
          <p:nvPr/>
        </p:nvSpPr>
        <p:spPr bwMode="auto">
          <a:xfrm>
            <a:off x="685800" y="1214438"/>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Introduction Rules</a:t>
            </a:r>
          </a:p>
          <a:p>
            <a:pPr marL="336550" indent="-3365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a:solidFill>
                  <a:schemeClr val="tx1"/>
                </a:solidFill>
                <a:latin typeface="Times New Roman" pitchFamily="18" charset="0"/>
              </a:rPr>
              <a:t>  If two proposition is given then;  </a:t>
            </a:r>
            <a:endParaRPr lang="en-GB" sz="26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p         q  (given)</a:t>
            </a: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p   and q  (conclude)</a:t>
            </a:r>
          </a:p>
          <a:p>
            <a:pPr marL="336550" indent="-3365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a:solidFill>
                  <a:schemeClr val="tx1"/>
                </a:solidFill>
                <a:latin typeface="Times New Roman" pitchFamily="18" charset="0"/>
              </a:rPr>
              <a:t>If one proposition is given then;  </a:t>
            </a:r>
            <a:endParaRPr lang="en-GB" sz="26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p                        q             if p is true then p and q is true</a:t>
            </a: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p  and q             p   and q</a:t>
            </a: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200">
                <a:solidFill>
                  <a:schemeClr val="tx1"/>
                </a:solidFill>
                <a:latin typeface="Times New Roman" pitchFamily="18" charset="0"/>
                <a:sym typeface="Wingdings" pitchFamily="2" charset="2"/>
              </a:rPr>
              <a:t>Another</a:t>
            </a:r>
            <a:r>
              <a:rPr lang="en-US" sz="2600">
                <a:solidFill>
                  <a:schemeClr val="tx1"/>
                </a:solidFill>
                <a:latin typeface="Times New Roman" pitchFamily="18" charset="0"/>
              </a:rPr>
              <a:t>;  </a:t>
            </a:r>
            <a:endParaRPr lang="en-GB" sz="26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q      if q is true then p=&gt; will always true;  p(not matter)             </a:t>
            </a: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p  =&gt; q             </a:t>
            </a: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36870"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36871"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cxnSp>
        <p:nvCxnSpPr>
          <p:cNvPr id="36872" name="Straight Connector 10"/>
          <p:cNvCxnSpPr>
            <a:cxnSpLocks noChangeShapeType="1"/>
          </p:cNvCxnSpPr>
          <p:nvPr/>
        </p:nvCxnSpPr>
        <p:spPr bwMode="auto">
          <a:xfrm>
            <a:off x="1476375" y="2636838"/>
            <a:ext cx="1079500" cy="0"/>
          </a:xfrm>
          <a:prstGeom prst="line">
            <a:avLst/>
          </a:prstGeom>
          <a:noFill/>
          <a:ln w="9525" algn="ctr">
            <a:solidFill>
              <a:schemeClr val="tx1"/>
            </a:solidFill>
            <a:round/>
            <a:headEnd/>
            <a:tailEnd/>
          </a:ln>
        </p:spPr>
      </p:cxnSp>
      <p:cxnSp>
        <p:nvCxnSpPr>
          <p:cNvPr id="36873" name="Straight Connector 13"/>
          <p:cNvCxnSpPr>
            <a:cxnSpLocks noChangeShapeType="1"/>
          </p:cNvCxnSpPr>
          <p:nvPr/>
        </p:nvCxnSpPr>
        <p:spPr bwMode="auto">
          <a:xfrm>
            <a:off x="1476375" y="3933825"/>
            <a:ext cx="1079500" cy="0"/>
          </a:xfrm>
          <a:prstGeom prst="line">
            <a:avLst/>
          </a:prstGeom>
          <a:noFill/>
          <a:ln w="9525" algn="ctr">
            <a:solidFill>
              <a:schemeClr val="tx1"/>
            </a:solidFill>
            <a:round/>
            <a:headEnd/>
            <a:tailEnd/>
          </a:ln>
        </p:spPr>
      </p:cxnSp>
      <p:cxnSp>
        <p:nvCxnSpPr>
          <p:cNvPr id="36874" name="Straight Connector 14"/>
          <p:cNvCxnSpPr>
            <a:cxnSpLocks noChangeShapeType="1"/>
          </p:cNvCxnSpPr>
          <p:nvPr/>
        </p:nvCxnSpPr>
        <p:spPr bwMode="auto">
          <a:xfrm>
            <a:off x="3419475" y="3933825"/>
            <a:ext cx="1081088" cy="0"/>
          </a:xfrm>
          <a:prstGeom prst="line">
            <a:avLst/>
          </a:prstGeom>
          <a:noFill/>
          <a:ln w="9525" algn="ctr">
            <a:solidFill>
              <a:schemeClr val="tx1"/>
            </a:solidFill>
            <a:round/>
            <a:headEnd/>
            <a:tailEnd/>
          </a:ln>
        </p:spPr>
      </p:cxnSp>
      <p:cxnSp>
        <p:nvCxnSpPr>
          <p:cNvPr id="36875" name="Straight Connector 16"/>
          <p:cNvCxnSpPr>
            <a:cxnSpLocks noChangeShapeType="1"/>
          </p:cNvCxnSpPr>
          <p:nvPr/>
        </p:nvCxnSpPr>
        <p:spPr bwMode="auto">
          <a:xfrm>
            <a:off x="1619250" y="5805488"/>
            <a:ext cx="865188" cy="0"/>
          </a:xfrm>
          <a:prstGeom prst="line">
            <a:avLst/>
          </a:prstGeom>
          <a:noFill/>
          <a:ln w="9525" algn="ctr">
            <a:solidFill>
              <a:schemeClr val="tx1"/>
            </a:solidFill>
            <a:round/>
            <a:headEnd/>
            <a:tailEnd/>
          </a:ln>
        </p:spPr>
      </p:cxn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4"/>
          <p:cNvSpPr>
            <a:spLocks noGrp="1" noChangeArrowheads="1"/>
          </p:cNvSpPr>
          <p:nvPr>
            <p:ph type="sldNum" sz="quarter" idx="10"/>
          </p:nvPr>
        </p:nvSpPr>
        <p:spPr>
          <a:noFill/>
        </p:spPr>
        <p:txBody>
          <a:bodyPr/>
          <a:lstStyle/>
          <a:p>
            <a:fld id="{94EFE44C-43F0-4D2C-89AC-82A1DAC39F70}" type="slidenum">
              <a:rPr lang="ar-SA" smtClean="0"/>
              <a:pPr/>
              <a:t>8</a:t>
            </a:fld>
            <a:endParaRPr lang="en-GB" smtClean="0"/>
          </a:p>
        </p:txBody>
      </p:sp>
      <p:sp>
        <p:nvSpPr>
          <p:cNvPr id="37891"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F335FAA1-EE20-4D6D-85E5-D5D193F2A292}"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8</a:t>
            </a:fld>
            <a:endParaRPr lang="en-GB" sz="1400">
              <a:solidFill>
                <a:srgbClr val="000000"/>
              </a:solidFill>
              <a:latin typeface="Arial Black" pitchFamily="34" charset="0"/>
            </a:endParaRPr>
          </a:p>
        </p:txBody>
      </p:sp>
      <p:sp>
        <p:nvSpPr>
          <p:cNvPr id="37892"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a:solidFill>
                  <a:srgbClr val="000000"/>
                </a:solidFill>
                <a:latin typeface="Times New Roman" pitchFamily="18" charset="0"/>
              </a:rPr>
              <a:t>Rules for Inference &amp; Logical Deduction  </a:t>
            </a:r>
          </a:p>
        </p:txBody>
      </p:sp>
      <p:sp>
        <p:nvSpPr>
          <p:cNvPr id="37893" name="Text Box 3"/>
          <p:cNvSpPr txBox="1">
            <a:spLocks noChangeArrowheads="1"/>
          </p:cNvSpPr>
          <p:nvPr/>
        </p:nvSpPr>
        <p:spPr bwMode="auto">
          <a:xfrm>
            <a:off x="685800" y="1214438"/>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Elimination Rules</a:t>
            </a: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a:solidFill>
                  <a:schemeClr val="tx1"/>
                </a:solidFill>
                <a:latin typeface="Times New Roman" pitchFamily="18" charset="0"/>
              </a:rPr>
              <a:t>  </a:t>
            </a:r>
            <a:endParaRPr lang="en-GB" sz="26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p and q                p and q        if p and q is true then p is true          </a:t>
            </a: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p                         q</a:t>
            </a: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if p is true and p=&gt;q is also true so q has to be true </a:t>
            </a: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p   p =&gt; q</a:t>
            </a: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q                </a:t>
            </a: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if your assumption is false then you can concluded anything    </a:t>
            </a: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p   not p                 false                 </a:t>
            </a: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false                     p  </a:t>
            </a: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37894"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37895"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cxnSp>
        <p:nvCxnSpPr>
          <p:cNvPr id="37896" name="Straight Connector 10"/>
          <p:cNvCxnSpPr>
            <a:cxnSpLocks noChangeShapeType="1"/>
          </p:cNvCxnSpPr>
          <p:nvPr/>
        </p:nvCxnSpPr>
        <p:spPr bwMode="auto">
          <a:xfrm>
            <a:off x="1476375" y="2636838"/>
            <a:ext cx="1079500" cy="0"/>
          </a:xfrm>
          <a:prstGeom prst="line">
            <a:avLst/>
          </a:prstGeom>
          <a:noFill/>
          <a:ln w="9525" algn="ctr">
            <a:solidFill>
              <a:schemeClr val="tx1"/>
            </a:solidFill>
            <a:round/>
            <a:headEnd/>
            <a:tailEnd/>
          </a:ln>
        </p:spPr>
      </p:cxnSp>
      <p:cxnSp>
        <p:nvCxnSpPr>
          <p:cNvPr id="37897" name="Straight Connector 14"/>
          <p:cNvCxnSpPr>
            <a:cxnSpLocks noChangeShapeType="1"/>
          </p:cNvCxnSpPr>
          <p:nvPr/>
        </p:nvCxnSpPr>
        <p:spPr bwMode="auto">
          <a:xfrm>
            <a:off x="3419475" y="2636838"/>
            <a:ext cx="1081088" cy="0"/>
          </a:xfrm>
          <a:prstGeom prst="line">
            <a:avLst/>
          </a:prstGeom>
          <a:noFill/>
          <a:ln w="9525" algn="ctr">
            <a:solidFill>
              <a:schemeClr val="tx1"/>
            </a:solidFill>
            <a:round/>
            <a:headEnd/>
            <a:tailEnd/>
          </a:ln>
        </p:spPr>
      </p:cxnSp>
      <p:cxnSp>
        <p:nvCxnSpPr>
          <p:cNvPr id="37898" name="Straight Connector 15"/>
          <p:cNvCxnSpPr>
            <a:cxnSpLocks noChangeShapeType="1"/>
          </p:cNvCxnSpPr>
          <p:nvPr/>
        </p:nvCxnSpPr>
        <p:spPr bwMode="auto">
          <a:xfrm>
            <a:off x="1476375" y="3933825"/>
            <a:ext cx="1008063" cy="0"/>
          </a:xfrm>
          <a:prstGeom prst="line">
            <a:avLst/>
          </a:prstGeom>
          <a:noFill/>
          <a:ln w="9525" algn="ctr">
            <a:solidFill>
              <a:schemeClr val="tx1"/>
            </a:solidFill>
            <a:round/>
            <a:headEnd/>
            <a:tailEnd/>
          </a:ln>
        </p:spPr>
      </p:cxnSp>
      <p:cxnSp>
        <p:nvCxnSpPr>
          <p:cNvPr id="37899" name="Straight Connector 17"/>
          <p:cNvCxnSpPr>
            <a:cxnSpLocks noChangeShapeType="1"/>
          </p:cNvCxnSpPr>
          <p:nvPr/>
        </p:nvCxnSpPr>
        <p:spPr bwMode="auto">
          <a:xfrm>
            <a:off x="1547813" y="5300663"/>
            <a:ext cx="1079500" cy="0"/>
          </a:xfrm>
          <a:prstGeom prst="line">
            <a:avLst/>
          </a:prstGeom>
          <a:noFill/>
          <a:ln w="9525" algn="ctr">
            <a:solidFill>
              <a:schemeClr val="tx1"/>
            </a:solidFill>
            <a:round/>
            <a:headEnd/>
            <a:tailEnd/>
          </a:ln>
        </p:spPr>
      </p:cxnSp>
      <p:cxnSp>
        <p:nvCxnSpPr>
          <p:cNvPr id="37900" name="Straight Connector 19"/>
          <p:cNvCxnSpPr>
            <a:cxnSpLocks noChangeShapeType="1"/>
          </p:cNvCxnSpPr>
          <p:nvPr/>
        </p:nvCxnSpPr>
        <p:spPr bwMode="auto">
          <a:xfrm>
            <a:off x="3563938" y="5229225"/>
            <a:ext cx="792162" cy="0"/>
          </a:xfrm>
          <a:prstGeom prst="line">
            <a:avLst/>
          </a:prstGeom>
          <a:noFill/>
          <a:ln w="9525" algn="ctr">
            <a:solidFill>
              <a:schemeClr val="tx1"/>
            </a:solidFill>
            <a:round/>
            <a:headEnd/>
            <a:tailEnd/>
          </a:ln>
        </p:spPr>
      </p:cxn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4"/>
          <p:cNvSpPr>
            <a:spLocks noGrp="1" noChangeArrowheads="1"/>
          </p:cNvSpPr>
          <p:nvPr>
            <p:ph type="sldNum" sz="quarter" idx="10"/>
          </p:nvPr>
        </p:nvSpPr>
        <p:spPr>
          <a:noFill/>
        </p:spPr>
        <p:txBody>
          <a:bodyPr/>
          <a:lstStyle/>
          <a:p>
            <a:fld id="{6D63B9D7-746A-4EB2-A126-57A532D1C78C}" type="slidenum">
              <a:rPr lang="ar-SA" smtClean="0"/>
              <a:pPr/>
              <a:t>9</a:t>
            </a:fld>
            <a:endParaRPr lang="en-GB" smtClean="0"/>
          </a:p>
        </p:txBody>
      </p:sp>
      <p:sp>
        <p:nvSpPr>
          <p:cNvPr id="38915"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E0FC5153-064B-4F26-B75C-618DC4613CF4}"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9</a:t>
            </a:fld>
            <a:endParaRPr lang="en-GB" sz="1400">
              <a:solidFill>
                <a:srgbClr val="000000"/>
              </a:solidFill>
              <a:latin typeface="Arial Black" pitchFamily="34" charset="0"/>
            </a:endParaRPr>
          </a:p>
        </p:txBody>
      </p:sp>
      <p:sp>
        <p:nvSpPr>
          <p:cNvPr id="38916"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a:solidFill>
                  <a:srgbClr val="000000"/>
                </a:solidFill>
                <a:latin typeface="Times New Roman" pitchFamily="18" charset="0"/>
              </a:rPr>
              <a:t>Rules for Inference &amp; Logical Deduction  </a:t>
            </a:r>
          </a:p>
        </p:txBody>
      </p:sp>
      <p:sp>
        <p:nvSpPr>
          <p:cNvPr id="38917" name="Text Box 3"/>
          <p:cNvSpPr txBox="1">
            <a:spLocks noChangeArrowheads="1"/>
          </p:cNvSpPr>
          <p:nvPr/>
        </p:nvSpPr>
        <p:spPr bwMode="auto">
          <a:xfrm>
            <a:off x="685800" y="1214438"/>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Rules Importance </a:t>
            </a: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a:solidFill>
                  <a:schemeClr val="tx1"/>
                </a:solidFill>
                <a:latin typeface="Times New Roman" pitchFamily="18" charset="0"/>
              </a:rPr>
              <a:t>  </a:t>
            </a:r>
            <a:endParaRPr lang="en-GB" sz="26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Plays important role in logic e.g. Contradiction </a:t>
            </a: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If your assumption is false than no matter what ever you concluded e.g. Implication (Pre-condition) </a:t>
            </a: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38918"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38919"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4"/>
          <p:cNvSpPr>
            <a:spLocks noGrp="1" noChangeArrowheads="1"/>
          </p:cNvSpPr>
          <p:nvPr>
            <p:ph type="sldNum" sz="quarter" idx="10"/>
          </p:nvPr>
        </p:nvSpPr>
        <p:spPr>
          <a:noFill/>
        </p:spPr>
        <p:txBody>
          <a:bodyPr/>
          <a:lstStyle/>
          <a:p>
            <a:fld id="{7C0C2422-F92B-4DAF-B51D-D98194368A44}" type="slidenum">
              <a:rPr lang="ar-SA" smtClean="0"/>
              <a:pPr/>
              <a:t>10</a:t>
            </a:fld>
            <a:endParaRPr lang="en-GB" smtClean="0"/>
          </a:p>
        </p:txBody>
      </p:sp>
      <p:sp>
        <p:nvSpPr>
          <p:cNvPr id="39939"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CD2CC411-A6E4-4351-A878-8D49F6963074}"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10</a:t>
            </a:fld>
            <a:endParaRPr lang="en-GB" sz="1400">
              <a:solidFill>
                <a:srgbClr val="000000"/>
              </a:solidFill>
              <a:latin typeface="Arial Black" pitchFamily="34" charset="0"/>
            </a:endParaRPr>
          </a:p>
        </p:txBody>
      </p:sp>
      <p:sp>
        <p:nvSpPr>
          <p:cNvPr id="39940"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a:solidFill>
                  <a:srgbClr val="000000"/>
                </a:solidFill>
                <a:latin typeface="Times New Roman" pitchFamily="18" charset="0"/>
              </a:rPr>
              <a:t>Rules for Inference &amp; Logical Deduction  </a:t>
            </a:r>
          </a:p>
        </p:txBody>
      </p:sp>
      <p:sp>
        <p:nvSpPr>
          <p:cNvPr id="39941" name="Text Box 3"/>
          <p:cNvSpPr txBox="1">
            <a:spLocks noChangeArrowheads="1"/>
          </p:cNvSpPr>
          <p:nvPr/>
        </p:nvSpPr>
        <p:spPr bwMode="auto">
          <a:xfrm>
            <a:off x="685800" y="1214438"/>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Does the superman exist? </a:t>
            </a:r>
            <a:endParaRPr lang="en-GB" sz="2600">
              <a:solidFill>
                <a:schemeClr val="tx1"/>
              </a:solidFill>
              <a:latin typeface="Times New Roman" pitchFamily="18" charset="0"/>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If superman were able and willing to prevent evil , he would do so. If superman were unable to prevent evil, he would be incapable; if he were unwilling to prevent evil, he would be malevolent. Superman does not prevent evil. If superman exists he is neither incapable nor malevolent. There for superman does not exits. </a:t>
            </a: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39942"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39943"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4"/>
          <p:cNvSpPr>
            <a:spLocks noGrp="1" noChangeArrowheads="1"/>
          </p:cNvSpPr>
          <p:nvPr>
            <p:ph type="sldNum" sz="quarter" idx="10"/>
          </p:nvPr>
        </p:nvSpPr>
        <p:spPr>
          <a:noFill/>
        </p:spPr>
        <p:txBody>
          <a:bodyPr/>
          <a:lstStyle/>
          <a:p>
            <a:fld id="{558CA5C0-E50D-4A2C-9CFE-E6E8B993202E}" type="slidenum">
              <a:rPr lang="ar-SA" smtClean="0"/>
              <a:pPr/>
              <a:t>11</a:t>
            </a:fld>
            <a:endParaRPr lang="en-GB" smtClean="0"/>
          </a:p>
        </p:txBody>
      </p:sp>
      <p:sp>
        <p:nvSpPr>
          <p:cNvPr id="40963"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F57615FF-2175-4955-B0B9-594DF56B9918}"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11</a:t>
            </a:fld>
            <a:endParaRPr lang="en-GB" sz="1400">
              <a:solidFill>
                <a:srgbClr val="000000"/>
              </a:solidFill>
              <a:latin typeface="Arial Black" pitchFamily="34" charset="0"/>
            </a:endParaRPr>
          </a:p>
        </p:txBody>
      </p:sp>
      <p:sp>
        <p:nvSpPr>
          <p:cNvPr id="40964" name="Text Box 2"/>
          <p:cNvSpPr txBox="1">
            <a:spLocks noChangeArrowheads="1"/>
          </p:cNvSpPr>
          <p:nvPr/>
        </p:nvSpPr>
        <p:spPr bwMode="auto">
          <a:xfrm>
            <a:off x="685800" y="428625"/>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200">
                <a:solidFill>
                  <a:srgbClr val="000000"/>
                </a:solidFill>
                <a:latin typeface="Times New Roman" pitchFamily="18" charset="0"/>
              </a:rPr>
              <a:t>Rules for Inference &amp; Logical Deduction  </a:t>
            </a: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4200">
                <a:solidFill>
                  <a:srgbClr val="000000"/>
                </a:solidFill>
                <a:latin typeface="Times New Roman" pitchFamily="18" charset="0"/>
              </a:rPr>
              <a:t>  </a:t>
            </a:r>
          </a:p>
        </p:txBody>
      </p:sp>
      <p:sp>
        <p:nvSpPr>
          <p:cNvPr id="40965" name="Text Box 3"/>
          <p:cNvSpPr txBox="1">
            <a:spLocks noChangeArrowheads="1"/>
          </p:cNvSpPr>
          <p:nvPr/>
        </p:nvSpPr>
        <p:spPr bwMode="auto">
          <a:xfrm>
            <a:off x="685800" y="1214438"/>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Superman Exits                               X</a:t>
            </a: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Superman is willing to prevent evil     W  </a:t>
            </a: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Superman is able to prevent evil          A</a:t>
            </a: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Superman is malevolent                         M</a:t>
            </a: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Superman is incapable                            I</a:t>
            </a: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Superman prevent evil                            E             </a:t>
            </a: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40966"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40967"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4"/>
          <p:cNvSpPr>
            <a:spLocks noGrp="1" noChangeArrowheads="1"/>
          </p:cNvSpPr>
          <p:nvPr>
            <p:ph type="sldNum" sz="quarter" idx="10"/>
          </p:nvPr>
        </p:nvSpPr>
        <p:spPr>
          <a:noFill/>
        </p:spPr>
        <p:txBody>
          <a:bodyPr/>
          <a:lstStyle/>
          <a:p>
            <a:fld id="{B6C665CC-FD6B-4D0B-AA7B-24A08EFEA33D}" type="slidenum">
              <a:rPr lang="ar-SA" smtClean="0"/>
              <a:pPr/>
              <a:t>12</a:t>
            </a:fld>
            <a:endParaRPr lang="en-GB" smtClean="0"/>
          </a:p>
        </p:txBody>
      </p:sp>
      <p:sp>
        <p:nvSpPr>
          <p:cNvPr id="41987"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B84AB39B-A2FB-4EE7-93FC-916722EB5022}"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12</a:t>
            </a:fld>
            <a:endParaRPr lang="en-GB" sz="1400">
              <a:solidFill>
                <a:srgbClr val="000000"/>
              </a:solidFill>
              <a:latin typeface="Arial Black" pitchFamily="34" charset="0"/>
            </a:endParaRPr>
          </a:p>
        </p:txBody>
      </p:sp>
      <p:sp>
        <p:nvSpPr>
          <p:cNvPr id="41988" name="Text Box 2"/>
          <p:cNvSpPr txBox="1">
            <a:spLocks noChangeArrowheads="1"/>
          </p:cNvSpPr>
          <p:nvPr/>
        </p:nvSpPr>
        <p:spPr bwMode="auto">
          <a:xfrm>
            <a:off x="685800" y="428625"/>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200">
                <a:solidFill>
                  <a:srgbClr val="000000"/>
                </a:solidFill>
                <a:latin typeface="Times New Roman" pitchFamily="18" charset="0"/>
              </a:rPr>
              <a:t>Rules for Inference &amp; Logical Deduction  </a:t>
            </a: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4200">
                <a:solidFill>
                  <a:srgbClr val="000000"/>
                </a:solidFill>
                <a:latin typeface="Times New Roman" pitchFamily="18" charset="0"/>
              </a:rPr>
              <a:t>  </a:t>
            </a:r>
          </a:p>
        </p:txBody>
      </p:sp>
      <p:sp>
        <p:nvSpPr>
          <p:cNvPr id="41989" name="Text Box 3"/>
          <p:cNvSpPr txBox="1">
            <a:spLocks noChangeArrowheads="1"/>
          </p:cNvSpPr>
          <p:nvPr/>
        </p:nvSpPr>
        <p:spPr bwMode="auto">
          <a:xfrm>
            <a:off x="685800" y="857250"/>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US" sz="2600" b="1">
              <a:solidFill>
                <a:srgbClr val="FF0000"/>
              </a:solidFill>
              <a:latin typeface="Times New Roman" pitchFamily="18" charset="0"/>
            </a:endParaRPr>
          </a:p>
          <a:p>
            <a:pPr marL="336550" indent="-3365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1: Assume                         </a:t>
            </a: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 W and A) =&gt; E)  </a:t>
            </a: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and ( ( not A ) =&gt; I )</a:t>
            </a: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and ((not W) =&gt; M)</a:t>
            </a: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and ( not E )                            </a:t>
            </a: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and ( X =&gt; not ( I or M ))</a:t>
            </a: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Prove that    not  X</a:t>
            </a: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Logical conclusion is : Superman does not exits               </a:t>
            </a: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41990"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41991"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pic>
        <p:nvPicPr>
          <p:cNvPr id="41992" name="Picture 8"/>
          <p:cNvPicPr>
            <a:picLocks noChangeAspect="1" noChangeArrowheads="1"/>
          </p:cNvPicPr>
          <p:nvPr/>
        </p:nvPicPr>
        <p:blipFill>
          <a:blip r:embed="rId4" cstate="print"/>
          <a:srcRect/>
          <a:stretch>
            <a:fillRect/>
          </a:stretch>
        </p:blipFill>
        <p:spPr bwMode="auto">
          <a:xfrm>
            <a:off x="4572000" y="1357313"/>
            <a:ext cx="3695700" cy="2000250"/>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4"/>
          <p:cNvSpPr>
            <a:spLocks noGrp="1" noChangeArrowheads="1"/>
          </p:cNvSpPr>
          <p:nvPr>
            <p:ph type="sldNum" sz="quarter" idx="10"/>
          </p:nvPr>
        </p:nvSpPr>
        <p:spPr>
          <a:noFill/>
        </p:spPr>
        <p:txBody>
          <a:bodyPr/>
          <a:lstStyle/>
          <a:p>
            <a:fld id="{09FE866D-5ABB-47E6-911E-7C85CD940ED2}" type="slidenum">
              <a:rPr lang="ar-SA" smtClean="0"/>
              <a:pPr/>
              <a:t>13</a:t>
            </a:fld>
            <a:endParaRPr lang="en-GB" smtClean="0"/>
          </a:p>
        </p:txBody>
      </p:sp>
      <p:sp>
        <p:nvSpPr>
          <p:cNvPr id="43011"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BB751DA2-5773-4236-9318-3BD845AABAA1}"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13</a:t>
            </a:fld>
            <a:endParaRPr lang="en-GB" sz="1400">
              <a:solidFill>
                <a:srgbClr val="000000"/>
              </a:solidFill>
              <a:latin typeface="Arial Black" pitchFamily="34" charset="0"/>
            </a:endParaRPr>
          </a:p>
        </p:txBody>
      </p:sp>
      <p:sp>
        <p:nvSpPr>
          <p:cNvPr id="43012" name="Text Box 2"/>
          <p:cNvSpPr txBox="1">
            <a:spLocks noChangeArrowheads="1"/>
          </p:cNvSpPr>
          <p:nvPr/>
        </p:nvSpPr>
        <p:spPr bwMode="auto">
          <a:xfrm>
            <a:off x="685800" y="428625"/>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200">
                <a:solidFill>
                  <a:srgbClr val="000000"/>
                </a:solidFill>
                <a:latin typeface="Times New Roman" pitchFamily="18" charset="0"/>
              </a:rPr>
              <a:t>Rules for Inference &amp; Logical Deduction  </a:t>
            </a: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4200">
                <a:solidFill>
                  <a:srgbClr val="000000"/>
                </a:solidFill>
                <a:latin typeface="Times New Roman" pitchFamily="18" charset="0"/>
              </a:rPr>
              <a:t>  </a:t>
            </a:r>
          </a:p>
        </p:txBody>
      </p:sp>
      <p:sp>
        <p:nvSpPr>
          <p:cNvPr id="43013" name="Text Box 3"/>
          <p:cNvSpPr txBox="1">
            <a:spLocks noChangeArrowheads="1"/>
          </p:cNvSpPr>
          <p:nvPr/>
        </p:nvSpPr>
        <p:spPr bwMode="auto">
          <a:xfrm>
            <a:off x="685800" y="857250"/>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US" sz="2600" b="1">
              <a:solidFill>
                <a:srgbClr val="FF0000"/>
              </a:solidFill>
              <a:latin typeface="Times New Roman" pitchFamily="18" charset="0"/>
            </a:endParaRPr>
          </a:p>
          <a:p>
            <a:pPr marL="336550" indent="-3365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2: Assume  X                       </a:t>
            </a: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Use elimination rule to break No.1 down into 5 premises   </a:t>
            </a:r>
          </a:p>
          <a:p>
            <a:pPr marL="336550" indent="-3365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3: ( W and A ) =&gt; E                     </a:t>
            </a: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sym typeface="Wingdings" pitchFamily="2" charset="2"/>
              </a:rPr>
              <a:t>4</a:t>
            </a:r>
            <a:r>
              <a:rPr lang="en-US" sz="2600" b="1">
                <a:solidFill>
                  <a:srgbClr val="FF0000"/>
                </a:solidFill>
                <a:latin typeface="Times New Roman" pitchFamily="18" charset="0"/>
              </a:rPr>
              <a:t>: ( not A ) =&gt; I                     </a:t>
            </a: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5: ( not W ) =&gt; M                     </a:t>
            </a:r>
            <a:r>
              <a:rPr lang="en-GB" sz="2200">
                <a:solidFill>
                  <a:schemeClr val="tx1"/>
                </a:solidFill>
                <a:latin typeface="Times New Roman" pitchFamily="18" charset="0"/>
                <a:sym typeface="Wingdings" pitchFamily="2" charset="2"/>
              </a:rPr>
              <a:t> </a:t>
            </a:r>
          </a:p>
          <a:p>
            <a:pPr marL="336550" indent="-3365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6: not E</a:t>
            </a:r>
          </a:p>
          <a:p>
            <a:pPr marL="336550" indent="-3365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7:  X =&gt;  not ( I or M)                  </a:t>
            </a: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43014"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43015"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pic>
        <p:nvPicPr>
          <p:cNvPr id="43016" name="Picture 8"/>
          <p:cNvPicPr>
            <a:picLocks noChangeAspect="1" noChangeArrowheads="1"/>
          </p:cNvPicPr>
          <p:nvPr/>
        </p:nvPicPr>
        <p:blipFill>
          <a:blip r:embed="rId4" cstate="print"/>
          <a:srcRect/>
          <a:stretch>
            <a:fillRect/>
          </a:stretch>
        </p:blipFill>
        <p:spPr bwMode="auto">
          <a:xfrm>
            <a:off x="4786313" y="2857500"/>
            <a:ext cx="3695700" cy="2000250"/>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4"/>
          <p:cNvSpPr>
            <a:spLocks noGrp="1" noChangeArrowheads="1"/>
          </p:cNvSpPr>
          <p:nvPr>
            <p:ph type="sldNum" sz="quarter" idx="10"/>
          </p:nvPr>
        </p:nvSpPr>
        <p:spPr>
          <a:noFill/>
        </p:spPr>
        <p:txBody>
          <a:bodyPr/>
          <a:lstStyle/>
          <a:p>
            <a:fld id="{0DF12284-F31C-4910-88B1-87CA9CE83854}" type="slidenum">
              <a:rPr lang="ar-SA" smtClean="0"/>
              <a:pPr/>
              <a:t>14</a:t>
            </a:fld>
            <a:endParaRPr lang="en-GB" smtClean="0"/>
          </a:p>
        </p:txBody>
      </p:sp>
      <p:sp>
        <p:nvSpPr>
          <p:cNvPr id="44035"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683E4CF2-EDA0-4041-B9A8-58C65560F5C1}"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14</a:t>
            </a:fld>
            <a:endParaRPr lang="en-GB" sz="1400">
              <a:solidFill>
                <a:srgbClr val="000000"/>
              </a:solidFill>
              <a:latin typeface="Arial Black" pitchFamily="34" charset="0"/>
            </a:endParaRPr>
          </a:p>
        </p:txBody>
      </p:sp>
      <p:sp>
        <p:nvSpPr>
          <p:cNvPr id="44036" name="Text Box 2"/>
          <p:cNvSpPr txBox="1">
            <a:spLocks noChangeArrowheads="1"/>
          </p:cNvSpPr>
          <p:nvPr/>
        </p:nvSpPr>
        <p:spPr bwMode="auto">
          <a:xfrm>
            <a:off x="685800" y="509588"/>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200">
                <a:solidFill>
                  <a:srgbClr val="000000"/>
                </a:solidFill>
                <a:latin typeface="Times New Roman" pitchFamily="18" charset="0"/>
              </a:rPr>
              <a:t>Now application of  elimination on 2 and 7 derives another simple proposition  </a:t>
            </a: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4200">
                <a:solidFill>
                  <a:srgbClr val="000000"/>
                </a:solidFill>
                <a:latin typeface="Times New Roman" pitchFamily="18" charset="0"/>
              </a:rPr>
              <a:t>  </a:t>
            </a:r>
          </a:p>
        </p:txBody>
      </p:sp>
      <p:sp>
        <p:nvSpPr>
          <p:cNvPr id="44037" name="Text Box 3"/>
          <p:cNvSpPr txBox="1">
            <a:spLocks noChangeArrowheads="1"/>
          </p:cNvSpPr>
          <p:nvPr/>
        </p:nvSpPr>
        <p:spPr bwMode="auto">
          <a:xfrm>
            <a:off x="685800" y="1214438"/>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US" sz="2600" b="1">
              <a:solidFill>
                <a:srgbClr val="FF0000"/>
              </a:solidFill>
              <a:latin typeface="Times New Roman" pitchFamily="18" charset="0"/>
            </a:endParaRPr>
          </a:p>
          <a:p>
            <a:pPr marL="336550" indent="-3365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chemeClr val="tx1"/>
                </a:solidFill>
                <a:latin typeface="Times New Roman" pitchFamily="18" charset="0"/>
              </a:rPr>
              <a:t>2: Assume X       </a:t>
            </a:r>
            <a:r>
              <a:rPr lang="en-US" sz="2600" b="1">
                <a:solidFill>
                  <a:schemeClr val="tx1"/>
                </a:solidFill>
                <a:latin typeface="Times New Roman" pitchFamily="18" charset="0"/>
                <a:sym typeface="Wingdings" pitchFamily="2" charset="2"/>
              </a:rPr>
              <a:t>7</a:t>
            </a:r>
            <a:r>
              <a:rPr lang="en-US" sz="2600" b="1">
                <a:solidFill>
                  <a:schemeClr val="tx1"/>
                </a:solidFill>
                <a:latin typeface="Times New Roman" pitchFamily="18" charset="0"/>
              </a:rPr>
              <a:t>: X =&gt; not ( I or M )                          </a:t>
            </a:r>
            <a:r>
              <a:rPr lang="en-GB" sz="2200">
                <a:solidFill>
                  <a:schemeClr val="tx1"/>
                </a:solidFill>
                <a:latin typeface="Times New Roman" pitchFamily="18" charset="0"/>
                <a:sym typeface="Wingdings" pitchFamily="2" charset="2"/>
              </a:rPr>
              <a:t>  </a:t>
            </a:r>
          </a:p>
          <a:p>
            <a:pPr marL="336550" indent="-3365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US" sz="2600" b="1">
              <a:solidFill>
                <a:schemeClr val="tx1"/>
              </a:solidFill>
              <a:latin typeface="Times New Roman" pitchFamily="18" charset="0"/>
            </a:endParaRPr>
          </a:p>
          <a:p>
            <a:pPr marL="336550" indent="-3365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00B050"/>
                </a:solidFill>
                <a:latin typeface="Times New Roman" pitchFamily="18" charset="0"/>
              </a:rPr>
              <a:t>8: not ( I or M ) </a:t>
            </a: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US" sz="2600" b="1">
              <a:solidFill>
                <a:srgbClr val="FF0000"/>
              </a:solidFill>
              <a:latin typeface="Times New Roman" pitchFamily="18" charset="0"/>
            </a:endParaRPr>
          </a:p>
          <a:p>
            <a:pPr marL="336550" indent="-3365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Now Proving I or M will result in a contradiction</a:t>
            </a: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US" sz="2600" b="1">
              <a:solidFill>
                <a:schemeClr val="tx1"/>
              </a:solidFill>
              <a:latin typeface="Times New Roman" pitchFamily="18" charset="0"/>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44038"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44039"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pic>
        <p:nvPicPr>
          <p:cNvPr id="44040" name="Picture 2"/>
          <p:cNvPicPr>
            <a:picLocks noChangeAspect="1" noChangeArrowheads="1"/>
          </p:cNvPicPr>
          <p:nvPr/>
        </p:nvPicPr>
        <p:blipFill>
          <a:blip r:embed="rId4" cstate="print"/>
          <a:srcRect/>
          <a:stretch>
            <a:fillRect/>
          </a:stretch>
        </p:blipFill>
        <p:spPr bwMode="auto">
          <a:xfrm>
            <a:off x="5143500" y="2286000"/>
            <a:ext cx="1493838" cy="714375"/>
          </a:xfrm>
          <a:prstGeom prst="rect">
            <a:avLst/>
          </a:prstGeom>
          <a:noFill/>
          <a:ln w="9525" algn="ctr">
            <a:noFill/>
            <a:miter lim="800000"/>
            <a:headEnd/>
            <a:tailEnd/>
          </a:ln>
        </p:spPr>
      </p:pic>
      <p:cxnSp>
        <p:nvCxnSpPr>
          <p:cNvPr id="44041" name="Straight Arrow Connector 9"/>
          <p:cNvCxnSpPr>
            <a:cxnSpLocks noChangeShapeType="1"/>
          </p:cNvCxnSpPr>
          <p:nvPr/>
        </p:nvCxnSpPr>
        <p:spPr bwMode="auto">
          <a:xfrm rot="5400000">
            <a:off x="2248694" y="3393281"/>
            <a:ext cx="501650" cy="1588"/>
          </a:xfrm>
          <a:prstGeom prst="straightConnector1">
            <a:avLst/>
          </a:prstGeom>
          <a:noFill/>
          <a:ln w="9525" algn="ctr">
            <a:solidFill>
              <a:schemeClr val="tx1"/>
            </a:solidFill>
            <a:round/>
            <a:headEnd/>
            <a:tailEnd type="arrow" w="med" len="med"/>
          </a:ln>
        </p:spPr>
      </p:cxnSp>
      <p:pic>
        <p:nvPicPr>
          <p:cNvPr id="44042" name="Picture 8"/>
          <p:cNvPicPr>
            <a:picLocks noChangeAspect="1" noChangeArrowheads="1"/>
          </p:cNvPicPr>
          <p:nvPr/>
        </p:nvPicPr>
        <p:blipFill>
          <a:blip r:embed="rId5" cstate="print"/>
          <a:srcRect/>
          <a:stretch>
            <a:fillRect/>
          </a:stretch>
        </p:blipFill>
        <p:spPr bwMode="auto">
          <a:xfrm>
            <a:off x="4714875" y="4500563"/>
            <a:ext cx="3695700" cy="2000250"/>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4"/>
          <p:cNvSpPr>
            <a:spLocks noGrp="1" noChangeArrowheads="1"/>
          </p:cNvSpPr>
          <p:nvPr>
            <p:ph type="sldNum" sz="quarter" idx="10"/>
          </p:nvPr>
        </p:nvSpPr>
        <p:spPr>
          <a:noFill/>
        </p:spPr>
        <p:txBody>
          <a:bodyPr/>
          <a:lstStyle/>
          <a:p>
            <a:fld id="{94651C72-BEDE-446F-93C9-33AC656A8A33}" type="slidenum">
              <a:rPr lang="ar-SA" smtClean="0"/>
              <a:pPr/>
              <a:t>15</a:t>
            </a:fld>
            <a:endParaRPr lang="en-GB" smtClean="0"/>
          </a:p>
        </p:txBody>
      </p:sp>
      <p:sp>
        <p:nvSpPr>
          <p:cNvPr id="45059"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614DCB12-ECDB-4B63-9F52-2ECB6DE1F438}"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15</a:t>
            </a:fld>
            <a:endParaRPr lang="en-GB" sz="1400">
              <a:solidFill>
                <a:srgbClr val="000000"/>
              </a:solidFill>
              <a:latin typeface="Arial Black" pitchFamily="34" charset="0"/>
            </a:endParaRPr>
          </a:p>
        </p:txBody>
      </p:sp>
      <p:sp>
        <p:nvSpPr>
          <p:cNvPr id="45060" name="Text Box 3"/>
          <p:cNvSpPr txBox="1">
            <a:spLocks noChangeArrowheads="1"/>
          </p:cNvSpPr>
          <p:nvPr/>
        </p:nvSpPr>
        <p:spPr bwMode="auto">
          <a:xfrm>
            <a:off x="685800" y="71438"/>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US" sz="2600" b="1">
              <a:solidFill>
                <a:schemeClr val="tx1"/>
              </a:solidFill>
              <a:latin typeface="Times New Roman" pitchFamily="18" charset="0"/>
            </a:endParaRPr>
          </a:p>
          <a:p>
            <a:pPr marL="336550" indent="-3365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chemeClr val="tx1"/>
                </a:solidFill>
                <a:latin typeface="Times New Roman" pitchFamily="18" charset="0"/>
              </a:rPr>
              <a:t>Now we will analyze W</a:t>
            </a: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US" sz="2600" b="1">
              <a:solidFill>
                <a:schemeClr val="tx1"/>
              </a:solidFill>
              <a:latin typeface="Times New Roman" pitchFamily="18" charset="0"/>
            </a:endParaRPr>
          </a:p>
          <a:p>
            <a:pPr marL="336550" indent="-3365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chemeClr val="tx1"/>
                </a:solidFill>
                <a:latin typeface="Times New Roman" pitchFamily="18" charset="0"/>
              </a:rPr>
              <a:t>9: Assume      not W</a:t>
            </a: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US" sz="2600" b="1">
              <a:solidFill>
                <a:schemeClr val="tx1"/>
              </a:solidFill>
              <a:latin typeface="Times New Roman" pitchFamily="18" charset="0"/>
            </a:endParaRPr>
          </a:p>
          <a:p>
            <a:pPr marL="336550" indent="-3365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chemeClr val="tx1"/>
                </a:solidFill>
                <a:latin typeface="Times New Roman" pitchFamily="18" charset="0"/>
              </a:rPr>
              <a:t>10: M           (from 5 &amp; 9)</a:t>
            </a: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US" sz="2600" b="1">
              <a:solidFill>
                <a:schemeClr val="tx1"/>
              </a:solidFill>
              <a:latin typeface="Times New Roman" pitchFamily="18" charset="0"/>
            </a:endParaRPr>
          </a:p>
          <a:p>
            <a:pPr marL="336550" indent="-3365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chemeClr val="tx1"/>
                </a:solidFill>
                <a:latin typeface="Times New Roman" pitchFamily="18" charset="0"/>
              </a:rPr>
              <a:t>11: I or M    ( from 10: introduction)  </a:t>
            </a: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but                             Contradiction </a:t>
            </a: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45061"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45062"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pic>
        <p:nvPicPr>
          <p:cNvPr id="45063" name="Picture 7"/>
          <p:cNvPicPr>
            <a:picLocks noChangeAspect="1" noChangeArrowheads="1"/>
          </p:cNvPicPr>
          <p:nvPr/>
        </p:nvPicPr>
        <p:blipFill>
          <a:blip r:embed="rId4" cstate="print"/>
          <a:srcRect/>
          <a:stretch>
            <a:fillRect/>
          </a:stretch>
        </p:blipFill>
        <p:spPr bwMode="auto">
          <a:xfrm>
            <a:off x="3071813" y="1319213"/>
            <a:ext cx="1743075" cy="323850"/>
          </a:xfrm>
          <a:prstGeom prst="rect">
            <a:avLst/>
          </a:prstGeom>
          <a:noFill/>
          <a:ln w="9525" algn="ctr">
            <a:noFill/>
            <a:miter lim="800000"/>
            <a:headEnd/>
            <a:tailEnd/>
          </a:ln>
        </p:spPr>
      </p:pic>
      <p:pic>
        <p:nvPicPr>
          <p:cNvPr id="45064" name="Picture 8"/>
          <p:cNvPicPr>
            <a:picLocks noChangeAspect="1" noChangeArrowheads="1"/>
          </p:cNvPicPr>
          <p:nvPr/>
        </p:nvPicPr>
        <p:blipFill>
          <a:blip r:embed="rId5" cstate="print"/>
          <a:srcRect/>
          <a:stretch>
            <a:fillRect/>
          </a:stretch>
        </p:blipFill>
        <p:spPr bwMode="auto">
          <a:xfrm>
            <a:off x="2019300" y="4572000"/>
            <a:ext cx="2266950" cy="428625"/>
          </a:xfrm>
          <a:prstGeom prst="rect">
            <a:avLst/>
          </a:prstGeom>
          <a:noFill/>
          <a:ln w="9525" algn="ctr">
            <a:noFill/>
            <a:miter lim="800000"/>
            <a:headEnd/>
            <a:tailEnd/>
          </a:ln>
        </p:spPr>
      </p:pic>
      <p:pic>
        <p:nvPicPr>
          <p:cNvPr id="45065" name="Picture 9"/>
          <p:cNvPicPr>
            <a:picLocks noChangeAspect="1" noChangeArrowheads="1"/>
          </p:cNvPicPr>
          <p:nvPr/>
        </p:nvPicPr>
        <p:blipFill>
          <a:blip r:embed="rId6" cstate="print"/>
          <a:srcRect/>
          <a:stretch>
            <a:fillRect/>
          </a:stretch>
        </p:blipFill>
        <p:spPr bwMode="auto">
          <a:xfrm>
            <a:off x="4857750" y="2867025"/>
            <a:ext cx="1071563" cy="776288"/>
          </a:xfrm>
          <a:prstGeom prst="rect">
            <a:avLst/>
          </a:prstGeom>
          <a:noFill/>
          <a:ln w="9525" algn="ctr">
            <a:noFill/>
            <a:miter lim="800000"/>
            <a:headEnd/>
            <a:tailEnd/>
          </a:ln>
        </p:spPr>
      </p:pic>
      <p:pic>
        <p:nvPicPr>
          <p:cNvPr id="45066" name="Picture 8"/>
          <p:cNvPicPr>
            <a:picLocks noChangeAspect="1" noChangeArrowheads="1"/>
          </p:cNvPicPr>
          <p:nvPr/>
        </p:nvPicPr>
        <p:blipFill>
          <a:blip r:embed="rId7" cstate="print"/>
          <a:srcRect/>
          <a:stretch>
            <a:fillRect/>
          </a:stretch>
        </p:blipFill>
        <p:spPr bwMode="auto">
          <a:xfrm>
            <a:off x="5000625" y="500063"/>
            <a:ext cx="3695700" cy="2000250"/>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4"/>
          <p:cNvSpPr>
            <a:spLocks noGrp="1" noChangeArrowheads="1"/>
          </p:cNvSpPr>
          <p:nvPr>
            <p:ph type="sldNum" sz="quarter" idx="10"/>
          </p:nvPr>
        </p:nvSpPr>
        <p:spPr>
          <a:noFill/>
        </p:spPr>
        <p:txBody>
          <a:bodyPr/>
          <a:lstStyle/>
          <a:p>
            <a:fld id="{FCFC067F-550B-4F00-BAF0-C1397F8C54A9}" type="slidenum">
              <a:rPr lang="ar-SA" smtClean="0"/>
              <a:pPr/>
              <a:t>16</a:t>
            </a:fld>
            <a:endParaRPr lang="en-GB" smtClean="0"/>
          </a:p>
        </p:txBody>
      </p:sp>
      <p:sp>
        <p:nvSpPr>
          <p:cNvPr id="46083"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0CB1F9DF-9D3B-42E5-9E70-F9F27C59468A}"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16</a:t>
            </a:fld>
            <a:endParaRPr lang="en-GB" sz="1400">
              <a:solidFill>
                <a:srgbClr val="000000"/>
              </a:solidFill>
              <a:latin typeface="Arial Black" pitchFamily="34" charset="0"/>
            </a:endParaRPr>
          </a:p>
        </p:txBody>
      </p:sp>
      <p:sp>
        <p:nvSpPr>
          <p:cNvPr id="46084" name="Text Box 3"/>
          <p:cNvSpPr txBox="1">
            <a:spLocks noChangeArrowheads="1"/>
          </p:cNvSpPr>
          <p:nvPr/>
        </p:nvSpPr>
        <p:spPr bwMode="auto">
          <a:xfrm>
            <a:off x="685800" y="-214313"/>
            <a:ext cx="7772400" cy="6357938"/>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US" sz="2600" b="1">
              <a:solidFill>
                <a:schemeClr val="tx1"/>
              </a:solidFill>
              <a:latin typeface="Times New Roman" pitchFamily="18" charset="0"/>
            </a:endParaRPr>
          </a:p>
          <a:p>
            <a:pPr marL="336550" indent="-3365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chemeClr val="tx1"/>
                </a:solidFill>
                <a:latin typeface="Times New Roman" pitchFamily="18" charset="0"/>
              </a:rPr>
              <a:t>12: Assume      W   (Now to check in W true case)</a:t>
            </a: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US" sz="2600" b="1">
              <a:solidFill>
                <a:schemeClr val="tx1"/>
              </a:solidFill>
              <a:latin typeface="Times New Roman" pitchFamily="18" charset="0"/>
            </a:endParaRPr>
          </a:p>
          <a:p>
            <a:pPr marL="336550" indent="-3365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chemeClr val="tx1"/>
                </a:solidFill>
                <a:latin typeface="Times New Roman" pitchFamily="18" charset="0"/>
              </a:rPr>
              <a:t>Two possibilities for A (true or false) </a:t>
            </a: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US" sz="2600" b="1">
              <a:solidFill>
                <a:schemeClr val="tx1"/>
              </a:solidFill>
              <a:latin typeface="Times New Roman" pitchFamily="18" charset="0"/>
            </a:endParaRPr>
          </a:p>
          <a:p>
            <a:pPr marL="336550" indent="-3365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chemeClr val="tx1"/>
                </a:solidFill>
                <a:latin typeface="Times New Roman" pitchFamily="18" charset="0"/>
              </a:rPr>
              <a:t>13: Assume A (true)</a:t>
            </a:r>
          </a:p>
          <a:p>
            <a:pPr marL="336550" indent="-3365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US" sz="2600" b="1">
              <a:solidFill>
                <a:schemeClr val="tx1"/>
              </a:solidFill>
              <a:latin typeface="Times New Roman" pitchFamily="18" charset="0"/>
            </a:endParaRPr>
          </a:p>
          <a:p>
            <a:pPr marL="336550" indent="-3365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chemeClr val="tx1"/>
                </a:solidFill>
                <a:latin typeface="Times New Roman" pitchFamily="18" charset="0"/>
              </a:rPr>
              <a:t>14: W and A  (12 and 13) </a:t>
            </a:r>
          </a:p>
          <a:p>
            <a:pPr marL="336550" indent="-3365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US" sz="2600" b="1">
              <a:solidFill>
                <a:schemeClr val="tx1"/>
              </a:solidFill>
              <a:latin typeface="Times New Roman" pitchFamily="18" charset="0"/>
            </a:endParaRPr>
          </a:p>
          <a:p>
            <a:pPr marL="336550" indent="-3365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chemeClr val="tx1"/>
                </a:solidFill>
                <a:latin typeface="Times New Roman" pitchFamily="18" charset="0"/>
              </a:rPr>
              <a:t>15: E   (from 3 and 14)</a:t>
            </a: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US" sz="2600" b="1">
              <a:solidFill>
                <a:schemeClr val="tx1"/>
              </a:solidFill>
              <a:latin typeface="Times New Roman" pitchFamily="18" charset="0"/>
            </a:endParaRPr>
          </a:p>
          <a:p>
            <a:pPr marL="336550" indent="-3365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chemeClr val="tx1"/>
                </a:solidFill>
                <a:latin typeface="Times New Roman" pitchFamily="18" charset="0"/>
              </a:rPr>
              <a:t>16: false  (from 6 &amp; 15)</a:t>
            </a:r>
          </a:p>
          <a:p>
            <a:pPr marL="336550" indent="-3365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US" sz="2600" b="1">
              <a:solidFill>
                <a:schemeClr val="tx1"/>
              </a:solidFill>
              <a:latin typeface="Times New Roman" pitchFamily="18" charset="0"/>
            </a:endParaRPr>
          </a:p>
          <a:p>
            <a:pPr marL="336550" indent="-3365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chemeClr val="tx1"/>
                </a:solidFill>
                <a:latin typeface="Times New Roman" pitchFamily="18" charset="0"/>
              </a:rPr>
              <a:t>17: I or M  (from 16)    -&gt; again contradiction </a:t>
            </a: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46085"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46086"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pic>
        <p:nvPicPr>
          <p:cNvPr id="46087" name="Picture 2"/>
          <p:cNvPicPr>
            <a:picLocks noChangeAspect="1" noChangeArrowheads="1"/>
          </p:cNvPicPr>
          <p:nvPr/>
        </p:nvPicPr>
        <p:blipFill>
          <a:blip r:embed="rId4" cstate="print"/>
          <a:srcRect/>
          <a:stretch>
            <a:fillRect/>
          </a:stretch>
        </p:blipFill>
        <p:spPr bwMode="auto">
          <a:xfrm>
            <a:off x="4429125" y="4286250"/>
            <a:ext cx="1876425" cy="333375"/>
          </a:xfrm>
          <a:prstGeom prst="rect">
            <a:avLst/>
          </a:prstGeom>
          <a:noFill/>
          <a:ln w="9525" algn="ctr">
            <a:noFill/>
            <a:miter lim="800000"/>
            <a:headEnd/>
            <a:tailEnd/>
          </a:ln>
        </p:spPr>
      </p:pic>
      <p:pic>
        <p:nvPicPr>
          <p:cNvPr id="46088" name="Picture 3"/>
          <p:cNvPicPr>
            <a:picLocks noChangeAspect="1" noChangeArrowheads="1"/>
          </p:cNvPicPr>
          <p:nvPr/>
        </p:nvPicPr>
        <p:blipFill>
          <a:blip r:embed="rId5" cstate="print"/>
          <a:srcRect/>
          <a:stretch>
            <a:fillRect/>
          </a:stretch>
        </p:blipFill>
        <p:spPr bwMode="auto">
          <a:xfrm>
            <a:off x="4572000" y="5286375"/>
            <a:ext cx="1000125" cy="304800"/>
          </a:xfrm>
          <a:prstGeom prst="rect">
            <a:avLst/>
          </a:prstGeom>
          <a:noFill/>
          <a:ln w="9525" algn="ctr">
            <a:noFill/>
            <a:miter lim="800000"/>
            <a:headEnd/>
            <a:tailEnd/>
          </a:ln>
        </p:spPr>
      </p:pic>
      <p:pic>
        <p:nvPicPr>
          <p:cNvPr id="46089" name="Picture 8"/>
          <p:cNvPicPr>
            <a:picLocks noChangeAspect="1" noChangeArrowheads="1"/>
          </p:cNvPicPr>
          <p:nvPr/>
        </p:nvPicPr>
        <p:blipFill>
          <a:blip r:embed="rId6" cstate="print"/>
          <a:srcRect/>
          <a:stretch>
            <a:fillRect/>
          </a:stretch>
        </p:blipFill>
        <p:spPr bwMode="auto">
          <a:xfrm>
            <a:off x="4929188" y="1785938"/>
            <a:ext cx="3695700" cy="2000250"/>
          </a:xfrm>
          <a:prstGeom prst="rect">
            <a:avLst/>
          </a:prstGeom>
          <a:noFill/>
          <a:ln w="9525" algn="ctr">
            <a:noFill/>
            <a:miter lim="800000"/>
            <a:headEnd/>
            <a:tailEnd/>
          </a:ln>
        </p:spPr>
      </p:pic>
      <p:pic>
        <p:nvPicPr>
          <p:cNvPr id="46090" name="Picture 9"/>
          <p:cNvPicPr>
            <a:picLocks noChangeAspect="1" noChangeArrowheads="1"/>
          </p:cNvPicPr>
          <p:nvPr/>
        </p:nvPicPr>
        <p:blipFill>
          <a:blip r:embed="rId7" cstate="print"/>
          <a:srcRect/>
          <a:stretch>
            <a:fillRect/>
          </a:stretch>
        </p:blipFill>
        <p:spPr bwMode="auto">
          <a:xfrm>
            <a:off x="6429375" y="3786188"/>
            <a:ext cx="2214563" cy="2019300"/>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4"/>
          <p:cNvSpPr>
            <a:spLocks noGrp="1" noChangeArrowheads="1"/>
          </p:cNvSpPr>
          <p:nvPr>
            <p:ph type="sldNum" sz="quarter" idx="10"/>
          </p:nvPr>
        </p:nvSpPr>
        <p:spPr>
          <a:noFill/>
        </p:spPr>
        <p:txBody>
          <a:bodyPr/>
          <a:lstStyle/>
          <a:p>
            <a:fld id="{79B67A76-8AEE-460C-8926-308323B7EFB6}" type="slidenum">
              <a:rPr lang="ar-SA" smtClean="0"/>
              <a:pPr/>
              <a:t>17</a:t>
            </a:fld>
            <a:endParaRPr lang="en-GB" smtClean="0"/>
          </a:p>
        </p:txBody>
      </p:sp>
      <p:sp>
        <p:nvSpPr>
          <p:cNvPr id="47107"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4C573154-1E85-4F64-9762-EDF503CB22DB}"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17</a:t>
            </a:fld>
            <a:endParaRPr lang="en-GB" sz="1400">
              <a:solidFill>
                <a:srgbClr val="000000"/>
              </a:solidFill>
              <a:latin typeface="Arial Black" pitchFamily="34" charset="0"/>
            </a:endParaRPr>
          </a:p>
        </p:txBody>
      </p:sp>
      <p:sp>
        <p:nvSpPr>
          <p:cNvPr id="47108" name="Text Box 3"/>
          <p:cNvSpPr txBox="1">
            <a:spLocks noChangeArrowheads="1"/>
          </p:cNvSpPr>
          <p:nvPr/>
        </p:nvSpPr>
        <p:spPr bwMode="auto">
          <a:xfrm>
            <a:off x="685800" y="-214313"/>
            <a:ext cx="7772400" cy="6357938"/>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US" sz="2600" b="1">
              <a:solidFill>
                <a:schemeClr val="tx1"/>
              </a:solidFill>
              <a:latin typeface="Times New Roman" pitchFamily="18" charset="0"/>
            </a:endParaRPr>
          </a:p>
          <a:p>
            <a:pPr marL="336550" indent="-3365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chemeClr val="tx1"/>
                </a:solidFill>
                <a:latin typeface="Times New Roman" pitchFamily="18" charset="0"/>
              </a:rPr>
              <a:t>18: Assume not A </a:t>
            </a:r>
          </a:p>
          <a:p>
            <a:pPr marL="336550" indent="-3365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US" sz="2600" b="1">
              <a:solidFill>
                <a:schemeClr val="tx1"/>
              </a:solidFill>
              <a:latin typeface="Times New Roman" pitchFamily="18" charset="0"/>
            </a:endParaRPr>
          </a:p>
          <a:p>
            <a:pPr marL="336550" indent="-3365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chemeClr val="tx1"/>
                </a:solidFill>
                <a:latin typeface="Times New Roman" pitchFamily="18" charset="0"/>
              </a:rPr>
              <a:t>19:  I   (4 and 18) </a:t>
            </a:r>
          </a:p>
          <a:p>
            <a:pPr marL="336550" indent="-3365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US" sz="2600" b="1">
              <a:solidFill>
                <a:schemeClr val="tx1"/>
              </a:solidFill>
              <a:latin typeface="Times New Roman" pitchFamily="18" charset="0"/>
            </a:endParaRPr>
          </a:p>
          <a:p>
            <a:pPr marL="336550" indent="-3365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chemeClr val="tx1"/>
                </a:solidFill>
                <a:latin typeface="Times New Roman" pitchFamily="18" charset="0"/>
              </a:rPr>
              <a:t>20: I or M  (from 19)</a:t>
            </a: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US" sz="2600" b="1">
              <a:solidFill>
                <a:schemeClr val="tx1"/>
              </a:solidFill>
              <a:latin typeface="Times New Roman" pitchFamily="18" charset="0"/>
            </a:endParaRPr>
          </a:p>
          <a:p>
            <a:pPr marL="336550" indent="-3365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chemeClr val="tx1"/>
                </a:solidFill>
                <a:latin typeface="Times New Roman" pitchFamily="18" charset="0"/>
              </a:rPr>
              <a:t>21: I or M (from 17 &amp; 20)</a:t>
            </a:r>
          </a:p>
          <a:p>
            <a:pPr marL="336550" indent="-3365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US" sz="2600" b="1">
              <a:solidFill>
                <a:schemeClr val="tx1"/>
              </a:solidFill>
              <a:latin typeface="Times New Roman" pitchFamily="18" charset="0"/>
            </a:endParaRPr>
          </a:p>
          <a:p>
            <a:pPr marL="336550" indent="-3365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chemeClr val="tx1"/>
                </a:solidFill>
                <a:latin typeface="Times New Roman" pitchFamily="18" charset="0"/>
              </a:rPr>
              <a:t>22: I or M  (from 11 and 21)</a:t>
            </a:r>
          </a:p>
          <a:p>
            <a:pPr marL="336550" indent="-3365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US" sz="2600" b="1">
              <a:solidFill>
                <a:schemeClr val="tx1"/>
              </a:solidFill>
              <a:latin typeface="Times New Roman" pitchFamily="18" charset="0"/>
            </a:endParaRPr>
          </a:p>
          <a:p>
            <a:pPr marL="336550" indent="-3365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chemeClr val="tx1"/>
                </a:solidFill>
                <a:latin typeface="Times New Roman" pitchFamily="18" charset="0"/>
              </a:rPr>
              <a:t>23: false  (Contradiction 8 and 22)</a:t>
            </a:r>
          </a:p>
          <a:p>
            <a:pPr marL="336550" indent="-3365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US" sz="2600" b="1">
              <a:solidFill>
                <a:schemeClr val="tx1"/>
              </a:solidFill>
              <a:latin typeface="Times New Roman" pitchFamily="18" charset="0"/>
            </a:endParaRPr>
          </a:p>
          <a:p>
            <a:pPr marL="336550" indent="-3365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chemeClr val="tx1"/>
                </a:solidFill>
                <a:latin typeface="Times New Roman" pitchFamily="18" charset="0"/>
              </a:rPr>
              <a:t>24: not X   (from 2 and 23) </a:t>
            </a: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47109"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47110"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pic>
        <p:nvPicPr>
          <p:cNvPr id="47111" name="Picture 2"/>
          <p:cNvPicPr>
            <a:picLocks noChangeAspect="1" noChangeArrowheads="1"/>
          </p:cNvPicPr>
          <p:nvPr/>
        </p:nvPicPr>
        <p:blipFill>
          <a:blip r:embed="rId4" cstate="print"/>
          <a:srcRect/>
          <a:stretch>
            <a:fillRect/>
          </a:stretch>
        </p:blipFill>
        <p:spPr bwMode="auto">
          <a:xfrm>
            <a:off x="3214688" y="857250"/>
            <a:ext cx="1809750" cy="357188"/>
          </a:xfrm>
          <a:prstGeom prst="rect">
            <a:avLst/>
          </a:prstGeom>
          <a:noFill/>
          <a:ln w="9525" algn="ctr">
            <a:noFill/>
            <a:miter lim="800000"/>
            <a:headEnd/>
            <a:tailEnd/>
          </a:ln>
        </p:spPr>
      </p:pic>
      <p:pic>
        <p:nvPicPr>
          <p:cNvPr id="47112" name="Picture 3"/>
          <p:cNvPicPr>
            <a:picLocks noChangeAspect="1" noChangeArrowheads="1"/>
          </p:cNvPicPr>
          <p:nvPr/>
        </p:nvPicPr>
        <p:blipFill>
          <a:blip r:embed="rId5" cstate="print"/>
          <a:srcRect/>
          <a:stretch>
            <a:fillRect/>
          </a:stretch>
        </p:blipFill>
        <p:spPr bwMode="auto">
          <a:xfrm>
            <a:off x="5072063" y="3214688"/>
            <a:ext cx="3281362" cy="428625"/>
          </a:xfrm>
          <a:prstGeom prst="rect">
            <a:avLst/>
          </a:prstGeom>
          <a:noFill/>
          <a:ln w="9525" algn="ctr">
            <a:noFill/>
            <a:miter lim="800000"/>
            <a:headEnd/>
            <a:tailEnd/>
          </a:ln>
        </p:spPr>
      </p:pic>
      <p:pic>
        <p:nvPicPr>
          <p:cNvPr id="47113" name="Picture 4"/>
          <p:cNvPicPr>
            <a:picLocks noChangeAspect="1" noChangeArrowheads="1"/>
          </p:cNvPicPr>
          <p:nvPr/>
        </p:nvPicPr>
        <p:blipFill>
          <a:blip r:embed="rId6" cstate="print"/>
          <a:srcRect/>
          <a:stretch>
            <a:fillRect/>
          </a:stretch>
        </p:blipFill>
        <p:spPr bwMode="auto">
          <a:xfrm>
            <a:off x="5357813" y="4214813"/>
            <a:ext cx="1428750" cy="531812"/>
          </a:xfrm>
          <a:prstGeom prst="rect">
            <a:avLst/>
          </a:prstGeom>
          <a:noFill/>
          <a:ln w="9525" algn="ctr">
            <a:noFill/>
            <a:miter lim="800000"/>
            <a:headEnd/>
            <a:tailEnd/>
          </a:ln>
        </p:spPr>
      </p:pic>
      <p:pic>
        <p:nvPicPr>
          <p:cNvPr id="47114" name="Picture 5"/>
          <p:cNvPicPr>
            <a:picLocks noChangeAspect="1" noChangeArrowheads="1"/>
          </p:cNvPicPr>
          <p:nvPr/>
        </p:nvPicPr>
        <p:blipFill>
          <a:blip r:embed="rId7" cstate="print"/>
          <a:srcRect/>
          <a:stretch>
            <a:fillRect/>
          </a:stretch>
        </p:blipFill>
        <p:spPr bwMode="auto">
          <a:xfrm>
            <a:off x="6062663" y="5286375"/>
            <a:ext cx="2438400" cy="428625"/>
          </a:xfrm>
          <a:prstGeom prst="rect">
            <a:avLst/>
          </a:prstGeom>
          <a:noFill/>
          <a:ln w="9525" algn="ctr">
            <a:noFill/>
            <a:miter lim="800000"/>
            <a:headEnd/>
            <a:tailEnd/>
          </a:ln>
        </p:spPr>
      </p:pic>
      <p:pic>
        <p:nvPicPr>
          <p:cNvPr id="47115" name="Picture 6"/>
          <p:cNvPicPr>
            <a:picLocks noChangeAspect="1" noChangeArrowheads="1"/>
          </p:cNvPicPr>
          <p:nvPr/>
        </p:nvPicPr>
        <p:blipFill>
          <a:blip r:embed="rId8" cstate="print"/>
          <a:srcRect/>
          <a:stretch>
            <a:fillRect/>
          </a:stretch>
        </p:blipFill>
        <p:spPr bwMode="auto">
          <a:xfrm>
            <a:off x="5214938" y="6143625"/>
            <a:ext cx="1450975" cy="285750"/>
          </a:xfrm>
          <a:prstGeom prst="rect">
            <a:avLst/>
          </a:prstGeom>
          <a:noFill/>
          <a:ln w="9525" algn="ctr">
            <a:noFill/>
            <a:miter lim="800000"/>
            <a:headEnd/>
            <a:tailEnd/>
          </a:ln>
        </p:spPr>
      </p:pic>
      <p:pic>
        <p:nvPicPr>
          <p:cNvPr id="47116" name="Picture 8"/>
          <p:cNvPicPr>
            <a:picLocks noChangeAspect="1" noChangeArrowheads="1"/>
          </p:cNvPicPr>
          <p:nvPr/>
        </p:nvPicPr>
        <p:blipFill>
          <a:blip r:embed="rId9" cstate="print"/>
          <a:srcRect/>
          <a:stretch>
            <a:fillRect/>
          </a:stretch>
        </p:blipFill>
        <p:spPr bwMode="auto">
          <a:xfrm>
            <a:off x="5143500" y="714375"/>
            <a:ext cx="3695700" cy="2000250"/>
          </a:xfrm>
          <a:prstGeom prst="rect">
            <a:avLst/>
          </a:prstGeom>
          <a:noFill/>
          <a:ln w="9525" algn="ctr">
            <a:noFill/>
            <a:miter lim="800000"/>
            <a:headEnd/>
            <a:tailEnd/>
          </a:ln>
        </p:spPr>
      </p:pic>
      <p:pic>
        <p:nvPicPr>
          <p:cNvPr id="47117" name="Picture 12"/>
          <p:cNvPicPr>
            <a:picLocks noChangeAspect="1" noChangeArrowheads="1"/>
          </p:cNvPicPr>
          <p:nvPr/>
        </p:nvPicPr>
        <p:blipFill>
          <a:blip r:embed="rId10" cstate="print"/>
          <a:srcRect/>
          <a:stretch>
            <a:fillRect/>
          </a:stretch>
        </p:blipFill>
        <p:spPr bwMode="auto">
          <a:xfrm>
            <a:off x="5643563" y="500063"/>
            <a:ext cx="2590800" cy="2362200"/>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4"/>
          <p:cNvSpPr>
            <a:spLocks noGrp="1" noChangeArrowheads="1"/>
          </p:cNvSpPr>
          <p:nvPr>
            <p:ph type="sldNum" sz="quarter" idx="10"/>
          </p:nvPr>
        </p:nvSpPr>
        <p:spPr>
          <a:noFill/>
        </p:spPr>
        <p:txBody>
          <a:bodyPr/>
          <a:lstStyle/>
          <a:p>
            <a:fld id="{B2A3E4E0-096C-4784-960E-BB2DBDC2BA89}" type="slidenum">
              <a:rPr lang="ar-SA" smtClean="0"/>
              <a:pPr/>
              <a:t>18</a:t>
            </a:fld>
            <a:endParaRPr lang="en-GB" smtClean="0"/>
          </a:p>
        </p:txBody>
      </p:sp>
      <p:sp>
        <p:nvSpPr>
          <p:cNvPr id="48131"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2B63705-B127-447D-8564-F28B7B9BF743}"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18</a:t>
            </a:fld>
            <a:endParaRPr lang="en-GB" sz="1400">
              <a:solidFill>
                <a:srgbClr val="000000"/>
              </a:solidFill>
              <a:latin typeface="Arial Black" pitchFamily="34" charset="0"/>
            </a:endParaRPr>
          </a:p>
        </p:txBody>
      </p:sp>
      <p:sp>
        <p:nvSpPr>
          <p:cNvPr id="48132"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a:solidFill>
                  <a:srgbClr val="000000"/>
                </a:solidFill>
                <a:latin typeface="Times New Roman" pitchFamily="18" charset="0"/>
              </a:rPr>
              <a:t>Logical problem for the day  </a:t>
            </a:r>
          </a:p>
        </p:txBody>
      </p:sp>
      <p:sp>
        <p:nvSpPr>
          <p:cNvPr id="48133" name="Text Box 3"/>
          <p:cNvSpPr txBox="1">
            <a:spLocks noChangeArrowheads="1"/>
          </p:cNvSpPr>
          <p:nvPr/>
        </p:nvSpPr>
        <p:spPr bwMode="auto">
          <a:xfrm>
            <a:off x="685800" y="1214438"/>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endParaRPr lang="en-GB" sz="2600">
              <a:solidFill>
                <a:schemeClr val="tx1"/>
              </a:solidFill>
              <a:latin typeface="Times New Roman" pitchFamily="18" charset="0"/>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On the island of knight and knaves, it is rumoured that there is gold buried on the island. You ask one of the native, A, whether there is a gold on the island.  He makes the following responses: “There is gold on this island if and only if I am a knight.”</a:t>
            </a: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The problem is  as follows: </a:t>
            </a: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rgbClr val="FF0000"/>
                </a:solidFill>
                <a:latin typeface="Times New Roman" pitchFamily="18" charset="0"/>
                <a:sym typeface="Wingdings" pitchFamily="2" charset="2"/>
              </a:rPr>
              <a:t>a) Can it be determined whether A is a knight or a knave?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rgbClr val="FF0000"/>
                </a:solidFill>
                <a:latin typeface="Times New Roman" pitchFamily="18" charset="0"/>
                <a:sym typeface="Wingdings" pitchFamily="2" charset="2"/>
              </a:rPr>
              <a:t>b) Can it determined whether there is gold on the island? </a:t>
            </a: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48134"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48135"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4"/>
          <p:cNvSpPr>
            <a:spLocks noGrp="1" noChangeArrowheads="1"/>
          </p:cNvSpPr>
          <p:nvPr>
            <p:ph type="sldNum" sz="quarter" idx="10"/>
          </p:nvPr>
        </p:nvSpPr>
        <p:spPr>
          <a:noFill/>
        </p:spPr>
        <p:txBody>
          <a:bodyPr/>
          <a:lstStyle/>
          <a:p>
            <a:fld id="{D50A2AA5-9D29-47A4-AF7D-8E8308099528}" type="slidenum">
              <a:rPr lang="ar-SA" smtClean="0"/>
              <a:pPr/>
              <a:t>19</a:t>
            </a:fld>
            <a:endParaRPr lang="en-GB" smtClean="0"/>
          </a:p>
        </p:txBody>
      </p:sp>
      <p:sp>
        <p:nvSpPr>
          <p:cNvPr id="49155"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D8AAB394-7CA3-4548-AA74-1BBC78CF3AAB}"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19</a:t>
            </a:fld>
            <a:endParaRPr lang="en-GB" sz="1400">
              <a:solidFill>
                <a:srgbClr val="000000"/>
              </a:solidFill>
              <a:latin typeface="Arial Black" pitchFamily="34" charset="0"/>
            </a:endParaRPr>
          </a:p>
        </p:txBody>
      </p:sp>
      <p:sp>
        <p:nvSpPr>
          <p:cNvPr id="49156"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a:solidFill>
                  <a:srgbClr val="000000"/>
                </a:solidFill>
                <a:latin typeface="Times New Roman" pitchFamily="18" charset="0"/>
              </a:rPr>
              <a:t>Logical problem for the day  </a:t>
            </a:r>
          </a:p>
        </p:txBody>
      </p:sp>
      <p:sp>
        <p:nvSpPr>
          <p:cNvPr id="49157" name="Text Box 3"/>
          <p:cNvSpPr txBox="1">
            <a:spLocks noChangeArrowheads="1"/>
          </p:cNvSpPr>
          <p:nvPr/>
        </p:nvSpPr>
        <p:spPr bwMode="auto">
          <a:xfrm>
            <a:off x="685800" y="1214438"/>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endParaRPr lang="en-GB" sz="2600">
              <a:solidFill>
                <a:schemeClr val="tx1"/>
              </a:solidFill>
              <a:latin typeface="Times New Roman" pitchFamily="18" charset="0"/>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There is gold on the island              G</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A is a knight                                     A</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Therefore we have           A    ( A  G)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49158"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49159"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graphicFrame>
        <p:nvGraphicFramePr>
          <p:cNvPr id="8" name="Table 7"/>
          <p:cNvGraphicFramePr>
            <a:graphicFrameLocks noGrp="1"/>
          </p:cNvGraphicFramePr>
          <p:nvPr/>
        </p:nvGraphicFramePr>
        <p:xfrm>
          <a:off x="1143000" y="3429000"/>
          <a:ext cx="7143800" cy="2103120"/>
        </p:xfrm>
        <a:graphic>
          <a:graphicData uri="http://schemas.openxmlformats.org/drawingml/2006/table">
            <a:tbl>
              <a:tblPr firstRow="1" bandRow="1">
                <a:tableStyleId>{5C22544A-7EE6-4342-B048-85BDC9FD1C3A}</a:tableStyleId>
              </a:tblPr>
              <a:tblGrid>
                <a:gridCol w="1785950"/>
                <a:gridCol w="1785950"/>
                <a:gridCol w="1785950"/>
                <a:gridCol w="1785950"/>
              </a:tblGrid>
              <a:tr h="576999">
                <a:tc>
                  <a:txBody>
                    <a:bodyPr/>
                    <a:lstStyle/>
                    <a:p>
                      <a:r>
                        <a:rPr lang="en-US" dirty="0" smtClean="0"/>
                        <a:t>A</a:t>
                      </a:r>
                      <a:endParaRPr lang="en-US" dirty="0"/>
                    </a:p>
                  </a:txBody>
                  <a:tcPr/>
                </a:tc>
                <a:tc>
                  <a:txBody>
                    <a:bodyPr/>
                    <a:lstStyle/>
                    <a:p>
                      <a:r>
                        <a:rPr lang="en-US" dirty="0" smtClean="0"/>
                        <a:t>G</a:t>
                      </a:r>
                      <a:endParaRPr lang="en-US" dirty="0"/>
                    </a:p>
                  </a:txBody>
                  <a:tcPr/>
                </a:tc>
                <a:tc>
                  <a:txBody>
                    <a:bodyPr/>
                    <a:lstStyle/>
                    <a:p>
                      <a:r>
                        <a:rPr lang="en-US" dirty="0" smtClean="0"/>
                        <a:t>  A &lt;=&gt; G</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a:t>
                      </a:r>
                      <a:r>
                        <a:rPr lang="en-US" baseline="0" dirty="0" smtClean="0">
                          <a:sym typeface="Wingdings" pitchFamily="2" charset="2"/>
                        </a:rPr>
                        <a:t>   </a:t>
                      </a:r>
                      <a:r>
                        <a:rPr lang="en-US" dirty="0" smtClean="0">
                          <a:sym typeface="Wingdings" pitchFamily="2" charset="2"/>
                        </a:rPr>
                        <a:t> (A &lt;=&gt; H)</a:t>
                      </a:r>
                      <a:endParaRPr lang="en-US" dirty="0" smtClean="0"/>
                    </a:p>
                    <a:p>
                      <a:endParaRPr lang="en-US" dirty="0"/>
                    </a:p>
                  </a:txBody>
                  <a:tcPr/>
                </a:tc>
              </a:tr>
              <a:tr h="230800">
                <a:tc>
                  <a:txBody>
                    <a:bodyPr/>
                    <a:lstStyle/>
                    <a:p>
                      <a:r>
                        <a:rPr lang="en-US" dirty="0" smtClean="0">
                          <a:solidFill>
                            <a:srgbClr val="FF0000"/>
                          </a:solidFill>
                        </a:rPr>
                        <a:t>T</a:t>
                      </a:r>
                      <a:endParaRPr lang="en-US" dirty="0">
                        <a:solidFill>
                          <a:srgbClr val="FF0000"/>
                        </a:solidFill>
                      </a:endParaRPr>
                    </a:p>
                  </a:txBody>
                  <a:tcPr/>
                </a:tc>
                <a:tc>
                  <a:txBody>
                    <a:bodyPr/>
                    <a:lstStyle/>
                    <a:p>
                      <a:r>
                        <a:rPr lang="en-US" dirty="0" smtClean="0">
                          <a:solidFill>
                            <a:srgbClr val="FF0000"/>
                          </a:solidFill>
                        </a:rPr>
                        <a:t>T</a:t>
                      </a:r>
                      <a:endParaRPr lang="en-US" dirty="0">
                        <a:solidFill>
                          <a:srgbClr val="FF0000"/>
                        </a:solidFill>
                      </a:endParaRPr>
                    </a:p>
                  </a:txBody>
                  <a:tcPr/>
                </a:tc>
                <a:tc>
                  <a:txBody>
                    <a:bodyPr/>
                    <a:lstStyle/>
                    <a:p>
                      <a:r>
                        <a:rPr lang="en-US" dirty="0" smtClean="0">
                          <a:solidFill>
                            <a:srgbClr val="FF0000"/>
                          </a:solidFill>
                        </a:rPr>
                        <a:t>T</a:t>
                      </a:r>
                      <a:endParaRPr lang="en-US" dirty="0">
                        <a:solidFill>
                          <a:srgbClr val="FF0000"/>
                        </a:solidFill>
                      </a:endParaRPr>
                    </a:p>
                  </a:txBody>
                  <a:tcPr/>
                </a:tc>
                <a:tc>
                  <a:txBody>
                    <a:bodyPr/>
                    <a:lstStyle/>
                    <a:p>
                      <a:r>
                        <a:rPr lang="en-US" dirty="0" smtClean="0">
                          <a:solidFill>
                            <a:srgbClr val="FF0000"/>
                          </a:solidFill>
                        </a:rPr>
                        <a:t>T</a:t>
                      </a:r>
                      <a:endParaRPr lang="en-US" dirty="0">
                        <a:solidFill>
                          <a:srgbClr val="FF0000"/>
                        </a:solidFill>
                      </a:endParaRPr>
                    </a:p>
                  </a:txBody>
                  <a:tcPr/>
                </a:tc>
              </a:tr>
              <a:tr h="230800">
                <a:tc>
                  <a:txBody>
                    <a:bodyPr/>
                    <a:lstStyle/>
                    <a:p>
                      <a:r>
                        <a:rPr lang="en-US" dirty="0" smtClean="0">
                          <a:solidFill>
                            <a:srgbClr val="FF0000"/>
                          </a:solidFill>
                        </a:rPr>
                        <a:t>F</a:t>
                      </a:r>
                      <a:endParaRPr lang="en-US" dirty="0">
                        <a:solidFill>
                          <a:srgbClr val="FF0000"/>
                        </a:solidFill>
                      </a:endParaRPr>
                    </a:p>
                  </a:txBody>
                  <a:tcPr/>
                </a:tc>
                <a:tc>
                  <a:txBody>
                    <a:bodyPr/>
                    <a:lstStyle/>
                    <a:p>
                      <a:r>
                        <a:rPr lang="en-US" dirty="0" smtClean="0">
                          <a:solidFill>
                            <a:srgbClr val="FF0000"/>
                          </a:solidFill>
                        </a:rPr>
                        <a:t>T</a:t>
                      </a:r>
                      <a:endParaRPr lang="en-US" dirty="0">
                        <a:solidFill>
                          <a:srgbClr val="FF0000"/>
                        </a:solidFill>
                      </a:endParaRPr>
                    </a:p>
                  </a:txBody>
                  <a:tcPr/>
                </a:tc>
                <a:tc>
                  <a:txBody>
                    <a:bodyPr/>
                    <a:lstStyle/>
                    <a:p>
                      <a:r>
                        <a:rPr lang="en-US" dirty="0" smtClean="0">
                          <a:solidFill>
                            <a:srgbClr val="FF0000"/>
                          </a:solidFill>
                        </a:rPr>
                        <a:t>F</a:t>
                      </a:r>
                      <a:endParaRPr lang="en-US" dirty="0">
                        <a:solidFill>
                          <a:srgbClr val="FF0000"/>
                        </a:solidFill>
                      </a:endParaRPr>
                    </a:p>
                  </a:txBody>
                  <a:tcPr/>
                </a:tc>
                <a:tc>
                  <a:txBody>
                    <a:bodyPr/>
                    <a:lstStyle/>
                    <a:p>
                      <a:r>
                        <a:rPr lang="en-US" dirty="0" smtClean="0">
                          <a:solidFill>
                            <a:srgbClr val="FF0000"/>
                          </a:solidFill>
                        </a:rPr>
                        <a:t>T</a:t>
                      </a:r>
                      <a:endParaRPr lang="en-US" dirty="0">
                        <a:solidFill>
                          <a:srgbClr val="FF0000"/>
                        </a:solidFill>
                      </a:endParaRPr>
                    </a:p>
                  </a:txBody>
                  <a:tcPr/>
                </a:tc>
              </a:tr>
              <a:tr h="230800">
                <a:tc>
                  <a:txBody>
                    <a:bodyPr/>
                    <a:lstStyle/>
                    <a:p>
                      <a:r>
                        <a:rPr lang="en-US" dirty="0" smtClean="0"/>
                        <a:t>T</a:t>
                      </a:r>
                      <a:endParaRPr lang="en-US" dirty="0"/>
                    </a:p>
                  </a:txBody>
                  <a:tcPr/>
                </a:tc>
                <a:tc>
                  <a:txBody>
                    <a:bodyPr/>
                    <a:lstStyle/>
                    <a:p>
                      <a:r>
                        <a:rPr lang="en-US" dirty="0" smtClean="0"/>
                        <a:t>F</a:t>
                      </a:r>
                      <a:endParaRPr lang="en-US" dirty="0"/>
                    </a:p>
                  </a:txBody>
                  <a:tcPr/>
                </a:tc>
                <a:tc>
                  <a:txBody>
                    <a:bodyPr/>
                    <a:lstStyle/>
                    <a:p>
                      <a:r>
                        <a:rPr lang="en-US" dirty="0" smtClean="0"/>
                        <a:t>F</a:t>
                      </a:r>
                      <a:endParaRPr lang="en-US" dirty="0"/>
                    </a:p>
                  </a:txBody>
                  <a:tcPr/>
                </a:tc>
                <a:tc>
                  <a:txBody>
                    <a:bodyPr/>
                    <a:lstStyle/>
                    <a:p>
                      <a:r>
                        <a:rPr lang="en-US" dirty="0" smtClean="0"/>
                        <a:t>F</a:t>
                      </a:r>
                      <a:endParaRPr lang="en-US" dirty="0"/>
                    </a:p>
                  </a:txBody>
                  <a:tcPr/>
                </a:tc>
              </a:tr>
              <a:tr h="230800">
                <a:tc>
                  <a:txBody>
                    <a:bodyPr/>
                    <a:lstStyle/>
                    <a:p>
                      <a:r>
                        <a:rPr lang="en-US" dirty="0" smtClean="0"/>
                        <a:t>F</a:t>
                      </a:r>
                      <a:endParaRPr lang="en-US" dirty="0"/>
                    </a:p>
                  </a:txBody>
                  <a:tcPr/>
                </a:tc>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F</a:t>
                      </a:r>
                      <a:endParaRPr lang="en-US" dirty="0"/>
                    </a:p>
                  </a:txBody>
                  <a:tcPr/>
                </a:tc>
              </a:tr>
            </a:tbl>
          </a:graphicData>
        </a:graphic>
      </p:graphicFrame>
      <p:pic>
        <p:nvPicPr>
          <p:cNvPr id="49192" name="Picture 8"/>
          <p:cNvPicPr>
            <a:picLocks noChangeAspect="1" noChangeArrowheads="1"/>
          </p:cNvPicPr>
          <p:nvPr/>
        </p:nvPicPr>
        <p:blipFill>
          <a:blip r:embed="rId4" cstate="print"/>
          <a:srcRect/>
          <a:stretch>
            <a:fillRect/>
          </a:stretch>
        </p:blipFill>
        <p:spPr bwMode="auto">
          <a:xfrm>
            <a:off x="4572000" y="2733675"/>
            <a:ext cx="190500" cy="123825"/>
          </a:xfrm>
          <a:prstGeom prst="rect">
            <a:avLst/>
          </a:prstGeom>
          <a:noFill/>
          <a:ln w="9525" algn="ctr">
            <a:noFill/>
            <a:miter lim="800000"/>
            <a:headEnd/>
            <a:tailEnd/>
          </a:ln>
        </p:spPr>
      </p:pic>
      <p:pic>
        <p:nvPicPr>
          <p:cNvPr id="49193" name="Picture 9"/>
          <p:cNvPicPr>
            <a:picLocks noChangeAspect="1" noChangeArrowheads="1"/>
          </p:cNvPicPr>
          <p:nvPr/>
        </p:nvPicPr>
        <p:blipFill>
          <a:blip r:embed="rId4" cstate="print"/>
          <a:srcRect/>
          <a:stretch>
            <a:fillRect/>
          </a:stretch>
        </p:blipFill>
        <p:spPr bwMode="auto">
          <a:xfrm>
            <a:off x="6786563" y="3590925"/>
            <a:ext cx="190500" cy="123825"/>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4"/>
          <p:cNvSpPr>
            <a:spLocks noGrp="1" noChangeArrowheads="1"/>
          </p:cNvSpPr>
          <p:nvPr>
            <p:ph type="sldNum" sz="quarter" idx="10"/>
          </p:nvPr>
        </p:nvSpPr>
        <p:spPr>
          <a:noFill/>
        </p:spPr>
        <p:txBody>
          <a:bodyPr/>
          <a:lstStyle/>
          <a:p>
            <a:fld id="{593E2E56-1ABB-4255-B1B7-E02DA7DE13A7}" type="slidenum">
              <a:rPr lang="ar-SA" smtClean="0"/>
              <a:pPr/>
              <a:t>20</a:t>
            </a:fld>
            <a:endParaRPr lang="en-GB" smtClean="0"/>
          </a:p>
        </p:txBody>
      </p:sp>
      <p:sp>
        <p:nvSpPr>
          <p:cNvPr id="50179"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DD77A65A-81F7-4FE5-94DB-BFED24B9F813}"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20</a:t>
            </a:fld>
            <a:endParaRPr lang="en-GB" sz="1400">
              <a:solidFill>
                <a:srgbClr val="000000"/>
              </a:solidFill>
              <a:latin typeface="Arial Black" pitchFamily="34" charset="0"/>
            </a:endParaRPr>
          </a:p>
        </p:txBody>
      </p:sp>
      <p:sp>
        <p:nvSpPr>
          <p:cNvPr id="50180"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a:solidFill>
                  <a:srgbClr val="000000"/>
                </a:solidFill>
                <a:latin typeface="Times New Roman" pitchFamily="18" charset="0"/>
              </a:rPr>
              <a:t>Quiz # 1  </a:t>
            </a:r>
          </a:p>
        </p:txBody>
      </p:sp>
      <p:sp>
        <p:nvSpPr>
          <p:cNvPr id="50181" name="Text Box 3"/>
          <p:cNvSpPr txBox="1">
            <a:spLocks noChangeArrowheads="1"/>
          </p:cNvSpPr>
          <p:nvPr/>
        </p:nvSpPr>
        <p:spPr bwMode="auto">
          <a:xfrm>
            <a:off x="685800" y="500063"/>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endParaRPr lang="en-GB" sz="2600">
              <a:solidFill>
                <a:schemeClr val="tx1"/>
              </a:solidFill>
              <a:latin typeface="Times New Roman" pitchFamily="18" charset="0"/>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r>
              <a:rPr lang="en-GB" sz="2200">
                <a:solidFill>
                  <a:srgbClr val="FF0000"/>
                </a:solidFill>
                <a:latin typeface="Times New Roman" pitchFamily="18" charset="0"/>
                <a:sym typeface="Wingdings" pitchFamily="2" charset="2"/>
              </a:rPr>
              <a:t>(1) Translate the following expression into logical expression: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a:t>
            </a:r>
            <a:r>
              <a:rPr lang="en-US" sz="2200">
                <a:solidFill>
                  <a:schemeClr val="tx1"/>
                </a:solidFill>
                <a:latin typeface="Times New Roman" pitchFamily="18" charset="0"/>
                <a:sym typeface="Wingdings" pitchFamily="2" charset="2"/>
              </a:rPr>
              <a:t>Ali is either smart or honest, but Ali is not honest if he is smart</a:t>
            </a:r>
            <a:r>
              <a:rPr lang="en-GB" sz="2200">
                <a:solidFill>
                  <a:schemeClr val="tx1"/>
                </a:solidFill>
                <a:latin typeface="Times New Roman" pitchFamily="18" charset="0"/>
                <a:sym typeface="Wingdings" pitchFamily="2" charset="2"/>
              </a:rPr>
              <a:t>.”</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rgbClr val="FF0000"/>
                </a:solidFill>
                <a:latin typeface="Times New Roman" pitchFamily="18" charset="0"/>
                <a:sym typeface="Wingdings" pitchFamily="2" charset="2"/>
              </a:rPr>
              <a:t>(2) Solve the puzzle using propositional logic: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200">
                <a:solidFill>
                  <a:schemeClr val="tx1"/>
                </a:solidFill>
                <a:latin typeface="Times New Roman" pitchFamily="18" charset="0"/>
                <a:sym typeface="Wingdings" pitchFamily="2" charset="2"/>
              </a:rPr>
              <a:t>There are two types of people on an island:</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200">
                <a:solidFill>
                  <a:schemeClr val="tx1"/>
                </a:solidFill>
                <a:latin typeface="Times New Roman" pitchFamily="18" charset="0"/>
                <a:sym typeface="Wingdings" pitchFamily="2" charset="2"/>
              </a:rPr>
              <a:t>Knight: Always tell truth.</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200">
                <a:solidFill>
                  <a:schemeClr val="tx1"/>
                </a:solidFill>
                <a:latin typeface="Times New Roman" pitchFamily="18" charset="0"/>
                <a:sym typeface="Wingdings" pitchFamily="2" charset="2"/>
              </a:rPr>
              <a:t>Knave: Always lie</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200">
                <a:solidFill>
                  <a:schemeClr val="tx1"/>
                </a:solidFill>
                <a:latin typeface="Times New Roman" pitchFamily="18" charset="0"/>
                <a:sym typeface="Wingdings" pitchFamily="2" charset="2"/>
              </a:rPr>
              <a:t>A says: “B is a knight.”</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200">
                <a:solidFill>
                  <a:schemeClr val="tx1"/>
                </a:solidFill>
                <a:latin typeface="Times New Roman" pitchFamily="18" charset="0"/>
                <a:sym typeface="Wingdings" pitchFamily="2" charset="2"/>
              </a:rPr>
              <a:t>B says: “Two of us are opposite types.”</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200">
                <a:solidFill>
                  <a:schemeClr val="tx1"/>
                </a:solidFill>
                <a:latin typeface="Times New Roman" pitchFamily="18" charset="0"/>
                <a:sym typeface="Wingdings" pitchFamily="2" charset="2"/>
              </a:rPr>
              <a:t>Determine the types of A and B.</a:t>
            </a:r>
            <a:r>
              <a:rPr lang="en-GB" sz="2200">
                <a:solidFill>
                  <a:schemeClr val="tx1"/>
                </a:solidFill>
                <a:latin typeface="Times New Roman" pitchFamily="18" charset="0"/>
                <a:sym typeface="Wingdings" pitchFamily="2" charset="2"/>
              </a:rPr>
              <a:t>.</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b="1">
                <a:solidFill>
                  <a:schemeClr val="tx1"/>
                </a:solidFill>
                <a:latin typeface="Times New Roman" pitchFamily="18" charset="0"/>
                <a:sym typeface="Wingdings" pitchFamily="2" charset="2"/>
              </a:rPr>
              <a:t>Island Rule: </a:t>
            </a:r>
            <a:r>
              <a:rPr lang="en-GB" sz="2200">
                <a:solidFill>
                  <a:schemeClr val="tx1"/>
                </a:solidFill>
                <a:latin typeface="Times New Roman" pitchFamily="18" charset="0"/>
                <a:sym typeface="Wingdings" pitchFamily="2" charset="2"/>
              </a:rPr>
              <a:t>Ahmad is a knight if what he said is true and Ali is a knight if what he said is true.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50182"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50183"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4"/>
          <p:cNvSpPr>
            <a:spLocks noGrp="1" noChangeArrowheads="1"/>
          </p:cNvSpPr>
          <p:nvPr>
            <p:ph type="sldNum" sz="quarter" idx="10"/>
          </p:nvPr>
        </p:nvSpPr>
        <p:spPr>
          <a:noFill/>
        </p:spPr>
        <p:txBody>
          <a:bodyPr/>
          <a:lstStyle/>
          <a:p>
            <a:fld id="{2C038407-0D07-426F-A0CB-31075C09D9B4}" type="slidenum">
              <a:rPr lang="ar-SA" smtClean="0"/>
              <a:pPr/>
              <a:t>21</a:t>
            </a:fld>
            <a:endParaRPr lang="en-GB" smtClean="0"/>
          </a:p>
        </p:txBody>
      </p:sp>
      <p:sp>
        <p:nvSpPr>
          <p:cNvPr id="51203"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B8FC98E4-E176-489D-AFAE-B470B4C7A04E}"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21</a:t>
            </a:fld>
            <a:endParaRPr lang="en-GB" sz="1400">
              <a:solidFill>
                <a:srgbClr val="000000"/>
              </a:solidFill>
              <a:latin typeface="Arial Black" pitchFamily="34" charset="0"/>
            </a:endParaRPr>
          </a:p>
        </p:txBody>
      </p:sp>
      <p:sp>
        <p:nvSpPr>
          <p:cNvPr id="51204"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a:solidFill>
                  <a:srgbClr val="000000"/>
                </a:solidFill>
                <a:latin typeface="Times New Roman" pitchFamily="18" charset="0"/>
              </a:rPr>
              <a:t>Associativity of Equivalence   </a:t>
            </a:r>
          </a:p>
        </p:txBody>
      </p:sp>
      <p:sp>
        <p:nvSpPr>
          <p:cNvPr id="51205" name="Text Box 3"/>
          <p:cNvSpPr txBox="1">
            <a:spLocks noChangeArrowheads="1"/>
          </p:cNvSpPr>
          <p:nvPr/>
        </p:nvSpPr>
        <p:spPr bwMode="auto">
          <a:xfrm>
            <a:off x="685800" y="1214438"/>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endParaRPr lang="en-GB" sz="2600">
              <a:solidFill>
                <a:schemeClr val="tx1"/>
              </a:solidFill>
              <a:latin typeface="Times New Roman" pitchFamily="18" charset="0"/>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        B        C </a:t>
            </a: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Can be evaluated as;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(A        B)        C</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Or</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A        ( B       C)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If we have two numbers : x and y. Add them (x + y) and find weather the ans is even or odd?</a:t>
            </a: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51206"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51207"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pic>
        <p:nvPicPr>
          <p:cNvPr id="51208" name="Picture 8"/>
          <p:cNvPicPr>
            <a:picLocks noChangeAspect="1" noChangeArrowheads="1"/>
          </p:cNvPicPr>
          <p:nvPr/>
        </p:nvPicPr>
        <p:blipFill>
          <a:blip r:embed="rId4" cstate="print"/>
          <a:srcRect/>
          <a:stretch>
            <a:fillRect/>
          </a:stretch>
        </p:blipFill>
        <p:spPr bwMode="auto">
          <a:xfrm>
            <a:off x="1928813" y="1876425"/>
            <a:ext cx="190500" cy="123825"/>
          </a:xfrm>
          <a:prstGeom prst="rect">
            <a:avLst/>
          </a:prstGeom>
          <a:noFill/>
          <a:ln w="9525" algn="ctr">
            <a:noFill/>
            <a:miter lim="800000"/>
            <a:headEnd/>
            <a:tailEnd/>
          </a:ln>
        </p:spPr>
      </p:pic>
      <p:pic>
        <p:nvPicPr>
          <p:cNvPr id="51209" name="Picture 8"/>
          <p:cNvPicPr>
            <a:picLocks noChangeAspect="1" noChangeArrowheads="1"/>
          </p:cNvPicPr>
          <p:nvPr/>
        </p:nvPicPr>
        <p:blipFill>
          <a:blip r:embed="rId4" cstate="print"/>
          <a:srcRect/>
          <a:stretch>
            <a:fillRect/>
          </a:stretch>
        </p:blipFill>
        <p:spPr bwMode="auto">
          <a:xfrm>
            <a:off x="2714625" y="1857375"/>
            <a:ext cx="190500" cy="123825"/>
          </a:xfrm>
          <a:prstGeom prst="rect">
            <a:avLst/>
          </a:prstGeom>
          <a:noFill/>
          <a:ln w="9525" algn="ctr">
            <a:noFill/>
            <a:miter lim="800000"/>
            <a:headEnd/>
            <a:tailEnd/>
          </a:ln>
        </p:spPr>
      </p:pic>
      <p:pic>
        <p:nvPicPr>
          <p:cNvPr id="51210" name="Picture 8"/>
          <p:cNvPicPr>
            <a:picLocks noChangeAspect="1" noChangeArrowheads="1"/>
          </p:cNvPicPr>
          <p:nvPr/>
        </p:nvPicPr>
        <p:blipFill>
          <a:blip r:embed="rId4" cstate="print"/>
          <a:srcRect/>
          <a:stretch>
            <a:fillRect/>
          </a:stretch>
        </p:blipFill>
        <p:spPr bwMode="auto">
          <a:xfrm>
            <a:off x="2024063" y="2714625"/>
            <a:ext cx="190500" cy="123825"/>
          </a:xfrm>
          <a:prstGeom prst="rect">
            <a:avLst/>
          </a:prstGeom>
          <a:noFill/>
          <a:ln w="9525" algn="ctr">
            <a:noFill/>
            <a:miter lim="800000"/>
            <a:headEnd/>
            <a:tailEnd/>
          </a:ln>
        </p:spPr>
      </p:pic>
      <p:pic>
        <p:nvPicPr>
          <p:cNvPr id="51211" name="Picture 8"/>
          <p:cNvPicPr>
            <a:picLocks noChangeAspect="1" noChangeArrowheads="1"/>
          </p:cNvPicPr>
          <p:nvPr/>
        </p:nvPicPr>
        <p:blipFill>
          <a:blip r:embed="rId4" cstate="print"/>
          <a:srcRect/>
          <a:stretch>
            <a:fillRect/>
          </a:stretch>
        </p:blipFill>
        <p:spPr bwMode="auto">
          <a:xfrm>
            <a:off x="2809875" y="2714625"/>
            <a:ext cx="190500" cy="123825"/>
          </a:xfrm>
          <a:prstGeom prst="rect">
            <a:avLst/>
          </a:prstGeom>
          <a:noFill/>
          <a:ln w="9525" algn="ctr">
            <a:noFill/>
            <a:miter lim="800000"/>
            <a:headEnd/>
            <a:tailEnd/>
          </a:ln>
        </p:spPr>
      </p:pic>
      <p:pic>
        <p:nvPicPr>
          <p:cNvPr id="51212" name="Picture 8"/>
          <p:cNvPicPr>
            <a:picLocks noChangeAspect="1" noChangeArrowheads="1"/>
          </p:cNvPicPr>
          <p:nvPr/>
        </p:nvPicPr>
        <p:blipFill>
          <a:blip r:embed="rId4" cstate="print"/>
          <a:srcRect/>
          <a:stretch>
            <a:fillRect/>
          </a:stretch>
        </p:blipFill>
        <p:spPr bwMode="auto">
          <a:xfrm>
            <a:off x="1928813" y="4519613"/>
            <a:ext cx="190500" cy="123825"/>
          </a:xfrm>
          <a:prstGeom prst="rect">
            <a:avLst/>
          </a:prstGeom>
          <a:noFill/>
          <a:ln w="9525" algn="ctr">
            <a:noFill/>
            <a:miter lim="800000"/>
            <a:headEnd/>
            <a:tailEnd/>
          </a:ln>
        </p:spPr>
      </p:pic>
      <p:pic>
        <p:nvPicPr>
          <p:cNvPr id="51213" name="Picture 8"/>
          <p:cNvPicPr>
            <a:picLocks noChangeAspect="1" noChangeArrowheads="1"/>
          </p:cNvPicPr>
          <p:nvPr/>
        </p:nvPicPr>
        <p:blipFill>
          <a:blip r:embed="rId4" cstate="print"/>
          <a:srcRect/>
          <a:stretch>
            <a:fillRect/>
          </a:stretch>
        </p:blipFill>
        <p:spPr bwMode="auto">
          <a:xfrm>
            <a:off x="2738438" y="4500563"/>
            <a:ext cx="190500" cy="123825"/>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4"/>
          <p:cNvSpPr>
            <a:spLocks noGrp="1" noChangeArrowheads="1"/>
          </p:cNvSpPr>
          <p:nvPr>
            <p:ph type="sldNum" sz="quarter" idx="10"/>
          </p:nvPr>
        </p:nvSpPr>
        <p:spPr>
          <a:noFill/>
        </p:spPr>
        <p:txBody>
          <a:bodyPr/>
          <a:lstStyle/>
          <a:p>
            <a:fld id="{42C16B7D-5E8D-441E-9B52-2640507A488D}" type="slidenum">
              <a:rPr lang="ar-SA" smtClean="0"/>
              <a:pPr/>
              <a:t>22</a:t>
            </a:fld>
            <a:endParaRPr lang="en-GB" smtClean="0"/>
          </a:p>
        </p:txBody>
      </p:sp>
      <p:sp>
        <p:nvSpPr>
          <p:cNvPr id="52227"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F42C0167-B0CA-48FA-90DA-14442F854981}"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22</a:t>
            </a:fld>
            <a:endParaRPr lang="en-GB" sz="1400">
              <a:solidFill>
                <a:srgbClr val="000000"/>
              </a:solidFill>
              <a:latin typeface="Arial Black" pitchFamily="34" charset="0"/>
            </a:endParaRPr>
          </a:p>
        </p:txBody>
      </p:sp>
      <p:sp>
        <p:nvSpPr>
          <p:cNvPr id="52228"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a:solidFill>
                  <a:srgbClr val="000000"/>
                </a:solidFill>
                <a:latin typeface="Times New Roman" pitchFamily="18" charset="0"/>
              </a:rPr>
              <a:t>Even and Odd numbers   </a:t>
            </a:r>
          </a:p>
        </p:txBody>
      </p:sp>
      <p:sp>
        <p:nvSpPr>
          <p:cNvPr id="52229" name="Text Box 3"/>
          <p:cNvSpPr txBox="1">
            <a:spLocks noChangeArrowheads="1"/>
          </p:cNvSpPr>
          <p:nvPr/>
        </p:nvSpPr>
        <p:spPr bwMode="auto">
          <a:xfrm>
            <a:off x="685800" y="1214438"/>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endParaRPr lang="en-GB" sz="22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If we have two numbers : x and y. Add them and find weather the ans is even or odd?</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When the two numbers are odd then ans -&gt; Even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i.e. m + n is even     m is even      n is even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m + n is even     (m is even      n is even)</a:t>
            </a: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52230"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52231"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pic>
        <p:nvPicPr>
          <p:cNvPr id="52232" name="Picture 8"/>
          <p:cNvPicPr>
            <a:picLocks noChangeAspect="1" noChangeArrowheads="1"/>
          </p:cNvPicPr>
          <p:nvPr/>
        </p:nvPicPr>
        <p:blipFill>
          <a:blip r:embed="rId4" cstate="print"/>
          <a:srcRect/>
          <a:stretch>
            <a:fillRect/>
          </a:stretch>
        </p:blipFill>
        <p:spPr bwMode="auto">
          <a:xfrm>
            <a:off x="3500438" y="3929063"/>
            <a:ext cx="190500" cy="123825"/>
          </a:xfrm>
          <a:prstGeom prst="rect">
            <a:avLst/>
          </a:prstGeom>
          <a:noFill/>
          <a:ln w="9525" algn="ctr">
            <a:noFill/>
            <a:miter lim="800000"/>
            <a:headEnd/>
            <a:tailEnd/>
          </a:ln>
        </p:spPr>
      </p:pic>
      <p:pic>
        <p:nvPicPr>
          <p:cNvPr id="52233" name="Picture 8"/>
          <p:cNvPicPr>
            <a:picLocks noChangeAspect="1" noChangeArrowheads="1"/>
          </p:cNvPicPr>
          <p:nvPr/>
        </p:nvPicPr>
        <p:blipFill>
          <a:blip r:embed="rId4" cstate="print"/>
          <a:srcRect/>
          <a:stretch>
            <a:fillRect/>
          </a:stretch>
        </p:blipFill>
        <p:spPr bwMode="auto">
          <a:xfrm>
            <a:off x="4929188" y="3929063"/>
            <a:ext cx="190500" cy="123825"/>
          </a:xfrm>
          <a:prstGeom prst="rect">
            <a:avLst/>
          </a:prstGeom>
          <a:noFill/>
          <a:ln w="9525" algn="ctr">
            <a:noFill/>
            <a:miter lim="800000"/>
            <a:headEnd/>
            <a:tailEnd/>
          </a:ln>
        </p:spPr>
      </p:pic>
      <p:pic>
        <p:nvPicPr>
          <p:cNvPr id="52234" name="Picture 8"/>
          <p:cNvPicPr>
            <a:picLocks noChangeAspect="1" noChangeArrowheads="1"/>
          </p:cNvPicPr>
          <p:nvPr/>
        </p:nvPicPr>
        <p:blipFill>
          <a:blip r:embed="rId4" cstate="print"/>
          <a:srcRect/>
          <a:stretch>
            <a:fillRect/>
          </a:stretch>
        </p:blipFill>
        <p:spPr bwMode="auto">
          <a:xfrm>
            <a:off x="3095625" y="4805363"/>
            <a:ext cx="190500" cy="123825"/>
          </a:xfrm>
          <a:prstGeom prst="rect">
            <a:avLst/>
          </a:prstGeom>
          <a:noFill/>
          <a:ln w="9525" algn="ctr">
            <a:noFill/>
            <a:miter lim="800000"/>
            <a:headEnd/>
            <a:tailEnd/>
          </a:ln>
        </p:spPr>
      </p:pic>
      <p:pic>
        <p:nvPicPr>
          <p:cNvPr id="52235" name="Picture 8"/>
          <p:cNvPicPr>
            <a:picLocks noChangeAspect="1" noChangeArrowheads="1"/>
          </p:cNvPicPr>
          <p:nvPr/>
        </p:nvPicPr>
        <p:blipFill>
          <a:blip r:embed="rId4" cstate="print"/>
          <a:srcRect/>
          <a:stretch>
            <a:fillRect/>
          </a:stretch>
        </p:blipFill>
        <p:spPr bwMode="auto">
          <a:xfrm>
            <a:off x="4595813" y="4786313"/>
            <a:ext cx="190500" cy="123825"/>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4"/>
          <p:cNvSpPr>
            <a:spLocks noGrp="1" noChangeArrowheads="1"/>
          </p:cNvSpPr>
          <p:nvPr>
            <p:ph type="sldNum" sz="quarter" idx="10"/>
          </p:nvPr>
        </p:nvSpPr>
        <p:spPr>
          <a:noFill/>
        </p:spPr>
        <p:txBody>
          <a:bodyPr/>
          <a:lstStyle/>
          <a:p>
            <a:fld id="{FD8CCD07-24DA-4B05-89AB-0406B5C23B59}" type="slidenum">
              <a:rPr lang="ar-SA" smtClean="0"/>
              <a:pPr/>
              <a:t>23</a:t>
            </a:fld>
            <a:endParaRPr lang="en-GB" smtClean="0"/>
          </a:p>
        </p:txBody>
      </p:sp>
      <p:sp>
        <p:nvSpPr>
          <p:cNvPr id="53251"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DFAFCB03-A80E-46B8-9AE5-359E3FDEB519}"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23</a:t>
            </a:fld>
            <a:endParaRPr lang="en-GB" sz="1400">
              <a:solidFill>
                <a:srgbClr val="000000"/>
              </a:solidFill>
              <a:latin typeface="Arial Black" pitchFamily="34" charset="0"/>
            </a:endParaRPr>
          </a:p>
        </p:txBody>
      </p:sp>
      <p:sp>
        <p:nvSpPr>
          <p:cNvPr id="53252"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a:solidFill>
                  <a:srgbClr val="000000"/>
                </a:solidFill>
                <a:latin typeface="Times New Roman" pitchFamily="18" charset="0"/>
              </a:rPr>
              <a:t>A    B   C   </a:t>
            </a:r>
          </a:p>
        </p:txBody>
      </p:sp>
      <p:sp>
        <p:nvSpPr>
          <p:cNvPr id="53253" name="Text Box 3"/>
          <p:cNvSpPr txBox="1">
            <a:spLocks noChangeArrowheads="1"/>
          </p:cNvSpPr>
          <p:nvPr/>
        </p:nvSpPr>
        <p:spPr bwMode="auto">
          <a:xfrm>
            <a:off x="685800" y="1214438"/>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endParaRPr lang="en-GB" sz="2200">
              <a:solidFill>
                <a:schemeClr val="tx1"/>
              </a:solidFill>
              <a:latin typeface="Times New Roman" pitchFamily="18" charset="0"/>
              <a:sym typeface="Wingdings" pitchFamily="2" charset="2"/>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53254"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53255"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graphicFrame>
        <p:nvGraphicFramePr>
          <p:cNvPr id="8" name="Table 7"/>
          <p:cNvGraphicFramePr>
            <a:graphicFrameLocks noGrp="1"/>
          </p:cNvGraphicFramePr>
          <p:nvPr/>
        </p:nvGraphicFramePr>
        <p:xfrm>
          <a:off x="1000125" y="1428750"/>
          <a:ext cx="7143800" cy="3566160"/>
        </p:xfrm>
        <a:graphic>
          <a:graphicData uri="http://schemas.openxmlformats.org/drawingml/2006/table">
            <a:tbl>
              <a:tblPr firstRow="1" bandRow="1">
                <a:tableStyleId>{5C22544A-7EE6-4342-B048-85BDC9FD1C3A}</a:tableStyleId>
              </a:tblPr>
              <a:tblGrid>
                <a:gridCol w="1428760"/>
                <a:gridCol w="1428760"/>
                <a:gridCol w="1428760"/>
                <a:gridCol w="1428760"/>
                <a:gridCol w="1428760"/>
              </a:tblGrid>
              <a:tr h="576999">
                <a:tc>
                  <a:txBody>
                    <a:bodyPr/>
                    <a:lstStyle/>
                    <a:p>
                      <a:r>
                        <a:rPr lang="en-US" dirty="0" smtClean="0"/>
                        <a:t>A</a:t>
                      </a:r>
                      <a:endParaRPr lang="en-US" dirty="0"/>
                    </a:p>
                  </a:txBody>
                  <a:tcPr/>
                </a:tc>
                <a:tc>
                  <a:txBody>
                    <a:bodyPr/>
                    <a:lstStyle/>
                    <a:p>
                      <a:r>
                        <a:rPr lang="en-US" dirty="0" smtClean="0"/>
                        <a:t>B</a:t>
                      </a:r>
                      <a:endParaRPr lang="en-US" dirty="0"/>
                    </a:p>
                  </a:txBody>
                  <a:tcPr/>
                </a:tc>
                <a:tc>
                  <a:txBody>
                    <a:bodyPr/>
                    <a:lstStyle/>
                    <a:p>
                      <a:r>
                        <a:rPr lang="en-US" dirty="0" smtClean="0"/>
                        <a:t>  C</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  </a:t>
                      </a:r>
                      <a:r>
                        <a:rPr lang="en-US" baseline="0" dirty="0" smtClean="0">
                          <a:sym typeface="Wingdings" pitchFamily="2" charset="2"/>
                        </a:rPr>
                        <a:t>    B</a:t>
                      </a:r>
                      <a:endParaRPr lang="en-US" dirty="0" smtClean="0"/>
                    </a:p>
                    <a:p>
                      <a:endParaRPr lang="en-US" dirty="0"/>
                    </a:p>
                  </a:txBody>
                  <a:tcPr/>
                </a:tc>
                <a:tc>
                  <a:txBody>
                    <a:bodyPr/>
                    <a:lstStyle/>
                    <a:p>
                      <a:r>
                        <a:rPr lang="en-US" dirty="0" smtClean="0"/>
                        <a:t>(A     B)     c</a:t>
                      </a:r>
                      <a:endParaRPr lang="en-US" dirty="0"/>
                    </a:p>
                  </a:txBody>
                  <a:tcPr/>
                </a:tc>
              </a:tr>
              <a:tr h="230800">
                <a:tc>
                  <a:txBody>
                    <a:bodyPr/>
                    <a:lstStyle/>
                    <a:p>
                      <a:r>
                        <a:rPr lang="en-US" dirty="0" smtClean="0">
                          <a:solidFill>
                            <a:schemeClr val="tx1"/>
                          </a:solidFill>
                        </a:rPr>
                        <a:t>F</a:t>
                      </a:r>
                      <a:endParaRPr lang="en-US" dirty="0">
                        <a:solidFill>
                          <a:schemeClr val="tx1"/>
                        </a:solidFill>
                      </a:endParaRPr>
                    </a:p>
                  </a:txBody>
                  <a:tcPr/>
                </a:tc>
                <a:tc>
                  <a:txBody>
                    <a:bodyPr/>
                    <a:lstStyle/>
                    <a:p>
                      <a:r>
                        <a:rPr lang="en-US" dirty="0" smtClean="0">
                          <a:solidFill>
                            <a:schemeClr val="tx1"/>
                          </a:solidFill>
                        </a:rPr>
                        <a:t>F</a:t>
                      </a:r>
                      <a:endParaRPr lang="en-US" dirty="0">
                        <a:solidFill>
                          <a:schemeClr val="tx1"/>
                        </a:solidFill>
                      </a:endParaRPr>
                    </a:p>
                  </a:txBody>
                  <a:tcPr/>
                </a:tc>
                <a:tc>
                  <a:txBody>
                    <a:bodyPr/>
                    <a:lstStyle/>
                    <a:p>
                      <a:r>
                        <a:rPr lang="en-US" dirty="0" smtClean="0">
                          <a:solidFill>
                            <a:schemeClr val="tx1"/>
                          </a:solidFill>
                        </a:rPr>
                        <a:t>F</a:t>
                      </a:r>
                      <a:endParaRPr lang="en-US" dirty="0">
                        <a:solidFill>
                          <a:schemeClr val="tx1"/>
                        </a:solidFill>
                      </a:endParaRPr>
                    </a:p>
                  </a:txBody>
                  <a:tcPr/>
                </a:tc>
                <a:tc>
                  <a:txBody>
                    <a:bodyPr/>
                    <a:lstStyle/>
                    <a:p>
                      <a:r>
                        <a:rPr lang="en-US" dirty="0" smtClean="0">
                          <a:solidFill>
                            <a:schemeClr val="tx1"/>
                          </a:solidFill>
                        </a:rPr>
                        <a:t>T</a:t>
                      </a:r>
                      <a:endParaRPr lang="en-US" dirty="0">
                        <a:solidFill>
                          <a:schemeClr val="tx1"/>
                        </a:solidFill>
                      </a:endParaRPr>
                    </a:p>
                  </a:txBody>
                  <a:tcPr/>
                </a:tc>
                <a:tc>
                  <a:txBody>
                    <a:bodyPr/>
                    <a:lstStyle/>
                    <a:p>
                      <a:r>
                        <a:rPr lang="en-US" dirty="0" smtClean="0">
                          <a:solidFill>
                            <a:schemeClr val="tx1"/>
                          </a:solidFill>
                        </a:rPr>
                        <a:t>F</a:t>
                      </a:r>
                      <a:endParaRPr lang="en-US" dirty="0">
                        <a:solidFill>
                          <a:schemeClr val="tx1"/>
                        </a:solidFill>
                      </a:endParaRPr>
                    </a:p>
                  </a:txBody>
                  <a:tcPr/>
                </a:tc>
              </a:tr>
              <a:tr h="230800">
                <a:tc>
                  <a:txBody>
                    <a:bodyPr/>
                    <a:lstStyle/>
                    <a:p>
                      <a:r>
                        <a:rPr lang="en-US" dirty="0" smtClean="0">
                          <a:solidFill>
                            <a:schemeClr val="tx1"/>
                          </a:solidFill>
                        </a:rPr>
                        <a:t>F</a:t>
                      </a:r>
                      <a:endParaRPr lang="en-US" dirty="0">
                        <a:solidFill>
                          <a:schemeClr val="tx1"/>
                        </a:solidFill>
                      </a:endParaRPr>
                    </a:p>
                  </a:txBody>
                  <a:tcPr/>
                </a:tc>
                <a:tc>
                  <a:txBody>
                    <a:bodyPr/>
                    <a:lstStyle/>
                    <a:p>
                      <a:r>
                        <a:rPr lang="en-US" dirty="0" smtClean="0">
                          <a:solidFill>
                            <a:schemeClr val="tx1"/>
                          </a:solidFill>
                        </a:rPr>
                        <a:t>F</a:t>
                      </a:r>
                      <a:endParaRPr lang="en-US" dirty="0">
                        <a:solidFill>
                          <a:schemeClr val="tx1"/>
                        </a:solidFill>
                      </a:endParaRPr>
                    </a:p>
                  </a:txBody>
                  <a:tcPr/>
                </a:tc>
                <a:tc>
                  <a:txBody>
                    <a:bodyPr/>
                    <a:lstStyle/>
                    <a:p>
                      <a:r>
                        <a:rPr lang="en-US" dirty="0" smtClean="0">
                          <a:solidFill>
                            <a:schemeClr val="tx1"/>
                          </a:solidFill>
                        </a:rPr>
                        <a:t>T</a:t>
                      </a:r>
                      <a:endParaRPr lang="en-US" dirty="0">
                        <a:solidFill>
                          <a:schemeClr val="tx1"/>
                        </a:solidFill>
                      </a:endParaRPr>
                    </a:p>
                  </a:txBody>
                  <a:tcPr/>
                </a:tc>
                <a:tc>
                  <a:txBody>
                    <a:bodyPr/>
                    <a:lstStyle/>
                    <a:p>
                      <a:r>
                        <a:rPr lang="en-US" dirty="0" smtClean="0">
                          <a:solidFill>
                            <a:schemeClr val="tx1"/>
                          </a:solidFill>
                        </a:rPr>
                        <a:t>T</a:t>
                      </a:r>
                      <a:endParaRPr lang="en-US" dirty="0">
                        <a:solidFill>
                          <a:schemeClr val="tx1"/>
                        </a:solidFill>
                      </a:endParaRPr>
                    </a:p>
                  </a:txBody>
                  <a:tcPr/>
                </a:tc>
                <a:tc>
                  <a:txBody>
                    <a:bodyPr/>
                    <a:lstStyle/>
                    <a:p>
                      <a:r>
                        <a:rPr lang="en-US" dirty="0" smtClean="0">
                          <a:solidFill>
                            <a:schemeClr val="tx1"/>
                          </a:solidFill>
                        </a:rPr>
                        <a:t>T</a:t>
                      </a:r>
                      <a:endParaRPr lang="en-US" dirty="0">
                        <a:solidFill>
                          <a:schemeClr val="tx1"/>
                        </a:solidFill>
                      </a:endParaRPr>
                    </a:p>
                  </a:txBody>
                  <a:tcPr/>
                </a:tc>
              </a:tr>
              <a:tr h="230800">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F</a:t>
                      </a:r>
                      <a:endParaRPr lang="en-US" dirty="0"/>
                    </a:p>
                  </a:txBody>
                  <a:tcPr/>
                </a:tc>
                <a:tc>
                  <a:txBody>
                    <a:bodyPr/>
                    <a:lstStyle/>
                    <a:p>
                      <a:r>
                        <a:rPr lang="en-US" dirty="0" smtClean="0"/>
                        <a:t>F</a:t>
                      </a:r>
                      <a:endParaRPr lang="en-US" dirty="0"/>
                    </a:p>
                  </a:txBody>
                  <a:tcPr/>
                </a:tc>
                <a:tc>
                  <a:txBody>
                    <a:bodyPr/>
                    <a:lstStyle/>
                    <a:p>
                      <a:r>
                        <a:rPr lang="en-US" dirty="0" smtClean="0"/>
                        <a:t>T</a:t>
                      </a:r>
                      <a:endParaRPr lang="en-US" dirty="0"/>
                    </a:p>
                  </a:txBody>
                  <a:tcPr/>
                </a:tc>
              </a:tr>
              <a:tr h="230800">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T</a:t>
                      </a:r>
                      <a:endParaRPr lang="en-US" dirty="0"/>
                    </a:p>
                  </a:txBody>
                  <a:tcPr/>
                </a:tc>
                <a:tc>
                  <a:txBody>
                    <a:bodyPr/>
                    <a:lstStyle/>
                    <a:p>
                      <a:r>
                        <a:rPr lang="en-US" dirty="0" smtClean="0"/>
                        <a:t>F</a:t>
                      </a:r>
                      <a:endParaRPr lang="en-US" dirty="0"/>
                    </a:p>
                  </a:txBody>
                  <a:tcPr/>
                </a:tc>
                <a:tc>
                  <a:txBody>
                    <a:bodyPr/>
                    <a:lstStyle/>
                    <a:p>
                      <a:r>
                        <a:rPr lang="en-US" dirty="0" smtClean="0"/>
                        <a:t>F</a:t>
                      </a:r>
                      <a:endParaRPr lang="en-US" dirty="0"/>
                    </a:p>
                  </a:txBody>
                  <a:tcPr/>
                </a:tc>
              </a:tr>
              <a:tr h="230800">
                <a:tc>
                  <a:txBody>
                    <a:bodyPr/>
                    <a:lstStyle/>
                    <a:p>
                      <a:r>
                        <a:rPr lang="en-US" dirty="0" smtClean="0"/>
                        <a:t>T</a:t>
                      </a:r>
                      <a:endParaRPr lang="en-US" dirty="0"/>
                    </a:p>
                  </a:txBody>
                  <a:tcPr/>
                </a:tc>
                <a:tc>
                  <a:txBody>
                    <a:bodyPr/>
                    <a:lstStyle/>
                    <a:p>
                      <a:r>
                        <a:rPr lang="en-US" dirty="0" smtClean="0"/>
                        <a:t>F</a:t>
                      </a:r>
                      <a:endParaRPr lang="en-US" dirty="0"/>
                    </a:p>
                  </a:txBody>
                  <a:tcPr/>
                </a:tc>
                <a:tc>
                  <a:txBody>
                    <a:bodyPr/>
                    <a:lstStyle/>
                    <a:p>
                      <a:r>
                        <a:rPr lang="en-US" dirty="0" smtClean="0"/>
                        <a:t>F</a:t>
                      </a:r>
                      <a:endParaRPr lang="en-US" dirty="0"/>
                    </a:p>
                  </a:txBody>
                  <a:tcPr/>
                </a:tc>
                <a:tc>
                  <a:txBody>
                    <a:bodyPr/>
                    <a:lstStyle/>
                    <a:p>
                      <a:r>
                        <a:rPr lang="en-US" dirty="0" smtClean="0"/>
                        <a:t>F</a:t>
                      </a:r>
                      <a:endParaRPr lang="en-US" dirty="0"/>
                    </a:p>
                  </a:txBody>
                  <a:tcPr/>
                </a:tc>
                <a:tc>
                  <a:txBody>
                    <a:bodyPr/>
                    <a:lstStyle/>
                    <a:p>
                      <a:r>
                        <a:rPr lang="en-US" dirty="0" smtClean="0"/>
                        <a:t>T</a:t>
                      </a:r>
                      <a:endParaRPr lang="en-US" dirty="0"/>
                    </a:p>
                  </a:txBody>
                  <a:tcPr/>
                </a:tc>
              </a:tr>
              <a:tr h="230800">
                <a:tc>
                  <a:txBody>
                    <a:bodyPr/>
                    <a:lstStyle/>
                    <a:p>
                      <a:r>
                        <a:rPr lang="en-US" dirty="0" smtClean="0"/>
                        <a:t>T</a:t>
                      </a:r>
                      <a:endParaRPr lang="en-US" dirty="0"/>
                    </a:p>
                  </a:txBody>
                  <a:tcPr/>
                </a:tc>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F</a:t>
                      </a:r>
                      <a:endParaRPr lang="en-US" dirty="0"/>
                    </a:p>
                  </a:txBody>
                  <a:tcPr/>
                </a:tc>
                <a:tc>
                  <a:txBody>
                    <a:bodyPr/>
                    <a:lstStyle/>
                    <a:p>
                      <a:r>
                        <a:rPr lang="en-US" dirty="0" smtClean="0"/>
                        <a:t>F</a:t>
                      </a:r>
                      <a:endParaRPr lang="en-US" dirty="0"/>
                    </a:p>
                  </a:txBody>
                  <a:tcPr/>
                </a:tc>
              </a:tr>
              <a:tr h="230800">
                <a:tc>
                  <a:txBody>
                    <a:bodyPr/>
                    <a:lstStyle/>
                    <a:p>
                      <a:r>
                        <a:rPr lang="en-US" dirty="0" smtClean="0"/>
                        <a:t>T</a:t>
                      </a:r>
                      <a:endParaRPr lang="en-US" dirty="0"/>
                    </a:p>
                  </a:txBody>
                  <a:tcPr/>
                </a:tc>
                <a:tc>
                  <a:txBody>
                    <a:bodyPr/>
                    <a:lstStyle/>
                    <a:p>
                      <a:r>
                        <a:rPr lang="en-US" dirty="0" smtClean="0"/>
                        <a:t>T</a:t>
                      </a:r>
                      <a:endParaRPr lang="en-US" dirty="0"/>
                    </a:p>
                  </a:txBody>
                  <a:tcPr/>
                </a:tc>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F</a:t>
                      </a:r>
                      <a:endParaRPr lang="en-US" dirty="0"/>
                    </a:p>
                  </a:txBody>
                  <a:tcPr/>
                </a:tc>
              </a:tr>
              <a:tr h="230800">
                <a:tc>
                  <a:txBody>
                    <a:bodyPr/>
                    <a:lstStyle/>
                    <a:p>
                      <a:r>
                        <a:rPr lang="en-US" dirty="0" smtClean="0"/>
                        <a:t>T</a:t>
                      </a:r>
                      <a:endParaRPr lang="en-US" dirty="0"/>
                    </a:p>
                  </a:txBody>
                  <a:tcPr/>
                </a:tc>
                <a:tc>
                  <a:txBody>
                    <a:bodyPr/>
                    <a:lstStyle/>
                    <a:p>
                      <a:r>
                        <a:rPr lang="en-US" dirty="0" smtClean="0"/>
                        <a:t>T</a:t>
                      </a:r>
                      <a:endParaRPr lang="en-US" dirty="0"/>
                    </a:p>
                  </a:txBody>
                  <a:tcPr/>
                </a:tc>
                <a:tc>
                  <a:txBody>
                    <a:bodyPr/>
                    <a:lstStyle/>
                    <a:p>
                      <a:r>
                        <a:rPr lang="en-US" dirty="0" smtClean="0"/>
                        <a:t>T</a:t>
                      </a:r>
                      <a:endParaRPr lang="en-US" dirty="0"/>
                    </a:p>
                  </a:txBody>
                  <a:tcPr/>
                </a:tc>
                <a:tc>
                  <a:txBody>
                    <a:bodyPr/>
                    <a:lstStyle/>
                    <a:p>
                      <a:r>
                        <a:rPr lang="en-US" dirty="0" smtClean="0"/>
                        <a:t>T</a:t>
                      </a:r>
                      <a:endParaRPr lang="en-US" dirty="0"/>
                    </a:p>
                  </a:txBody>
                  <a:tcPr/>
                </a:tc>
                <a:tc>
                  <a:txBody>
                    <a:bodyPr/>
                    <a:lstStyle/>
                    <a:p>
                      <a:r>
                        <a:rPr lang="en-US" dirty="0" smtClean="0"/>
                        <a:t>T</a:t>
                      </a:r>
                      <a:endParaRPr lang="en-US" dirty="0"/>
                    </a:p>
                  </a:txBody>
                  <a:tcPr/>
                </a:tc>
              </a:tr>
            </a:tbl>
          </a:graphicData>
        </a:graphic>
      </p:graphicFrame>
      <p:pic>
        <p:nvPicPr>
          <p:cNvPr id="53318" name="Picture 9"/>
          <p:cNvPicPr>
            <a:picLocks noChangeAspect="1" noChangeArrowheads="1"/>
          </p:cNvPicPr>
          <p:nvPr/>
        </p:nvPicPr>
        <p:blipFill>
          <a:blip r:embed="rId4" cstate="print"/>
          <a:srcRect/>
          <a:stretch>
            <a:fillRect/>
          </a:stretch>
        </p:blipFill>
        <p:spPr bwMode="auto">
          <a:xfrm>
            <a:off x="4857750" y="642938"/>
            <a:ext cx="190500" cy="123825"/>
          </a:xfrm>
          <a:prstGeom prst="rect">
            <a:avLst/>
          </a:prstGeom>
          <a:noFill/>
          <a:ln w="9525" algn="ctr">
            <a:noFill/>
            <a:miter lim="800000"/>
            <a:headEnd/>
            <a:tailEnd/>
          </a:ln>
        </p:spPr>
      </p:pic>
      <p:pic>
        <p:nvPicPr>
          <p:cNvPr id="53319" name="Picture 9"/>
          <p:cNvPicPr>
            <a:picLocks noChangeAspect="1" noChangeArrowheads="1"/>
          </p:cNvPicPr>
          <p:nvPr/>
        </p:nvPicPr>
        <p:blipFill>
          <a:blip r:embed="rId4" cstate="print"/>
          <a:srcRect/>
          <a:stretch>
            <a:fillRect/>
          </a:stretch>
        </p:blipFill>
        <p:spPr bwMode="auto">
          <a:xfrm>
            <a:off x="4143375" y="642938"/>
            <a:ext cx="190500" cy="123825"/>
          </a:xfrm>
          <a:prstGeom prst="rect">
            <a:avLst/>
          </a:prstGeom>
          <a:noFill/>
          <a:ln w="9525" algn="ctr">
            <a:noFill/>
            <a:miter lim="800000"/>
            <a:headEnd/>
            <a:tailEnd/>
          </a:ln>
        </p:spPr>
      </p:pic>
      <p:pic>
        <p:nvPicPr>
          <p:cNvPr id="53320" name="Picture 9"/>
          <p:cNvPicPr>
            <a:picLocks noChangeAspect="1" noChangeArrowheads="1"/>
          </p:cNvPicPr>
          <p:nvPr/>
        </p:nvPicPr>
        <p:blipFill>
          <a:blip r:embed="rId4" cstate="print"/>
          <a:srcRect/>
          <a:stretch>
            <a:fillRect/>
          </a:stretch>
        </p:blipFill>
        <p:spPr bwMode="auto">
          <a:xfrm>
            <a:off x="5572125" y="1571625"/>
            <a:ext cx="190500" cy="123825"/>
          </a:xfrm>
          <a:prstGeom prst="rect">
            <a:avLst/>
          </a:prstGeom>
          <a:noFill/>
          <a:ln w="9525" algn="ctr">
            <a:noFill/>
            <a:miter lim="800000"/>
            <a:headEnd/>
            <a:tailEnd/>
          </a:ln>
        </p:spPr>
      </p:pic>
      <p:pic>
        <p:nvPicPr>
          <p:cNvPr id="53321" name="Picture 9"/>
          <p:cNvPicPr>
            <a:picLocks noChangeAspect="1" noChangeArrowheads="1"/>
          </p:cNvPicPr>
          <p:nvPr/>
        </p:nvPicPr>
        <p:blipFill>
          <a:blip r:embed="rId4" cstate="print"/>
          <a:srcRect/>
          <a:stretch>
            <a:fillRect/>
          </a:stretch>
        </p:blipFill>
        <p:spPr bwMode="auto">
          <a:xfrm>
            <a:off x="7072313" y="1571625"/>
            <a:ext cx="190500" cy="123825"/>
          </a:xfrm>
          <a:prstGeom prst="rect">
            <a:avLst/>
          </a:prstGeom>
          <a:noFill/>
          <a:ln w="9525" algn="ctr">
            <a:noFill/>
            <a:miter lim="800000"/>
            <a:headEnd/>
            <a:tailEnd/>
          </a:ln>
        </p:spPr>
      </p:pic>
      <p:pic>
        <p:nvPicPr>
          <p:cNvPr id="53322" name="Picture 9"/>
          <p:cNvPicPr>
            <a:picLocks noChangeAspect="1" noChangeArrowheads="1"/>
          </p:cNvPicPr>
          <p:nvPr/>
        </p:nvPicPr>
        <p:blipFill>
          <a:blip r:embed="rId4" cstate="print"/>
          <a:srcRect/>
          <a:stretch>
            <a:fillRect/>
          </a:stretch>
        </p:blipFill>
        <p:spPr bwMode="auto">
          <a:xfrm>
            <a:off x="7596188" y="1590675"/>
            <a:ext cx="190500" cy="123825"/>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4"/>
          <p:cNvSpPr>
            <a:spLocks noGrp="1" noChangeArrowheads="1"/>
          </p:cNvSpPr>
          <p:nvPr>
            <p:ph type="sldNum" sz="quarter" idx="10"/>
          </p:nvPr>
        </p:nvSpPr>
        <p:spPr>
          <a:noFill/>
        </p:spPr>
        <p:txBody>
          <a:bodyPr/>
          <a:lstStyle/>
          <a:p>
            <a:fld id="{10F4EAB2-100B-462B-9EDD-8B3B7F739601}" type="slidenum">
              <a:rPr lang="ar-SA" smtClean="0"/>
              <a:pPr/>
              <a:t>24</a:t>
            </a:fld>
            <a:endParaRPr lang="en-GB" smtClean="0"/>
          </a:p>
        </p:txBody>
      </p:sp>
      <p:sp>
        <p:nvSpPr>
          <p:cNvPr id="54275"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EA6E2E68-3FBB-4821-BF0B-D10ED2E4D2F5}"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24</a:t>
            </a:fld>
            <a:endParaRPr lang="en-GB" sz="1400">
              <a:solidFill>
                <a:srgbClr val="000000"/>
              </a:solidFill>
              <a:latin typeface="Arial Black" pitchFamily="34" charset="0"/>
            </a:endParaRPr>
          </a:p>
        </p:txBody>
      </p:sp>
      <p:sp>
        <p:nvSpPr>
          <p:cNvPr id="54276"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a:solidFill>
                  <a:srgbClr val="000000"/>
                </a:solidFill>
                <a:latin typeface="Times New Roman" pitchFamily="18" charset="0"/>
              </a:rPr>
              <a:t>Full Adder   </a:t>
            </a:r>
          </a:p>
        </p:txBody>
      </p:sp>
      <p:sp>
        <p:nvSpPr>
          <p:cNvPr id="54277" name="Text Box 3"/>
          <p:cNvSpPr txBox="1">
            <a:spLocks noChangeArrowheads="1"/>
          </p:cNvSpPr>
          <p:nvPr/>
        </p:nvSpPr>
        <p:spPr bwMode="auto">
          <a:xfrm>
            <a:off x="685800" y="1214438"/>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endParaRPr lang="en-GB" sz="2200">
              <a:solidFill>
                <a:schemeClr val="tx1"/>
              </a:solidFill>
              <a:latin typeface="Times New Roman" pitchFamily="18" charset="0"/>
              <a:sym typeface="Wingdings" pitchFamily="2" charset="2"/>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54278"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54279"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sp>
        <p:nvSpPr>
          <p:cNvPr id="54280" name="Rounded Rectangle 15"/>
          <p:cNvSpPr>
            <a:spLocks noChangeArrowheads="1"/>
          </p:cNvSpPr>
          <p:nvPr/>
        </p:nvSpPr>
        <p:spPr bwMode="auto">
          <a:xfrm>
            <a:off x="3429000" y="2500313"/>
            <a:ext cx="2071688" cy="1143000"/>
          </a:xfrm>
          <a:prstGeom prst="roundRect">
            <a:avLst>
              <a:gd name="adj" fmla="val 16667"/>
            </a:avLst>
          </a:prstGeom>
          <a:solidFill>
            <a:srgbClr val="00B8FF"/>
          </a:solidFill>
          <a:ln w="9525" algn="ctr">
            <a:solidFill>
              <a:schemeClr val="tx1"/>
            </a:solidFill>
            <a:round/>
            <a:headEnd/>
            <a:tailEnd/>
          </a:ln>
        </p:spPr>
        <p:txBody>
          <a:bodyPr/>
          <a:lstStyle/>
          <a:p>
            <a:pPr algn="l"/>
            <a:endParaRPr lang="en-US"/>
          </a:p>
        </p:txBody>
      </p:sp>
      <p:cxnSp>
        <p:nvCxnSpPr>
          <p:cNvPr id="54281" name="Straight Arrow Connector 17"/>
          <p:cNvCxnSpPr>
            <a:cxnSpLocks noChangeShapeType="1"/>
          </p:cNvCxnSpPr>
          <p:nvPr/>
        </p:nvCxnSpPr>
        <p:spPr bwMode="auto">
          <a:xfrm rot="5400000">
            <a:off x="3785394" y="2285207"/>
            <a:ext cx="428625" cy="1587"/>
          </a:xfrm>
          <a:prstGeom prst="straightConnector1">
            <a:avLst/>
          </a:prstGeom>
          <a:noFill/>
          <a:ln w="9525" algn="ctr">
            <a:solidFill>
              <a:schemeClr val="tx1"/>
            </a:solidFill>
            <a:round/>
            <a:headEnd/>
            <a:tailEnd type="arrow" w="med" len="med"/>
          </a:ln>
        </p:spPr>
      </p:cxnSp>
      <p:cxnSp>
        <p:nvCxnSpPr>
          <p:cNvPr id="54282" name="Straight Arrow Connector 18"/>
          <p:cNvCxnSpPr>
            <a:cxnSpLocks noChangeShapeType="1"/>
          </p:cNvCxnSpPr>
          <p:nvPr/>
        </p:nvCxnSpPr>
        <p:spPr bwMode="auto">
          <a:xfrm rot="5400000">
            <a:off x="4642644" y="2285207"/>
            <a:ext cx="428625" cy="1587"/>
          </a:xfrm>
          <a:prstGeom prst="straightConnector1">
            <a:avLst/>
          </a:prstGeom>
          <a:noFill/>
          <a:ln w="9525" algn="ctr">
            <a:solidFill>
              <a:schemeClr val="tx1"/>
            </a:solidFill>
            <a:round/>
            <a:headEnd/>
            <a:tailEnd type="arrow" w="med" len="med"/>
          </a:ln>
        </p:spPr>
      </p:cxnSp>
      <p:cxnSp>
        <p:nvCxnSpPr>
          <p:cNvPr id="54283" name="Straight Arrow Connector 19"/>
          <p:cNvCxnSpPr>
            <a:cxnSpLocks noChangeShapeType="1"/>
          </p:cNvCxnSpPr>
          <p:nvPr/>
        </p:nvCxnSpPr>
        <p:spPr bwMode="auto">
          <a:xfrm rot="5400000">
            <a:off x="4144169" y="3856832"/>
            <a:ext cx="428625" cy="1587"/>
          </a:xfrm>
          <a:prstGeom prst="straightConnector1">
            <a:avLst/>
          </a:prstGeom>
          <a:noFill/>
          <a:ln w="9525" algn="ctr">
            <a:solidFill>
              <a:schemeClr val="tx1"/>
            </a:solidFill>
            <a:round/>
            <a:headEnd/>
            <a:tailEnd type="arrow" w="med" len="med"/>
          </a:ln>
        </p:spPr>
      </p:cxnSp>
      <p:sp>
        <p:nvSpPr>
          <p:cNvPr id="54284" name="Text Box 3"/>
          <p:cNvSpPr txBox="1">
            <a:spLocks noChangeArrowheads="1"/>
          </p:cNvSpPr>
          <p:nvPr/>
        </p:nvSpPr>
        <p:spPr bwMode="auto">
          <a:xfrm>
            <a:off x="838200" y="1000125"/>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endParaRPr lang="en-GB" sz="2200">
              <a:solidFill>
                <a:schemeClr val="tx1"/>
              </a:solidFill>
              <a:latin typeface="Times New Roman" pitchFamily="18" charset="0"/>
              <a:sym typeface="Wingdings" pitchFamily="2" charset="2"/>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b          a</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C out                           FA                         C</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rPr>
              <a:t> </a:t>
            </a: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rPr>
              <a:t>                                         d</a:t>
            </a: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cxnSp>
        <p:nvCxnSpPr>
          <p:cNvPr id="54285" name="Straight Arrow Connector 24"/>
          <p:cNvCxnSpPr>
            <a:cxnSpLocks noChangeShapeType="1"/>
          </p:cNvCxnSpPr>
          <p:nvPr/>
        </p:nvCxnSpPr>
        <p:spPr bwMode="auto">
          <a:xfrm rot="10800000">
            <a:off x="2571750" y="3071813"/>
            <a:ext cx="857250" cy="1587"/>
          </a:xfrm>
          <a:prstGeom prst="straightConnector1">
            <a:avLst/>
          </a:prstGeom>
          <a:noFill/>
          <a:ln w="9525" algn="ctr">
            <a:solidFill>
              <a:schemeClr val="tx1"/>
            </a:solidFill>
            <a:round/>
            <a:headEnd/>
            <a:tailEnd type="arrow" w="med" len="med"/>
          </a:ln>
        </p:spPr>
      </p:cxnSp>
      <p:cxnSp>
        <p:nvCxnSpPr>
          <p:cNvPr id="54286" name="Straight Arrow Connector 26"/>
          <p:cNvCxnSpPr>
            <a:cxnSpLocks noChangeShapeType="1"/>
            <a:endCxn id="54280" idx="3"/>
          </p:cNvCxnSpPr>
          <p:nvPr/>
        </p:nvCxnSpPr>
        <p:spPr bwMode="auto">
          <a:xfrm rot="10800000">
            <a:off x="5500688" y="3071813"/>
            <a:ext cx="642937" cy="1587"/>
          </a:xfrm>
          <a:prstGeom prst="straightConnector1">
            <a:avLst/>
          </a:prstGeom>
          <a:noFill/>
          <a:ln w="9525" algn="ctr">
            <a:solidFill>
              <a:schemeClr val="tx1"/>
            </a:solidFill>
            <a:round/>
            <a:headEnd/>
            <a:tailEnd type="arrow" w="med" len="med"/>
          </a:ln>
        </p:spPr>
      </p:cxnSp>
      <p:graphicFrame>
        <p:nvGraphicFramePr>
          <p:cNvPr id="29" name="Table 28"/>
          <p:cNvGraphicFramePr>
            <a:graphicFrameLocks noGrp="1"/>
          </p:cNvGraphicFramePr>
          <p:nvPr/>
        </p:nvGraphicFramePr>
        <p:xfrm>
          <a:off x="2214563" y="4500563"/>
          <a:ext cx="3429024" cy="2053845"/>
        </p:xfrm>
        <a:graphic>
          <a:graphicData uri="http://schemas.openxmlformats.org/drawingml/2006/table">
            <a:tbl>
              <a:tblPr firstRow="1" bandRow="1">
                <a:tableStyleId>{5C22544A-7EE6-4342-B048-85BDC9FD1C3A}</a:tableStyleId>
              </a:tblPr>
              <a:tblGrid>
                <a:gridCol w="3429024"/>
              </a:tblGrid>
              <a:tr h="410769">
                <a:tc>
                  <a:txBody>
                    <a:bodyPr/>
                    <a:lstStyle/>
                    <a:p>
                      <a:r>
                        <a:rPr lang="en-US" dirty="0" smtClean="0"/>
                        <a:t>a=1</a:t>
                      </a:r>
                      <a:r>
                        <a:rPr lang="en-US" baseline="0" dirty="0" smtClean="0"/>
                        <a:t>               A</a:t>
                      </a:r>
                      <a:endParaRPr lang="en-US" dirty="0"/>
                    </a:p>
                  </a:txBody>
                  <a:tcPr/>
                </a:tc>
              </a:tr>
              <a:tr h="410769">
                <a:tc>
                  <a:txBody>
                    <a:bodyPr/>
                    <a:lstStyle/>
                    <a:p>
                      <a:r>
                        <a:rPr lang="en-US" dirty="0" smtClean="0"/>
                        <a:t>b = 1             B</a:t>
                      </a:r>
                      <a:endParaRPr lang="en-US" dirty="0"/>
                    </a:p>
                  </a:txBody>
                  <a:tcPr/>
                </a:tc>
              </a:tr>
              <a:tr h="410769">
                <a:tc>
                  <a:txBody>
                    <a:bodyPr/>
                    <a:lstStyle/>
                    <a:p>
                      <a:r>
                        <a:rPr lang="en-US" dirty="0" smtClean="0"/>
                        <a:t>c=</a:t>
                      </a:r>
                      <a:r>
                        <a:rPr lang="en-US" baseline="0" dirty="0" smtClean="0"/>
                        <a:t> 1              C</a:t>
                      </a:r>
                      <a:endParaRPr lang="en-US" dirty="0"/>
                    </a:p>
                  </a:txBody>
                  <a:tcPr/>
                </a:tc>
              </a:tr>
              <a:tr h="410769">
                <a:tc>
                  <a:txBody>
                    <a:bodyPr/>
                    <a:lstStyle/>
                    <a:p>
                      <a:r>
                        <a:rPr lang="en-US" dirty="0" smtClean="0"/>
                        <a:t>c= 1              D</a:t>
                      </a:r>
                      <a:endParaRPr lang="en-US" dirty="0"/>
                    </a:p>
                  </a:txBody>
                  <a:tcPr/>
                </a:tc>
              </a:tr>
              <a:tr h="410769">
                <a:tc>
                  <a:txBody>
                    <a:bodyPr/>
                    <a:lstStyle/>
                    <a:p>
                      <a:r>
                        <a:rPr lang="en-US" dirty="0" smtClean="0"/>
                        <a:t>D </a:t>
                      </a:r>
                      <a:r>
                        <a:rPr lang="en-US" baseline="0" dirty="0" smtClean="0"/>
                        <a:t> = ( A     B      C)</a:t>
                      </a:r>
                      <a:endParaRPr lang="en-US" dirty="0"/>
                    </a:p>
                  </a:txBody>
                  <a:tcPr/>
                </a:tc>
              </a:tr>
            </a:tbl>
          </a:graphicData>
        </a:graphic>
      </p:graphicFrame>
      <p:pic>
        <p:nvPicPr>
          <p:cNvPr id="54301" name="Picture 9"/>
          <p:cNvPicPr>
            <a:picLocks noChangeAspect="1" noChangeArrowheads="1"/>
          </p:cNvPicPr>
          <p:nvPr/>
        </p:nvPicPr>
        <p:blipFill>
          <a:blip r:embed="rId4" cstate="print"/>
          <a:srcRect/>
          <a:stretch>
            <a:fillRect/>
          </a:stretch>
        </p:blipFill>
        <p:spPr bwMode="auto">
          <a:xfrm>
            <a:off x="3143250" y="6286500"/>
            <a:ext cx="190500" cy="123825"/>
          </a:xfrm>
          <a:prstGeom prst="rect">
            <a:avLst/>
          </a:prstGeom>
          <a:noFill/>
          <a:ln w="9525" algn="ctr">
            <a:noFill/>
            <a:miter lim="800000"/>
            <a:headEnd/>
            <a:tailEnd/>
          </a:ln>
        </p:spPr>
      </p:pic>
      <p:pic>
        <p:nvPicPr>
          <p:cNvPr id="54302" name="Picture 9"/>
          <p:cNvPicPr>
            <a:picLocks noChangeAspect="1" noChangeArrowheads="1"/>
          </p:cNvPicPr>
          <p:nvPr/>
        </p:nvPicPr>
        <p:blipFill>
          <a:blip r:embed="rId4" cstate="print"/>
          <a:srcRect/>
          <a:stretch>
            <a:fillRect/>
          </a:stretch>
        </p:blipFill>
        <p:spPr bwMode="auto">
          <a:xfrm>
            <a:off x="3643313" y="6286500"/>
            <a:ext cx="190500" cy="123825"/>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4"/>
          <p:cNvSpPr>
            <a:spLocks noGrp="1" noChangeArrowheads="1"/>
          </p:cNvSpPr>
          <p:nvPr>
            <p:ph type="sldNum" sz="quarter" idx="10"/>
          </p:nvPr>
        </p:nvSpPr>
        <p:spPr>
          <a:noFill/>
        </p:spPr>
        <p:txBody>
          <a:bodyPr/>
          <a:lstStyle/>
          <a:p>
            <a:fld id="{3683EA98-11EA-4F32-98AF-048AA1720F4A}" type="slidenum">
              <a:rPr lang="ar-SA" smtClean="0"/>
              <a:pPr/>
              <a:t>25</a:t>
            </a:fld>
            <a:endParaRPr lang="en-GB" smtClean="0"/>
          </a:p>
        </p:txBody>
      </p:sp>
      <p:sp>
        <p:nvSpPr>
          <p:cNvPr id="55299"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74053BDF-3567-4AE7-990D-D03C8068315B}"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25</a:t>
            </a:fld>
            <a:endParaRPr lang="en-GB" sz="1400">
              <a:solidFill>
                <a:srgbClr val="000000"/>
              </a:solidFill>
              <a:latin typeface="Arial Black" pitchFamily="34" charset="0"/>
            </a:endParaRPr>
          </a:p>
        </p:txBody>
      </p:sp>
      <p:sp>
        <p:nvSpPr>
          <p:cNvPr id="55300"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a:solidFill>
                  <a:srgbClr val="000000"/>
                </a:solidFill>
                <a:latin typeface="Times New Roman" pitchFamily="18" charset="0"/>
              </a:rPr>
              <a:t>Island Gold Problem  </a:t>
            </a:r>
          </a:p>
        </p:txBody>
      </p:sp>
      <p:sp>
        <p:nvSpPr>
          <p:cNvPr id="55301" name="Text Box 3"/>
          <p:cNvSpPr txBox="1">
            <a:spLocks noChangeArrowheads="1"/>
          </p:cNvSpPr>
          <p:nvPr/>
        </p:nvSpPr>
        <p:spPr bwMode="auto">
          <a:xfrm>
            <a:off x="685800" y="1214438"/>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endParaRPr lang="en-GB" sz="2600">
              <a:solidFill>
                <a:schemeClr val="tx1"/>
              </a:solidFill>
              <a:latin typeface="Times New Roman" pitchFamily="18" charset="0"/>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There is gold on the island              G</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A is a knight                                     A</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Therefore we have           A    ( A  G)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    ( A     G)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 A     A )    G)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true    G</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G</a:t>
            </a: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55302"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55303"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pic>
        <p:nvPicPr>
          <p:cNvPr id="55304" name="Picture 8"/>
          <p:cNvPicPr>
            <a:picLocks noChangeAspect="1" noChangeArrowheads="1"/>
          </p:cNvPicPr>
          <p:nvPr/>
        </p:nvPicPr>
        <p:blipFill>
          <a:blip r:embed="rId4" cstate="print"/>
          <a:srcRect/>
          <a:stretch>
            <a:fillRect/>
          </a:stretch>
        </p:blipFill>
        <p:spPr bwMode="auto">
          <a:xfrm>
            <a:off x="4572000" y="2733675"/>
            <a:ext cx="190500" cy="123825"/>
          </a:xfrm>
          <a:prstGeom prst="rect">
            <a:avLst/>
          </a:prstGeom>
          <a:noFill/>
          <a:ln w="9525" algn="ctr">
            <a:noFill/>
            <a:miter lim="800000"/>
            <a:headEnd/>
            <a:tailEnd/>
          </a:ln>
        </p:spPr>
      </p:pic>
      <p:pic>
        <p:nvPicPr>
          <p:cNvPr id="55305" name="Picture 9"/>
          <p:cNvPicPr>
            <a:picLocks noChangeAspect="1" noChangeArrowheads="1"/>
          </p:cNvPicPr>
          <p:nvPr/>
        </p:nvPicPr>
        <p:blipFill>
          <a:blip r:embed="rId4" cstate="print"/>
          <a:srcRect/>
          <a:stretch>
            <a:fillRect/>
          </a:stretch>
        </p:blipFill>
        <p:spPr bwMode="auto">
          <a:xfrm>
            <a:off x="3929063" y="3643313"/>
            <a:ext cx="190500" cy="123825"/>
          </a:xfrm>
          <a:prstGeom prst="rect">
            <a:avLst/>
          </a:prstGeom>
          <a:noFill/>
          <a:ln w="9525" algn="ctr">
            <a:noFill/>
            <a:miter lim="800000"/>
            <a:headEnd/>
            <a:tailEnd/>
          </a:ln>
        </p:spPr>
      </p:pic>
      <p:pic>
        <p:nvPicPr>
          <p:cNvPr id="55306" name="Picture 9"/>
          <p:cNvPicPr>
            <a:picLocks noChangeAspect="1" noChangeArrowheads="1"/>
          </p:cNvPicPr>
          <p:nvPr/>
        </p:nvPicPr>
        <p:blipFill>
          <a:blip r:embed="rId4" cstate="print"/>
          <a:srcRect/>
          <a:stretch>
            <a:fillRect/>
          </a:stretch>
        </p:blipFill>
        <p:spPr bwMode="auto">
          <a:xfrm>
            <a:off x="3309938" y="3643313"/>
            <a:ext cx="190500" cy="123825"/>
          </a:xfrm>
          <a:prstGeom prst="rect">
            <a:avLst/>
          </a:prstGeom>
          <a:noFill/>
          <a:ln w="9525" algn="ctr">
            <a:noFill/>
            <a:miter lim="800000"/>
            <a:headEnd/>
            <a:tailEnd/>
          </a:ln>
        </p:spPr>
      </p:pic>
      <p:pic>
        <p:nvPicPr>
          <p:cNvPr id="55307" name="Picture 9"/>
          <p:cNvPicPr>
            <a:picLocks noChangeAspect="1" noChangeArrowheads="1"/>
          </p:cNvPicPr>
          <p:nvPr/>
        </p:nvPicPr>
        <p:blipFill>
          <a:blip r:embed="rId4" cstate="print"/>
          <a:srcRect/>
          <a:stretch>
            <a:fillRect/>
          </a:stretch>
        </p:blipFill>
        <p:spPr bwMode="auto">
          <a:xfrm>
            <a:off x="3452813" y="4071938"/>
            <a:ext cx="190500" cy="123825"/>
          </a:xfrm>
          <a:prstGeom prst="rect">
            <a:avLst/>
          </a:prstGeom>
          <a:noFill/>
          <a:ln w="9525" algn="ctr">
            <a:noFill/>
            <a:miter lim="800000"/>
            <a:headEnd/>
            <a:tailEnd/>
          </a:ln>
        </p:spPr>
      </p:pic>
      <p:pic>
        <p:nvPicPr>
          <p:cNvPr id="55308" name="Picture 9"/>
          <p:cNvPicPr>
            <a:picLocks noChangeAspect="1" noChangeArrowheads="1"/>
          </p:cNvPicPr>
          <p:nvPr/>
        </p:nvPicPr>
        <p:blipFill>
          <a:blip r:embed="rId4" cstate="print"/>
          <a:srcRect/>
          <a:stretch>
            <a:fillRect/>
          </a:stretch>
        </p:blipFill>
        <p:spPr bwMode="auto">
          <a:xfrm>
            <a:off x="4095750" y="4090988"/>
            <a:ext cx="190500" cy="123825"/>
          </a:xfrm>
          <a:prstGeom prst="rect">
            <a:avLst/>
          </a:prstGeom>
          <a:noFill/>
          <a:ln w="9525" algn="ctr">
            <a:noFill/>
            <a:miter lim="800000"/>
            <a:headEnd/>
            <a:tailEnd/>
          </a:ln>
        </p:spPr>
      </p:pic>
      <p:pic>
        <p:nvPicPr>
          <p:cNvPr id="55309" name="Picture 9"/>
          <p:cNvPicPr>
            <a:picLocks noChangeAspect="1" noChangeArrowheads="1"/>
          </p:cNvPicPr>
          <p:nvPr/>
        </p:nvPicPr>
        <p:blipFill>
          <a:blip r:embed="rId4" cstate="print"/>
          <a:srcRect/>
          <a:stretch>
            <a:fillRect/>
          </a:stretch>
        </p:blipFill>
        <p:spPr bwMode="auto">
          <a:xfrm>
            <a:off x="3667125" y="4519613"/>
            <a:ext cx="190500" cy="123825"/>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4"/>
          <p:cNvSpPr>
            <a:spLocks noGrp="1" noChangeArrowheads="1"/>
          </p:cNvSpPr>
          <p:nvPr>
            <p:ph type="sldNum" sz="quarter" idx="10"/>
          </p:nvPr>
        </p:nvSpPr>
        <p:spPr>
          <a:noFill/>
        </p:spPr>
        <p:txBody>
          <a:bodyPr/>
          <a:lstStyle/>
          <a:p>
            <a:fld id="{3D032159-0A8B-42C5-9604-70A3F66A2085}" type="slidenum">
              <a:rPr lang="ar-SA" smtClean="0"/>
              <a:pPr/>
              <a:t>26</a:t>
            </a:fld>
            <a:endParaRPr lang="en-GB" smtClean="0"/>
          </a:p>
        </p:txBody>
      </p:sp>
      <p:sp>
        <p:nvSpPr>
          <p:cNvPr id="56323"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7D068F04-4E13-4D11-8D66-D8140B25B4D4}"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26</a:t>
            </a:fld>
            <a:endParaRPr lang="en-GB" sz="1400">
              <a:solidFill>
                <a:srgbClr val="000000"/>
              </a:solidFill>
              <a:latin typeface="Arial Black" pitchFamily="34" charset="0"/>
            </a:endParaRPr>
          </a:p>
        </p:txBody>
      </p:sp>
      <p:sp>
        <p:nvSpPr>
          <p:cNvPr id="56324"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a:solidFill>
                  <a:srgbClr val="000000"/>
                </a:solidFill>
                <a:latin typeface="Times New Roman" pitchFamily="18" charset="0"/>
              </a:rPr>
              <a:t>Properties of equivalence   </a:t>
            </a:r>
          </a:p>
        </p:txBody>
      </p:sp>
      <p:sp>
        <p:nvSpPr>
          <p:cNvPr id="56325" name="Text Box 3"/>
          <p:cNvSpPr txBox="1">
            <a:spLocks noChangeArrowheads="1"/>
          </p:cNvSpPr>
          <p:nvPr/>
        </p:nvSpPr>
        <p:spPr bwMode="auto">
          <a:xfrm>
            <a:off x="685800" y="1214438"/>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endParaRPr lang="en-GB" sz="2600">
              <a:solidFill>
                <a:schemeClr val="tx1"/>
              </a:solidFill>
              <a:latin typeface="Times New Roman" pitchFamily="18" charset="0"/>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r>
              <a:rPr lang="en-GB" sz="2200">
                <a:solidFill>
                  <a:srgbClr val="FF0000"/>
                </a:solidFill>
                <a:latin typeface="Times New Roman" pitchFamily="18" charset="0"/>
                <a:sym typeface="Wingdings" pitchFamily="2" charset="2"/>
              </a:rPr>
              <a:t>constant     true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true       p       p</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true  = ( p       p)</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 true        p) = p</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r>
              <a:rPr lang="en-GB" sz="2200">
                <a:solidFill>
                  <a:srgbClr val="FF0000"/>
                </a:solidFill>
                <a:latin typeface="Times New Roman" pitchFamily="18" charset="0"/>
                <a:sym typeface="Wingdings" pitchFamily="2" charset="2"/>
              </a:rPr>
              <a:t>Symmetry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 p       q ) = ( q     p)</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e.g.             p    p     q     p     r    q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p    p     p     q     q    r</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true    p     true     r</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p      r </a:t>
            </a: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56326"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56327"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pic>
        <p:nvPicPr>
          <p:cNvPr id="56328" name="Picture 8"/>
          <p:cNvPicPr>
            <a:picLocks noChangeAspect="1" noChangeArrowheads="1"/>
          </p:cNvPicPr>
          <p:nvPr/>
        </p:nvPicPr>
        <p:blipFill>
          <a:blip r:embed="rId4" cstate="print"/>
          <a:srcRect/>
          <a:stretch>
            <a:fillRect/>
          </a:stretch>
        </p:blipFill>
        <p:spPr bwMode="auto">
          <a:xfrm>
            <a:off x="3643313" y="2286000"/>
            <a:ext cx="190500" cy="123825"/>
          </a:xfrm>
          <a:prstGeom prst="rect">
            <a:avLst/>
          </a:prstGeom>
          <a:noFill/>
          <a:ln w="9525" algn="ctr">
            <a:noFill/>
            <a:miter lim="800000"/>
            <a:headEnd/>
            <a:tailEnd/>
          </a:ln>
        </p:spPr>
      </p:pic>
      <p:pic>
        <p:nvPicPr>
          <p:cNvPr id="56329" name="Picture 9"/>
          <p:cNvPicPr>
            <a:picLocks noChangeAspect="1" noChangeArrowheads="1"/>
          </p:cNvPicPr>
          <p:nvPr/>
        </p:nvPicPr>
        <p:blipFill>
          <a:blip r:embed="rId4" cstate="print"/>
          <a:srcRect/>
          <a:stretch>
            <a:fillRect/>
          </a:stretch>
        </p:blipFill>
        <p:spPr bwMode="auto">
          <a:xfrm>
            <a:off x="4238625" y="2286000"/>
            <a:ext cx="190500" cy="123825"/>
          </a:xfrm>
          <a:prstGeom prst="rect">
            <a:avLst/>
          </a:prstGeom>
          <a:noFill/>
          <a:ln w="9525" algn="ctr">
            <a:noFill/>
            <a:miter lim="800000"/>
            <a:headEnd/>
            <a:tailEnd/>
          </a:ln>
        </p:spPr>
      </p:pic>
      <p:pic>
        <p:nvPicPr>
          <p:cNvPr id="56330" name="Picture 9"/>
          <p:cNvPicPr>
            <a:picLocks noChangeAspect="1" noChangeArrowheads="1"/>
          </p:cNvPicPr>
          <p:nvPr/>
        </p:nvPicPr>
        <p:blipFill>
          <a:blip r:embed="rId4" cstate="print"/>
          <a:srcRect/>
          <a:stretch>
            <a:fillRect/>
          </a:stretch>
        </p:blipFill>
        <p:spPr bwMode="auto">
          <a:xfrm>
            <a:off x="4310063" y="2733675"/>
            <a:ext cx="190500" cy="123825"/>
          </a:xfrm>
          <a:prstGeom prst="rect">
            <a:avLst/>
          </a:prstGeom>
          <a:noFill/>
          <a:ln w="9525" algn="ctr">
            <a:noFill/>
            <a:miter lim="800000"/>
            <a:headEnd/>
            <a:tailEnd/>
          </a:ln>
        </p:spPr>
      </p:pic>
      <p:pic>
        <p:nvPicPr>
          <p:cNvPr id="56331" name="Picture 9"/>
          <p:cNvPicPr>
            <a:picLocks noChangeAspect="1" noChangeArrowheads="1"/>
          </p:cNvPicPr>
          <p:nvPr/>
        </p:nvPicPr>
        <p:blipFill>
          <a:blip r:embed="rId4" cstate="print"/>
          <a:srcRect/>
          <a:stretch>
            <a:fillRect/>
          </a:stretch>
        </p:blipFill>
        <p:spPr bwMode="auto">
          <a:xfrm>
            <a:off x="3952875" y="3162300"/>
            <a:ext cx="190500" cy="123825"/>
          </a:xfrm>
          <a:prstGeom prst="rect">
            <a:avLst/>
          </a:prstGeom>
          <a:noFill/>
          <a:ln w="9525" algn="ctr">
            <a:noFill/>
            <a:miter lim="800000"/>
            <a:headEnd/>
            <a:tailEnd/>
          </a:ln>
        </p:spPr>
      </p:pic>
      <p:pic>
        <p:nvPicPr>
          <p:cNvPr id="56332" name="Picture 8"/>
          <p:cNvPicPr>
            <a:picLocks noChangeAspect="1" noChangeArrowheads="1"/>
          </p:cNvPicPr>
          <p:nvPr/>
        </p:nvPicPr>
        <p:blipFill>
          <a:blip r:embed="rId4" cstate="print"/>
          <a:srcRect/>
          <a:stretch>
            <a:fillRect/>
          </a:stretch>
        </p:blipFill>
        <p:spPr bwMode="auto">
          <a:xfrm>
            <a:off x="3643313" y="4500563"/>
            <a:ext cx="190500" cy="123825"/>
          </a:xfrm>
          <a:prstGeom prst="rect">
            <a:avLst/>
          </a:prstGeom>
          <a:noFill/>
          <a:ln w="9525" algn="ctr">
            <a:noFill/>
            <a:miter lim="800000"/>
            <a:headEnd/>
            <a:tailEnd/>
          </a:ln>
        </p:spPr>
      </p:pic>
      <p:pic>
        <p:nvPicPr>
          <p:cNvPr id="56333" name="Picture 8"/>
          <p:cNvPicPr>
            <a:picLocks noChangeAspect="1" noChangeArrowheads="1"/>
          </p:cNvPicPr>
          <p:nvPr/>
        </p:nvPicPr>
        <p:blipFill>
          <a:blip r:embed="rId4" cstate="print"/>
          <a:srcRect/>
          <a:stretch>
            <a:fillRect/>
          </a:stretch>
        </p:blipFill>
        <p:spPr bwMode="auto">
          <a:xfrm>
            <a:off x="5000625" y="4519613"/>
            <a:ext cx="190500" cy="123825"/>
          </a:xfrm>
          <a:prstGeom prst="rect">
            <a:avLst/>
          </a:prstGeom>
          <a:noFill/>
          <a:ln w="9525" algn="ctr">
            <a:noFill/>
            <a:miter lim="800000"/>
            <a:headEnd/>
            <a:tailEnd/>
          </a:ln>
        </p:spPr>
      </p:pic>
      <p:pic>
        <p:nvPicPr>
          <p:cNvPr id="56334" name="Picture 8"/>
          <p:cNvPicPr>
            <a:picLocks noChangeAspect="1" noChangeArrowheads="1"/>
          </p:cNvPicPr>
          <p:nvPr/>
        </p:nvPicPr>
        <p:blipFill>
          <a:blip r:embed="rId4" cstate="print"/>
          <a:srcRect/>
          <a:stretch>
            <a:fillRect/>
          </a:stretch>
        </p:blipFill>
        <p:spPr bwMode="auto">
          <a:xfrm>
            <a:off x="3000375" y="5000625"/>
            <a:ext cx="190500" cy="123825"/>
          </a:xfrm>
          <a:prstGeom prst="rect">
            <a:avLst/>
          </a:prstGeom>
          <a:noFill/>
          <a:ln w="9525" algn="ctr">
            <a:noFill/>
            <a:miter lim="800000"/>
            <a:headEnd/>
            <a:tailEnd/>
          </a:ln>
        </p:spPr>
      </p:pic>
      <p:pic>
        <p:nvPicPr>
          <p:cNvPr id="56335" name="Picture 8"/>
          <p:cNvPicPr>
            <a:picLocks noChangeAspect="1" noChangeArrowheads="1"/>
          </p:cNvPicPr>
          <p:nvPr/>
        </p:nvPicPr>
        <p:blipFill>
          <a:blip r:embed="rId4" cstate="print"/>
          <a:srcRect/>
          <a:stretch>
            <a:fillRect/>
          </a:stretch>
        </p:blipFill>
        <p:spPr bwMode="auto">
          <a:xfrm>
            <a:off x="3429000" y="5000625"/>
            <a:ext cx="190500" cy="123825"/>
          </a:xfrm>
          <a:prstGeom prst="rect">
            <a:avLst/>
          </a:prstGeom>
          <a:noFill/>
          <a:ln w="9525" algn="ctr">
            <a:noFill/>
            <a:miter lim="800000"/>
            <a:headEnd/>
            <a:tailEnd/>
          </a:ln>
        </p:spPr>
      </p:pic>
      <p:pic>
        <p:nvPicPr>
          <p:cNvPr id="56336" name="Picture 8"/>
          <p:cNvPicPr>
            <a:picLocks noChangeAspect="1" noChangeArrowheads="1"/>
          </p:cNvPicPr>
          <p:nvPr/>
        </p:nvPicPr>
        <p:blipFill>
          <a:blip r:embed="rId4" cstate="print"/>
          <a:srcRect/>
          <a:stretch>
            <a:fillRect/>
          </a:stretch>
        </p:blipFill>
        <p:spPr bwMode="auto">
          <a:xfrm>
            <a:off x="3952875" y="5000625"/>
            <a:ext cx="190500" cy="123825"/>
          </a:xfrm>
          <a:prstGeom prst="rect">
            <a:avLst/>
          </a:prstGeom>
          <a:noFill/>
          <a:ln w="9525" algn="ctr">
            <a:noFill/>
            <a:miter lim="800000"/>
            <a:headEnd/>
            <a:tailEnd/>
          </a:ln>
        </p:spPr>
      </p:pic>
      <p:pic>
        <p:nvPicPr>
          <p:cNvPr id="56337" name="Picture 8"/>
          <p:cNvPicPr>
            <a:picLocks noChangeAspect="1" noChangeArrowheads="1"/>
          </p:cNvPicPr>
          <p:nvPr/>
        </p:nvPicPr>
        <p:blipFill>
          <a:blip r:embed="rId4" cstate="print"/>
          <a:srcRect/>
          <a:stretch>
            <a:fillRect/>
          </a:stretch>
        </p:blipFill>
        <p:spPr bwMode="auto">
          <a:xfrm>
            <a:off x="4452938" y="4948238"/>
            <a:ext cx="190500" cy="123825"/>
          </a:xfrm>
          <a:prstGeom prst="rect">
            <a:avLst/>
          </a:prstGeom>
          <a:noFill/>
          <a:ln w="9525" algn="ctr">
            <a:noFill/>
            <a:miter lim="800000"/>
            <a:headEnd/>
            <a:tailEnd/>
          </a:ln>
        </p:spPr>
      </p:pic>
      <p:pic>
        <p:nvPicPr>
          <p:cNvPr id="56338" name="Picture 8"/>
          <p:cNvPicPr>
            <a:picLocks noChangeAspect="1" noChangeArrowheads="1"/>
          </p:cNvPicPr>
          <p:nvPr/>
        </p:nvPicPr>
        <p:blipFill>
          <a:blip r:embed="rId4" cstate="print"/>
          <a:srcRect/>
          <a:stretch>
            <a:fillRect/>
          </a:stretch>
        </p:blipFill>
        <p:spPr bwMode="auto">
          <a:xfrm>
            <a:off x="4857750" y="5000625"/>
            <a:ext cx="190500" cy="123825"/>
          </a:xfrm>
          <a:prstGeom prst="rect">
            <a:avLst/>
          </a:prstGeom>
          <a:noFill/>
          <a:ln w="9525" algn="ctr">
            <a:noFill/>
            <a:miter lim="800000"/>
            <a:headEnd/>
            <a:tailEnd/>
          </a:ln>
        </p:spPr>
      </p:pic>
      <p:pic>
        <p:nvPicPr>
          <p:cNvPr id="56339" name="Picture 8"/>
          <p:cNvPicPr>
            <a:picLocks noChangeAspect="1" noChangeArrowheads="1"/>
          </p:cNvPicPr>
          <p:nvPr/>
        </p:nvPicPr>
        <p:blipFill>
          <a:blip r:embed="rId4" cstate="print"/>
          <a:srcRect/>
          <a:stretch>
            <a:fillRect/>
          </a:stretch>
        </p:blipFill>
        <p:spPr bwMode="auto">
          <a:xfrm>
            <a:off x="3000375" y="5429250"/>
            <a:ext cx="190500" cy="123825"/>
          </a:xfrm>
          <a:prstGeom prst="rect">
            <a:avLst/>
          </a:prstGeom>
          <a:noFill/>
          <a:ln w="9525" algn="ctr">
            <a:noFill/>
            <a:miter lim="800000"/>
            <a:headEnd/>
            <a:tailEnd/>
          </a:ln>
        </p:spPr>
      </p:pic>
      <p:pic>
        <p:nvPicPr>
          <p:cNvPr id="56340" name="Picture 8"/>
          <p:cNvPicPr>
            <a:picLocks noChangeAspect="1" noChangeArrowheads="1"/>
          </p:cNvPicPr>
          <p:nvPr/>
        </p:nvPicPr>
        <p:blipFill>
          <a:blip r:embed="rId4" cstate="print"/>
          <a:srcRect/>
          <a:stretch>
            <a:fillRect/>
          </a:stretch>
        </p:blipFill>
        <p:spPr bwMode="auto">
          <a:xfrm>
            <a:off x="3429000" y="5429250"/>
            <a:ext cx="190500" cy="123825"/>
          </a:xfrm>
          <a:prstGeom prst="rect">
            <a:avLst/>
          </a:prstGeom>
          <a:noFill/>
          <a:ln w="9525" algn="ctr">
            <a:noFill/>
            <a:miter lim="800000"/>
            <a:headEnd/>
            <a:tailEnd/>
          </a:ln>
        </p:spPr>
      </p:pic>
      <p:pic>
        <p:nvPicPr>
          <p:cNvPr id="56341" name="Picture 8"/>
          <p:cNvPicPr>
            <a:picLocks noChangeAspect="1" noChangeArrowheads="1"/>
          </p:cNvPicPr>
          <p:nvPr/>
        </p:nvPicPr>
        <p:blipFill>
          <a:blip r:embed="rId4" cstate="print"/>
          <a:srcRect/>
          <a:stretch>
            <a:fillRect/>
          </a:stretch>
        </p:blipFill>
        <p:spPr bwMode="auto">
          <a:xfrm>
            <a:off x="3952875" y="5429250"/>
            <a:ext cx="190500" cy="123825"/>
          </a:xfrm>
          <a:prstGeom prst="rect">
            <a:avLst/>
          </a:prstGeom>
          <a:noFill/>
          <a:ln w="9525" algn="ctr">
            <a:noFill/>
            <a:miter lim="800000"/>
            <a:headEnd/>
            <a:tailEnd/>
          </a:ln>
        </p:spPr>
      </p:pic>
      <p:pic>
        <p:nvPicPr>
          <p:cNvPr id="56342" name="Picture 8"/>
          <p:cNvPicPr>
            <a:picLocks noChangeAspect="1" noChangeArrowheads="1"/>
          </p:cNvPicPr>
          <p:nvPr/>
        </p:nvPicPr>
        <p:blipFill>
          <a:blip r:embed="rId4" cstate="print"/>
          <a:srcRect/>
          <a:stretch>
            <a:fillRect/>
          </a:stretch>
        </p:blipFill>
        <p:spPr bwMode="auto">
          <a:xfrm>
            <a:off x="4452938" y="5429250"/>
            <a:ext cx="190500" cy="123825"/>
          </a:xfrm>
          <a:prstGeom prst="rect">
            <a:avLst/>
          </a:prstGeom>
          <a:noFill/>
          <a:ln w="9525" algn="ctr">
            <a:noFill/>
            <a:miter lim="800000"/>
            <a:headEnd/>
            <a:tailEnd/>
          </a:ln>
        </p:spPr>
      </p:pic>
      <p:pic>
        <p:nvPicPr>
          <p:cNvPr id="56343" name="Picture 8"/>
          <p:cNvPicPr>
            <a:picLocks noChangeAspect="1" noChangeArrowheads="1"/>
          </p:cNvPicPr>
          <p:nvPr/>
        </p:nvPicPr>
        <p:blipFill>
          <a:blip r:embed="rId4" cstate="print"/>
          <a:srcRect/>
          <a:stretch>
            <a:fillRect/>
          </a:stretch>
        </p:blipFill>
        <p:spPr bwMode="auto">
          <a:xfrm>
            <a:off x="4881563" y="5376863"/>
            <a:ext cx="190500" cy="123825"/>
          </a:xfrm>
          <a:prstGeom prst="rect">
            <a:avLst/>
          </a:prstGeom>
          <a:noFill/>
          <a:ln w="9525" algn="ctr">
            <a:noFill/>
            <a:miter lim="800000"/>
            <a:headEnd/>
            <a:tailEnd/>
          </a:ln>
        </p:spPr>
      </p:pic>
      <p:pic>
        <p:nvPicPr>
          <p:cNvPr id="56344" name="Picture 8"/>
          <p:cNvPicPr>
            <a:picLocks noChangeAspect="1" noChangeArrowheads="1"/>
          </p:cNvPicPr>
          <p:nvPr/>
        </p:nvPicPr>
        <p:blipFill>
          <a:blip r:embed="rId4" cstate="print"/>
          <a:srcRect/>
          <a:stretch>
            <a:fillRect/>
          </a:stretch>
        </p:blipFill>
        <p:spPr bwMode="auto">
          <a:xfrm>
            <a:off x="3309938" y="5805488"/>
            <a:ext cx="190500" cy="123825"/>
          </a:xfrm>
          <a:prstGeom prst="rect">
            <a:avLst/>
          </a:prstGeom>
          <a:noFill/>
          <a:ln w="9525" algn="ctr">
            <a:noFill/>
            <a:miter lim="800000"/>
            <a:headEnd/>
            <a:tailEnd/>
          </a:ln>
        </p:spPr>
      </p:pic>
      <p:pic>
        <p:nvPicPr>
          <p:cNvPr id="56345" name="Picture 8"/>
          <p:cNvPicPr>
            <a:picLocks noChangeAspect="1" noChangeArrowheads="1"/>
          </p:cNvPicPr>
          <p:nvPr/>
        </p:nvPicPr>
        <p:blipFill>
          <a:blip r:embed="rId4" cstate="print"/>
          <a:srcRect/>
          <a:stretch>
            <a:fillRect/>
          </a:stretch>
        </p:blipFill>
        <p:spPr bwMode="auto">
          <a:xfrm>
            <a:off x="3738563" y="5857875"/>
            <a:ext cx="190500" cy="123825"/>
          </a:xfrm>
          <a:prstGeom prst="rect">
            <a:avLst/>
          </a:prstGeom>
          <a:noFill/>
          <a:ln w="9525" algn="ctr">
            <a:noFill/>
            <a:miter lim="800000"/>
            <a:headEnd/>
            <a:tailEnd/>
          </a:ln>
        </p:spPr>
      </p:pic>
      <p:pic>
        <p:nvPicPr>
          <p:cNvPr id="56346" name="Picture 8"/>
          <p:cNvPicPr>
            <a:picLocks noChangeAspect="1" noChangeArrowheads="1"/>
          </p:cNvPicPr>
          <p:nvPr/>
        </p:nvPicPr>
        <p:blipFill>
          <a:blip r:embed="rId4" cstate="print"/>
          <a:srcRect/>
          <a:stretch>
            <a:fillRect/>
          </a:stretch>
        </p:blipFill>
        <p:spPr bwMode="auto">
          <a:xfrm>
            <a:off x="4572000" y="5857875"/>
            <a:ext cx="190500" cy="123825"/>
          </a:xfrm>
          <a:prstGeom prst="rect">
            <a:avLst/>
          </a:prstGeom>
          <a:noFill/>
          <a:ln w="9525" algn="ctr">
            <a:noFill/>
            <a:miter lim="800000"/>
            <a:headEnd/>
            <a:tailEnd/>
          </a:ln>
        </p:spPr>
      </p:pic>
      <p:pic>
        <p:nvPicPr>
          <p:cNvPr id="56347" name="Picture 8"/>
          <p:cNvPicPr>
            <a:picLocks noChangeAspect="1" noChangeArrowheads="1"/>
          </p:cNvPicPr>
          <p:nvPr/>
        </p:nvPicPr>
        <p:blipFill>
          <a:blip r:embed="rId4" cstate="print"/>
          <a:srcRect/>
          <a:stretch>
            <a:fillRect/>
          </a:stretch>
        </p:blipFill>
        <p:spPr bwMode="auto">
          <a:xfrm>
            <a:off x="3152775" y="6305550"/>
            <a:ext cx="190500" cy="123825"/>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4"/>
          <p:cNvSpPr>
            <a:spLocks noGrp="1" noChangeArrowheads="1"/>
          </p:cNvSpPr>
          <p:nvPr>
            <p:ph type="sldNum" sz="quarter" idx="10"/>
          </p:nvPr>
        </p:nvSpPr>
        <p:spPr>
          <a:noFill/>
        </p:spPr>
        <p:txBody>
          <a:bodyPr/>
          <a:lstStyle/>
          <a:p>
            <a:fld id="{207C2046-2022-4F2C-B806-CCAF7C731764}" type="slidenum">
              <a:rPr lang="ar-SA" smtClean="0"/>
              <a:pPr/>
              <a:t>27</a:t>
            </a:fld>
            <a:endParaRPr lang="en-GB" smtClean="0"/>
          </a:p>
        </p:txBody>
      </p:sp>
      <p:sp>
        <p:nvSpPr>
          <p:cNvPr id="57347"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809640D2-3E6E-48DE-A95C-A0C87D213093}"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27</a:t>
            </a:fld>
            <a:endParaRPr lang="en-GB" sz="1400">
              <a:solidFill>
                <a:srgbClr val="000000"/>
              </a:solidFill>
              <a:latin typeface="Arial Black" pitchFamily="34" charset="0"/>
            </a:endParaRPr>
          </a:p>
        </p:txBody>
      </p:sp>
      <p:sp>
        <p:nvSpPr>
          <p:cNvPr id="57348"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600">
              <a:solidFill>
                <a:srgbClr val="000000"/>
              </a:solidFill>
              <a:latin typeface="Times New Roman" pitchFamily="18" charset="0"/>
            </a:endParaRPr>
          </a:p>
        </p:txBody>
      </p:sp>
      <p:sp>
        <p:nvSpPr>
          <p:cNvPr id="57349" name="Text Box 3"/>
          <p:cNvSpPr txBox="1">
            <a:spLocks noChangeArrowheads="1"/>
          </p:cNvSpPr>
          <p:nvPr/>
        </p:nvSpPr>
        <p:spPr bwMode="auto">
          <a:xfrm>
            <a:off x="685800" y="642938"/>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endParaRPr lang="en-GB" sz="2600">
              <a:solidFill>
                <a:schemeClr val="tx1"/>
              </a:solidFill>
              <a:latin typeface="Times New Roman" pitchFamily="18" charset="0"/>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Replace the term which is repeated odd number of times by a single occurrence of the term and any term which is repeated an even number of times by removing all occurrences.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A is a knight                     A</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A says  “ I am a knight “  A</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     A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Since this is always true, no meaning-full conclusion can be made. </a:t>
            </a: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57350"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57351"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pic>
        <p:nvPicPr>
          <p:cNvPr id="57352" name="Picture 9"/>
          <p:cNvPicPr>
            <a:picLocks noChangeAspect="1" noChangeArrowheads="1"/>
          </p:cNvPicPr>
          <p:nvPr/>
        </p:nvPicPr>
        <p:blipFill>
          <a:blip r:embed="rId4" cstate="print"/>
          <a:srcRect/>
          <a:stretch>
            <a:fillRect/>
          </a:stretch>
        </p:blipFill>
        <p:spPr bwMode="auto">
          <a:xfrm>
            <a:off x="1881188" y="3929063"/>
            <a:ext cx="190500" cy="123825"/>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4"/>
          <p:cNvSpPr>
            <a:spLocks noGrp="1" noChangeArrowheads="1"/>
          </p:cNvSpPr>
          <p:nvPr>
            <p:ph type="sldNum" sz="quarter" idx="10"/>
          </p:nvPr>
        </p:nvSpPr>
        <p:spPr>
          <a:noFill/>
        </p:spPr>
        <p:txBody>
          <a:bodyPr/>
          <a:lstStyle/>
          <a:p>
            <a:fld id="{1B338154-9253-4C63-934C-4FC593A28F42}" type="slidenum">
              <a:rPr lang="ar-SA" smtClean="0"/>
              <a:pPr/>
              <a:t>28</a:t>
            </a:fld>
            <a:endParaRPr lang="en-GB" smtClean="0"/>
          </a:p>
        </p:txBody>
      </p:sp>
      <p:sp>
        <p:nvSpPr>
          <p:cNvPr id="58371"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46EE2C3F-9554-414B-92F6-315DF24C4FB9}"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28</a:t>
            </a:fld>
            <a:endParaRPr lang="en-GB" sz="1400">
              <a:solidFill>
                <a:srgbClr val="000000"/>
              </a:solidFill>
              <a:latin typeface="Arial Black" pitchFamily="34" charset="0"/>
            </a:endParaRPr>
          </a:p>
        </p:txBody>
      </p:sp>
      <p:sp>
        <p:nvSpPr>
          <p:cNvPr id="58372"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3600">
              <a:solidFill>
                <a:srgbClr val="000000"/>
              </a:solidFill>
              <a:latin typeface="Times New Roman" pitchFamily="18" charset="0"/>
            </a:endParaRPr>
          </a:p>
        </p:txBody>
      </p:sp>
      <p:sp>
        <p:nvSpPr>
          <p:cNvPr id="58373" name="Text Box 3"/>
          <p:cNvSpPr txBox="1">
            <a:spLocks noChangeArrowheads="1"/>
          </p:cNvSpPr>
          <p:nvPr/>
        </p:nvSpPr>
        <p:spPr bwMode="auto">
          <a:xfrm>
            <a:off x="685800" y="642938"/>
            <a:ext cx="7772400" cy="5715000"/>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A is a knight                     A</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B is a knight                     B</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A says  “ I am the same type as B “  A     B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     A     B</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B</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Person is equivalent to the statement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Think about this problem logically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A Says “ I am the same type as B “ </a:t>
            </a: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58374"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58375"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pic>
        <p:nvPicPr>
          <p:cNvPr id="58376" name="Picture 9"/>
          <p:cNvPicPr>
            <a:picLocks noChangeAspect="1" noChangeArrowheads="1"/>
          </p:cNvPicPr>
          <p:nvPr/>
        </p:nvPicPr>
        <p:blipFill>
          <a:blip r:embed="rId4" cstate="print"/>
          <a:srcRect/>
          <a:stretch>
            <a:fillRect/>
          </a:stretch>
        </p:blipFill>
        <p:spPr bwMode="auto">
          <a:xfrm>
            <a:off x="5810250" y="2500313"/>
            <a:ext cx="190500" cy="123825"/>
          </a:xfrm>
          <a:prstGeom prst="rect">
            <a:avLst/>
          </a:prstGeom>
          <a:noFill/>
          <a:ln w="9525" algn="ctr">
            <a:noFill/>
            <a:miter lim="800000"/>
            <a:headEnd/>
            <a:tailEnd/>
          </a:ln>
        </p:spPr>
      </p:pic>
      <p:pic>
        <p:nvPicPr>
          <p:cNvPr id="58377" name="Picture 9"/>
          <p:cNvPicPr>
            <a:picLocks noChangeAspect="1" noChangeArrowheads="1"/>
          </p:cNvPicPr>
          <p:nvPr/>
        </p:nvPicPr>
        <p:blipFill>
          <a:blip r:embed="rId4" cstate="print"/>
          <a:srcRect/>
          <a:stretch>
            <a:fillRect/>
          </a:stretch>
        </p:blipFill>
        <p:spPr bwMode="auto">
          <a:xfrm>
            <a:off x="1881188" y="2947988"/>
            <a:ext cx="190500" cy="123825"/>
          </a:xfrm>
          <a:prstGeom prst="rect">
            <a:avLst/>
          </a:prstGeom>
          <a:noFill/>
          <a:ln w="9525" algn="ctr">
            <a:noFill/>
            <a:miter lim="800000"/>
            <a:headEnd/>
            <a:tailEnd/>
          </a:ln>
        </p:spPr>
      </p:pic>
      <p:pic>
        <p:nvPicPr>
          <p:cNvPr id="58378" name="Picture 9"/>
          <p:cNvPicPr>
            <a:picLocks noChangeAspect="1" noChangeArrowheads="1"/>
          </p:cNvPicPr>
          <p:nvPr/>
        </p:nvPicPr>
        <p:blipFill>
          <a:blip r:embed="rId4" cstate="print"/>
          <a:srcRect/>
          <a:stretch>
            <a:fillRect/>
          </a:stretch>
        </p:blipFill>
        <p:spPr bwMode="auto">
          <a:xfrm>
            <a:off x="2428875" y="2947988"/>
            <a:ext cx="190500" cy="123825"/>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4"/>
          <p:cNvSpPr>
            <a:spLocks noGrp="1" noChangeArrowheads="1"/>
          </p:cNvSpPr>
          <p:nvPr>
            <p:ph type="sldNum" sz="quarter" idx="10"/>
          </p:nvPr>
        </p:nvSpPr>
        <p:spPr>
          <a:noFill/>
        </p:spPr>
        <p:txBody>
          <a:bodyPr/>
          <a:lstStyle/>
          <a:p>
            <a:fld id="{911EEA5B-B7FD-41D1-AB78-970D5E9BDA82}" type="slidenum">
              <a:rPr lang="ar-SA" smtClean="0"/>
              <a:pPr/>
              <a:t>29</a:t>
            </a:fld>
            <a:endParaRPr lang="en-GB" smtClean="0"/>
          </a:p>
        </p:txBody>
      </p:sp>
      <p:sp>
        <p:nvSpPr>
          <p:cNvPr id="59395"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D6BB0FA8-AF61-4C6B-8132-4695D15D486A}"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29</a:t>
            </a:fld>
            <a:endParaRPr lang="en-GB" sz="1400">
              <a:solidFill>
                <a:srgbClr val="000000"/>
              </a:solidFill>
              <a:latin typeface="Arial Black" pitchFamily="34" charset="0"/>
            </a:endParaRPr>
          </a:p>
        </p:txBody>
      </p:sp>
      <p:sp>
        <p:nvSpPr>
          <p:cNvPr id="59396"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a:solidFill>
                  <a:srgbClr val="000000"/>
                </a:solidFill>
                <a:latin typeface="Times New Roman" pitchFamily="18" charset="0"/>
              </a:rPr>
              <a:t>Island of knights and Knaves   </a:t>
            </a:r>
          </a:p>
        </p:txBody>
      </p:sp>
      <p:sp>
        <p:nvSpPr>
          <p:cNvPr id="59397" name="Text Box 3"/>
          <p:cNvSpPr txBox="1">
            <a:spLocks noChangeArrowheads="1"/>
          </p:cNvSpPr>
          <p:nvPr/>
        </p:nvSpPr>
        <p:spPr bwMode="auto">
          <a:xfrm>
            <a:off x="685800" y="1214438"/>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endParaRPr lang="en-GB" sz="2600">
              <a:solidFill>
                <a:schemeClr val="tx1"/>
              </a:solidFill>
              <a:latin typeface="Times New Roman" pitchFamily="18" charset="0"/>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Suppose A is the proposition “ Person A is a knight” and suppose A makes a statement S. Then A is true is the same as S is true. That is: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A    S </a:t>
            </a: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59398"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59399"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pic>
        <p:nvPicPr>
          <p:cNvPr id="59400" name="Picture 9"/>
          <p:cNvPicPr>
            <a:picLocks noChangeAspect="1" noChangeArrowheads="1"/>
          </p:cNvPicPr>
          <p:nvPr/>
        </p:nvPicPr>
        <p:blipFill>
          <a:blip r:embed="rId4" cstate="print"/>
          <a:srcRect/>
          <a:stretch>
            <a:fillRect/>
          </a:stretch>
        </p:blipFill>
        <p:spPr bwMode="auto">
          <a:xfrm>
            <a:off x="1714500" y="2876550"/>
            <a:ext cx="190500" cy="123825"/>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4"/>
          <p:cNvSpPr>
            <a:spLocks noGrp="1" noChangeArrowheads="1"/>
          </p:cNvSpPr>
          <p:nvPr>
            <p:ph type="sldNum" sz="quarter" idx="10"/>
          </p:nvPr>
        </p:nvSpPr>
        <p:spPr>
          <a:noFill/>
        </p:spPr>
        <p:txBody>
          <a:bodyPr/>
          <a:lstStyle/>
          <a:p>
            <a:fld id="{998B2078-0972-4D08-B5C1-FA8AD98E4694}" type="slidenum">
              <a:rPr lang="ar-SA" smtClean="0"/>
              <a:pPr/>
              <a:t>30</a:t>
            </a:fld>
            <a:endParaRPr lang="en-GB" smtClean="0"/>
          </a:p>
        </p:txBody>
      </p:sp>
      <p:sp>
        <p:nvSpPr>
          <p:cNvPr id="60419"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4F855EFE-6001-4CEE-B0C3-2768E6B5472C}"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30</a:t>
            </a:fld>
            <a:endParaRPr lang="en-GB" sz="1400">
              <a:solidFill>
                <a:srgbClr val="000000"/>
              </a:solidFill>
              <a:latin typeface="Arial Black" pitchFamily="34" charset="0"/>
            </a:endParaRPr>
          </a:p>
        </p:txBody>
      </p:sp>
      <p:sp>
        <p:nvSpPr>
          <p:cNvPr id="60420"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a:solidFill>
                  <a:srgbClr val="000000"/>
                </a:solidFill>
                <a:latin typeface="Times New Roman" pitchFamily="18" charset="0"/>
              </a:rPr>
              <a:t>Logical problem for the day  </a:t>
            </a:r>
          </a:p>
        </p:txBody>
      </p:sp>
      <p:sp>
        <p:nvSpPr>
          <p:cNvPr id="60421" name="Text Box 3"/>
          <p:cNvSpPr txBox="1">
            <a:spLocks noChangeArrowheads="1"/>
          </p:cNvSpPr>
          <p:nvPr/>
        </p:nvSpPr>
        <p:spPr bwMode="auto">
          <a:xfrm>
            <a:off x="685800" y="1214438"/>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dirty="0">
                <a:solidFill>
                  <a:srgbClr val="FF0000"/>
                </a:solidFill>
                <a:latin typeface="Times New Roman" pitchFamily="18" charset="0"/>
              </a:rPr>
              <a:t> </a:t>
            </a:r>
            <a:endParaRPr lang="en-GB" sz="2600" dirty="0">
              <a:solidFill>
                <a:schemeClr val="tx1"/>
              </a:solidFill>
              <a:latin typeface="Times New Roman" pitchFamily="18" charset="0"/>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a:solidFill>
                  <a:schemeClr val="tx1"/>
                </a:solidFill>
                <a:latin typeface="Times New Roman" pitchFamily="18" charset="0"/>
                <a:sym typeface="Wingdings" pitchFamily="2" charset="2"/>
              </a:rPr>
              <a:t> A tourist comes to a fork in the road, where one branch leads to a restaurant and one does not. A native of the island is standing at the fork. Formulate a single yes/no question that the tourist can ask such that the answerer will be yes if the left fork leads to the restaurant, and otherwise the answerer will be no.  </a:t>
            </a: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dirty="0">
                <a:solidFill>
                  <a:schemeClr val="tx1"/>
                </a:solidFill>
                <a:latin typeface="Times New Roman" pitchFamily="18" charset="0"/>
                <a:sym typeface="Wingdings" pitchFamily="2" charset="2"/>
              </a:rPr>
              <a:t> </a:t>
            </a:r>
            <a:endParaRPr lang="en-GB" sz="2200" dirty="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dirty="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dirty="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dirty="0">
              <a:solidFill>
                <a:srgbClr val="000000"/>
              </a:solidFill>
              <a:latin typeface="Times New Roman" pitchFamily="18" charset="0"/>
            </a:endParaRPr>
          </a:p>
        </p:txBody>
      </p:sp>
      <p:pic>
        <p:nvPicPr>
          <p:cNvPr id="60422"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60423"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4"/>
          <p:cNvSpPr>
            <a:spLocks noGrp="1" noChangeArrowheads="1"/>
          </p:cNvSpPr>
          <p:nvPr>
            <p:ph type="sldNum" sz="quarter" idx="10"/>
          </p:nvPr>
        </p:nvSpPr>
        <p:spPr>
          <a:noFill/>
        </p:spPr>
        <p:txBody>
          <a:bodyPr/>
          <a:lstStyle/>
          <a:p>
            <a:fld id="{9F42764B-F7D0-4976-A464-29505C9DB58B}" type="slidenum">
              <a:rPr lang="ar-SA" smtClean="0"/>
              <a:pPr/>
              <a:t>31</a:t>
            </a:fld>
            <a:endParaRPr lang="en-GB" smtClean="0"/>
          </a:p>
        </p:txBody>
      </p:sp>
      <p:sp>
        <p:nvSpPr>
          <p:cNvPr id="61443"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DD63A29E-FCD7-4C7E-B639-C63AC45ADD9E}"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31</a:t>
            </a:fld>
            <a:endParaRPr lang="en-GB" sz="1400">
              <a:solidFill>
                <a:srgbClr val="000000"/>
              </a:solidFill>
              <a:latin typeface="Arial Black" pitchFamily="34" charset="0"/>
            </a:endParaRPr>
          </a:p>
        </p:txBody>
      </p:sp>
      <p:sp>
        <p:nvSpPr>
          <p:cNvPr id="61444"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a:solidFill>
                  <a:srgbClr val="000000"/>
                </a:solidFill>
                <a:latin typeface="Times New Roman" pitchFamily="18" charset="0"/>
              </a:rPr>
              <a:t>Logical problem for the day  </a:t>
            </a:r>
          </a:p>
        </p:txBody>
      </p:sp>
      <p:sp>
        <p:nvSpPr>
          <p:cNvPr id="61445" name="Text Box 3"/>
          <p:cNvSpPr txBox="1">
            <a:spLocks noChangeArrowheads="1"/>
          </p:cNvSpPr>
          <p:nvPr/>
        </p:nvSpPr>
        <p:spPr bwMode="auto">
          <a:xfrm>
            <a:off x="685800" y="1214438"/>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endParaRPr lang="en-GB" sz="2600">
              <a:solidFill>
                <a:schemeClr val="tx1"/>
              </a:solidFill>
              <a:latin typeface="Times New Roman" pitchFamily="18" charset="0"/>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Let Q be the question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Let A be  “the native is a knight”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Let L be “the left fork leads to the restaurant”</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The response to the question Q is yes is equivalent to Q     A</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So we require that:   L    Q    A   or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Q      ( L    A)</a:t>
            </a: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Is the statement that “the left fork leads to the restaurant” equivalent to “your being a knight”? </a:t>
            </a: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61446"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61447"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pic>
        <p:nvPicPr>
          <p:cNvPr id="61448" name="Picture 9"/>
          <p:cNvPicPr>
            <a:picLocks noChangeAspect="1" noChangeArrowheads="1"/>
          </p:cNvPicPr>
          <p:nvPr/>
        </p:nvPicPr>
        <p:blipFill>
          <a:blip r:embed="rId4" cstate="print"/>
          <a:srcRect/>
          <a:stretch>
            <a:fillRect/>
          </a:stretch>
        </p:blipFill>
        <p:spPr bwMode="auto">
          <a:xfrm>
            <a:off x="7810500" y="3162300"/>
            <a:ext cx="190500" cy="123825"/>
          </a:xfrm>
          <a:prstGeom prst="rect">
            <a:avLst/>
          </a:prstGeom>
          <a:noFill/>
          <a:ln w="9525" algn="ctr">
            <a:noFill/>
            <a:miter lim="800000"/>
            <a:headEnd/>
            <a:tailEnd/>
          </a:ln>
        </p:spPr>
      </p:pic>
      <p:pic>
        <p:nvPicPr>
          <p:cNvPr id="61449" name="Picture 9"/>
          <p:cNvPicPr>
            <a:picLocks noChangeAspect="1" noChangeArrowheads="1"/>
          </p:cNvPicPr>
          <p:nvPr/>
        </p:nvPicPr>
        <p:blipFill>
          <a:blip r:embed="rId4" cstate="print"/>
          <a:srcRect/>
          <a:stretch>
            <a:fillRect/>
          </a:stretch>
        </p:blipFill>
        <p:spPr bwMode="auto">
          <a:xfrm>
            <a:off x="4024313" y="3590925"/>
            <a:ext cx="190500" cy="123825"/>
          </a:xfrm>
          <a:prstGeom prst="rect">
            <a:avLst/>
          </a:prstGeom>
          <a:noFill/>
          <a:ln w="9525" algn="ctr">
            <a:noFill/>
            <a:miter lim="800000"/>
            <a:headEnd/>
            <a:tailEnd/>
          </a:ln>
        </p:spPr>
      </p:pic>
      <p:pic>
        <p:nvPicPr>
          <p:cNvPr id="61450" name="Picture 9"/>
          <p:cNvPicPr>
            <a:picLocks noChangeAspect="1" noChangeArrowheads="1"/>
          </p:cNvPicPr>
          <p:nvPr/>
        </p:nvPicPr>
        <p:blipFill>
          <a:blip r:embed="rId4" cstate="print"/>
          <a:srcRect/>
          <a:stretch>
            <a:fillRect/>
          </a:stretch>
        </p:blipFill>
        <p:spPr bwMode="auto">
          <a:xfrm>
            <a:off x="4524375" y="3590925"/>
            <a:ext cx="190500" cy="123825"/>
          </a:xfrm>
          <a:prstGeom prst="rect">
            <a:avLst/>
          </a:prstGeom>
          <a:noFill/>
          <a:ln w="9525" algn="ctr">
            <a:noFill/>
            <a:miter lim="800000"/>
            <a:headEnd/>
            <a:tailEnd/>
          </a:ln>
        </p:spPr>
      </p:pic>
      <p:pic>
        <p:nvPicPr>
          <p:cNvPr id="61451" name="Picture 9"/>
          <p:cNvPicPr>
            <a:picLocks noChangeAspect="1" noChangeArrowheads="1"/>
          </p:cNvPicPr>
          <p:nvPr/>
        </p:nvPicPr>
        <p:blipFill>
          <a:blip r:embed="rId4" cstate="print"/>
          <a:srcRect/>
          <a:stretch>
            <a:fillRect/>
          </a:stretch>
        </p:blipFill>
        <p:spPr bwMode="auto">
          <a:xfrm>
            <a:off x="4143375" y="4071938"/>
            <a:ext cx="190500" cy="123825"/>
          </a:xfrm>
          <a:prstGeom prst="rect">
            <a:avLst/>
          </a:prstGeom>
          <a:noFill/>
          <a:ln w="9525" algn="ctr">
            <a:noFill/>
            <a:miter lim="800000"/>
            <a:headEnd/>
            <a:tailEnd/>
          </a:ln>
        </p:spPr>
      </p:pic>
      <p:pic>
        <p:nvPicPr>
          <p:cNvPr id="61452" name="Picture 9"/>
          <p:cNvPicPr>
            <a:picLocks noChangeAspect="1" noChangeArrowheads="1"/>
          </p:cNvPicPr>
          <p:nvPr/>
        </p:nvPicPr>
        <p:blipFill>
          <a:blip r:embed="rId4" cstate="print"/>
          <a:srcRect/>
          <a:stretch>
            <a:fillRect/>
          </a:stretch>
        </p:blipFill>
        <p:spPr bwMode="auto">
          <a:xfrm>
            <a:off x="4810125" y="4071938"/>
            <a:ext cx="190500" cy="123825"/>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4"/>
          <p:cNvSpPr>
            <a:spLocks noGrp="1" noChangeArrowheads="1"/>
          </p:cNvSpPr>
          <p:nvPr>
            <p:ph type="sldNum" sz="quarter" idx="10"/>
          </p:nvPr>
        </p:nvSpPr>
        <p:spPr>
          <a:noFill/>
        </p:spPr>
        <p:txBody>
          <a:bodyPr/>
          <a:lstStyle/>
          <a:p>
            <a:fld id="{584920BB-804C-4635-9F61-DC2001A81428}" type="slidenum">
              <a:rPr lang="ar-SA" smtClean="0"/>
              <a:pPr/>
              <a:t>32</a:t>
            </a:fld>
            <a:endParaRPr lang="en-GB" smtClean="0"/>
          </a:p>
        </p:txBody>
      </p:sp>
      <p:sp>
        <p:nvSpPr>
          <p:cNvPr id="62467"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1FE66B02-5FAC-4BDE-9BB9-1164C28CC0AE}"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32</a:t>
            </a:fld>
            <a:endParaRPr lang="en-GB" sz="1400">
              <a:solidFill>
                <a:srgbClr val="000000"/>
              </a:solidFill>
              <a:latin typeface="Arial Black" pitchFamily="34" charset="0"/>
            </a:endParaRPr>
          </a:p>
        </p:txBody>
      </p:sp>
      <p:sp>
        <p:nvSpPr>
          <p:cNvPr id="62468"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a:solidFill>
                  <a:srgbClr val="000000"/>
                </a:solidFill>
                <a:latin typeface="Times New Roman" pitchFamily="18" charset="0"/>
              </a:rPr>
              <a:t>Logical problem for the day  </a:t>
            </a:r>
          </a:p>
        </p:txBody>
      </p:sp>
      <p:sp>
        <p:nvSpPr>
          <p:cNvPr id="62469" name="Text Box 3"/>
          <p:cNvSpPr txBox="1">
            <a:spLocks noChangeArrowheads="1"/>
          </p:cNvSpPr>
          <p:nvPr/>
        </p:nvSpPr>
        <p:spPr bwMode="auto">
          <a:xfrm>
            <a:off x="685800" y="1214438"/>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endParaRPr lang="en-GB" sz="2600">
              <a:solidFill>
                <a:schemeClr val="tx1"/>
              </a:solidFill>
              <a:latin typeface="Times New Roman" pitchFamily="18" charset="0"/>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There are two natives A and B. A says, “ B is a knight is the same as I am a knave”.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What can you determine about A and B ?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A’s statement is : B </a:t>
            </a:r>
            <a:r>
              <a:rPr lang="en-US" sz="2000"/>
              <a:t>┐  </a:t>
            </a:r>
            <a:r>
              <a:rPr lang="en-GB" sz="2000">
                <a:solidFill>
                  <a:schemeClr val="tx1"/>
                </a:solidFill>
                <a:latin typeface="Times New Roman" pitchFamily="18" charset="0"/>
                <a:sym typeface="Wingdings" pitchFamily="2" charset="2"/>
              </a:rPr>
              <a:t>not A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So, we have:           A       B       not A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                                A       not A      B</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                                 false        B</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                                      not B</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                                         A ?          </a:t>
            </a:r>
            <a:endParaRPr lang="en-US" sz="2000"/>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62470"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62471"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pic>
        <p:nvPicPr>
          <p:cNvPr id="62472" name="Picture 9"/>
          <p:cNvPicPr>
            <a:picLocks noChangeAspect="1" noChangeArrowheads="1"/>
          </p:cNvPicPr>
          <p:nvPr/>
        </p:nvPicPr>
        <p:blipFill>
          <a:blip r:embed="rId4" cstate="print"/>
          <a:srcRect/>
          <a:stretch>
            <a:fillRect/>
          </a:stretch>
        </p:blipFill>
        <p:spPr bwMode="auto">
          <a:xfrm>
            <a:off x="3786188" y="3019425"/>
            <a:ext cx="190500" cy="123825"/>
          </a:xfrm>
          <a:prstGeom prst="rect">
            <a:avLst/>
          </a:prstGeom>
          <a:noFill/>
          <a:ln w="9525" algn="ctr">
            <a:noFill/>
            <a:miter lim="800000"/>
            <a:headEnd/>
            <a:tailEnd/>
          </a:ln>
        </p:spPr>
      </p:pic>
      <p:pic>
        <p:nvPicPr>
          <p:cNvPr id="62473" name="Picture 9"/>
          <p:cNvPicPr>
            <a:picLocks noChangeAspect="1" noChangeArrowheads="1"/>
          </p:cNvPicPr>
          <p:nvPr/>
        </p:nvPicPr>
        <p:blipFill>
          <a:blip r:embed="rId4" cstate="print"/>
          <a:srcRect/>
          <a:stretch>
            <a:fillRect/>
          </a:stretch>
        </p:blipFill>
        <p:spPr bwMode="auto">
          <a:xfrm>
            <a:off x="3786188" y="3448050"/>
            <a:ext cx="190500" cy="123825"/>
          </a:xfrm>
          <a:prstGeom prst="rect">
            <a:avLst/>
          </a:prstGeom>
          <a:noFill/>
          <a:ln w="9525" algn="ctr">
            <a:noFill/>
            <a:miter lim="800000"/>
            <a:headEnd/>
            <a:tailEnd/>
          </a:ln>
        </p:spPr>
      </p:pic>
      <p:pic>
        <p:nvPicPr>
          <p:cNvPr id="62474" name="Picture 9"/>
          <p:cNvPicPr>
            <a:picLocks noChangeAspect="1" noChangeArrowheads="1"/>
          </p:cNvPicPr>
          <p:nvPr/>
        </p:nvPicPr>
        <p:blipFill>
          <a:blip r:embed="rId4" cstate="print"/>
          <a:srcRect/>
          <a:stretch>
            <a:fillRect/>
          </a:stretch>
        </p:blipFill>
        <p:spPr bwMode="auto">
          <a:xfrm>
            <a:off x="4452938" y="3448050"/>
            <a:ext cx="190500" cy="123825"/>
          </a:xfrm>
          <a:prstGeom prst="rect">
            <a:avLst/>
          </a:prstGeom>
          <a:noFill/>
          <a:ln w="9525" algn="ctr">
            <a:noFill/>
            <a:miter lim="800000"/>
            <a:headEnd/>
            <a:tailEnd/>
          </a:ln>
        </p:spPr>
      </p:pic>
      <p:pic>
        <p:nvPicPr>
          <p:cNvPr id="62475" name="Picture 9"/>
          <p:cNvPicPr>
            <a:picLocks noChangeAspect="1" noChangeArrowheads="1"/>
          </p:cNvPicPr>
          <p:nvPr/>
        </p:nvPicPr>
        <p:blipFill>
          <a:blip r:embed="rId4" cstate="print"/>
          <a:srcRect/>
          <a:stretch>
            <a:fillRect/>
          </a:stretch>
        </p:blipFill>
        <p:spPr bwMode="auto">
          <a:xfrm>
            <a:off x="3810000" y="3857625"/>
            <a:ext cx="190500" cy="123825"/>
          </a:xfrm>
          <a:prstGeom prst="rect">
            <a:avLst/>
          </a:prstGeom>
          <a:noFill/>
          <a:ln w="9525" algn="ctr">
            <a:noFill/>
            <a:miter lim="800000"/>
            <a:headEnd/>
            <a:tailEnd/>
          </a:ln>
        </p:spPr>
      </p:pic>
      <p:pic>
        <p:nvPicPr>
          <p:cNvPr id="62476" name="Picture 9"/>
          <p:cNvPicPr>
            <a:picLocks noChangeAspect="1" noChangeArrowheads="1"/>
          </p:cNvPicPr>
          <p:nvPr/>
        </p:nvPicPr>
        <p:blipFill>
          <a:blip r:embed="rId4" cstate="print"/>
          <a:srcRect/>
          <a:stretch>
            <a:fillRect/>
          </a:stretch>
        </p:blipFill>
        <p:spPr bwMode="auto">
          <a:xfrm>
            <a:off x="4786313" y="3857625"/>
            <a:ext cx="190500" cy="123825"/>
          </a:xfrm>
          <a:prstGeom prst="rect">
            <a:avLst/>
          </a:prstGeom>
          <a:noFill/>
          <a:ln w="9525" algn="ctr">
            <a:noFill/>
            <a:miter lim="800000"/>
            <a:headEnd/>
            <a:tailEnd/>
          </a:ln>
        </p:spPr>
      </p:pic>
      <p:pic>
        <p:nvPicPr>
          <p:cNvPr id="62477" name="Picture 9"/>
          <p:cNvPicPr>
            <a:picLocks noChangeAspect="1" noChangeArrowheads="1"/>
          </p:cNvPicPr>
          <p:nvPr/>
        </p:nvPicPr>
        <p:blipFill>
          <a:blip r:embed="rId4" cstate="print"/>
          <a:srcRect/>
          <a:stretch>
            <a:fillRect/>
          </a:stretch>
        </p:blipFill>
        <p:spPr bwMode="auto">
          <a:xfrm>
            <a:off x="4214813" y="4286250"/>
            <a:ext cx="190500" cy="123825"/>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4"/>
          <p:cNvSpPr>
            <a:spLocks noGrp="1" noChangeArrowheads="1"/>
          </p:cNvSpPr>
          <p:nvPr>
            <p:ph type="sldNum" sz="quarter" idx="10"/>
          </p:nvPr>
        </p:nvSpPr>
        <p:spPr>
          <a:noFill/>
        </p:spPr>
        <p:txBody>
          <a:bodyPr/>
          <a:lstStyle/>
          <a:p>
            <a:fld id="{C84D96EF-B6D8-41ED-98EF-F33A95EA9C3D}" type="slidenum">
              <a:rPr lang="ar-SA" smtClean="0"/>
              <a:pPr/>
              <a:t>33</a:t>
            </a:fld>
            <a:endParaRPr lang="en-GB" smtClean="0"/>
          </a:p>
        </p:txBody>
      </p:sp>
      <p:sp>
        <p:nvSpPr>
          <p:cNvPr id="63491"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87B33061-C1E1-4390-88C9-4ECD88031637}"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33</a:t>
            </a:fld>
            <a:endParaRPr lang="en-GB" sz="1400">
              <a:solidFill>
                <a:srgbClr val="000000"/>
              </a:solidFill>
              <a:latin typeface="Arial Black" pitchFamily="34" charset="0"/>
            </a:endParaRPr>
          </a:p>
        </p:txBody>
      </p:sp>
      <p:sp>
        <p:nvSpPr>
          <p:cNvPr id="63492"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a:solidFill>
                  <a:srgbClr val="000000"/>
                </a:solidFill>
                <a:latin typeface="Times New Roman" pitchFamily="18" charset="0"/>
              </a:rPr>
              <a:t>Golden Rule</a:t>
            </a:r>
          </a:p>
        </p:txBody>
      </p:sp>
      <p:sp>
        <p:nvSpPr>
          <p:cNvPr id="63493" name="Text Box 3"/>
          <p:cNvSpPr txBox="1">
            <a:spLocks noChangeArrowheads="1"/>
          </p:cNvSpPr>
          <p:nvPr/>
        </p:nvSpPr>
        <p:spPr bwMode="auto">
          <a:xfrm>
            <a:off x="685800" y="1214438"/>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endParaRPr lang="en-GB" sz="2600">
              <a:solidFill>
                <a:schemeClr val="tx1"/>
              </a:solidFill>
              <a:latin typeface="Times New Roman" pitchFamily="18" charset="0"/>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                              p </a:t>
            </a:r>
            <a:r>
              <a:rPr lang="el-GR" sz="2000">
                <a:solidFill>
                  <a:schemeClr val="tx1"/>
                </a:solidFill>
                <a:latin typeface="Times New Roman" pitchFamily="18" charset="0"/>
                <a:sym typeface="Wingdings" pitchFamily="2" charset="2"/>
              </a:rPr>
              <a:t>Λ</a:t>
            </a:r>
            <a:r>
              <a:rPr lang="en-US" sz="2000">
                <a:solidFill>
                  <a:schemeClr val="tx1"/>
                </a:solidFill>
                <a:latin typeface="Times New Roman" pitchFamily="18" charset="0"/>
                <a:sym typeface="Wingdings" pitchFamily="2" charset="2"/>
              </a:rPr>
              <a:t> q     p      q    p v q  </a:t>
            </a:r>
            <a:r>
              <a:rPr lang="en-GB" sz="2000">
                <a:solidFill>
                  <a:schemeClr val="tx1"/>
                </a:solidFill>
                <a:latin typeface="Times New Roman" pitchFamily="18" charset="0"/>
                <a:sym typeface="Wingdings" pitchFamily="2" charset="2"/>
              </a:rPr>
              <a:t>                              </a:t>
            </a: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63494"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63495"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pic>
        <p:nvPicPr>
          <p:cNvPr id="63496" name="Picture 9"/>
          <p:cNvPicPr>
            <a:picLocks noChangeAspect="1" noChangeArrowheads="1"/>
          </p:cNvPicPr>
          <p:nvPr/>
        </p:nvPicPr>
        <p:blipFill>
          <a:blip r:embed="rId4" cstate="print"/>
          <a:srcRect/>
          <a:stretch>
            <a:fillRect/>
          </a:stretch>
        </p:blipFill>
        <p:spPr bwMode="auto">
          <a:xfrm>
            <a:off x="4021138" y="1844675"/>
            <a:ext cx="190500" cy="123825"/>
          </a:xfrm>
          <a:prstGeom prst="rect">
            <a:avLst/>
          </a:prstGeom>
          <a:noFill/>
          <a:ln w="9525" algn="ctr">
            <a:noFill/>
            <a:miter lim="800000"/>
            <a:headEnd/>
            <a:tailEnd/>
          </a:ln>
        </p:spPr>
      </p:pic>
      <p:pic>
        <p:nvPicPr>
          <p:cNvPr id="63497" name="Picture 9"/>
          <p:cNvPicPr>
            <a:picLocks noChangeAspect="1" noChangeArrowheads="1"/>
          </p:cNvPicPr>
          <p:nvPr/>
        </p:nvPicPr>
        <p:blipFill>
          <a:blip r:embed="rId4" cstate="print"/>
          <a:srcRect/>
          <a:stretch>
            <a:fillRect/>
          </a:stretch>
        </p:blipFill>
        <p:spPr bwMode="auto">
          <a:xfrm>
            <a:off x="4932363" y="1844675"/>
            <a:ext cx="190500" cy="123825"/>
          </a:xfrm>
          <a:prstGeom prst="rect">
            <a:avLst/>
          </a:prstGeom>
          <a:noFill/>
          <a:ln w="9525" algn="ctr">
            <a:noFill/>
            <a:miter lim="800000"/>
            <a:headEnd/>
            <a:tailEnd/>
          </a:ln>
        </p:spPr>
      </p:pic>
      <p:pic>
        <p:nvPicPr>
          <p:cNvPr id="63498" name="Picture 9"/>
          <p:cNvPicPr>
            <a:picLocks noChangeAspect="1" noChangeArrowheads="1"/>
          </p:cNvPicPr>
          <p:nvPr/>
        </p:nvPicPr>
        <p:blipFill>
          <a:blip r:embed="rId4" cstate="print"/>
          <a:srcRect/>
          <a:stretch>
            <a:fillRect/>
          </a:stretch>
        </p:blipFill>
        <p:spPr bwMode="auto">
          <a:xfrm>
            <a:off x="4500563" y="1844675"/>
            <a:ext cx="190500" cy="123825"/>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4"/>
          <p:cNvSpPr>
            <a:spLocks noGrp="1" noChangeArrowheads="1"/>
          </p:cNvSpPr>
          <p:nvPr>
            <p:ph type="sldNum" sz="quarter" idx="10"/>
          </p:nvPr>
        </p:nvSpPr>
        <p:spPr>
          <a:noFill/>
        </p:spPr>
        <p:txBody>
          <a:bodyPr/>
          <a:lstStyle/>
          <a:p>
            <a:fld id="{588FC557-4867-45AC-BE6C-AE8343E0AF33}" type="slidenum">
              <a:rPr lang="ar-SA" smtClean="0"/>
              <a:pPr/>
              <a:t>34</a:t>
            </a:fld>
            <a:endParaRPr lang="en-GB" smtClean="0"/>
          </a:p>
        </p:txBody>
      </p:sp>
      <p:sp>
        <p:nvSpPr>
          <p:cNvPr id="64515"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BAF97BB9-CF63-4B63-BB83-DAE2E3212963}"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34</a:t>
            </a:fld>
            <a:endParaRPr lang="en-GB" sz="1400">
              <a:solidFill>
                <a:srgbClr val="000000"/>
              </a:solidFill>
              <a:latin typeface="Arial Black" pitchFamily="34" charset="0"/>
            </a:endParaRPr>
          </a:p>
        </p:txBody>
      </p:sp>
      <p:sp>
        <p:nvSpPr>
          <p:cNvPr id="64516"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a:solidFill>
                  <a:srgbClr val="000000"/>
                </a:solidFill>
                <a:latin typeface="Times New Roman" pitchFamily="18" charset="0"/>
              </a:rPr>
              <a:t>Implication </a:t>
            </a:r>
          </a:p>
        </p:txBody>
      </p:sp>
      <p:sp>
        <p:nvSpPr>
          <p:cNvPr id="64517" name="Text Box 3"/>
          <p:cNvSpPr txBox="1">
            <a:spLocks noChangeArrowheads="1"/>
          </p:cNvSpPr>
          <p:nvPr/>
        </p:nvSpPr>
        <p:spPr bwMode="auto">
          <a:xfrm>
            <a:off x="685800" y="1214438"/>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endParaRPr lang="en-GB" sz="2600">
              <a:solidFill>
                <a:schemeClr val="tx1"/>
              </a:solidFill>
              <a:latin typeface="Times New Roman" pitchFamily="18" charset="0"/>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                      p </a:t>
            </a:r>
            <a:r>
              <a:rPr lang="en-US" sz="2000">
                <a:solidFill>
                  <a:schemeClr val="tx1"/>
                </a:solidFill>
                <a:latin typeface="Times New Roman" pitchFamily="18" charset="0"/>
                <a:sym typeface="Wingdings" pitchFamily="2" charset="2"/>
              </a:rPr>
              <a:t>=&gt; q      p       p  </a:t>
            </a:r>
            <a:r>
              <a:rPr lang="el-GR" sz="2000">
                <a:solidFill>
                  <a:schemeClr val="tx1"/>
                </a:solidFill>
                <a:latin typeface="Times New Roman" pitchFamily="18" charset="0"/>
                <a:sym typeface="Wingdings" pitchFamily="2" charset="2"/>
              </a:rPr>
              <a:t>Λ</a:t>
            </a:r>
            <a:r>
              <a:rPr lang="en-US" sz="2000">
                <a:solidFill>
                  <a:schemeClr val="tx1"/>
                </a:solidFill>
                <a:latin typeface="Times New Roman" pitchFamily="18" charset="0"/>
                <a:sym typeface="Wingdings" pitchFamily="2" charset="2"/>
              </a:rPr>
              <a:t> q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US"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000">
                <a:solidFill>
                  <a:schemeClr val="tx1"/>
                </a:solidFill>
                <a:latin typeface="Times New Roman" pitchFamily="18" charset="0"/>
                <a:sym typeface="Wingdings" pitchFamily="2" charset="2"/>
              </a:rPr>
              <a:t>                      </a:t>
            </a:r>
            <a:r>
              <a:rPr lang="en-GB" sz="2000">
                <a:solidFill>
                  <a:schemeClr val="tx1"/>
                </a:solidFill>
                <a:latin typeface="Times New Roman" pitchFamily="18" charset="0"/>
                <a:sym typeface="Wingdings" pitchFamily="2" charset="2"/>
              </a:rPr>
              <a:t>p </a:t>
            </a:r>
            <a:r>
              <a:rPr lang="en-US" sz="2000">
                <a:solidFill>
                  <a:schemeClr val="tx1"/>
                </a:solidFill>
                <a:latin typeface="Times New Roman" pitchFamily="18" charset="0"/>
                <a:sym typeface="Wingdings" pitchFamily="2" charset="2"/>
              </a:rPr>
              <a:t>=&gt; q      q       p  v q</a:t>
            </a:r>
            <a:r>
              <a:rPr lang="en-GB" sz="2000">
                <a:solidFill>
                  <a:schemeClr val="tx1"/>
                </a:solidFill>
                <a:latin typeface="Times New Roman" pitchFamily="18" charset="0"/>
                <a:sym typeface="Wingdings" pitchFamily="2" charset="2"/>
              </a:rPr>
              <a:t>        </a:t>
            </a: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64518"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64519"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pic>
        <p:nvPicPr>
          <p:cNvPr id="64520" name="Picture 9"/>
          <p:cNvPicPr>
            <a:picLocks noChangeAspect="1" noChangeArrowheads="1"/>
          </p:cNvPicPr>
          <p:nvPr/>
        </p:nvPicPr>
        <p:blipFill>
          <a:blip r:embed="rId4" cstate="print"/>
          <a:srcRect/>
          <a:stretch>
            <a:fillRect/>
          </a:stretch>
        </p:blipFill>
        <p:spPr bwMode="auto">
          <a:xfrm>
            <a:off x="3708400" y="1844675"/>
            <a:ext cx="190500" cy="123825"/>
          </a:xfrm>
          <a:prstGeom prst="rect">
            <a:avLst/>
          </a:prstGeom>
          <a:noFill/>
          <a:ln w="9525" algn="ctr">
            <a:noFill/>
            <a:miter lim="800000"/>
            <a:headEnd/>
            <a:tailEnd/>
          </a:ln>
        </p:spPr>
      </p:pic>
      <p:pic>
        <p:nvPicPr>
          <p:cNvPr id="64521" name="Picture 9"/>
          <p:cNvPicPr>
            <a:picLocks noChangeAspect="1" noChangeArrowheads="1"/>
          </p:cNvPicPr>
          <p:nvPr/>
        </p:nvPicPr>
        <p:blipFill>
          <a:blip r:embed="rId4" cstate="print"/>
          <a:srcRect/>
          <a:stretch>
            <a:fillRect/>
          </a:stretch>
        </p:blipFill>
        <p:spPr bwMode="auto">
          <a:xfrm>
            <a:off x="4211638" y="1844675"/>
            <a:ext cx="190500" cy="123825"/>
          </a:xfrm>
          <a:prstGeom prst="rect">
            <a:avLst/>
          </a:prstGeom>
          <a:noFill/>
          <a:ln w="9525" algn="ctr">
            <a:noFill/>
            <a:miter lim="800000"/>
            <a:headEnd/>
            <a:tailEnd/>
          </a:ln>
        </p:spPr>
      </p:pic>
      <p:pic>
        <p:nvPicPr>
          <p:cNvPr id="64522" name="Picture 9"/>
          <p:cNvPicPr>
            <a:picLocks noChangeAspect="1" noChangeArrowheads="1"/>
          </p:cNvPicPr>
          <p:nvPr/>
        </p:nvPicPr>
        <p:blipFill>
          <a:blip r:embed="rId4" cstate="print"/>
          <a:srcRect/>
          <a:stretch>
            <a:fillRect/>
          </a:stretch>
        </p:blipFill>
        <p:spPr bwMode="auto">
          <a:xfrm>
            <a:off x="3660775" y="2636838"/>
            <a:ext cx="190500" cy="123825"/>
          </a:xfrm>
          <a:prstGeom prst="rect">
            <a:avLst/>
          </a:prstGeom>
          <a:noFill/>
          <a:ln w="9525" algn="ctr">
            <a:noFill/>
            <a:miter lim="800000"/>
            <a:headEnd/>
            <a:tailEnd/>
          </a:ln>
        </p:spPr>
      </p:pic>
      <p:pic>
        <p:nvPicPr>
          <p:cNvPr id="64523" name="Picture 9"/>
          <p:cNvPicPr>
            <a:picLocks noChangeAspect="1" noChangeArrowheads="1"/>
          </p:cNvPicPr>
          <p:nvPr/>
        </p:nvPicPr>
        <p:blipFill>
          <a:blip r:embed="rId4" cstate="print"/>
          <a:srcRect/>
          <a:stretch>
            <a:fillRect/>
          </a:stretch>
        </p:blipFill>
        <p:spPr bwMode="auto">
          <a:xfrm>
            <a:off x="4165600" y="2657475"/>
            <a:ext cx="190500" cy="123825"/>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4"/>
          <p:cNvSpPr>
            <a:spLocks noGrp="1" noChangeArrowheads="1"/>
          </p:cNvSpPr>
          <p:nvPr>
            <p:ph type="sldNum" sz="quarter" idx="10"/>
          </p:nvPr>
        </p:nvSpPr>
        <p:spPr>
          <a:noFill/>
        </p:spPr>
        <p:txBody>
          <a:bodyPr/>
          <a:lstStyle/>
          <a:p>
            <a:fld id="{1D4FE752-DDB1-4C94-B1CD-2DDB9476E71E}" type="slidenum">
              <a:rPr lang="ar-SA" smtClean="0"/>
              <a:pPr/>
              <a:t>35</a:t>
            </a:fld>
            <a:endParaRPr lang="en-GB" smtClean="0"/>
          </a:p>
        </p:txBody>
      </p:sp>
      <p:sp>
        <p:nvSpPr>
          <p:cNvPr id="65539"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7D520FEF-0A47-4D41-A19F-B1BDD4606950}"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35</a:t>
            </a:fld>
            <a:endParaRPr lang="en-GB" sz="1400">
              <a:solidFill>
                <a:srgbClr val="000000"/>
              </a:solidFill>
              <a:latin typeface="Arial Black" pitchFamily="34" charset="0"/>
            </a:endParaRPr>
          </a:p>
        </p:txBody>
      </p:sp>
      <p:sp>
        <p:nvSpPr>
          <p:cNvPr id="65540"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a:solidFill>
                  <a:srgbClr val="000000"/>
                </a:solidFill>
                <a:latin typeface="Times New Roman" pitchFamily="18" charset="0"/>
              </a:rPr>
              <a:t>Problem  </a:t>
            </a:r>
          </a:p>
        </p:txBody>
      </p:sp>
      <p:sp>
        <p:nvSpPr>
          <p:cNvPr id="65541" name="Text Box 3"/>
          <p:cNvSpPr txBox="1">
            <a:spLocks noChangeArrowheads="1"/>
          </p:cNvSpPr>
          <p:nvPr/>
        </p:nvSpPr>
        <p:spPr bwMode="auto">
          <a:xfrm>
            <a:off x="685800" y="1214438"/>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endParaRPr lang="en-GB" sz="2600">
              <a:solidFill>
                <a:schemeClr val="tx1"/>
              </a:solidFill>
              <a:latin typeface="Times New Roman" pitchFamily="18" charset="0"/>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    A says: “ If I am a knight, B is a knight”.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     A =&gt; B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     A      A  =&gt; B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     A      A     A  </a:t>
            </a:r>
            <a:r>
              <a:rPr lang="el-GR" sz="2000">
                <a:solidFill>
                  <a:schemeClr val="tx1"/>
                </a:solidFill>
                <a:latin typeface="Times New Roman" pitchFamily="18" charset="0"/>
                <a:sym typeface="Wingdings" pitchFamily="2" charset="2"/>
              </a:rPr>
              <a:t>Λ</a:t>
            </a:r>
            <a:r>
              <a:rPr lang="en-US" sz="2000">
                <a:solidFill>
                  <a:schemeClr val="tx1"/>
                </a:solidFill>
                <a:latin typeface="Times New Roman" pitchFamily="18" charset="0"/>
                <a:sym typeface="Wingdings" pitchFamily="2" charset="2"/>
              </a:rPr>
              <a:t> B</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000">
                <a:solidFill>
                  <a:schemeClr val="tx1"/>
                </a:solidFill>
                <a:latin typeface="Times New Roman" pitchFamily="18" charset="0"/>
                <a:sym typeface="Wingdings" pitchFamily="2" charset="2"/>
              </a:rPr>
              <a:t>     A  </a:t>
            </a:r>
            <a:r>
              <a:rPr lang="el-GR" sz="2000">
                <a:solidFill>
                  <a:schemeClr val="tx1"/>
                </a:solidFill>
                <a:latin typeface="Times New Roman" pitchFamily="18" charset="0"/>
                <a:sym typeface="Wingdings" pitchFamily="2" charset="2"/>
              </a:rPr>
              <a:t>Λ</a:t>
            </a:r>
            <a:r>
              <a:rPr lang="en-US" sz="2000">
                <a:solidFill>
                  <a:schemeClr val="tx1"/>
                </a:solidFill>
                <a:latin typeface="Times New Roman" pitchFamily="18" charset="0"/>
                <a:sym typeface="Wingdings" pitchFamily="2" charset="2"/>
              </a:rPr>
              <a:t> B</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US" sz="2000">
              <a:solidFill>
                <a:schemeClr val="tx1"/>
              </a:solidFill>
              <a:latin typeface="Times New Roman" pitchFamily="18" charset="0"/>
              <a:sym typeface="Wingdings" pitchFamily="2" charset="2"/>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65542"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65543"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pic>
        <p:nvPicPr>
          <p:cNvPr id="65544" name="Picture 9"/>
          <p:cNvPicPr>
            <a:picLocks noChangeAspect="1" noChangeArrowheads="1"/>
          </p:cNvPicPr>
          <p:nvPr/>
        </p:nvPicPr>
        <p:blipFill>
          <a:blip r:embed="rId4" cstate="print"/>
          <a:srcRect/>
          <a:stretch>
            <a:fillRect/>
          </a:stretch>
        </p:blipFill>
        <p:spPr bwMode="auto">
          <a:xfrm>
            <a:off x="2078038" y="2636838"/>
            <a:ext cx="190500" cy="123825"/>
          </a:xfrm>
          <a:prstGeom prst="rect">
            <a:avLst/>
          </a:prstGeom>
          <a:noFill/>
          <a:ln w="9525" algn="ctr">
            <a:noFill/>
            <a:miter lim="800000"/>
            <a:headEnd/>
            <a:tailEnd/>
          </a:ln>
        </p:spPr>
      </p:pic>
      <p:pic>
        <p:nvPicPr>
          <p:cNvPr id="65545" name="Picture 9"/>
          <p:cNvPicPr>
            <a:picLocks noChangeAspect="1" noChangeArrowheads="1"/>
          </p:cNvPicPr>
          <p:nvPr/>
        </p:nvPicPr>
        <p:blipFill>
          <a:blip r:embed="rId4" cstate="print"/>
          <a:srcRect/>
          <a:stretch>
            <a:fillRect/>
          </a:stretch>
        </p:blipFill>
        <p:spPr bwMode="auto">
          <a:xfrm>
            <a:off x="2078038" y="3017838"/>
            <a:ext cx="190500" cy="123825"/>
          </a:xfrm>
          <a:prstGeom prst="rect">
            <a:avLst/>
          </a:prstGeom>
          <a:noFill/>
          <a:ln w="9525" algn="ctr">
            <a:noFill/>
            <a:miter lim="800000"/>
            <a:headEnd/>
            <a:tailEnd/>
          </a:ln>
        </p:spPr>
      </p:pic>
      <p:pic>
        <p:nvPicPr>
          <p:cNvPr id="65546" name="Picture 9"/>
          <p:cNvPicPr>
            <a:picLocks noChangeAspect="1" noChangeArrowheads="1"/>
          </p:cNvPicPr>
          <p:nvPr/>
        </p:nvPicPr>
        <p:blipFill>
          <a:blip r:embed="rId4" cstate="print"/>
          <a:srcRect/>
          <a:stretch>
            <a:fillRect/>
          </a:stretch>
        </p:blipFill>
        <p:spPr bwMode="auto">
          <a:xfrm>
            <a:off x="2581275" y="3017838"/>
            <a:ext cx="190500" cy="123825"/>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4"/>
          <p:cNvSpPr>
            <a:spLocks noGrp="1" noChangeArrowheads="1"/>
          </p:cNvSpPr>
          <p:nvPr>
            <p:ph type="sldNum" sz="quarter" idx="10"/>
          </p:nvPr>
        </p:nvSpPr>
        <p:spPr>
          <a:noFill/>
        </p:spPr>
        <p:txBody>
          <a:bodyPr/>
          <a:lstStyle/>
          <a:p>
            <a:fld id="{AF8B9E2A-79C7-4704-9AC7-8E072DBB303A}" type="slidenum">
              <a:rPr lang="ar-SA" smtClean="0"/>
              <a:pPr/>
              <a:t>36</a:t>
            </a:fld>
            <a:endParaRPr lang="en-GB" smtClean="0"/>
          </a:p>
        </p:txBody>
      </p:sp>
      <p:sp>
        <p:nvSpPr>
          <p:cNvPr id="66563"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F6650ACD-3417-4359-B04A-4E2BE38D00DE}"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36</a:t>
            </a:fld>
            <a:endParaRPr lang="en-GB" sz="1400">
              <a:solidFill>
                <a:srgbClr val="000000"/>
              </a:solidFill>
              <a:latin typeface="Arial Black" pitchFamily="34" charset="0"/>
            </a:endParaRPr>
          </a:p>
        </p:txBody>
      </p:sp>
      <p:sp>
        <p:nvSpPr>
          <p:cNvPr id="66564"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a:solidFill>
                  <a:srgbClr val="000000"/>
                </a:solidFill>
                <a:latin typeface="Times New Roman" pitchFamily="18" charset="0"/>
              </a:rPr>
              <a:t>Logical problem for the day  </a:t>
            </a:r>
          </a:p>
        </p:txBody>
      </p:sp>
      <p:sp>
        <p:nvSpPr>
          <p:cNvPr id="66565" name="Text Box 3"/>
          <p:cNvSpPr txBox="1">
            <a:spLocks noChangeArrowheads="1"/>
          </p:cNvSpPr>
          <p:nvPr/>
        </p:nvSpPr>
        <p:spPr bwMode="auto">
          <a:xfrm>
            <a:off x="685800" y="1214438"/>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endParaRPr lang="en-GB" sz="2600">
              <a:solidFill>
                <a:schemeClr val="tx1"/>
              </a:solidFill>
              <a:latin typeface="Times New Roman" pitchFamily="18" charset="0"/>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Three of the inhabitants – </a:t>
            </a:r>
            <a:r>
              <a:rPr lang="en-GB" sz="2200">
                <a:solidFill>
                  <a:srgbClr val="FF0000"/>
                </a:solidFill>
                <a:latin typeface="Times New Roman" pitchFamily="18" charset="0"/>
                <a:sym typeface="Wingdings" pitchFamily="2" charset="2"/>
              </a:rPr>
              <a:t>A</a:t>
            </a:r>
            <a:r>
              <a:rPr lang="en-GB" sz="2200">
                <a:solidFill>
                  <a:schemeClr val="tx1"/>
                </a:solidFill>
                <a:latin typeface="Times New Roman" pitchFamily="18" charset="0"/>
                <a:sym typeface="Wingdings" pitchFamily="2" charset="2"/>
              </a:rPr>
              <a:t>, </a:t>
            </a:r>
            <a:r>
              <a:rPr lang="en-GB" sz="2200">
                <a:solidFill>
                  <a:srgbClr val="FF0000"/>
                </a:solidFill>
                <a:latin typeface="Times New Roman" pitchFamily="18" charset="0"/>
                <a:sym typeface="Wingdings" pitchFamily="2" charset="2"/>
              </a:rPr>
              <a:t>B</a:t>
            </a:r>
            <a:r>
              <a:rPr lang="en-GB" sz="2200">
                <a:solidFill>
                  <a:schemeClr val="tx1"/>
                </a:solidFill>
                <a:latin typeface="Times New Roman" pitchFamily="18" charset="0"/>
                <a:sym typeface="Wingdings" pitchFamily="2" charset="2"/>
              </a:rPr>
              <a:t>, and </a:t>
            </a:r>
            <a:r>
              <a:rPr lang="en-GB" sz="2200">
                <a:solidFill>
                  <a:srgbClr val="FF0000"/>
                </a:solidFill>
                <a:latin typeface="Times New Roman" pitchFamily="18" charset="0"/>
                <a:sym typeface="Wingdings" pitchFamily="2" charset="2"/>
              </a:rPr>
              <a:t>C</a:t>
            </a:r>
            <a:r>
              <a:rPr lang="en-GB" sz="2200">
                <a:solidFill>
                  <a:schemeClr val="tx1"/>
                </a:solidFill>
                <a:latin typeface="Times New Roman" pitchFamily="18" charset="0"/>
                <a:sym typeface="Wingdings" pitchFamily="2" charset="2"/>
              </a:rPr>
              <a:t> – were standing together in a garden. A stranger passed by and asked </a:t>
            </a:r>
            <a:r>
              <a:rPr lang="en-GB" sz="2200">
                <a:solidFill>
                  <a:srgbClr val="FF0000"/>
                </a:solidFill>
                <a:latin typeface="Times New Roman" pitchFamily="18" charset="0"/>
                <a:sym typeface="Wingdings" pitchFamily="2" charset="2"/>
              </a:rPr>
              <a:t>A</a:t>
            </a:r>
            <a:r>
              <a:rPr lang="en-GB" sz="2200">
                <a:solidFill>
                  <a:schemeClr val="tx1"/>
                </a:solidFill>
                <a:latin typeface="Times New Roman" pitchFamily="18" charset="0"/>
                <a:sym typeface="Wingdings" pitchFamily="2" charset="2"/>
              </a:rPr>
              <a:t>, “ </a:t>
            </a:r>
            <a:r>
              <a:rPr lang="en-GB" sz="2200">
                <a:solidFill>
                  <a:srgbClr val="7030A0"/>
                </a:solidFill>
                <a:latin typeface="Times New Roman" pitchFamily="18" charset="0"/>
                <a:sym typeface="Wingdings" pitchFamily="2" charset="2"/>
              </a:rPr>
              <a:t>Are you a knight or a knave?</a:t>
            </a:r>
            <a:r>
              <a:rPr lang="en-GB" sz="2200">
                <a:solidFill>
                  <a:schemeClr val="tx1"/>
                </a:solidFill>
                <a:latin typeface="Times New Roman" pitchFamily="18" charset="0"/>
                <a:sym typeface="Wingdings" pitchFamily="2" charset="2"/>
              </a:rPr>
              <a:t>” A answered but the stranger could no understand. The stranger then asked </a:t>
            </a:r>
            <a:r>
              <a:rPr lang="en-GB" sz="2200">
                <a:solidFill>
                  <a:srgbClr val="FF0000"/>
                </a:solidFill>
                <a:latin typeface="Times New Roman" pitchFamily="18" charset="0"/>
                <a:sym typeface="Wingdings" pitchFamily="2" charset="2"/>
              </a:rPr>
              <a:t>B</a:t>
            </a:r>
            <a:r>
              <a:rPr lang="en-GB" sz="2200">
                <a:solidFill>
                  <a:schemeClr val="tx1"/>
                </a:solidFill>
                <a:latin typeface="Times New Roman" pitchFamily="18" charset="0"/>
                <a:sym typeface="Wingdings" pitchFamily="2" charset="2"/>
              </a:rPr>
              <a:t>, “ </a:t>
            </a:r>
            <a:r>
              <a:rPr lang="en-GB" sz="2200">
                <a:solidFill>
                  <a:srgbClr val="7030A0"/>
                </a:solidFill>
                <a:latin typeface="Times New Roman" pitchFamily="18" charset="0"/>
                <a:sym typeface="Wingdings" pitchFamily="2" charset="2"/>
              </a:rPr>
              <a:t>What did A say?”. </a:t>
            </a:r>
            <a:r>
              <a:rPr lang="en-GB" sz="2200">
                <a:solidFill>
                  <a:schemeClr val="tx1"/>
                </a:solidFill>
                <a:latin typeface="Times New Roman" pitchFamily="18" charset="0"/>
                <a:sym typeface="Wingdings" pitchFamily="2" charset="2"/>
              </a:rPr>
              <a:t>B replied, “ </a:t>
            </a:r>
            <a:r>
              <a:rPr lang="en-GB" sz="2200">
                <a:solidFill>
                  <a:srgbClr val="7030A0"/>
                </a:solidFill>
                <a:latin typeface="Times New Roman" pitchFamily="18" charset="0"/>
                <a:sym typeface="Wingdings" pitchFamily="2" charset="2"/>
              </a:rPr>
              <a:t>A said that he is a knave</a:t>
            </a:r>
            <a:r>
              <a:rPr lang="en-GB" sz="2200">
                <a:solidFill>
                  <a:schemeClr val="tx1"/>
                </a:solidFill>
                <a:latin typeface="Times New Roman" pitchFamily="18" charset="0"/>
                <a:sym typeface="Wingdings" pitchFamily="2" charset="2"/>
              </a:rPr>
              <a:t>”. At this point, </a:t>
            </a:r>
            <a:r>
              <a:rPr lang="en-GB" sz="2200">
                <a:solidFill>
                  <a:srgbClr val="FF0000"/>
                </a:solidFill>
                <a:latin typeface="Times New Roman" pitchFamily="18" charset="0"/>
                <a:sym typeface="Wingdings" pitchFamily="2" charset="2"/>
              </a:rPr>
              <a:t>C</a:t>
            </a:r>
            <a:r>
              <a:rPr lang="en-GB" sz="2200">
                <a:solidFill>
                  <a:schemeClr val="tx1"/>
                </a:solidFill>
                <a:latin typeface="Times New Roman" pitchFamily="18" charset="0"/>
                <a:sym typeface="Wingdings" pitchFamily="2" charset="2"/>
              </a:rPr>
              <a:t> said, “</a:t>
            </a:r>
            <a:r>
              <a:rPr lang="en-GB" sz="2200">
                <a:solidFill>
                  <a:srgbClr val="7030A0"/>
                </a:solidFill>
                <a:latin typeface="Times New Roman" pitchFamily="18" charset="0"/>
                <a:sym typeface="Wingdings" pitchFamily="2" charset="2"/>
              </a:rPr>
              <a:t>Don’t believe B; he is lying!”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What are A, B and C. </a:t>
            </a: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66566"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66567"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4"/>
          <p:cNvSpPr>
            <a:spLocks noGrp="1" noChangeArrowheads="1"/>
          </p:cNvSpPr>
          <p:nvPr>
            <p:ph type="sldNum" sz="quarter" idx="10"/>
          </p:nvPr>
        </p:nvSpPr>
        <p:spPr>
          <a:noFill/>
        </p:spPr>
        <p:txBody>
          <a:bodyPr/>
          <a:lstStyle/>
          <a:p>
            <a:fld id="{4FE08BBD-B124-4A3C-9DD6-888A38FB7E4F}" type="slidenum">
              <a:rPr lang="ar-SA" smtClean="0"/>
              <a:pPr/>
              <a:t>37</a:t>
            </a:fld>
            <a:endParaRPr lang="en-GB" smtClean="0"/>
          </a:p>
        </p:txBody>
      </p:sp>
      <p:sp>
        <p:nvSpPr>
          <p:cNvPr id="67587"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F5D795CB-58C9-4A4E-BE24-44DFB065CE15}"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37</a:t>
            </a:fld>
            <a:endParaRPr lang="en-GB" sz="1400">
              <a:solidFill>
                <a:srgbClr val="000000"/>
              </a:solidFill>
              <a:latin typeface="Arial Black" pitchFamily="34" charset="0"/>
            </a:endParaRPr>
          </a:p>
        </p:txBody>
      </p:sp>
      <p:sp>
        <p:nvSpPr>
          <p:cNvPr id="67588"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a:solidFill>
                  <a:srgbClr val="000000"/>
                </a:solidFill>
                <a:latin typeface="Times New Roman" pitchFamily="18" charset="0"/>
              </a:rPr>
              <a:t>Problem  </a:t>
            </a:r>
          </a:p>
        </p:txBody>
      </p:sp>
      <p:sp>
        <p:nvSpPr>
          <p:cNvPr id="67589" name="Text Box 3"/>
          <p:cNvSpPr txBox="1">
            <a:spLocks noChangeArrowheads="1"/>
          </p:cNvSpPr>
          <p:nvPr/>
        </p:nvSpPr>
        <p:spPr bwMode="auto">
          <a:xfrm>
            <a:off x="685800" y="1214438"/>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endParaRPr lang="en-GB" sz="2600">
              <a:solidFill>
                <a:schemeClr val="tx1"/>
              </a:solidFill>
              <a:latin typeface="Times New Roman" pitchFamily="18" charset="0"/>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    B’s statement is:  A       ┐A</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    C’s statement is:             ┐B</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       So we have:</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        ( B      A      ┐A ) </a:t>
            </a:r>
            <a:r>
              <a:rPr lang="ar-SA" sz="2000">
                <a:solidFill>
                  <a:schemeClr val="tx1"/>
                </a:solidFill>
                <a:latin typeface="Times New Roman" pitchFamily="18" charset="0"/>
                <a:sym typeface="Wingdings" pitchFamily="2" charset="2"/>
              </a:rPr>
              <a:t>٨</a:t>
            </a:r>
            <a:r>
              <a:rPr lang="en-GB" sz="2000">
                <a:solidFill>
                  <a:schemeClr val="tx1"/>
                </a:solidFill>
                <a:latin typeface="Times New Roman" pitchFamily="18" charset="0"/>
                <a:sym typeface="Wingdings" pitchFamily="2" charset="2"/>
              </a:rPr>
              <a:t> ( C      ┐B)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             ┐B </a:t>
            </a:r>
            <a:r>
              <a:rPr lang="ar-SA" sz="2000">
                <a:solidFill>
                  <a:schemeClr val="tx1"/>
                </a:solidFill>
                <a:latin typeface="Times New Roman" pitchFamily="18" charset="0"/>
                <a:sym typeface="Wingdings" pitchFamily="2" charset="2"/>
              </a:rPr>
              <a:t>٨</a:t>
            </a:r>
            <a:r>
              <a:rPr lang="en-GB" sz="2000">
                <a:solidFill>
                  <a:schemeClr val="tx1"/>
                </a:solidFill>
                <a:latin typeface="Times New Roman" pitchFamily="18" charset="0"/>
                <a:sym typeface="Wingdings" pitchFamily="2" charset="2"/>
              </a:rPr>
              <a:t> ( C      ┐B )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             (┐B </a:t>
            </a:r>
            <a:r>
              <a:rPr lang="ar-SA" sz="2000">
                <a:solidFill>
                  <a:schemeClr val="tx1"/>
                </a:solidFill>
                <a:latin typeface="Times New Roman" pitchFamily="18" charset="0"/>
                <a:sym typeface="Wingdings" pitchFamily="2" charset="2"/>
              </a:rPr>
              <a:t>٨</a:t>
            </a:r>
            <a:r>
              <a:rPr lang="en-GB" sz="2000">
                <a:solidFill>
                  <a:schemeClr val="tx1"/>
                </a:solidFill>
                <a:latin typeface="Times New Roman" pitchFamily="18" charset="0"/>
                <a:sym typeface="Wingdings" pitchFamily="2" charset="2"/>
              </a:rPr>
              <a:t>  C )      (┐B </a:t>
            </a:r>
            <a:r>
              <a:rPr lang="ar-SA" sz="2000">
                <a:solidFill>
                  <a:schemeClr val="tx1"/>
                </a:solidFill>
                <a:latin typeface="Times New Roman" pitchFamily="18" charset="0"/>
                <a:sym typeface="Wingdings" pitchFamily="2" charset="2"/>
              </a:rPr>
              <a:t>٨</a:t>
            </a:r>
            <a:r>
              <a:rPr lang="en-GB" sz="2000">
                <a:solidFill>
                  <a:schemeClr val="tx1"/>
                </a:solidFill>
                <a:latin typeface="Times New Roman" pitchFamily="18" charset="0"/>
                <a:sym typeface="Wingdings" pitchFamily="2" charset="2"/>
              </a:rPr>
              <a:t> ┐B)</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              (┐B </a:t>
            </a:r>
            <a:r>
              <a:rPr lang="ar-SA" sz="2000">
                <a:solidFill>
                  <a:schemeClr val="tx1"/>
                </a:solidFill>
                <a:latin typeface="Times New Roman" pitchFamily="18" charset="0"/>
                <a:sym typeface="Wingdings" pitchFamily="2" charset="2"/>
              </a:rPr>
              <a:t>٨</a:t>
            </a:r>
            <a:r>
              <a:rPr lang="en-GB" sz="2000">
                <a:solidFill>
                  <a:schemeClr val="tx1"/>
                </a:solidFill>
                <a:latin typeface="Times New Roman" pitchFamily="18" charset="0"/>
                <a:sym typeface="Wingdings" pitchFamily="2" charset="2"/>
              </a:rPr>
              <a:t>  C )      ┐B</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                   ┐B </a:t>
            </a:r>
            <a:r>
              <a:rPr lang="ar-SA" sz="2000">
                <a:solidFill>
                  <a:schemeClr val="tx1"/>
                </a:solidFill>
                <a:latin typeface="Times New Roman" pitchFamily="18" charset="0"/>
                <a:sym typeface="Wingdings" pitchFamily="2" charset="2"/>
              </a:rPr>
              <a:t>٨</a:t>
            </a:r>
            <a:r>
              <a:rPr lang="en-GB" sz="2000">
                <a:solidFill>
                  <a:schemeClr val="tx1"/>
                </a:solidFill>
                <a:latin typeface="Times New Roman" pitchFamily="18" charset="0"/>
                <a:sym typeface="Wingdings" pitchFamily="2" charset="2"/>
              </a:rPr>
              <a:t> C</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  </a:t>
            </a:r>
            <a:endParaRPr lang="en-US" sz="2000">
              <a:solidFill>
                <a:schemeClr val="tx1"/>
              </a:solidFill>
              <a:latin typeface="Times New Roman" pitchFamily="18" charset="0"/>
              <a:sym typeface="Wingdings" pitchFamily="2" charset="2"/>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67590"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67591"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pic>
        <p:nvPicPr>
          <p:cNvPr id="67592" name="Picture 9"/>
          <p:cNvPicPr>
            <a:picLocks noChangeAspect="1" noChangeArrowheads="1"/>
          </p:cNvPicPr>
          <p:nvPr/>
        </p:nvPicPr>
        <p:blipFill>
          <a:blip r:embed="rId4" cstate="print"/>
          <a:srcRect/>
          <a:stretch>
            <a:fillRect/>
          </a:stretch>
        </p:blipFill>
        <p:spPr bwMode="auto">
          <a:xfrm>
            <a:off x="3851275" y="1844675"/>
            <a:ext cx="190500" cy="123825"/>
          </a:xfrm>
          <a:prstGeom prst="rect">
            <a:avLst/>
          </a:prstGeom>
          <a:noFill/>
          <a:ln w="9525" algn="ctr">
            <a:noFill/>
            <a:miter lim="800000"/>
            <a:headEnd/>
            <a:tailEnd/>
          </a:ln>
        </p:spPr>
      </p:pic>
      <p:pic>
        <p:nvPicPr>
          <p:cNvPr id="67593" name="Picture 9"/>
          <p:cNvPicPr>
            <a:picLocks noChangeAspect="1" noChangeArrowheads="1"/>
          </p:cNvPicPr>
          <p:nvPr/>
        </p:nvPicPr>
        <p:blipFill>
          <a:blip r:embed="rId4" cstate="print"/>
          <a:srcRect/>
          <a:stretch>
            <a:fillRect/>
          </a:stretch>
        </p:blipFill>
        <p:spPr bwMode="auto">
          <a:xfrm>
            <a:off x="2411413" y="3881438"/>
            <a:ext cx="190500" cy="123825"/>
          </a:xfrm>
          <a:prstGeom prst="rect">
            <a:avLst/>
          </a:prstGeom>
          <a:noFill/>
          <a:ln w="9525" algn="ctr">
            <a:noFill/>
            <a:miter lim="800000"/>
            <a:headEnd/>
            <a:tailEnd/>
          </a:ln>
        </p:spPr>
      </p:pic>
      <p:pic>
        <p:nvPicPr>
          <p:cNvPr id="67594" name="Picture 9"/>
          <p:cNvPicPr>
            <a:picLocks noChangeAspect="1" noChangeArrowheads="1"/>
          </p:cNvPicPr>
          <p:nvPr/>
        </p:nvPicPr>
        <p:blipFill>
          <a:blip r:embed="rId4" cstate="print"/>
          <a:srcRect/>
          <a:stretch>
            <a:fillRect/>
          </a:stretch>
        </p:blipFill>
        <p:spPr bwMode="auto">
          <a:xfrm>
            <a:off x="3013075" y="3881438"/>
            <a:ext cx="190500" cy="123825"/>
          </a:xfrm>
          <a:prstGeom prst="rect">
            <a:avLst/>
          </a:prstGeom>
          <a:noFill/>
          <a:ln w="9525" algn="ctr">
            <a:noFill/>
            <a:miter lim="800000"/>
            <a:headEnd/>
            <a:tailEnd/>
          </a:ln>
        </p:spPr>
      </p:pic>
      <p:pic>
        <p:nvPicPr>
          <p:cNvPr id="67595" name="Picture 9"/>
          <p:cNvPicPr>
            <a:picLocks noChangeAspect="1" noChangeArrowheads="1"/>
          </p:cNvPicPr>
          <p:nvPr/>
        </p:nvPicPr>
        <p:blipFill>
          <a:blip r:embed="rId4" cstate="print"/>
          <a:srcRect/>
          <a:stretch>
            <a:fillRect/>
          </a:stretch>
        </p:blipFill>
        <p:spPr bwMode="auto">
          <a:xfrm>
            <a:off x="4427538" y="3860800"/>
            <a:ext cx="190500" cy="123825"/>
          </a:xfrm>
          <a:prstGeom prst="rect">
            <a:avLst/>
          </a:prstGeom>
          <a:noFill/>
          <a:ln w="9525" algn="ctr">
            <a:noFill/>
            <a:miter lim="800000"/>
            <a:headEnd/>
            <a:tailEnd/>
          </a:ln>
        </p:spPr>
      </p:pic>
      <p:pic>
        <p:nvPicPr>
          <p:cNvPr id="67596" name="Picture 9"/>
          <p:cNvPicPr>
            <a:picLocks noChangeAspect="1" noChangeArrowheads="1"/>
          </p:cNvPicPr>
          <p:nvPr/>
        </p:nvPicPr>
        <p:blipFill>
          <a:blip r:embed="rId4" cstate="print"/>
          <a:srcRect/>
          <a:stretch>
            <a:fillRect/>
          </a:stretch>
        </p:blipFill>
        <p:spPr bwMode="auto">
          <a:xfrm>
            <a:off x="3373438" y="4292600"/>
            <a:ext cx="190500" cy="123825"/>
          </a:xfrm>
          <a:prstGeom prst="rect">
            <a:avLst/>
          </a:prstGeom>
          <a:noFill/>
          <a:ln w="9525" algn="ctr">
            <a:noFill/>
            <a:miter lim="800000"/>
            <a:headEnd/>
            <a:tailEnd/>
          </a:ln>
        </p:spPr>
      </p:pic>
      <p:pic>
        <p:nvPicPr>
          <p:cNvPr id="67597" name="Picture 9"/>
          <p:cNvPicPr>
            <a:picLocks noChangeAspect="1" noChangeArrowheads="1"/>
          </p:cNvPicPr>
          <p:nvPr/>
        </p:nvPicPr>
        <p:blipFill>
          <a:blip r:embed="rId4" cstate="print"/>
          <a:srcRect/>
          <a:stretch>
            <a:fillRect/>
          </a:stretch>
        </p:blipFill>
        <p:spPr bwMode="auto">
          <a:xfrm>
            <a:off x="3517900" y="4745038"/>
            <a:ext cx="190500" cy="123825"/>
          </a:xfrm>
          <a:prstGeom prst="rect">
            <a:avLst/>
          </a:prstGeom>
          <a:noFill/>
          <a:ln w="9525" algn="ctr">
            <a:noFill/>
            <a:miter lim="800000"/>
            <a:headEnd/>
            <a:tailEnd/>
          </a:ln>
        </p:spPr>
      </p:pic>
      <p:pic>
        <p:nvPicPr>
          <p:cNvPr id="67598" name="Picture 9"/>
          <p:cNvPicPr>
            <a:picLocks noChangeAspect="1" noChangeArrowheads="1"/>
          </p:cNvPicPr>
          <p:nvPr/>
        </p:nvPicPr>
        <p:blipFill>
          <a:blip r:embed="rId4" cstate="print"/>
          <a:srcRect/>
          <a:stretch>
            <a:fillRect/>
          </a:stretch>
        </p:blipFill>
        <p:spPr bwMode="auto">
          <a:xfrm>
            <a:off x="3563938" y="5105400"/>
            <a:ext cx="190500" cy="123825"/>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4"/>
          <p:cNvSpPr>
            <a:spLocks noGrp="1" noChangeArrowheads="1"/>
          </p:cNvSpPr>
          <p:nvPr>
            <p:ph type="sldNum" sz="quarter" idx="10"/>
          </p:nvPr>
        </p:nvSpPr>
        <p:spPr>
          <a:noFill/>
        </p:spPr>
        <p:txBody>
          <a:bodyPr/>
          <a:lstStyle/>
          <a:p>
            <a:fld id="{E02362B7-09BA-4071-BD78-5793CBB1A1A6}" type="slidenum">
              <a:rPr lang="ar-SA" smtClean="0"/>
              <a:pPr/>
              <a:t>38</a:t>
            </a:fld>
            <a:endParaRPr lang="en-GB" smtClean="0"/>
          </a:p>
        </p:txBody>
      </p:sp>
      <p:sp>
        <p:nvSpPr>
          <p:cNvPr id="68611"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63283508-0FC9-4318-B25D-9340D583357C}"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38</a:t>
            </a:fld>
            <a:endParaRPr lang="en-GB" sz="1400">
              <a:solidFill>
                <a:srgbClr val="000000"/>
              </a:solidFill>
              <a:latin typeface="Arial Black" pitchFamily="34" charset="0"/>
            </a:endParaRPr>
          </a:p>
        </p:txBody>
      </p:sp>
      <p:sp>
        <p:nvSpPr>
          <p:cNvPr id="68612"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a:solidFill>
                  <a:srgbClr val="000000"/>
                </a:solidFill>
                <a:latin typeface="Times New Roman" pitchFamily="18" charset="0"/>
              </a:rPr>
              <a:t>Problem  </a:t>
            </a:r>
          </a:p>
        </p:txBody>
      </p:sp>
      <p:sp>
        <p:nvSpPr>
          <p:cNvPr id="68613" name="Text Box 3"/>
          <p:cNvSpPr txBox="1">
            <a:spLocks noChangeArrowheads="1"/>
          </p:cNvSpPr>
          <p:nvPr/>
        </p:nvSpPr>
        <p:spPr bwMode="auto">
          <a:xfrm>
            <a:off x="685800" y="1214438"/>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endParaRPr lang="en-GB" sz="2600">
              <a:solidFill>
                <a:schemeClr val="tx1"/>
              </a:solidFill>
              <a:latin typeface="Times New Roman" pitchFamily="18" charset="0"/>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    A says, either I am a knave or B is a knight.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        A     ┐A </a:t>
            </a:r>
            <a:r>
              <a:rPr lang="ar-AE" sz="2000">
                <a:solidFill>
                  <a:schemeClr val="tx1"/>
                </a:solidFill>
                <a:latin typeface="Times New Roman" pitchFamily="18" charset="0"/>
                <a:sym typeface="Wingdings" pitchFamily="2" charset="2"/>
              </a:rPr>
              <a:t>۷</a:t>
            </a:r>
            <a:r>
              <a:rPr lang="en-US" sz="2000">
                <a:solidFill>
                  <a:schemeClr val="tx1"/>
                </a:solidFill>
                <a:latin typeface="Times New Roman" pitchFamily="18" charset="0"/>
                <a:sym typeface="Wingdings" pitchFamily="2" charset="2"/>
              </a:rPr>
              <a:t> B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000">
                <a:solidFill>
                  <a:schemeClr val="tx1"/>
                </a:solidFill>
                <a:latin typeface="Times New Roman" pitchFamily="18" charset="0"/>
                <a:sym typeface="Wingdings" pitchFamily="2" charset="2"/>
              </a:rPr>
              <a:t>         </a:t>
            </a:r>
            <a:r>
              <a:rPr lang="en-GB" sz="2000">
                <a:solidFill>
                  <a:schemeClr val="tx1"/>
                </a:solidFill>
                <a:latin typeface="Times New Roman" pitchFamily="18" charset="0"/>
                <a:sym typeface="Wingdings" pitchFamily="2" charset="2"/>
              </a:rPr>
              <a:t>A      ( A       false ) </a:t>
            </a:r>
            <a:r>
              <a:rPr lang="ar-AE" sz="2000">
                <a:solidFill>
                  <a:schemeClr val="tx1"/>
                </a:solidFill>
                <a:latin typeface="Times New Roman" pitchFamily="18" charset="0"/>
                <a:sym typeface="Wingdings" pitchFamily="2" charset="2"/>
              </a:rPr>
              <a:t>۷</a:t>
            </a:r>
            <a:r>
              <a:rPr lang="en-US" sz="2000">
                <a:solidFill>
                  <a:schemeClr val="tx1"/>
                </a:solidFill>
                <a:latin typeface="Times New Roman" pitchFamily="18" charset="0"/>
                <a:sym typeface="Wingdings" pitchFamily="2" charset="2"/>
              </a:rPr>
              <a:t> B</a:t>
            </a:r>
            <a:r>
              <a:rPr lang="en-GB" sz="2000">
                <a:solidFill>
                  <a:schemeClr val="tx1"/>
                </a:solidFill>
                <a:latin typeface="Times New Roman" pitchFamily="18" charset="0"/>
                <a:sym typeface="Wingdings" pitchFamily="2" charset="2"/>
              </a:rPr>
              <a:t>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          A      ( A  v B      false </a:t>
            </a:r>
            <a:r>
              <a:rPr lang="ar-AE" sz="2000">
                <a:solidFill>
                  <a:schemeClr val="tx1"/>
                </a:solidFill>
                <a:latin typeface="Times New Roman" pitchFamily="18" charset="0"/>
                <a:sym typeface="Wingdings" pitchFamily="2" charset="2"/>
              </a:rPr>
              <a:t>۷</a:t>
            </a:r>
            <a:r>
              <a:rPr lang="en-US" sz="2000">
                <a:solidFill>
                  <a:schemeClr val="tx1"/>
                </a:solidFill>
                <a:latin typeface="Times New Roman" pitchFamily="18" charset="0"/>
                <a:sym typeface="Wingdings" pitchFamily="2" charset="2"/>
              </a:rPr>
              <a:t> B</a:t>
            </a:r>
            <a:r>
              <a:rPr lang="en-GB" sz="2000">
                <a:solidFill>
                  <a:schemeClr val="tx1"/>
                </a:solidFill>
                <a:latin typeface="Times New Roman" pitchFamily="18" charset="0"/>
                <a:sym typeface="Wingdings" pitchFamily="2" charset="2"/>
              </a:rPr>
              <a:t>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           A     A v B      B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             A ٨ B</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  </a:t>
            </a:r>
            <a:endParaRPr lang="en-US" sz="2000">
              <a:solidFill>
                <a:schemeClr val="tx1"/>
              </a:solidFill>
              <a:latin typeface="Times New Roman" pitchFamily="18" charset="0"/>
              <a:sym typeface="Wingdings" pitchFamily="2" charset="2"/>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68614"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68615"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pic>
        <p:nvPicPr>
          <p:cNvPr id="68616" name="Picture 9"/>
          <p:cNvPicPr>
            <a:picLocks noChangeAspect="1" noChangeArrowheads="1"/>
          </p:cNvPicPr>
          <p:nvPr/>
        </p:nvPicPr>
        <p:blipFill>
          <a:blip r:embed="rId4" cstate="print"/>
          <a:srcRect/>
          <a:stretch>
            <a:fillRect/>
          </a:stretch>
        </p:blipFill>
        <p:spPr bwMode="auto">
          <a:xfrm>
            <a:off x="2268538" y="3068638"/>
            <a:ext cx="190500" cy="123825"/>
          </a:xfrm>
          <a:prstGeom prst="rect">
            <a:avLst/>
          </a:prstGeom>
          <a:noFill/>
          <a:ln w="9525" algn="ctr">
            <a:noFill/>
            <a:miter lim="800000"/>
            <a:headEnd/>
            <a:tailEnd/>
          </a:ln>
        </p:spPr>
      </p:pic>
      <p:pic>
        <p:nvPicPr>
          <p:cNvPr id="68617" name="Picture 9"/>
          <p:cNvPicPr>
            <a:picLocks noChangeAspect="1" noChangeArrowheads="1"/>
          </p:cNvPicPr>
          <p:nvPr/>
        </p:nvPicPr>
        <p:blipFill>
          <a:blip r:embed="rId4" cstate="print"/>
          <a:srcRect/>
          <a:stretch>
            <a:fillRect/>
          </a:stretch>
        </p:blipFill>
        <p:spPr bwMode="auto">
          <a:xfrm>
            <a:off x="3059113" y="3068638"/>
            <a:ext cx="190500" cy="123825"/>
          </a:xfrm>
          <a:prstGeom prst="rect">
            <a:avLst/>
          </a:prstGeom>
          <a:noFill/>
          <a:ln w="9525" algn="ctr">
            <a:noFill/>
            <a:miter lim="800000"/>
            <a:headEnd/>
            <a:tailEnd/>
          </a:ln>
        </p:spPr>
      </p:pic>
      <p:pic>
        <p:nvPicPr>
          <p:cNvPr id="68618" name="Picture 9"/>
          <p:cNvPicPr>
            <a:picLocks noChangeAspect="1" noChangeArrowheads="1"/>
          </p:cNvPicPr>
          <p:nvPr/>
        </p:nvPicPr>
        <p:blipFill>
          <a:blip r:embed="rId4" cstate="print"/>
          <a:srcRect/>
          <a:stretch>
            <a:fillRect/>
          </a:stretch>
        </p:blipFill>
        <p:spPr bwMode="auto">
          <a:xfrm>
            <a:off x="3635375" y="3500438"/>
            <a:ext cx="190500" cy="123825"/>
          </a:xfrm>
          <a:prstGeom prst="rect">
            <a:avLst/>
          </a:prstGeom>
          <a:noFill/>
          <a:ln w="9525" algn="ctr">
            <a:noFill/>
            <a:miter lim="800000"/>
            <a:headEnd/>
            <a:tailEnd/>
          </a:ln>
        </p:spPr>
      </p:pic>
      <p:pic>
        <p:nvPicPr>
          <p:cNvPr id="68619" name="Picture 9"/>
          <p:cNvPicPr>
            <a:picLocks noChangeAspect="1" noChangeArrowheads="1"/>
          </p:cNvPicPr>
          <p:nvPr/>
        </p:nvPicPr>
        <p:blipFill>
          <a:blip r:embed="rId4" cstate="print"/>
          <a:srcRect/>
          <a:stretch>
            <a:fillRect/>
          </a:stretch>
        </p:blipFill>
        <p:spPr bwMode="auto">
          <a:xfrm>
            <a:off x="2411413" y="3449638"/>
            <a:ext cx="190500" cy="123825"/>
          </a:xfrm>
          <a:prstGeom prst="rect">
            <a:avLst/>
          </a:prstGeom>
          <a:noFill/>
          <a:ln w="9525" algn="ctr">
            <a:noFill/>
            <a:miter lim="800000"/>
            <a:headEnd/>
            <a:tailEnd/>
          </a:ln>
        </p:spPr>
      </p:pic>
      <p:pic>
        <p:nvPicPr>
          <p:cNvPr id="68620" name="Picture 9"/>
          <p:cNvPicPr>
            <a:picLocks noChangeAspect="1" noChangeArrowheads="1"/>
          </p:cNvPicPr>
          <p:nvPr/>
        </p:nvPicPr>
        <p:blipFill>
          <a:blip r:embed="rId4" cstate="print"/>
          <a:srcRect/>
          <a:stretch>
            <a:fillRect/>
          </a:stretch>
        </p:blipFill>
        <p:spPr bwMode="auto">
          <a:xfrm>
            <a:off x="2220913" y="2636838"/>
            <a:ext cx="190500" cy="123825"/>
          </a:xfrm>
          <a:prstGeom prst="rect">
            <a:avLst/>
          </a:prstGeom>
          <a:noFill/>
          <a:ln w="9525" algn="ctr">
            <a:noFill/>
            <a:miter lim="800000"/>
            <a:headEnd/>
            <a:tailEnd/>
          </a:ln>
        </p:spPr>
      </p:pic>
      <p:pic>
        <p:nvPicPr>
          <p:cNvPr id="68621" name="Picture 9"/>
          <p:cNvPicPr>
            <a:picLocks noChangeAspect="1" noChangeArrowheads="1"/>
          </p:cNvPicPr>
          <p:nvPr/>
        </p:nvPicPr>
        <p:blipFill>
          <a:blip r:embed="rId4" cstate="print"/>
          <a:srcRect/>
          <a:stretch>
            <a:fillRect/>
          </a:stretch>
        </p:blipFill>
        <p:spPr bwMode="auto">
          <a:xfrm>
            <a:off x="2411413" y="3860800"/>
            <a:ext cx="190500" cy="123825"/>
          </a:xfrm>
          <a:prstGeom prst="rect">
            <a:avLst/>
          </a:prstGeom>
          <a:noFill/>
          <a:ln w="9525" algn="ctr">
            <a:noFill/>
            <a:miter lim="800000"/>
            <a:headEnd/>
            <a:tailEnd/>
          </a:ln>
        </p:spPr>
      </p:pic>
      <p:pic>
        <p:nvPicPr>
          <p:cNvPr id="68622" name="Picture 9"/>
          <p:cNvPicPr>
            <a:picLocks noChangeAspect="1" noChangeArrowheads="1"/>
          </p:cNvPicPr>
          <p:nvPr/>
        </p:nvPicPr>
        <p:blipFill>
          <a:blip r:embed="rId4" cstate="print"/>
          <a:srcRect/>
          <a:stretch>
            <a:fillRect/>
          </a:stretch>
        </p:blipFill>
        <p:spPr bwMode="auto">
          <a:xfrm>
            <a:off x="3373438" y="3881438"/>
            <a:ext cx="190500" cy="123825"/>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4"/>
          <p:cNvSpPr>
            <a:spLocks noGrp="1" noChangeArrowheads="1"/>
          </p:cNvSpPr>
          <p:nvPr>
            <p:ph type="sldNum" sz="quarter" idx="10"/>
          </p:nvPr>
        </p:nvSpPr>
        <p:spPr>
          <a:noFill/>
        </p:spPr>
        <p:txBody>
          <a:bodyPr/>
          <a:lstStyle/>
          <a:p>
            <a:fld id="{E309FBC1-2460-4087-892B-B2B61F36F97C}" type="slidenum">
              <a:rPr lang="ar-SA" smtClean="0"/>
              <a:pPr/>
              <a:t>39</a:t>
            </a:fld>
            <a:endParaRPr lang="en-GB" smtClean="0"/>
          </a:p>
        </p:txBody>
      </p:sp>
      <p:sp>
        <p:nvSpPr>
          <p:cNvPr id="69635"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18D9BD9B-8E9C-441F-9F0E-15086E444C4F}"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39</a:t>
            </a:fld>
            <a:endParaRPr lang="en-GB" sz="1400">
              <a:solidFill>
                <a:srgbClr val="000000"/>
              </a:solidFill>
              <a:latin typeface="Arial Black" pitchFamily="34" charset="0"/>
            </a:endParaRPr>
          </a:p>
        </p:txBody>
      </p:sp>
      <p:sp>
        <p:nvSpPr>
          <p:cNvPr id="69636"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a:solidFill>
                  <a:srgbClr val="000000"/>
                </a:solidFill>
                <a:latin typeface="Times New Roman" pitchFamily="18" charset="0"/>
              </a:rPr>
              <a:t>Conditional Correctness   </a:t>
            </a:r>
          </a:p>
        </p:txBody>
      </p:sp>
      <p:sp>
        <p:nvSpPr>
          <p:cNvPr id="69637" name="Text Box 3"/>
          <p:cNvSpPr txBox="1">
            <a:spLocks noChangeArrowheads="1"/>
          </p:cNvSpPr>
          <p:nvPr/>
        </p:nvSpPr>
        <p:spPr bwMode="auto">
          <a:xfrm>
            <a:off x="685800" y="1214438"/>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endParaRPr lang="en-GB" sz="2600">
              <a:solidFill>
                <a:schemeClr val="tx1"/>
              </a:solidFill>
              <a:latin typeface="Times New Roman" pitchFamily="18" charset="0"/>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        { P}                      S                    {Q}</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    (initial state)   (set of instruction)  (Final State)</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Expresses the conditional correctness of S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Binary search (pre-condition) - &gt; Array must be in sorted form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Which means that, in-order to work this program properly we need to start with a given condition.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Post Condition: If the key is present then you will get the index, if the key is not present then you will get some value which will tell you that the key is not present (desired output).</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If we start with “P” and ended with “Q” then our program is conditional corret. </a:t>
            </a:r>
            <a:endParaRPr lang="en-US" sz="2000">
              <a:solidFill>
                <a:schemeClr val="tx1"/>
              </a:solidFill>
              <a:latin typeface="Times New Roman" pitchFamily="18" charset="0"/>
              <a:sym typeface="Wingdings" pitchFamily="2" charset="2"/>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69638"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69639"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0" fontAlgn="base" latinLnBrk="0" hangingPunct="0">
          <a:lnSpc>
            <a:spcPct val="100000"/>
          </a:lnSpc>
          <a:spcBef>
            <a:spcPct val="0"/>
          </a:spcBef>
          <a:spcAft>
            <a:spcPct val="0"/>
          </a:spcAft>
          <a:buClr>
            <a:srgbClr val="000000"/>
          </a:buClr>
          <a:buSzPct val="100000"/>
          <a:buFont typeface="Arial" charset="0"/>
          <a:buNone/>
          <a:tabLst/>
          <a:defRPr kumimoji="0" lang="en-GB" sz="24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0" fontAlgn="base" latinLnBrk="0" hangingPunct="0">
          <a:lnSpc>
            <a:spcPct val="100000"/>
          </a:lnSpc>
          <a:spcBef>
            <a:spcPct val="0"/>
          </a:spcBef>
          <a:spcAft>
            <a:spcPct val="0"/>
          </a:spcAft>
          <a:buClr>
            <a:srgbClr val="000000"/>
          </a:buClr>
          <a:buSzPct val="100000"/>
          <a:buFont typeface="Arial" charset="0"/>
          <a:buNone/>
          <a:tabLst/>
          <a:defRPr kumimoji="0" lang="en-GB" sz="2400" b="0" i="0" u="none" strike="noStrike" cap="none" normalizeH="0" baseline="0" smtClean="0">
            <a:ln>
              <a:noFill/>
            </a:ln>
            <a:solidFill>
              <a:schemeClr val="bg1"/>
            </a:solidFill>
            <a:effectLst/>
            <a:latin typeface="Arial"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11816</TotalTime>
  <Words>2482</Words>
  <Application>Microsoft Office PowerPoint</Application>
  <PresentationFormat>On-screen Show (4:3)</PresentationFormat>
  <Paragraphs>821</Paragraphs>
  <Slides>39</Slides>
  <Notes>39</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Irene Findner</dc:creator>
  <cp:lastModifiedBy>Administrator</cp:lastModifiedBy>
  <cp:revision>966</cp:revision>
  <dcterms:modified xsi:type="dcterms:W3CDTF">2014-12-04T07:28:30Z</dcterms:modified>
</cp:coreProperties>
</file>