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6"/>
  </p:notesMasterIdLst>
  <p:handoutMasterIdLst>
    <p:handoutMasterId r:id="rId27"/>
  </p:handoutMasterIdLst>
  <p:sldIdLst>
    <p:sldId id="403" r:id="rId2"/>
    <p:sldId id="508" r:id="rId3"/>
    <p:sldId id="330" r:id="rId4"/>
    <p:sldId id="347" r:id="rId5"/>
    <p:sldId id="348" r:id="rId6"/>
    <p:sldId id="511" r:id="rId7"/>
    <p:sldId id="512" r:id="rId8"/>
    <p:sldId id="513" r:id="rId9"/>
    <p:sldId id="514" r:id="rId10"/>
    <p:sldId id="515" r:id="rId11"/>
    <p:sldId id="516" r:id="rId12"/>
    <p:sldId id="517" r:id="rId13"/>
    <p:sldId id="518" r:id="rId14"/>
    <p:sldId id="519" r:id="rId15"/>
    <p:sldId id="520" r:id="rId16"/>
    <p:sldId id="521" r:id="rId17"/>
    <p:sldId id="522" r:id="rId18"/>
    <p:sldId id="523" r:id="rId19"/>
    <p:sldId id="524" r:id="rId20"/>
    <p:sldId id="525" r:id="rId21"/>
    <p:sldId id="526" r:id="rId22"/>
    <p:sldId id="506" r:id="rId23"/>
    <p:sldId id="507" r:id="rId24"/>
    <p:sldId id="501" r:id="rId25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4083" autoAdjust="0"/>
    <p:restoredTop sz="86357" autoAdjust="0"/>
  </p:normalViewPr>
  <p:slideViewPr>
    <p:cSldViewPr snapToGrid="0">
      <p:cViewPr varScale="1">
        <p:scale>
          <a:sx n="57" d="100"/>
          <a:sy n="57" d="100"/>
        </p:scale>
        <p:origin x="-142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latin typeface="Times New Roman" panose="02020603050405020304" pitchFamily="18" charset="0"/>
              </a:rPr>
              <a:pPr/>
              <a:t>3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09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8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More on:</a:t>
            </a:r>
          </a:p>
          <a:p>
            <a:pPr lvl="2"/>
            <a:r>
              <a:rPr lang="en-US" sz="2400" dirty="0"/>
              <a:t>Quality concepts</a:t>
            </a:r>
          </a:p>
          <a:p>
            <a:pPr lvl="2"/>
            <a:r>
              <a:rPr lang="en-US" sz="2400" dirty="0"/>
              <a:t>Quality control</a:t>
            </a:r>
          </a:p>
          <a:p>
            <a:pPr lvl="2"/>
            <a:r>
              <a:rPr lang="en-US" sz="2400" dirty="0"/>
              <a:t>Cost of Quality</a:t>
            </a:r>
          </a:p>
          <a:p>
            <a:r>
              <a:rPr lang="en-US" sz="2400" dirty="0"/>
              <a:t>Statistical Quality Assurance </a:t>
            </a:r>
          </a:p>
          <a:p>
            <a:r>
              <a:rPr lang="en-US" sz="2400" dirty="0"/>
              <a:t>The SQA Plan</a:t>
            </a:r>
          </a:p>
          <a:p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Part- 2 (a):  </a:t>
            </a:r>
            <a:br>
              <a:rPr lang="en-US" altLang="en-US" dirty="0" smtClean="0"/>
            </a:br>
            <a:r>
              <a:rPr lang="en-US" altLang="en-US" sz="4000" dirty="0" smtClean="0"/>
              <a:t>Software Testing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 dirty="0" smtClean="0"/>
              <a:t>What is testing</a:t>
            </a:r>
          </a:p>
          <a:p>
            <a:r>
              <a:rPr lang="en-US" sz="2400" dirty="0" smtClean="0"/>
              <a:t>Why testing is needed</a:t>
            </a:r>
          </a:p>
          <a:p>
            <a:r>
              <a:rPr lang="en-US" sz="2400" dirty="0" smtClean="0"/>
              <a:t>History of testing</a:t>
            </a:r>
          </a:p>
          <a:p>
            <a:r>
              <a:rPr lang="en-US" sz="2400" dirty="0" smtClean="0"/>
              <a:t>White box testing</a:t>
            </a:r>
          </a:p>
          <a:p>
            <a:r>
              <a:rPr lang="en-US" sz="2400" dirty="0" smtClean="0"/>
              <a:t>Black box testing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the basics of Testing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be able to distinguish between black box testing and white box testing</a:t>
            </a:r>
          </a:p>
          <a:p>
            <a:pPr>
              <a:lnSpc>
                <a:spcPct val="150000"/>
              </a:lnSpc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69" y="192505"/>
            <a:ext cx="8229600" cy="605589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Software Testing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 smtClean="0"/>
              <a:t>“Testing is the process of executing a program with the intention of finding errors.” </a:t>
            </a:r>
          </a:p>
          <a:p>
            <a:pPr>
              <a:buClr>
                <a:srgbClr val="00B050"/>
              </a:buClr>
              <a:buNone/>
            </a:pPr>
            <a:endParaRPr lang="en-US" sz="2400" dirty="0" smtClean="0"/>
          </a:p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 smtClean="0"/>
              <a:t>“Testing can show the presence of bugs but never their absence.”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7201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73768"/>
          </a:xfrm>
        </p:spPr>
        <p:txBody>
          <a:bodyPr>
            <a:normAutofit/>
          </a:bodyPr>
          <a:lstStyle/>
          <a:p>
            <a:r>
              <a:rPr lang="en-US" b="1" dirty="0" smtClean="0">
                <a:cs typeface="Times New Roman" pitchFamily="18" charset="0"/>
              </a:rPr>
              <a:t>Objective Testing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610600" cy="5486400"/>
          </a:xfrm>
        </p:spPr>
        <p:txBody>
          <a:bodyPr/>
          <a:lstStyle/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2400" dirty="0" smtClean="0"/>
              <a:t> Uncover as many as error(or bug) as possible in a given produce.</a:t>
            </a:r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2400" dirty="0" smtClean="0"/>
              <a:t>  Demonstrate a given software product matching its requirement specification.</a:t>
            </a:r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2400" dirty="0" smtClean="0"/>
              <a:t> Validate the quality of a software testing using the minimum cost and effort.</a:t>
            </a:r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2400" dirty="0" smtClean="0"/>
              <a:t> Generate high quality test case, perform effective test and issue correct and helpful problem report.</a:t>
            </a:r>
          </a:p>
        </p:txBody>
      </p:sp>
    </p:spTree>
    <p:extLst>
      <p:ext uri="{BB962C8B-B14F-4D97-AF65-F5344CB8AC3E}">
        <p14:creationId xmlns:p14="http://schemas.microsoft.com/office/powerpoint/2010/main" xmlns="" val="298472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oftware-testing-ppt-7-7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392533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DEVELOPMENT PROCESS EVOLUTION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546" y="994611"/>
            <a:ext cx="8935453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0762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Testing Has Changed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184"/>
          <a:stretch/>
        </p:blipFill>
        <p:spPr bwMode="auto">
          <a:xfrm>
            <a:off x="246697" y="2536108"/>
            <a:ext cx="8873442" cy="2485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0631" y="1058780"/>
            <a:ext cx="26629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itchFamily="66" charset="0"/>
              </a:rPr>
              <a:t>What? I have done the coding and now you want to test it? Why? </a:t>
            </a:r>
            <a:r>
              <a:rPr lang="en-GB" u="sng" dirty="0" smtClean="0">
                <a:solidFill>
                  <a:srgbClr val="FF0000"/>
                </a:solidFill>
                <a:latin typeface="Comic Sans MS" pitchFamily="66" charset="0"/>
              </a:rPr>
              <a:t>We have not got time anyway</a:t>
            </a:r>
            <a:endParaRPr lang="en-GB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80084" y="1058780"/>
            <a:ext cx="3264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  <a:latin typeface="Comic Sans MS" pitchFamily="66" charset="0"/>
              </a:rPr>
              <a:t>OK. May be you were right about testing. It looks like a nasty bug made its way into Live environment and </a:t>
            </a:r>
            <a:r>
              <a:rPr lang="en-GB" u="sng" dirty="0" smtClean="0">
                <a:solidFill>
                  <a:srgbClr val="C00000"/>
                </a:solidFill>
                <a:latin typeface="Comic Sans MS" pitchFamily="66" charset="0"/>
              </a:rPr>
              <a:t>now customers are complaining </a:t>
            </a:r>
            <a:endParaRPr lang="en-GB" u="sng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44652" y="1058780"/>
            <a:ext cx="26629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Testers! You must work harder! Longer! Fasters!</a:t>
            </a:r>
            <a:endParaRPr lang="en-GB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590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Software Testing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430" y="1604212"/>
            <a:ext cx="8999311" cy="2646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0067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Phases in Testing 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589" y="933792"/>
            <a:ext cx="8919411" cy="508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482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76200"/>
            <a:ext cx="8229600" cy="8622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Testing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Methology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8305800" cy="5638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00" dirty="0" smtClean="0"/>
          </a:p>
          <a:p>
            <a:pPr>
              <a:buClr>
                <a:srgbClr val="00B050"/>
              </a:buClr>
              <a:buSzPct val="120000"/>
              <a:buFont typeface="Wingdings" pitchFamily="2" charset="2"/>
              <a:buChar char="Ø"/>
            </a:pPr>
            <a:r>
              <a:rPr lang="en-US" sz="2400" dirty="0" smtClean="0"/>
              <a:t>     BLACK BOX TESTING </a:t>
            </a:r>
          </a:p>
          <a:p>
            <a:pPr>
              <a:buClr>
                <a:srgbClr val="00B050"/>
              </a:buClr>
              <a:buSzPct val="120000"/>
              <a:buFont typeface="Wingdings" pitchFamily="2" charset="2"/>
              <a:buChar char="Ø"/>
            </a:pPr>
            <a:r>
              <a:rPr lang="en-US" sz="2400" dirty="0" smtClean="0"/>
              <a:t>    WHITE BOX TESTING </a:t>
            </a:r>
          </a:p>
        </p:txBody>
      </p:sp>
    </p:spTree>
    <p:extLst>
      <p:ext uri="{BB962C8B-B14F-4D97-AF65-F5344CB8AC3E}">
        <p14:creationId xmlns:p14="http://schemas.microsoft.com/office/powerpoint/2010/main" xmlns="" val="18576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673768"/>
          </a:xfrm>
        </p:spPr>
        <p:txBody>
          <a:bodyPr>
            <a:normAutofit/>
          </a:bodyPr>
          <a:lstStyle/>
          <a:p>
            <a:r>
              <a:rPr lang="en-US" sz="3600" b="0" dirty="0" smtClean="0">
                <a:latin typeface="Times New Roman" pitchFamily="18" charset="0"/>
                <a:cs typeface="Times New Roman" pitchFamily="18" charset="0"/>
              </a:rPr>
              <a:t>Black Box Testing</a:t>
            </a:r>
            <a:endParaRPr lang="en-US" sz="36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842" y="1171074"/>
            <a:ext cx="8662737" cy="5029200"/>
          </a:xfrm>
        </p:spPr>
        <p:txBody>
          <a:bodyPr/>
          <a:lstStyle/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2400" dirty="0" smtClean="0"/>
              <a:t> No knowledge of internal program design or code required </a:t>
            </a:r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2400" dirty="0" smtClean="0"/>
              <a:t> Testing are based on requirement and functionality</a:t>
            </a:r>
          </a:p>
          <a:p>
            <a:pPr>
              <a:buClr>
                <a:srgbClr val="00B050"/>
              </a:buClr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0076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_1_black_box_method0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307431"/>
            <a:ext cx="7391400" cy="5027866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673768"/>
          </a:xfrm>
        </p:spPr>
        <p:txBody>
          <a:bodyPr>
            <a:normAutofit/>
          </a:bodyPr>
          <a:lstStyle/>
          <a:p>
            <a:r>
              <a:rPr lang="en-US" sz="3600" b="0" dirty="0" smtClean="0">
                <a:latin typeface="Times New Roman" pitchFamily="18" charset="0"/>
                <a:cs typeface="Times New Roman" pitchFamily="18" charset="0"/>
              </a:rPr>
              <a:t>Software is considered as a Black Box</a:t>
            </a:r>
            <a:endParaRPr lang="en-US" sz="36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846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05853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WHITE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BOX TESTING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516" y="978568"/>
            <a:ext cx="8566484" cy="5410200"/>
          </a:xfrm>
        </p:spPr>
        <p:txBody>
          <a:bodyPr/>
          <a:lstStyle/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2400" dirty="0" smtClean="0"/>
              <a:t> Knowledge of the internal program design and code required.</a:t>
            </a:r>
          </a:p>
          <a:p>
            <a:pPr>
              <a:buClr>
                <a:srgbClr val="00B050"/>
              </a:buClr>
              <a:buNone/>
            </a:pPr>
            <a:endParaRPr lang="en-US" sz="2400" dirty="0" smtClean="0"/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2400" dirty="0" smtClean="0"/>
              <a:t>Test are based on coverage of code statement,branches,path,condition.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67955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BoxTes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321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70021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LEVEL OF TESTING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610600" cy="5105400"/>
          </a:xfrm>
        </p:spPr>
        <p:txBody>
          <a:bodyPr>
            <a:normAutofit/>
          </a:bodyPr>
          <a:lstStyle/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b="1" dirty="0" smtClean="0"/>
              <a:t>Unit testing </a:t>
            </a:r>
          </a:p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b="1" dirty="0" smtClean="0"/>
              <a:t> Integration testing </a:t>
            </a:r>
          </a:p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b="1" dirty="0" smtClean="0"/>
              <a:t> System testing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78250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326" y="0"/>
            <a:ext cx="8229600" cy="818147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UNIT TESTING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7162800" cy="4572000"/>
          </a:xfrm>
        </p:spPr>
        <p:txBody>
          <a:bodyPr/>
          <a:lstStyle/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2400" dirty="0" smtClean="0"/>
              <a:t> Test  each module individually.</a:t>
            </a:r>
          </a:p>
          <a:p>
            <a:pPr>
              <a:buClr>
                <a:srgbClr val="00B050"/>
              </a:buClr>
              <a:buNone/>
            </a:pPr>
            <a:endParaRPr lang="en-US" sz="2400" dirty="0" smtClean="0"/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2400" dirty="0" smtClean="0"/>
              <a:t> Follows a white box testing.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66233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18147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INTEGRATION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458200" cy="5715000"/>
          </a:xfrm>
        </p:spPr>
        <p:txBody>
          <a:bodyPr/>
          <a:lstStyle/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3600" dirty="0" smtClean="0"/>
              <a:t> </a:t>
            </a:r>
            <a:r>
              <a:rPr lang="en-US" sz="2400" dirty="0"/>
              <a:t>Once all modules have been tested, integration  testing is perform.</a:t>
            </a:r>
          </a:p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/>
              <a:t>It is systematic testing </a:t>
            </a:r>
          </a:p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/>
              <a:t>Produce test to identify errors associated with interfacing.</a:t>
            </a:r>
          </a:p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 smtClean="0"/>
              <a:t>TYPES</a:t>
            </a:r>
            <a:r>
              <a:rPr lang="en-US" sz="2400" dirty="0"/>
              <a:t>:-</a:t>
            </a:r>
          </a:p>
          <a:p>
            <a:pPr marL="914400" lvl="1" indent="-515938"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/>
              <a:t>Big bang integration testing</a:t>
            </a:r>
          </a:p>
          <a:p>
            <a:pPr marL="914400" lvl="1" indent="-515938"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/>
              <a:t>Top down integration testing</a:t>
            </a:r>
          </a:p>
          <a:p>
            <a:pPr marL="914400" lvl="1" indent="-515938"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/>
              <a:t>Bottom up integration testing</a:t>
            </a:r>
          </a:p>
          <a:p>
            <a:pPr marL="914400" lvl="1" indent="-515938"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/>
              <a:t>Mixed integration testing </a:t>
            </a:r>
          </a:p>
        </p:txBody>
      </p:sp>
    </p:spTree>
    <p:extLst>
      <p:ext uri="{BB962C8B-B14F-4D97-AF65-F5344CB8AC3E}">
        <p14:creationId xmlns:p14="http://schemas.microsoft.com/office/powerpoint/2010/main" xmlns="" val="100179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6871"/>
            <a:ext cx="8229600" cy="855018"/>
          </a:xfrm>
        </p:spPr>
        <p:txBody>
          <a:bodyPr>
            <a:normAutofit/>
          </a:bodyPr>
          <a:lstStyle/>
          <a:p>
            <a:r>
              <a:rPr lang="en-US" dirty="0" smtClean="0"/>
              <a:t>System Testing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8305800" cy="5638800"/>
          </a:xfrm>
        </p:spPr>
        <p:txBody>
          <a:bodyPr>
            <a:normAutofit/>
          </a:bodyPr>
          <a:lstStyle/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/>
              <a:t> This system as a whole is tested to uncover requirement errors.</a:t>
            </a:r>
          </a:p>
          <a:p>
            <a:pPr marL="457200" indent="-457200"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/>
              <a:t> verifies that all system element work properly and that overall system function and performance has been achieved.</a:t>
            </a:r>
          </a:p>
          <a:p>
            <a:pPr marL="457200" indent="-457200"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 smtClean="0"/>
              <a:t>TYPES</a:t>
            </a:r>
            <a:r>
              <a:rPr lang="en-US" sz="2400" dirty="0"/>
              <a:t>:-</a:t>
            </a:r>
          </a:p>
          <a:p>
            <a:pPr marL="914400" lvl="1" indent="-515938"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/>
              <a:t> Alfa testing </a:t>
            </a:r>
          </a:p>
          <a:p>
            <a:pPr marL="914400" lvl="1" indent="-515938"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/>
              <a:t>Beta testing</a:t>
            </a:r>
          </a:p>
          <a:p>
            <a:pPr marL="914400" lvl="1" indent="-515938"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/>
              <a:t>Acceptance testing </a:t>
            </a:r>
          </a:p>
          <a:p>
            <a:pPr marL="914400" lvl="1" indent="-515938"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/>
              <a:t>Performance testing </a:t>
            </a:r>
          </a:p>
        </p:txBody>
      </p:sp>
    </p:spTree>
    <p:extLst>
      <p:ext uri="{BB962C8B-B14F-4D97-AF65-F5344CB8AC3E}">
        <p14:creationId xmlns:p14="http://schemas.microsoft.com/office/powerpoint/2010/main" xmlns="" val="13308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 today’s lecture, we explored</a:t>
            </a:r>
            <a:r>
              <a:rPr lang="en-US" sz="2400" dirty="0"/>
              <a:t> </a:t>
            </a:r>
            <a:r>
              <a:rPr lang="en-US" sz="2400" dirty="0" smtClean="0"/>
              <a:t>what quality is and why it is important in the life cycle of a software.</a:t>
            </a:r>
          </a:p>
          <a:p>
            <a:r>
              <a:rPr lang="en-US" altLang="en-US" sz="2400" dirty="0" smtClean="0"/>
              <a:t>We explored different types of testing such as white box, black box, unit</a:t>
            </a:r>
            <a:r>
              <a:rPr lang="en-US" altLang="en-US" sz="2400" smtClean="0"/>
              <a:t>, integration </a:t>
            </a:r>
            <a:r>
              <a:rPr lang="en-US" altLang="en-US" sz="2400" dirty="0" smtClean="0"/>
              <a:t>and system testing. </a:t>
            </a:r>
            <a:endParaRPr lang="en-US" alt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Our discussion on Testing will continue and we will explore some challenges associated with testing in real life</a:t>
            </a:r>
          </a:p>
          <a:p>
            <a:r>
              <a:rPr lang="en-US" altLang="en-US" sz="2400" dirty="0" smtClean="0"/>
              <a:t>We will explore further  unit, integration and system testing in details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11255</TotalTime>
  <Words>500</Words>
  <Application>Microsoft Office PowerPoint</Application>
  <PresentationFormat>On-screen Show (4:3)</PresentationFormat>
  <Paragraphs>82</Paragraphs>
  <Slides>24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os-8</vt:lpstr>
      <vt:lpstr>Slide 1</vt:lpstr>
      <vt:lpstr>Summary of the previous lecture</vt:lpstr>
      <vt:lpstr>Part- 2 (a):   Software Testing</vt:lpstr>
      <vt:lpstr>Outlines</vt:lpstr>
      <vt:lpstr>Objectives</vt:lpstr>
      <vt:lpstr>Software Testing</vt:lpstr>
      <vt:lpstr>Objective Testing</vt:lpstr>
      <vt:lpstr>Slide 8</vt:lpstr>
      <vt:lpstr>DEVELOPMENT PROCESS EVOLUTION</vt:lpstr>
      <vt:lpstr>How Testing Has Changed</vt:lpstr>
      <vt:lpstr>History of Software Testing</vt:lpstr>
      <vt:lpstr>Phases in Testing </vt:lpstr>
      <vt:lpstr>Testing Methology </vt:lpstr>
      <vt:lpstr>Black Box Testing</vt:lpstr>
      <vt:lpstr>Software is considered as a Black Box</vt:lpstr>
      <vt:lpstr>WHITE BOX TESTING </vt:lpstr>
      <vt:lpstr>Slide 17</vt:lpstr>
      <vt:lpstr>LEVEL OF TESTING</vt:lpstr>
      <vt:lpstr>UNIT TESTING </vt:lpstr>
      <vt:lpstr>INTEGRATION TESTING</vt:lpstr>
      <vt:lpstr>System Testing 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338</cp:revision>
  <cp:lastPrinted>2001-06-14T13:58:17Z</cp:lastPrinted>
  <dcterms:created xsi:type="dcterms:W3CDTF">2011-01-13T23:43:38Z</dcterms:created>
  <dcterms:modified xsi:type="dcterms:W3CDTF">2015-11-28T08:44:45Z</dcterms:modified>
</cp:coreProperties>
</file>