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61" r:id="rId2"/>
    <p:sldId id="440" r:id="rId3"/>
    <p:sldId id="488" r:id="rId4"/>
    <p:sldId id="544" r:id="rId5"/>
    <p:sldId id="545" r:id="rId6"/>
    <p:sldId id="490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499" r:id="rId15"/>
    <p:sldId id="500" r:id="rId16"/>
    <p:sldId id="501" r:id="rId17"/>
    <p:sldId id="502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511" r:id="rId26"/>
    <p:sldId id="512" r:id="rId27"/>
    <p:sldId id="513" r:id="rId28"/>
    <p:sldId id="514" r:id="rId29"/>
    <p:sldId id="515" r:id="rId30"/>
    <p:sldId id="516" r:id="rId31"/>
    <p:sldId id="517" r:id="rId32"/>
    <p:sldId id="518" r:id="rId33"/>
    <p:sldId id="519" r:id="rId34"/>
    <p:sldId id="520" r:id="rId35"/>
    <p:sldId id="521" r:id="rId36"/>
    <p:sldId id="522" r:id="rId37"/>
    <p:sldId id="523" r:id="rId38"/>
    <p:sldId id="524" r:id="rId39"/>
    <p:sldId id="525" r:id="rId40"/>
    <p:sldId id="526" r:id="rId41"/>
    <p:sldId id="527" r:id="rId42"/>
    <p:sldId id="528" r:id="rId43"/>
    <p:sldId id="529" r:id="rId44"/>
    <p:sldId id="534" r:id="rId45"/>
    <p:sldId id="535" r:id="rId46"/>
    <p:sldId id="40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0" autoAdjust="0"/>
    <p:restoredTop sz="90833" autoAdjust="0"/>
  </p:normalViewPr>
  <p:slideViewPr>
    <p:cSldViewPr>
      <p:cViewPr>
        <p:scale>
          <a:sx n="90" d="100"/>
          <a:sy n="90" d="100"/>
        </p:scale>
        <p:origin x="-738" y="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3BACE-9753-4288-81BF-CA0AA97B45C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C037D-9507-48BF-87C9-41CD2FC27153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DA936-2C05-48EF-AC28-47CAE7B0D7E4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BBAA-02E3-4CDB-9405-F6DF87B41D9D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C57DB-EAB1-4707-9963-361DAAF57BBB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4C31B-5298-4FD3-AD75-2432193C1CA6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552FE-7A02-416F-84DD-A09471D1823F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F3449-9570-4B04-A49D-7A66BA3B23B6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21034-B219-412E-810C-8FB20A362A0D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C9BF-6D4A-41F7-B299-1371CC83BAC8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C2EE4-9BDE-449F-9971-133733051014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00BB-CE62-4ED4-A1D6-7D0EF4A96ABB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452D8-C516-4867-B9AC-5F43494B23E3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5.png"/><Relationship Id="rId47" Type="http://schemas.openxmlformats.org/officeDocument/2006/relationships/image" Target="../media/image50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63" Type="http://schemas.openxmlformats.org/officeDocument/2006/relationships/image" Target="../media/image6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png"/><Relationship Id="rId40" Type="http://schemas.openxmlformats.org/officeDocument/2006/relationships/image" Target="../media/image43.png"/><Relationship Id="rId45" Type="http://schemas.openxmlformats.org/officeDocument/2006/relationships/image" Target="../media/image48.png"/><Relationship Id="rId53" Type="http://schemas.openxmlformats.org/officeDocument/2006/relationships/image" Target="../media/image56.png"/><Relationship Id="rId58" Type="http://schemas.openxmlformats.org/officeDocument/2006/relationships/image" Target="../media/image61.png"/><Relationship Id="rId66" Type="http://schemas.openxmlformats.org/officeDocument/2006/relationships/image" Target="../media/image69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pn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61" Type="http://schemas.openxmlformats.org/officeDocument/2006/relationships/image" Target="../media/image64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png"/><Relationship Id="rId65" Type="http://schemas.openxmlformats.org/officeDocument/2006/relationships/image" Target="../media/image6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7.png"/><Relationship Id="rId8" Type="http://schemas.openxmlformats.org/officeDocument/2006/relationships/image" Target="../media/image11.png"/><Relationship Id="rId51" Type="http://schemas.openxmlformats.org/officeDocument/2006/relationships/image" Target="../media/image54.png"/><Relationship Id="rId3" Type="http://schemas.openxmlformats.org/officeDocument/2006/relationships/image" Target="../media/image6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9.png"/><Relationship Id="rId59" Type="http://schemas.openxmlformats.org/officeDocument/2006/relationships/image" Target="../media/image62.png"/><Relationship Id="rId67" Type="http://schemas.openxmlformats.org/officeDocument/2006/relationships/image" Target="../media/image70.png"/><Relationship Id="rId20" Type="http://schemas.openxmlformats.org/officeDocument/2006/relationships/image" Target="../media/image23.png"/><Relationship Id="rId41" Type="http://schemas.openxmlformats.org/officeDocument/2006/relationships/image" Target="../media/image44.png"/><Relationship Id="rId54" Type="http://schemas.openxmlformats.org/officeDocument/2006/relationships/image" Target="../media/image57.png"/><Relationship Id="rId62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png"/><Relationship Id="rId21" Type="http://schemas.openxmlformats.org/officeDocument/2006/relationships/image" Target="../media/image25.png"/><Relationship Id="rId34" Type="http://schemas.openxmlformats.org/officeDocument/2006/relationships/image" Target="../media/image38.png"/><Relationship Id="rId42" Type="http://schemas.openxmlformats.org/officeDocument/2006/relationships/image" Target="../media/image9.png"/><Relationship Id="rId47" Type="http://schemas.openxmlformats.org/officeDocument/2006/relationships/image" Target="../media/image50.png"/><Relationship Id="rId50" Type="http://schemas.openxmlformats.org/officeDocument/2006/relationships/image" Target="../media/image53.png"/><Relationship Id="rId55" Type="http://schemas.openxmlformats.org/officeDocument/2006/relationships/image" Target="../media/image58.png"/><Relationship Id="rId63" Type="http://schemas.openxmlformats.org/officeDocument/2006/relationships/image" Target="../media/image6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6" Type="http://schemas.openxmlformats.org/officeDocument/2006/relationships/image" Target="../media/image20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40" Type="http://schemas.openxmlformats.org/officeDocument/2006/relationships/image" Target="../media/image44.png"/><Relationship Id="rId45" Type="http://schemas.openxmlformats.org/officeDocument/2006/relationships/image" Target="../media/image48.png"/><Relationship Id="rId53" Type="http://schemas.openxmlformats.org/officeDocument/2006/relationships/image" Target="../media/image56.png"/><Relationship Id="rId58" Type="http://schemas.openxmlformats.org/officeDocument/2006/relationships/image" Target="../media/image61.png"/><Relationship Id="rId66" Type="http://schemas.openxmlformats.org/officeDocument/2006/relationships/image" Target="../media/image69.png"/><Relationship Id="rId5" Type="http://schemas.openxmlformats.org/officeDocument/2006/relationships/image" Target="../media/image8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49" Type="http://schemas.openxmlformats.org/officeDocument/2006/relationships/image" Target="../media/image52.png"/><Relationship Id="rId57" Type="http://schemas.openxmlformats.org/officeDocument/2006/relationships/image" Target="../media/image60.png"/><Relationship Id="rId61" Type="http://schemas.openxmlformats.org/officeDocument/2006/relationships/image" Target="../media/image64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4" Type="http://schemas.openxmlformats.org/officeDocument/2006/relationships/image" Target="../media/image47.png"/><Relationship Id="rId52" Type="http://schemas.openxmlformats.org/officeDocument/2006/relationships/image" Target="../media/image55.png"/><Relationship Id="rId60" Type="http://schemas.openxmlformats.org/officeDocument/2006/relationships/image" Target="../media/image63.png"/><Relationship Id="rId65" Type="http://schemas.openxmlformats.org/officeDocument/2006/relationships/image" Target="../media/image68.png"/><Relationship Id="rId4" Type="http://schemas.openxmlformats.org/officeDocument/2006/relationships/image" Target="../media/image7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43" Type="http://schemas.openxmlformats.org/officeDocument/2006/relationships/image" Target="../media/image46.png"/><Relationship Id="rId48" Type="http://schemas.openxmlformats.org/officeDocument/2006/relationships/image" Target="../media/image51.png"/><Relationship Id="rId56" Type="http://schemas.openxmlformats.org/officeDocument/2006/relationships/image" Target="../media/image59.png"/><Relationship Id="rId64" Type="http://schemas.openxmlformats.org/officeDocument/2006/relationships/image" Target="../media/image67.png"/><Relationship Id="rId8" Type="http://schemas.openxmlformats.org/officeDocument/2006/relationships/image" Target="../media/image12.png"/><Relationship Id="rId51" Type="http://schemas.openxmlformats.org/officeDocument/2006/relationships/image" Target="../media/image54.png"/><Relationship Id="rId3" Type="http://schemas.openxmlformats.org/officeDocument/2006/relationships/image" Target="../media/image6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Relationship Id="rId46" Type="http://schemas.openxmlformats.org/officeDocument/2006/relationships/image" Target="../media/image49.png"/><Relationship Id="rId59" Type="http://schemas.openxmlformats.org/officeDocument/2006/relationships/image" Target="../media/image62.png"/><Relationship Id="rId67" Type="http://schemas.openxmlformats.org/officeDocument/2006/relationships/image" Target="../media/image70.png"/><Relationship Id="rId20" Type="http://schemas.openxmlformats.org/officeDocument/2006/relationships/image" Target="../media/image24.png"/><Relationship Id="rId41" Type="http://schemas.openxmlformats.org/officeDocument/2006/relationships/image" Target="../media/image45.png"/><Relationship Id="rId54" Type="http://schemas.openxmlformats.org/officeDocument/2006/relationships/image" Target="../media/image57.png"/><Relationship Id="rId62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90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30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800" dirty="0" smtClean="0">
                <a:ea typeface="ＭＳ Ｐゴシック" pitchFamily="34" charset="-128"/>
              </a:rPr>
              <a:t>Single Layer </a:t>
            </a:r>
            <a:r>
              <a:rPr lang="en-US" altLang="ja-JP" sz="2800" dirty="0" err="1" smtClean="0">
                <a:ea typeface="ＭＳ Ｐゴシック" pitchFamily="34" charset="-128"/>
              </a:rPr>
              <a:t>Perceptron</a:t>
            </a:r>
            <a:endParaRPr lang="en-US" altLang="ja-JP" sz="2800" dirty="0" smtClean="0">
              <a:ea typeface="ＭＳ Ｐゴシック" pitchFamily="34" charset="-128"/>
            </a:endParaRPr>
          </a:p>
          <a:p>
            <a:r>
              <a:rPr lang="en-US" altLang="ja-JP" sz="2800" dirty="0" smtClean="0">
                <a:ea typeface="ＭＳ Ｐゴシック" pitchFamily="34" charset="-128"/>
              </a:rPr>
              <a:t>Multi-Layer Networks</a:t>
            </a:r>
          </a:p>
          <a:p>
            <a:r>
              <a:rPr lang="en-US" altLang="ko-KR" sz="2800" dirty="0" smtClean="0">
                <a:ea typeface="굴림" charset="-127"/>
              </a:rPr>
              <a:t>Example </a:t>
            </a:r>
          </a:p>
          <a:p>
            <a:r>
              <a:rPr lang="en-US" altLang="ja-JP" sz="2800" dirty="0" smtClean="0">
                <a:ea typeface="ＭＳ Ｐゴシック" pitchFamily="34" charset="-128"/>
              </a:rPr>
              <a:t>Training Multilayer </a:t>
            </a:r>
            <a:r>
              <a:rPr lang="en-US" altLang="ja-JP" sz="2800" dirty="0" err="1" smtClean="0">
                <a:ea typeface="ＭＳ Ｐゴシック" pitchFamily="34" charset="-128"/>
              </a:rPr>
              <a:t>Perceptron</a:t>
            </a:r>
            <a:r>
              <a:rPr lang="en-US" altLang="ko-KR" sz="2800" dirty="0" smtClean="0">
                <a:ea typeface="굴림" charset="-127"/>
              </a:rPr>
              <a:t> 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Unsupervised learning</a:t>
            </a:r>
          </a:p>
          <a:p>
            <a:r>
              <a:rPr lang="en-US" dirty="0" smtClean="0"/>
              <a:t>Unsupervised learning Approaches </a:t>
            </a:r>
            <a:endParaRPr lang="en-US" altLang="ja-JP" dirty="0" smtClean="0">
              <a:ea typeface="ＭＳ Ｐゴシック" pitchFamily="34" charset="-128"/>
            </a:endParaRPr>
          </a:p>
          <a:p>
            <a:r>
              <a:rPr lang="en-US" altLang="ko-KR" dirty="0" smtClean="0">
                <a:ea typeface="굴림" charset="-127"/>
              </a:rPr>
              <a:t>Self Organizing Map (SOM)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applying unsupervised learning trying to find hidden structure in unlabeled data. </a:t>
            </a:r>
          </a:p>
          <a:p>
            <a:r>
              <a:rPr lang="en-US" dirty="0" smtClean="0"/>
              <a:t>Since the examples given to the learner are unlabeled, there is no error or reward signal to evaluate a potential solution. This distinguishes unsupervised learning </a:t>
            </a:r>
            <a:r>
              <a:rPr lang="en-US" dirty="0" err="1" smtClean="0"/>
              <a:t>fromsupervised</a:t>
            </a:r>
            <a:r>
              <a:rPr lang="en-US" dirty="0" smtClean="0"/>
              <a:t> learning and reinforcement learning.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 Approaches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Approaches to unsupervised learning include:</a:t>
            </a:r>
          </a:p>
          <a:p>
            <a:pPr lvl="1"/>
            <a:r>
              <a:rPr lang="en-US" dirty="0" smtClean="0"/>
              <a:t>clustering</a:t>
            </a:r>
          </a:p>
          <a:p>
            <a:r>
              <a:rPr lang="en-US" dirty="0" smtClean="0"/>
              <a:t>blind signal separation using feature extraction techniques for dimensionality reduction </a:t>
            </a:r>
          </a:p>
          <a:p>
            <a:r>
              <a:rPr lang="en-US" dirty="0" smtClean="0"/>
              <a:t>Among neural network models, the self-organizing map (SOM) and adaptive resonance theory(ART) are commonly used unsupervised learning algorithms.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Self-Organizing Map (SOM)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001000" cy="838200"/>
          </a:xfrm>
        </p:spPr>
        <p:txBody>
          <a:bodyPr/>
          <a:lstStyle/>
          <a:p>
            <a:r>
              <a:rPr lang="en-US" sz="3600" dirty="0" err="1">
                <a:solidFill>
                  <a:schemeClr val="tx1"/>
                </a:solidFill>
              </a:rPr>
              <a:t>Kohonen</a:t>
            </a:r>
            <a:r>
              <a:rPr lang="en-US" sz="3600" dirty="0">
                <a:solidFill>
                  <a:schemeClr val="tx1"/>
                </a:solidFill>
              </a:rPr>
              <a:t> Self Organizing Map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3429000" cy="1524000"/>
          </a:xfrm>
        </p:spPr>
        <p:txBody>
          <a:bodyPr>
            <a:normAutofit lnSpcReduction="10000"/>
          </a:bodyPr>
          <a:lstStyle/>
          <a:p>
            <a:pPr marL="57150" indent="-57150">
              <a:buFontTx/>
              <a:buNone/>
            </a:pPr>
            <a:r>
              <a:rPr lang="en-US" sz="2400" dirty="0"/>
              <a:t>Developed by this guy (</a:t>
            </a:r>
            <a:r>
              <a:rPr lang="en-US" sz="2400" dirty="0" err="1"/>
              <a:t>Teuvo</a:t>
            </a:r>
            <a:r>
              <a:rPr lang="en-US" sz="2400" dirty="0"/>
              <a:t> </a:t>
            </a:r>
            <a:r>
              <a:rPr lang="en-US" sz="2400" dirty="0" err="1"/>
              <a:t>Kohonen</a:t>
            </a:r>
            <a:r>
              <a:rPr lang="en-US" sz="2400" dirty="0"/>
              <a:t>) at U of  Helsinki in the early 1980s.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419600" y="5105400"/>
            <a:ext cx="4648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n-US"/>
              <a:t>Based on work by this guy (Christoph von der Malsburg) at Ruhr-Universität Bochum in the mid-1970s. 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H="1">
            <a:off x="3733800" y="5638800"/>
            <a:ext cx="6096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3810000" y="2362200"/>
            <a:ext cx="6096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5128" name="Picture 8" descr="TeuvoKohon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95400"/>
            <a:ext cx="3014663" cy="3657600"/>
          </a:xfrm>
          <a:prstGeom prst="rect">
            <a:avLst/>
          </a:prstGeom>
          <a:noFill/>
        </p:spPr>
      </p:pic>
      <p:pic>
        <p:nvPicPr>
          <p:cNvPr id="5129" name="Picture 9" descr="malsbu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200400"/>
            <a:ext cx="2590800" cy="3486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9121428" cy="682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952569" cy="6789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bag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1557338"/>
            <a:ext cx="952500" cy="571500"/>
          </a:xfrm>
          <a:prstGeom prst="rect">
            <a:avLst/>
          </a:prstGeom>
          <a:noFill/>
        </p:spPr>
      </p:pic>
      <p:pic>
        <p:nvPicPr>
          <p:cNvPr id="80899" name="Picture 3" descr="baguet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2420938"/>
            <a:ext cx="952500" cy="571500"/>
          </a:xfrm>
          <a:prstGeom prst="rect">
            <a:avLst/>
          </a:prstGeom>
          <a:noFill/>
        </p:spPr>
      </p:pic>
      <p:pic>
        <p:nvPicPr>
          <p:cNvPr id="80900" name="Picture 4" descr="ciabat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2349500"/>
            <a:ext cx="952500" cy="571500"/>
          </a:xfrm>
          <a:prstGeom prst="rect">
            <a:avLst/>
          </a:prstGeom>
          <a:noFill/>
        </p:spPr>
      </p:pic>
      <p:pic>
        <p:nvPicPr>
          <p:cNvPr id="80901" name="Picture 5" descr="fladenbr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6375" y="4221163"/>
            <a:ext cx="952500" cy="571500"/>
          </a:xfrm>
          <a:prstGeom prst="rect">
            <a:avLst/>
          </a:prstGeom>
          <a:noFill/>
        </p:spPr>
      </p:pic>
      <p:pic>
        <p:nvPicPr>
          <p:cNvPr id="80902" name="Picture 6" descr="hamburger-broetche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950" y="4941888"/>
            <a:ext cx="952500" cy="571500"/>
          </a:xfrm>
          <a:prstGeom prst="rect">
            <a:avLst/>
          </a:prstGeom>
          <a:noFill/>
        </p:spPr>
      </p:pic>
      <p:pic>
        <p:nvPicPr>
          <p:cNvPr id="80903" name="Picture 7" descr="meterweissbro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19925" y="1700213"/>
            <a:ext cx="952500" cy="571500"/>
          </a:xfrm>
          <a:prstGeom prst="rect">
            <a:avLst/>
          </a:prstGeom>
          <a:noFill/>
        </p:spPr>
      </p:pic>
      <p:pic>
        <p:nvPicPr>
          <p:cNvPr id="80904" name="Picture 8" descr="pumpernicke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33800" y="5486400"/>
            <a:ext cx="952500" cy="571500"/>
          </a:xfrm>
          <a:prstGeom prst="rect">
            <a:avLst/>
          </a:prstGeom>
          <a:noFill/>
        </p:spPr>
      </p:pic>
      <p:pic>
        <p:nvPicPr>
          <p:cNvPr id="80905" name="Picture 9" descr="tramezzin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31913" y="4797425"/>
            <a:ext cx="952500" cy="571500"/>
          </a:xfrm>
          <a:prstGeom prst="rect">
            <a:avLst/>
          </a:prstGeom>
          <a:noFill/>
        </p:spPr>
      </p:pic>
      <p:pic>
        <p:nvPicPr>
          <p:cNvPr id="80906" name="Picture 10" descr="weissbro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43213" y="692150"/>
            <a:ext cx="952500" cy="571500"/>
          </a:xfrm>
          <a:prstGeom prst="rect">
            <a:avLst/>
          </a:prstGeom>
          <a:noFill/>
        </p:spPr>
      </p:pic>
      <p:pic>
        <p:nvPicPr>
          <p:cNvPr id="80907" name="Picture 11" descr="austern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32588" y="1052513"/>
            <a:ext cx="952500" cy="571500"/>
          </a:xfrm>
          <a:prstGeom prst="rect">
            <a:avLst/>
          </a:prstGeom>
          <a:noFill/>
        </p:spPr>
      </p:pic>
      <p:pic>
        <p:nvPicPr>
          <p:cNvPr id="80908" name="Picture 12" descr="calamari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300788" y="260350"/>
            <a:ext cx="952500" cy="571500"/>
          </a:xfrm>
          <a:prstGeom prst="rect">
            <a:avLst/>
          </a:prstGeom>
          <a:noFill/>
        </p:spPr>
      </p:pic>
      <p:pic>
        <p:nvPicPr>
          <p:cNvPr id="80909" name="Picture 13" descr="forellenfilets-geraeucher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40200" y="2205038"/>
            <a:ext cx="952500" cy="571500"/>
          </a:xfrm>
          <a:prstGeom prst="rect">
            <a:avLst/>
          </a:prstGeom>
          <a:noFill/>
        </p:spPr>
      </p:pic>
      <p:pic>
        <p:nvPicPr>
          <p:cNvPr id="80910" name="Picture 14" descr="hummer-tiefgefroren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03350" y="1700213"/>
            <a:ext cx="952500" cy="571500"/>
          </a:xfrm>
          <a:prstGeom prst="rect">
            <a:avLst/>
          </a:prstGeom>
          <a:noFill/>
        </p:spPr>
      </p:pic>
      <p:pic>
        <p:nvPicPr>
          <p:cNvPr id="80911" name="Picture 15" descr="krabben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3850" y="3644900"/>
            <a:ext cx="952500" cy="571500"/>
          </a:xfrm>
          <a:prstGeom prst="rect">
            <a:avLst/>
          </a:prstGeom>
          <a:noFill/>
        </p:spPr>
      </p:pic>
      <p:pic>
        <p:nvPicPr>
          <p:cNvPr id="80912" name="Picture 16" descr="miesmuscheln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57200" y="6096000"/>
            <a:ext cx="952500" cy="571500"/>
          </a:xfrm>
          <a:prstGeom prst="rect">
            <a:avLst/>
          </a:prstGeom>
          <a:noFill/>
        </p:spPr>
      </p:pic>
      <p:pic>
        <p:nvPicPr>
          <p:cNvPr id="80913" name="Picture 17" descr="rotbarschfilet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076825" y="0"/>
            <a:ext cx="952500" cy="571500"/>
          </a:xfrm>
          <a:prstGeom prst="rect">
            <a:avLst/>
          </a:prstGeom>
          <a:noFill/>
        </p:spPr>
      </p:pic>
      <p:pic>
        <p:nvPicPr>
          <p:cNvPr id="80914" name="Picture 18" descr="scholle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096000" y="5334000"/>
            <a:ext cx="952500" cy="571500"/>
          </a:xfrm>
          <a:prstGeom prst="rect">
            <a:avLst/>
          </a:prstGeom>
          <a:noFill/>
        </p:spPr>
      </p:pic>
      <p:pic>
        <p:nvPicPr>
          <p:cNvPr id="80915" name="Picture 19" descr="surimi-sticks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219700" y="836613"/>
            <a:ext cx="952500" cy="571500"/>
          </a:xfrm>
          <a:prstGeom prst="rect">
            <a:avLst/>
          </a:prstGeom>
          <a:noFill/>
        </p:spPr>
      </p:pic>
      <p:pic>
        <p:nvPicPr>
          <p:cNvPr id="80916" name="Picture 20" descr="tintenfisch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95288" y="981075"/>
            <a:ext cx="952500" cy="571500"/>
          </a:xfrm>
          <a:prstGeom prst="rect">
            <a:avLst/>
          </a:prstGeom>
          <a:noFill/>
        </p:spPr>
      </p:pic>
      <p:pic>
        <p:nvPicPr>
          <p:cNvPr id="80917" name="Picture 21" descr="victoriabarschfilet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476375" y="3573463"/>
            <a:ext cx="952500" cy="571500"/>
          </a:xfrm>
          <a:prstGeom prst="rect">
            <a:avLst/>
          </a:prstGeom>
          <a:noFill/>
        </p:spPr>
      </p:pic>
      <p:pic>
        <p:nvPicPr>
          <p:cNvPr id="80918" name="Picture 22" descr="zander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733800" y="4800600"/>
            <a:ext cx="952500" cy="571500"/>
          </a:xfrm>
          <a:prstGeom prst="rect">
            <a:avLst/>
          </a:prstGeom>
          <a:noFill/>
        </p:spPr>
      </p:pic>
      <p:pic>
        <p:nvPicPr>
          <p:cNvPr id="80919" name="Picture 23" descr="bier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172450" y="1557338"/>
            <a:ext cx="952500" cy="571500"/>
          </a:xfrm>
          <a:prstGeom prst="rect">
            <a:avLst/>
          </a:prstGeom>
          <a:noFill/>
        </p:spPr>
      </p:pic>
      <p:pic>
        <p:nvPicPr>
          <p:cNvPr id="80920" name="Picture 24" descr="jenever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68313" y="2349500"/>
            <a:ext cx="952500" cy="571500"/>
          </a:xfrm>
          <a:prstGeom prst="rect">
            <a:avLst/>
          </a:prstGeom>
          <a:noFill/>
        </p:spPr>
      </p:pic>
      <p:pic>
        <p:nvPicPr>
          <p:cNvPr id="80921" name="Picture 25" descr="kalbsbraten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5867400" y="3860800"/>
            <a:ext cx="952500" cy="571500"/>
          </a:xfrm>
          <a:prstGeom prst="rect">
            <a:avLst/>
          </a:prstGeom>
          <a:noFill/>
        </p:spPr>
      </p:pic>
      <p:pic>
        <p:nvPicPr>
          <p:cNvPr id="80922" name="Picture 26" descr="blutwurst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3635375" y="1557338"/>
            <a:ext cx="952500" cy="571500"/>
          </a:xfrm>
          <a:prstGeom prst="rect">
            <a:avLst/>
          </a:prstGeom>
          <a:noFill/>
        </p:spPr>
      </p:pic>
      <p:pic>
        <p:nvPicPr>
          <p:cNvPr id="80923" name="Picture 27" descr="kalbsschnitzel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39750" y="4292600"/>
            <a:ext cx="952500" cy="571500"/>
          </a:xfrm>
          <a:prstGeom prst="rect">
            <a:avLst/>
          </a:prstGeom>
          <a:noFill/>
        </p:spPr>
      </p:pic>
      <p:pic>
        <p:nvPicPr>
          <p:cNvPr id="80924" name="Picture 28" descr="lammkeule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3563938" y="0"/>
            <a:ext cx="952500" cy="571500"/>
          </a:xfrm>
          <a:prstGeom prst="rect">
            <a:avLst/>
          </a:prstGeom>
          <a:noFill/>
        </p:spPr>
      </p:pic>
      <p:pic>
        <p:nvPicPr>
          <p:cNvPr id="80925" name="Picture 29" descr="lammschulter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555875" y="3573463"/>
            <a:ext cx="952500" cy="571500"/>
          </a:xfrm>
          <a:prstGeom prst="rect">
            <a:avLst/>
          </a:prstGeom>
          <a:noFill/>
        </p:spPr>
      </p:pic>
      <p:pic>
        <p:nvPicPr>
          <p:cNvPr id="80926" name="Picture 30" descr="lammsteak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6011863" y="1557338"/>
            <a:ext cx="952500" cy="571500"/>
          </a:xfrm>
          <a:prstGeom prst="rect">
            <a:avLst/>
          </a:prstGeom>
          <a:noFill/>
        </p:spPr>
      </p:pic>
      <p:pic>
        <p:nvPicPr>
          <p:cNvPr id="80927" name="Picture 31" descr="artischocken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1258888" y="333375"/>
            <a:ext cx="952500" cy="571500"/>
          </a:xfrm>
          <a:prstGeom prst="rect">
            <a:avLst/>
          </a:prstGeom>
          <a:noFill/>
        </p:spPr>
      </p:pic>
      <p:pic>
        <p:nvPicPr>
          <p:cNvPr id="80928" name="Picture 32" descr="aubergine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539750" y="5445125"/>
            <a:ext cx="952500" cy="571500"/>
          </a:xfrm>
          <a:prstGeom prst="rect">
            <a:avLst/>
          </a:prstGeom>
          <a:noFill/>
        </p:spPr>
      </p:pic>
      <p:pic>
        <p:nvPicPr>
          <p:cNvPr id="80929" name="Picture 33" descr="bohnen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7812088" y="4508500"/>
            <a:ext cx="952500" cy="571500"/>
          </a:xfrm>
          <a:prstGeom prst="rect">
            <a:avLst/>
          </a:prstGeom>
          <a:noFill/>
        </p:spPr>
      </p:pic>
      <p:pic>
        <p:nvPicPr>
          <p:cNvPr id="80930" name="Picture 34" descr="chicoree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5003800" y="1557338"/>
            <a:ext cx="952500" cy="571500"/>
          </a:xfrm>
          <a:prstGeom prst="rect">
            <a:avLst/>
          </a:prstGeom>
          <a:noFill/>
        </p:spPr>
      </p:pic>
      <p:pic>
        <p:nvPicPr>
          <p:cNvPr id="80931" name="Picture 35" descr="fleischtomaten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2590800" y="6096000"/>
            <a:ext cx="952500" cy="571500"/>
          </a:xfrm>
          <a:prstGeom prst="rect">
            <a:avLst/>
          </a:prstGeom>
          <a:noFill/>
        </p:spPr>
      </p:pic>
      <p:pic>
        <p:nvPicPr>
          <p:cNvPr id="80932" name="Picture 36" descr="fruehlingszwiebeln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6732588" y="4365625"/>
            <a:ext cx="952500" cy="571500"/>
          </a:xfrm>
          <a:prstGeom prst="rect">
            <a:avLst/>
          </a:prstGeom>
          <a:noFill/>
        </p:spPr>
      </p:pic>
      <p:pic>
        <p:nvPicPr>
          <p:cNvPr id="80933" name="Picture 37" descr="gruener-spargel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2700338" y="4365625"/>
            <a:ext cx="952500" cy="571500"/>
          </a:xfrm>
          <a:prstGeom prst="rect">
            <a:avLst/>
          </a:prstGeom>
          <a:noFill/>
        </p:spPr>
      </p:pic>
      <p:pic>
        <p:nvPicPr>
          <p:cNvPr id="80934" name="Picture 38" descr="karotten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250825" y="333375"/>
            <a:ext cx="952500" cy="571500"/>
          </a:xfrm>
          <a:prstGeom prst="rect">
            <a:avLst/>
          </a:prstGeom>
          <a:noFill/>
        </p:spPr>
      </p:pic>
      <p:pic>
        <p:nvPicPr>
          <p:cNvPr id="80935" name="Picture 39" descr="kartoffeln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4067175" y="765175"/>
            <a:ext cx="952500" cy="571500"/>
          </a:xfrm>
          <a:prstGeom prst="rect">
            <a:avLst/>
          </a:prstGeom>
          <a:noFill/>
        </p:spPr>
      </p:pic>
      <p:pic>
        <p:nvPicPr>
          <p:cNvPr id="80936" name="Picture 40" descr="paprika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395288" y="1628775"/>
            <a:ext cx="952500" cy="571500"/>
          </a:xfrm>
          <a:prstGeom prst="rect">
            <a:avLst/>
          </a:prstGeom>
          <a:noFill/>
        </p:spPr>
      </p:pic>
      <p:pic>
        <p:nvPicPr>
          <p:cNvPr id="80937" name="Picture 41" descr="romanesco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5029200" y="5867400"/>
            <a:ext cx="952500" cy="571500"/>
          </a:xfrm>
          <a:prstGeom prst="rect">
            <a:avLst/>
          </a:prstGeom>
          <a:noFill/>
        </p:spPr>
      </p:pic>
      <p:pic>
        <p:nvPicPr>
          <p:cNvPr id="80938" name="Picture 42" descr="maracujasirup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2195513" y="260350"/>
            <a:ext cx="952500" cy="571500"/>
          </a:xfrm>
          <a:prstGeom prst="rect">
            <a:avLst/>
          </a:prstGeom>
          <a:noFill/>
        </p:spPr>
      </p:pic>
      <p:pic>
        <p:nvPicPr>
          <p:cNvPr id="80939" name="Picture 43" descr="wacholderbeeren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5940425" y="4724400"/>
            <a:ext cx="952500" cy="571500"/>
          </a:xfrm>
          <a:prstGeom prst="rect">
            <a:avLst/>
          </a:prstGeom>
          <a:noFill/>
        </p:spPr>
      </p:pic>
      <p:pic>
        <p:nvPicPr>
          <p:cNvPr id="80940" name="Picture 44" descr="thymian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7772400" y="838200"/>
            <a:ext cx="952500" cy="571500"/>
          </a:xfrm>
          <a:prstGeom prst="rect">
            <a:avLst/>
          </a:prstGeom>
          <a:noFill/>
        </p:spPr>
      </p:pic>
      <p:pic>
        <p:nvPicPr>
          <p:cNvPr id="80941" name="Picture 45" descr="oregano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4800600" y="5029200"/>
            <a:ext cx="952500" cy="571500"/>
          </a:xfrm>
          <a:prstGeom prst="rect">
            <a:avLst/>
          </a:prstGeom>
          <a:noFill/>
        </p:spPr>
      </p:pic>
      <p:pic>
        <p:nvPicPr>
          <p:cNvPr id="80942" name="Picture 46" descr="petersilie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1476375" y="5661025"/>
            <a:ext cx="952500" cy="571500"/>
          </a:xfrm>
          <a:prstGeom prst="rect">
            <a:avLst/>
          </a:prstGeom>
          <a:noFill/>
        </p:spPr>
      </p:pic>
      <p:pic>
        <p:nvPicPr>
          <p:cNvPr id="80943" name="Picture 47" descr="salbei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8191500" y="5229225"/>
            <a:ext cx="952500" cy="571500"/>
          </a:xfrm>
          <a:prstGeom prst="rect">
            <a:avLst/>
          </a:prstGeom>
          <a:noFill/>
        </p:spPr>
      </p:pic>
      <p:pic>
        <p:nvPicPr>
          <p:cNvPr id="80944" name="Picture 48" descr="kerbel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1763713" y="908050"/>
            <a:ext cx="952500" cy="571500"/>
          </a:xfrm>
          <a:prstGeom prst="rect">
            <a:avLst/>
          </a:prstGeom>
          <a:noFill/>
        </p:spPr>
      </p:pic>
      <p:pic>
        <p:nvPicPr>
          <p:cNvPr id="80945" name="Picture 49" descr="koriander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0" y="4868863"/>
            <a:ext cx="952500" cy="571500"/>
          </a:xfrm>
          <a:prstGeom prst="rect">
            <a:avLst/>
          </a:prstGeom>
          <a:noFill/>
        </p:spPr>
      </p:pic>
      <p:pic>
        <p:nvPicPr>
          <p:cNvPr id="80946" name="Picture 50" descr="kraeuter-der-provence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8191500" y="2349500"/>
            <a:ext cx="952500" cy="571500"/>
          </a:xfrm>
          <a:prstGeom prst="rect">
            <a:avLst/>
          </a:prstGeom>
          <a:noFill/>
        </p:spPr>
      </p:pic>
      <p:pic>
        <p:nvPicPr>
          <p:cNvPr id="80947" name="Picture 51" descr="batida-de-coco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4859338" y="4149725"/>
            <a:ext cx="952500" cy="571500"/>
          </a:xfrm>
          <a:prstGeom prst="rect">
            <a:avLst/>
          </a:prstGeom>
          <a:noFill/>
        </p:spPr>
      </p:pic>
      <p:pic>
        <p:nvPicPr>
          <p:cNvPr id="80948" name="Picture 52" descr="maraschino"/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5292725" y="2349500"/>
            <a:ext cx="952500" cy="571500"/>
          </a:xfrm>
          <a:prstGeom prst="rect">
            <a:avLst/>
          </a:prstGeom>
          <a:noFill/>
        </p:spPr>
      </p:pic>
      <p:pic>
        <p:nvPicPr>
          <p:cNvPr id="80949" name="Picture 53" descr="orangenlikoer"/>
          <p:cNvPicPr>
            <a:picLocks noChangeAspect="1" noChangeArrowheads="1"/>
          </p:cNvPicPr>
          <p:nvPr/>
        </p:nvPicPr>
        <p:blipFill>
          <a:blip r:embed="rId53" cstate="print"/>
          <a:srcRect/>
          <a:stretch>
            <a:fillRect/>
          </a:stretch>
        </p:blipFill>
        <p:spPr bwMode="auto">
          <a:xfrm>
            <a:off x="971550" y="2997200"/>
            <a:ext cx="952500" cy="571500"/>
          </a:xfrm>
          <a:prstGeom prst="rect">
            <a:avLst/>
          </a:prstGeom>
          <a:noFill/>
        </p:spPr>
      </p:pic>
      <p:pic>
        <p:nvPicPr>
          <p:cNvPr id="80950" name="Picture 54" descr="erdbeersekt"/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7235825" y="5589588"/>
            <a:ext cx="952500" cy="571500"/>
          </a:xfrm>
          <a:prstGeom prst="rect">
            <a:avLst/>
          </a:prstGeom>
          <a:noFill/>
        </p:spPr>
      </p:pic>
      <p:pic>
        <p:nvPicPr>
          <p:cNvPr id="80951" name="Picture 55" descr="champagner"/>
          <p:cNvPicPr>
            <a:picLocks noChangeAspect="1" noChangeArrowheads="1"/>
          </p:cNvPicPr>
          <p:nvPr/>
        </p:nvPicPr>
        <p:blipFill>
          <a:blip r:embed="rId55" cstate="print"/>
          <a:srcRect/>
          <a:stretch>
            <a:fillRect/>
          </a:stretch>
        </p:blipFill>
        <p:spPr bwMode="auto">
          <a:xfrm>
            <a:off x="7391400" y="152400"/>
            <a:ext cx="952500" cy="571500"/>
          </a:xfrm>
          <a:prstGeom prst="rect">
            <a:avLst/>
          </a:prstGeom>
          <a:noFill/>
        </p:spPr>
      </p:pic>
      <p:pic>
        <p:nvPicPr>
          <p:cNvPr id="80952" name="Picture 56" descr="sake"/>
          <p:cNvPicPr>
            <a:picLocks noChangeAspect="1" noChangeArrowheads="1"/>
          </p:cNvPicPr>
          <p:nvPr/>
        </p:nvPicPr>
        <p:blipFill>
          <a:blip r:embed="rId56" cstate="print"/>
          <a:srcRect/>
          <a:stretch>
            <a:fillRect/>
          </a:stretch>
        </p:blipFill>
        <p:spPr bwMode="auto">
          <a:xfrm>
            <a:off x="8191500" y="3789363"/>
            <a:ext cx="952500" cy="571500"/>
          </a:xfrm>
          <a:prstGeom prst="rect">
            <a:avLst/>
          </a:prstGeom>
          <a:noFill/>
        </p:spPr>
      </p:pic>
      <p:pic>
        <p:nvPicPr>
          <p:cNvPr id="80953" name="Picture 57" descr="weisswein"/>
          <p:cNvPicPr>
            <a:picLocks noChangeAspect="1" noChangeArrowheads="1"/>
          </p:cNvPicPr>
          <p:nvPr/>
        </p:nvPicPr>
        <p:blipFill>
          <a:blip r:embed="rId57" cstate="print"/>
          <a:srcRect/>
          <a:stretch>
            <a:fillRect/>
          </a:stretch>
        </p:blipFill>
        <p:spPr bwMode="auto">
          <a:xfrm>
            <a:off x="6659563" y="3068638"/>
            <a:ext cx="952500" cy="571500"/>
          </a:xfrm>
          <a:prstGeom prst="rect">
            <a:avLst/>
          </a:prstGeom>
          <a:noFill/>
        </p:spPr>
      </p:pic>
      <p:pic>
        <p:nvPicPr>
          <p:cNvPr id="80954" name="Picture 58" descr="chorizo"/>
          <p:cNvPicPr>
            <a:picLocks noChangeAspect="1" noChangeArrowheads="1"/>
          </p:cNvPicPr>
          <p:nvPr/>
        </p:nvPicPr>
        <p:blipFill>
          <a:blip r:embed="rId58" cstate="print"/>
          <a:srcRect/>
          <a:stretch>
            <a:fillRect/>
          </a:stretch>
        </p:blipFill>
        <p:spPr bwMode="auto">
          <a:xfrm>
            <a:off x="6084888" y="2492375"/>
            <a:ext cx="952500" cy="571500"/>
          </a:xfrm>
          <a:prstGeom prst="rect">
            <a:avLst/>
          </a:prstGeom>
          <a:noFill/>
        </p:spPr>
      </p:pic>
      <p:pic>
        <p:nvPicPr>
          <p:cNvPr id="80955" name="Picture 59" descr="schinken-pfefferlinge"/>
          <p:cNvPicPr>
            <a:picLocks noChangeAspect="1" noChangeArrowheads="1"/>
          </p:cNvPicPr>
          <p:nvPr/>
        </p:nvPicPr>
        <p:blipFill>
          <a:blip r:embed="rId59" cstate="print"/>
          <a:srcRect/>
          <a:stretch>
            <a:fillRect/>
          </a:stretch>
        </p:blipFill>
        <p:spPr bwMode="auto">
          <a:xfrm>
            <a:off x="1908175" y="2924175"/>
            <a:ext cx="952500" cy="571500"/>
          </a:xfrm>
          <a:prstGeom prst="rect">
            <a:avLst/>
          </a:prstGeom>
          <a:noFill/>
        </p:spPr>
      </p:pic>
      <p:pic>
        <p:nvPicPr>
          <p:cNvPr id="80956" name="Picture 60" descr="weintrauben-gruen"/>
          <p:cNvPicPr>
            <a:picLocks noChangeAspect="1" noChangeArrowheads="1"/>
          </p:cNvPicPr>
          <p:nvPr/>
        </p:nvPicPr>
        <p:blipFill>
          <a:blip r:embed="rId60" cstate="print"/>
          <a:srcRect/>
          <a:stretch>
            <a:fillRect/>
          </a:stretch>
        </p:blipFill>
        <p:spPr bwMode="auto">
          <a:xfrm>
            <a:off x="6172200" y="6096000"/>
            <a:ext cx="952500" cy="571500"/>
          </a:xfrm>
          <a:prstGeom prst="rect">
            <a:avLst/>
          </a:prstGeom>
          <a:noFill/>
        </p:spPr>
      </p:pic>
      <p:pic>
        <p:nvPicPr>
          <p:cNvPr id="80957" name="Picture 61" descr="zitronen"/>
          <p:cNvPicPr>
            <a:picLocks noChangeAspect="1" noChangeArrowheads="1"/>
          </p:cNvPicPr>
          <p:nvPr/>
        </p:nvPicPr>
        <p:blipFill>
          <a:blip r:embed="rId61" cstate="print"/>
          <a:srcRect/>
          <a:stretch>
            <a:fillRect/>
          </a:stretch>
        </p:blipFill>
        <p:spPr bwMode="auto">
          <a:xfrm>
            <a:off x="7235825" y="2276475"/>
            <a:ext cx="952500" cy="571500"/>
          </a:xfrm>
          <a:prstGeom prst="rect">
            <a:avLst/>
          </a:prstGeom>
          <a:noFill/>
        </p:spPr>
      </p:pic>
      <p:pic>
        <p:nvPicPr>
          <p:cNvPr id="80958" name="Picture 62" descr="pfirsich-frisch"/>
          <p:cNvPicPr>
            <a:picLocks noChangeAspect="1" noChangeArrowheads="1"/>
          </p:cNvPicPr>
          <p:nvPr/>
        </p:nvPicPr>
        <p:blipFill>
          <a:blip r:embed="rId62" cstate="print"/>
          <a:srcRect/>
          <a:stretch>
            <a:fillRect/>
          </a:stretch>
        </p:blipFill>
        <p:spPr bwMode="auto">
          <a:xfrm>
            <a:off x="2590800" y="5029200"/>
            <a:ext cx="952500" cy="571500"/>
          </a:xfrm>
          <a:prstGeom prst="rect">
            <a:avLst/>
          </a:prstGeom>
          <a:noFill/>
        </p:spPr>
      </p:pic>
      <p:pic>
        <p:nvPicPr>
          <p:cNvPr id="80959" name="Picture 63" descr="karambole"/>
          <p:cNvPicPr>
            <a:picLocks noChangeAspect="1" noChangeArrowheads="1"/>
          </p:cNvPicPr>
          <p:nvPr/>
        </p:nvPicPr>
        <p:blipFill>
          <a:blip r:embed="rId63" cstate="print"/>
          <a:srcRect/>
          <a:stretch>
            <a:fillRect/>
          </a:stretch>
        </p:blipFill>
        <p:spPr bwMode="auto">
          <a:xfrm>
            <a:off x="3708400" y="4005263"/>
            <a:ext cx="952500" cy="571500"/>
          </a:xfrm>
          <a:prstGeom prst="rect">
            <a:avLst/>
          </a:prstGeom>
          <a:noFill/>
        </p:spPr>
      </p:pic>
      <p:pic>
        <p:nvPicPr>
          <p:cNvPr id="80960" name="Picture 64" descr="grapefruit-rose"/>
          <p:cNvPicPr>
            <a:picLocks noChangeAspect="1" noChangeArrowheads="1"/>
          </p:cNvPicPr>
          <p:nvPr/>
        </p:nvPicPr>
        <p:blipFill>
          <a:blip r:embed="rId64" cstate="print"/>
          <a:srcRect/>
          <a:stretch>
            <a:fillRect/>
          </a:stretch>
        </p:blipFill>
        <p:spPr bwMode="auto">
          <a:xfrm>
            <a:off x="0" y="2997200"/>
            <a:ext cx="952500" cy="571500"/>
          </a:xfrm>
          <a:prstGeom prst="rect">
            <a:avLst/>
          </a:prstGeom>
          <a:noFill/>
        </p:spPr>
      </p:pic>
      <p:pic>
        <p:nvPicPr>
          <p:cNvPr id="80961" name="Picture 65" descr="charentais-melone"/>
          <p:cNvPicPr>
            <a:picLocks noChangeAspect="1" noChangeArrowheads="1"/>
          </p:cNvPicPr>
          <p:nvPr/>
        </p:nvPicPr>
        <p:blipFill>
          <a:blip r:embed="rId65" cstate="print"/>
          <a:srcRect/>
          <a:stretch>
            <a:fillRect/>
          </a:stretch>
        </p:blipFill>
        <p:spPr bwMode="auto">
          <a:xfrm>
            <a:off x="7380288" y="2997200"/>
            <a:ext cx="952500" cy="571500"/>
          </a:xfrm>
          <a:prstGeom prst="rect">
            <a:avLst/>
          </a:prstGeom>
          <a:noFill/>
        </p:spPr>
      </p:pic>
      <p:pic>
        <p:nvPicPr>
          <p:cNvPr id="80962" name="Picture 66" descr="erdbeeren"/>
          <p:cNvPicPr>
            <a:picLocks noChangeAspect="1" noChangeArrowheads="1"/>
          </p:cNvPicPr>
          <p:nvPr/>
        </p:nvPicPr>
        <p:blipFill>
          <a:blip r:embed="rId66" cstate="print"/>
          <a:srcRect/>
          <a:stretch>
            <a:fillRect/>
          </a:stretch>
        </p:blipFill>
        <p:spPr bwMode="auto">
          <a:xfrm>
            <a:off x="7235825" y="3789363"/>
            <a:ext cx="952500" cy="571500"/>
          </a:xfrm>
          <a:prstGeom prst="rect">
            <a:avLst/>
          </a:prstGeom>
          <a:noFill/>
        </p:spPr>
      </p:pic>
      <p:pic>
        <p:nvPicPr>
          <p:cNvPr id="80963" name="Picture 67" descr="baby-ananas"/>
          <p:cNvPicPr>
            <a:picLocks noChangeAspect="1" noChangeArrowheads="1"/>
          </p:cNvPicPr>
          <p:nvPr/>
        </p:nvPicPr>
        <p:blipFill>
          <a:blip r:embed="rId67" cstate="print"/>
          <a:srcRect/>
          <a:stretch>
            <a:fillRect/>
          </a:stretch>
        </p:blipFill>
        <p:spPr bwMode="auto">
          <a:xfrm>
            <a:off x="8191500" y="3141663"/>
            <a:ext cx="952500" cy="571500"/>
          </a:xfrm>
          <a:prstGeom prst="rect">
            <a:avLst/>
          </a:prstGeom>
          <a:noFill/>
        </p:spPr>
      </p:pic>
      <p:sp>
        <p:nvSpPr>
          <p:cNvPr id="80965" name="Rectangle 69"/>
          <p:cNvSpPr>
            <a:spLocks noChangeArrowheads="1"/>
          </p:cNvSpPr>
          <p:nvPr/>
        </p:nvSpPr>
        <p:spPr bwMode="auto">
          <a:xfrm>
            <a:off x="3810000" y="3124200"/>
            <a:ext cx="33528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dirty="0" smtClean="0"/>
              <a:t>Items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81200"/>
            <a:ext cx="80772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sometimes </a:t>
            </a:r>
            <a:r>
              <a:rPr lang="en-US" dirty="0">
                <a:solidFill>
                  <a:schemeClr val="tx1"/>
                </a:solidFill>
              </a:rPr>
              <a:t>you </a:t>
            </a:r>
            <a:r>
              <a:rPr lang="en-US" dirty="0" smtClean="0">
                <a:solidFill>
                  <a:schemeClr val="tx1"/>
                </a:solidFill>
              </a:rPr>
              <a:t>need </a:t>
            </a:r>
            <a:r>
              <a:rPr lang="en-US" dirty="0">
                <a:solidFill>
                  <a:schemeClr val="tx1"/>
                </a:solidFill>
              </a:rPr>
              <a:t>a way to group stuff.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bag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2636838"/>
            <a:ext cx="952500" cy="571500"/>
          </a:xfrm>
          <a:prstGeom prst="rect">
            <a:avLst/>
          </a:prstGeom>
          <a:noFill/>
        </p:spPr>
      </p:pic>
      <p:pic>
        <p:nvPicPr>
          <p:cNvPr id="81923" name="Picture 3" descr="baguet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1773238"/>
            <a:ext cx="952500" cy="571500"/>
          </a:xfrm>
          <a:prstGeom prst="rect">
            <a:avLst/>
          </a:prstGeom>
          <a:noFill/>
        </p:spPr>
      </p:pic>
      <p:pic>
        <p:nvPicPr>
          <p:cNvPr id="81924" name="Picture 4" descr="ciabat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1268413"/>
            <a:ext cx="952500" cy="571500"/>
          </a:xfrm>
          <a:prstGeom prst="rect">
            <a:avLst/>
          </a:prstGeom>
          <a:noFill/>
        </p:spPr>
      </p:pic>
      <p:pic>
        <p:nvPicPr>
          <p:cNvPr id="81925" name="Picture 5" descr="fladenbro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4438" y="1916113"/>
            <a:ext cx="952500" cy="571500"/>
          </a:xfrm>
          <a:prstGeom prst="rect">
            <a:avLst/>
          </a:prstGeom>
          <a:noFill/>
        </p:spPr>
      </p:pic>
      <p:pic>
        <p:nvPicPr>
          <p:cNvPr id="81926" name="Picture 6" descr="meterweissbro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8400" y="0"/>
            <a:ext cx="952500" cy="571500"/>
          </a:xfrm>
          <a:prstGeom prst="rect">
            <a:avLst/>
          </a:prstGeom>
          <a:noFill/>
        </p:spPr>
      </p:pic>
      <p:pic>
        <p:nvPicPr>
          <p:cNvPr id="81927" name="Picture 7" descr="pumpernicke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175" y="1196975"/>
            <a:ext cx="952500" cy="571500"/>
          </a:xfrm>
          <a:prstGeom prst="rect">
            <a:avLst/>
          </a:prstGeom>
          <a:noFill/>
        </p:spPr>
      </p:pic>
      <p:pic>
        <p:nvPicPr>
          <p:cNvPr id="81928" name="Picture 8" descr="tramezzini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95738" y="2276475"/>
            <a:ext cx="952500" cy="571500"/>
          </a:xfrm>
          <a:prstGeom prst="rect">
            <a:avLst/>
          </a:prstGeom>
          <a:noFill/>
        </p:spPr>
      </p:pic>
      <p:pic>
        <p:nvPicPr>
          <p:cNvPr id="81929" name="Picture 9" descr="weissbro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32138" y="620713"/>
            <a:ext cx="952500" cy="571500"/>
          </a:xfrm>
          <a:prstGeom prst="rect">
            <a:avLst/>
          </a:prstGeom>
          <a:noFill/>
        </p:spPr>
      </p:pic>
      <p:pic>
        <p:nvPicPr>
          <p:cNvPr id="81930" name="Picture 10" descr="auster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388" y="5589588"/>
            <a:ext cx="952500" cy="571500"/>
          </a:xfrm>
          <a:prstGeom prst="rect">
            <a:avLst/>
          </a:prstGeom>
          <a:noFill/>
        </p:spPr>
      </p:pic>
      <p:pic>
        <p:nvPicPr>
          <p:cNvPr id="81931" name="Picture 11" descr="calamaris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00338" y="3284538"/>
            <a:ext cx="952500" cy="571500"/>
          </a:xfrm>
          <a:prstGeom prst="rect">
            <a:avLst/>
          </a:prstGeom>
          <a:noFill/>
        </p:spPr>
      </p:pic>
      <p:pic>
        <p:nvPicPr>
          <p:cNvPr id="81932" name="Picture 12" descr="forellenfilets-geraeuchert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0825" y="4868863"/>
            <a:ext cx="952500" cy="571500"/>
          </a:xfrm>
          <a:prstGeom prst="rect">
            <a:avLst/>
          </a:prstGeom>
          <a:noFill/>
        </p:spPr>
      </p:pic>
      <p:pic>
        <p:nvPicPr>
          <p:cNvPr id="81933" name="Picture 13" descr="hummer-tiefgefroren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71550" y="5157788"/>
            <a:ext cx="952500" cy="571500"/>
          </a:xfrm>
          <a:prstGeom prst="rect">
            <a:avLst/>
          </a:prstGeom>
          <a:noFill/>
        </p:spPr>
      </p:pic>
      <p:pic>
        <p:nvPicPr>
          <p:cNvPr id="81934" name="Picture 14" descr="krabben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3850" y="3644900"/>
            <a:ext cx="952500" cy="571500"/>
          </a:xfrm>
          <a:prstGeom prst="rect">
            <a:avLst/>
          </a:prstGeom>
          <a:noFill/>
        </p:spPr>
      </p:pic>
      <p:pic>
        <p:nvPicPr>
          <p:cNvPr id="81935" name="Picture 15" descr="miesmuscheln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987675" y="5300663"/>
            <a:ext cx="952500" cy="571500"/>
          </a:xfrm>
          <a:prstGeom prst="rect">
            <a:avLst/>
          </a:prstGeom>
          <a:noFill/>
        </p:spPr>
      </p:pic>
      <p:pic>
        <p:nvPicPr>
          <p:cNvPr id="81936" name="Picture 16" descr="rotbarschfilet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051050" y="5876925"/>
            <a:ext cx="952500" cy="571500"/>
          </a:xfrm>
          <a:prstGeom prst="rect">
            <a:avLst/>
          </a:prstGeom>
          <a:noFill/>
        </p:spPr>
      </p:pic>
      <p:pic>
        <p:nvPicPr>
          <p:cNvPr id="81937" name="Picture 17" descr="scholle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403350" y="4508500"/>
            <a:ext cx="952500" cy="571500"/>
          </a:xfrm>
          <a:prstGeom prst="rect">
            <a:avLst/>
          </a:prstGeom>
          <a:noFill/>
        </p:spPr>
      </p:pic>
      <p:pic>
        <p:nvPicPr>
          <p:cNvPr id="81938" name="Picture 18" descr="surimi-sticks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908175" y="5229225"/>
            <a:ext cx="952500" cy="571500"/>
          </a:xfrm>
          <a:prstGeom prst="rect">
            <a:avLst/>
          </a:prstGeom>
          <a:noFill/>
        </p:spPr>
      </p:pic>
      <p:pic>
        <p:nvPicPr>
          <p:cNvPr id="81939" name="Picture 19" descr="tintenfisch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79388" y="4292600"/>
            <a:ext cx="952500" cy="571500"/>
          </a:xfrm>
          <a:prstGeom prst="rect">
            <a:avLst/>
          </a:prstGeom>
          <a:noFill/>
        </p:spPr>
      </p:pic>
      <p:pic>
        <p:nvPicPr>
          <p:cNvPr id="81940" name="Picture 20" descr="victoriabarschfilet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258888" y="3789363"/>
            <a:ext cx="952500" cy="571500"/>
          </a:xfrm>
          <a:prstGeom prst="rect">
            <a:avLst/>
          </a:prstGeom>
          <a:noFill/>
        </p:spPr>
      </p:pic>
      <p:pic>
        <p:nvPicPr>
          <p:cNvPr id="81941" name="Picture 21" descr="zander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55875" y="4581525"/>
            <a:ext cx="952500" cy="571500"/>
          </a:xfrm>
          <a:prstGeom prst="rect">
            <a:avLst/>
          </a:prstGeom>
          <a:noFill/>
        </p:spPr>
      </p:pic>
      <p:pic>
        <p:nvPicPr>
          <p:cNvPr id="81942" name="Picture 22" descr="bier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164388" y="2781300"/>
            <a:ext cx="952500" cy="571500"/>
          </a:xfrm>
          <a:prstGeom prst="rect">
            <a:avLst/>
          </a:prstGeom>
          <a:noFill/>
        </p:spPr>
      </p:pic>
      <p:pic>
        <p:nvPicPr>
          <p:cNvPr id="81943" name="Picture 23" descr="jenever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027988" y="3068638"/>
            <a:ext cx="952500" cy="571500"/>
          </a:xfrm>
          <a:prstGeom prst="rect">
            <a:avLst/>
          </a:prstGeom>
          <a:noFill/>
        </p:spPr>
      </p:pic>
      <p:pic>
        <p:nvPicPr>
          <p:cNvPr id="81944" name="Picture 24" descr="kalbsbraten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940425" y="5157788"/>
            <a:ext cx="952500" cy="571500"/>
          </a:xfrm>
          <a:prstGeom prst="rect">
            <a:avLst/>
          </a:prstGeom>
          <a:noFill/>
        </p:spPr>
      </p:pic>
      <p:pic>
        <p:nvPicPr>
          <p:cNvPr id="81945" name="Picture 25" descr="blutwurst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451725" y="4581525"/>
            <a:ext cx="952500" cy="571500"/>
          </a:xfrm>
          <a:prstGeom prst="rect">
            <a:avLst/>
          </a:prstGeom>
          <a:noFill/>
        </p:spPr>
      </p:pic>
      <p:pic>
        <p:nvPicPr>
          <p:cNvPr id="81946" name="Picture 26" descr="kalbsschnitzel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877050" y="5300663"/>
            <a:ext cx="952500" cy="571500"/>
          </a:xfrm>
          <a:prstGeom prst="rect">
            <a:avLst/>
          </a:prstGeom>
          <a:noFill/>
        </p:spPr>
      </p:pic>
      <p:pic>
        <p:nvPicPr>
          <p:cNvPr id="81947" name="Picture 27" descr="lammkeule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6516688" y="4581525"/>
            <a:ext cx="952500" cy="571500"/>
          </a:xfrm>
          <a:prstGeom prst="rect">
            <a:avLst/>
          </a:prstGeom>
          <a:noFill/>
        </p:spPr>
      </p:pic>
      <p:pic>
        <p:nvPicPr>
          <p:cNvPr id="81948" name="Picture 28" descr="lammschulter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885113" y="5157788"/>
            <a:ext cx="952500" cy="571500"/>
          </a:xfrm>
          <a:prstGeom prst="rect">
            <a:avLst/>
          </a:prstGeom>
          <a:noFill/>
        </p:spPr>
      </p:pic>
      <p:pic>
        <p:nvPicPr>
          <p:cNvPr id="81949" name="Picture 29" descr="lammsteak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5508625" y="5734050"/>
            <a:ext cx="952500" cy="571500"/>
          </a:xfrm>
          <a:prstGeom prst="rect">
            <a:avLst/>
          </a:prstGeom>
          <a:noFill/>
        </p:spPr>
      </p:pic>
      <p:pic>
        <p:nvPicPr>
          <p:cNvPr id="81950" name="Picture 30" descr="artischocken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1187450" y="188913"/>
            <a:ext cx="952500" cy="571500"/>
          </a:xfrm>
          <a:prstGeom prst="rect">
            <a:avLst/>
          </a:prstGeom>
          <a:noFill/>
        </p:spPr>
      </p:pic>
      <p:pic>
        <p:nvPicPr>
          <p:cNvPr id="81951" name="Picture 31" descr="aubergine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95288" y="765175"/>
            <a:ext cx="952500" cy="571500"/>
          </a:xfrm>
          <a:prstGeom prst="rect">
            <a:avLst/>
          </a:prstGeom>
          <a:noFill/>
        </p:spPr>
      </p:pic>
      <p:pic>
        <p:nvPicPr>
          <p:cNvPr id="81952" name="Picture 32" descr="bohnen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2051050" y="188913"/>
            <a:ext cx="952500" cy="571500"/>
          </a:xfrm>
          <a:prstGeom prst="rect">
            <a:avLst/>
          </a:prstGeom>
          <a:noFill/>
        </p:spPr>
      </p:pic>
      <p:pic>
        <p:nvPicPr>
          <p:cNvPr id="81953" name="Picture 33" descr="chicoree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1258888" y="1125538"/>
            <a:ext cx="952500" cy="571500"/>
          </a:xfrm>
          <a:prstGeom prst="rect">
            <a:avLst/>
          </a:prstGeom>
          <a:noFill/>
        </p:spPr>
      </p:pic>
      <p:pic>
        <p:nvPicPr>
          <p:cNvPr id="81954" name="Picture 34" descr="fleischtomaten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1403350" y="2349500"/>
            <a:ext cx="952500" cy="571500"/>
          </a:xfrm>
          <a:prstGeom prst="rect">
            <a:avLst/>
          </a:prstGeom>
          <a:noFill/>
        </p:spPr>
      </p:pic>
      <p:pic>
        <p:nvPicPr>
          <p:cNvPr id="81955" name="Picture 35" descr="fruehlingszwiebeln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323850" y="2636838"/>
            <a:ext cx="952500" cy="571500"/>
          </a:xfrm>
          <a:prstGeom prst="rect">
            <a:avLst/>
          </a:prstGeom>
          <a:noFill/>
        </p:spPr>
      </p:pic>
      <p:pic>
        <p:nvPicPr>
          <p:cNvPr id="81956" name="Picture 36" descr="gruener-spargel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1979613" y="692150"/>
            <a:ext cx="952500" cy="571500"/>
          </a:xfrm>
          <a:prstGeom prst="rect">
            <a:avLst/>
          </a:prstGeom>
          <a:noFill/>
        </p:spPr>
      </p:pic>
      <p:pic>
        <p:nvPicPr>
          <p:cNvPr id="81957" name="Picture 37" descr="karotten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250825" y="260350"/>
            <a:ext cx="952500" cy="571500"/>
          </a:xfrm>
          <a:prstGeom prst="rect">
            <a:avLst/>
          </a:prstGeom>
          <a:noFill/>
        </p:spPr>
      </p:pic>
      <p:pic>
        <p:nvPicPr>
          <p:cNvPr id="81958" name="Picture 38" descr="kartoffeln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1258888" y="1700213"/>
            <a:ext cx="952500" cy="571500"/>
          </a:xfrm>
          <a:prstGeom prst="rect">
            <a:avLst/>
          </a:prstGeom>
          <a:noFill/>
        </p:spPr>
      </p:pic>
      <p:pic>
        <p:nvPicPr>
          <p:cNvPr id="81959" name="Picture 39" descr="paprika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179388" y="1412875"/>
            <a:ext cx="952500" cy="571500"/>
          </a:xfrm>
          <a:prstGeom prst="rect">
            <a:avLst/>
          </a:prstGeom>
          <a:noFill/>
        </p:spPr>
      </p:pic>
      <p:pic>
        <p:nvPicPr>
          <p:cNvPr id="81960" name="Picture 40" descr="romanesco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179388" y="2060575"/>
            <a:ext cx="952500" cy="571500"/>
          </a:xfrm>
          <a:prstGeom prst="rect">
            <a:avLst/>
          </a:prstGeom>
          <a:noFill/>
        </p:spPr>
      </p:pic>
      <p:pic>
        <p:nvPicPr>
          <p:cNvPr id="81961" name="Picture 41" descr="maracujasirup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7380288" y="2133600"/>
            <a:ext cx="952500" cy="571500"/>
          </a:xfrm>
          <a:prstGeom prst="rect">
            <a:avLst/>
          </a:prstGeom>
          <a:noFill/>
        </p:spPr>
      </p:pic>
      <p:pic>
        <p:nvPicPr>
          <p:cNvPr id="81962" name="Picture 42" descr="hamburger-broetchen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4067175" y="476250"/>
            <a:ext cx="952500" cy="571500"/>
          </a:xfrm>
          <a:prstGeom prst="rect">
            <a:avLst/>
          </a:prstGeom>
          <a:noFill/>
        </p:spPr>
      </p:pic>
      <p:pic>
        <p:nvPicPr>
          <p:cNvPr id="81963" name="Picture 43" descr="wacholderbeeren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4211638" y="4364038"/>
            <a:ext cx="952500" cy="571500"/>
          </a:xfrm>
          <a:prstGeom prst="rect">
            <a:avLst/>
          </a:prstGeom>
          <a:noFill/>
        </p:spPr>
      </p:pic>
      <p:pic>
        <p:nvPicPr>
          <p:cNvPr id="81964" name="Picture 44" descr="thymian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3492500" y="4003675"/>
            <a:ext cx="952500" cy="571500"/>
          </a:xfrm>
          <a:prstGeom prst="rect">
            <a:avLst/>
          </a:prstGeom>
          <a:noFill/>
        </p:spPr>
      </p:pic>
      <p:pic>
        <p:nvPicPr>
          <p:cNvPr id="81965" name="Picture 45" descr="oregano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4859338" y="3068638"/>
            <a:ext cx="952500" cy="571500"/>
          </a:xfrm>
          <a:prstGeom prst="rect">
            <a:avLst/>
          </a:prstGeom>
          <a:noFill/>
        </p:spPr>
      </p:pic>
      <p:pic>
        <p:nvPicPr>
          <p:cNvPr id="81966" name="Picture 46" descr="petersilie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4356100" y="3787775"/>
            <a:ext cx="952500" cy="571500"/>
          </a:xfrm>
          <a:prstGeom prst="rect">
            <a:avLst/>
          </a:prstGeom>
          <a:noFill/>
        </p:spPr>
      </p:pic>
      <p:pic>
        <p:nvPicPr>
          <p:cNvPr id="81967" name="Picture 47" descr="salbei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4427538" y="4940300"/>
            <a:ext cx="952500" cy="571500"/>
          </a:xfrm>
          <a:prstGeom prst="rect">
            <a:avLst/>
          </a:prstGeom>
          <a:noFill/>
        </p:spPr>
      </p:pic>
      <p:pic>
        <p:nvPicPr>
          <p:cNvPr id="81968" name="Picture 48" descr="kerbel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5148263" y="4292600"/>
            <a:ext cx="952500" cy="571500"/>
          </a:xfrm>
          <a:prstGeom prst="rect">
            <a:avLst/>
          </a:prstGeom>
          <a:noFill/>
        </p:spPr>
      </p:pic>
      <p:pic>
        <p:nvPicPr>
          <p:cNvPr id="81969" name="Picture 49" descr="koriander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3924300" y="3211513"/>
            <a:ext cx="952500" cy="571500"/>
          </a:xfrm>
          <a:prstGeom prst="rect">
            <a:avLst/>
          </a:prstGeom>
          <a:noFill/>
        </p:spPr>
      </p:pic>
      <p:pic>
        <p:nvPicPr>
          <p:cNvPr id="81970" name="Picture 50" descr="kraeuter-der-provence"/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5292725" y="3716338"/>
            <a:ext cx="952500" cy="571500"/>
          </a:xfrm>
          <a:prstGeom prst="rect">
            <a:avLst/>
          </a:prstGeom>
          <a:noFill/>
        </p:spPr>
      </p:pic>
      <p:pic>
        <p:nvPicPr>
          <p:cNvPr id="81971" name="Picture 51" descr="batida-de-coco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6372225" y="3716338"/>
            <a:ext cx="952500" cy="571500"/>
          </a:xfrm>
          <a:prstGeom prst="rect">
            <a:avLst/>
          </a:prstGeom>
          <a:noFill/>
        </p:spPr>
      </p:pic>
      <p:pic>
        <p:nvPicPr>
          <p:cNvPr id="81972" name="Picture 52" descr="maraschino"/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6372225" y="2924175"/>
            <a:ext cx="952500" cy="571500"/>
          </a:xfrm>
          <a:prstGeom prst="rect">
            <a:avLst/>
          </a:prstGeom>
          <a:noFill/>
        </p:spPr>
      </p:pic>
      <p:pic>
        <p:nvPicPr>
          <p:cNvPr id="81973" name="Picture 53" descr="orangenlikoer"/>
          <p:cNvPicPr>
            <a:picLocks noChangeAspect="1" noChangeArrowheads="1"/>
          </p:cNvPicPr>
          <p:nvPr/>
        </p:nvPicPr>
        <p:blipFill>
          <a:blip r:embed="rId53" cstate="print"/>
          <a:srcRect/>
          <a:stretch>
            <a:fillRect/>
          </a:stretch>
        </p:blipFill>
        <p:spPr bwMode="auto">
          <a:xfrm>
            <a:off x="8191500" y="2420938"/>
            <a:ext cx="952500" cy="571500"/>
          </a:xfrm>
          <a:prstGeom prst="rect">
            <a:avLst/>
          </a:prstGeom>
          <a:noFill/>
        </p:spPr>
      </p:pic>
      <p:pic>
        <p:nvPicPr>
          <p:cNvPr id="81974" name="Picture 54" descr="erdbeersekt"/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6659563" y="2205038"/>
            <a:ext cx="952500" cy="571500"/>
          </a:xfrm>
          <a:prstGeom prst="rect">
            <a:avLst/>
          </a:prstGeom>
          <a:noFill/>
        </p:spPr>
      </p:pic>
      <p:pic>
        <p:nvPicPr>
          <p:cNvPr id="81975" name="Picture 55" descr="champagner"/>
          <p:cNvPicPr>
            <a:picLocks noChangeAspect="1" noChangeArrowheads="1"/>
          </p:cNvPicPr>
          <p:nvPr/>
        </p:nvPicPr>
        <p:blipFill>
          <a:blip r:embed="rId55" cstate="print"/>
          <a:srcRect/>
          <a:stretch>
            <a:fillRect/>
          </a:stretch>
        </p:blipFill>
        <p:spPr bwMode="auto">
          <a:xfrm>
            <a:off x="8027988" y="3789363"/>
            <a:ext cx="952500" cy="571500"/>
          </a:xfrm>
          <a:prstGeom prst="rect">
            <a:avLst/>
          </a:prstGeom>
          <a:noFill/>
        </p:spPr>
      </p:pic>
      <p:pic>
        <p:nvPicPr>
          <p:cNvPr id="81976" name="Picture 56" descr="sake"/>
          <p:cNvPicPr>
            <a:picLocks noChangeAspect="1" noChangeArrowheads="1"/>
          </p:cNvPicPr>
          <p:nvPr/>
        </p:nvPicPr>
        <p:blipFill>
          <a:blip r:embed="rId56" cstate="print"/>
          <a:srcRect/>
          <a:stretch>
            <a:fillRect/>
          </a:stretch>
        </p:blipFill>
        <p:spPr bwMode="auto">
          <a:xfrm>
            <a:off x="8191500" y="1773238"/>
            <a:ext cx="952500" cy="571500"/>
          </a:xfrm>
          <a:prstGeom prst="rect">
            <a:avLst/>
          </a:prstGeom>
          <a:noFill/>
        </p:spPr>
      </p:pic>
      <p:pic>
        <p:nvPicPr>
          <p:cNvPr id="81977" name="Picture 57" descr="weisswein"/>
          <p:cNvPicPr>
            <a:picLocks noChangeAspect="1" noChangeArrowheads="1"/>
          </p:cNvPicPr>
          <p:nvPr/>
        </p:nvPicPr>
        <p:blipFill>
          <a:blip r:embed="rId57" cstate="print"/>
          <a:srcRect/>
          <a:stretch>
            <a:fillRect/>
          </a:stretch>
        </p:blipFill>
        <p:spPr bwMode="auto">
          <a:xfrm>
            <a:off x="7092950" y="3500438"/>
            <a:ext cx="952500" cy="571500"/>
          </a:xfrm>
          <a:prstGeom prst="rect">
            <a:avLst/>
          </a:prstGeom>
          <a:noFill/>
        </p:spPr>
      </p:pic>
      <p:pic>
        <p:nvPicPr>
          <p:cNvPr id="81978" name="Picture 58" descr="chorizo"/>
          <p:cNvPicPr>
            <a:picLocks noChangeAspect="1" noChangeArrowheads="1"/>
          </p:cNvPicPr>
          <p:nvPr/>
        </p:nvPicPr>
        <p:blipFill>
          <a:blip r:embed="rId58" cstate="print"/>
          <a:srcRect/>
          <a:stretch>
            <a:fillRect/>
          </a:stretch>
        </p:blipFill>
        <p:spPr bwMode="auto">
          <a:xfrm>
            <a:off x="6516688" y="5805488"/>
            <a:ext cx="952500" cy="571500"/>
          </a:xfrm>
          <a:prstGeom prst="rect">
            <a:avLst/>
          </a:prstGeom>
          <a:noFill/>
        </p:spPr>
      </p:pic>
      <p:pic>
        <p:nvPicPr>
          <p:cNvPr id="81979" name="Picture 59" descr="schinken-pfefferlinge"/>
          <p:cNvPicPr>
            <a:picLocks noChangeAspect="1" noChangeArrowheads="1"/>
          </p:cNvPicPr>
          <p:nvPr/>
        </p:nvPicPr>
        <p:blipFill>
          <a:blip r:embed="rId59" cstate="print"/>
          <a:srcRect/>
          <a:stretch>
            <a:fillRect/>
          </a:stretch>
        </p:blipFill>
        <p:spPr bwMode="auto">
          <a:xfrm>
            <a:off x="7451725" y="5734050"/>
            <a:ext cx="952500" cy="571500"/>
          </a:xfrm>
          <a:prstGeom prst="rect">
            <a:avLst/>
          </a:prstGeom>
          <a:noFill/>
        </p:spPr>
      </p:pic>
      <p:pic>
        <p:nvPicPr>
          <p:cNvPr id="81980" name="Picture 60" descr="weintrauben-gruen"/>
          <p:cNvPicPr>
            <a:picLocks noChangeAspect="1" noChangeArrowheads="1"/>
          </p:cNvPicPr>
          <p:nvPr/>
        </p:nvPicPr>
        <p:blipFill>
          <a:blip r:embed="rId60" cstate="print"/>
          <a:srcRect/>
          <a:stretch>
            <a:fillRect/>
          </a:stretch>
        </p:blipFill>
        <p:spPr bwMode="auto">
          <a:xfrm>
            <a:off x="5148263" y="260350"/>
            <a:ext cx="952500" cy="571500"/>
          </a:xfrm>
          <a:prstGeom prst="rect">
            <a:avLst/>
          </a:prstGeom>
          <a:noFill/>
        </p:spPr>
      </p:pic>
      <p:pic>
        <p:nvPicPr>
          <p:cNvPr id="81981" name="Picture 61" descr="zitronen"/>
          <p:cNvPicPr>
            <a:picLocks noChangeAspect="1" noChangeArrowheads="1"/>
          </p:cNvPicPr>
          <p:nvPr/>
        </p:nvPicPr>
        <p:blipFill>
          <a:blip r:embed="rId61" cstate="print"/>
          <a:srcRect/>
          <a:stretch>
            <a:fillRect/>
          </a:stretch>
        </p:blipFill>
        <p:spPr bwMode="auto">
          <a:xfrm>
            <a:off x="6156325" y="260350"/>
            <a:ext cx="952500" cy="571500"/>
          </a:xfrm>
          <a:prstGeom prst="rect">
            <a:avLst/>
          </a:prstGeom>
          <a:noFill/>
        </p:spPr>
      </p:pic>
      <p:pic>
        <p:nvPicPr>
          <p:cNvPr id="81982" name="Picture 62" descr="pfirsich-frisch"/>
          <p:cNvPicPr>
            <a:picLocks noChangeAspect="1" noChangeArrowheads="1"/>
          </p:cNvPicPr>
          <p:nvPr/>
        </p:nvPicPr>
        <p:blipFill>
          <a:blip r:embed="rId62" cstate="print"/>
          <a:srcRect/>
          <a:stretch>
            <a:fillRect/>
          </a:stretch>
        </p:blipFill>
        <p:spPr bwMode="auto">
          <a:xfrm>
            <a:off x="5435600" y="908050"/>
            <a:ext cx="952500" cy="571500"/>
          </a:xfrm>
          <a:prstGeom prst="rect">
            <a:avLst/>
          </a:prstGeom>
          <a:noFill/>
        </p:spPr>
      </p:pic>
      <p:pic>
        <p:nvPicPr>
          <p:cNvPr id="81983" name="Picture 63" descr="karambole"/>
          <p:cNvPicPr>
            <a:picLocks noChangeAspect="1" noChangeArrowheads="1"/>
          </p:cNvPicPr>
          <p:nvPr/>
        </p:nvPicPr>
        <p:blipFill>
          <a:blip r:embed="rId63" cstate="print"/>
          <a:srcRect/>
          <a:stretch>
            <a:fillRect/>
          </a:stretch>
        </p:blipFill>
        <p:spPr bwMode="auto">
          <a:xfrm>
            <a:off x="5580063" y="2060575"/>
            <a:ext cx="952500" cy="571500"/>
          </a:xfrm>
          <a:prstGeom prst="rect">
            <a:avLst/>
          </a:prstGeom>
          <a:noFill/>
        </p:spPr>
      </p:pic>
      <p:pic>
        <p:nvPicPr>
          <p:cNvPr id="81984" name="Picture 64" descr="grapefruit-rose"/>
          <p:cNvPicPr>
            <a:picLocks noChangeAspect="1" noChangeArrowheads="1"/>
          </p:cNvPicPr>
          <p:nvPr/>
        </p:nvPicPr>
        <p:blipFill>
          <a:blip r:embed="rId64" cstate="print"/>
          <a:srcRect/>
          <a:stretch>
            <a:fillRect/>
          </a:stretch>
        </p:blipFill>
        <p:spPr bwMode="auto">
          <a:xfrm>
            <a:off x="5148263" y="1484313"/>
            <a:ext cx="952500" cy="571500"/>
          </a:xfrm>
          <a:prstGeom prst="rect">
            <a:avLst/>
          </a:prstGeom>
          <a:noFill/>
        </p:spPr>
      </p:pic>
      <p:pic>
        <p:nvPicPr>
          <p:cNvPr id="81985" name="Picture 65" descr="charentais-melone"/>
          <p:cNvPicPr>
            <a:picLocks noChangeAspect="1" noChangeArrowheads="1"/>
          </p:cNvPicPr>
          <p:nvPr/>
        </p:nvPicPr>
        <p:blipFill>
          <a:blip r:embed="rId65" cstate="print"/>
          <a:srcRect/>
          <a:stretch>
            <a:fillRect/>
          </a:stretch>
        </p:blipFill>
        <p:spPr bwMode="auto">
          <a:xfrm>
            <a:off x="6011863" y="1341438"/>
            <a:ext cx="952500" cy="571500"/>
          </a:xfrm>
          <a:prstGeom prst="rect">
            <a:avLst/>
          </a:prstGeom>
          <a:noFill/>
        </p:spPr>
      </p:pic>
      <p:pic>
        <p:nvPicPr>
          <p:cNvPr id="81986" name="Picture 66" descr="erdbeeren"/>
          <p:cNvPicPr>
            <a:picLocks noChangeAspect="1" noChangeArrowheads="1"/>
          </p:cNvPicPr>
          <p:nvPr/>
        </p:nvPicPr>
        <p:blipFill>
          <a:blip r:embed="rId66" cstate="print"/>
          <a:srcRect/>
          <a:stretch>
            <a:fillRect/>
          </a:stretch>
        </p:blipFill>
        <p:spPr bwMode="auto">
          <a:xfrm>
            <a:off x="6732588" y="765175"/>
            <a:ext cx="952500" cy="571500"/>
          </a:xfrm>
          <a:prstGeom prst="rect">
            <a:avLst/>
          </a:prstGeom>
          <a:noFill/>
        </p:spPr>
      </p:pic>
      <p:pic>
        <p:nvPicPr>
          <p:cNvPr id="81987" name="Picture 67" descr="baby-ananas"/>
          <p:cNvPicPr>
            <a:picLocks noChangeAspect="1" noChangeArrowheads="1"/>
          </p:cNvPicPr>
          <p:nvPr/>
        </p:nvPicPr>
        <p:blipFill>
          <a:blip r:embed="rId67" cstate="print"/>
          <a:srcRect/>
          <a:stretch>
            <a:fillRect/>
          </a:stretch>
        </p:blipFill>
        <p:spPr bwMode="auto">
          <a:xfrm>
            <a:off x="6877050" y="1412875"/>
            <a:ext cx="952500" cy="571500"/>
          </a:xfrm>
          <a:prstGeom prst="rect">
            <a:avLst/>
          </a:prstGeom>
          <a:noFill/>
        </p:spPr>
      </p:pic>
      <p:sp>
        <p:nvSpPr>
          <p:cNvPr id="81988" name="Freeform 68"/>
          <p:cNvSpPr>
            <a:spLocks/>
          </p:cNvSpPr>
          <p:nvPr/>
        </p:nvSpPr>
        <p:spPr bwMode="auto">
          <a:xfrm>
            <a:off x="103188" y="-68263"/>
            <a:ext cx="3013075" cy="3748088"/>
          </a:xfrm>
          <a:custGeom>
            <a:avLst/>
            <a:gdLst/>
            <a:ahLst/>
            <a:cxnLst>
              <a:cxn ang="0">
                <a:pos x="1418" y="1253"/>
              </a:cxn>
              <a:cxn ang="0">
                <a:pos x="1605" y="1123"/>
              </a:cxn>
              <a:cxn ang="0">
                <a:pos x="1670" y="1073"/>
              </a:cxn>
              <a:cxn ang="0">
                <a:pos x="1757" y="979"/>
              </a:cxn>
              <a:cxn ang="0">
                <a:pos x="1821" y="893"/>
              </a:cxn>
              <a:cxn ang="0">
                <a:pos x="1850" y="770"/>
              </a:cxn>
              <a:cxn ang="0">
                <a:pos x="1886" y="489"/>
              </a:cxn>
              <a:cxn ang="0">
                <a:pos x="1814" y="173"/>
              </a:cxn>
              <a:cxn ang="0">
                <a:pos x="1699" y="93"/>
              </a:cxn>
              <a:cxn ang="0">
                <a:pos x="1620" y="72"/>
              </a:cxn>
              <a:cxn ang="0">
                <a:pos x="1159" y="0"/>
              </a:cxn>
              <a:cxn ang="0">
                <a:pos x="669" y="21"/>
              </a:cxn>
              <a:cxn ang="0">
                <a:pos x="453" y="72"/>
              </a:cxn>
              <a:cxn ang="0">
                <a:pos x="381" y="101"/>
              </a:cxn>
              <a:cxn ang="0">
                <a:pos x="317" y="137"/>
              </a:cxn>
              <a:cxn ang="0">
                <a:pos x="216" y="209"/>
              </a:cxn>
              <a:cxn ang="0">
                <a:pos x="165" y="266"/>
              </a:cxn>
              <a:cxn ang="0">
                <a:pos x="86" y="540"/>
              </a:cxn>
              <a:cxn ang="0">
                <a:pos x="57" y="655"/>
              </a:cxn>
              <a:cxn ang="0">
                <a:pos x="43" y="698"/>
              </a:cxn>
              <a:cxn ang="0">
                <a:pos x="36" y="720"/>
              </a:cxn>
              <a:cxn ang="0">
                <a:pos x="0" y="1008"/>
              </a:cxn>
              <a:cxn ang="0">
                <a:pos x="14" y="1202"/>
              </a:cxn>
              <a:cxn ang="0">
                <a:pos x="21" y="1476"/>
              </a:cxn>
              <a:cxn ang="0">
                <a:pos x="29" y="1512"/>
              </a:cxn>
              <a:cxn ang="0">
                <a:pos x="79" y="1721"/>
              </a:cxn>
              <a:cxn ang="0">
                <a:pos x="209" y="1857"/>
              </a:cxn>
              <a:cxn ang="0">
                <a:pos x="360" y="2009"/>
              </a:cxn>
              <a:cxn ang="0">
                <a:pos x="417" y="2052"/>
              </a:cxn>
              <a:cxn ang="0">
                <a:pos x="612" y="2217"/>
              </a:cxn>
              <a:cxn ang="0">
                <a:pos x="698" y="2275"/>
              </a:cxn>
              <a:cxn ang="0">
                <a:pos x="770" y="2289"/>
              </a:cxn>
              <a:cxn ang="0">
                <a:pos x="878" y="2318"/>
              </a:cxn>
              <a:cxn ang="0">
                <a:pos x="1065" y="2361"/>
              </a:cxn>
              <a:cxn ang="0">
                <a:pos x="1260" y="2333"/>
              </a:cxn>
              <a:cxn ang="0">
                <a:pos x="1411" y="2268"/>
              </a:cxn>
              <a:cxn ang="0">
                <a:pos x="1497" y="2189"/>
              </a:cxn>
              <a:cxn ang="0">
                <a:pos x="1533" y="2138"/>
              </a:cxn>
              <a:cxn ang="0">
                <a:pos x="1548" y="2117"/>
              </a:cxn>
              <a:cxn ang="0">
                <a:pos x="1569" y="2023"/>
              </a:cxn>
              <a:cxn ang="0">
                <a:pos x="1541" y="1685"/>
              </a:cxn>
              <a:cxn ang="0">
                <a:pos x="1490" y="1461"/>
              </a:cxn>
              <a:cxn ang="0">
                <a:pos x="1447" y="1382"/>
              </a:cxn>
              <a:cxn ang="0">
                <a:pos x="1397" y="1281"/>
              </a:cxn>
              <a:cxn ang="0">
                <a:pos x="1461" y="1253"/>
              </a:cxn>
            </a:cxnLst>
            <a:rect l="0" t="0" r="r" b="b"/>
            <a:pathLst>
              <a:path w="1898" h="2361">
                <a:moveTo>
                  <a:pt x="1418" y="1253"/>
                </a:moveTo>
                <a:cubicBezTo>
                  <a:pt x="1480" y="1209"/>
                  <a:pt x="1533" y="1147"/>
                  <a:pt x="1605" y="1123"/>
                </a:cubicBezTo>
                <a:cubicBezTo>
                  <a:pt x="1626" y="1103"/>
                  <a:pt x="1651" y="1096"/>
                  <a:pt x="1670" y="1073"/>
                </a:cubicBezTo>
                <a:cubicBezTo>
                  <a:pt x="1697" y="1041"/>
                  <a:pt x="1722" y="1001"/>
                  <a:pt x="1757" y="979"/>
                </a:cubicBezTo>
                <a:cubicBezTo>
                  <a:pt x="1777" y="948"/>
                  <a:pt x="1801" y="924"/>
                  <a:pt x="1821" y="893"/>
                </a:cubicBezTo>
                <a:cubicBezTo>
                  <a:pt x="1843" y="859"/>
                  <a:pt x="1840" y="809"/>
                  <a:pt x="1850" y="770"/>
                </a:cubicBezTo>
                <a:cubicBezTo>
                  <a:pt x="1858" y="676"/>
                  <a:pt x="1868" y="581"/>
                  <a:pt x="1886" y="489"/>
                </a:cubicBezTo>
                <a:cubicBezTo>
                  <a:pt x="1895" y="381"/>
                  <a:pt x="1898" y="257"/>
                  <a:pt x="1814" y="173"/>
                </a:cubicBezTo>
                <a:cubicBezTo>
                  <a:pt x="1784" y="143"/>
                  <a:pt x="1739" y="107"/>
                  <a:pt x="1699" y="93"/>
                </a:cubicBezTo>
                <a:cubicBezTo>
                  <a:pt x="1673" y="84"/>
                  <a:pt x="1620" y="72"/>
                  <a:pt x="1620" y="72"/>
                </a:cubicBezTo>
                <a:cubicBezTo>
                  <a:pt x="1496" y="8"/>
                  <a:pt x="1284" y="4"/>
                  <a:pt x="1159" y="0"/>
                </a:cubicBezTo>
                <a:cubicBezTo>
                  <a:pt x="950" y="4"/>
                  <a:pt x="843" y="2"/>
                  <a:pt x="669" y="21"/>
                </a:cubicBezTo>
                <a:cubicBezTo>
                  <a:pt x="598" y="41"/>
                  <a:pt x="524" y="49"/>
                  <a:pt x="453" y="72"/>
                </a:cubicBezTo>
                <a:cubicBezTo>
                  <a:pt x="429" y="88"/>
                  <a:pt x="407" y="90"/>
                  <a:pt x="381" y="101"/>
                </a:cubicBezTo>
                <a:cubicBezTo>
                  <a:pt x="356" y="112"/>
                  <a:pt x="342" y="128"/>
                  <a:pt x="317" y="137"/>
                </a:cubicBezTo>
                <a:cubicBezTo>
                  <a:pt x="287" y="165"/>
                  <a:pt x="245" y="180"/>
                  <a:pt x="216" y="209"/>
                </a:cubicBezTo>
                <a:cubicBezTo>
                  <a:pt x="195" y="230"/>
                  <a:pt x="191" y="249"/>
                  <a:pt x="165" y="266"/>
                </a:cubicBezTo>
                <a:cubicBezTo>
                  <a:pt x="136" y="356"/>
                  <a:pt x="110" y="448"/>
                  <a:pt x="86" y="540"/>
                </a:cubicBezTo>
                <a:cubicBezTo>
                  <a:pt x="76" y="578"/>
                  <a:pt x="69" y="617"/>
                  <a:pt x="57" y="655"/>
                </a:cubicBezTo>
                <a:cubicBezTo>
                  <a:pt x="53" y="669"/>
                  <a:pt x="48" y="684"/>
                  <a:pt x="43" y="698"/>
                </a:cubicBezTo>
                <a:cubicBezTo>
                  <a:pt x="41" y="705"/>
                  <a:pt x="36" y="720"/>
                  <a:pt x="36" y="720"/>
                </a:cubicBezTo>
                <a:cubicBezTo>
                  <a:pt x="24" y="816"/>
                  <a:pt x="10" y="912"/>
                  <a:pt x="0" y="1008"/>
                </a:cubicBezTo>
                <a:cubicBezTo>
                  <a:pt x="4" y="1073"/>
                  <a:pt x="11" y="1137"/>
                  <a:pt x="14" y="1202"/>
                </a:cubicBezTo>
                <a:cubicBezTo>
                  <a:pt x="18" y="1293"/>
                  <a:pt x="17" y="1385"/>
                  <a:pt x="21" y="1476"/>
                </a:cubicBezTo>
                <a:cubicBezTo>
                  <a:pt x="22" y="1488"/>
                  <a:pt x="27" y="1500"/>
                  <a:pt x="29" y="1512"/>
                </a:cubicBezTo>
                <a:cubicBezTo>
                  <a:pt x="41" y="1579"/>
                  <a:pt x="48" y="1659"/>
                  <a:pt x="79" y="1721"/>
                </a:cubicBezTo>
                <a:cubicBezTo>
                  <a:pt x="107" y="1776"/>
                  <a:pt x="165" y="1813"/>
                  <a:pt x="209" y="1857"/>
                </a:cubicBezTo>
                <a:cubicBezTo>
                  <a:pt x="258" y="1906"/>
                  <a:pt x="304" y="1967"/>
                  <a:pt x="360" y="2009"/>
                </a:cubicBezTo>
                <a:cubicBezTo>
                  <a:pt x="379" y="2023"/>
                  <a:pt x="400" y="2035"/>
                  <a:pt x="417" y="2052"/>
                </a:cubicBezTo>
                <a:cubicBezTo>
                  <a:pt x="479" y="2112"/>
                  <a:pt x="533" y="2179"/>
                  <a:pt x="612" y="2217"/>
                </a:cubicBezTo>
                <a:cubicBezTo>
                  <a:pt x="623" y="2229"/>
                  <a:pt x="690" y="2273"/>
                  <a:pt x="698" y="2275"/>
                </a:cubicBezTo>
                <a:cubicBezTo>
                  <a:pt x="722" y="2280"/>
                  <a:pt x="770" y="2289"/>
                  <a:pt x="770" y="2289"/>
                </a:cubicBezTo>
                <a:cubicBezTo>
                  <a:pt x="806" y="2304"/>
                  <a:pt x="841" y="2308"/>
                  <a:pt x="878" y="2318"/>
                </a:cubicBezTo>
                <a:cubicBezTo>
                  <a:pt x="943" y="2336"/>
                  <a:pt x="997" y="2354"/>
                  <a:pt x="1065" y="2361"/>
                </a:cubicBezTo>
                <a:cubicBezTo>
                  <a:pt x="1132" y="2352"/>
                  <a:pt x="1192" y="2338"/>
                  <a:pt x="1260" y="2333"/>
                </a:cubicBezTo>
                <a:cubicBezTo>
                  <a:pt x="1316" y="2321"/>
                  <a:pt x="1354" y="2282"/>
                  <a:pt x="1411" y="2268"/>
                </a:cubicBezTo>
                <a:cubicBezTo>
                  <a:pt x="1442" y="2247"/>
                  <a:pt x="1475" y="2220"/>
                  <a:pt x="1497" y="2189"/>
                </a:cubicBezTo>
                <a:cubicBezTo>
                  <a:pt x="1509" y="2172"/>
                  <a:pt x="1521" y="2155"/>
                  <a:pt x="1533" y="2138"/>
                </a:cubicBezTo>
                <a:cubicBezTo>
                  <a:pt x="1538" y="2131"/>
                  <a:pt x="1548" y="2117"/>
                  <a:pt x="1548" y="2117"/>
                </a:cubicBezTo>
                <a:cubicBezTo>
                  <a:pt x="1556" y="2086"/>
                  <a:pt x="1561" y="2054"/>
                  <a:pt x="1569" y="2023"/>
                </a:cubicBezTo>
                <a:cubicBezTo>
                  <a:pt x="1566" y="1931"/>
                  <a:pt x="1573" y="1782"/>
                  <a:pt x="1541" y="1685"/>
                </a:cubicBezTo>
                <a:cubicBezTo>
                  <a:pt x="1532" y="1614"/>
                  <a:pt x="1532" y="1523"/>
                  <a:pt x="1490" y="1461"/>
                </a:cubicBezTo>
                <a:cubicBezTo>
                  <a:pt x="1481" y="1433"/>
                  <a:pt x="1467" y="1403"/>
                  <a:pt x="1447" y="1382"/>
                </a:cubicBezTo>
                <a:cubicBezTo>
                  <a:pt x="1435" y="1347"/>
                  <a:pt x="1409" y="1319"/>
                  <a:pt x="1397" y="1281"/>
                </a:cubicBezTo>
                <a:cubicBezTo>
                  <a:pt x="1409" y="1235"/>
                  <a:pt x="1394" y="1253"/>
                  <a:pt x="1461" y="125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89" name="Freeform 69"/>
          <p:cNvSpPr>
            <a:spLocks/>
          </p:cNvSpPr>
          <p:nvPr/>
        </p:nvSpPr>
        <p:spPr bwMode="auto">
          <a:xfrm>
            <a:off x="-11113" y="3532188"/>
            <a:ext cx="4240213" cy="3097212"/>
          </a:xfrm>
          <a:custGeom>
            <a:avLst/>
            <a:gdLst/>
            <a:ahLst/>
            <a:cxnLst>
              <a:cxn ang="0">
                <a:pos x="2613" y="1562"/>
              </a:cxn>
              <a:cxn ang="0">
                <a:pos x="2671" y="1368"/>
              </a:cxn>
              <a:cxn ang="0">
                <a:pos x="2577" y="1094"/>
              </a:cxn>
              <a:cxn ang="0">
                <a:pos x="2455" y="965"/>
              </a:cxn>
              <a:cxn ang="0">
                <a:pos x="2426" y="914"/>
              </a:cxn>
              <a:cxn ang="0">
                <a:pos x="2390" y="864"/>
              </a:cxn>
              <a:cxn ang="0">
                <a:pos x="2325" y="763"/>
              </a:cxn>
              <a:cxn ang="0">
                <a:pos x="2268" y="662"/>
              </a:cxn>
              <a:cxn ang="0">
                <a:pos x="2246" y="648"/>
              </a:cxn>
              <a:cxn ang="0">
                <a:pos x="2181" y="583"/>
              </a:cxn>
              <a:cxn ang="0">
                <a:pos x="2095" y="497"/>
              </a:cxn>
              <a:cxn ang="0">
                <a:pos x="2066" y="482"/>
              </a:cxn>
              <a:cxn ang="0">
                <a:pos x="2001" y="439"/>
              </a:cxn>
              <a:cxn ang="0">
                <a:pos x="1728" y="245"/>
              </a:cxn>
              <a:cxn ang="0">
                <a:pos x="1685" y="216"/>
              </a:cxn>
              <a:cxn ang="0">
                <a:pos x="1670" y="201"/>
              </a:cxn>
              <a:cxn ang="0">
                <a:pos x="1591" y="180"/>
              </a:cxn>
              <a:cxn ang="0">
                <a:pos x="1404" y="144"/>
              </a:cxn>
              <a:cxn ang="0">
                <a:pos x="1116" y="101"/>
              </a:cxn>
              <a:cxn ang="0">
                <a:pos x="907" y="57"/>
              </a:cxn>
              <a:cxn ang="0">
                <a:pos x="648" y="0"/>
              </a:cxn>
              <a:cxn ang="0">
                <a:pos x="396" y="7"/>
              </a:cxn>
              <a:cxn ang="0">
                <a:pos x="115" y="417"/>
              </a:cxn>
              <a:cxn ang="0">
                <a:pos x="43" y="662"/>
              </a:cxn>
              <a:cxn ang="0">
                <a:pos x="29" y="720"/>
              </a:cxn>
              <a:cxn ang="0">
                <a:pos x="21" y="741"/>
              </a:cxn>
              <a:cxn ang="0">
                <a:pos x="0" y="893"/>
              </a:cxn>
              <a:cxn ang="0">
                <a:pos x="36" y="1209"/>
              </a:cxn>
              <a:cxn ang="0">
                <a:pos x="65" y="1310"/>
              </a:cxn>
              <a:cxn ang="0">
                <a:pos x="86" y="1382"/>
              </a:cxn>
              <a:cxn ang="0">
                <a:pos x="180" y="1663"/>
              </a:cxn>
              <a:cxn ang="0">
                <a:pos x="252" y="1728"/>
              </a:cxn>
              <a:cxn ang="0">
                <a:pos x="533" y="1778"/>
              </a:cxn>
              <a:cxn ang="0">
                <a:pos x="720" y="1807"/>
              </a:cxn>
              <a:cxn ang="0">
                <a:pos x="1037" y="1886"/>
              </a:cxn>
              <a:cxn ang="0">
                <a:pos x="1217" y="1937"/>
              </a:cxn>
              <a:cxn ang="0">
                <a:pos x="1361" y="1951"/>
              </a:cxn>
              <a:cxn ang="0">
                <a:pos x="1749" y="1944"/>
              </a:cxn>
              <a:cxn ang="0">
                <a:pos x="1814" y="1908"/>
              </a:cxn>
              <a:cxn ang="0">
                <a:pos x="1901" y="1886"/>
              </a:cxn>
              <a:cxn ang="0">
                <a:pos x="2210" y="1793"/>
              </a:cxn>
              <a:cxn ang="0">
                <a:pos x="2253" y="1771"/>
              </a:cxn>
              <a:cxn ang="0">
                <a:pos x="2311" y="1735"/>
              </a:cxn>
              <a:cxn ang="0">
                <a:pos x="2412" y="1663"/>
              </a:cxn>
              <a:cxn ang="0">
                <a:pos x="2455" y="1649"/>
              </a:cxn>
              <a:cxn ang="0">
                <a:pos x="2570" y="1598"/>
              </a:cxn>
              <a:cxn ang="0">
                <a:pos x="2613" y="1584"/>
              </a:cxn>
              <a:cxn ang="0">
                <a:pos x="2642" y="1497"/>
              </a:cxn>
            </a:cxnLst>
            <a:rect l="0" t="0" r="r" b="b"/>
            <a:pathLst>
              <a:path w="2671" h="1951">
                <a:moveTo>
                  <a:pt x="2613" y="1562"/>
                </a:moveTo>
                <a:cubicBezTo>
                  <a:pt x="2637" y="1500"/>
                  <a:pt x="2660" y="1433"/>
                  <a:pt x="2671" y="1368"/>
                </a:cubicBezTo>
                <a:cubicBezTo>
                  <a:pt x="2665" y="1262"/>
                  <a:pt x="2654" y="1171"/>
                  <a:pt x="2577" y="1094"/>
                </a:cubicBezTo>
                <a:cubicBezTo>
                  <a:pt x="2558" y="1038"/>
                  <a:pt x="2487" y="1015"/>
                  <a:pt x="2455" y="965"/>
                </a:cubicBezTo>
                <a:cubicBezTo>
                  <a:pt x="2445" y="949"/>
                  <a:pt x="2437" y="930"/>
                  <a:pt x="2426" y="914"/>
                </a:cubicBezTo>
                <a:cubicBezTo>
                  <a:pt x="2415" y="897"/>
                  <a:pt x="2390" y="864"/>
                  <a:pt x="2390" y="864"/>
                </a:cubicBezTo>
                <a:cubicBezTo>
                  <a:pt x="2377" y="824"/>
                  <a:pt x="2350" y="795"/>
                  <a:pt x="2325" y="763"/>
                </a:cubicBezTo>
                <a:cubicBezTo>
                  <a:pt x="2301" y="733"/>
                  <a:pt x="2292" y="691"/>
                  <a:pt x="2268" y="662"/>
                </a:cubicBezTo>
                <a:cubicBezTo>
                  <a:pt x="2262" y="655"/>
                  <a:pt x="2253" y="653"/>
                  <a:pt x="2246" y="648"/>
                </a:cubicBezTo>
                <a:cubicBezTo>
                  <a:pt x="2223" y="629"/>
                  <a:pt x="2202" y="604"/>
                  <a:pt x="2181" y="583"/>
                </a:cubicBezTo>
                <a:cubicBezTo>
                  <a:pt x="2159" y="561"/>
                  <a:pt x="2117" y="508"/>
                  <a:pt x="2095" y="497"/>
                </a:cubicBezTo>
                <a:cubicBezTo>
                  <a:pt x="2085" y="492"/>
                  <a:pt x="2075" y="488"/>
                  <a:pt x="2066" y="482"/>
                </a:cubicBezTo>
                <a:cubicBezTo>
                  <a:pt x="2041" y="464"/>
                  <a:pt x="2031" y="449"/>
                  <a:pt x="2001" y="439"/>
                </a:cubicBezTo>
                <a:cubicBezTo>
                  <a:pt x="1921" y="359"/>
                  <a:pt x="1830" y="295"/>
                  <a:pt x="1728" y="245"/>
                </a:cubicBezTo>
                <a:cubicBezTo>
                  <a:pt x="1712" y="237"/>
                  <a:pt x="1697" y="228"/>
                  <a:pt x="1685" y="216"/>
                </a:cubicBezTo>
                <a:cubicBezTo>
                  <a:pt x="1680" y="211"/>
                  <a:pt x="1676" y="205"/>
                  <a:pt x="1670" y="201"/>
                </a:cubicBezTo>
                <a:cubicBezTo>
                  <a:pt x="1647" y="187"/>
                  <a:pt x="1617" y="186"/>
                  <a:pt x="1591" y="180"/>
                </a:cubicBezTo>
                <a:cubicBezTo>
                  <a:pt x="1528" y="165"/>
                  <a:pt x="1468" y="151"/>
                  <a:pt x="1404" y="144"/>
                </a:cubicBezTo>
                <a:cubicBezTo>
                  <a:pt x="1309" y="121"/>
                  <a:pt x="1214" y="110"/>
                  <a:pt x="1116" y="101"/>
                </a:cubicBezTo>
                <a:cubicBezTo>
                  <a:pt x="1047" y="88"/>
                  <a:pt x="977" y="67"/>
                  <a:pt x="907" y="57"/>
                </a:cubicBezTo>
                <a:cubicBezTo>
                  <a:pt x="821" y="45"/>
                  <a:pt x="730" y="27"/>
                  <a:pt x="648" y="0"/>
                </a:cubicBezTo>
                <a:cubicBezTo>
                  <a:pt x="564" y="2"/>
                  <a:pt x="480" y="3"/>
                  <a:pt x="396" y="7"/>
                </a:cubicBezTo>
                <a:cubicBezTo>
                  <a:pt x="167" y="18"/>
                  <a:pt x="169" y="254"/>
                  <a:pt x="115" y="417"/>
                </a:cubicBezTo>
                <a:cubicBezTo>
                  <a:pt x="103" y="502"/>
                  <a:pt x="69" y="581"/>
                  <a:pt x="43" y="662"/>
                </a:cubicBezTo>
                <a:cubicBezTo>
                  <a:pt x="37" y="681"/>
                  <a:pt x="36" y="701"/>
                  <a:pt x="29" y="720"/>
                </a:cubicBezTo>
                <a:cubicBezTo>
                  <a:pt x="26" y="727"/>
                  <a:pt x="24" y="734"/>
                  <a:pt x="21" y="741"/>
                </a:cubicBezTo>
                <a:cubicBezTo>
                  <a:pt x="12" y="796"/>
                  <a:pt x="5" y="833"/>
                  <a:pt x="0" y="893"/>
                </a:cubicBezTo>
                <a:cubicBezTo>
                  <a:pt x="5" y="1035"/>
                  <a:pt x="4" y="1093"/>
                  <a:pt x="36" y="1209"/>
                </a:cubicBezTo>
                <a:cubicBezTo>
                  <a:pt x="45" y="1243"/>
                  <a:pt x="55" y="1276"/>
                  <a:pt x="65" y="1310"/>
                </a:cubicBezTo>
                <a:cubicBezTo>
                  <a:pt x="72" y="1334"/>
                  <a:pt x="86" y="1382"/>
                  <a:pt x="86" y="1382"/>
                </a:cubicBezTo>
                <a:cubicBezTo>
                  <a:pt x="101" y="1477"/>
                  <a:pt x="127" y="1582"/>
                  <a:pt x="180" y="1663"/>
                </a:cubicBezTo>
                <a:cubicBezTo>
                  <a:pt x="199" y="1692"/>
                  <a:pt x="218" y="1717"/>
                  <a:pt x="252" y="1728"/>
                </a:cubicBezTo>
                <a:cubicBezTo>
                  <a:pt x="331" y="1781"/>
                  <a:pt x="443" y="1773"/>
                  <a:pt x="533" y="1778"/>
                </a:cubicBezTo>
                <a:cubicBezTo>
                  <a:pt x="596" y="1787"/>
                  <a:pt x="657" y="1799"/>
                  <a:pt x="720" y="1807"/>
                </a:cubicBezTo>
                <a:cubicBezTo>
                  <a:pt x="825" y="1841"/>
                  <a:pt x="931" y="1860"/>
                  <a:pt x="1037" y="1886"/>
                </a:cubicBezTo>
                <a:cubicBezTo>
                  <a:pt x="1097" y="1901"/>
                  <a:pt x="1155" y="1929"/>
                  <a:pt x="1217" y="1937"/>
                </a:cubicBezTo>
                <a:cubicBezTo>
                  <a:pt x="1303" y="1948"/>
                  <a:pt x="1255" y="1942"/>
                  <a:pt x="1361" y="1951"/>
                </a:cubicBezTo>
                <a:cubicBezTo>
                  <a:pt x="1490" y="1949"/>
                  <a:pt x="1620" y="1948"/>
                  <a:pt x="1749" y="1944"/>
                </a:cubicBezTo>
                <a:cubicBezTo>
                  <a:pt x="1770" y="1943"/>
                  <a:pt x="1803" y="1915"/>
                  <a:pt x="1814" y="1908"/>
                </a:cubicBezTo>
                <a:cubicBezTo>
                  <a:pt x="1833" y="1895"/>
                  <a:pt x="1878" y="1891"/>
                  <a:pt x="1901" y="1886"/>
                </a:cubicBezTo>
                <a:cubicBezTo>
                  <a:pt x="1985" y="1830"/>
                  <a:pt x="2113" y="1816"/>
                  <a:pt x="2210" y="1793"/>
                </a:cubicBezTo>
                <a:cubicBezTo>
                  <a:pt x="2266" y="1755"/>
                  <a:pt x="2200" y="1797"/>
                  <a:pt x="2253" y="1771"/>
                </a:cubicBezTo>
                <a:cubicBezTo>
                  <a:pt x="2277" y="1759"/>
                  <a:pt x="2285" y="1743"/>
                  <a:pt x="2311" y="1735"/>
                </a:cubicBezTo>
                <a:cubicBezTo>
                  <a:pt x="2344" y="1710"/>
                  <a:pt x="2373" y="1680"/>
                  <a:pt x="2412" y="1663"/>
                </a:cubicBezTo>
                <a:cubicBezTo>
                  <a:pt x="2426" y="1657"/>
                  <a:pt x="2455" y="1649"/>
                  <a:pt x="2455" y="1649"/>
                </a:cubicBezTo>
                <a:cubicBezTo>
                  <a:pt x="2483" y="1619"/>
                  <a:pt x="2531" y="1609"/>
                  <a:pt x="2570" y="1598"/>
                </a:cubicBezTo>
                <a:cubicBezTo>
                  <a:pt x="2584" y="1594"/>
                  <a:pt x="2613" y="1584"/>
                  <a:pt x="2613" y="1584"/>
                </a:cubicBezTo>
                <a:cubicBezTo>
                  <a:pt x="2645" y="1552"/>
                  <a:pt x="2642" y="1547"/>
                  <a:pt x="2642" y="1497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0" name="Freeform 70"/>
          <p:cNvSpPr>
            <a:spLocks/>
          </p:cNvSpPr>
          <p:nvPr/>
        </p:nvSpPr>
        <p:spPr bwMode="auto">
          <a:xfrm>
            <a:off x="5464175" y="4535488"/>
            <a:ext cx="3565525" cy="2160587"/>
          </a:xfrm>
          <a:custGeom>
            <a:avLst/>
            <a:gdLst/>
            <a:ahLst/>
            <a:cxnLst>
              <a:cxn ang="0">
                <a:pos x="2246" y="275"/>
              </a:cxn>
              <a:cxn ang="0">
                <a:pos x="1987" y="109"/>
              </a:cxn>
              <a:cxn ang="0">
                <a:pos x="1915" y="95"/>
              </a:cxn>
              <a:cxn ang="0">
                <a:pos x="1792" y="59"/>
              </a:cxn>
              <a:cxn ang="0">
                <a:pos x="1454" y="23"/>
              </a:cxn>
              <a:cxn ang="0">
                <a:pos x="986" y="16"/>
              </a:cxn>
              <a:cxn ang="0">
                <a:pos x="756" y="52"/>
              </a:cxn>
              <a:cxn ang="0">
                <a:pos x="676" y="81"/>
              </a:cxn>
              <a:cxn ang="0">
                <a:pos x="604" y="124"/>
              </a:cxn>
              <a:cxn ang="0">
                <a:pos x="518" y="225"/>
              </a:cxn>
              <a:cxn ang="0">
                <a:pos x="475" y="275"/>
              </a:cxn>
              <a:cxn ang="0">
                <a:pos x="446" y="318"/>
              </a:cxn>
              <a:cxn ang="0">
                <a:pos x="360" y="426"/>
              </a:cxn>
              <a:cxn ang="0">
                <a:pos x="288" y="498"/>
              </a:cxn>
              <a:cxn ang="0">
                <a:pos x="194" y="599"/>
              </a:cxn>
              <a:cxn ang="0">
                <a:pos x="136" y="671"/>
              </a:cxn>
              <a:cxn ang="0">
                <a:pos x="93" y="736"/>
              </a:cxn>
              <a:cxn ang="0">
                <a:pos x="50" y="808"/>
              </a:cxn>
              <a:cxn ang="0">
                <a:pos x="21" y="887"/>
              </a:cxn>
              <a:cxn ang="0">
                <a:pos x="0" y="1009"/>
              </a:cxn>
              <a:cxn ang="0">
                <a:pos x="7" y="1175"/>
              </a:cxn>
              <a:cxn ang="0">
                <a:pos x="216" y="1312"/>
              </a:cxn>
              <a:cxn ang="0">
                <a:pos x="518" y="1290"/>
              </a:cxn>
              <a:cxn ang="0">
                <a:pos x="576" y="1283"/>
              </a:cxn>
              <a:cxn ang="0">
                <a:pos x="648" y="1269"/>
              </a:cxn>
              <a:cxn ang="0">
                <a:pos x="756" y="1247"/>
              </a:cxn>
              <a:cxn ang="0">
                <a:pos x="964" y="1218"/>
              </a:cxn>
              <a:cxn ang="0">
                <a:pos x="1080" y="1189"/>
              </a:cxn>
              <a:cxn ang="0">
                <a:pos x="1224" y="1168"/>
              </a:cxn>
              <a:cxn ang="0">
                <a:pos x="1382" y="1103"/>
              </a:cxn>
              <a:cxn ang="0">
                <a:pos x="1476" y="1081"/>
              </a:cxn>
              <a:cxn ang="0">
                <a:pos x="1612" y="1024"/>
              </a:cxn>
              <a:cxn ang="0">
                <a:pos x="1864" y="916"/>
              </a:cxn>
              <a:cxn ang="0">
                <a:pos x="1987" y="873"/>
              </a:cxn>
              <a:cxn ang="0">
                <a:pos x="2059" y="837"/>
              </a:cxn>
              <a:cxn ang="0">
                <a:pos x="2145" y="714"/>
              </a:cxn>
              <a:cxn ang="0">
                <a:pos x="2167" y="642"/>
              </a:cxn>
              <a:cxn ang="0">
                <a:pos x="2181" y="570"/>
              </a:cxn>
              <a:cxn ang="0">
                <a:pos x="2188" y="441"/>
              </a:cxn>
              <a:cxn ang="0">
                <a:pos x="2217" y="318"/>
              </a:cxn>
              <a:cxn ang="0">
                <a:pos x="2246" y="275"/>
              </a:cxn>
            </a:cxnLst>
            <a:rect l="0" t="0" r="r" b="b"/>
            <a:pathLst>
              <a:path w="2246" h="1361">
                <a:moveTo>
                  <a:pt x="2246" y="275"/>
                </a:moveTo>
                <a:cubicBezTo>
                  <a:pt x="2216" y="182"/>
                  <a:pt x="2074" y="129"/>
                  <a:pt x="1987" y="109"/>
                </a:cubicBezTo>
                <a:cubicBezTo>
                  <a:pt x="1964" y="104"/>
                  <a:pt x="1938" y="103"/>
                  <a:pt x="1915" y="95"/>
                </a:cubicBezTo>
                <a:cubicBezTo>
                  <a:pt x="1872" y="80"/>
                  <a:pt x="1838" y="66"/>
                  <a:pt x="1792" y="59"/>
                </a:cubicBezTo>
                <a:cubicBezTo>
                  <a:pt x="1692" y="26"/>
                  <a:pt x="1557" y="28"/>
                  <a:pt x="1454" y="23"/>
                </a:cubicBezTo>
                <a:cubicBezTo>
                  <a:pt x="1291" y="0"/>
                  <a:pt x="1171" y="12"/>
                  <a:pt x="986" y="16"/>
                </a:cubicBezTo>
                <a:cubicBezTo>
                  <a:pt x="909" y="24"/>
                  <a:pt x="831" y="31"/>
                  <a:pt x="756" y="52"/>
                </a:cubicBezTo>
                <a:cubicBezTo>
                  <a:pt x="728" y="60"/>
                  <a:pt x="704" y="73"/>
                  <a:pt x="676" y="81"/>
                </a:cubicBezTo>
                <a:cubicBezTo>
                  <a:pt x="653" y="96"/>
                  <a:pt x="626" y="107"/>
                  <a:pt x="604" y="124"/>
                </a:cubicBezTo>
                <a:cubicBezTo>
                  <a:pt x="569" y="151"/>
                  <a:pt x="546" y="192"/>
                  <a:pt x="518" y="225"/>
                </a:cubicBezTo>
                <a:cubicBezTo>
                  <a:pt x="504" y="242"/>
                  <a:pt x="488" y="258"/>
                  <a:pt x="475" y="275"/>
                </a:cubicBezTo>
                <a:cubicBezTo>
                  <a:pt x="464" y="289"/>
                  <a:pt x="446" y="318"/>
                  <a:pt x="446" y="318"/>
                </a:cubicBezTo>
                <a:cubicBezTo>
                  <a:pt x="433" y="359"/>
                  <a:pt x="397" y="401"/>
                  <a:pt x="360" y="426"/>
                </a:cubicBezTo>
                <a:cubicBezTo>
                  <a:pt x="343" y="451"/>
                  <a:pt x="313" y="481"/>
                  <a:pt x="288" y="498"/>
                </a:cubicBezTo>
                <a:cubicBezTo>
                  <a:pt x="265" y="531"/>
                  <a:pt x="228" y="577"/>
                  <a:pt x="194" y="599"/>
                </a:cubicBezTo>
                <a:cubicBezTo>
                  <a:pt x="177" y="626"/>
                  <a:pt x="153" y="644"/>
                  <a:pt x="136" y="671"/>
                </a:cubicBezTo>
                <a:cubicBezTo>
                  <a:pt x="121" y="696"/>
                  <a:pt x="114" y="715"/>
                  <a:pt x="93" y="736"/>
                </a:cubicBezTo>
                <a:cubicBezTo>
                  <a:pt x="80" y="764"/>
                  <a:pt x="62" y="779"/>
                  <a:pt x="50" y="808"/>
                </a:cubicBezTo>
                <a:cubicBezTo>
                  <a:pt x="39" y="835"/>
                  <a:pt x="35" y="860"/>
                  <a:pt x="21" y="887"/>
                </a:cubicBezTo>
                <a:cubicBezTo>
                  <a:pt x="11" y="927"/>
                  <a:pt x="7" y="968"/>
                  <a:pt x="0" y="1009"/>
                </a:cubicBezTo>
                <a:cubicBezTo>
                  <a:pt x="2" y="1064"/>
                  <a:pt x="3" y="1120"/>
                  <a:pt x="7" y="1175"/>
                </a:cubicBezTo>
                <a:cubicBezTo>
                  <a:pt x="14" y="1270"/>
                  <a:pt x="145" y="1298"/>
                  <a:pt x="216" y="1312"/>
                </a:cubicBezTo>
                <a:cubicBezTo>
                  <a:pt x="313" y="1361"/>
                  <a:pt x="419" y="1307"/>
                  <a:pt x="518" y="1290"/>
                </a:cubicBezTo>
                <a:cubicBezTo>
                  <a:pt x="537" y="1287"/>
                  <a:pt x="557" y="1286"/>
                  <a:pt x="576" y="1283"/>
                </a:cubicBezTo>
                <a:cubicBezTo>
                  <a:pt x="600" y="1279"/>
                  <a:pt x="648" y="1269"/>
                  <a:pt x="648" y="1269"/>
                </a:cubicBezTo>
                <a:cubicBezTo>
                  <a:pt x="702" y="1240"/>
                  <a:pt x="659" y="1258"/>
                  <a:pt x="756" y="1247"/>
                </a:cubicBezTo>
                <a:cubicBezTo>
                  <a:pt x="825" y="1239"/>
                  <a:pt x="895" y="1228"/>
                  <a:pt x="964" y="1218"/>
                </a:cubicBezTo>
                <a:cubicBezTo>
                  <a:pt x="1003" y="1212"/>
                  <a:pt x="1041" y="1196"/>
                  <a:pt x="1080" y="1189"/>
                </a:cubicBezTo>
                <a:cubicBezTo>
                  <a:pt x="1128" y="1181"/>
                  <a:pt x="1177" y="1181"/>
                  <a:pt x="1224" y="1168"/>
                </a:cubicBezTo>
                <a:cubicBezTo>
                  <a:pt x="1280" y="1152"/>
                  <a:pt x="1328" y="1119"/>
                  <a:pt x="1382" y="1103"/>
                </a:cubicBezTo>
                <a:cubicBezTo>
                  <a:pt x="1412" y="1094"/>
                  <a:pt x="1445" y="1088"/>
                  <a:pt x="1476" y="1081"/>
                </a:cubicBezTo>
                <a:cubicBezTo>
                  <a:pt x="1524" y="1058"/>
                  <a:pt x="1561" y="1037"/>
                  <a:pt x="1612" y="1024"/>
                </a:cubicBezTo>
                <a:cubicBezTo>
                  <a:pt x="1695" y="981"/>
                  <a:pt x="1771" y="934"/>
                  <a:pt x="1864" y="916"/>
                </a:cubicBezTo>
                <a:cubicBezTo>
                  <a:pt x="1902" y="896"/>
                  <a:pt x="1945" y="881"/>
                  <a:pt x="1987" y="873"/>
                </a:cubicBezTo>
                <a:cubicBezTo>
                  <a:pt x="2012" y="860"/>
                  <a:pt x="2033" y="845"/>
                  <a:pt x="2059" y="837"/>
                </a:cubicBezTo>
                <a:cubicBezTo>
                  <a:pt x="2094" y="799"/>
                  <a:pt x="2117" y="758"/>
                  <a:pt x="2145" y="714"/>
                </a:cubicBezTo>
                <a:cubicBezTo>
                  <a:pt x="2151" y="689"/>
                  <a:pt x="2162" y="666"/>
                  <a:pt x="2167" y="642"/>
                </a:cubicBezTo>
                <a:cubicBezTo>
                  <a:pt x="2172" y="618"/>
                  <a:pt x="2181" y="570"/>
                  <a:pt x="2181" y="570"/>
                </a:cubicBezTo>
                <a:cubicBezTo>
                  <a:pt x="2183" y="527"/>
                  <a:pt x="2183" y="484"/>
                  <a:pt x="2188" y="441"/>
                </a:cubicBezTo>
                <a:cubicBezTo>
                  <a:pt x="2194" y="383"/>
                  <a:pt x="2201" y="367"/>
                  <a:pt x="2217" y="318"/>
                </a:cubicBezTo>
                <a:cubicBezTo>
                  <a:pt x="2222" y="304"/>
                  <a:pt x="2227" y="275"/>
                  <a:pt x="2246" y="275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1" name="Freeform 71"/>
          <p:cNvSpPr>
            <a:spLocks/>
          </p:cNvSpPr>
          <p:nvPr/>
        </p:nvSpPr>
        <p:spPr bwMode="auto">
          <a:xfrm>
            <a:off x="3530600" y="2879725"/>
            <a:ext cx="2967038" cy="3017838"/>
          </a:xfrm>
          <a:custGeom>
            <a:avLst/>
            <a:gdLst/>
            <a:ahLst/>
            <a:cxnLst>
              <a:cxn ang="0">
                <a:pos x="1758" y="1066"/>
              </a:cxn>
              <a:cxn ang="0">
                <a:pos x="1844" y="1001"/>
              </a:cxn>
              <a:cxn ang="0">
                <a:pos x="1866" y="864"/>
              </a:cxn>
              <a:cxn ang="0">
                <a:pos x="1815" y="576"/>
              </a:cxn>
              <a:cxn ang="0">
                <a:pos x="1707" y="368"/>
              </a:cxn>
              <a:cxn ang="0">
                <a:pos x="1549" y="159"/>
              </a:cxn>
              <a:cxn ang="0">
                <a:pos x="1498" y="108"/>
              </a:cxn>
              <a:cxn ang="0">
                <a:pos x="1304" y="44"/>
              </a:cxn>
              <a:cxn ang="0">
                <a:pos x="1146" y="0"/>
              </a:cxn>
              <a:cxn ang="0">
                <a:pos x="735" y="36"/>
              </a:cxn>
              <a:cxn ang="0">
                <a:pos x="519" y="123"/>
              </a:cxn>
              <a:cxn ang="0">
                <a:pos x="447" y="159"/>
              </a:cxn>
              <a:cxn ang="0">
                <a:pos x="361" y="216"/>
              </a:cxn>
              <a:cxn ang="0">
                <a:pos x="318" y="245"/>
              </a:cxn>
              <a:cxn ang="0">
                <a:pos x="303" y="260"/>
              </a:cxn>
              <a:cxn ang="0">
                <a:pos x="260" y="288"/>
              </a:cxn>
              <a:cxn ang="0">
                <a:pos x="174" y="375"/>
              </a:cxn>
              <a:cxn ang="0">
                <a:pos x="145" y="418"/>
              </a:cxn>
              <a:cxn ang="0">
                <a:pos x="87" y="483"/>
              </a:cxn>
              <a:cxn ang="0">
                <a:pos x="30" y="591"/>
              </a:cxn>
              <a:cxn ang="0">
                <a:pos x="8" y="656"/>
              </a:cxn>
              <a:cxn ang="0">
                <a:pos x="15" y="900"/>
              </a:cxn>
              <a:cxn ang="0">
                <a:pos x="51" y="1001"/>
              </a:cxn>
              <a:cxn ang="0">
                <a:pos x="159" y="1253"/>
              </a:cxn>
              <a:cxn ang="0">
                <a:pos x="282" y="1455"/>
              </a:cxn>
              <a:cxn ang="0">
                <a:pos x="404" y="1620"/>
              </a:cxn>
              <a:cxn ang="0">
                <a:pos x="498" y="1707"/>
              </a:cxn>
              <a:cxn ang="0">
                <a:pos x="620" y="1815"/>
              </a:cxn>
              <a:cxn ang="0">
                <a:pos x="757" y="1901"/>
              </a:cxn>
              <a:cxn ang="0">
                <a:pos x="858" y="1887"/>
              </a:cxn>
              <a:cxn ang="0">
                <a:pos x="922" y="1865"/>
              </a:cxn>
              <a:cxn ang="0">
                <a:pos x="958" y="1858"/>
              </a:cxn>
              <a:cxn ang="0">
                <a:pos x="1016" y="1844"/>
              </a:cxn>
              <a:cxn ang="0">
                <a:pos x="1038" y="1829"/>
              </a:cxn>
              <a:cxn ang="0">
                <a:pos x="1081" y="1815"/>
              </a:cxn>
              <a:cxn ang="0">
                <a:pos x="1189" y="1764"/>
              </a:cxn>
              <a:cxn ang="0">
                <a:pos x="1326" y="1692"/>
              </a:cxn>
              <a:cxn ang="0">
                <a:pos x="1398" y="1649"/>
              </a:cxn>
              <a:cxn ang="0">
                <a:pos x="1477" y="1570"/>
              </a:cxn>
              <a:cxn ang="0">
                <a:pos x="1534" y="1520"/>
              </a:cxn>
              <a:cxn ang="0">
                <a:pos x="1578" y="1448"/>
              </a:cxn>
              <a:cxn ang="0">
                <a:pos x="1664" y="1318"/>
              </a:cxn>
              <a:cxn ang="0">
                <a:pos x="1722" y="1246"/>
              </a:cxn>
              <a:cxn ang="0">
                <a:pos x="1750" y="1203"/>
              </a:cxn>
              <a:cxn ang="0">
                <a:pos x="1765" y="1181"/>
              </a:cxn>
              <a:cxn ang="0">
                <a:pos x="1801" y="1044"/>
              </a:cxn>
            </a:cxnLst>
            <a:rect l="0" t="0" r="r" b="b"/>
            <a:pathLst>
              <a:path w="1869" h="1901">
                <a:moveTo>
                  <a:pt x="1758" y="1066"/>
                </a:moveTo>
                <a:cubicBezTo>
                  <a:pt x="1790" y="1045"/>
                  <a:pt x="1810" y="1019"/>
                  <a:pt x="1844" y="1001"/>
                </a:cubicBezTo>
                <a:cubicBezTo>
                  <a:pt x="1855" y="955"/>
                  <a:pt x="1861" y="912"/>
                  <a:pt x="1866" y="864"/>
                </a:cubicBezTo>
                <a:cubicBezTo>
                  <a:pt x="1862" y="779"/>
                  <a:pt x="1869" y="655"/>
                  <a:pt x="1815" y="576"/>
                </a:cubicBezTo>
                <a:cubicBezTo>
                  <a:pt x="1795" y="516"/>
                  <a:pt x="1753" y="411"/>
                  <a:pt x="1707" y="368"/>
                </a:cubicBezTo>
                <a:cubicBezTo>
                  <a:pt x="1670" y="291"/>
                  <a:pt x="1610" y="220"/>
                  <a:pt x="1549" y="159"/>
                </a:cubicBezTo>
                <a:cubicBezTo>
                  <a:pt x="1534" y="144"/>
                  <a:pt x="1517" y="117"/>
                  <a:pt x="1498" y="108"/>
                </a:cubicBezTo>
                <a:cubicBezTo>
                  <a:pt x="1436" y="77"/>
                  <a:pt x="1370" y="64"/>
                  <a:pt x="1304" y="44"/>
                </a:cubicBezTo>
                <a:cubicBezTo>
                  <a:pt x="1251" y="28"/>
                  <a:pt x="1200" y="12"/>
                  <a:pt x="1146" y="0"/>
                </a:cubicBezTo>
                <a:cubicBezTo>
                  <a:pt x="999" y="5"/>
                  <a:pt x="876" y="19"/>
                  <a:pt x="735" y="36"/>
                </a:cubicBezTo>
                <a:cubicBezTo>
                  <a:pt x="661" y="57"/>
                  <a:pt x="593" y="100"/>
                  <a:pt x="519" y="123"/>
                </a:cubicBezTo>
                <a:cubicBezTo>
                  <a:pt x="496" y="139"/>
                  <a:pt x="471" y="144"/>
                  <a:pt x="447" y="159"/>
                </a:cubicBezTo>
                <a:cubicBezTo>
                  <a:pt x="419" y="176"/>
                  <a:pt x="392" y="206"/>
                  <a:pt x="361" y="216"/>
                </a:cubicBezTo>
                <a:cubicBezTo>
                  <a:pt x="347" y="226"/>
                  <a:pt x="330" y="233"/>
                  <a:pt x="318" y="245"/>
                </a:cubicBezTo>
                <a:cubicBezTo>
                  <a:pt x="313" y="250"/>
                  <a:pt x="309" y="256"/>
                  <a:pt x="303" y="260"/>
                </a:cubicBezTo>
                <a:cubicBezTo>
                  <a:pt x="289" y="270"/>
                  <a:pt x="260" y="288"/>
                  <a:pt x="260" y="288"/>
                </a:cubicBezTo>
                <a:cubicBezTo>
                  <a:pt x="237" y="324"/>
                  <a:pt x="204" y="345"/>
                  <a:pt x="174" y="375"/>
                </a:cubicBezTo>
                <a:cubicBezTo>
                  <a:pt x="155" y="394"/>
                  <a:pt x="163" y="397"/>
                  <a:pt x="145" y="418"/>
                </a:cubicBezTo>
                <a:cubicBezTo>
                  <a:pt x="75" y="498"/>
                  <a:pt x="123" y="431"/>
                  <a:pt x="87" y="483"/>
                </a:cubicBezTo>
                <a:cubicBezTo>
                  <a:pt x="74" y="521"/>
                  <a:pt x="45" y="548"/>
                  <a:pt x="30" y="591"/>
                </a:cubicBezTo>
                <a:cubicBezTo>
                  <a:pt x="22" y="613"/>
                  <a:pt x="8" y="656"/>
                  <a:pt x="8" y="656"/>
                </a:cubicBezTo>
                <a:cubicBezTo>
                  <a:pt x="0" y="738"/>
                  <a:pt x="1" y="818"/>
                  <a:pt x="15" y="900"/>
                </a:cubicBezTo>
                <a:cubicBezTo>
                  <a:pt x="22" y="938"/>
                  <a:pt x="41" y="966"/>
                  <a:pt x="51" y="1001"/>
                </a:cubicBezTo>
                <a:cubicBezTo>
                  <a:pt x="76" y="1092"/>
                  <a:pt x="106" y="1174"/>
                  <a:pt x="159" y="1253"/>
                </a:cubicBezTo>
                <a:cubicBezTo>
                  <a:pt x="183" y="1327"/>
                  <a:pt x="236" y="1393"/>
                  <a:pt x="282" y="1455"/>
                </a:cubicBezTo>
                <a:cubicBezTo>
                  <a:pt x="323" y="1510"/>
                  <a:pt x="362" y="1566"/>
                  <a:pt x="404" y="1620"/>
                </a:cubicBezTo>
                <a:cubicBezTo>
                  <a:pt x="430" y="1654"/>
                  <a:pt x="467" y="1679"/>
                  <a:pt x="498" y="1707"/>
                </a:cubicBezTo>
                <a:cubicBezTo>
                  <a:pt x="538" y="1744"/>
                  <a:pt x="578" y="1781"/>
                  <a:pt x="620" y="1815"/>
                </a:cubicBezTo>
                <a:cubicBezTo>
                  <a:pt x="662" y="1849"/>
                  <a:pt x="712" y="1872"/>
                  <a:pt x="757" y="1901"/>
                </a:cubicBezTo>
                <a:cubicBezTo>
                  <a:pt x="800" y="1897"/>
                  <a:pt x="822" y="1898"/>
                  <a:pt x="858" y="1887"/>
                </a:cubicBezTo>
                <a:cubicBezTo>
                  <a:pt x="880" y="1880"/>
                  <a:pt x="900" y="1869"/>
                  <a:pt x="922" y="1865"/>
                </a:cubicBezTo>
                <a:cubicBezTo>
                  <a:pt x="934" y="1863"/>
                  <a:pt x="946" y="1861"/>
                  <a:pt x="958" y="1858"/>
                </a:cubicBezTo>
                <a:cubicBezTo>
                  <a:pt x="977" y="1854"/>
                  <a:pt x="1016" y="1844"/>
                  <a:pt x="1016" y="1844"/>
                </a:cubicBezTo>
                <a:cubicBezTo>
                  <a:pt x="1023" y="1839"/>
                  <a:pt x="1030" y="1833"/>
                  <a:pt x="1038" y="1829"/>
                </a:cubicBezTo>
                <a:cubicBezTo>
                  <a:pt x="1052" y="1823"/>
                  <a:pt x="1081" y="1815"/>
                  <a:pt x="1081" y="1815"/>
                </a:cubicBezTo>
                <a:cubicBezTo>
                  <a:pt x="1109" y="1785"/>
                  <a:pt x="1156" y="1788"/>
                  <a:pt x="1189" y="1764"/>
                </a:cubicBezTo>
                <a:cubicBezTo>
                  <a:pt x="1233" y="1732"/>
                  <a:pt x="1272" y="1704"/>
                  <a:pt x="1326" y="1692"/>
                </a:cubicBezTo>
                <a:cubicBezTo>
                  <a:pt x="1349" y="1677"/>
                  <a:pt x="1377" y="1667"/>
                  <a:pt x="1398" y="1649"/>
                </a:cubicBezTo>
                <a:cubicBezTo>
                  <a:pt x="1426" y="1625"/>
                  <a:pt x="1451" y="1596"/>
                  <a:pt x="1477" y="1570"/>
                </a:cubicBezTo>
                <a:cubicBezTo>
                  <a:pt x="1495" y="1552"/>
                  <a:pt x="1534" y="1520"/>
                  <a:pt x="1534" y="1520"/>
                </a:cubicBezTo>
                <a:cubicBezTo>
                  <a:pt x="1544" y="1484"/>
                  <a:pt x="1555" y="1476"/>
                  <a:pt x="1578" y="1448"/>
                </a:cubicBezTo>
                <a:cubicBezTo>
                  <a:pt x="1612" y="1408"/>
                  <a:pt x="1627" y="1355"/>
                  <a:pt x="1664" y="1318"/>
                </a:cubicBezTo>
                <a:cubicBezTo>
                  <a:pt x="1680" y="1285"/>
                  <a:pt x="1701" y="1273"/>
                  <a:pt x="1722" y="1246"/>
                </a:cubicBezTo>
                <a:cubicBezTo>
                  <a:pt x="1732" y="1232"/>
                  <a:pt x="1741" y="1217"/>
                  <a:pt x="1750" y="1203"/>
                </a:cubicBezTo>
                <a:cubicBezTo>
                  <a:pt x="1755" y="1196"/>
                  <a:pt x="1765" y="1181"/>
                  <a:pt x="1765" y="1181"/>
                </a:cubicBezTo>
                <a:cubicBezTo>
                  <a:pt x="1778" y="1140"/>
                  <a:pt x="1801" y="1088"/>
                  <a:pt x="1801" y="104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2" name="Freeform 72"/>
          <p:cNvSpPr>
            <a:spLocks/>
          </p:cNvSpPr>
          <p:nvPr/>
        </p:nvSpPr>
        <p:spPr bwMode="auto">
          <a:xfrm>
            <a:off x="6480175" y="1450975"/>
            <a:ext cx="2713038" cy="3074988"/>
          </a:xfrm>
          <a:custGeom>
            <a:avLst/>
            <a:gdLst/>
            <a:ahLst/>
            <a:cxnLst>
              <a:cxn ang="0">
                <a:pos x="584" y="1901"/>
              </a:cxn>
              <a:cxn ang="0">
                <a:pos x="742" y="1894"/>
              </a:cxn>
              <a:cxn ang="0">
                <a:pos x="1124" y="1937"/>
              </a:cxn>
              <a:cxn ang="0">
                <a:pos x="1232" y="1930"/>
              </a:cxn>
              <a:cxn ang="0">
                <a:pos x="1368" y="1851"/>
              </a:cxn>
              <a:cxn ang="0">
                <a:pos x="1505" y="1728"/>
              </a:cxn>
              <a:cxn ang="0">
                <a:pos x="1512" y="1376"/>
              </a:cxn>
              <a:cxn ang="0">
                <a:pos x="1498" y="1224"/>
              </a:cxn>
              <a:cxn ang="0">
                <a:pos x="1534" y="951"/>
              </a:cxn>
              <a:cxn ang="0">
                <a:pos x="1599" y="749"/>
              </a:cxn>
              <a:cxn ang="0">
                <a:pos x="1613" y="677"/>
              </a:cxn>
              <a:cxn ang="0">
                <a:pos x="1664" y="504"/>
              </a:cxn>
              <a:cxn ang="0">
                <a:pos x="1685" y="418"/>
              </a:cxn>
              <a:cxn ang="0">
                <a:pos x="1692" y="389"/>
              </a:cxn>
              <a:cxn ang="0">
                <a:pos x="1671" y="188"/>
              </a:cxn>
              <a:cxn ang="0">
                <a:pos x="1534" y="0"/>
              </a:cxn>
              <a:cxn ang="0">
                <a:pos x="1426" y="8"/>
              </a:cxn>
              <a:cxn ang="0">
                <a:pos x="1404" y="29"/>
              </a:cxn>
              <a:cxn ang="0">
                <a:pos x="1332" y="94"/>
              </a:cxn>
              <a:cxn ang="0">
                <a:pos x="1296" y="130"/>
              </a:cxn>
              <a:cxn ang="0">
                <a:pos x="1131" y="252"/>
              </a:cxn>
              <a:cxn ang="0">
                <a:pos x="1023" y="317"/>
              </a:cxn>
              <a:cxn ang="0">
                <a:pos x="677" y="360"/>
              </a:cxn>
              <a:cxn ang="0">
                <a:pos x="476" y="396"/>
              </a:cxn>
              <a:cxn ang="0">
                <a:pos x="360" y="432"/>
              </a:cxn>
              <a:cxn ang="0">
                <a:pos x="288" y="483"/>
              </a:cxn>
              <a:cxn ang="0">
                <a:pos x="180" y="598"/>
              </a:cxn>
              <a:cxn ang="0">
                <a:pos x="80" y="764"/>
              </a:cxn>
              <a:cxn ang="0">
                <a:pos x="22" y="972"/>
              </a:cxn>
              <a:cxn ang="0">
                <a:pos x="0" y="1167"/>
              </a:cxn>
              <a:cxn ang="0">
                <a:pos x="8" y="1289"/>
              </a:cxn>
              <a:cxn ang="0">
                <a:pos x="101" y="1678"/>
              </a:cxn>
              <a:cxn ang="0">
                <a:pos x="209" y="1793"/>
              </a:cxn>
              <a:cxn ang="0">
                <a:pos x="411" y="1858"/>
              </a:cxn>
              <a:cxn ang="0">
                <a:pos x="512" y="1872"/>
              </a:cxn>
              <a:cxn ang="0">
                <a:pos x="584" y="1901"/>
              </a:cxn>
            </a:cxnLst>
            <a:rect l="0" t="0" r="r" b="b"/>
            <a:pathLst>
              <a:path w="1709" h="1937">
                <a:moveTo>
                  <a:pt x="584" y="1901"/>
                </a:moveTo>
                <a:cubicBezTo>
                  <a:pt x="642" y="1862"/>
                  <a:pt x="601" y="1884"/>
                  <a:pt x="742" y="1894"/>
                </a:cubicBezTo>
                <a:cubicBezTo>
                  <a:pt x="870" y="1903"/>
                  <a:pt x="996" y="1926"/>
                  <a:pt x="1124" y="1937"/>
                </a:cubicBezTo>
                <a:cubicBezTo>
                  <a:pt x="1160" y="1935"/>
                  <a:pt x="1196" y="1934"/>
                  <a:pt x="1232" y="1930"/>
                </a:cubicBezTo>
                <a:cubicBezTo>
                  <a:pt x="1270" y="1926"/>
                  <a:pt x="1338" y="1874"/>
                  <a:pt x="1368" y="1851"/>
                </a:cubicBezTo>
                <a:cubicBezTo>
                  <a:pt x="1420" y="1810"/>
                  <a:pt x="1466" y="1782"/>
                  <a:pt x="1505" y="1728"/>
                </a:cubicBezTo>
                <a:cubicBezTo>
                  <a:pt x="1544" y="1610"/>
                  <a:pt x="1525" y="1499"/>
                  <a:pt x="1512" y="1376"/>
                </a:cubicBezTo>
                <a:cubicBezTo>
                  <a:pt x="1507" y="1325"/>
                  <a:pt x="1498" y="1224"/>
                  <a:pt x="1498" y="1224"/>
                </a:cubicBezTo>
                <a:cubicBezTo>
                  <a:pt x="1507" y="1133"/>
                  <a:pt x="1523" y="1042"/>
                  <a:pt x="1534" y="951"/>
                </a:cubicBezTo>
                <a:cubicBezTo>
                  <a:pt x="1542" y="883"/>
                  <a:pt x="1588" y="817"/>
                  <a:pt x="1599" y="749"/>
                </a:cubicBezTo>
                <a:cubicBezTo>
                  <a:pt x="1603" y="724"/>
                  <a:pt x="1606" y="701"/>
                  <a:pt x="1613" y="677"/>
                </a:cubicBezTo>
                <a:cubicBezTo>
                  <a:pt x="1631" y="619"/>
                  <a:pt x="1648" y="562"/>
                  <a:pt x="1664" y="504"/>
                </a:cubicBezTo>
                <a:cubicBezTo>
                  <a:pt x="1666" y="496"/>
                  <a:pt x="1681" y="436"/>
                  <a:pt x="1685" y="418"/>
                </a:cubicBezTo>
                <a:cubicBezTo>
                  <a:pt x="1687" y="408"/>
                  <a:pt x="1692" y="389"/>
                  <a:pt x="1692" y="389"/>
                </a:cubicBezTo>
                <a:cubicBezTo>
                  <a:pt x="1698" y="325"/>
                  <a:pt x="1709" y="245"/>
                  <a:pt x="1671" y="188"/>
                </a:cubicBezTo>
                <a:cubicBezTo>
                  <a:pt x="1659" y="127"/>
                  <a:pt x="1596" y="23"/>
                  <a:pt x="1534" y="0"/>
                </a:cubicBezTo>
                <a:cubicBezTo>
                  <a:pt x="1498" y="3"/>
                  <a:pt x="1461" y="0"/>
                  <a:pt x="1426" y="8"/>
                </a:cubicBezTo>
                <a:cubicBezTo>
                  <a:pt x="1416" y="10"/>
                  <a:pt x="1411" y="22"/>
                  <a:pt x="1404" y="29"/>
                </a:cubicBezTo>
                <a:cubicBezTo>
                  <a:pt x="1381" y="52"/>
                  <a:pt x="1360" y="76"/>
                  <a:pt x="1332" y="94"/>
                </a:cubicBezTo>
                <a:cubicBezTo>
                  <a:pt x="1305" y="136"/>
                  <a:pt x="1333" y="99"/>
                  <a:pt x="1296" y="130"/>
                </a:cubicBezTo>
                <a:cubicBezTo>
                  <a:pt x="1243" y="174"/>
                  <a:pt x="1199" y="229"/>
                  <a:pt x="1131" y="252"/>
                </a:cubicBezTo>
                <a:cubicBezTo>
                  <a:pt x="1096" y="276"/>
                  <a:pt x="1063" y="304"/>
                  <a:pt x="1023" y="317"/>
                </a:cubicBezTo>
                <a:cubicBezTo>
                  <a:pt x="954" y="364"/>
                  <a:pt x="756" y="357"/>
                  <a:pt x="677" y="360"/>
                </a:cubicBezTo>
                <a:cubicBezTo>
                  <a:pt x="611" y="375"/>
                  <a:pt x="543" y="383"/>
                  <a:pt x="476" y="396"/>
                </a:cubicBezTo>
                <a:cubicBezTo>
                  <a:pt x="437" y="404"/>
                  <a:pt x="399" y="423"/>
                  <a:pt x="360" y="432"/>
                </a:cubicBezTo>
                <a:cubicBezTo>
                  <a:pt x="335" y="450"/>
                  <a:pt x="318" y="474"/>
                  <a:pt x="288" y="483"/>
                </a:cubicBezTo>
                <a:cubicBezTo>
                  <a:pt x="251" y="520"/>
                  <a:pt x="218" y="563"/>
                  <a:pt x="180" y="598"/>
                </a:cubicBezTo>
                <a:cubicBezTo>
                  <a:pt x="152" y="657"/>
                  <a:pt x="106" y="705"/>
                  <a:pt x="80" y="764"/>
                </a:cubicBezTo>
                <a:cubicBezTo>
                  <a:pt x="52" y="828"/>
                  <a:pt x="44" y="905"/>
                  <a:pt x="22" y="972"/>
                </a:cubicBezTo>
                <a:cubicBezTo>
                  <a:pt x="12" y="1037"/>
                  <a:pt x="7" y="1102"/>
                  <a:pt x="0" y="1167"/>
                </a:cubicBezTo>
                <a:cubicBezTo>
                  <a:pt x="3" y="1208"/>
                  <a:pt x="4" y="1248"/>
                  <a:pt x="8" y="1289"/>
                </a:cubicBezTo>
                <a:cubicBezTo>
                  <a:pt x="22" y="1419"/>
                  <a:pt x="61" y="1553"/>
                  <a:pt x="101" y="1678"/>
                </a:cubicBezTo>
                <a:cubicBezTo>
                  <a:pt x="113" y="1717"/>
                  <a:pt x="171" y="1780"/>
                  <a:pt x="209" y="1793"/>
                </a:cubicBezTo>
                <a:cubicBezTo>
                  <a:pt x="267" y="1833"/>
                  <a:pt x="342" y="1847"/>
                  <a:pt x="411" y="1858"/>
                </a:cubicBezTo>
                <a:cubicBezTo>
                  <a:pt x="445" y="1863"/>
                  <a:pt x="512" y="1872"/>
                  <a:pt x="512" y="1872"/>
                </a:cubicBezTo>
                <a:cubicBezTo>
                  <a:pt x="539" y="1880"/>
                  <a:pt x="560" y="1886"/>
                  <a:pt x="584" y="1901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3" name="Freeform 73"/>
          <p:cNvSpPr>
            <a:spLocks/>
          </p:cNvSpPr>
          <p:nvPr/>
        </p:nvSpPr>
        <p:spPr bwMode="auto">
          <a:xfrm>
            <a:off x="5075238" y="149225"/>
            <a:ext cx="2811462" cy="2559050"/>
          </a:xfrm>
          <a:custGeom>
            <a:avLst/>
            <a:gdLst/>
            <a:ahLst/>
            <a:cxnLst>
              <a:cxn ang="0">
                <a:pos x="1591" y="1116"/>
              </a:cxn>
              <a:cxn ang="0">
                <a:pos x="1656" y="1065"/>
              </a:cxn>
              <a:cxn ang="0">
                <a:pos x="1677" y="1044"/>
              </a:cxn>
              <a:cxn ang="0">
                <a:pos x="1692" y="1029"/>
              </a:cxn>
              <a:cxn ang="0">
                <a:pos x="1721" y="964"/>
              </a:cxn>
              <a:cxn ang="0">
                <a:pos x="1764" y="842"/>
              </a:cxn>
              <a:cxn ang="0">
                <a:pos x="1713" y="561"/>
              </a:cxn>
              <a:cxn ang="0">
                <a:pos x="1548" y="309"/>
              </a:cxn>
              <a:cxn ang="0">
                <a:pos x="1505" y="244"/>
              </a:cxn>
              <a:cxn ang="0">
                <a:pos x="1404" y="158"/>
              </a:cxn>
              <a:cxn ang="0">
                <a:pos x="1353" y="144"/>
              </a:cxn>
              <a:cxn ang="0">
                <a:pos x="1022" y="72"/>
              </a:cxn>
              <a:cxn ang="0">
                <a:pos x="878" y="50"/>
              </a:cxn>
              <a:cxn ang="0">
                <a:pos x="648" y="21"/>
              </a:cxn>
              <a:cxn ang="0">
                <a:pos x="475" y="0"/>
              </a:cxn>
              <a:cxn ang="0">
                <a:pos x="122" y="64"/>
              </a:cxn>
              <a:cxn ang="0">
                <a:pos x="86" y="151"/>
              </a:cxn>
              <a:cxn ang="0">
                <a:pos x="57" y="360"/>
              </a:cxn>
              <a:cxn ang="0">
                <a:pos x="21" y="554"/>
              </a:cxn>
              <a:cxn ang="0">
                <a:pos x="0" y="648"/>
              </a:cxn>
              <a:cxn ang="0">
                <a:pos x="43" y="864"/>
              </a:cxn>
              <a:cxn ang="0">
                <a:pos x="86" y="972"/>
              </a:cxn>
              <a:cxn ang="0">
                <a:pos x="137" y="1173"/>
              </a:cxn>
              <a:cxn ang="0">
                <a:pos x="173" y="1332"/>
              </a:cxn>
              <a:cxn ang="0">
                <a:pos x="432" y="1569"/>
              </a:cxn>
              <a:cxn ang="0">
                <a:pos x="554" y="1612"/>
              </a:cxn>
              <a:cxn ang="0">
                <a:pos x="763" y="1605"/>
              </a:cxn>
              <a:cxn ang="0">
                <a:pos x="792" y="1591"/>
              </a:cxn>
              <a:cxn ang="0">
                <a:pos x="907" y="1562"/>
              </a:cxn>
              <a:cxn ang="0">
                <a:pos x="1109" y="1440"/>
              </a:cxn>
              <a:cxn ang="0">
                <a:pos x="1217" y="1411"/>
              </a:cxn>
              <a:cxn ang="0">
                <a:pos x="1281" y="1389"/>
              </a:cxn>
              <a:cxn ang="0">
                <a:pos x="1332" y="1360"/>
              </a:cxn>
              <a:cxn ang="0">
                <a:pos x="1375" y="1346"/>
              </a:cxn>
              <a:cxn ang="0">
                <a:pos x="1397" y="1339"/>
              </a:cxn>
              <a:cxn ang="0">
                <a:pos x="1440" y="1317"/>
              </a:cxn>
              <a:cxn ang="0">
                <a:pos x="1505" y="1274"/>
              </a:cxn>
              <a:cxn ang="0">
                <a:pos x="1591" y="1152"/>
              </a:cxn>
              <a:cxn ang="0">
                <a:pos x="1591" y="1116"/>
              </a:cxn>
            </a:cxnLst>
            <a:rect l="0" t="0" r="r" b="b"/>
            <a:pathLst>
              <a:path w="1771" h="1612">
                <a:moveTo>
                  <a:pt x="1591" y="1116"/>
                </a:moveTo>
                <a:cubicBezTo>
                  <a:pt x="1632" y="1101"/>
                  <a:pt x="1607" y="1114"/>
                  <a:pt x="1656" y="1065"/>
                </a:cubicBezTo>
                <a:cubicBezTo>
                  <a:pt x="1663" y="1058"/>
                  <a:pt x="1670" y="1051"/>
                  <a:pt x="1677" y="1044"/>
                </a:cubicBezTo>
                <a:cubicBezTo>
                  <a:pt x="1682" y="1039"/>
                  <a:pt x="1692" y="1029"/>
                  <a:pt x="1692" y="1029"/>
                </a:cubicBezTo>
                <a:cubicBezTo>
                  <a:pt x="1699" y="1001"/>
                  <a:pt x="1701" y="984"/>
                  <a:pt x="1721" y="964"/>
                </a:cubicBezTo>
                <a:cubicBezTo>
                  <a:pt x="1731" y="923"/>
                  <a:pt x="1745" y="879"/>
                  <a:pt x="1764" y="842"/>
                </a:cubicBezTo>
                <a:cubicBezTo>
                  <a:pt x="1760" y="738"/>
                  <a:pt x="1771" y="647"/>
                  <a:pt x="1713" y="561"/>
                </a:cubicBezTo>
                <a:cubicBezTo>
                  <a:pt x="1681" y="462"/>
                  <a:pt x="1621" y="382"/>
                  <a:pt x="1548" y="309"/>
                </a:cubicBezTo>
                <a:cubicBezTo>
                  <a:pt x="1527" y="288"/>
                  <a:pt x="1530" y="267"/>
                  <a:pt x="1505" y="244"/>
                </a:cubicBezTo>
                <a:cubicBezTo>
                  <a:pt x="1470" y="212"/>
                  <a:pt x="1443" y="184"/>
                  <a:pt x="1404" y="158"/>
                </a:cubicBezTo>
                <a:cubicBezTo>
                  <a:pt x="1389" y="148"/>
                  <a:pt x="1369" y="151"/>
                  <a:pt x="1353" y="144"/>
                </a:cubicBezTo>
                <a:cubicBezTo>
                  <a:pt x="1253" y="100"/>
                  <a:pt x="1130" y="87"/>
                  <a:pt x="1022" y="72"/>
                </a:cubicBezTo>
                <a:cubicBezTo>
                  <a:pt x="976" y="55"/>
                  <a:pt x="926" y="57"/>
                  <a:pt x="878" y="50"/>
                </a:cubicBezTo>
                <a:cubicBezTo>
                  <a:pt x="801" y="39"/>
                  <a:pt x="726" y="27"/>
                  <a:pt x="648" y="21"/>
                </a:cubicBezTo>
                <a:cubicBezTo>
                  <a:pt x="591" y="10"/>
                  <a:pt x="533" y="7"/>
                  <a:pt x="475" y="0"/>
                </a:cubicBezTo>
                <a:cubicBezTo>
                  <a:pt x="365" y="5"/>
                  <a:pt x="222" y="0"/>
                  <a:pt x="122" y="64"/>
                </a:cubicBezTo>
                <a:cubicBezTo>
                  <a:pt x="112" y="95"/>
                  <a:pt x="94" y="119"/>
                  <a:pt x="86" y="151"/>
                </a:cubicBezTo>
                <a:cubicBezTo>
                  <a:pt x="69" y="220"/>
                  <a:pt x="76" y="292"/>
                  <a:pt x="57" y="360"/>
                </a:cubicBezTo>
                <a:cubicBezTo>
                  <a:pt x="49" y="426"/>
                  <a:pt x="36" y="490"/>
                  <a:pt x="21" y="554"/>
                </a:cubicBezTo>
                <a:cubicBezTo>
                  <a:pt x="14" y="585"/>
                  <a:pt x="0" y="648"/>
                  <a:pt x="0" y="648"/>
                </a:cubicBezTo>
                <a:cubicBezTo>
                  <a:pt x="4" y="725"/>
                  <a:pt x="1" y="798"/>
                  <a:pt x="43" y="864"/>
                </a:cubicBezTo>
                <a:cubicBezTo>
                  <a:pt x="52" y="899"/>
                  <a:pt x="70" y="939"/>
                  <a:pt x="86" y="972"/>
                </a:cubicBezTo>
                <a:cubicBezTo>
                  <a:pt x="95" y="1037"/>
                  <a:pt x="113" y="1111"/>
                  <a:pt x="137" y="1173"/>
                </a:cubicBezTo>
                <a:cubicBezTo>
                  <a:pt x="144" y="1221"/>
                  <a:pt x="147" y="1289"/>
                  <a:pt x="173" y="1332"/>
                </a:cubicBezTo>
                <a:cubicBezTo>
                  <a:pt x="225" y="1417"/>
                  <a:pt x="338" y="1533"/>
                  <a:pt x="432" y="1569"/>
                </a:cubicBezTo>
                <a:cubicBezTo>
                  <a:pt x="455" y="1594"/>
                  <a:pt x="520" y="1606"/>
                  <a:pt x="554" y="1612"/>
                </a:cubicBezTo>
                <a:cubicBezTo>
                  <a:pt x="624" y="1610"/>
                  <a:pt x="694" y="1611"/>
                  <a:pt x="763" y="1605"/>
                </a:cubicBezTo>
                <a:cubicBezTo>
                  <a:pt x="774" y="1604"/>
                  <a:pt x="782" y="1595"/>
                  <a:pt x="792" y="1591"/>
                </a:cubicBezTo>
                <a:cubicBezTo>
                  <a:pt x="828" y="1578"/>
                  <a:pt x="869" y="1569"/>
                  <a:pt x="907" y="1562"/>
                </a:cubicBezTo>
                <a:cubicBezTo>
                  <a:pt x="972" y="1520"/>
                  <a:pt x="1036" y="1468"/>
                  <a:pt x="1109" y="1440"/>
                </a:cubicBezTo>
                <a:cubicBezTo>
                  <a:pt x="1143" y="1427"/>
                  <a:pt x="1182" y="1420"/>
                  <a:pt x="1217" y="1411"/>
                </a:cubicBezTo>
                <a:cubicBezTo>
                  <a:pt x="1280" y="1377"/>
                  <a:pt x="1207" y="1413"/>
                  <a:pt x="1281" y="1389"/>
                </a:cubicBezTo>
                <a:cubicBezTo>
                  <a:pt x="1341" y="1369"/>
                  <a:pt x="1282" y="1382"/>
                  <a:pt x="1332" y="1360"/>
                </a:cubicBezTo>
                <a:cubicBezTo>
                  <a:pt x="1346" y="1354"/>
                  <a:pt x="1361" y="1351"/>
                  <a:pt x="1375" y="1346"/>
                </a:cubicBezTo>
                <a:cubicBezTo>
                  <a:pt x="1382" y="1344"/>
                  <a:pt x="1397" y="1339"/>
                  <a:pt x="1397" y="1339"/>
                </a:cubicBezTo>
                <a:cubicBezTo>
                  <a:pt x="1410" y="1330"/>
                  <a:pt x="1427" y="1327"/>
                  <a:pt x="1440" y="1317"/>
                </a:cubicBezTo>
                <a:cubicBezTo>
                  <a:pt x="1505" y="1269"/>
                  <a:pt x="1446" y="1288"/>
                  <a:pt x="1505" y="1274"/>
                </a:cubicBezTo>
                <a:cubicBezTo>
                  <a:pt x="1533" y="1231"/>
                  <a:pt x="1563" y="1194"/>
                  <a:pt x="1591" y="1152"/>
                </a:cubicBezTo>
                <a:cubicBezTo>
                  <a:pt x="1599" y="1128"/>
                  <a:pt x="1659" y="1048"/>
                  <a:pt x="1591" y="1116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4" name="Freeform 74"/>
          <p:cNvSpPr>
            <a:spLocks/>
          </p:cNvSpPr>
          <p:nvPr/>
        </p:nvSpPr>
        <p:spPr bwMode="auto">
          <a:xfrm>
            <a:off x="2290763" y="-68263"/>
            <a:ext cx="3127375" cy="3943351"/>
          </a:xfrm>
          <a:custGeom>
            <a:avLst/>
            <a:gdLst/>
            <a:ahLst/>
            <a:cxnLst>
              <a:cxn ang="0">
                <a:pos x="1624" y="1764"/>
              </a:cxn>
              <a:cxn ang="0">
                <a:pos x="1689" y="1634"/>
              </a:cxn>
              <a:cxn ang="0">
                <a:pos x="1761" y="1461"/>
              </a:cxn>
              <a:cxn ang="0">
                <a:pos x="1833" y="1224"/>
              </a:cxn>
              <a:cxn ang="0">
                <a:pos x="1869" y="1123"/>
              </a:cxn>
              <a:cxn ang="0">
                <a:pos x="1891" y="1044"/>
              </a:cxn>
              <a:cxn ang="0">
                <a:pos x="1941" y="849"/>
              </a:cxn>
              <a:cxn ang="0">
                <a:pos x="1963" y="633"/>
              </a:cxn>
              <a:cxn ang="0">
                <a:pos x="1876" y="223"/>
              </a:cxn>
              <a:cxn ang="0">
                <a:pos x="1833" y="165"/>
              </a:cxn>
              <a:cxn ang="0">
                <a:pos x="1495" y="0"/>
              </a:cxn>
              <a:cxn ang="0">
                <a:pos x="1214" y="29"/>
              </a:cxn>
              <a:cxn ang="0">
                <a:pos x="1135" y="79"/>
              </a:cxn>
              <a:cxn ang="0">
                <a:pos x="616" y="425"/>
              </a:cxn>
              <a:cxn ang="0">
                <a:pos x="551" y="482"/>
              </a:cxn>
              <a:cxn ang="0">
                <a:pos x="429" y="590"/>
              </a:cxn>
              <a:cxn ang="0">
                <a:pos x="371" y="655"/>
              </a:cxn>
              <a:cxn ang="0">
                <a:pos x="299" y="756"/>
              </a:cxn>
              <a:cxn ang="0">
                <a:pos x="249" y="835"/>
              </a:cxn>
              <a:cxn ang="0">
                <a:pos x="177" y="943"/>
              </a:cxn>
              <a:cxn ang="0">
                <a:pos x="98" y="1130"/>
              </a:cxn>
              <a:cxn ang="0">
                <a:pos x="55" y="1289"/>
              </a:cxn>
              <a:cxn ang="0">
                <a:pos x="33" y="1368"/>
              </a:cxn>
              <a:cxn ang="0">
                <a:pos x="62" y="1749"/>
              </a:cxn>
              <a:cxn ang="0">
                <a:pos x="141" y="1951"/>
              </a:cxn>
              <a:cxn ang="0">
                <a:pos x="177" y="2030"/>
              </a:cxn>
              <a:cxn ang="0">
                <a:pos x="206" y="2095"/>
              </a:cxn>
              <a:cxn ang="0">
                <a:pos x="242" y="2181"/>
              </a:cxn>
              <a:cxn ang="0">
                <a:pos x="263" y="2225"/>
              </a:cxn>
              <a:cxn ang="0">
                <a:pos x="278" y="2268"/>
              </a:cxn>
              <a:cxn ang="0">
                <a:pos x="379" y="2376"/>
              </a:cxn>
              <a:cxn ang="0">
                <a:pos x="479" y="2455"/>
              </a:cxn>
              <a:cxn ang="0">
                <a:pos x="559" y="2484"/>
              </a:cxn>
              <a:cxn ang="0">
                <a:pos x="724" y="2477"/>
              </a:cxn>
              <a:cxn ang="0">
                <a:pos x="868" y="2441"/>
              </a:cxn>
              <a:cxn ang="0">
                <a:pos x="1084" y="2354"/>
              </a:cxn>
              <a:cxn ang="0">
                <a:pos x="1171" y="2318"/>
              </a:cxn>
              <a:cxn ang="0">
                <a:pos x="1192" y="2297"/>
              </a:cxn>
              <a:cxn ang="0">
                <a:pos x="1235" y="2268"/>
              </a:cxn>
              <a:cxn ang="0">
                <a:pos x="1315" y="2189"/>
              </a:cxn>
              <a:cxn ang="0">
                <a:pos x="1387" y="2109"/>
              </a:cxn>
              <a:cxn ang="0">
                <a:pos x="1459" y="2016"/>
              </a:cxn>
              <a:cxn ang="0">
                <a:pos x="1480" y="1973"/>
              </a:cxn>
              <a:cxn ang="0">
                <a:pos x="1545" y="1908"/>
              </a:cxn>
              <a:cxn ang="0">
                <a:pos x="1624" y="1800"/>
              </a:cxn>
              <a:cxn ang="0">
                <a:pos x="1624" y="1764"/>
              </a:cxn>
            </a:cxnLst>
            <a:rect l="0" t="0" r="r" b="b"/>
            <a:pathLst>
              <a:path w="1970" h="2484">
                <a:moveTo>
                  <a:pt x="1624" y="1764"/>
                </a:moveTo>
                <a:cubicBezTo>
                  <a:pt x="1664" y="1724"/>
                  <a:pt x="1657" y="1682"/>
                  <a:pt x="1689" y="1634"/>
                </a:cubicBezTo>
                <a:cubicBezTo>
                  <a:pt x="1725" y="1581"/>
                  <a:pt x="1741" y="1522"/>
                  <a:pt x="1761" y="1461"/>
                </a:cubicBezTo>
                <a:cubicBezTo>
                  <a:pt x="1786" y="1382"/>
                  <a:pt x="1808" y="1303"/>
                  <a:pt x="1833" y="1224"/>
                </a:cubicBezTo>
                <a:cubicBezTo>
                  <a:pt x="1844" y="1190"/>
                  <a:pt x="1863" y="1158"/>
                  <a:pt x="1869" y="1123"/>
                </a:cubicBezTo>
                <a:cubicBezTo>
                  <a:pt x="1882" y="1043"/>
                  <a:pt x="1867" y="1115"/>
                  <a:pt x="1891" y="1044"/>
                </a:cubicBezTo>
                <a:cubicBezTo>
                  <a:pt x="1912" y="981"/>
                  <a:pt x="1921" y="913"/>
                  <a:pt x="1941" y="849"/>
                </a:cubicBezTo>
                <a:cubicBezTo>
                  <a:pt x="1951" y="777"/>
                  <a:pt x="1952" y="705"/>
                  <a:pt x="1963" y="633"/>
                </a:cubicBezTo>
                <a:cubicBezTo>
                  <a:pt x="1958" y="487"/>
                  <a:pt x="1970" y="340"/>
                  <a:pt x="1876" y="223"/>
                </a:cubicBezTo>
                <a:cubicBezTo>
                  <a:pt x="1856" y="198"/>
                  <a:pt x="1861" y="184"/>
                  <a:pt x="1833" y="165"/>
                </a:cubicBezTo>
                <a:cubicBezTo>
                  <a:pt x="1746" y="35"/>
                  <a:pt x="1640" y="18"/>
                  <a:pt x="1495" y="0"/>
                </a:cubicBezTo>
                <a:cubicBezTo>
                  <a:pt x="1374" y="5"/>
                  <a:pt x="1318" y="12"/>
                  <a:pt x="1214" y="29"/>
                </a:cubicBezTo>
                <a:cubicBezTo>
                  <a:pt x="1185" y="43"/>
                  <a:pt x="1163" y="63"/>
                  <a:pt x="1135" y="79"/>
                </a:cubicBezTo>
                <a:cubicBezTo>
                  <a:pt x="953" y="181"/>
                  <a:pt x="793" y="315"/>
                  <a:pt x="616" y="425"/>
                </a:cubicBezTo>
                <a:cubicBezTo>
                  <a:pt x="591" y="440"/>
                  <a:pt x="576" y="466"/>
                  <a:pt x="551" y="482"/>
                </a:cubicBezTo>
                <a:cubicBezTo>
                  <a:pt x="521" y="530"/>
                  <a:pt x="466" y="548"/>
                  <a:pt x="429" y="590"/>
                </a:cubicBezTo>
                <a:cubicBezTo>
                  <a:pt x="411" y="610"/>
                  <a:pt x="387" y="633"/>
                  <a:pt x="371" y="655"/>
                </a:cubicBezTo>
                <a:cubicBezTo>
                  <a:pt x="347" y="689"/>
                  <a:pt x="328" y="727"/>
                  <a:pt x="299" y="756"/>
                </a:cubicBezTo>
                <a:cubicBezTo>
                  <a:pt x="284" y="786"/>
                  <a:pt x="266" y="807"/>
                  <a:pt x="249" y="835"/>
                </a:cubicBezTo>
                <a:cubicBezTo>
                  <a:pt x="226" y="872"/>
                  <a:pt x="208" y="912"/>
                  <a:pt x="177" y="943"/>
                </a:cubicBezTo>
                <a:cubicBezTo>
                  <a:pt x="147" y="1005"/>
                  <a:pt x="136" y="1073"/>
                  <a:pt x="98" y="1130"/>
                </a:cubicBezTo>
                <a:cubicBezTo>
                  <a:pt x="81" y="1183"/>
                  <a:pt x="68" y="1235"/>
                  <a:pt x="55" y="1289"/>
                </a:cubicBezTo>
                <a:cubicBezTo>
                  <a:pt x="49" y="1316"/>
                  <a:pt x="33" y="1368"/>
                  <a:pt x="33" y="1368"/>
                </a:cubicBezTo>
                <a:cubicBezTo>
                  <a:pt x="21" y="1494"/>
                  <a:pt x="0" y="1633"/>
                  <a:pt x="62" y="1749"/>
                </a:cubicBezTo>
                <a:cubicBezTo>
                  <a:pt x="76" y="1821"/>
                  <a:pt x="109" y="1885"/>
                  <a:pt x="141" y="1951"/>
                </a:cubicBezTo>
                <a:cubicBezTo>
                  <a:pt x="154" y="1978"/>
                  <a:pt x="161" y="2005"/>
                  <a:pt x="177" y="2030"/>
                </a:cubicBezTo>
                <a:cubicBezTo>
                  <a:pt x="194" y="2081"/>
                  <a:pt x="183" y="2061"/>
                  <a:pt x="206" y="2095"/>
                </a:cubicBezTo>
                <a:cubicBezTo>
                  <a:pt x="217" y="2129"/>
                  <a:pt x="222" y="2153"/>
                  <a:pt x="242" y="2181"/>
                </a:cubicBezTo>
                <a:cubicBezTo>
                  <a:pt x="257" y="2245"/>
                  <a:pt x="238" y="2183"/>
                  <a:pt x="263" y="2225"/>
                </a:cubicBezTo>
                <a:cubicBezTo>
                  <a:pt x="272" y="2240"/>
                  <a:pt x="271" y="2253"/>
                  <a:pt x="278" y="2268"/>
                </a:cubicBezTo>
                <a:cubicBezTo>
                  <a:pt x="297" y="2307"/>
                  <a:pt x="347" y="2348"/>
                  <a:pt x="379" y="2376"/>
                </a:cubicBezTo>
                <a:cubicBezTo>
                  <a:pt x="415" y="2407"/>
                  <a:pt x="433" y="2440"/>
                  <a:pt x="479" y="2455"/>
                </a:cubicBezTo>
                <a:cubicBezTo>
                  <a:pt x="502" y="2477"/>
                  <a:pt x="528" y="2478"/>
                  <a:pt x="559" y="2484"/>
                </a:cubicBezTo>
                <a:cubicBezTo>
                  <a:pt x="614" y="2482"/>
                  <a:pt x="669" y="2481"/>
                  <a:pt x="724" y="2477"/>
                </a:cubicBezTo>
                <a:cubicBezTo>
                  <a:pt x="772" y="2473"/>
                  <a:pt x="821" y="2450"/>
                  <a:pt x="868" y="2441"/>
                </a:cubicBezTo>
                <a:cubicBezTo>
                  <a:pt x="940" y="2412"/>
                  <a:pt x="1013" y="2386"/>
                  <a:pt x="1084" y="2354"/>
                </a:cubicBezTo>
                <a:cubicBezTo>
                  <a:pt x="1165" y="2317"/>
                  <a:pt x="1115" y="2332"/>
                  <a:pt x="1171" y="2318"/>
                </a:cubicBezTo>
                <a:cubicBezTo>
                  <a:pt x="1178" y="2311"/>
                  <a:pt x="1184" y="2303"/>
                  <a:pt x="1192" y="2297"/>
                </a:cubicBezTo>
                <a:cubicBezTo>
                  <a:pt x="1206" y="2286"/>
                  <a:pt x="1235" y="2268"/>
                  <a:pt x="1235" y="2268"/>
                </a:cubicBezTo>
                <a:cubicBezTo>
                  <a:pt x="1256" y="2237"/>
                  <a:pt x="1288" y="2216"/>
                  <a:pt x="1315" y="2189"/>
                </a:cubicBezTo>
                <a:cubicBezTo>
                  <a:pt x="1341" y="2163"/>
                  <a:pt x="1361" y="2135"/>
                  <a:pt x="1387" y="2109"/>
                </a:cubicBezTo>
                <a:cubicBezTo>
                  <a:pt x="1400" y="2070"/>
                  <a:pt x="1434" y="2047"/>
                  <a:pt x="1459" y="2016"/>
                </a:cubicBezTo>
                <a:cubicBezTo>
                  <a:pt x="1502" y="1963"/>
                  <a:pt x="1449" y="2023"/>
                  <a:pt x="1480" y="1973"/>
                </a:cubicBezTo>
                <a:cubicBezTo>
                  <a:pt x="1494" y="1951"/>
                  <a:pt x="1526" y="1937"/>
                  <a:pt x="1545" y="1908"/>
                </a:cubicBezTo>
                <a:cubicBezTo>
                  <a:pt x="1558" y="1867"/>
                  <a:pt x="1600" y="1836"/>
                  <a:pt x="1624" y="1800"/>
                </a:cubicBezTo>
                <a:cubicBezTo>
                  <a:pt x="1633" y="1773"/>
                  <a:pt x="1634" y="1785"/>
                  <a:pt x="1624" y="1764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8" grpId="0" animBg="1"/>
      <p:bldP spid="81989" grpId="0" animBg="1"/>
      <p:bldP spid="81990" grpId="0" animBg="1"/>
      <p:bldP spid="81991" grpId="0" animBg="1"/>
      <p:bldP spid="81992" grpId="0" animBg="1"/>
      <p:bldP spid="81993" grpId="0" animBg="1"/>
      <p:bldP spid="819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7620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When we use unsupervised learning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90600"/>
            <a:ext cx="3454400" cy="5181600"/>
          </a:xfrm>
          <a:prstGeom prst="rect">
            <a:avLst/>
          </a:prstGeom>
          <a:noFill/>
          <a:ln w="15875">
            <a:noFill/>
            <a:miter lim="800000"/>
            <a:headEnd/>
            <a:tailEnd type="none" w="med" len="lg"/>
          </a:ln>
          <a:effectLst/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143000"/>
            <a:ext cx="3581400" cy="2514600"/>
          </a:xfrm>
          <a:prstGeom prst="rect">
            <a:avLst/>
          </a:prstGeom>
          <a:noFill/>
          <a:ln w="15875">
            <a:noFill/>
            <a:miter lim="800000"/>
            <a:headEnd/>
            <a:tailEnd type="none" w="med" len="lg"/>
          </a:ln>
          <a:effectLst/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810000"/>
            <a:ext cx="2667000" cy="2859088"/>
          </a:xfrm>
          <a:prstGeom prst="rect">
            <a:avLst/>
          </a:prstGeom>
          <a:noFill/>
          <a:ln w="15875">
            <a:noFill/>
            <a:miter lim="800000"/>
            <a:headEnd/>
            <a:tailEnd type="none" w="med" len="lg"/>
          </a:ln>
          <a:effectLst/>
        </p:spPr>
      </p:pic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3886200" y="4267200"/>
            <a:ext cx="228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dirty="0"/>
              <a:t>How do you learn without any language skills?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609600"/>
          </a:xfrm>
        </p:spPr>
        <p:txBody>
          <a:bodyPr/>
          <a:lstStyle/>
          <a:p>
            <a:r>
              <a:rPr lang="en-US" sz="3200">
                <a:solidFill>
                  <a:schemeClr val="tx1"/>
                </a:solidFill>
              </a:rPr>
              <a:t>When we use unsupervised learning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95400"/>
            <a:ext cx="4114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371600" y="5486400"/>
            <a:ext cx="670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/>
              <a:t>How do you crack a dead language?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6477000" y="4343400"/>
            <a:ext cx="97313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600"/>
              <a:t>Etruscan</a:t>
            </a:r>
            <a:r>
              <a:rPr lang="en-US"/>
              <a:t> </a:t>
            </a: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295400"/>
            <a:ext cx="2051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2895600" y="4343400"/>
            <a:ext cx="16764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600"/>
              <a:t>Linear B (Greek)</a:t>
            </a:r>
            <a:r>
              <a:rPr lang="en-US"/>
              <a:t> </a:t>
            </a:r>
          </a:p>
        </p:txBody>
      </p:sp>
      <p:pic>
        <p:nvPicPr>
          <p:cNvPr id="4813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295400"/>
            <a:ext cx="22161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304800" y="434340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600"/>
              <a:t>Linear A (proto-Greek)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sz="3600">
                <a:solidFill>
                  <a:schemeClr val="tx1"/>
                </a:solidFill>
              </a:rPr>
              <a:t>More Importantly….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0"/>
            <a:ext cx="8229600" cy="5334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How would </a:t>
            </a:r>
            <a:r>
              <a:rPr lang="en-US" sz="2800" b="1"/>
              <a:t>you</a:t>
            </a:r>
            <a:r>
              <a:rPr lang="en-US" sz="2800"/>
              <a:t> teach these guys to do the same things?</a:t>
            </a:r>
          </a:p>
        </p:txBody>
      </p:sp>
      <p:pic>
        <p:nvPicPr>
          <p:cNvPr id="68612" name="Picture 4" descr="sonyb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2667000" cy="2667000"/>
          </a:xfrm>
          <a:prstGeom prst="rect">
            <a:avLst/>
          </a:prstGeom>
          <a:noFill/>
        </p:spPr>
      </p:pic>
      <p:pic>
        <p:nvPicPr>
          <p:cNvPr id="68613" name="Picture 5" descr="i_k-bip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286000"/>
            <a:ext cx="2282825" cy="2895600"/>
          </a:xfrm>
          <a:prstGeom prst="rect">
            <a:avLst/>
          </a:prstGeom>
          <a:noFill/>
        </p:spPr>
      </p:pic>
      <p:pic>
        <p:nvPicPr>
          <p:cNvPr id="68614" name="Picture 6" descr="p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971800"/>
            <a:ext cx="2057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9144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Biological Justification for the </a:t>
            </a:r>
            <a:r>
              <a:rPr lang="en-US" sz="3200" dirty="0" smtClean="0">
                <a:solidFill>
                  <a:schemeClr val="tx1"/>
                </a:solidFill>
              </a:rPr>
              <a:t>SOM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609600" y="4876800"/>
            <a:ext cx="8077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n-US" sz="2800" dirty="0"/>
              <a:t>The </a:t>
            </a:r>
            <a:r>
              <a:rPr lang="en-US" sz="2800" dirty="0" smtClean="0"/>
              <a:t>SOM models </a:t>
            </a:r>
            <a:r>
              <a:rPr lang="en-US" sz="2800" dirty="0"/>
              <a:t>are based on studies of learning in the V1, V2, V4, and MT areas of </a:t>
            </a:r>
            <a:r>
              <a:rPr lang="en-US" sz="2800" dirty="0" smtClean="0"/>
              <a:t>the brain. </a:t>
            </a:r>
            <a:r>
              <a:rPr lang="en-US" sz="2800" dirty="0"/>
              <a:t>These are also called “</a:t>
            </a:r>
            <a:r>
              <a:rPr lang="en-US" sz="2800" dirty="0" err="1"/>
              <a:t>Broadman</a:t>
            </a:r>
            <a:r>
              <a:rPr lang="en-US" sz="2800" dirty="0"/>
              <a:t> areas”, specifically areas 17 through 19.</a:t>
            </a:r>
          </a:p>
        </p:txBody>
      </p:sp>
      <p:pic>
        <p:nvPicPr>
          <p:cNvPr id="49156" name="Picture 4" descr="broadmanAre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447800"/>
            <a:ext cx="3810000" cy="3244850"/>
          </a:xfrm>
          <a:prstGeom prst="rect">
            <a:avLst/>
          </a:prstGeom>
          <a:noFill/>
        </p:spPr>
      </p:pic>
      <p:pic>
        <p:nvPicPr>
          <p:cNvPr id="49157" name="Picture 5" descr="BroadmanAreas17-18-19Corte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4343400" cy="325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0668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Biological </a:t>
            </a:r>
            <a:r>
              <a:rPr lang="en-US" sz="3200" dirty="0" err="1">
                <a:solidFill>
                  <a:schemeClr val="tx1"/>
                </a:solidFill>
              </a:rPr>
              <a:t>Justification:</a:t>
            </a:r>
            <a:r>
              <a:rPr lang="en-US" sz="3600" dirty="0" err="1">
                <a:solidFill>
                  <a:schemeClr val="tx1"/>
                </a:solidFill>
              </a:rPr>
              <a:t>Vision</a:t>
            </a:r>
            <a:r>
              <a:rPr lang="en-US" sz="3600" dirty="0">
                <a:solidFill>
                  <a:schemeClr val="tx1"/>
                </a:solidFill>
              </a:rPr>
              <a:t> and </a:t>
            </a:r>
            <a:r>
              <a:rPr lang="en-US" sz="3600" dirty="0" smtClean="0">
                <a:solidFill>
                  <a:schemeClr val="tx1"/>
                </a:solidFill>
              </a:rPr>
              <a:t>Learning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629400" y="1828800"/>
            <a:ext cx="2133600" cy="3240415"/>
            <a:chOff x="3582" y="989"/>
            <a:chExt cx="2590" cy="3132"/>
          </a:xfrm>
        </p:grpSpPr>
        <p:pic>
          <p:nvPicPr>
            <p:cNvPr id="51214" name="Picture 14" descr="retiWeight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36" y="1229"/>
              <a:ext cx="2336" cy="2329"/>
            </a:xfrm>
            <a:prstGeom prst="rect">
              <a:avLst/>
            </a:prstGeom>
            <a:noFill/>
          </p:spPr>
        </p:pic>
        <p:sp>
          <p:nvSpPr>
            <p:cNvPr id="51215" name="Text Box 15"/>
            <p:cNvSpPr txBox="1">
              <a:spLocks noChangeArrowheads="1"/>
            </p:cNvSpPr>
            <p:nvPr/>
          </p:nvSpPr>
          <p:spPr bwMode="auto">
            <a:xfrm>
              <a:off x="4854" y="3487"/>
              <a:ext cx="247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00794" tIns="50397" rIns="100794" bIns="50397">
              <a:spAutoFit/>
            </a:bodyPr>
            <a:lstStyle/>
            <a:p>
              <a:pPr defTabSz="1008063" eaLnBrk="0" hangingPunct="0"/>
              <a:endParaRPr lang="en-US">
                <a:latin typeface="Arial" pitchFamily="34" charset="0"/>
              </a:endParaRPr>
            </a:p>
            <a:p>
              <a:pPr defTabSz="1008063" eaLnBrk="0" hangingPunct="0"/>
              <a:endParaRPr lang="en-US">
                <a:latin typeface="Arial" pitchFamily="34" charset="0"/>
              </a:endParaRPr>
            </a:p>
          </p:txBody>
        </p:sp>
        <p:sp>
          <p:nvSpPr>
            <p:cNvPr id="51216" name="Text Box 16"/>
            <p:cNvSpPr txBox="1">
              <a:spLocks noChangeArrowheads="1"/>
            </p:cNvSpPr>
            <p:nvPr/>
          </p:nvSpPr>
          <p:spPr bwMode="auto">
            <a:xfrm>
              <a:off x="4549" y="989"/>
              <a:ext cx="24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100794" tIns="50397" rIns="100794" bIns="50397">
              <a:spAutoFit/>
            </a:bodyPr>
            <a:lstStyle/>
            <a:p>
              <a:pPr algn="l" defTabSz="1008063"/>
              <a:endParaRPr lang="en-US">
                <a:latin typeface="Arial" pitchFamily="34" charset="0"/>
              </a:endParaRPr>
            </a:p>
          </p:txBody>
        </p:sp>
        <p:sp>
          <p:nvSpPr>
            <p:cNvPr id="51217" name="Text Box 17"/>
            <p:cNvSpPr txBox="1">
              <a:spLocks noChangeArrowheads="1"/>
            </p:cNvSpPr>
            <p:nvPr/>
          </p:nvSpPr>
          <p:spPr bwMode="auto">
            <a:xfrm rot="16200000">
              <a:off x="3412" y="2598"/>
              <a:ext cx="464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 wrap="none" lIns="100794" tIns="50397" rIns="100794" bIns="50397">
              <a:spAutoFit/>
            </a:bodyPr>
            <a:lstStyle/>
            <a:p>
              <a:pPr algn="l" defTabSz="1008063"/>
              <a:endParaRPr lang="en-US">
                <a:latin typeface="Arial" pitchFamily="34" charset="0"/>
              </a:endParaRPr>
            </a:p>
          </p:txBody>
        </p:sp>
      </p:grpSp>
      <p:pic>
        <p:nvPicPr>
          <p:cNvPr id="51219" name="Picture 19" descr="retinal-con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060575"/>
            <a:ext cx="2514600" cy="2465388"/>
          </a:xfrm>
          <a:prstGeom prst="rect">
            <a:avLst/>
          </a:prstGeom>
          <a:noFill/>
        </p:spPr>
      </p:pic>
      <p:sp>
        <p:nvSpPr>
          <p:cNvPr id="51220" name="Text Box 20"/>
          <p:cNvSpPr txBox="1">
            <a:spLocks noChangeArrowheads="1"/>
          </p:cNvSpPr>
          <p:nvPr/>
        </p:nvSpPr>
        <p:spPr bwMode="auto">
          <a:xfrm>
            <a:off x="381000" y="4953000"/>
            <a:ext cx="16466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Input Stimulus</a:t>
            </a:r>
          </a:p>
        </p:txBody>
      </p:sp>
      <p:sp>
        <p:nvSpPr>
          <p:cNvPr id="51221" name="Text Box 21"/>
          <p:cNvSpPr txBox="1">
            <a:spLocks noChangeArrowheads="1"/>
          </p:cNvSpPr>
          <p:nvPr/>
        </p:nvSpPr>
        <p:spPr bwMode="auto">
          <a:xfrm>
            <a:off x="3276600" y="4953000"/>
            <a:ext cx="24032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Goes to the rods and </a:t>
            </a:r>
          </a:p>
          <a:p>
            <a:pPr algn="l"/>
            <a:r>
              <a:rPr lang="en-US"/>
              <a:t>cones of the eye</a:t>
            </a:r>
          </a:p>
        </p:txBody>
      </p: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6400800" y="4953000"/>
            <a:ext cx="21723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/>
              <a:t>And gets converted</a:t>
            </a:r>
          </a:p>
          <a:p>
            <a:pPr algn="l"/>
            <a:r>
              <a:rPr lang="en-US"/>
              <a:t>for processing </a:t>
            </a:r>
          </a:p>
        </p:txBody>
      </p:sp>
      <p:sp>
        <p:nvSpPr>
          <p:cNvPr id="51223" name="Line 23"/>
          <p:cNvSpPr>
            <a:spLocks noChangeShapeType="1"/>
          </p:cNvSpPr>
          <p:nvPr/>
        </p:nvSpPr>
        <p:spPr bwMode="auto">
          <a:xfrm>
            <a:off x="2667000" y="3276600"/>
            <a:ext cx="685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224" name="Line 24"/>
          <p:cNvSpPr>
            <a:spLocks noChangeShapeType="1"/>
          </p:cNvSpPr>
          <p:nvPr/>
        </p:nvSpPr>
        <p:spPr bwMode="auto">
          <a:xfrm>
            <a:off x="6019800" y="3352800"/>
            <a:ext cx="685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51225" name="Picture 25" descr="C:\Users\Asad-Safi\Pictures\downlo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286000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noFill/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Vision and Learning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0181" name="Picture 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1336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82" name="Picture 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8956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83" name="Picture 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5052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84" name="Picture 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5908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85" name="Picture 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6764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86" name="Picture 1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8956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87" name="Picture 1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2954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88" name="Picture 1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0386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89" name="Picture 1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0292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0" name="Picture 1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42672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1" name="Picture 1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0386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2" name="Picture 1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5720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3" name="Picture 1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2578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4" name="Picture 1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54102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5" name="Picture 1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2766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6" name="Picture 2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3434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7" name="Picture 2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1054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8" name="Picture 2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199" name="Picture 2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4478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0" name="Picture 2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4958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1" name="Picture 2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3340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2" name="Picture 2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3434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3" name="Picture 2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3528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4" name="Picture 2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1336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5" name="Picture 2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9050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7" name="Picture 3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4025" y="838200"/>
            <a:ext cx="517525" cy="7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8" name="Picture 3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57400"/>
            <a:ext cx="568325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09" name="Picture 3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18288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10" name="Picture 3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11" name="Picture 3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56388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12" name="Picture 3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6576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13" name="Picture 3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0214" name="Picture 3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267200"/>
            <a:ext cx="565150" cy="833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0216" name="Text Box 40"/>
          <p:cNvSpPr txBox="1">
            <a:spLocks noChangeArrowheads="1"/>
          </p:cNvSpPr>
          <p:nvPr/>
        </p:nvSpPr>
        <p:spPr bwMode="auto">
          <a:xfrm>
            <a:off x="76200" y="2286000"/>
            <a:ext cx="1465466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Input Layer</a:t>
            </a:r>
          </a:p>
        </p:txBody>
      </p:sp>
      <p:sp>
        <p:nvSpPr>
          <p:cNvPr id="50217" name="Text Box 41"/>
          <p:cNvSpPr txBox="1">
            <a:spLocks noChangeArrowheads="1"/>
          </p:cNvSpPr>
          <p:nvPr/>
        </p:nvSpPr>
        <p:spPr bwMode="auto">
          <a:xfrm>
            <a:off x="2895600" y="6324600"/>
            <a:ext cx="38862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And then it hits the cortex.</a:t>
            </a:r>
          </a:p>
        </p:txBody>
      </p:sp>
      <p:sp>
        <p:nvSpPr>
          <p:cNvPr id="50219" name="Text Box 43"/>
          <p:cNvSpPr txBox="1">
            <a:spLocks noChangeArrowheads="1"/>
          </p:cNvSpPr>
          <p:nvPr/>
        </p:nvSpPr>
        <p:spPr bwMode="auto">
          <a:xfrm>
            <a:off x="7010400" y="6324600"/>
            <a:ext cx="17526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000"/>
              <a:t>Unsensitized pyramidal cells</a:t>
            </a:r>
          </a:p>
        </p:txBody>
      </p:sp>
      <p:sp>
        <p:nvSpPr>
          <p:cNvPr id="50220" name="Line 44"/>
          <p:cNvSpPr>
            <a:spLocks noChangeShapeType="1"/>
          </p:cNvSpPr>
          <p:nvPr/>
        </p:nvSpPr>
        <p:spPr bwMode="auto">
          <a:xfrm flipH="1" flipV="1">
            <a:off x="6248400" y="5867400"/>
            <a:ext cx="838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21" name="Line 45"/>
          <p:cNvSpPr>
            <a:spLocks noChangeShapeType="1"/>
          </p:cNvSpPr>
          <p:nvPr/>
        </p:nvSpPr>
        <p:spPr bwMode="auto">
          <a:xfrm flipH="1" flipV="1">
            <a:off x="6248400" y="4953000"/>
            <a:ext cx="8382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22" name="Line 46"/>
          <p:cNvSpPr>
            <a:spLocks noChangeShapeType="1"/>
          </p:cNvSpPr>
          <p:nvPr/>
        </p:nvSpPr>
        <p:spPr bwMode="auto">
          <a:xfrm flipH="1" flipV="1">
            <a:off x="6934200" y="5410200"/>
            <a:ext cx="1524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23" name="Line 47"/>
          <p:cNvSpPr>
            <a:spLocks noChangeShapeType="1"/>
          </p:cNvSpPr>
          <p:nvPr/>
        </p:nvSpPr>
        <p:spPr bwMode="auto">
          <a:xfrm flipV="1">
            <a:off x="7086600" y="4343400"/>
            <a:ext cx="457200" cy="1981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50224" name="Picture 48" descr="C:\Users\Asad-Safi\Pictures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90600"/>
            <a:ext cx="1347935" cy="1009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Vision and Learning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1683" name="Picture 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133600"/>
            <a:ext cx="565150" cy="833438"/>
          </a:xfrm>
          <a:prstGeom prst="rect">
            <a:avLst/>
          </a:prstGeom>
          <a:noFill/>
        </p:spPr>
      </p:pic>
      <p:pic>
        <p:nvPicPr>
          <p:cNvPr id="71684" name="Picture 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895600"/>
            <a:ext cx="565150" cy="833438"/>
          </a:xfrm>
          <a:prstGeom prst="rect">
            <a:avLst/>
          </a:prstGeom>
          <a:noFill/>
        </p:spPr>
      </p:pic>
      <p:pic>
        <p:nvPicPr>
          <p:cNvPr id="71685" name="Picture 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505200"/>
            <a:ext cx="565150" cy="833438"/>
          </a:xfrm>
          <a:prstGeom prst="rect">
            <a:avLst/>
          </a:prstGeom>
          <a:noFill/>
        </p:spPr>
      </p:pic>
      <p:pic>
        <p:nvPicPr>
          <p:cNvPr id="71686" name="Picture 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590800"/>
            <a:ext cx="565150" cy="833438"/>
          </a:xfrm>
          <a:prstGeom prst="rect">
            <a:avLst/>
          </a:prstGeom>
          <a:noFill/>
        </p:spPr>
      </p:pic>
      <p:pic>
        <p:nvPicPr>
          <p:cNvPr id="71687" name="Picture 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676400"/>
            <a:ext cx="565150" cy="833438"/>
          </a:xfrm>
          <a:prstGeom prst="rect">
            <a:avLst/>
          </a:prstGeom>
          <a:noFill/>
        </p:spPr>
      </p:pic>
      <p:pic>
        <p:nvPicPr>
          <p:cNvPr id="71688" name="Picture 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895600"/>
            <a:ext cx="565150" cy="833438"/>
          </a:xfrm>
          <a:prstGeom prst="rect">
            <a:avLst/>
          </a:prstGeom>
          <a:noFill/>
        </p:spPr>
      </p:pic>
      <p:pic>
        <p:nvPicPr>
          <p:cNvPr id="71689" name="Picture 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295400"/>
            <a:ext cx="565150" cy="833438"/>
          </a:xfrm>
          <a:prstGeom prst="rect">
            <a:avLst/>
          </a:prstGeom>
          <a:noFill/>
        </p:spPr>
      </p:pic>
      <p:pic>
        <p:nvPicPr>
          <p:cNvPr id="71690" name="Picture 1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038600"/>
            <a:ext cx="565150" cy="833438"/>
          </a:xfrm>
          <a:prstGeom prst="rect">
            <a:avLst/>
          </a:prstGeom>
          <a:noFill/>
        </p:spPr>
      </p:pic>
      <p:pic>
        <p:nvPicPr>
          <p:cNvPr id="71691" name="Picture 1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029200"/>
            <a:ext cx="565150" cy="833438"/>
          </a:xfrm>
          <a:prstGeom prst="rect">
            <a:avLst/>
          </a:prstGeom>
          <a:noFill/>
        </p:spPr>
      </p:pic>
      <p:pic>
        <p:nvPicPr>
          <p:cNvPr id="71692" name="Picture 1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4267200"/>
            <a:ext cx="565150" cy="833438"/>
          </a:xfrm>
          <a:prstGeom prst="rect">
            <a:avLst/>
          </a:prstGeom>
          <a:noFill/>
        </p:spPr>
      </p:pic>
      <p:pic>
        <p:nvPicPr>
          <p:cNvPr id="71694" name="Picture 1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572000"/>
            <a:ext cx="565150" cy="833438"/>
          </a:xfrm>
          <a:prstGeom prst="rect">
            <a:avLst/>
          </a:prstGeom>
          <a:noFill/>
        </p:spPr>
      </p:pic>
      <p:pic>
        <p:nvPicPr>
          <p:cNvPr id="71695" name="Picture 1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257800"/>
            <a:ext cx="565150" cy="833438"/>
          </a:xfrm>
          <a:prstGeom prst="rect">
            <a:avLst/>
          </a:prstGeom>
          <a:noFill/>
        </p:spPr>
      </p:pic>
      <p:pic>
        <p:nvPicPr>
          <p:cNvPr id="71696" name="Picture 1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5410200"/>
            <a:ext cx="565150" cy="833438"/>
          </a:xfrm>
          <a:prstGeom prst="rect">
            <a:avLst/>
          </a:prstGeom>
          <a:noFill/>
        </p:spPr>
      </p:pic>
      <p:pic>
        <p:nvPicPr>
          <p:cNvPr id="71697" name="Picture 1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276600"/>
            <a:ext cx="565150" cy="833438"/>
          </a:xfrm>
          <a:prstGeom prst="rect">
            <a:avLst/>
          </a:prstGeom>
          <a:noFill/>
        </p:spPr>
      </p:pic>
      <p:pic>
        <p:nvPicPr>
          <p:cNvPr id="71698" name="Picture 1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343400"/>
            <a:ext cx="565150" cy="833438"/>
          </a:xfrm>
          <a:prstGeom prst="rect">
            <a:avLst/>
          </a:prstGeom>
          <a:noFill/>
        </p:spPr>
      </p:pic>
      <p:pic>
        <p:nvPicPr>
          <p:cNvPr id="71699" name="Picture 1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105400"/>
            <a:ext cx="565150" cy="833438"/>
          </a:xfrm>
          <a:prstGeom prst="rect">
            <a:avLst/>
          </a:prstGeom>
          <a:noFill/>
        </p:spPr>
      </p:pic>
      <p:pic>
        <p:nvPicPr>
          <p:cNvPr id="71700" name="Picture 2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565150" cy="833438"/>
          </a:xfrm>
          <a:prstGeom prst="rect">
            <a:avLst/>
          </a:prstGeom>
          <a:noFill/>
        </p:spPr>
      </p:pic>
      <p:pic>
        <p:nvPicPr>
          <p:cNvPr id="71701" name="Picture 2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447800"/>
            <a:ext cx="565150" cy="833438"/>
          </a:xfrm>
          <a:prstGeom prst="rect">
            <a:avLst/>
          </a:prstGeom>
          <a:noFill/>
        </p:spPr>
      </p:pic>
      <p:pic>
        <p:nvPicPr>
          <p:cNvPr id="71702" name="Picture 2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495800"/>
            <a:ext cx="565150" cy="833438"/>
          </a:xfrm>
          <a:prstGeom prst="rect">
            <a:avLst/>
          </a:prstGeom>
          <a:noFill/>
        </p:spPr>
      </p:pic>
      <p:pic>
        <p:nvPicPr>
          <p:cNvPr id="71703" name="Picture 2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334000"/>
            <a:ext cx="565150" cy="833438"/>
          </a:xfrm>
          <a:prstGeom prst="rect">
            <a:avLst/>
          </a:prstGeom>
          <a:noFill/>
        </p:spPr>
      </p:pic>
      <p:pic>
        <p:nvPicPr>
          <p:cNvPr id="71704" name="Picture 2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343400"/>
            <a:ext cx="565150" cy="833438"/>
          </a:xfrm>
          <a:prstGeom prst="rect">
            <a:avLst/>
          </a:prstGeom>
          <a:noFill/>
        </p:spPr>
      </p:pic>
      <p:pic>
        <p:nvPicPr>
          <p:cNvPr id="71705" name="Picture 2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352800"/>
            <a:ext cx="565150" cy="833438"/>
          </a:xfrm>
          <a:prstGeom prst="rect">
            <a:avLst/>
          </a:prstGeom>
          <a:noFill/>
        </p:spPr>
      </p:pic>
      <p:pic>
        <p:nvPicPr>
          <p:cNvPr id="71706" name="Picture 2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133600"/>
            <a:ext cx="565150" cy="833438"/>
          </a:xfrm>
          <a:prstGeom prst="rect">
            <a:avLst/>
          </a:prstGeom>
          <a:noFill/>
        </p:spPr>
      </p:pic>
      <p:pic>
        <p:nvPicPr>
          <p:cNvPr id="71707" name="Picture 2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905000"/>
            <a:ext cx="565150" cy="833438"/>
          </a:xfrm>
          <a:prstGeom prst="rect">
            <a:avLst/>
          </a:prstGeom>
          <a:noFill/>
        </p:spPr>
      </p:pic>
      <p:pic>
        <p:nvPicPr>
          <p:cNvPr id="71709" name="Picture 2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4025" y="838200"/>
            <a:ext cx="517525" cy="762000"/>
          </a:xfrm>
          <a:prstGeom prst="rect">
            <a:avLst/>
          </a:prstGeom>
          <a:noFill/>
        </p:spPr>
      </p:pic>
      <p:pic>
        <p:nvPicPr>
          <p:cNvPr id="71710" name="Picture 3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57400"/>
            <a:ext cx="568325" cy="838200"/>
          </a:xfrm>
          <a:prstGeom prst="rect">
            <a:avLst/>
          </a:prstGeom>
          <a:noFill/>
        </p:spPr>
      </p:pic>
      <p:pic>
        <p:nvPicPr>
          <p:cNvPr id="71711" name="Picture 3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1828800"/>
            <a:ext cx="565150" cy="833438"/>
          </a:xfrm>
          <a:prstGeom prst="rect">
            <a:avLst/>
          </a:prstGeom>
          <a:noFill/>
        </p:spPr>
      </p:pic>
      <p:pic>
        <p:nvPicPr>
          <p:cNvPr id="71712" name="Picture 3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0"/>
            <a:ext cx="565150" cy="833438"/>
          </a:xfrm>
          <a:prstGeom prst="rect">
            <a:avLst/>
          </a:prstGeom>
          <a:noFill/>
        </p:spPr>
      </p:pic>
      <p:pic>
        <p:nvPicPr>
          <p:cNvPr id="71713" name="Picture 3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5638800"/>
            <a:ext cx="565150" cy="833438"/>
          </a:xfrm>
          <a:prstGeom prst="rect">
            <a:avLst/>
          </a:prstGeom>
          <a:noFill/>
        </p:spPr>
      </p:pic>
      <p:pic>
        <p:nvPicPr>
          <p:cNvPr id="71714" name="Picture 3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657600"/>
            <a:ext cx="565150" cy="833438"/>
          </a:xfrm>
          <a:prstGeom prst="rect">
            <a:avLst/>
          </a:prstGeom>
          <a:noFill/>
        </p:spPr>
      </p:pic>
      <p:pic>
        <p:nvPicPr>
          <p:cNvPr id="71715" name="Picture 3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0"/>
            <a:ext cx="565150" cy="833438"/>
          </a:xfrm>
          <a:prstGeom prst="rect">
            <a:avLst/>
          </a:prstGeom>
          <a:noFill/>
        </p:spPr>
      </p:pic>
      <p:pic>
        <p:nvPicPr>
          <p:cNvPr id="71716" name="Picture 3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267200"/>
            <a:ext cx="565150" cy="833438"/>
          </a:xfrm>
          <a:prstGeom prst="rect">
            <a:avLst/>
          </a:prstGeom>
          <a:noFill/>
        </p:spPr>
      </p:pic>
      <p:sp>
        <p:nvSpPr>
          <p:cNvPr id="71718" name="Text Box 38"/>
          <p:cNvSpPr txBox="1">
            <a:spLocks noChangeArrowheads="1"/>
          </p:cNvSpPr>
          <p:nvPr/>
        </p:nvSpPr>
        <p:spPr bwMode="auto">
          <a:xfrm>
            <a:off x="76200" y="2286000"/>
            <a:ext cx="14654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dirty="0"/>
              <a:t>Input Layer</a:t>
            </a:r>
          </a:p>
        </p:txBody>
      </p:sp>
      <p:sp>
        <p:nvSpPr>
          <p:cNvPr id="71719" name="Text Box 39"/>
          <p:cNvSpPr txBox="1">
            <a:spLocks noChangeArrowheads="1"/>
          </p:cNvSpPr>
          <p:nvPr/>
        </p:nvSpPr>
        <p:spPr bwMode="auto">
          <a:xfrm>
            <a:off x="2514600" y="6324600"/>
            <a:ext cx="495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A cell in cortical sheet is stimulated!</a:t>
            </a:r>
          </a:p>
        </p:txBody>
      </p:sp>
      <p:pic>
        <p:nvPicPr>
          <p:cNvPr id="71721" name="Picture 41" descr="par-small-with h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505200"/>
            <a:ext cx="977900" cy="1447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" name="Picture 48" descr="C:\Users\Asad-Safi\Pictures\downlo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990600"/>
            <a:ext cx="1347935" cy="1009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Vision and Learning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2707" name="Picture 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133600"/>
            <a:ext cx="565150" cy="833438"/>
          </a:xfrm>
          <a:prstGeom prst="rect">
            <a:avLst/>
          </a:prstGeom>
          <a:noFill/>
        </p:spPr>
      </p:pic>
      <p:pic>
        <p:nvPicPr>
          <p:cNvPr id="72708" name="Picture 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895600"/>
            <a:ext cx="565150" cy="833438"/>
          </a:xfrm>
          <a:prstGeom prst="rect">
            <a:avLst/>
          </a:prstGeom>
          <a:noFill/>
        </p:spPr>
      </p:pic>
      <p:pic>
        <p:nvPicPr>
          <p:cNvPr id="72709" name="Picture 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505200"/>
            <a:ext cx="565150" cy="833438"/>
          </a:xfrm>
          <a:prstGeom prst="rect">
            <a:avLst/>
          </a:prstGeom>
          <a:noFill/>
        </p:spPr>
      </p:pic>
      <p:pic>
        <p:nvPicPr>
          <p:cNvPr id="72710" name="Picture 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590800"/>
            <a:ext cx="565150" cy="833438"/>
          </a:xfrm>
          <a:prstGeom prst="rect">
            <a:avLst/>
          </a:prstGeom>
          <a:noFill/>
        </p:spPr>
      </p:pic>
      <p:pic>
        <p:nvPicPr>
          <p:cNvPr id="72711" name="Picture 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676400"/>
            <a:ext cx="565150" cy="833438"/>
          </a:xfrm>
          <a:prstGeom prst="rect">
            <a:avLst/>
          </a:prstGeom>
          <a:noFill/>
        </p:spPr>
      </p:pic>
      <p:pic>
        <p:nvPicPr>
          <p:cNvPr id="72712" name="Picture 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895600"/>
            <a:ext cx="565150" cy="833438"/>
          </a:xfrm>
          <a:prstGeom prst="rect">
            <a:avLst/>
          </a:prstGeom>
          <a:noFill/>
        </p:spPr>
      </p:pic>
      <p:pic>
        <p:nvPicPr>
          <p:cNvPr id="72713" name="Picture 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295400"/>
            <a:ext cx="565150" cy="833438"/>
          </a:xfrm>
          <a:prstGeom prst="rect">
            <a:avLst/>
          </a:prstGeom>
          <a:noFill/>
        </p:spPr>
      </p:pic>
      <p:pic>
        <p:nvPicPr>
          <p:cNvPr id="72714" name="Picture 1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038600"/>
            <a:ext cx="565150" cy="833438"/>
          </a:xfrm>
          <a:prstGeom prst="rect">
            <a:avLst/>
          </a:prstGeom>
          <a:noFill/>
        </p:spPr>
      </p:pic>
      <p:pic>
        <p:nvPicPr>
          <p:cNvPr id="72715" name="Picture 1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029200"/>
            <a:ext cx="565150" cy="833438"/>
          </a:xfrm>
          <a:prstGeom prst="rect">
            <a:avLst/>
          </a:prstGeom>
          <a:noFill/>
        </p:spPr>
      </p:pic>
      <p:pic>
        <p:nvPicPr>
          <p:cNvPr id="72716" name="Picture 1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4267200"/>
            <a:ext cx="565150" cy="833438"/>
          </a:xfrm>
          <a:prstGeom prst="rect">
            <a:avLst/>
          </a:prstGeom>
          <a:noFill/>
        </p:spPr>
      </p:pic>
      <p:pic>
        <p:nvPicPr>
          <p:cNvPr id="72718" name="Picture 1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572000"/>
            <a:ext cx="565150" cy="833438"/>
          </a:xfrm>
          <a:prstGeom prst="rect">
            <a:avLst/>
          </a:prstGeom>
          <a:noFill/>
        </p:spPr>
      </p:pic>
      <p:pic>
        <p:nvPicPr>
          <p:cNvPr id="72719" name="Picture 1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257800"/>
            <a:ext cx="565150" cy="833438"/>
          </a:xfrm>
          <a:prstGeom prst="rect">
            <a:avLst/>
          </a:prstGeom>
          <a:noFill/>
        </p:spPr>
      </p:pic>
      <p:pic>
        <p:nvPicPr>
          <p:cNvPr id="72720" name="Picture 1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5410200"/>
            <a:ext cx="565150" cy="833438"/>
          </a:xfrm>
          <a:prstGeom prst="rect">
            <a:avLst/>
          </a:prstGeom>
          <a:noFill/>
        </p:spPr>
      </p:pic>
      <p:pic>
        <p:nvPicPr>
          <p:cNvPr id="72721" name="Picture 1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276600"/>
            <a:ext cx="565150" cy="833438"/>
          </a:xfrm>
          <a:prstGeom prst="rect">
            <a:avLst/>
          </a:prstGeom>
          <a:noFill/>
        </p:spPr>
      </p:pic>
      <p:pic>
        <p:nvPicPr>
          <p:cNvPr id="72722" name="Picture 1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343400"/>
            <a:ext cx="565150" cy="833438"/>
          </a:xfrm>
          <a:prstGeom prst="rect">
            <a:avLst/>
          </a:prstGeom>
          <a:noFill/>
        </p:spPr>
      </p:pic>
      <p:pic>
        <p:nvPicPr>
          <p:cNvPr id="72723" name="Picture 1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105400"/>
            <a:ext cx="565150" cy="833438"/>
          </a:xfrm>
          <a:prstGeom prst="rect">
            <a:avLst/>
          </a:prstGeom>
          <a:noFill/>
        </p:spPr>
      </p:pic>
      <p:pic>
        <p:nvPicPr>
          <p:cNvPr id="72724" name="Picture 2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565150" cy="833438"/>
          </a:xfrm>
          <a:prstGeom prst="rect">
            <a:avLst/>
          </a:prstGeom>
          <a:noFill/>
        </p:spPr>
      </p:pic>
      <p:pic>
        <p:nvPicPr>
          <p:cNvPr id="72725" name="Picture 2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447800"/>
            <a:ext cx="565150" cy="833438"/>
          </a:xfrm>
          <a:prstGeom prst="rect">
            <a:avLst/>
          </a:prstGeom>
          <a:noFill/>
        </p:spPr>
      </p:pic>
      <p:pic>
        <p:nvPicPr>
          <p:cNvPr id="72726" name="Picture 2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495800"/>
            <a:ext cx="565150" cy="833438"/>
          </a:xfrm>
          <a:prstGeom prst="rect">
            <a:avLst/>
          </a:prstGeom>
          <a:noFill/>
        </p:spPr>
      </p:pic>
      <p:pic>
        <p:nvPicPr>
          <p:cNvPr id="72727" name="Picture 2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334000"/>
            <a:ext cx="565150" cy="833438"/>
          </a:xfrm>
          <a:prstGeom prst="rect">
            <a:avLst/>
          </a:prstGeom>
          <a:noFill/>
        </p:spPr>
      </p:pic>
      <p:pic>
        <p:nvPicPr>
          <p:cNvPr id="72728" name="Picture 2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343400"/>
            <a:ext cx="565150" cy="833438"/>
          </a:xfrm>
          <a:prstGeom prst="rect">
            <a:avLst/>
          </a:prstGeom>
          <a:noFill/>
        </p:spPr>
      </p:pic>
      <p:pic>
        <p:nvPicPr>
          <p:cNvPr id="72729" name="Picture 2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352800"/>
            <a:ext cx="565150" cy="833438"/>
          </a:xfrm>
          <a:prstGeom prst="rect">
            <a:avLst/>
          </a:prstGeom>
          <a:noFill/>
        </p:spPr>
      </p:pic>
      <p:pic>
        <p:nvPicPr>
          <p:cNvPr id="72730" name="Picture 2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133600"/>
            <a:ext cx="565150" cy="833438"/>
          </a:xfrm>
          <a:prstGeom prst="rect">
            <a:avLst/>
          </a:prstGeom>
          <a:noFill/>
        </p:spPr>
      </p:pic>
      <p:pic>
        <p:nvPicPr>
          <p:cNvPr id="72731" name="Picture 2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905000"/>
            <a:ext cx="565150" cy="833438"/>
          </a:xfrm>
          <a:prstGeom prst="rect">
            <a:avLst/>
          </a:prstGeom>
          <a:noFill/>
        </p:spPr>
      </p:pic>
      <p:pic>
        <p:nvPicPr>
          <p:cNvPr id="72733" name="Picture 2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4025" y="838200"/>
            <a:ext cx="517525" cy="762000"/>
          </a:xfrm>
          <a:prstGeom prst="rect">
            <a:avLst/>
          </a:prstGeom>
          <a:noFill/>
        </p:spPr>
      </p:pic>
      <p:pic>
        <p:nvPicPr>
          <p:cNvPr id="72734" name="Picture 3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57400"/>
            <a:ext cx="568325" cy="838200"/>
          </a:xfrm>
          <a:prstGeom prst="rect">
            <a:avLst/>
          </a:prstGeom>
          <a:noFill/>
        </p:spPr>
      </p:pic>
      <p:pic>
        <p:nvPicPr>
          <p:cNvPr id="72735" name="Picture 3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1828800"/>
            <a:ext cx="565150" cy="833438"/>
          </a:xfrm>
          <a:prstGeom prst="rect">
            <a:avLst/>
          </a:prstGeom>
          <a:noFill/>
        </p:spPr>
      </p:pic>
      <p:pic>
        <p:nvPicPr>
          <p:cNvPr id="72736" name="Picture 3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0"/>
            <a:ext cx="565150" cy="833438"/>
          </a:xfrm>
          <a:prstGeom prst="rect">
            <a:avLst/>
          </a:prstGeom>
          <a:noFill/>
        </p:spPr>
      </p:pic>
      <p:pic>
        <p:nvPicPr>
          <p:cNvPr id="72737" name="Picture 3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5638800"/>
            <a:ext cx="565150" cy="833438"/>
          </a:xfrm>
          <a:prstGeom prst="rect">
            <a:avLst/>
          </a:prstGeom>
          <a:noFill/>
        </p:spPr>
      </p:pic>
      <p:pic>
        <p:nvPicPr>
          <p:cNvPr id="72738" name="Picture 3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657600"/>
            <a:ext cx="565150" cy="833438"/>
          </a:xfrm>
          <a:prstGeom prst="rect">
            <a:avLst/>
          </a:prstGeom>
          <a:noFill/>
        </p:spPr>
      </p:pic>
      <p:pic>
        <p:nvPicPr>
          <p:cNvPr id="72739" name="Picture 3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0"/>
            <a:ext cx="565150" cy="833438"/>
          </a:xfrm>
          <a:prstGeom prst="rect">
            <a:avLst/>
          </a:prstGeom>
          <a:noFill/>
        </p:spPr>
      </p:pic>
      <p:pic>
        <p:nvPicPr>
          <p:cNvPr id="72740" name="Picture 3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267200"/>
            <a:ext cx="565150" cy="833438"/>
          </a:xfrm>
          <a:prstGeom prst="rect">
            <a:avLst/>
          </a:prstGeom>
          <a:noFill/>
        </p:spPr>
      </p:pic>
      <p:sp>
        <p:nvSpPr>
          <p:cNvPr id="72742" name="Text Box 38"/>
          <p:cNvSpPr txBox="1">
            <a:spLocks noChangeArrowheads="1"/>
          </p:cNvSpPr>
          <p:nvPr/>
        </p:nvSpPr>
        <p:spPr bwMode="auto">
          <a:xfrm>
            <a:off x="76200" y="2286000"/>
            <a:ext cx="14654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Input Layer</a:t>
            </a:r>
          </a:p>
        </p:txBody>
      </p:sp>
      <p:sp>
        <p:nvSpPr>
          <p:cNvPr id="72743" name="Text Box 39"/>
          <p:cNvSpPr txBox="1">
            <a:spLocks noChangeArrowheads="1"/>
          </p:cNvSpPr>
          <p:nvPr/>
        </p:nvSpPr>
        <p:spPr bwMode="auto">
          <a:xfrm>
            <a:off x="2895600" y="6324600"/>
            <a:ext cx="411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And responds accordingly.</a:t>
            </a:r>
          </a:p>
        </p:txBody>
      </p:sp>
      <p:pic>
        <p:nvPicPr>
          <p:cNvPr id="72744" name="Picture 40" descr="cell-in-lov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581400"/>
            <a:ext cx="876300" cy="12954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72745" name="Text Box 41"/>
          <p:cNvSpPr txBox="1">
            <a:spLocks noChangeArrowheads="1"/>
          </p:cNvSpPr>
          <p:nvPr/>
        </p:nvSpPr>
        <p:spPr bwMode="auto">
          <a:xfrm>
            <a:off x="5715000" y="3505200"/>
            <a:ext cx="26161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!</a:t>
            </a:r>
          </a:p>
        </p:txBody>
      </p:sp>
      <p:pic>
        <p:nvPicPr>
          <p:cNvPr id="42" name="Picture 48" descr="C:\Users\Asad-Safi\Pictures\downlo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990600"/>
            <a:ext cx="1347935" cy="1009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Vision and Learning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4755" name="Picture 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133600"/>
            <a:ext cx="565150" cy="833438"/>
          </a:xfrm>
          <a:prstGeom prst="rect">
            <a:avLst/>
          </a:prstGeom>
          <a:noFill/>
        </p:spPr>
      </p:pic>
      <p:pic>
        <p:nvPicPr>
          <p:cNvPr id="74756" name="Picture 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895600"/>
            <a:ext cx="565150" cy="833438"/>
          </a:xfrm>
          <a:prstGeom prst="rect">
            <a:avLst/>
          </a:prstGeom>
          <a:noFill/>
        </p:spPr>
      </p:pic>
      <p:pic>
        <p:nvPicPr>
          <p:cNvPr id="74757" name="Picture 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505200"/>
            <a:ext cx="565150" cy="833438"/>
          </a:xfrm>
          <a:prstGeom prst="rect">
            <a:avLst/>
          </a:prstGeom>
          <a:noFill/>
        </p:spPr>
      </p:pic>
      <p:pic>
        <p:nvPicPr>
          <p:cNvPr id="74759" name="Picture 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676400"/>
            <a:ext cx="565150" cy="833438"/>
          </a:xfrm>
          <a:prstGeom prst="rect">
            <a:avLst/>
          </a:prstGeom>
          <a:noFill/>
        </p:spPr>
      </p:pic>
      <p:pic>
        <p:nvPicPr>
          <p:cNvPr id="74761" name="Picture 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295400"/>
            <a:ext cx="565150" cy="833438"/>
          </a:xfrm>
          <a:prstGeom prst="rect">
            <a:avLst/>
          </a:prstGeom>
          <a:noFill/>
        </p:spPr>
      </p:pic>
      <p:pic>
        <p:nvPicPr>
          <p:cNvPr id="74763" name="Picture 1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029200"/>
            <a:ext cx="565150" cy="833438"/>
          </a:xfrm>
          <a:prstGeom prst="rect">
            <a:avLst/>
          </a:prstGeom>
          <a:noFill/>
        </p:spPr>
      </p:pic>
      <p:pic>
        <p:nvPicPr>
          <p:cNvPr id="74764" name="Picture 1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4267200"/>
            <a:ext cx="565150" cy="833438"/>
          </a:xfrm>
          <a:prstGeom prst="rect">
            <a:avLst/>
          </a:prstGeom>
          <a:noFill/>
        </p:spPr>
      </p:pic>
      <p:pic>
        <p:nvPicPr>
          <p:cNvPr id="74765" name="Picture 1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4648200"/>
            <a:ext cx="565150" cy="833438"/>
          </a:xfrm>
          <a:prstGeom prst="rect">
            <a:avLst/>
          </a:prstGeom>
          <a:noFill/>
        </p:spPr>
      </p:pic>
      <p:pic>
        <p:nvPicPr>
          <p:cNvPr id="74766" name="Picture 1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257800"/>
            <a:ext cx="565150" cy="833438"/>
          </a:xfrm>
          <a:prstGeom prst="rect">
            <a:avLst/>
          </a:prstGeom>
          <a:noFill/>
        </p:spPr>
      </p:pic>
      <p:pic>
        <p:nvPicPr>
          <p:cNvPr id="74767" name="Picture 1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5410200"/>
            <a:ext cx="565150" cy="833438"/>
          </a:xfrm>
          <a:prstGeom prst="rect">
            <a:avLst/>
          </a:prstGeom>
          <a:noFill/>
        </p:spPr>
      </p:pic>
      <p:pic>
        <p:nvPicPr>
          <p:cNvPr id="74768" name="Picture 1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276600"/>
            <a:ext cx="565150" cy="833438"/>
          </a:xfrm>
          <a:prstGeom prst="rect">
            <a:avLst/>
          </a:prstGeom>
          <a:noFill/>
        </p:spPr>
      </p:pic>
      <p:pic>
        <p:nvPicPr>
          <p:cNvPr id="74769" name="Picture 1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343400"/>
            <a:ext cx="565150" cy="833438"/>
          </a:xfrm>
          <a:prstGeom prst="rect">
            <a:avLst/>
          </a:prstGeom>
          <a:noFill/>
        </p:spPr>
      </p:pic>
      <p:pic>
        <p:nvPicPr>
          <p:cNvPr id="74770" name="Picture 1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5334000"/>
            <a:ext cx="565150" cy="833438"/>
          </a:xfrm>
          <a:prstGeom prst="rect">
            <a:avLst/>
          </a:prstGeom>
          <a:noFill/>
        </p:spPr>
      </p:pic>
      <p:pic>
        <p:nvPicPr>
          <p:cNvPr id="74771" name="Picture 1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565150" cy="833438"/>
          </a:xfrm>
          <a:prstGeom prst="rect">
            <a:avLst/>
          </a:prstGeom>
          <a:noFill/>
        </p:spPr>
      </p:pic>
      <p:pic>
        <p:nvPicPr>
          <p:cNvPr id="74772" name="Picture 2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447800"/>
            <a:ext cx="565150" cy="833438"/>
          </a:xfrm>
          <a:prstGeom prst="rect">
            <a:avLst/>
          </a:prstGeom>
          <a:noFill/>
        </p:spPr>
      </p:pic>
      <p:pic>
        <p:nvPicPr>
          <p:cNvPr id="74773" name="Picture 2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495800"/>
            <a:ext cx="565150" cy="833438"/>
          </a:xfrm>
          <a:prstGeom prst="rect">
            <a:avLst/>
          </a:prstGeom>
          <a:noFill/>
        </p:spPr>
      </p:pic>
      <p:pic>
        <p:nvPicPr>
          <p:cNvPr id="74774" name="Picture 2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334000"/>
            <a:ext cx="565150" cy="833438"/>
          </a:xfrm>
          <a:prstGeom prst="rect">
            <a:avLst/>
          </a:prstGeom>
          <a:noFill/>
        </p:spPr>
      </p:pic>
      <p:pic>
        <p:nvPicPr>
          <p:cNvPr id="74775" name="Picture 2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343400"/>
            <a:ext cx="565150" cy="833438"/>
          </a:xfrm>
          <a:prstGeom prst="rect">
            <a:avLst/>
          </a:prstGeom>
          <a:noFill/>
        </p:spPr>
      </p:pic>
      <p:pic>
        <p:nvPicPr>
          <p:cNvPr id="74776" name="Picture 2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352800"/>
            <a:ext cx="565150" cy="833438"/>
          </a:xfrm>
          <a:prstGeom prst="rect">
            <a:avLst/>
          </a:prstGeom>
          <a:noFill/>
        </p:spPr>
      </p:pic>
      <p:pic>
        <p:nvPicPr>
          <p:cNvPr id="74777" name="Picture 2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133600"/>
            <a:ext cx="565150" cy="833438"/>
          </a:xfrm>
          <a:prstGeom prst="rect">
            <a:avLst/>
          </a:prstGeom>
          <a:noFill/>
        </p:spPr>
      </p:pic>
      <p:pic>
        <p:nvPicPr>
          <p:cNvPr id="74778" name="Picture 2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905000"/>
            <a:ext cx="565150" cy="833438"/>
          </a:xfrm>
          <a:prstGeom prst="rect">
            <a:avLst/>
          </a:prstGeom>
          <a:noFill/>
        </p:spPr>
      </p:pic>
      <p:pic>
        <p:nvPicPr>
          <p:cNvPr id="74780" name="Picture 2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4025" y="838200"/>
            <a:ext cx="517525" cy="762000"/>
          </a:xfrm>
          <a:prstGeom prst="rect">
            <a:avLst/>
          </a:prstGeom>
          <a:noFill/>
        </p:spPr>
      </p:pic>
      <p:pic>
        <p:nvPicPr>
          <p:cNvPr id="74781" name="Picture 2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57400"/>
            <a:ext cx="568325" cy="838200"/>
          </a:xfrm>
          <a:prstGeom prst="rect">
            <a:avLst/>
          </a:prstGeom>
          <a:noFill/>
        </p:spPr>
      </p:pic>
      <p:pic>
        <p:nvPicPr>
          <p:cNvPr id="74782" name="Picture 3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1828800"/>
            <a:ext cx="565150" cy="833438"/>
          </a:xfrm>
          <a:prstGeom prst="rect">
            <a:avLst/>
          </a:prstGeom>
          <a:noFill/>
        </p:spPr>
      </p:pic>
      <p:pic>
        <p:nvPicPr>
          <p:cNvPr id="74783" name="Picture 3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0"/>
            <a:ext cx="565150" cy="833438"/>
          </a:xfrm>
          <a:prstGeom prst="rect">
            <a:avLst/>
          </a:prstGeom>
          <a:noFill/>
        </p:spPr>
      </p:pic>
      <p:pic>
        <p:nvPicPr>
          <p:cNvPr id="74784" name="Picture 3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5410200"/>
            <a:ext cx="565150" cy="833438"/>
          </a:xfrm>
          <a:prstGeom prst="rect">
            <a:avLst/>
          </a:prstGeom>
          <a:noFill/>
        </p:spPr>
      </p:pic>
      <p:pic>
        <p:nvPicPr>
          <p:cNvPr id="74785" name="Picture 3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657600"/>
            <a:ext cx="565150" cy="833438"/>
          </a:xfrm>
          <a:prstGeom prst="rect">
            <a:avLst/>
          </a:prstGeom>
          <a:noFill/>
        </p:spPr>
      </p:pic>
      <p:pic>
        <p:nvPicPr>
          <p:cNvPr id="74786" name="Picture 3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0"/>
            <a:ext cx="565150" cy="833438"/>
          </a:xfrm>
          <a:prstGeom prst="rect">
            <a:avLst/>
          </a:prstGeom>
          <a:noFill/>
        </p:spPr>
      </p:pic>
      <p:pic>
        <p:nvPicPr>
          <p:cNvPr id="74787" name="Picture 3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267200"/>
            <a:ext cx="565150" cy="833438"/>
          </a:xfrm>
          <a:prstGeom prst="rect">
            <a:avLst/>
          </a:prstGeom>
          <a:noFill/>
        </p:spPr>
      </p:pic>
      <p:sp>
        <p:nvSpPr>
          <p:cNvPr id="74789" name="Text Box 37"/>
          <p:cNvSpPr txBox="1">
            <a:spLocks noChangeArrowheads="1"/>
          </p:cNvSpPr>
          <p:nvPr/>
        </p:nvSpPr>
        <p:spPr bwMode="auto">
          <a:xfrm>
            <a:off x="76200" y="2286000"/>
            <a:ext cx="14654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Input Layer</a:t>
            </a:r>
          </a:p>
        </p:txBody>
      </p:sp>
      <p:sp>
        <p:nvSpPr>
          <p:cNvPr id="74790" name="Text Box 38"/>
          <p:cNvSpPr txBox="1">
            <a:spLocks noChangeArrowheads="1"/>
          </p:cNvSpPr>
          <p:nvPr/>
        </p:nvSpPr>
        <p:spPr bwMode="auto">
          <a:xfrm>
            <a:off x="1295400" y="6248400"/>
            <a:ext cx="708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As do others in the immediate area or “neighborhood”</a:t>
            </a:r>
          </a:p>
        </p:txBody>
      </p:sp>
      <p:pic>
        <p:nvPicPr>
          <p:cNvPr id="74791" name="Picture 39" descr="cell-in-lov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581400"/>
            <a:ext cx="876300" cy="1295400"/>
          </a:xfrm>
          <a:prstGeom prst="rect">
            <a:avLst/>
          </a:prstGeom>
          <a:noFill/>
        </p:spPr>
      </p:pic>
      <p:pic>
        <p:nvPicPr>
          <p:cNvPr id="74792" name="Picture 40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953000"/>
            <a:ext cx="615950" cy="911225"/>
          </a:xfrm>
          <a:prstGeom prst="rect">
            <a:avLst/>
          </a:prstGeom>
          <a:noFill/>
        </p:spPr>
      </p:pic>
      <p:pic>
        <p:nvPicPr>
          <p:cNvPr id="74793" name="Picture 41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895600"/>
            <a:ext cx="615950" cy="911225"/>
          </a:xfrm>
          <a:prstGeom prst="rect">
            <a:avLst/>
          </a:prstGeom>
          <a:noFill/>
        </p:spPr>
      </p:pic>
      <p:pic>
        <p:nvPicPr>
          <p:cNvPr id="74794" name="Picture 42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590800"/>
            <a:ext cx="615950" cy="911225"/>
          </a:xfrm>
          <a:prstGeom prst="rect">
            <a:avLst/>
          </a:prstGeom>
          <a:noFill/>
        </p:spPr>
      </p:pic>
      <p:pic>
        <p:nvPicPr>
          <p:cNvPr id="74795" name="Picture 43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962400"/>
            <a:ext cx="615950" cy="911225"/>
          </a:xfrm>
          <a:prstGeom prst="rect">
            <a:avLst/>
          </a:prstGeom>
          <a:noFill/>
        </p:spPr>
      </p:pic>
      <p:pic>
        <p:nvPicPr>
          <p:cNvPr id="42" name="Picture 48" descr="C:\Users\Asad-Safi\Pictures\downloa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990600"/>
            <a:ext cx="1347935" cy="1009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Vision and Learning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6803" name="Picture 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133600"/>
            <a:ext cx="565150" cy="833438"/>
          </a:xfrm>
          <a:prstGeom prst="rect">
            <a:avLst/>
          </a:prstGeom>
          <a:noFill/>
        </p:spPr>
      </p:pic>
      <p:pic>
        <p:nvPicPr>
          <p:cNvPr id="76804" name="Picture 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895600"/>
            <a:ext cx="565150" cy="833438"/>
          </a:xfrm>
          <a:prstGeom prst="rect">
            <a:avLst/>
          </a:prstGeom>
          <a:noFill/>
        </p:spPr>
      </p:pic>
      <p:pic>
        <p:nvPicPr>
          <p:cNvPr id="76805" name="Picture 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505200"/>
            <a:ext cx="565150" cy="833438"/>
          </a:xfrm>
          <a:prstGeom prst="rect">
            <a:avLst/>
          </a:prstGeom>
          <a:noFill/>
        </p:spPr>
      </p:pic>
      <p:pic>
        <p:nvPicPr>
          <p:cNvPr id="76806" name="Picture 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590800"/>
            <a:ext cx="565150" cy="833438"/>
          </a:xfrm>
          <a:prstGeom prst="rect">
            <a:avLst/>
          </a:prstGeom>
          <a:noFill/>
        </p:spPr>
      </p:pic>
      <p:pic>
        <p:nvPicPr>
          <p:cNvPr id="76807" name="Picture 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676400"/>
            <a:ext cx="565150" cy="833438"/>
          </a:xfrm>
          <a:prstGeom prst="rect">
            <a:avLst/>
          </a:prstGeom>
          <a:noFill/>
        </p:spPr>
      </p:pic>
      <p:pic>
        <p:nvPicPr>
          <p:cNvPr id="76808" name="Picture 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895600"/>
            <a:ext cx="565150" cy="833438"/>
          </a:xfrm>
          <a:prstGeom prst="rect">
            <a:avLst/>
          </a:prstGeom>
          <a:noFill/>
        </p:spPr>
      </p:pic>
      <p:pic>
        <p:nvPicPr>
          <p:cNvPr id="76809" name="Picture 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295400"/>
            <a:ext cx="565150" cy="833438"/>
          </a:xfrm>
          <a:prstGeom prst="rect">
            <a:avLst/>
          </a:prstGeom>
          <a:noFill/>
        </p:spPr>
      </p:pic>
      <p:pic>
        <p:nvPicPr>
          <p:cNvPr id="76810" name="Picture 1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038600"/>
            <a:ext cx="565150" cy="833438"/>
          </a:xfrm>
          <a:prstGeom prst="rect">
            <a:avLst/>
          </a:prstGeom>
          <a:noFill/>
        </p:spPr>
      </p:pic>
      <p:pic>
        <p:nvPicPr>
          <p:cNvPr id="76811" name="Picture 1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029200"/>
            <a:ext cx="565150" cy="833438"/>
          </a:xfrm>
          <a:prstGeom prst="rect">
            <a:avLst/>
          </a:prstGeom>
          <a:noFill/>
        </p:spPr>
      </p:pic>
      <p:pic>
        <p:nvPicPr>
          <p:cNvPr id="76812" name="Picture 1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4267200"/>
            <a:ext cx="565150" cy="833438"/>
          </a:xfrm>
          <a:prstGeom prst="rect">
            <a:avLst/>
          </a:prstGeom>
          <a:noFill/>
        </p:spPr>
      </p:pic>
      <p:pic>
        <p:nvPicPr>
          <p:cNvPr id="76813" name="Picture 1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038600"/>
            <a:ext cx="565150" cy="833438"/>
          </a:xfrm>
          <a:prstGeom prst="rect">
            <a:avLst/>
          </a:prstGeom>
          <a:noFill/>
        </p:spPr>
      </p:pic>
      <p:pic>
        <p:nvPicPr>
          <p:cNvPr id="76814" name="Picture 1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572000"/>
            <a:ext cx="565150" cy="833438"/>
          </a:xfrm>
          <a:prstGeom prst="rect">
            <a:avLst/>
          </a:prstGeom>
          <a:noFill/>
        </p:spPr>
      </p:pic>
      <p:pic>
        <p:nvPicPr>
          <p:cNvPr id="76815" name="Picture 1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257800"/>
            <a:ext cx="565150" cy="833438"/>
          </a:xfrm>
          <a:prstGeom prst="rect">
            <a:avLst/>
          </a:prstGeom>
          <a:noFill/>
        </p:spPr>
      </p:pic>
      <p:pic>
        <p:nvPicPr>
          <p:cNvPr id="76816" name="Picture 1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5410200"/>
            <a:ext cx="565150" cy="833438"/>
          </a:xfrm>
          <a:prstGeom prst="rect">
            <a:avLst/>
          </a:prstGeom>
          <a:noFill/>
        </p:spPr>
      </p:pic>
      <p:pic>
        <p:nvPicPr>
          <p:cNvPr id="76817" name="Picture 1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276600"/>
            <a:ext cx="565150" cy="833438"/>
          </a:xfrm>
          <a:prstGeom prst="rect">
            <a:avLst/>
          </a:prstGeom>
          <a:noFill/>
        </p:spPr>
      </p:pic>
      <p:pic>
        <p:nvPicPr>
          <p:cNvPr id="76818" name="Picture 1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343400"/>
            <a:ext cx="565150" cy="833438"/>
          </a:xfrm>
          <a:prstGeom prst="rect">
            <a:avLst/>
          </a:prstGeom>
          <a:noFill/>
        </p:spPr>
      </p:pic>
      <p:pic>
        <p:nvPicPr>
          <p:cNvPr id="76819" name="Picture 1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105400"/>
            <a:ext cx="565150" cy="833438"/>
          </a:xfrm>
          <a:prstGeom prst="rect">
            <a:avLst/>
          </a:prstGeom>
          <a:noFill/>
        </p:spPr>
      </p:pic>
      <p:pic>
        <p:nvPicPr>
          <p:cNvPr id="76820" name="Picture 2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565150" cy="833438"/>
          </a:xfrm>
          <a:prstGeom prst="rect">
            <a:avLst/>
          </a:prstGeom>
          <a:noFill/>
        </p:spPr>
      </p:pic>
      <p:pic>
        <p:nvPicPr>
          <p:cNvPr id="76821" name="Picture 2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447800"/>
            <a:ext cx="565150" cy="833438"/>
          </a:xfrm>
          <a:prstGeom prst="rect">
            <a:avLst/>
          </a:prstGeom>
          <a:noFill/>
        </p:spPr>
      </p:pic>
      <p:pic>
        <p:nvPicPr>
          <p:cNvPr id="76822" name="Picture 2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495800"/>
            <a:ext cx="565150" cy="833438"/>
          </a:xfrm>
          <a:prstGeom prst="rect">
            <a:avLst/>
          </a:prstGeom>
          <a:noFill/>
        </p:spPr>
      </p:pic>
      <p:pic>
        <p:nvPicPr>
          <p:cNvPr id="76823" name="Picture 2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334000"/>
            <a:ext cx="565150" cy="833438"/>
          </a:xfrm>
          <a:prstGeom prst="rect">
            <a:avLst/>
          </a:prstGeom>
          <a:noFill/>
        </p:spPr>
      </p:pic>
      <p:pic>
        <p:nvPicPr>
          <p:cNvPr id="76824" name="Picture 2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343400"/>
            <a:ext cx="565150" cy="833438"/>
          </a:xfrm>
          <a:prstGeom prst="rect">
            <a:avLst/>
          </a:prstGeom>
          <a:noFill/>
        </p:spPr>
      </p:pic>
      <p:pic>
        <p:nvPicPr>
          <p:cNvPr id="76825" name="Picture 2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352800"/>
            <a:ext cx="565150" cy="833438"/>
          </a:xfrm>
          <a:prstGeom prst="rect">
            <a:avLst/>
          </a:prstGeom>
          <a:noFill/>
        </p:spPr>
      </p:pic>
      <p:pic>
        <p:nvPicPr>
          <p:cNvPr id="76826" name="Picture 2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133600"/>
            <a:ext cx="565150" cy="833438"/>
          </a:xfrm>
          <a:prstGeom prst="rect">
            <a:avLst/>
          </a:prstGeom>
          <a:noFill/>
        </p:spPr>
      </p:pic>
      <p:pic>
        <p:nvPicPr>
          <p:cNvPr id="76827" name="Picture 2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905000"/>
            <a:ext cx="565150" cy="833438"/>
          </a:xfrm>
          <a:prstGeom prst="rect">
            <a:avLst/>
          </a:prstGeom>
          <a:noFill/>
        </p:spPr>
      </p:pic>
      <p:pic>
        <p:nvPicPr>
          <p:cNvPr id="76828" name="Picture 2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4025" y="838200"/>
            <a:ext cx="517525" cy="762000"/>
          </a:xfrm>
          <a:prstGeom prst="rect">
            <a:avLst/>
          </a:prstGeom>
          <a:noFill/>
        </p:spPr>
      </p:pic>
      <p:pic>
        <p:nvPicPr>
          <p:cNvPr id="76829" name="Picture 2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57400"/>
            <a:ext cx="568325" cy="838200"/>
          </a:xfrm>
          <a:prstGeom prst="rect">
            <a:avLst/>
          </a:prstGeom>
          <a:noFill/>
        </p:spPr>
      </p:pic>
      <p:pic>
        <p:nvPicPr>
          <p:cNvPr id="76830" name="Picture 3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1828800"/>
            <a:ext cx="565150" cy="833438"/>
          </a:xfrm>
          <a:prstGeom prst="rect">
            <a:avLst/>
          </a:prstGeom>
          <a:noFill/>
        </p:spPr>
      </p:pic>
      <p:pic>
        <p:nvPicPr>
          <p:cNvPr id="76831" name="Picture 3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0"/>
            <a:ext cx="565150" cy="833438"/>
          </a:xfrm>
          <a:prstGeom prst="rect">
            <a:avLst/>
          </a:prstGeom>
          <a:noFill/>
        </p:spPr>
      </p:pic>
      <p:pic>
        <p:nvPicPr>
          <p:cNvPr id="76832" name="Picture 3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5638800"/>
            <a:ext cx="565150" cy="833438"/>
          </a:xfrm>
          <a:prstGeom prst="rect">
            <a:avLst/>
          </a:prstGeom>
          <a:noFill/>
        </p:spPr>
      </p:pic>
      <p:pic>
        <p:nvPicPr>
          <p:cNvPr id="76833" name="Picture 3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657600"/>
            <a:ext cx="565150" cy="833438"/>
          </a:xfrm>
          <a:prstGeom prst="rect">
            <a:avLst/>
          </a:prstGeom>
          <a:noFill/>
        </p:spPr>
      </p:pic>
      <p:pic>
        <p:nvPicPr>
          <p:cNvPr id="76834" name="Picture 3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0"/>
            <a:ext cx="565150" cy="833438"/>
          </a:xfrm>
          <a:prstGeom prst="rect">
            <a:avLst/>
          </a:prstGeom>
          <a:noFill/>
        </p:spPr>
      </p:pic>
      <p:pic>
        <p:nvPicPr>
          <p:cNvPr id="76835" name="Picture 3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267200"/>
            <a:ext cx="565150" cy="833438"/>
          </a:xfrm>
          <a:prstGeom prst="rect">
            <a:avLst/>
          </a:prstGeom>
          <a:noFill/>
        </p:spPr>
      </p:pic>
      <p:sp>
        <p:nvSpPr>
          <p:cNvPr id="76837" name="Text Box 37"/>
          <p:cNvSpPr txBox="1">
            <a:spLocks noChangeArrowheads="1"/>
          </p:cNvSpPr>
          <p:nvPr/>
        </p:nvSpPr>
        <p:spPr bwMode="auto">
          <a:xfrm>
            <a:off x="76200" y="2286000"/>
            <a:ext cx="14654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Input Layer</a:t>
            </a:r>
          </a:p>
        </p:txBody>
      </p:sp>
      <p:sp>
        <p:nvSpPr>
          <p:cNvPr id="76838" name="Text Box 38"/>
          <p:cNvSpPr txBox="1">
            <a:spLocks noChangeArrowheads="1"/>
          </p:cNvSpPr>
          <p:nvPr/>
        </p:nvSpPr>
        <p:spPr bwMode="auto">
          <a:xfrm>
            <a:off x="3429000" y="62484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Different inputs ….</a:t>
            </a:r>
          </a:p>
        </p:txBody>
      </p:sp>
      <p:pic>
        <p:nvPicPr>
          <p:cNvPr id="76841" name="Picture 41" descr="C:\Users\Asad-Safi\Pictures\download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3400"/>
            <a:ext cx="1685925" cy="168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Vision and Learning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7827" name="Picture 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133600"/>
            <a:ext cx="565150" cy="833438"/>
          </a:xfrm>
          <a:prstGeom prst="rect">
            <a:avLst/>
          </a:prstGeom>
          <a:noFill/>
        </p:spPr>
      </p:pic>
      <p:pic>
        <p:nvPicPr>
          <p:cNvPr id="77828" name="Picture 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2895600"/>
            <a:ext cx="565150" cy="833438"/>
          </a:xfrm>
          <a:prstGeom prst="rect">
            <a:avLst/>
          </a:prstGeom>
          <a:noFill/>
        </p:spPr>
      </p:pic>
      <p:pic>
        <p:nvPicPr>
          <p:cNvPr id="77829" name="Picture 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505200"/>
            <a:ext cx="565150" cy="833438"/>
          </a:xfrm>
          <a:prstGeom prst="rect">
            <a:avLst/>
          </a:prstGeom>
          <a:noFill/>
        </p:spPr>
      </p:pic>
      <p:pic>
        <p:nvPicPr>
          <p:cNvPr id="77830" name="Picture 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590800"/>
            <a:ext cx="565150" cy="833438"/>
          </a:xfrm>
          <a:prstGeom prst="rect">
            <a:avLst/>
          </a:prstGeom>
          <a:noFill/>
        </p:spPr>
      </p:pic>
      <p:pic>
        <p:nvPicPr>
          <p:cNvPr id="77831" name="Picture 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676400"/>
            <a:ext cx="565150" cy="833438"/>
          </a:xfrm>
          <a:prstGeom prst="rect">
            <a:avLst/>
          </a:prstGeom>
          <a:noFill/>
        </p:spPr>
      </p:pic>
      <p:pic>
        <p:nvPicPr>
          <p:cNvPr id="77832" name="Picture 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895600"/>
            <a:ext cx="565150" cy="833438"/>
          </a:xfrm>
          <a:prstGeom prst="rect">
            <a:avLst/>
          </a:prstGeom>
          <a:noFill/>
        </p:spPr>
      </p:pic>
      <p:pic>
        <p:nvPicPr>
          <p:cNvPr id="77833" name="Picture 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295400"/>
            <a:ext cx="565150" cy="833438"/>
          </a:xfrm>
          <a:prstGeom prst="rect">
            <a:avLst/>
          </a:prstGeom>
          <a:noFill/>
        </p:spPr>
      </p:pic>
      <p:pic>
        <p:nvPicPr>
          <p:cNvPr id="77834" name="Picture 1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038600"/>
            <a:ext cx="565150" cy="833438"/>
          </a:xfrm>
          <a:prstGeom prst="rect">
            <a:avLst/>
          </a:prstGeom>
          <a:noFill/>
        </p:spPr>
      </p:pic>
      <p:pic>
        <p:nvPicPr>
          <p:cNvPr id="77835" name="Picture 1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029200"/>
            <a:ext cx="565150" cy="833438"/>
          </a:xfrm>
          <a:prstGeom prst="rect">
            <a:avLst/>
          </a:prstGeom>
          <a:noFill/>
        </p:spPr>
      </p:pic>
      <p:pic>
        <p:nvPicPr>
          <p:cNvPr id="77836" name="Picture 12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4267200"/>
            <a:ext cx="565150" cy="833438"/>
          </a:xfrm>
          <a:prstGeom prst="rect">
            <a:avLst/>
          </a:prstGeom>
          <a:noFill/>
        </p:spPr>
      </p:pic>
      <p:pic>
        <p:nvPicPr>
          <p:cNvPr id="77837" name="Picture 13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038600"/>
            <a:ext cx="565150" cy="833438"/>
          </a:xfrm>
          <a:prstGeom prst="rect">
            <a:avLst/>
          </a:prstGeom>
          <a:noFill/>
        </p:spPr>
      </p:pic>
      <p:pic>
        <p:nvPicPr>
          <p:cNvPr id="77838" name="Picture 1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4572000"/>
            <a:ext cx="565150" cy="833438"/>
          </a:xfrm>
          <a:prstGeom prst="rect">
            <a:avLst/>
          </a:prstGeom>
          <a:noFill/>
        </p:spPr>
      </p:pic>
      <p:pic>
        <p:nvPicPr>
          <p:cNvPr id="77839" name="Picture 1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257800"/>
            <a:ext cx="565150" cy="833438"/>
          </a:xfrm>
          <a:prstGeom prst="rect">
            <a:avLst/>
          </a:prstGeom>
          <a:noFill/>
        </p:spPr>
      </p:pic>
      <p:pic>
        <p:nvPicPr>
          <p:cNvPr id="77840" name="Picture 1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5410200"/>
            <a:ext cx="565150" cy="833438"/>
          </a:xfrm>
          <a:prstGeom prst="rect">
            <a:avLst/>
          </a:prstGeom>
          <a:noFill/>
        </p:spPr>
      </p:pic>
      <p:pic>
        <p:nvPicPr>
          <p:cNvPr id="77841" name="Picture 1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3276600"/>
            <a:ext cx="565150" cy="833438"/>
          </a:xfrm>
          <a:prstGeom prst="rect">
            <a:avLst/>
          </a:prstGeom>
          <a:noFill/>
        </p:spPr>
      </p:pic>
      <p:pic>
        <p:nvPicPr>
          <p:cNvPr id="77842" name="Picture 1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343400"/>
            <a:ext cx="565150" cy="833438"/>
          </a:xfrm>
          <a:prstGeom prst="rect">
            <a:avLst/>
          </a:prstGeom>
          <a:noFill/>
        </p:spPr>
      </p:pic>
      <p:pic>
        <p:nvPicPr>
          <p:cNvPr id="77843" name="Picture 1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105400"/>
            <a:ext cx="565150" cy="833438"/>
          </a:xfrm>
          <a:prstGeom prst="rect">
            <a:avLst/>
          </a:prstGeom>
          <a:noFill/>
        </p:spPr>
      </p:pic>
      <p:pic>
        <p:nvPicPr>
          <p:cNvPr id="77844" name="Picture 2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565150" cy="833438"/>
          </a:xfrm>
          <a:prstGeom prst="rect">
            <a:avLst/>
          </a:prstGeom>
          <a:noFill/>
        </p:spPr>
      </p:pic>
      <p:pic>
        <p:nvPicPr>
          <p:cNvPr id="77845" name="Picture 2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447800"/>
            <a:ext cx="565150" cy="833438"/>
          </a:xfrm>
          <a:prstGeom prst="rect">
            <a:avLst/>
          </a:prstGeom>
          <a:noFill/>
        </p:spPr>
      </p:pic>
      <p:pic>
        <p:nvPicPr>
          <p:cNvPr id="77848" name="Picture 2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343400"/>
            <a:ext cx="565150" cy="833438"/>
          </a:xfrm>
          <a:prstGeom prst="rect">
            <a:avLst/>
          </a:prstGeom>
          <a:noFill/>
        </p:spPr>
      </p:pic>
      <p:pic>
        <p:nvPicPr>
          <p:cNvPr id="77849" name="Picture 2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352800"/>
            <a:ext cx="565150" cy="833438"/>
          </a:xfrm>
          <a:prstGeom prst="rect">
            <a:avLst/>
          </a:prstGeom>
          <a:noFill/>
        </p:spPr>
      </p:pic>
      <p:pic>
        <p:nvPicPr>
          <p:cNvPr id="77850" name="Picture 26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133600"/>
            <a:ext cx="565150" cy="833438"/>
          </a:xfrm>
          <a:prstGeom prst="rect">
            <a:avLst/>
          </a:prstGeom>
          <a:noFill/>
        </p:spPr>
      </p:pic>
      <p:pic>
        <p:nvPicPr>
          <p:cNvPr id="77851" name="Picture 27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905000"/>
            <a:ext cx="565150" cy="833438"/>
          </a:xfrm>
          <a:prstGeom prst="rect">
            <a:avLst/>
          </a:prstGeom>
          <a:noFill/>
        </p:spPr>
      </p:pic>
      <p:pic>
        <p:nvPicPr>
          <p:cNvPr id="77852" name="Picture 28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4025" y="838200"/>
            <a:ext cx="517525" cy="762000"/>
          </a:xfrm>
          <a:prstGeom prst="rect">
            <a:avLst/>
          </a:prstGeom>
          <a:noFill/>
        </p:spPr>
      </p:pic>
      <p:pic>
        <p:nvPicPr>
          <p:cNvPr id="77853" name="Picture 29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057400"/>
            <a:ext cx="568325" cy="838200"/>
          </a:xfrm>
          <a:prstGeom prst="rect">
            <a:avLst/>
          </a:prstGeom>
          <a:noFill/>
        </p:spPr>
      </p:pic>
      <p:pic>
        <p:nvPicPr>
          <p:cNvPr id="77854" name="Picture 30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7200" y="1828800"/>
            <a:ext cx="565150" cy="833438"/>
          </a:xfrm>
          <a:prstGeom prst="rect">
            <a:avLst/>
          </a:prstGeom>
          <a:noFill/>
        </p:spPr>
      </p:pic>
      <p:pic>
        <p:nvPicPr>
          <p:cNvPr id="77855" name="Picture 31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486400"/>
            <a:ext cx="565150" cy="833438"/>
          </a:xfrm>
          <a:prstGeom prst="rect">
            <a:avLst/>
          </a:prstGeom>
          <a:noFill/>
        </p:spPr>
      </p:pic>
      <p:pic>
        <p:nvPicPr>
          <p:cNvPr id="77858" name="Picture 34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00"/>
            <a:ext cx="565150" cy="833438"/>
          </a:xfrm>
          <a:prstGeom prst="rect">
            <a:avLst/>
          </a:prstGeom>
          <a:noFill/>
        </p:spPr>
      </p:pic>
      <p:pic>
        <p:nvPicPr>
          <p:cNvPr id="77859" name="Picture 35" descr="par-real-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419600"/>
            <a:ext cx="565150" cy="833438"/>
          </a:xfrm>
          <a:prstGeom prst="rect">
            <a:avLst/>
          </a:prstGeom>
          <a:noFill/>
        </p:spPr>
      </p:pic>
      <p:sp>
        <p:nvSpPr>
          <p:cNvPr id="77860" name="Text Box 36"/>
          <p:cNvSpPr txBox="1">
            <a:spLocks noChangeArrowheads="1"/>
          </p:cNvSpPr>
          <p:nvPr/>
        </p:nvSpPr>
        <p:spPr bwMode="auto">
          <a:xfrm>
            <a:off x="76200" y="2286000"/>
            <a:ext cx="14654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/>
              <a:t>Input Layer</a:t>
            </a:r>
          </a:p>
        </p:txBody>
      </p:sp>
      <p:sp>
        <p:nvSpPr>
          <p:cNvPr id="77861" name="Text Box 37"/>
          <p:cNvSpPr txBox="1">
            <a:spLocks noChangeArrowheads="1"/>
          </p:cNvSpPr>
          <p:nvPr/>
        </p:nvSpPr>
        <p:spPr bwMode="auto">
          <a:xfrm>
            <a:off x="2895600" y="6248400"/>
            <a:ext cx="601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….impact different areas of the cortex.</a:t>
            </a:r>
          </a:p>
        </p:txBody>
      </p:sp>
      <p:pic>
        <p:nvPicPr>
          <p:cNvPr id="77863" name="Picture 39" descr="cell-in-lov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267200"/>
            <a:ext cx="876300" cy="1295400"/>
          </a:xfrm>
          <a:prstGeom prst="rect">
            <a:avLst/>
          </a:prstGeom>
          <a:noFill/>
        </p:spPr>
      </p:pic>
      <p:pic>
        <p:nvPicPr>
          <p:cNvPr id="77864" name="Picture 40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5638800"/>
            <a:ext cx="615950" cy="911225"/>
          </a:xfrm>
          <a:prstGeom prst="rect">
            <a:avLst/>
          </a:prstGeom>
          <a:noFill/>
        </p:spPr>
      </p:pic>
      <p:pic>
        <p:nvPicPr>
          <p:cNvPr id="77866" name="Picture 42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3352800"/>
            <a:ext cx="615950" cy="911225"/>
          </a:xfrm>
          <a:prstGeom prst="rect">
            <a:avLst/>
          </a:prstGeom>
          <a:noFill/>
        </p:spPr>
      </p:pic>
      <p:pic>
        <p:nvPicPr>
          <p:cNvPr id="77867" name="Picture 43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5257800"/>
            <a:ext cx="615950" cy="911225"/>
          </a:xfrm>
          <a:prstGeom prst="rect">
            <a:avLst/>
          </a:prstGeom>
          <a:noFill/>
        </p:spPr>
      </p:pic>
      <p:pic>
        <p:nvPicPr>
          <p:cNvPr id="41" name="Picture 41" descr="C:\Users\Asad-Safi\Pictures\download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533400"/>
            <a:ext cx="1685925" cy="168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18" name="Picture 46" descr="cell-in-lov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90600"/>
            <a:ext cx="876300" cy="1295400"/>
          </a:xfrm>
          <a:prstGeom prst="rect">
            <a:avLst/>
          </a:prstGeom>
          <a:noFill/>
        </p:spPr>
      </p:pic>
      <p:pic>
        <p:nvPicPr>
          <p:cNvPr id="79907" name="Picture 35" descr="cell-in-lov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876800"/>
            <a:ext cx="876300" cy="1295400"/>
          </a:xfrm>
          <a:prstGeom prst="rect">
            <a:avLst/>
          </a:prstGeom>
          <a:noFill/>
        </p:spPr>
      </p:pic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Vision and Learning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9875" name="Picture 3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2438400"/>
            <a:ext cx="565150" cy="833438"/>
          </a:xfrm>
          <a:prstGeom prst="rect">
            <a:avLst/>
          </a:prstGeom>
          <a:noFill/>
        </p:spPr>
      </p:pic>
      <p:pic>
        <p:nvPicPr>
          <p:cNvPr id="79876" name="Picture 4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2895600"/>
            <a:ext cx="565150" cy="833438"/>
          </a:xfrm>
          <a:prstGeom prst="rect">
            <a:avLst/>
          </a:prstGeom>
          <a:noFill/>
        </p:spPr>
      </p:pic>
      <p:pic>
        <p:nvPicPr>
          <p:cNvPr id="79877" name="Picture 5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3505200"/>
            <a:ext cx="565150" cy="833438"/>
          </a:xfrm>
          <a:prstGeom prst="rect">
            <a:avLst/>
          </a:prstGeom>
          <a:noFill/>
        </p:spPr>
      </p:pic>
      <p:pic>
        <p:nvPicPr>
          <p:cNvPr id="79879" name="Picture 7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371600"/>
            <a:ext cx="565150" cy="833438"/>
          </a:xfrm>
          <a:prstGeom prst="rect">
            <a:avLst/>
          </a:prstGeom>
          <a:noFill/>
        </p:spPr>
      </p:pic>
      <p:pic>
        <p:nvPicPr>
          <p:cNvPr id="79881" name="Picture 9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295400"/>
            <a:ext cx="565150" cy="833438"/>
          </a:xfrm>
          <a:prstGeom prst="rect">
            <a:avLst/>
          </a:prstGeom>
          <a:noFill/>
        </p:spPr>
      </p:pic>
      <p:pic>
        <p:nvPicPr>
          <p:cNvPr id="79883" name="Picture 11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5029200"/>
            <a:ext cx="565150" cy="833438"/>
          </a:xfrm>
          <a:prstGeom prst="rect">
            <a:avLst/>
          </a:prstGeom>
          <a:noFill/>
        </p:spPr>
      </p:pic>
      <p:pic>
        <p:nvPicPr>
          <p:cNvPr id="79884" name="Picture 12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4267200"/>
            <a:ext cx="565150" cy="833438"/>
          </a:xfrm>
          <a:prstGeom prst="rect">
            <a:avLst/>
          </a:prstGeom>
          <a:noFill/>
        </p:spPr>
      </p:pic>
      <p:pic>
        <p:nvPicPr>
          <p:cNvPr id="79886" name="Picture 14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572000"/>
            <a:ext cx="565150" cy="833438"/>
          </a:xfrm>
          <a:prstGeom prst="rect">
            <a:avLst/>
          </a:prstGeom>
          <a:noFill/>
        </p:spPr>
      </p:pic>
      <p:pic>
        <p:nvPicPr>
          <p:cNvPr id="79887" name="Picture 15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5257800"/>
            <a:ext cx="565150" cy="833438"/>
          </a:xfrm>
          <a:prstGeom prst="rect">
            <a:avLst/>
          </a:prstGeom>
          <a:noFill/>
        </p:spPr>
      </p:pic>
      <p:pic>
        <p:nvPicPr>
          <p:cNvPr id="79888" name="Picture 16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4953000"/>
            <a:ext cx="565150" cy="833438"/>
          </a:xfrm>
          <a:prstGeom prst="rect">
            <a:avLst/>
          </a:prstGeom>
          <a:noFill/>
        </p:spPr>
      </p:pic>
      <p:pic>
        <p:nvPicPr>
          <p:cNvPr id="79890" name="Picture 18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733800"/>
            <a:ext cx="565150" cy="833438"/>
          </a:xfrm>
          <a:prstGeom prst="rect">
            <a:avLst/>
          </a:prstGeom>
          <a:noFill/>
        </p:spPr>
      </p:pic>
      <p:pic>
        <p:nvPicPr>
          <p:cNvPr id="79891" name="Picture 19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286000"/>
            <a:ext cx="565150" cy="833438"/>
          </a:xfrm>
          <a:prstGeom prst="rect">
            <a:avLst/>
          </a:prstGeom>
          <a:noFill/>
        </p:spPr>
      </p:pic>
      <p:pic>
        <p:nvPicPr>
          <p:cNvPr id="79892" name="Picture 20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286000"/>
            <a:ext cx="565150" cy="833438"/>
          </a:xfrm>
          <a:prstGeom prst="rect">
            <a:avLst/>
          </a:prstGeom>
          <a:noFill/>
        </p:spPr>
      </p:pic>
      <p:pic>
        <p:nvPicPr>
          <p:cNvPr id="79893" name="Picture 21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295400"/>
            <a:ext cx="565150" cy="833438"/>
          </a:xfrm>
          <a:prstGeom prst="rect">
            <a:avLst/>
          </a:prstGeom>
          <a:noFill/>
        </p:spPr>
      </p:pic>
      <p:pic>
        <p:nvPicPr>
          <p:cNvPr id="79894" name="Picture 22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343400"/>
            <a:ext cx="565150" cy="833438"/>
          </a:xfrm>
          <a:prstGeom prst="rect">
            <a:avLst/>
          </a:prstGeom>
          <a:noFill/>
        </p:spPr>
      </p:pic>
      <p:pic>
        <p:nvPicPr>
          <p:cNvPr id="79898" name="Picture 26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4025" y="838200"/>
            <a:ext cx="517525" cy="762000"/>
          </a:xfrm>
          <a:prstGeom prst="rect">
            <a:avLst/>
          </a:prstGeom>
          <a:noFill/>
        </p:spPr>
      </p:pic>
      <p:pic>
        <p:nvPicPr>
          <p:cNvPr id="79900" name="Picture 28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1828800"/>
            <a:ext cx="565150" cy="833438"/>
          </a:xfrm>
          <a:prstGeom prst="rect">
            <a:avLst/>
          </a:prstGeom>
          <a:noFill/>
        </p:spPr>
      </p:pic>
      <p:pic>
        <p:nvPicPr>
          <p:cNvPr id="79901" name="Picture 29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276600"/>
            <a:ext cx="565150" cy="833438"/>
          </a:xfrm>
          <a:prstGeom prst="rect">
            <a:avLst/>
          </a:prstGeom>
          <a:noFill/>
        </p:spPr>
      </p:pic>
      <p:pic>
        <p:nvPicPr>
          <p:cNvPr id="79903" name="Picture 31" descr="par-real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752600"/>
            <a:ext cx="565150" cy="833438"/>
          </a:xfrm>
          <a:prstGeom prst="rect">
            <a:avLst/>
          </a:prstGeom>
          <a:noFill/>
        </p:spPr>
      </p:pic>
      <p:sp>
        <p:nvSpPr>
          <p:cNvPr id="79905" name="Text Box 33"/>
          <p:cNvSpPr txBox="1">
            <a:spLocks noChangeArrowheads="1"/>
          </p:cNvSpPr>
          <p:nvPr/>
        </p:nvSpPr>
        <p:spPr bwMode="auto">
          <a:xfrm>
            <a:off x="2514600" y="6035675"/>
            <a:ext cx="6477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      Resulting in a map in which </a:t>
            </a:r>
            <a:r>
              <a:rPr lang="en-US" u="sng"/>
              <a:t>clusters</a:t>
            </a:r>
            <a:r>
              <a:rPr lang="en-US"/>
              <a:t> of neurons which respond to the respective stimuli </a:t>
            </a:r>
          </a:p>
        </p:txBody>
      </p:sp>
      <p:pic>
        <p:nvPicPr>
          <p:cNvPr id="79908" name="Picture 36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5638800"/>
            <a:ext cx="615950" cy="911225"/>
          </a:xfrm>
          <a:prstGeom prst="rect">
            <a:avLst/>
          </a:prstGeom>
          <a:noFill/>
        </p:spPr>
      </p:pic>
      <p:pic>
        <p:nvPicPr>
          <p:cNvPr id="79909" name="Picture 37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10000"/>
            <a:ext cx="615950" cy="911225"/>
          </a:xfrm>
          <a:prstGeom prst="rect">
            <a:avLst/>
          </a:prstGeom>
          <a:noFill/>
        </p:spPr>
      </p:pic>
      <p:pic>
        <p:nvPicPr>
          <p:cNvPr id="79910" name="Picture 38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343400"/>
            <a:ext cx="615950" cy="911225"/>
          </a:xfrm>
          <a:prstGeom prst="rect">
            <a:avLst/>
          </a:prstGeom>
          <a:noFill/>
        </p:spPr>
      </p:pic>
      <p:pic>
        <p:nvPicPr>
          <p:cNvPr id="79911" name="Picture 39" descr="cell-in-lov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581400"/>
            <a:ext cx="876300" cy="1295400"/>
          </a:xfrm>
          <a:prstGeom prst="rect">
            <a:avLst/>
          </a:prstGeom>
          <a:noFill/>
        </p:spPr>
      </p:pic>
      <p:pic>
        <p:nvPicPr>
          <p:cNvPr id="79912" name="Picture 40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4953000"/>
            <a:ext cx="615950" cy="911225"/>
          </a:xfrm>
          <a:prstGeom prst="rect">
            <a:avLst/>
          </a:prstGeom>
          <a:noFill/>
        </p:spPr>
      </p:pic>
      <p:pic>
        <p:nvPicPr>
          <p:cNvPr id="79913" name="Picture 41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895600"/>
            <a:ext cx="615950" cy="911225"/>
          </a:xfrm>
          <a:prstGeom prst="rect">
            <a:avLst/>
          </a:prstGeom>
          <a:noFill/>
        </p:spPr>
      </p:pic>
      <p:pic>
        <p:nvPicPr>
          <p:cNvPr id="79914" name="Picture 42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590800"/>
            <a:ext cx="615950" cy="911225"/>
          </a:xfrm>
          <a:prstGeom prst="rect">
            <a:avLst/>
          </a:prstGeom>
          <a:noFill/>
        </p:spPr>
      </p:pic>
      <p:pic>
        <p:nvPicPr>
          <p:cNvPr id="79915" name="Picture 43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962400"/>
            <a:ext cx="615950" cy="911225"/>
          </a:xfrm>
          <a:prstGeom prst="rect">
            <a:avLst/>
          </a:prstGeom>
          <a:noFill/>
        </p:spPr>
      </p:pic>
      <p:pic>
        <p:nvPicPr>
          <p:cNvPr id="79919" name="Picture 47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1828800"/>
            <a:ext cx="615950" cy="911225"/>
          </a:xfrm>
          <a:prstGeom prst="rect">
            <a:avLst/>
          </a:prstGeom>
          <a:noFill/>
        </p:spPr>
      </p:pic>
      <p:pic>
        <p:nvPicPr>
          <p:cNvPr id="79920" name="Picture 48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762000"/>
            <a:ext cx="615950" cy="911225"/>
          </a:xfrm>
          <a:prstGeom prst="rect">
            <a:avLst/>
          </a:prstGeom>
          <a:noFill/>
        </p:spPr>
      </p:pic>
      <p:pic>
        <p:nvPicPr>
          <p:cNvPr id="79921" name="Picture 49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685800"/>
            <a:ext cx="615950" cy="911225"/>
          </a:xfrm>
          <a:prstGeom prst="rect">
            <a:avLst/>
          </a:prstGeom>
          <a:noFill/>
        </p:spPr>
      </p:pic>
      <p:pic>
        <p:nvPicPr>
          <p:cNvPr id="79922" name="Picture 50" descr="cell-in-lov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905000"/>
            <a:ext cx="615950" cy="911225"/>
          </a:xfrm>
          <a:prstGeom prst="rect">
            <a:avLst/>
          </a:prstGeom>
          <a:noFill/>
        </p:spPr>
      </p:pic>
      <p:pic>
        <p:nvPicPr>
          <p:cNvPr id="42" name="Picture 41" descr="C:\Users\Asad-Safi\Pictures\download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5334000"/>
            <a:ext cx="847725" cy="847725"/>
          </a:xfrm>
          <a:prstGeom prst="rect">
            <a:avLst/>
          </a:prstGeom>
          <a:noFill/>
        </p:spPr>
      </p:pic>
      <p:pic>
        <p:nvPicPr>
          <p:cNvPr id="43" name="Picture 48" descr="C:\Users\Asad-Safi\Pictures\downloa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3886200"/>
            <a:ext cx="1195535" cy="895497"/>
          </a:xfrm>
          <a:prstGeom prst="rect">
            <a:avLst/>
          </a:prstGeom>
          <a:noFill/>
        </p:spPr>
      </p:pic>
      <p:pic>
        <p:nvPicPr>
          <p:cNvPr id="79925" name="Picture 53" descr="C:\Users\Asad-Safi\Pictures\download (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1371600"/>
            <a:ext cx="987480" cy="615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266" y="76200"/>
            <a:ext cx="8942534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01175" cy="701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34" y="0"/>
            <a:ext cx="8997366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3" y="0"/>
            <a:ext cx="9117567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967729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0827"/>
            <a:ext cx="8915400" cy="665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0"/>
            <a:ext cx="8982075" cy="677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" y="76200"/>
            <a:ext cx="9020175" cy="6771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19299"/>
            <a:ext cx="8843983" cy="673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9537"/>
            <a:ext cx="8964355" cy="659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71438"/>
            <a:ext cx="9058275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8" y="71438"/>
            <a:ext cx="9077325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52388"/>
            <a:ext cx="9058275" cy="675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3" y="90488"/>
            <a:ext cx="8982075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42863"/>
            <a:ext cx="9134475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0"/>
            <a:ext cx="909637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4763"/>
            <a:ext cx="9096375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100013"/>
            <a:ext cx="909637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488" y="71438"/>
            <a:ext cx="8963025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3" y="71438"/>
            <a:ext cx="9020175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8" y="0"/>
            <a:ext cx="9077325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48600" cy="4953000"/>
          </a:xfrm>
          <a:noFill/>
          <a:ln/>
        </p:spPr>
        <p:txBody>
          <a:bodyPr>
            <a:noAutofit/>
          </a:bodyPr>
          <a:lstStyle/>
          <a:p>
            <a:r>
              <a:rPr lang="en-US" dirty="0" smtClean="0"/>
              <a:t>Unsupervised learning</a:t>
            </a:r>
          </a:p>
          <a:p>
            <a:r>
              <a:rPr lang="en-US" dirty="0" smtClean="0"/>
              <a:t>Unsupervised learning Approaches </a:t>
            </a:r>
            <a:endParaRPr lang="en-US" altLang="ja-JP" dirty="0" smtClean="0">
              <a:ea typeface="ＭＳ Ｐゴシック" pitchFamily="34" charset="-128"/>
            </a:endParaRPr>
          </a:p>
          <a:p>
            <a:r>
              <a:rPr lang="en-US" altLang="ko-KR" dirty="0" smtClean="0">
                <a:ea typeface="굴림" charset="-127"/>
              </a:rPr>
              <a:t>Self Organizing Map (SOM) 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12373</TotalTime>
  <Words>378</Words>
  <Application>Microsoft Office PowerPoint</Application>
  <PresentationFormat>On-screen Show (4:3)</PresentationFormat>
  <Paragraphs>73</Paragraphs>
  <Slides>46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Artificial Intelligence Lecture No. 30</vt:lpstr>
      <vt:lpstr>Summary of Previous Lecture</vt:lpstr>
      <vt:lpstr>Today’s Lecture</vt:lpstr>
      <vt:lpstr>Unsupervised learning</vt:lpstr>
      <vt:lpstr>Unsupervised learning Approaches </vt:lpstr>
      <vt:lpstr>Self-Organizing Map (SOM)</vt:lpstr>
      <vt:lpstr>Kohonen Self Organizing Map</vt:lpstr>
      <vt:lpstr>Slide 8</vt:lpstr>
      <vt:lpstr>Slide 9</vt:lpstr>
      <vt:lpstr>Slide 10</vt:lpstr>
      <vt:lpstr>sometimes you need a way to group stuff.</vt:lpstr>
      <vt:lpstr>Slide 12</vt:lpstr>
      <vt:lpstr>When we use unsupervised learning</vt:lpstr>
      <vt:lpstr>When we use unsupervised learning</vt:lpstr>
      <vt:lpstr>More Importantly….</vt:lpstr>
      <vt:lpstr>Biological Justification for the SOM</vt:lpstr>
      <vt:lpstr>Biological Justification:Vision and Learning</vt:lpstr>
      <vt:lpstr>Vision and Learning </vt:lpstr>
      <vt:lpstr>Vision and Learning </vt:lpstr>
      <vt:lpstr>Vision and Learning </vt:lpstr>
      <vt:lpstr>Vision and Learning </vt:lpstr>
      <vt:lpstr>Vision and Learning </vt:lpstr>
      <vt:lpstr>Vision and Learning </vt:lpstr>
      <vt:lpstr>Vision and Learning 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559</cp:revision>
  <dcterms:created xsi:type="dcterms:W3CDTF">2012-02-27T05:45:45Z</dcterms:created>
  <dcterms:modified xsi:type="dcterms:W3CDTF">2013-12-18T14:23:03Z</dcterms:modified>
</cp:coreProperties>
</file>