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68" r:id="rId2"/>
  </p:sldMasterIdLst>
  <p:notesMasterIdLst>
    <p:notesMasterId r:id="rId37"/>
  </p:notesMasterIdLst>
  <p:handoutMasterIdLst>
    <p:handoutMasterId r:id="rId38"/>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00"/>
    <a:srgbClr val="FF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22" autoAdjust="0"/>
    <p:restoredTop sz="71605" autoAdjust="0"/>
  </p:normalViewPr>
  <p:slideViewPr>
    <p:cSldViewPr snapToGrid="0">
      <p:cViewPr>
        <p:scale>
          <a:sx n="60" d="100"/>
          <a:sy n="60" d="100"/>
        </p:scale>
        <p:origin x="-226" y="576"/>
      </p:cViewPr>
      <p:guideLst>
        <p:guide orient="horz" pos="2160"/>
        <p:guide pos="3840"/>
      </p:guideLst>
    </p:cSldViewPr>
  </p:slideViewPr>
  <p:notesTextViewPr>
    <p:cViewPr>
      <p:scale>
        <a:sx n="1" d="1"/>
        <a:sy n="1" d="1"/>
      </p:scale>
      <p:origin x="0" y="0"/>
    </p:cViewPr>
  </p:notesTextViewPr>
  <p:notesViewPr>
    <p:cSldViewPr snapToGrid="0">
      <p:cViewPr varScale="1">
        <p:scale>
          <a:sx n="95" d="100"/>
          <a:sy n="95" d="100"/>
        </p:scale>
        <p:origin x="3582" y="96"/>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6E5022-9821-4DAB-A892-DA96CE9BD391}"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en-US"/>
        </a:p>
      </dgm:t>
    </dgm:pt>
    <dgm:pt modelId="{F3C751D1-A417-414F-99FE-AE48697F49CB}">
      <dgm:prSet phldrT="[Text]"/>
      <dgm:spPr/>
      <dgm:t>
        <a:bodyPr/>
        <a:lstStyle/>
        <a:p>
          <a:r>
            <a:rPr lang="en-US" dirty="0" smtClean="0"/>
            <a:t>Apply Ad-hoc Software  Practice…</a:t>
          </a:r>
          <a:r>
            <a:rPr lang="en-US" i="1" dirty="0" smtClean="0"/>
            <a:t>conventional</a:t>
          </a:r>
          <a:endParaRPr lang="en-US" dirty="0"/>
        </a:p>
      </dgm:t>
    </dgm:pt>
    <dgm:pt modelId="{EF9C679D-CECF-4755-846D-F8E1C566E750}" type="parTrans" cxnId="{38F27B3E-D9D6-44CB-8AAB-4D0BDC283455}">
      <dgm:prSet/>
      <dgm:spPr/>
      <dgm:t>
        <a:bodyPr/>
        <a:lstStyle/>
        <a:p>
          <a:endParaRPr lang="en-US"/>
        </a:p>
      </dgm:t>
    </dgm:pt>
    <dgm:pt modelId="{27306E2E-50BD-477A-9FC7-C9E9F5F02EFA}" type="sibTrans" cxnId="{38F27B3E-D9D6-44CB-8AAB-4D0BDC283455}">
      <dgm:prSet/>
      <dgm:spPr/>
      <dgm:t>
        <a:bodyPr/>
        <a:lstStyle/>
        <a:p>
          <a:endParaRPr lang="en-US"/>
        </a:p>
      </dgm:t>
    </dgm:pt>
    <dgm:pt modelId="{06DBC7E9-3759-47F5-9984-6706079943DE}">
      <dgm:prSet phldrT="[Text]"/>
      <dgm:spPr/>
      <dgm:t>
        <a:bodyPr/>
        <a:lstStyle/>
        <a:p>
          <a:r>
            <a:rPr lang="en-US" dirty="0" smtClean="0"/>
            <a:t>Analysis</a:t>
          </a:r>
          <a:endParaRPr lang="en-US" dirty="0"/>
        </a:p>
      </dgm:t>
    </dgm:pt>
    <dgm:pt modelId="{BD06C555-BC22-4B74-9E3D-8136B82C5591}" type="parTrans" cxnId="{667C26F3-DAFE-4AB0-812B-5ADCB1FD61CB}">
      <dgm:prSet/>
      <dgm:spPr/>
      <dgm:t>
        <a:bodyPr/>
        <a:lstStyle/>
        <a:p>
          <a:endParaRPr lang="en-US"/>
        </a:p>
      </dgm:t>
    </dgm:pt>
    <dgm:pt modelId="{4B5ADAA9-212B-4F12-BF36-18E43692A0F4}" type="sibTrans" cxnId="{667C26F3-DAFE-4AB0-812B-5ADCB1FD61CB}">
      <dgm:prSet/>
      <dgm:spPr/>
      <dgm:t>
        <a:bodyPr/>
        <a:lstStyle/>
        <a:p>
          <a:endParaRPr lang="en-US"/>
        </a:p>
      </dgm:t>
    </dgm:pt>
    <dgm:pt modelId="{2879555D-11CB-463C-8B10-1DD415C0208D}">
      <dgm:prSet phldrT="[Text]"/>
      <dgm:spPr/>
      <dgm:t>
        <a:bodyPr/>
        <a:lstStyle/>
        <a:p>
          <a:r>
            <a:rPr lang="en-US" dirty="0" smtClean="0"/>
            <a:t>Design &amp; Code</a:t>
          </a:r>
          <a:endParaRPr lang="en-US" dirty="0"/>
        </a:p>
      </dgm:t>
    </dgm:pt>
    <dgm:pt modelId="{5158E8A5-B094-4AED-B69B-6D35A94DC7D0}" type="parTrans" cxnId="{FED3928F-D578-4E77-818B-D44DE36E1967}">
      <dgm:prSet/>
      <dgm:spPr/>
      <dgm:t>
        <a:bodyPr/>
        <a:lstStyle/>
        <a:p>
          <a:endParaRPr lang="en-US"/>
        </a:p>
      </dgm:t>
    </dgm:pt>
    <dgm:pt modelId="{2024FA77-467D-4521-8605-4CFF41B4F558}" type="sibTrans" cxnId="{FED3928F-D578-4E77-818B-D44DE36E1967}">
      <dgm:prSet/>
      <dgm:spPr/>
      <dgm:t>
        <a:bodyPr/>
        <a:lstStyle/>
        <a:p>
          <a:endParaRPr lang="en-US"/>
        </a:p>
      </dgm:t>
    </dgm:pt>
    <dgm:pt modelId="{6B20F2D5-6672-4B8D-A184-82F429A984CA}">
      <dgm:prSet phldrT="[Text]"/>
      <dgm:spPr/>
      <dgm:t>
        <a:bodyPr/>
        <a:lstStyle/>
        <a:p>
          <a:r>
            <a:rPr lang="en-US" dirty="0" smtClean="0"/>
            <a:t>Test &amp; Deploy</a:t>
          </a:r>
          <a:endParaRPr lang="en-US" dirty="0"/>
        </a:p>
      </dgm:t>
    </dgm:pt>
    <dgm:pt modelId="{713EB626-3688-4E2C-83C4-40F11136CD70}" type="parTrans" cxnId="{DF320FDC-38BE-4C15-9161-896608CE8224}">
      <dgm:prSet/>
      <dgm:spPr/>
    </dgm:pt>
    <dgm:pt modelId="{DC28B375-E595-4D70-B048-06B6CE603197}" type="sibTrans" cxnId="{DF320FDC-38BE-4C15-9161-896608CE8224}">
      <dgm:prSet/>
      <dgm:spPr/>
    </dgm:pt>
    <dgm:pt modelId="{BAD16258-7917-439B-925B-E9C17317C2B8}">
      <dgm:prSet phldrT="[Text]"/>
      <dgm:spPr/>
      <dgm:t>
        <a:bodyPr/>
        <a:lstStyle/>
        <a:p>
          <a:r>
            <a:rPr lang="en-US" dirty="0" smtClean="0"/>
            <a:t>Apply Software Engineering Practice…..</a:t>
          </a:r>
          <a:r>
            <a:rPr lang="en-US" i="1" dirty="0" smtClean="0"/>
            <a:t>modern, </a:t>
          </a:r>
          <a:r>
            <a:rPr lang="en-US" dirty="0" smtClean="0"/>
            <a:t>t</a:t>
          </a:r>
          <a:r>
            <a:rPr lang="en-US" i="1" dirty="0" smtClean="0"/>
            <a:t>hus improvement</a:t>
          </a:r>
          <a:endParaRPr lang="en-US" i="1" dirty="0"/>
        </a:p>
      </dgm:t>
    </dgm:pt>
    <dgm:pt modelId="{ECC1EBC9-31AF-4C58-BB25-38CBA77B0237}" type="sibTrans" cxnId="{A5BEDD68-45A6-44E1-A59B-0E479F5C836D}">
      <dgm:prSet/>
      <dgm:spPr/>
      <dgm:t>
        <a:bodyPr/>
        <a:lstStyle/>
        <a:p>
          <a:endParaRPr lang="en-US"/>
        </a:p>
      </dgm:t>
    </dgm:pt>
    <dgm:pt modelId="{EF901D64-ED8C-406F-B407-C1AEB34C901B}" type="parTrans" cxnId="{A5BEDD68-45A6-44E1-A59B-0E479F5C836D}">
      <dgm:prSet/>
      <dgm:spPr/>
      <dgm:t>
        <a:bodyPr/>
        <a:lstStyle/>
        <a:p>
          <a:endParaRPr lang="en-US"/>
        </a:p>
      </dgm:t>
    </dgm:pt>
    <dgm:pt modelId="{4E93A7D0-7D55-40C4-AFA2-5BE2323F1988}">
      <dgm:prSet phldrT="[Text]"/>
      <dgm:spPr/>
      <dgm:t>
        <a:bodyPr/>
        <a:lstStyle/>
        <a:p>
          <a:r>
            <a:rPr lang="en-US" dirty="0" smtClean="0"/>
            <a:t>Apply Quality Engineering Practice ….. </a:t>
          </a:r>
          <a:r>
            <a:rPr lang="en-US" i="1" dirty="0" smtClean="0"/>
            <a:t>thus improvement</a:t>
          </a:r>
          <a:endParaRPr lang="en-US" dirty="0"/>
        </a:p>
      </dgm:t>
    </dgm:pt>
    <dgm:pt modelId="{35213EFA-A660-4C91-9B05-EDBED4AD1F73}" type="sibTrans" cxnId="{E6A27DDB-4ECA-4040-BFEB-1C6A01953C3D}">
      <dgm:prSet/>
      <dgm:spPr/>
      <dgm:t>
        <a:bodyPr/>
        <a:lstStyle/>
        <a:p>
          <a:endParaRPr lang="en-US"/>
        </a:p>
      </dgm:t>
    </dgm:pt>
    <dgm:pt modelId="{7D1BDE89-2FDE-4CC6-A3A3-E63921DD8139}" type="parTrans" cxnId="{E6A27DDB-4ECA-4040-BFEB-1C6A01953C3D}">
      <dgm:prSet/>
      <dgm:spPr/>
      <dgm:t>
        <a:bodyPr/>
        <a:lstStyle/>
        <a:p>
          <a:endParaRPr lang="en-US"/>
        </a:p>
      </dgm:t>
    </dgm:pt>
    <dgm:pt modelId="{AD311590-66A3-4C10-BD68-9C54E334BDEF}">
      <dgm:prSet phldrT="[Text]"/>
      <dgm:spPr/>
      <dgm:t>
        <a:bodyPr/>
        <a:lstStyle/>
        <a:p>
          <a:r>
            <a:rPr lang="en-US" dirty="0" smtClean="0"/>
            <a:t>New Testing Techniques</a:t>
          </a:r>
          <a:endParaRPr lang="en-US" dirty="0"/>
        </a:p>
      </dgm:t>
    </dgm:pt>
    <dgm:pt modelId="{02558CCD-5073-4F05-9031-5CA5664133A8}" type="sibTrans" cxnId="{A055BBC2-4343-4F9D-8865-59046C32E93C}">
      <dgm:prSet/>
      <dgm:spPr/>
    </dgm:pt>
    <dgm:pt modelId="{362AE052-FBDC-44F7-B057-15C18AEE5AA2}" type="parTrans" cxnId="{A055BBC2-4343-4F9D-8865-59046C32E93C}">
      <dgm:prSet/>
      <dgm:spPr/>
    </dgm:pt>
    <dgm:pt modelId="{53D850DD-D32C-4F53-BF39-711B4DAF127A}">
      <dgm:prSet phldrT="[Text]"/>
      <dgm:spPr/>
      <dgm:t>
        <a:bodyPr/>
        <a:lstStyle/>
        <a:p>
          <a:r>
            <a:rPr lang="en-US" dirty="0" smtClean="0"/>
            <a:t>New Models, Standards</a:t>
          </a:r>
          <a:endParaRPr lang="en-US" dirty="0"/>
        </a:p>
      </dgm:t>
    </dgm:pt>
    <dgm:pt modelId="{37DD8849-3BAD-4C05-9A01-DE813DB289CD}" type="sibTrans" cxnId="{A1D96787-8126-49AF-80C6-E2F8325BD12E}">
      <dgm:prSet/>
      <dgm:spPr/>
    </dgm:pt>
    <dgm:pt modelId="{3A5BC50F-B4AC-4E0C-9113-3592AF1276E0}" type="parTrans" cxnId="{A1D96787-8126-49AF-80C6-E2F8325BD12E}">
      <dgm:prSet/>
      <dgm:spPr/>
    </dgm:pt>
    <dgm:pt modelId="{782C6230-124C-486C-BACC-04A7B0D6DF69}">
      <dgm:prSet phldrT="[Text]"/>
      <dgm:spPr/>
      <dgm:t>
        <a:bodyPr/>
        <a:lstStyle/>
        <a:p>
          <a:r>
            <a:rPr lang="en-US" dirty="0" smtClean="0"/>
            <a:t>RE</a:t>
          </a:r>
          <a:endParaRPr lang="en-US" dirty="0"/>
        </a:p>
      </dgm:t>
    </dgm:pt>
    <dgm:pt modelId="{0E459B29-ABC0-4200-BB11-B89FA26AB76C}" type="sibTrans" cxnId="{7E55D928-7B20-4EC7-9092-087E05A2DDBE}">
      <dgm:prSet/>
      <dgm:spPr/>
      <dgm:t>
        <a:bodyPr/>
        <a:lstStyle/>
        <a:p>
          <a:endParaRPr lang="en-US"/>
        </a:p>
      </dgm:t>
    </dgm:pt>
    <dgm:pt modelId="{26C0A978-4822-45E2-85AF-693464E9EF91}" type="parTrans" cxnId="{7E55D928-7B20-4EC7-9092-087E05A2DDBE}">
      <dgm:prSet/>
      <dgm:spPr/>
      <dgm:t>
        <a:bodyPr/>
        <a:lstStyle/>
        <a:p>
          <a:endParaRPr lang="en-US"/>
        </a:p>
      </dgm:t>
    </dgm:pt>
    <dgm:pt modelId="{3A4669A9-ED9D-4AF1-A235-AE28761724AB}">
      <dgm:prSet phldrT="[Text]"/>
      <dgm:spPr/>
      <dgm:t>
        <a:bodyPr/>
        <a:lstStyle/>
        <a:p>
          <a:r>
            <a:rPr lang="en-US" dirty="0" smtClean="0"/>
            <a:t>Data Structure</a:t>
          </a:r>
        </a:p>
      </dgm:t>
    </dgm:pt>
    <dgm:pt modelId="{876D6612-8690-40AE-9BFB-27B9D73DC874}" type="sibTrans" cxnId="{78F18E89-1640-41F1-88D0-083122DF0266}">
      <dgm:prSet/>
      <dgm:spPr/>
      <dgm:t>
        <a:bodyPr/>
        <a:lstStyle/>
        <a:p>
          <a:endParaRPr lang="en-US"/>
        </a:p>
      </dgm:t>
    </dgm:pt>
    <dgm:pt modelId="{6A6F6FEB-F471-4176-B0AF-518E2F2BEBAE}" type="parTrans" cxnId="{78F18E89-1640-41F1-88D0-083122DF0266}">
      <dgm:prSet/>
      <dgm:spPr/>
      <dgm:t>
        <a:bodyPr/>
        <a:lstStyle/>
        <a:p>
          <a:endParaRPr lang="en-US"/>
        </a:p>
      </dgm:t>
    </dgm:pt>
    <dgm:pt modelId="{755F2071-D629-4954-8F62-943D8B73FEDE}">
      <dgm:prSet phldrT="[Text]"/>
      <dgm:spPr/>
      <dgm:t>
        <a:bodyPr/>
        <a:lstStyle/>
        <a:p>
          <a:r>
            <a:rPr lang="en-US" dirty="0" smtClean="0"/>
            <a:t>Pre-SQA</a:t>
          </a:r>
        </a:p>
      </dgm:t>
    </dgm:pt>
    <dgm:pt modelId="{6F17A8AA-5990-472B-B0B2-DC68DCC55169}" type="parTrans" cxnId="{D80B05C5-B8C8-4CAD-B430-2DFDD2C0C046}">
      <dgm:prSet/>
      <dgm:spPr/>
      <dgm:t>
        <a:bodyPr/>
        <a:lstStyle/>
        <a:p>
          <a:endParaRPr lang="en-US"/>
        </a:p>
      </dgm:t>
    </dgm:pt>
    <dgm:pt modelId="{4516AB6A-6FA6-4AD6-BEC0-2BDD5452D004}" type="sibTrans" cxnId="{D80B05C5-B8C8-4CAD-B430-2DFDD2C0C046}">
      <dgm:prSet/>
      <dgm:spPr/>
      <dgm:t>
        <a:bodyPr/>
        <a:lstStyle/>
        <a:p>
          <a:endParaRPr lang="en-US"/>
        </a:p>
      </dgm:t>
    </dgm:pt>
    <dgm:pt modelId="{4A68C6E9-3CD7-4314-AFFF-E8296FB92EDE}">
      <dgm:prSet phldrT="[Text]"/>
      <dgm:spPr/>
      <dgm:t>
        <a:bodyPr/>
        <a:lstStyle/>
        <a:p>
          <a:r>
            <a:rPr lang="en-US" dirty="0" smtClean="0"/>
            <a:t>SQA </a:t>
          </a:r>
          <a:endParaRPr lang="en-US" dirty="0"/>
        </a:p>
      </dgm:t>
    </dgm:pt>
    <dgm:pt modelId="{89467FD5-A4B4-4A90-A0F0-7B8FA773A479}" type="parTrans" cxnId="{A4DAC2BD-16FE-4D1B-85E1-0FE948B3DF37}">
      <dgm:prSet/>
      <dgm:spPr/>
      <dgm:t>
        <a:bodyPr/>
        <a:lstStyle/>
        <a:p>
          <a:endParaRPr lang="en-US"/>
        </a:p>
      </dgm:t>
    </dgm:pt>
    <dgm:pt modelId="{87D657F5-8F09-4F10-84CD-77F041F84D6F}" type="sibTrans" cxnId="{A4DAC2BD-16FE-4D1B-85E1-0FE948B3DF37}">
      <dgm:prSet/>
      <dgm:spPr/>
      <dgm:t>
        <a:bodyPr/>
        <a:lstStyle/>
        <a:p>
          <a:endParaRPr lang="en-US"/>
        </a:p>
      </dgm:t>
    </dgm:pt>
    <dgm:pt modelId="{447EEC8F-2B22-4D47-B0FA-AAD51FC3A039}">
      <dgm:prSet phldrT="[Text]"/>
      <dgm:spPr/>
      <dgm:t>
        <a:bodyPr/>
        <a:lstStyle/>
        <a:p>
          <a:r>
            <a:rPr lang="en-US" dirty="0" smtClean="0"/>
            <a:t>Post SQA</a:t>
          </a:r>
          <a:endParaRPr lang="en-US" dirty="0"/>
        </a:p>
      </dgm:t>
    </dgm:pt>
    <dgm:pt modelId="{98C60263-544D-4082-A731-29EF9C3FFC93}" type="parTrans" cxnId="{24068618-7179-469F-BFEA-4279AE62C609}">
      <dgm:prSet/>
      <dgm:spPr/>
      <dgm:t>
        <a:bodyPr/>
        <a:lstStyle/>
        <a:p>
          <a:endParaRPr lang="en-US"/>
        </a:p>
      </dgm:t>
    </dgm:pt>
    <dgm:pt modelId="{A8A2A60F-C59E-4FFE-8BB7-63EFE82BFC83}" type="sibTrans" cxnId="{24068618-7179-469F-BFEA-4279AE62C609}">
      <dgm:prSet/>
      <dgm:spPr/>
      <dgm:t>
        <a:bodyPr/>
        <a:lstStyle/>
        <a:p>
          <a:endParaRPr lang="en-US"/>
        </a:p>
      </dgm:t>
    </dgm:pt>
    <dgm:pt modelId="{C5E7B792-D4F2-43BB-8AE7-7BDC4503ED6A}" type="pres">
      <dgm:prSet presAssocID="{F56E5022-9821-4DAB-A892-DA96CE9BD391}" presName="Name0" presStyleCnt="0">
        <dgm:presLayoutVars>
          <dgm:chMax val="3"/>
          <dgm:chPref val="1"/>
          <dgm:dir/>
          <dgm:animLvl val="lvl"/>
          <dgm:resizeHandles/>
        </dgm:presLayoutVars>
      </dgm:prSet>
      <dgm:spPr/>
      <dgm:t>
        <a:bodyPr/>
        <a:lstStyle/>
        <a:p>
          <a:endParaRPr lang="en-US"/>
        </a:p>
      </dgm:t>
    </dgm:pt>
    <dgm:pt modelId="{AC550B4D-015A-4942-9150-E7F208EC5B6E}" type="pres">
      <dgm:prSet presAssocID="{F56E5022-9821-4DAB-A892-DA96CE9BD391}" presName="outerBox" presStyleCnt="0"/>
      <dgm:spPr/>
    </dgm:pt>
    <dgm:pt modelId="{98B0B4A2-3B7C-4AB3-96B4-C0B2A8CAC40F}" type="pres">
      <dgm:prSet presAssocID="{F56E5022-9821-4DAB-A892-DA96CE9BD391}" presName="outerBoxParent" presStyleLbl="node1" presStyleIdx="0" presStyleCnt="3" custLinFactNeighborX="-20754" custLinFactNeighborY="8147"/>
      <dgm:spPr/>
      <dgm:t>
        <a:bodyPr/>
        <a:lstStyle/>
        <a:p>
          <a:endParaRPr lang="en-US"/>
        </a:p>
      </dgm:t>
    </dgm:pt>
    <dgm:pt modelId="{0523D10A-8EBB-44CB-8C59-E1EAF8A0643F}" type="pres">
      <dgm:prSet presAssocID="{F56E5022-9821-4DAB-A892-DA96CE9BD391}" presName="outerBoxChildren" presStyleCnt="0"/>
      <dgm:spPr/>
    </dgm:pt>
    <dgm:pt modelId="{0CB5ADDB-5092-4D98-AC9B-295AFA002D20}" type="pres">
      <dgm:prSet presAssocID="{755F2071-D629-4954-8F62-943D8B73FEDE}" presName="oChild" presStyleLbl="fgAcc1" presStyleIdx="0" presStyleCnt="10">
        <dgm:presLayoutVars>
          <dgm:bulletEnabled val="1"/>
        </dgm:presLayoutVars>
      </dgm:prSet>
      <dgm:spPr/>
      <dgm:t>
        <a:bodyPr/>
        <a:lstStyle/>
        <a:p>
          <a:endParaRPr lang="en-US"/>
        </a:p>
      </dgm:t>
    </dgm:pt>
    <dgm:pt modelId="{9306E77A-F403-48CB-A8FF-19B6F9A52C24}" type="pres">
      <dgm:prSet presAssocID="{4516AB6A-6FA6-4AD6-BEC0-2BDD5452D004}" presName="outerSibTrans" presStyleCnt="0"/>
      <dgm:spPr/>
    </dgm:pt>
    <dgm:pt modelId="{80387672-923A-4E7F-B933-1F5FA8F13C60}" type="pres">
      <dgm:prSet presAssocID="{4A68C6E9-3CD7-4314-AFFF-E8296FB92EDE}" presName="oChild" presStyleLbl="fgAcc1" presStyleIdx="1" presStyleCnt="10">
        <dgm:presLayoutVars>
          <dgm:bulletEnabled val="1"/>
        </dgm:presLayoutVars>
      </dgm:prSet>
      <dgm:spPr/>
      <dgm:t>
        <a:bodyPr/>
        <a:lstStyle/>
        <a:p>
          <a:endParaRPr lang="en-US"/>
        </a:p>
      </dgm:t>
    </dgm:pt>
    <dgm:pt modelId="{3402F151-871E-47A1-86B8-A11753A29E90}" type="pres">
      <dgm:prSet presAssocID="{87D657F5-8F09-4F10-84CD-77F041F84D6F}" presName="outerSibTrans" presStyleCnt="0"/>
      <dgm:spPr/>
    </dgm:pt>
    <dgm:pt modelId="{8B01CC59-DDE6-4A63-AC09-01B328C4D574}" type="pres">
      <dgm:prSet presAssocID="{447EEC8F-2B22-4D47-B0FA-AAD51FC3A039}" presName="oChild" presStyleLbl="fgAcc1" presStyleIdx="2" presStyleCnt="10">
        <dgm:presLayoutVars>
          <dgm:bulletEnabled val="1"/>
        </dgm:presLayoutVars>
      </dgm:prSet>
      <dgm:spPr/>
      <dgm:t>
        <a:bodyPr/>
        <a:lstStyle/>
        <a:p>
          <a:endParaRPr lang="en-US"/>
        </a:p>
      </dgm:t>
    </dgm:pt>
    <dgm:pt modelId="{6C83F60C-7FBF-4B7D-808D-17CFBD6C4A90}" type="pres">
      <dgm:prSet presAssocID="{F56E5022-9821-4DAB-A892-DA96CE9BD391}" presName="middleBox" presStyleCnt="0"/>
      <dgm:spPr/>
    </dgm:pt>
    <dgm:pt modelId="{DF2E2B10-E73E-4E82-9C01-B190CA5BA2D5}" type="pres">
      <dgm:prSet presAssocID="{F56E5022-9821-4DAB-A892-DA96CE9BD391}" presName="middleBoxParent" presStyleLbl="node1" presStyleIdx="1" presStyleCnt="3"/>
      <dgm:spPr/>
      <dgm:t>
        <a:bodyPr/>
        <a:lstStyle/>
        <a:p>
          <a:endParaRPr lang="en-US"/>
        </a:p>
      </dgm:t>
    </dgm:pt>
    <dgm:pt modelId="{A05D5F0B-B8B1-4E76-B2E6-E2C346DD2365}" type="pres">
      <dgm:prSet presAssocID="{F56E5022-9821-4DAB-A892-DA96CE9BD391}" presName="middleBoxChildren" presStyleCnt="0"/>
      <dgm:spPr/>
    </dgm:pt>
    <dgm:pt modelId="{8525B98F-5AF9-4FEC-B46B-47AD72067A9C}" type="pres">
      <dgm:prSet presAssocID="{3A4669A9-ED9D-4AF1-A235-AE28761724AB}" presName="mChild" presStyleLbl="fgAcc1" presStyleIdx="3" presStyleCnt="10">
        <dgm:presLayoutVars>
          <dgm:bulletEnabled val="1"/>
        </dgm:presLayoutVars>
      </dgm:prSet>
      <dgm:spPr/>
      <dgm:t>
        <a:bodyPr/>
        <a:lstStyle/>
        <a:p>
          <a:endParaRPr lang="en-US"/>
        </a:p>
      </dgm:t>
    </dgm:pt>
    <dgm:pt modelId="{5EEDDEBC-C2F4-4774-A3CC-9DAEFD17929D}" type="pres">
      <dgm:prSet presAssocID="{876D6612-8690-40AE-9BFB-27B9D73DC874}" presName="middleSibTrans" presStyleCnt="0"/>
      <dgm:spPr/>
    </dgm:pt>
    <dgm:pt modelId="{9F5F3F2B-7236-49BF-8BF4-80377BB3EC21}" type="pres">
      <dgm:prSet presAssocID="{782C6230-124C-486C-BACC-04A7B0D6DF69}" presName="mChild" presStyleLbl="fgAcc1" presStyleIdx="4" presStyleCnt="10">
        <dgm:presLayoutVars>
          <dgm:bulletEnabled val="1"/>
        </dgm:presLayoutVars>
      </dgm:prSet>
      <dgm:spPr/>
      <dgm:t>
        <a:bodyPr/>
        <a:lstStyle/>
        <a:p>
          <a:endParaRPr lang="en-US"/>
        </a:p>
      </dgm:t>
    </dgm:pt>
    <dgm:pt modelId="{E0A3FB39-BB03-43D0-AE8D-0B9E44220175}" type="pres">
      <dgm:prSet presAssocID="{0E459B29-ABC0-4200-BB11-B89FA26AB76C}" presName="middleSibTrans" presStyleCnt="0"/>
      <dgm:spPr/>
    </dgm:pt>
    <dgm:pt modelId="{C1387162-E47A-4FF2-9279-BCC1CFFAE8E5}" type="pres">
      <dgm:prSet presAssocID="{53D850DD-D32C-4F53-BF39-711B4DAF127A}" presName="mChild" presStyleLbl="fgAcc1" presStyleIdx="5" presStyleCnt="10">
        <dgm:presLayoutVars>
          <dgm:bulletEnabled val="1"/>
        </dgm:presLayoutVars>
      </dgm:prSet>
      <dgm:spPr/>
      <dgm:t>
        <a:bodyPr/>
        <a:lstStyle/>
        <a:p>
          <a:endParaRPr lang="en-US"/>
        </a:p>
      </dgm:t>
    </dgm:pt>
    <dgm:pt modelId="{8E6AB35F-F9CB-447D-8AAF-79638938A13F}" type="pres">
      <dgm:prSet presAssocID="{37DD8849-3BAD-4C05-9A01-DE813DB289CD}" presName="middleSibTrans" presStyleCnt="0"/>
      <dgm:spPr/>
    </dgm:pt>
    <dgm:pt modelId="{2DBEB213-9363-49BD-9602-C09E15F3C446}" type="pres">
      <dgm:prSet presAssocID="{AD311590-66A3-4C10-BD68-9C54E334BDEF}" presName="mChild" presStyleLbl="fgAcc1" presStyleIdx="6" presStyleCnt="10">
        <dgm:presLayoutVars>
          <dgm:bulletEnabled val="1"/>
        </dgm:presLayoutVars>
      </dgm:prSet>
      <dgm:spPr/>
      <dgm:t>
        <a:bodyPr/>
        <a:lstStyle/>
        <a:p>
          <a:endParaRPr lang="en-US"/>
        </a:p>
      </dgm:t>
    </dgm:pt>
    <dgm:pt modelId="{408FC9FB-792D-43A0-83E6-3D8CD8441ECF}" type="pres">
      <dgm:prSet presAssocID="{F56E5022-9821-4DAB-A892-DA96CE9BD391}" presName="centerBox" presStyleCnt="0"/>
      <dgm:spPr/>
    </dgm:pt>
    <dgm:pt modelId="{B8122A4F-8C2E-4CFC-A451-606687FAF3A9}" type="pres">
      <dgm:prSet presAssocID="{F56E5022-9821-4DAB-A892-DA96CE9BD391}" presName="centerBoxParent" presStyleLbl="node1" presStyleIdx="2" presStyleCnt="3"/>
      <dgm:spPr/>
      <dgm:t>
        <a:bodyPr/>
        <a:lstStyle/>
        <a:p>
          <a:endParaRPr lang="en-US"/>
        </a:p>
      </dgm:t>
    </dgm:pt>
    <dgm:pt modelId="{405D6C67-0797-4CE8-9A52-6106490B5890}" type="pres">
      <dgm:prSet presAssocID="{F56E5022-9821-4DAB-A892-DA96CE9BD391}" presName="centerBoxChildren" presStyleCnt="0"/>
      <dgm:spPr/>
    </dgm:pt>
    <dgm:pt modelId="{D04D668F-2CDA-4E0E-9A2C-66A1A7D7F7AB}" type="pres">
      <dgm:prSet presAssocID="{06DBC7E9-3759-47F5-9984-6706079943DE}" presName="cChild" presStyleLbl="fgAcc1" presStyleIdx="7" presStyleCnt="10">
        <dgm:presLayoutVars>
          <dgm:bulletEnabled val="1"/>
        </dgm:presLayoutVars>
      </dgm:prSet>
      <dgm:spPr/>
      <dgm:t>
        <a:bodyPr/>
        <a:lstStyle/>
        <a:p>
          <a:endParaRPr lang="en-US"/>
        </a:p>
      </dgm:t>
    </dgm:pt>
    <dgm:pt modelId="{AB9E3417-9FE3-4266-B366-320BD838A327}" type="pres">
      <dgm:prSet presAssocID="{4B5ADAA9-212B-4F12-BF36-18E43692A0F4}" presName="centerSibTrans" presStyleCnt="0"/>
      <dgm:spPr/>
    </dgm:pt>
    <dgm:pt modelId="{2557DE61-03EE-492C-9B0B-4DA504AF9B47}" type="pres">
      <dgm:prSet presAssocID="{2879555D-11CB-463C-8B10-1DD415C0208D}" presName="cChild" presStyleLbl="fgAcc1" presStyleIdx="8" presStyleCnt="10">
        <dgm:presLayoutVars>
          <dgm:bulletEnabled val="1"/>
        </dgm:presLayoutVars>
      </dgm:prSet>
      <dgm:spPr/>
      <dgm:t>
        <a:bodyPr/>
        <a:lstStyle/>
        <a:p>
          <a:endParaRPr lang="en-US"/>
        </a:p>
      </dgm:t>
    </dgm:pt>
    <dgm:pt modelId="{559BA54F-4081-4CB0-8B50-1557289AA408}" type="pres">
      <dgm:prSet presAssocID="{2024FA77-467D-4521-8605-4CFF41B4F558}" presName="centerSibTrans" presStyleCnt="0"/>
      <dgm:spPr/>
    </dgm:pt>
    <dgm:pt modelId="{3FF8439A-E70D-4BBA-929A-F2E25E19597F}" type="pres">
      <dgm:prSet presAssocID="{6B20F2D5-6672-4B8D-A184-82F429A984CA}" presName="cChild" presStyleLbl="fgAcc1" presStyleIdx="9" presStyleCnt="10">
        <dgm:presLayoutVars>
          <dgm:bulletEnabled val="1"/>
        </dgm:presLayoutVars>
      </dgm:prSet>
      <dgm:spPr/>
      <dgm:t>
        <a:bodyPr/>
        <a:lstStyle/>
        <a:p>
          <a:endParaRPr lang="en-US"/>
        </a:p>
      </dgm:t>
    </dgm:pt>
  </dgm:ptLst>
  <dgm:cxnLst>
    <dgm:cxn modelId="{86D45009-B4A6-407C-B1E9-1630535A3168}" type="presOf" srcId="{3A4669A9-ED9D-4AF1-A235-AE28761724AB}" destId="{8525B98F-5AF9-4FEC-B46B-47AD72067A9C}" srcOrd="0" destOrd="0" presId="urn:microsoft.com/office/officeart/2005/8/layout/target2"/>
    <dgm:cxn modelId="{DF320FDC-38BE-4C15-9161-896608CE8224}" srcId="{F3C751D1-A417-414F-99FE-AE48697F49CB}" destId="{6B20F2D5-6672-4B8D-A184-82F429A984CA}" srcOrd="2" destOrd="0" parTransId="{713EB626-3688-4E2C-83C4-40F11136CD70}" sibTransId="{DC28B375-E595-4D70-B048-06B6CE603197}"/>
    <dgm:cxn modelId="{FED3928F-D578-4E77-818B-D44DE36E1967}" srcId="{F3C751D1-A417-414F-99FE-AE48697F49CB}" destId="{2879555D-11CB-463C-8B10-1DD415C0208D}" srcOrd="1" destOrd="0" parTransId="{5158E8A5-B094-4AED-B69B-6D35A94DC7D0}" sibTransId="{2024FA77-467D-4521-8605-4CFF41B4F558}"/>
    <dgm:cxn modelId="{667C26F3-DAFE-4AB0-812B-5ADCB1FD61CB}" srcId="{F3C751D1-A417-414F-99FE-AE48697F49CB}" destId="{06DBC7E9-3759-47F5-9984-6706079943DE}" srcOrd="0" destOrd="0" parTransId="{BD06C555-BC22-4B74-9E3D-8136B82C5591}" sibTransId="{4B5ADAA9-212B-4F12-BF36-18E43692A0F4}"/>
    <dgm:cxn modelId="{DF52D705-3F1A-4700-98B7-8D4D073F0DDB}" type="presOf" srcId="{755F2071-D629-4954-8F62-943D8B73FEDE}" destId="{0CB5ADDB-5092-4D98-AC9B-295AFA002D20}" srcOrd="0" destOrd="0" presId="urn:microsoft.com/office/officeart/2005/8/layout/target2"/>
    <dgm:cxn modelId="{A4DAC2BD-16FE-4D1B-85E1-0FE948B3DF37}" srcId="{4E93A7D0-7D55-40C4-AFA2-5BE2323F1988}" destId="{4A68C6E9-3CD7-4314-AFFF-E8296FB92EDE}" srcOrd="1" destOrd="0" parTransId="{89467FD5-A4B4-4A90-A0F0-7B8FA773A479}" sibTransId="{87D657F5-8F09-4F10-84CD-77F041F84D6F}"/>
    <dgm:cxn modelId="{7E55D928-7B20-4EC7-9092-087E05A2DDBE}" srcId="{BAD16258-7917-439B-925B-E9C17317C2B8}" destId="{782C6230-124C-486C-BACC-04A7B0D6DF69}" srcOrd="1" destOrd="0" parTransId="{26C0A978-4822-45E2-85AF-693464E9EF91}" sibTransId="{0E459B29-ABC0-4200-BB11-B89FA26AB76C}"/>
    <dgm:cxn modelId="{A56FA539-EDF4-4FF1-B22E-08719BC4BFC0}" type="presOf" srcId="{AD311590-66A3-4C10-BD68-9C54E334BDEF}" destId="{2DBEB213-9363-49BD-9602-C09E15F3C446}" srcOrd="0" destOrd="0" presId="urn:microsoft.com/office/officeart/2005/8/layout/target2"/>
    <dgm:cxn modelId="{1CAE10DD-6EA9-49EF-90A0-813FF1E43B8C}" type="presOf" srcId="{782C6230-124C-486C-BACC-04A7B0D6DF69}" destId="{9F5F3F2B-7236-49BF-8BF4-80377BB3EC21}" srcOrd="0" destOrd="0" presId="urn:microsoft.com/office/officeart/2005/8/layout/target2"/>
    <dgm:cxn modelId="{A27713F9-F6B8-40B3-B49F-CBB8BFDDB024}" type="presOf" srcId="{2879555D-11CB-463C-8B10-1DD415C0208D}" destId="{2557DE61-03EE-492C-9B0B-4DA504AF9B47}" srcOrd="0" destOrd="0" presId="urn:microsoft.com/office/officeart/2005/8/layout/target2"/>
    <dgm:cxn modelId="{411869D9-B320-434B-A779-27C34F6DCBE3}" type="presOf" srcId="{4E93A7D0-7D55-40C4-AFA2-5BE2323F1988}" destId="{98B0B4A2-3B7C-4AB3-96B4-C0B2A8CAC40F}" srcOrd="0" destOrd="0" presId="urn:microsoft.com/office/officeart/2005/8/layout/target2"/>
    <dgm:cxn modelId="{78F18E89-1640-41F1-88D0-083122DF0266}" srcId="{BAD16258-7917-439B-925B-E9C17317C2B8}" destId="{3A4669A9-ED9D-4AF1-A235-AE28761724AB}" srcOrd="0" destOrd="0" parTransId="{6A6F6FEB-F471-4176-B0AF-518E2F2BEBAE}" sibTransId="{876D6612-8690-40AE-9BFB-27B9D73DC874}"/>
    <dgm:cxn modelId="{2452A9B3-D360-4939-A9B0-7D49D7AA1F8C}" type="presOf" srcId="{6B20F2D5-6672-4B8D-A184-82F429A984CA}" destId="{3FF8439A-E70D-4BBA-929A-F2E25E19597F}" srcOrd="0" destOrd="0" presId="urn:microsoft.com/office/officeart/2005/8/layout/target2"/>
    <dgm:cxn modelId="{A4B31860-3984-4544-88A3-CC20166A5C84}" type="presOf" srcId="{447EEC8F-2B22-4D47-B0FA-AAD51FC3A039}" destId="{8B01CC59-DDE6-4A63-AC09-01B328C4D574}" srcOrd="0" destOrd="0" presId="urn:microsoft.com/office/officeart/2005/8/layout/target2"/>
    <dgm:cxn modelId="{38F27B3E-D9D6-44CB-8AAB-4D0BDC283455}" srcId="{F56E5022-9821-4DAB-A892-DA96CE9BD391}" destId="{F3C751D1-A417-414F-99FE-AE48697F49CB}" srcOrd="2" destOrd="0" parTransId="{EF9C679D-CECF-4755-846D-F8E1C566E750}" sibTransId="{27306E2E-50BD-477A-9FC7-C9E9F5F02EFA}"/>
    <dgm:cxn modelId="{805DD500-F6DF-4E07-B9C6-EC3360688FDB}" type="presOf" srcId="{53D850DD-D32C-4F53-BF39-711B4DAF127A}" destId="{C1387162-E47A-4FF2-9279-BCC1CFFAE8E5}" srcOrd="0" destOrd="0" presId="urn:microsoft.com/office/officeart/2005/8/layout/target2"/>
    <dgm:cxn modelId="{A5BEDD68-45A6-44E1-A59B-0E479F5C836D}" srcId="{F56E5022-9821-4DAB-A892-DA96CE9BD391}" destId="{BAD16258-7917-439B-925B-E9C17317C2B8}" srcOrd="1" destOrd="0" parTransId="{EF901D64-ED8C-406F-B407-C1AEB34C901B}" sibTransId="{ECC1EBC9-31AF-4C58-BB25-38CBA77B0237}"/>
    <dgm:cxn modelId="{D80B05C5-B8C8-4CAD-B430-2DFDD2C0C046}" srcId="{4E93A7D0-7D55-40C4-AFA2-5BE2323F1988}" destId="{755F2071-D629-4954-8F62-943D8B73FEDE}" srcOrd="0" destOrd="0" parTransId="{6F17A8AA-5990-472B-B0B2-DC68DCC55169}" sibTransId="{4516AB6A-6FA6-4AD6-BEC0-2BDD5452D004}"/>
    <dgm:cxn modelId="{EEFCF8EE-9D3C-46F1-AFFA-C5B9F5BE49A4}" type="presOf" srcId="{F3C751D1-A417-414F-99FE-AE48697F49CB}" destId="{B8122A4F-8C2E-4CFC-A451-606687FAF3A9}" srcOrd="0" destOrd="0" presId="urn:microsoft.com/office/officeart/2005/8/layout/target2"/>
    <dgm:cxn modelId="{E6A27DDB-4ECA-4040-BFEB-1C6A01953C3D}" srcId="{F56E5022-9821-4DAB-A892-DA96CE9BD391}" destId="{4E93A7D0-7D55-40C4-AFA2-5BE2323F1988}" srcOrd="0" destOrd="0" parTransId="{7D1BDE89-2FDE-4CC6-A3A3-E63921DD8139}" sibTransId="{35213EFA-A660-4C91-9B05-EDBED4AD1F73}"/>
    <dgm:cxn modelId="{426B1EB7-CA08-468A-8E02-45561EFD1065}" type="presOf" srcId="{F56E5022-9821-4DAB-A892-DA96CE9BD391}" destId="{C5E7B792-D4F2-43BB-8AE7-7BDC4503ED6A}" srcOrd="0" destOrd="0" presId="urn:microsoft.com/office/officeart/2005/8/layout/target2"/>
    <dgm:cxn modelId="{A055BBC2-4343-4F9D-8865-59046C32E93C}" srcId="{BAD16258-7917-439B-925B-E9C17317C2B8}" destId="{AD311590-66A3-4C10-BD68-9C54E334BDEF}" srcOrd="3" destOrd="0" parTransId="{362AE052-FBDC-44F7-B057-15C18AEE5AA2}" sibTransId="{02558CCD-5073-4F05-9031-5CA5664133A8}"/>
    <dgm:cxn modelId="{24068618-7179-469F-BFEA-4279AE62C609}" srcId="{4E93A7D0-7D55-40C4-AFA2-5BE2323F1988}" destId="{447EEC8F-2B22-4D47-B0FA-AAD51FC3A039}" srcOrd="2" destOrd="0" parTransId="{98C60263-544D-4082-A731-29EF9C3FFC93}" sibTransId="{A8A2A60F-C59E-4FFE-8BB7-63EFE82BFC83}"/>
    <dgm:cxn modelId="{3CBF04EE-79B0-425C-A98B-3E141821C0FE}" type="presOf" srcId="{06DBC7E9-3759-47F5-9984-6706079943DE}" destId="{D04D668F-2CDA-4E0E-9A2C-66A1A7D7F7AB}" srcOrd="0" destOrd="0" presId="urn:microsoft.com/office/officeart/2005/8/layout/target2"/>
    <dgm:cxn modelId="{A1D96787-8126-49AF-80C6-E2F8325BD12E}" srcId="{BAD16258-7917-439B-925B-E9C17317C2B8}" destId="{53D850DD-D32C-4F53-BF39-711B4DAF127A}" srcOrd="2" destOrd="0" parTransId="{3A5BC50F-B4AC-4E0C-9113-3592AF1276E0}" sibTransId="{37DD8849-3BAD-4C05-9A01-DE813DB289CD}"/>
    <dgm:cxn modelId="{EC82DC79-2533-4819-9D5C-0158547DB4D7}" type="presOf" srcId="{4A68C6E9-3CD7-4314-AFFF-E8296FB92EDE}" destId="{80387672-923A-4E7F-B933-1F5FA8F13C60}" srcOrd="0" destOrd="0" presId="urn:microsoft.com/office/officeart/2005/8/layout/target2"/>
    <dgm:cxn modelId="{498D792B-459F-46CD-B415-FC5324DE0B1D}" type="presOf" srcId="{BAD16258-7917-439B-925B-E9C17317C2B8}" destId="{DF2E2B10-E73E-4E82-9C01-B190CA5BA2D5}" srcOrd="0" destOrd="0" presId="urn:microsoft.com/office/officeart/2005/8/layout/target2"/>
    <dgm:cxn modelId="{3F84D8FC-859D-4007-86CB-CF6B29960807}" type="presParOf" srcId="{C5E7B792-D4F2-43BB-8AE7-7BDC4503ED6A}" destId="{AC550B4D-015A-4942-9150-E7F208EC5B6E}" srcOrd="0" destOrd="0" presId="urn:microsoft.com/office/officeart/2005/8/layout/target2"/>
    <dgm:cxn modelId="{0604706A-C208-407F-B185-A229FF80D7E6}" type="presParOf" srcId="{AC550B4D-015A-4942-9150-E7F208EC5B6E}" destId="{98B0B4A2-3B7C-4AB3-96B4-C0B2A8CAC40F}" srcOrd="0" destOrd="0" presId="urn:microsoft.com/office/officeart/2005/8/layout/target2"/>
    <dgm:cxn modelId="{15F2B654-CD37-478B-B1FC-1A56098C5CC7}" type="presParOf" srcId="{AC550B4D-015A-4942-9150-E7F208EC5B6E}" destId="{0523D10A-8EBB-44CB-8C59-E1EAF8A0643F}" srcOrd="1" destOrd="0" presId="urn:microsoft.com/office/officeart/2005/8/layout/target2"/>
    <dgm:cxn modelId="{E82FF431-E872-4AF1-97FF-556E98A594F7}" type="presParOf" srcId="{0523D10A-8EBB-44CB-8C59-E1EAF8A0643F}" destId="{0CB5ADDB-5092-4D98-AC9B-295AFA002D20}" srcOrd="0" destOrd="0" presId="urn:microsoft.com/office/officeart/2005/8/layout/target2"/>
    <dgm:cxn modelId="{DF5500DF-7A33-45FE-82F6-CF0F5DA67907}" type="presParOf" srcId="{0523D10A-8EBB-44CB-8C59-E1EAF8A0643F}" destId="{9306E77A-F403-48CB-A8FF-19B6F9A52C24}" srcOrd="1" destOrd="0" presId="urn:microsoft.com/office/officeart/2005/8/layout/target2"/>
    <dgm:cxn modelId="{978F3508-2701-414D-AA9F-433FBDF93F38}" type="presParOf" srcId="{0523D10A-8EBB-44CB-8C59-E1EAF8A0643F}" destId="{80387672-923A-4E7F-B933-1F5FA8F13C60}" srcOrd="2" destOrd="0" presId="urn:microsoft.com/office/officeart/2005/8/layout/target2"/>
    <dgm:cxn modelId="{CAA89CA8-37C6-40F3-A91A-AE8B80DA33F4}" type="presParOf" srcId="{0523D10A-8EBB-44CB-8C59-E1EAF8A0643F}" destId="{3402F151-871E-47A1-86B8-A11753A29E90}" srcOrd="3" destOrd="0" presId="urn:microsoft.com/office/officeart/2005/8/layout/target2"/>
    <dgm:cxn modelId="{B115F2B9-8617-40C1-A808-AD3C9F3A8AD7}" type="presParOf" srcId="{0523D10A-8EBB-44CB-8C59-E1EAF8A0643F}" destId="{8B01CC59-DDE6-4A63-AC09-01B328C4D574}" srcOrd="4" destOrd="0" presId="urn:microsoft.com/office/officeart/2005/8/layout/target2"/>
    <dgm:cxn modelId="{C556DBDE-8F2E-433F-A3E1-D24B0E1D8E47}" type="presParOf" srcId="{C5E7B792-D4F2-43BB-8AE7-7BDC4503ED6A}" destId="{6C83F60C-7FBF-4B7D-808D-17CFBD6C4A90}" srcOrd="1" destOrd="0" presId="urn:microsoft.com/office/officeart/2005/8/layout/target2"/>
    <dgm:cxn modelId="{1C70ECE4-7313-4A81-9783-D16D76F78F59}" type="presParOf" srcId="{6C83F60C-7FBF-4B7D-808D-17CFBD6C4A90}" destId="{DF2E2B10-E73E-4E82-9C01-B190CA5BA2D5}" srcOrd="0" destOrd="0" presId="urn:microsoft.com/office/officeart/2005/8/layout/target2"/>
    <dgm:cxn modelId="{8AD2F33A-4528-4499-B9A2-390BA2F9B6FE}" type="presParOf" srcId="{6C83F60C-7FBF-4B7D-808D-17CFBD6C4A90}" destId="{A05D5F0B-B8B1-4E76-B2E6-E2C346DD2365}" srcOrd="1" destOrd="0" presId="urn:microsoft.com/office/officeart/2005/8/layout/target2"/>
    <dgm:cxn modelId="{B270759B-D49C-4793-B6C4-CEC292E2CF1B}" type="presParOf" srcId="{A05D5F0B-B8B1-4E76-B2E6-E2C346DD2365}" destId="{8525B98F-5AF9-4FEC-B46B-47AD72067A9C}" srcOrd="0" destOrd="0" presId="urn:microsoft.com/office/officeart/2005/8/layout/target2"/>
    <dgm:cxn modelId="{3A9CE080-B5E4-4C90-93DC-1E110895B25A}" type="presParOf" srcId="{A05D5F0B-B8B1-4E76-B2E6-E2C346DD2365}" destId="{5EEDDEBC-C2F4-4774-A3CC-9DAEFD17929D}" srcOrd="1" destOrd="0" presId="urn:microsoft.com/office/officeart/2005/8/layout/target2"/>
    <dgm:cxn modelId="{8A36776B-CBAF-4889-9EEB-6411B4072760}" type="presParOf" srcId="{A05D5F0B-B8B1-4E76-B2E6-E2C346DD2365}" destId="{9F5F3F2B-7236-49BF-8BF4-80377BB3EC21}" srcOrd="2" destOrd="0" presId="urn:microsoft.com/office/officeart/2005/8/layout/target2"/>
    <dgm:cxn modelId="{D4AD46E2-885F-45E6-ACBA-D4AE730B198D}" type="presParOf" srcId="{A05D5F0B-B8B1-4E76-B2E6-E2C346DD2365}" destId="{E0A3FB39-BB03-43D0-AE8D-0B9E44220175}" srcOrd="3" destOrd="0" presId="urn:microsoft.com/office/officeart/2005/8/layout/target2"/>
    <dgm:cxn modelId="{1473EB60-E032-4867-B0D0-9B248A318C34}" type="presParOf" srcId="{A05D5F0B-B8B1-4E76-B2E6-E2C346DD2365}" destId="{C1387162-E47A-4FF2-9279-BCC1CFFAE8E5}" srcOrd="4" destOrd="0" presId="urn:microsoft.com/office/officeart/2005/8/layout/target2"/>
    <dgm:cxn modelId="{F4274A92-6914-48D7-8F19-F8E7A0A0AEC1}" type="presParOf" srcId="{A05D5F0B-B8B1-4E76-B2E6-E2C346DD2365}" destId="{8E6AB35F-F9CB-447D-8AAF-79638938A13F}" srcOrd="5" destOrd="0" presId="urn:microsoft.com/office/officeart/2005/8/layout/target2"/>
    <dgm:cxn modelId="{87EADACD-14BC-4C44-93D2-750A3B4A2D39}" type="presParOf" srcId="{A05D5F0B-B8B1-4E76-B2E6-E2C346DD2365}" destId="{2DBEB213-9363-49BD-9602-C09E15F3C446}" srcOrd="6" destOrd="0" presId="urn:microsoft.com/office/officeart/2005/8/layout/target2"/>
    <dgm:cxn modelId="{3EF094BD-FB3A-4448-9301-351B60C9B1DF}" type="presParOf" srcId="{C5E7B792-D4F2-43BB-8AE7-7BDC4503ED6A}" destId="{408FC9FB-792D-43A0-83E6-3D8CD8441ECF}" srcOrd="2" destOrd="0" presId="urn:microsoft.com/office/officeart/2005/8/layout/target2"/>
    <dgm:cxn modelId="{C98BBBD1-2B7B-4D43-88A2-BE03328389DC}" type="presParOf" srcId="{408FC9FB-792D-43A0-83E6-3D8CD8441ECF}" destId="{B8122A4F-8C2E-4CFC-A451-606687FAF3A9}" srcOrd="0" destOrd="0" presId="urn:microsoft.com/office/officeart/2005/8/layout/target2"/>
    <dgm:cxn modelId="{87221D44-47BB-4171-91EC-61A96AF20BED}" type="presParOf" srcId="{408FC9FB-792D-43A0-83E6-3D8CD8441ECF}" destId="{405D6C67-0797-4CE8-9A52-6106490B5890}" srcOrd="1" destOrd="0" presId="urn:microsoft.com/office/officeart/2005/8/layout/target2"/>
    <dgm:cxn modelId="{CB7649FB-B5B4-4005-B701-74557C456294}" type="presParOf" srcId="{405D6C67-0797-4CE8-9A52-6106490B5890}" destId="{D04D668F-2CDA-4E0E-9A2C-66A1A7D7F7AB}" srcOrd="0" destOrd="0" presId="urn:microsoft.com/office/officeart/2005/8/layout/target2"/>
    <dgm:cxn modelId="{8C555483-8517-40FA-8012-DF16EC53CF07}" type="presParOf" srcId="{405D6C67-0797-4CE8-9A52-6106490B5890}" destId="{AB9E3417-9FE3-4266-B366-320BD838A327}" srcOrd="1" destOrd="0" presId="urn:microsoft.com/office/officeart/2005/8/layout/target2"/>
    <dgm:cxn modelId="{39A1627C-B903-40A7-923D-2F3DD737C608}" type="presParOf" srcId="{405D6C67-0797-4CE8-9A52-6106490B5890}" destId="{2557DE61-03EE-492C-9B0B-4DA504AF9B47}" srcOrd="2" destOrd="0" presId="urn:microsoft.com/office/officeart/2005/8/layout/target2"/>
    <dgm:cxn modelId="{1AD3DAFC-26E4-4E81-A3E2-B457DEDD5CD6}" type="presParOf" srcId="{405D6C67-0797-4CE8-9A52-6106490B5890}" destId="{559BA54F-4081-4CB0-8B50-1557289AA408}" srcOrd="3" destOrd="0" presId="urn:microsoft.com/office/officeart/2005/8/layout/target2"/>
    <dgm:cxn modelId="{1C7928D9-2627-4889-8DDC-579A465AEBF1}" type="presParOf" srcId="{405D6C67-0797-4CE8-9A52-6106490B5890}" destId="{3FF8439A-E70D-4BBA-929A-F2E25E19597F}" srcOrd="4" destOrd="0" presId="urn:microsoft.com/office/officeart/2005/8/layout/targe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11BD8E-3B13-4F0C-8D66-E28176F319D5}"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0A3D1A55-A1FE-444C-8537-3A10607D5C19}">
      <dgm:prSet phldrT="[Text]" custT="1"/>
      <dgm:spPr>
        <a:solidFill>
          <a:schemeClr val="bg1"/>
        </a:solidFill>
        <a:ln>
          <a:solidFill>
            <a:schemeClr val="accent5">
              <a:lumMod val="50000"/>
            </a:schemeClr>
          </a:solidFill>
        </a:ln>
      </dgm:spPr>
      <dgm:t>
        <a:bodyPr/>
        <a:lstStyle/>
        <a:p>
          <a:r>
            <a:rPr lang="en-US" sz="1200" dirty="0" smtClean="0">
              <a:solidFill>
                <a:schemeClr val="accent4">
                  <a:lumMod val="50000"/>
                </a:schemeClr>
              </a:solidFill>
              <a:latin typeface="Arial" pitchFamily="34" charset="0"/>
              <a:cs typeface="Arial" pitchFamily="34" charset="0"/>
            </a:rPr>
            <a:t>Upper Management</a:t>
          </a:r>
          <a:endParaRPr lang="en-US" sz="1200" dirty="0">
            <a:solidFill>
              <a:schemeClr val="accent4">
                <a:lumMod val="50000"/>
              </a:schemeClr>
            </a:solidFill>
            <a:latin typeface="Arial" pitchFamily="34" charset="0"/>
            <a:cs typeface="Arial" pitchFamily="34" charset="0"/>
          </a:endParaRPr>
        </a:p>
      </dgm:t>
    </dgm:pt>
    <dgm:pt modelId="{2B9A430E-894A-4C2D-9B1A-DFB7444BF1B3}" type="parTrans" cxnId="{9DB08DEE-A087-4706-8700-4A1D5B955884}">
      <dgm:prSet/>
      <dgm:spPr/>
      <dgm:t>
        <a:bodyPr/>
        <a:lstStyle/>
        <a:p>
          <a:endParaRPr lang="en-US">
            <a:latin typeface="Arial" pitchFamily="34" charset="0"/>
            <a:cs typeface="Arial" pitchFamily="34" charset="0"/>
          </a:endParaRPr>
        </a:p>
      </dgm:t>
    </dgm:pt>
    <dgm:pt modelId="{5F2D42BC-FF5D-4B38-8DAA-0F88223E1EB8}" type="sibTrans" cxnId="{9DB08DEE-A087-4706-8700-4A1D5B955884}">
      <dgm:prSet/>
      <dgm:spPr/>
      <dgm:t>
        <a:bodyPr/>
        <a:lstStyle/>
        <a:p>
          <a:endParaRPr lang="en-US">
            <a:latin typeface="Arial" pitchFamily="34" charset="0"/>
            <a:cs typeface="Arial" pitchFamily="34" charset="0"/>
          </a:endParaRPr>
        </a:p>
      </dgm:t>
    </dgm:pt>
    <dgm:pt modelId="{CBA1A71C-2D9D-4538-A246-AF320D8120FB}">
      <dgm:prSet phldrT="[Text]" custT="1"/>
      <dgm:spPr>
        <a:solidFill>
          <a:schemeClr val="bg1"/>
        </a:solidFill>
        <a:ln>
          <a:solidFill>
            <a:schemeClr val="accent5">
              <a:lumMod val="50000"/>
            </a:schemeClr>
          </a:solidFill>
        </a:ln>
      </dgm:spPr>
      <dgm:t>
        <a:bodyPr/>
        <a:lstStyle/>
        <a:p>
          <a:r>
            <a:rPr lang="en-US" sz="1200" dirty="0" smtClean="0">
              <a:solidFill>
                <a:schemeClr val="accent4">
                  <a:lumMod val="50000"/>
                </a:schemeClr>
              </a:solidFill>
              <a:latin typeface="Arial" pitchFamily="34" charset="0"/>
              <a:cs typeface="Arial" pitchFamily="34" charset="0"/>
            </a:rPr>
            <a:t>Finance Dept.</a:t>
          </a:r>
          <a:endParaRPr lang="en-US" sz="1200" dirty="0">
            <a:solidFill>
              <a:schemeClr val="accent4">
                <a:lumMod val="50000"/>
              </a:schemeClr>
            </a:solidFill>
            <a:latin typeface="Arial" pitchFamily="34" charset="0"/>
            <a:cs typeface="Arial" pitchFamily="34" charset="0"/>
          </a:endParaRPr>
        </a:p>
      </dgm:t>
    </dgm:pt>
    <dgm:pt modelId="{00B2E6AD-F3AC-485D-910F-893C75CB462E}" type="parTrans" cxnId="{48EDD993-BE34-4750-BC76-84BA5EA95BE2}">
      <dgm:prSet/>
      <dgm:spPr/>
      <dgm:t>
        <a:bodyPr/>
        <a:lstStyle/>
        <a:p>
          <a:endParaRPr lang="en-US">
            <a:latin typeface="Arial" pitchFamily="34" charset="0"/>
            <a:cs typeface="Arial" pitchFamily="34" charset="0"/>
          </a:endParaRPr>
        </a:p>
      </dgm:t>
    </dgm:pt>
    <dgm:pt modelId="{0549B84C-BDC8-4BE1-8938-CF51A64C6049}" type="sibTrans" cxnId="{48EDD993-BE34-4750-BC76-84BA5EA95BE2}">
      <dgm:prSet/>
      <dgm:spPr/>
      <dgm:t>
        <a:bodyPr/>
        <a:lstStyle/>
        <a:p>
          <a:endParaRPr lang="en-US">
            <a:latin typeface="Arial" pitchFamily="34" charset="0"/>
            <a:cs typeface="Arial" pitchFamily="34" charset="0"/>
          </a:endParaRPr>
        </a:p>
      </dgm:t>
    </dgm:pt>
    <dgm:pt modelId="{0BD69F7D-1C95-42E8-BC25-7F77F124DBAF}">
      <dgm:prSet phldrT="[Text]" custT="1"/>
      <dgm:spPr>
        <a:solidFill>
          <a:schemeClr val="bg1"/>
        </a:solidFill>
        <a:ln>
          <a:solidFill>
            <a:schemeClr val="accent5">
              <a:lumMod val="50000"/>
            </a:schemeClr>
          </a:solidFill>
        </a:ln>
      </dgm:spPr>
      <dgm:t>
        <a:bodyPr/>
        <a:lstStyle/>
        <a:p>
          <a:r>
            <a:rPr lang="en-US" sz="1200" dirty="0" smtClean="0">
              <a:solidFill>
                <a:schemeClr val="accent4">
                  <a:lumMod val="50000"/>
                </a:schemeClr>
              </a:solidFill>
              <a:latin typeface="Arial" pitchFamily="34" charset="0"/>
              <a:cs typeface="Arial" pitchFamily="34" charset="0"/>
            </a:rPr>
            <a:t>Payroll</a:t>
          </a:r>
          <a:endParaRPr lang="en-US" sz="1200" dirty="0">
            <a:solidFill>
              <a:schemeClr val="accent4">
                <a:lumMod val="50000"/>
              </a:schemeClr>
            </a:solidFill>
            <a:latin typeface="Arial" pitchFamily="34" charset="0"/>
            <a:cs typeface="Arial" pitchFamily="34" charset="0"/>
          </a:endParaRPr>
        </a:p>
      </dgm:t>
    </dgm:pt>
    <dgm:pt modelId="{FCA3FCA6-1021-475D-9BB8-D0DA4F38F394}" type="parTrans" cxnId="{63A111A1-CBC0-4F85-8B84-3C1DB80479AA}">
      <dgm:prSet/>
      <dgm:spPr/>
      <dgm:t>
        <a:bodyPr/>
        <a:lstStyle/>
        <a:p>
          <a:endParaRPr lang="en-US">
            <a:latin typeface="Arial" pitchFamily="34" charset="0"/>
            <a:cs typeface="Arial" pitchFamily="34" charset="0"/>
          </a:endParaRPr>
        </a:p>
      </dgm:t>
    </dgm:pt>
    <dgm:pt modelId="{E6AA4E84-3C01-4630-9869-222B81324293}" type="sibTrans" cxnId="{63A111A1-CBC0-4F85-8B84-3C1DB80479AA}">
      <dgm:prSet/>
      <dgm:spPr/>
      <dgm:t>
        <a:bodyPr/>
        <a:lstStyle/>
        <a:p>
          <a:endParaRPr lang="en-US">
            <a:latin typeface="Arial" pitchFamily="34" charset="0"/>
            <a:cs typeface="Arial" pitchFamily="34" charset="0"/>
          </a:endParaRPr>
        </a:p>
      </dgm:t>
    </dgm:pt>
    <dgm:pt modelId="{3F1ED3AE-F38C-4155-9FB0-62A4B436C250}">
      <dgm:prSet phldrT="[Text]" custT="1"/>
      <dgm:spPr>
        <a:solidFill>
          <a:schemeClr val="bg1"/>
        </a:solidFill>
        <a:ln>
          <a:solidFill>
            <a:schemeClr val="accent5">
              <a:lumMod val="50000"/>
            </a:schemeClr>
          </a:solidFill>
        </a:ln>
      </dgm:spPr>
      <dgm:t>
        <a:bodyPr/>
        <a:lstStyle/>
        <a:p>
          <a:r>
            <a:rPr lang="en-US" sz="1200" dirty="0" smtClean="0">
              <a:solidFill>
                <a:schemeClr val="accent4">
                  <a:lumMod val="50000"/>
                </a:schemeClr>
              </a:solidFill>
              <a:latin typeface="Arial" pitchFamily="34" charset="0"/>
              <a:cs typeface="Arial" pitchFamily="34" charset="0"/>
            </a:rPr>
            <a:t>Budget</a:t>
          </a:r>
          <a:endParaRPr lang="en-US" sz="1200" dirty="0">
            <a:solidFill>
              <a:schemeClr val="accent4">
                <a:lumMod val="50000"/>
              </a:schemeClr>
            </a:solidFill>
            <a:latin typeface="Arial" pitchFamily="34" charset="0"/>
            <a:cs typeface="Arial" pitchFamily="34" charset="0"/>
          </a:endParaRPr>
        </a:p>
      </dgm:t>
    </dgm:pt>
    <dgm:pt modelId="{E8F73BBC-F76F-44B0-8E8E-6B209941FBFB}" type="parTrans" cxnId="{E7B35FC9-C252-4CC6-97EF-E260F0163009}">
      <dgm:prSet/>
      <dgm:spPr/>
      <dgm:t>
        <a:bodyPr/>
        <a:lstStyle/>
        <a:p>
          <a:endParaRPr lang="en-US">
            <a:latin typeface="Arial" pitchFamily="34" charset="0"/>
            <a:cs typeface="Arial" pitchFamily="34" charset="0"/>
          </a:endParaRPr>
        </a:p>
      </dgm:t>
    </dgm:pt>
    <dgm:pt modelId="{B57A770E-B233-40EB-8E42-C24D60787422}" type="sibTrans" cxnId="{E7B35FC9-C252-4CC6-97EF-E260F0163009}">
      <dgm:prSet/>
      <dgm:spPr/>
      <dgm:t>
        <a:bodyPr/>
        <a:lstStyle/>
        <a:p>
          <a:endParaRPr lang="en-US">
            <a:latin typeface="Arial" pitchFamily="34" charset="0"/>
            <a:cs typeface="Arial" pitchFamily="34" charset="0"/>
          </a:endParaRPr>
        </a:p>
      </dgm:t>
    </dgm:pt>
    <dgm:pt modelId="{BE958B59-44A3-40E6-9DAF-F272D403B5E1}">
      <dgm:prSet phldrT="[Text]" custT="1"/>
      <dgm:spPr>
        <a:solidFill>
          <a:schemeClr val="bg1"/>
        </a:solidFill>
        <a:ln>
          <a:solidFill>
            <a:schemeClr val="accent5">
              <a:lumMod val="50000"/>
            </a:schemeClr>
          </a:solidFill>
        </a:ln>
      </dgm:spPr>
      <dgm:t>
        <a:bodyPr/>
        <a:lstStyle/>
        <a:p>
          <a:r>
            <a:rPr lang="en-US" sz="1200" dirty="0" smtClean="0">
              <a:solidFill>
                <a:schemeClr val="accent4">
                  <a:lumMod val="50000"/>
                </a:schemeClr>
              </a:solidFill>
              <a:latin typeface="Arial" pitchFamily="34" charset="0"/>
              <a:cs typeface="Arial" pitchFamily="34" charset="0"/>
            </a:rPr>
            <a:t>HR Dept.</a:t>
          </a:r>
          <a:endParaRPr lang="en-US" sz="1200" dirty="0">
            <a:solidFill>
              <a:schemeClr val="accent4">
                <a:lumMod val="50000"/>
              </a:schemeClr>
            </a:solidFill>
            <a:latin typeface="Arial" pitchFamily="34" charset="0"/>
            <a:cs typeface="Arial" pitchFamily="34" charset="0"/>
          </a:endParaRPr>
        </a:p>
      </dgm:t>
    </dgm:pt>
    <dgm:pt modelId="{10BB2F7D-27E7-472D-8A7D-C7A0AC238FC8}" type="parTrans" cxnId="{B0CF0F27-5057-4908-A313-EBFA580E450F}">
      <dgm:prSet/>
      <dgm:spPr/>
      <dgm:t>
        <a:bodyPr/>
        <a:lstStyle/>
        <a:p>
          <a:endParaRPr lang="en-US">
            <a:latin typeface="Arial" pitchFamily="34" charset="0"/>
            <a:cs typeface="Arial" pitchFamily="34" charset="0"/>
          </a:endParaRPr>
        </a:p>
      </dgm:t>
    </dgm:pt>
    <dgm:pt modelId="{894C636F-ABCD-40B6-8713-3711EAF42DE2}" type="sibTrans" cxnId="{B0CF0F27-5057-4908-A313-EBFA580E450F}">
      <dgm:prSet/>
      <dgm:spPr/>
      <dgm:t>
        <a:bodyPr/>
        <a:lstStyle/>
        <a:p>
          <a:endParaRPr lang="en-US">
            <a:latin typeface="Arial" pitchFamily="34" charset="0"/>
            <a:cs typeface="Arial" pitchFamily="34" charset="0"/>
          </a:endParaRPr>
        </a:p>
      </dgm:t>
    </dgm:pt>
    <dgm:pt modelId="{8F7FA5CC-3716-4961-8EE2-D80A217534AA}">
      <dgm:prSet phldrT="[Text]" custT="1"/>
      <dgm:spPr>
        <a:solidFill>
          <a:schemeClr val="bg1"/>
        </a:solidFill>
        <a:ln>
          <a:solidFill>
            <a:schemeClr val="accent5">
              <a:lumMod val="50000"/>
            </a:schemeClr>
          </a:solidFill>
        </a:ln>
      </dgm:spPr>
      <dgm:t>
        <a:bodyPr/>
        <a:lstStyle/>
        <a:p>
          <a:r>
            <a:rPr lang="en-US" sz="1200" dirty="0" smtClean="0">
              <a:solidFill>
                <a:schemeClr val="accent4">
                  <a:lumMod val="50000"/>
                </a:schemeClr>
              </a:solidFill>
              <a:latin typeface="Arial" pitchFamily="34" charset="0"/>
              <a:cs typeface="Arial" pitchFamily="34" charset="0"/>
            </a:rPr>
            <a:t>Training</a:t>
          </a:r>
          <a:endParaRPr lang="en-US" sz="1200" dirty="0">
            <a:solidFill>
              <a:schemeClr val="accent4">
                <a:lumMod val="50000"/>
              </a:schemeClr>
            </a:solidFill>
            <a:latin typeface="Arial" pitchFamily="34" charset="0"/>
            <a:cs typeface="Arial" pitchFamily="34" charset="0"/>
          </a:endParaRPr>
        </a:p>
      </dgm:t>
    </dgm:pt>
    <dgm:pt modelId="{6B45152E-856B-4CA0-803F-6A2933E1B556}" type="parTrans" cxnId="{1847825E-E8CA-4F5C-AD27-2C3BFB56CA41}">
      <dgm:prSet/>
      <dgm:spPr/>
      <dgm:t>
        <a:bodyPr/>
        <a:lstStyle/>
        <a:p>
          <a:endParaRPr lang="en-US">
            <a:latin typeface="Arial" pitchFamily="34" charset="0"/>
            <a:cs typeface="Arial" pitchFamily="34" charset="0"/>
          </a:endParaRPr>
        </a:p>
      </dgm:t>
    </dgm:pt>
    <dgm:pt modelId="{DD6F6BBF-5A1C-41BA-BAF6-EB9166174384}" type="sibTrans" cxnId="{1847825E-E8CA-4F5C-AD27-2C3BFB56CA41}">
      <dgm:prSet/>
      <dgm:spPr/>
      <dgm:t>
        <a:bodyPr/>
        <a:lstStyle/>
        <a:p>
          <a:endParaRPr lang="en-US">
            <a:latin typeface="Arial" pitchFamily="34" charset="0"/>
            <a:cs typeface="Arial" pitchFamily="34" charset="0"/>
          </a:endParaRPr>
        </a:p>
      </dgm:t>
    </dgm:pt>
    <dgm:pt modelId="{8662EF01-D25E-4918-9282-0AF421A288FE}">
      <dgm:prSet phldrT="[Text]" custT="1"/>
      <dgm:spPr>
        <a:solidFill>
          <a:schemeClr val="bg1"/>
        </a:solidFill>
        <a:ln>
          <a:solidFill>
            <a:schemeClr val="accent5">
              <a:lumMod val="50000"/>
            </a:schemeClr>
          </a:solidFill>
        </a:ln>
      </dgm:spPr>
      <dgm:t>
        <a:bodyPr/>
        <a:lstStyle/>
        <a:p>
          <a:endParaRPr lang="en-US" sz="1200" dirty="0">
            <a:solidFill>
              <a:schemeClr val="accent4">
                <a:lumMod val="50000"/>
              </a:schemeClr>
            </a:solidFill>
            <a:latin typeface="Arial" pitchFamily="34" charset="0"/>
            <a:cs typeface="Arial" pitchFamily="34" charset="0"/>
          </a:endParaRPr>
        </a:p>
      </dgm:t>
    </dgm:pt>
    <dgm:pt modelId="{AA683452-2738-4096-9C69-BDE2FBD47DCB}" type="parTrans" cxnId="{D2572DF3-AA8E-4F77-8F47-E13FA778AC77}">
      <dgm:prSet/>
      <dgm:spPr/>
      <dgm:t>
        <a:bodyPr/>
        <a:lstStyle/>
        <a:p>
          <a:endParaRPr lang="en-US">
            <a:latin typeface="Arial" pitchFamily="34" charset="0"/>
            <a:cs typeface="Arial" pitchFamily="34" charset="0"/>
          </a:endParaRPr>
        </a:p>
      </dgm:t>
    </dgm:pt>
    <dgm:pt modelId="{1FFB0C60-7C46-4E01-A5F1-266277EA678B}" type="sibTrans" cxnId="{D2572DF3-AA8E-4F77-8F47-E13FA778AC77}">
      <dgm:prSet/>
      <dgm:spPr/>
      <dgm:t>
        <a:bodyPr/>
        <a:lstStyle/>
        <a:p>
          <a:endParaRPr lang="en-US">
            <a:latin typeface="Arial" pitchFamily="34" charset="0"/>
            <a:cs typeface="Arial" pitchFamily="34" charset="0"/>
          </a:endParaRPr>
        </a:p>
      </dgm:t>
    </dgm:pt>
    <dgm:pt modelId="{81B6D6FC-64BF-4819-8739-C5D3EF7A5652}">
      <dgm:prSet phldrT="[Text]" custT="1"/>
      <dgm:spPr/>
      <dgm:t>
        <a:bodyPr/>
        <a:lstStyle/>
        <a:p>
          <a:r>
            <a:rPr lang="en-US" sz="1600" dirty="0" smtClean="0">
              <a:latin typeface="Arial" pitchFamily="34" charset="0"/>
              <a:cs typeface="Arial" pitchFamily="34" charset="0"/>
            </a:rPr>
            <a:t>SQA, SQC, </a:t>
          </a:r>
        </a:p>
        <a:p>
          <a:r>
            <a:rPr lang="en-US" sz="1600" dirty="0" smtClean="0">
              <a:latin typeface="Arial" pitchFamily="34" charset="0"/>
              <a:cs typeface="Arial" pitchFamily="34" charset="0"/>
            </a:rPr>
            <a:t>SQE, TQM</a:t>
          </a:r>
          <a:endParaRPr lang="en-US" sz="1600" dirty="0">
            <a:latin typeface="Arial" pitchFamily="34" charset="0"/>
            <a:cs typeface="Arial" pitchFamily="34" charset="0"/>
          </a:endParaRPr>
        </a:p>
      </dgm:t>
    </dgm:pt>
    <dgm:pt modelId="{40EDC8A2-1FDF-43FE-A951-D14F27EDB560}" type="sibTrans" cxnId="{F6B7F0E3-8623-4839-87B3-2089E80CE6F8}">
      <dgm:prSet/>
      <dgm:spPr/>
      <dgm:t>
        <a:bodyPr/>
        <a:lstStyle/>
        <a:p>
          <a:endParaRPr lang="en-US">
            <a:latin typeface="Arial" pitchFamily="34" charset="0"/>
            <a:cs typeface="Arial" pitchFamily="34" charset="0"/>
          </a:endParaRPr>
        </a:p>
      </dgm:t>
    </dgm:pt>
    <dgm:pt modelId="{0EE40353-A5F8-46D5-8A62-122CA7A84F65}" type="parTrans" cxnId="{F6B7F0E3-8623-4839-87B3-2089E80CE6F8}">
      <dgm:prSet/>
      <dgm:spPr/>
      <dgm:t>
        <a:bodyPr/>
        <a:lstStyle/>
        <a:p>
          <a:endParaRPr lang="en-US">
            <a:latin typeface="Arial" pitchFamily="34" charset="0"/>
            <a:cs typeface="Arial" pitchFamily="34" charset="0"/>
          </a:endParaRPr>
        </a:p>
      </dgm:t>
    </dgm:pt>
    <dgm:pt modelId="{939FA196-F4B9-4DC8-A0A7-9A5B9247434B}">
      <dgm:prSet phldrT="[Text]" custT="1"/>
      <dgm:spPr/>
      <dgm:t>
        <a:bodyPr/>
        <a:lstStyle/>
        <a:p>
          <a:r>
            <a:rPr lang="en-US" sz="1600" dirty="0" smtClean="0">
              <a:latin typeface="Arial" pitchFamily="34" charset="0"/>
              <a:cs typeface="Arial" pitchFamily="34" charset="0"/>
            </a:rPr>
            <a:t>SQA, SQC, SQE, TQM </a:t>
          </a:r>
          <a:endParaRPr lang="en-US" sz="1600" dirty="0">
            <a:latin typeface="Arial" pitchFamily="34" charset="0"/>
            <a:cs typeface="Arial" pitchFamily="34" charset="0"/>
          </a:endParaRPr>
        </a:p>
      </dgm:t>
    </dgm:pt>
    <dgm:pt modelId="{DE5A9776-248E-4407-A0AF-95FCE8290B01}" type="sibTrans" cxnId="{3BD66E81-F308-4C5F-B069-758C89C71E9F}">
      <dgm:prSet/>
      <dgm:spPr/>
      <dgm:t>
        <a:bodyPr/>
        <a:lstStyle/>
        <a:p>
          <a:endParaRPr lang="en-US">
            <a:latin typeface="Arial" pitchFamily="34" charset="0"/>
            <a:cs typeface="Arial" pitchFamily="34" charset="0"/>
          </a:endParaRPr>
        </a:p>
      </dgm:t>
    </dgm:pt>
    <dgm:pt modelId="{237F9110-758F-48E1-A88D-6941C3983F60}" type="parTrans" cxnId="{3BD66E81-F308-4C5F-B069-758C89C71E9F}">
      <dgm:prSet/>
      <dgm:spPr/>
      <dgm:t>
        <a:bodyPr/>
        <a:lstStyle/>
        <a:p>
          <a:endParaRPr lang="en-US">
            <a:latin typeface="Arial" pitchFamily="34" charset="0"/>
            <a:cs typeface="Arial" pitchFamily="34" charset="0"/>
          </a:endParaRPr>
        </a:p>
      </dgm:t>
    </dgm:pt>
    <dgm:pt modelId="{AC32964B-A6D5-42AA-BF44-E237E9FFE812}">
      <dgm:prSet phldrT="[Text]" custT="1"/>
      <dgm:spPr/>
      <dgm:t>
        <a:bodyPr/>
        <a:lstStyle/>
        <a:p>
          <a:r>
            <a:rPr lang="en-US" sz="1600" dirty="0" smtClean="0">
              <a:latin typeface="Arial" pitchFamily="34" charset="0"/>
              <a:cs typeface="Arial" pitchFamily="34" charset="0"/>
            </a:rPr>
            <a:t>SQA, SQC, </a:t>
          </a:r>
        </a:p>
        <a:p>
          <a:r>
            <a:rPr lang="en-US" sz="1600" dirty="0" smtClean="0">
              <a:latin typeface="Arial" pitchFamily="34" charset="0"/>
              <a:cs typeface="Arial" pitchFamily="34" charset="0"/>
            </a:rPr>
            <a:t>SQE,</a:t>
          </a:r>
        </a:p>
        <a:p>
          <a:r>
            <a:rPr lang="en-US" sz="1600" dirty="0" smtClean="0">
              <a:latin typeface="Arial" pitchFamily="34" charset="0"/>
              <a:cs typeface="Arial" pitchFamily="34" charset="0"/>
            </a:rPr>
            <a:t>TQM</a:t>
          </a:r>
          <a:endParaRPr lang="en-US" sz="1600" dirty="0">
            <a:latin typeface="Arial" pitchFamily="34" charset="0"/>
            <a:cs typeface="Arial" pitchFamily="34" charset="0"/>
          </a:endParaRPr>
        </a:p>
      </dgm:t>
    </dgm:pt>
    <dgm:pt modelId="{72FAEFBF-9964-4925-940D-9B39E03018AD}" type="sibTrans" cxnId="{042F4A18-B025-4282-BC03-7C9EC703B507}">
      <dgm:prSet/>
      <dgm:spPr/>
      <dgm:t>
        <a:bodyPr/>
        <a:lstStyle/>
        <a:p>
          <a:endParaRPr lang="en-US">
            <a:latin typeface="Arial" pitchFamily="34" charset="0"/>
            <a:cs typeface="Arial" pitchFamily="34" charset="0"/>
          </a:endParaRPr>
        </a:p>
      </dgm:t>
    </dgm:pt>
    <dgm:pt modelId="{60B38A09-8264-47AE-8BFD-12C61B829630}" type="parTrans" cxnId="{042F4A18-B025-4282-BC03-7C9EC703B507}">
      <dgm:prSet/>
      <dgm:spPr/>
      <dgm:t>
        <a:bodyPr/>
        <a:lstStyle/>
        <a:p>
          <a:endParaRPr lang="en-US">
            <a:latin typeface="Arial" pitchFamily="34" charset="0"/>
            <a:cs typeface="Arial" pitchFamily="34" charset="0"/>
          </a:endParaRPr>
        </a:p>
      </dgm:t>
    </dgm:pt>
    <dgm:pt modelId="{A58BCE3E-FDE0-4B05-A1B2-21554F449E29}">
      <dgm:prSet phldrT="[Text]" custT="1"/>
      <dgm:spPr>
        <a:solidFill>
          <a:schemeClr val="accent5">
            <a:lumMod val="50000"/>
          </a:schemeClr>
        </a:solidFill>
      </dgm:spPr>
      <dgm:t>
        <a:bodyPr/>
        <a:lstStyle/>
        <a:p>
          <a:r>
            <a:rPr lang="en-US" sz="1200" dirty="0" smtClean="0">
              <a:solidFill>
                <a:schemeClr val="bg1"/>
              </a:solidFill>
              <a:latin typeface="Arial" pitchFamily="34" charset="0"/>
              <a:cs typeface="Arial" pitchFamily="34" charset="0"/>
            </a:rPr>
            <a:t>System, IT &amp; Software Dept.</a:t>
          </a:r>
          <a:endParaRPr lang="en-US" sz="1200" dirty="0">
            <a:solidFill>
              <a:schemeClr val="bg1"/>
            </a:solidFill>
            <a:latin typeface="Arial" pitchFamily="34" charset="0"/>
            <a:cs typeface="Arial" pitchFamily="34" charset="0"/>
          </a:endParaRPr>
        </a:p>
      </dgm:t>
    </dgm:pt>
    <dgm:pt modelId="{B655D251-01D1-4315-92DD-ADF9DD2E9F6D}" type="parTrans" cxnId="{A2B19B5A-08BA-47F1-B613-DB3BC975A3F5}">
      <dgm:prSet/>
      <dgm:spPr/>
      <dgm:t>
        <a:bodyPr/>
        <a:lstStyle/>
        <a:p>
          <a:endParaRPr lang="en-US">
            <a:latin typeface="Arial" pitchFamily="34" charset="0"/>
            <a:cs typeface="Arial" pitchFamily="34" charset="0"/>
          </a:endParaRPr>
        </a:p>
      </dgm:t>
    </dgm:pt>
    <dgm:pt modelId="{49D0A515-00EA-4738-A0EB-60D493419052}" type="sibTrans" cxnId="{A2B19B5A-08BA-47F1-B613-DB3BC975A3F5}">
      <dgm:prSet/>
      <dgm:spPr/>
      <dgm:t>
        <a:bodyPr/>
        <a:lstStyle/>
        <a:p>
          <a:endParaRPr lang="en-US">
            <a:latin typeface="Arial" pitchFamily="34" charset="0"/>
            <a:cs typeface="Arial" pitchFamily="34" charset="0"/>
          </a:endParaRPr>
        </a:p>
      </dgm:t>
    </dgm:pt>
    <dgm:pt modelId="{89247038-157F-4582-8EDF-F9FA0AA95D86}">
      <dgm:prSet phldrT="[Text]" custT="1"/>
      <dgm:spPr>
        <a:solidFill>
          <a:schemeClr val="accent5">
            <a:lumMod val="50000"/>
          </a:schemeClr>
        </a:solidFill>
      </dgm:spPr>
      <dgm:t>
        <a:bodyPr/>
        <a:lstStyle/>
        <a:p>
          <a:r>
            <a:rPr lang="en-US" sz="1200" dirty="0" smtClean="0">
              <a:solidFill>
                <a:schemeClr val="bg1"/>
              </a:solidFill>
              <a:latin typeface="Arial" pitchFamily="34" charset="0"/>
              <a:cs typeface="Arial" pitchFamily="34" charset="0"/>
            </a:rPr>
            <a:t>IT Projects</a:t>
          </a:r>
          <a:endParaRPr lang="en-US" sz="1200" dirty="0">
            <a:solidFill>
              <a:schemeClr val="bg1"/>
            </a:solidFill>
            <a:latin typeface="Arial" pitchFamily="34" charset="0"/>
            <a:cs typeface="Arial" pitchFamily="34" charset="0"/>
          </a:endParaRPr>
        </a:p>
      </dgm:t>
    </dgm:pt>
    <dgm:pt modelId="{6E8923CC-FFEA-4753-93AA-349B221E9F98}" type="parTrans" cxnId="{9A0D6CC3-972D-4038-A5AA-D07E4B71EA62}">
      <dgm:prSet/>
      <dgm:spPr/>
      <dgm:t>
        <a:bodyPr/>
        <a:lstStyle/>
        <a:p>
          <a:endParaRPr lang="en-US">
            <a:latin typeface="Arial" pitchFamily="34" charset="0"/>
            <a:cs typeface="Arial" pitchFamily="34" charset="0"/>
          </a:endParaRPr>
        </a:p>
      </dgm:t>
    </dgm:pt>
    <dgm:pt modelId="{2BC65B34-9673-4194-9C15-5A3CF9FB51B0}" type="sibTrans" cxnId="{9A0D6CC3-972D-4038-A5AA-D07E4B71EA62}">
      <dgm:prSet/>
      <dgm:spPr/>
      <dgm:t>
        <a:bodyPr/>
        <a:lstStyle/>
        <a:p>
          <a:endParaRPr lang="en-US">
            <a:latin typeface="Arial" pitchFamily="34" charset="0"/>
            <a:cs typeface="Arial" pitchFamily="34" charset="0"/>
          </a:endParaRPr>
        </a:p>
      </dgm:t>
    </dgm:pt>
    <dgm:pt modelId="{912F7533-9B17-493E-AD17-6A791312006C}">
      <dgm:prSet phldrT="[Text]"/>
      <dgm:spPr>
        <a:solidFill>
          <a:schemeClr val="accent5">
            <a:lumMod val="50000"/>
          </a:schemeClr>
        </a:solidFill>
      </dgm:spPr>
      <dgm:t>
        <a:bodyPr/>
        <a:lstStyle/>
        <a:p>
          <a:r>
            <a:rPr lang="en-US" dirty="0" smtClean="0">
              <a:solidFill>
                <a:schemeClr val="bg1"/>
              </a:solidFill>
              <a:latin typeface="Arial" pitchFamily="34" charset="0"/>
              <a:cs typeface="Arial" pitchFamily="34" charset="0"/>
            </a:rPr>
            <a:t>Web App.</a:t>
          </a:r>
          <a:endParaRPr lang="en-US" dirty="0">
            <a:solidFill>
              <a:schemeClr val="bg1"/>
            </a:solidFill>
            <a:latin typeface="Arial" pitchFamily="34" charset="0"/>
            <a:cs typeface="Arial" pitchFamily="34" charset="0"/>
          </a:endParaRPr>
        </a:p>
      </dgm:t>
    </dgm:pt>
    <dgm:pt modelId="{DDFCE668-B674-4EA3-925B-D253644CD45B}" type="parTrans" cxnId="{D4A90E59-F9FA-44B1-8E70-8D21DF3F364F}">
      <dgm:prSet/>
      <dgm:spPr/>
      <dgm:t>
        <a:bodyPr/>
        <a:lstStyle/>
        <a:p>
          <a:endParaRPr lang="en-US">
            <a:latin typeface="Arial" pitchFamily="34" charset="0"/>
            <a:cs typeface="Arial" pitchFamily="34" charset="0"/>
          </a:endParaRPr>
        </a:p>
      </dgm:t>
    </dgm:pt>
    <dgm:pt modelId="{78101562-60BA-486F-9B29-733D1F3F38AB}" type="sibTrans" cxnId="{D4A90E59-F9FA-44B1-8E70-8D21DF3F364F}">
      <dgm:prSet/>
      <dgm:spPr/>
      <dgm:t>
        <a:bodyPr/>
        <a:lstStyle/>
        <a:p>
          <a:endParaRPr lang="en-US">
            <a:latin typeface="Arial" pitchFamily="34" charset="0"/>
            <a:cs typeface="Arial" pitchFamily="34" charset="0"/>
          </a:endParaRPr>
        </a:p>
      </dgm:t>
    </dgm:pt>
    <dgm:pt modelId="{D94A8A4A-B22F-4567-8A87-6F504E8A1197}">
      <dgm:prSet phldrT="[Text]" custT="1"/>
      <dgm:spPr>
        <a:solidFill>
          <a:schemeClr val="accent4">
            <a:lumMod val="50000"/>
          </a:schemeClr>
        </a:solidFill>
      </dgm:spPr>
      <dgm:t>
        <a:bodyPr/>
        <a:lstStyle/>
        <a:p>
          <a:endParaRPr lang="en-US" sz="1200" dirty="0">
            <a:solidFill>
              <a:schemeClr val="accent4">
                <a:lumMod val="50000"/>
              </a:schemeClr>
            </a:solidFill>
            <a:latin typeface="Arial" pitchFamily="34" charset="0"/>
            <a:cs typeface="Arial" pitchFamily="34" charset="0"/>
          </a:endParaRPr>
        </a:p>
      </dgm:t>
    </dgm:pt>
    <dgm:pt modelId="{AF557C6E-59B5-4BF4-BEA3-7BF09E992841}" type="parTrans" cxnId="{04CFDF88-A899-48F0-83F8-1F66ED3717C2}">
      <dgm:prSet/>
      <dgm:spPr/>
      <dgm:t>
        <a:bodyPr/>
        <a:lstStyle/>
        <a:p>
          <a:endParaRPr lang="en-US">
            <a:latin typeface="Arial" pitchFamily="34" charset="0"/>
            <a:cs typeface="Arial" pitchFamily="34" charset="0"/>
          </a:endParaRPr>
        </a:p>
      </dgm:t>
    </dgm:pt>
    <dgm:pt modelId="{5AFA617D-67B6-4029-891B-539E3597A00E}" type="sibTrans" cxnId="{04CFDF88-A899-48F0-83F8-1F66ED3717C2}">
      <dgm:prSet/>
      <dgm:spPr/>
      <dgm:t>
        <a:bodyPr/>
        <a:lstStyle/>
        <a:p>
          <a:endParaRPr lang="en-US">
            <a:latin typeface="Arial" pitchFamily="34" charset="0"/>
            <a:cs typeface="Arial" pitchFamily="34" charset="0"/>
          </a:endParaRPr>
        </a:p>
      </dgm:t>
    </dgm:pt>
    <dgm:pt modelId="{9DD9E540-816F-44DA-A380-721F871EEEEF}" type="pres">
      <dgm:prSet presAssocID="{A111BD8E-3B13-4F0C-8D66-E28176F319D5}" presName="mainComposite" presStyleCnt="0">
        <dgm:presLayoutVars>
          <dgm:chPref val="1"/>
          <dgm:dir/>
          <dgm:animOne val="branch"/>
          <dgm:animLvl val="lvl"/>
          <dgm:resizeHandles val="exact"/>
        </dgm:presLayoutVars>
      </dgm:prSet>
      <dgm:spPr/>
      <dgm:t>
        <a:bodyPr/>
        <a:lstStyle/>
        <a:p>
          <a:endParaRPr lang="en-US"/>
        </a:p>
      </dgm:t>
    </dgm:pt>
    <dgm:pt modelId="{3A0F768E-FC7C-472D-A0DF-BF31E1ECB6F9}" type="pres">
      <dgm:prSet presAssocID="{A111BD8E-3B13-4F0C-8D66-E28176F319D5}" presName="hierFlow" presStyleCnt="0"/>
      <dgm:spPr/>
    </dgm:pt>
    <dgm:pt modelId="{896B1247-DBBA-43DD-A02C-64380D7D6F6A}" type="pres">
      <dgm:prSet presAssocID="{A111BD8E-3B13-4F0C-8D66-E28176F319D5}" presName="firstBuf" presStyleCnt="0"/>
      <dgm:spPr/>
    </dgm:pt>
    <dgm:pt modelId="{85B2DC61-0FE1-4517-AB40-681E6D8A8E60}" type="pres">
      <dgm:prSet presAssocID="{A111BD8E-3B13-4F0C-8D66-E28176F319D5}" presName="hierChild1" presStyleCnt="0">
        <dgm:presLayoutVars>
          <dgm:chPref val="1"/>
          <dgm:animOne val="branch"/>
          <dgm:animLvl val="lvl"/>
        </dgm:presLayoutVars>
      </dgm:prSet>
      <dgm:spPr/>
    </dgm:pt>
    <dgm:pt modelId="{001454F4-F422-4911-A3FC-C518019BEF75}" type="pres">
      <dgm:prSet presAssocID="{0A3D1A55-A1FE-444C-8537-3A10607D5C19}" presName="Name14" presStyleCnt="0"/>
      <dgm:spPr/>
    </dgm:pt>
    <dgm:pt modelId="{A9C29B8B-1273-41DF-ACBB-639079692F3C}" type="pres">
      <dgm:prSet presAssocID="{0A3D1A55-A1FE-444C-8537-3A10607D5C19}" presName="level1Shape" presStyleLbl="node0" presStyleIdx="0" presStyleCnt="1" custScaleX="251785" custScaleY="124382">
        <dgm:presLayoutVars>
          <dgm:chPref val="3"/>
        </dgm:presLayoutVars>
      </dgm:prSet>
      <dgm:spPr/>
      <dgm:t>
        <a:bodyPr/>
        <a:lstStyle/>
        <a:p>
          <a:endParaRPr lang="en-US"/>
        </a:p>
      </dgm:t>
    </dgm:pt>
    <dgm:pt modelId="{DF87270E-A9EA-45C8-AE9E-D8583F97E967}" type="pres">
      <dgm:prSet presAssocID="{0A3D1A55-A1FE-444C-8537-3A10607D5C19}" presName="hierChild2" presStyleCnt="0"/>
      <dgm:spPr/>
    </dgm:pt>
    <dgm:pt modelId="{8A6DFB09-9DC1-42D4-80EF-3605E198DF5D}" type="pres">
      <dgm:prSet presAssocID="{00B2E6AD-F3AC-485D-910F-893C75CB462E}" presName="Name19" presStyleLbl="parChTrans1D2" presStyleIdx="0" presStyleCnt="3"/>
      <dgm:spPr/>
      <dgm:t>
        <a:bodyPr/>
        <a:lstStyle/>
        <a:p>
          <a:endParaRPr lang="en-US"/>
        </a:p>
      </dgm:t>
    </dgm:pt>
    <dgm:pt modelId="{316B2E33-083D-4BC5-BC35-F779ABDFE413}" type="pres">
      <dgm:prSet presAssocID="{CBA1A71C-2D9D-4538-A246-AF320D8120FB}" presName="Name21" presStyleCnt="0"/>
      <dgm:spPr/>
    </dgm:pt>
    <dgm:pt modelId="{D48A6B6A-7B02-4B04-8EC3-0C175E2264BE}" type="pres">
      <dgm:prSet presAssocID="{CBA1A71C-2D9D-4538-A246-AF320D8120FB}" presName="level2Shape" presStyleLbl="node2" presStyleIdx="0" presStyleCnt="3" custScaleX="213450" custScaleY="140079" custLinFactY="66804" custLinFactNeighborX="-3475" custLinFactNeighborY="100000"/>
      <dgm:spPr/>
      <dgm:t>
        <a:bodyPr/>
        <a:lstStyle/>
        <a:p>
          <a:endParaRPr lang="en-US"/>
        </a:p>
      </dgm:t>
    </dgm:pt>
    <dgm:pt modelId="{DD3DCD44-1C1A-4477-8936-3910509FE6FD}" type="pres">
      <dgm:prSet presAssocID="{CBA1A71C-2D9D-4538-A246-AF320D8120FB}" presName="hierChild3" presStyleCnt="0"/>
      <dgm:spPr/>
    </dgm:pt>
    <dgm:pt modelId="{75E3BFDE-1F94-4303-997D-03F4FD1DAE1C}" type="pres">
      <dgm:prSet presAssocID="{FCA3FCA6-1021-475D-9BB8-D0DA4F38F394}" presName="Name19" presStyleLbl="parChTrans1D3" presStyleIdx="0" presStyleCnt="7"/>
      <dgm:spPr/>
      <dgm:t>
        <a:bodyPr/>
        <a:lstStyle/>
        <a:p>
          <a:endParaRPr lang="en-US"/>
        </a:p>
      </dgm:t>
    </dgm:pt>
    <dgm:pt modelId="{E7660E72-8227-4B1A-A76E-95C3099636FE}" type="pres">
      <dgm:prSet presAssocID="{0BD69F7D-1C95-42E8-BC25-7F77F124DBAF}" presName="Name21" presStyleCnt="0"/>
      <dgm:spPr/>
    </dgm:pt>
    <dgm:pt modelId="{88683CA6-D5D3-4974-88FB-7185415171AE}" type="pres">
      <dgm:prSet presAssocID="{0BD69F7D-1C95-42E8-BC25-7F77F124DBAF}" presName="level2Shape" presStyleLbl="node3" presStyleIdx="0" presStyleCnt="7" custScaleX="147849" custScaleY="145062" custLinFactY="100000" custLinFactNeighborX="-61451" custLinFactNeighborY="197119"/>
      <dgm:spPr/>
      <dgm:t>
        <a:bodyPr/>
        <a:lstStyle/>
        <a:p>
          <a:endParaRPr lang="en-US"/>
        </a:p>
      </dgm:t>
    </dgm:pt>
    <dgm:pt modelId="{CE9304AC-B4C4-4BC2-8666-9590E8322C22}" type="pres">
      <dgm:prSet presAssocID="{0BD69F7D-1C95-42E8-BC25-7F77F124DBAF}" presName="hierChild3" presStyleCnt="0"/>
      <dgm:spPr/>
    </dgm:pt>
    <dgm:pt modelId="{C3FF82D3-8B0B-4893-8983-30856BC0CE6C}" type="pres">
      <dgm:prSet presAssocID="{E8F73BBC-F76F-44B0-8E8E-6B209941FBFB}" presName="Name19" presStyleLbl="parChTrans1D3" presStyleIdx="1" presStyleCnt="7"/>
      <dgm:spPr/>
      <dgm:t>
        <a:bodyPr/>
        <a:lstStyle/>
        <a:p>
          <a:endParaRPr lang="en-US"/>
        </a:p>
      </dgm:t>
    </dgm:pt>
    <dgm:pt modelId="{B4BFDC77-F21B-4270-A0C8-D20CEDFE39BE}" type="pres">
      <dgm:prSet presAssocID="{3F1ED3AE-F38C-4155-9FB0-62A4B436C250}" presName="Name21" presStyleCnt="0"/>
      <dgm:spPr/>
    </dgm:pt>
    <dgm:pt modelId="{5411E105-91DA-40C3-8B69-6275ADA8D5BE}" type="pres">
      <dgm:prSet presAssocID="{3F1ED3AE-F38C-4155-9FB0-62A4B436C250}" presName="level2Shape" presStyleLbl="node3" presStyleIdx="1" presStyleCnt="7" custScaleX="175489" custScaleY="122665" custLinFactY="100000" custLinFactNeighborX="-67248" custLinFactNeighborY="197119"/>
      <dgm:spPr/>
      <dgm:t>
        <a:bodyPr/>
        <a:lstStyle/>
        <a:p>
          <a:endParaRPr lang="en-US"/>
        </a:p>
      </dgm:t>
    </dgm:pt>
    <dgm:pt modelId="{3A79DAB4-B275-4C42-B322-C9168AB9D1AB}" type="pres">
      <dgm:prSet presAssocID="{3F1ED3AE-F38C-4155-9FB0-62A4B436C250}" presName="hierChild3" presStyleCnt="0"/>
      <dgm:spPr/>
    </dgm:pt>
    <dgm:pt modelId="{FE1ACAE3-7434-4FA5-9AAE-E74358552860}" type="pres">
      <dgm:prSet presAssocID="{10BB2F7D-27E7-472D-8A7D-C7A0AC238FC8}" presName="Name19" presStyleLbl="parChTrans1D2" presStyleIdx="1" presStyleCnt="3"/>
      <dgm:spPr/>
      <dgm:t>
        <a:bodyPr/>
        <a:lstStyle/>
        <a:p>
          <a:endParaRPr lang="en-US"/>
        </a:p>
      </dgm:t>
    </dgm:pt>
    <dgm:pt modelId="{4D526B8E-F28B-409B-A461-4919ECF48C32}" type="pres">
      <dgm:prSet presAssocID="{BE958B59-44A3-40E6-9DAF-F272D403B5E1}" presName="Name21" presStyleCnt="0"/>
      <dgm:spPr/>
    </dgm:pt>
    <dgm:pt modelId="{B21DA2F1-2074-4CF2-B0D1-5590DA163C50}" type="pres">
      <dgm:prSet presAssocID="{BE958B59-44A3-40E6-9DAF-F272D403B5E1}" presName="level2Shape" presStyleLbl="node2" presStyleIdx="1" presStyleCnt="3" custScaleX="201350" custScaleY="94754" custLinFactY="66804" custLinFactNeighborX="-3475" custLinFactNeighborY="100000"/>
      <dgm:spPr/>
      <dgm:t>
        <a:bodyPr/>
        <a:lstStyle/>
        <a:p>
          <a:endParaRPr lang="en-US"/>
        </a:p>
      </dgm:t>
    </dgm:pt>
    <dgm:pt modelId="{5355349B-4B01-4685-9377-C0C9C607024C}" type="pres">
      <dgm:prSet presAssocID="{BE958B59-44A3-40E6-9DAF-F272D403B5E1}" presName="hierChild3" presStyleCnt="0"/>
      <dgm:spPr/>
    </dgm:pt>
    <dgm:pt modelId="{37087D86-DB9A-41A6-8CAD-988F371C99DE}" type="pres">
      <dgm:prSet presAssocID="{6B45152E-856B-4CA0-803F-6A2933E1B556}" presName="Name19" presStyleLbl="parChTrans1D3" presStyleIdx="2" presStyleCnt="7"/>
      <dgm:spPr/>
      <dgm:t>
        <a:bodyPr/>
        <a:lstStyle/>
        <a:p>
          <a:endParaRPr lang="en-US"/>
        </a:p>
      </dgm:t>
    </dgm:pt>
    <dgm:pt modelId="{82AB2AE7-A359-4EB4-B606-330B25D942B7}" type="pres">
      <dgm:prSet presAssocID="{8F7FA5CC-3716-4961-8EE2-D80A217534AA}" presName="Name21" presStyleCnt="0"/>
      <dgm:spPr/>
    </dgm:pt>
    <dgm:pt modelId="{69F8769D-27C7-49EE-98F1-F78702CE8E9B}" type="pres">
      <dgm:prSet presAssocID="{8F7FA5CC-3716-4961-8EE2-D80A217534AA}" presName="level2Shape" presStyleLbl="node3" presStyleIdx="2" presStyleCnt="7" custScaleX="175401" custScaleY="137410" custLinFactY="100000" custLinFactNeighborX="-78844" custLinFactNeighborY="197119"/>
      <dgm:spPr/>
      <dgm:t>
        <a:bodyPr/>
        <a:lstStyle/>
        <a:p>
          <a:endParaRPr lang="en-US"/>
        </a:p>
      </dgm:t>
    </dgm:pt>
    <dgm:pt modelId="{52807AFB-825D-4981-8241-67ACB0C2902A}" type="pres">
      <dgm:prSet presAssocID="{8F7FA5CC-3716-4961-8EE2-D80A217534AA}" presName="hierChild3" presStyleCnt="0"/>
      <dgm:spPr/>
    </dgm:pt>
    <dgm:pt modelId="{7B92D4C6-BB26-4A8A-9CEA-ADA6F6449061}" type="pres">
      <dgm:prSet presAssocID="{AA683452-2738-4096-9C69-BDE2FBD47DCB}" presName="Name19" presStyleLbl="parChTrans1D3" presStyleIdx="3" presStyleCnt="7"/>
      <dgm:spPr/>
      <dgm:t>
        <a:bodyPr/>
        <a:lstStyle/>
        <a:p>
          <a:endParaRPr lang="en-US"/>
        </a:p>
      </dgm:t>
    </dgm:pt>
    <dgm:pt modelId="{3ECB471B-7D34-479E-AEDD-4EE9108A1ABC}" type="pres">
      <dgm:prSet presAssocID="{8662EF01-D25E-4918-9282-0AF421A288FE}" presName="Name21" presStyleCnt="0"/>
      <dgm:spPr/>
    </dgm:pt>
    <dgm:pt modelId="{5678EA3A-3078-493D-8E51-1D70B57823A4}" type="pres">
      <dgm:prSet presAssocID="{8662EF01-D25E-4918-9282-0AF421A288FE}" presName="level2Shape" presStyleLbl="node3" presStyleIdx="3" presStyleCnt="7" custFlipHor="0" custScaleX="46577" custScaleY="134779" custLinFactY="101803" custLinFactNeighborX="-87785" custLinFactNeighborY="200000"/>
      <dgm:spPr/>
      <dgm:t>
        <a:bodyPr/>
        <a:lstStyle/>
        <a:p>
          <a:endParaRPr lang="en-US"/>
        </a:p>
      </dgm:t>
    </dgm:pt>
    <dgm:pt modelId="{B381A297-6750-4D2F-9F43-E918F518757E}" type="pres">
      <dgm:prSet presAssocID="{8662EF01-D25E-4918-9282-0AF421A288FE}" presName="hierChild3" presStyleCnt="0"/>
      <dgm:spPr/>
    </dgm:pt>
    <dgm:pt modelId="{E88144C1-7F56-41C9-B1C5-11DE6324E996}" type="pres">
      <dgm:prSet presAssocID="{B655D251-01D1-4315-92DD-ADF9DD2E9F6D}" presName="Name19" presStyleLbl="parChTrans1D2" presStyleIdx="2" presStyleCnt="3"/>
      <dgm:spPr/>
      <dgm:t>
        <a:bodyPr/>
        <a:lstStyle/>
        <a:p>
          <a:endParaRPr lang="en-US"/>
        </a:p>
      </dgm:t>
    </dgm:pt>
    <dgm:pt modelId="{11E23AD2-F06A-4DC7-9EF8-76FAD17A4833}" type="pres">
      <dgm:prSet presAssocID="{A58BCE3E-FDE0-4B05-A1B2-21554F449E29}" presName="Name21" presStyleCnt="0"/>
      <dgm:spPr/>
    </dgm:pt>
    <dgm:pt modelId="{1E3E08AD-20E0-4635-81A5-103B2ECAA966}" type="pres">
      <dgm:prSet presAssocID="{A58BCE3E-FDE0-4B05-A1B2-21554F449E29}" presName="level2Shape" presStyleLbl="node2" presStyleIdx="2" presStyleCnt="3" custScaleX="348135" custScaleY="157485" custLinFactY="66804" custLinFactNeighborX="-3475" custLinFactNeighborY="100000"/>
      <dgm:spPr/>
      <dgm:t>
        <a:bodyPr/>
        <a:lstStyle/>
        <a:p>
          <a:endParaRPr lang="en-US"/>
        </a:p>
      </dgm:t>
    </dgm:pt>
    <dgm:pt modelId="{58E68C23-7FA5-4CC5-82D8-083A7500E2C4}" type="pres">
      <dgm:prSet presAssocID="{A58BCE3E-FDE0-4B05-A1B2-21554F449E29}" presName="hierChild3" presStyleCnt="0"/>
      <dgm:spPr/>
    </dgm:pt>
    <dgm:pt modelId="{7BC07C4A-5249-4368-8F18-D02F1708F483}" type="pres">
      <dgm:prSet presAssocID="{6E8923CC-FFEA-4753-93AA-349B221E9F98}" presName="Name19" presStyleLbl="parChTrans1D3" presStyleIdx="4" presStyleCnt="7"/>
      <dgm:spPr/>
      <dgm:t>
        <a:bodyPr/>
        <a:lstStyle/>
        <a:p>
          <a:endParaRPr lang="en-US"/>
        </a:p>
      </dgm:t>
    </dgm:pt>
    <dgm:pt modelId="{D338E255-2947-4E0E-A744-ABF7B77A0C7F}" type="pres">
      <dgm:prSet presAssocID="{89247038-157F-4582-8EDF-F9FA0AA95D86}" presName="Name21" presStyleCnt="0"/>
      <dgm:spPr/>
    </dgm:pt>
    <dgm:pt modelId="{9555072E-D1A4-4A2F-AF97-CB55A8854964}" type="pres">
      <dgm:prSet presAssocID="{89247038-157F-4582-8EDF-F9FA0AA95D86}" presName="level2Shape" presStyleLbl="node3" presStyleIdx="4" presStyleCnt="7" custScaleX="182429" custScaleY="169646" custLinFactY="100000" custLinFactNeighborX="-3475" custLinFactNeighborY="197119"/>
      <dgm:spPr/>
      <dgm:t>
        <a:bodyPr/>
        <a:lstStyle/>
        <a:p>
          <a:endParaRPr lang="en-US"/>
        </a:p>
      </dgm:t>
    </dgm:pt>
    <dgm:pt modelId="{980BC62C-1B50-4FB8-B61E-34625F08D163}" type="pres">
      <dgm:prSet presAssocID="{89247038-157F-4582-8EDF-F9FA0AA95D86}" presName="hierChild3" presStyleCnt="0"/>
      <dgm:spPr/>
    </dgm:pt>
    <dgm:pt modelId="{FF36C4AB-B598-4579-8AD9-C9DD49CFD7A0}" type="pres">
      <dgm:prSet presAssocID="{DDFCE668-B674-4EA3-925B-D253644CD45B}" presName="Name19" presStyleLbl="parChTrans1D3" presStyleIdx="5" presStyleCnt="7"/>
      <dgm:spPr/>
      <dgm:t>
        <a:bodyPr/>
        <a:lstStyle/>
        <a:p>
          <a:endParaRPr lang="en-US"/>
        </a:p>
      </dgm:t>
    </dgm:pt>
    <dgm:pt modelId="{D38A3F39-EAA1-461A-8EA0-BE7F7C80E3BA}" type="pres">
      <dgm:prSet presAssocID="{912F7533-9B17-493E-AD17-6A791312006C}" presName="Name21" presStyleCnt="0"/>
      <dgm:spPr/>
    </dgm:pt>
    <dgm:pt modelId="{B32FACB0-0631-4DFF-8653-AE6F46548C42}" type="pres">
      <dgm:prSet presAssocID="{912F7533-9B17-493E-AD17-6A791312006C}" presName="level2Shape" presStyleLbl="node3" presStyleIdx="5" presStyleCnt="7" custScaleX="171637" custScaleY="171615" custLinFactY="100000" custLinFactNeighborX="-10140" custLinFactNeighborY="197271"/>
      <dgm:spPr/>
      <dgm:t>
        <a:bodyPr/>
        <a:lstStyle/>
        <a:p>
          <a:endParaRPr lang="en-US"/>
        </a:p>
      </dgm:t>
    </dgm:pt>
    <dgm:pt modelId="{FF407658-0CDF-4CD2-B537-0D514ADD7236}" type="pres">
      <dgm:prSet presAssocID="{912F7533-9B17-493E-AD17-6A791312006C}" presName="hierChild3" presStyleCnt="0"/>
      <dgm:spPr/>
    </dgm:pt>
    <dgm:pt modelId="{9C392C99-76A3-49DE-9529-261383DE2E8D}" type="pres">
      <dgm:prSet presAssocID="{AF557C6E-59B5-4BF4-BEA3-7BF09E992841}" presName="Name19" presStyleLbl="parChTrans1D3" presStyleIdx="6" presStyleCnt="7"/>
      <dgm:spPr/>
      <dgm:t>
        <a:bodyPr/>
        <a:lstStyle/>
        <a:p>
          <a:endParaRPr lang="en-US"/>
        </a:p>
      </dgm:t>
    </dgm:pt>
    <dgm:pt modelId="{80710E6D-725D-41D5-9B61-B7BF19A75F0D}" type="pres">
      <dgm:prSet presAssocID="{D94A8A4A-B22F-4567-8A87-6F504E8A1197}" presName="Name21" presStyleCnt="0"/>
      <dgm:spPr/>
    </dgm:pt>
    <dgm:pt modelId="{20E1CFE9-9C82-46DC-B922-7CD615F9E0AF}" type="pres">
      <dgm:prSet presAssocID="{D94A8A4A-B22F-4567-8A87-6F504E8A1197}" presName="level2Shape" presStyleLbl="node3" presStyleIdx="6" presStyleCnt="7" custScaleX="55333" custScaleY="180729" custLinFactY="100000" custLinFactNeighborX="-3475" custLinFactNeighborY="197119"/>
      <dgm:spPr/>
      <dgm:t>
        <a:bodyPr/>
        <a:lstStyle/>
        <a:p>
          <a:endParaRPr lang="en-US"/>
        </a:p>
      </dgm:t>
    </dgm:pt>
    <dgm:pt modelId="{9856675D-4A27-4240-BC57-A8455C38CA8C}" type="pres">
      <dgm:prSet presAssocID="{D94A8A4A-B22F-4567-8A87-6F504E8A1197}" presName="hierChild3" presStyleCnt="0"/>
      <dgm:spPr/>
    </dgm:pt>
    <dgm:pt modelId="{0AB95E9B-3E9F-41C3-B0B0-8759498CE207}" type="pres">
      <dgm:prSet presAssocID="{A111BD8E-3B13-4F0C-8D66-E28176F319D5}" presName="bgShapesFlow" presStyleCnt="0"/>
      <dgm:spPr/>
    </dgm:pt>
    <dgm:pt modelId="{9F6D51AD-CDA8-4C90-92DD-88EEFB7450EA}" type="pres">
      <dgm:prSet presAssocID="{939FA196-F4B9-4DC8-A0A7-9A5B9247434B}" presName="rectComp" presStyleCnt="0"/>
      <dgm:spPr/>
    </dgm:pt>
    <dgm:pt modelId="{9B5E6459-E11B-48E3-AF91-ADD6F51717A7}" type="pres">
      <dgm:prSet presAssocID="{939FA196-F4B9-4DC8-A0A7-9A5B9247434B}" presName="bgRect" presStyleLbl="bgShp" presStyleIdx="0" presStyleCnt="3" custScaleY="259581"/>
      <dgm:spPr/>
      <dgm:t>
        <a:bodyPr/>
        <a:lstStyle/>
        <a:p>
          <a:endParaRPr lang="en-US"/>
        </a:p>
      </dgm:t>
    </dgm:pt>
    <dgm:pt modelId="{A43EDE79-BD45-4AEF-AFA3-C3445403A4C6}" type="pres">
      <dgm:prSet presAssocID="{939FA196-F4B9-4DC8-A0A7-9A5B9247434B}" presName="bgRectTx" presStyleLbl="bgShp" presStyleIdx="0" presStyleCnt="3">
        <dgm:presLayoutVars>
          <dgm:bulletEnabled val="1"/>
        </dgm:presLayoutVars>
      </dgm:prSet>
      <dgm:spPr/>
      <dgm:t>
        <a:bodyPr/>
        <a:lstStyle/>
        <a:p>
          <a:endParaRPr lang="en-US"/>
        </a:p>
      </dgm:t>
    </dgm:pt>
    <dgm:pt modelId="{5E1C053B-66BE-401F-A0FD-1E734832C4AE}" type="pres">
      <dgm:prSet presAssocID="{939FA196-F4B9-4DC8-A0A7-9A5B9247434B}" presName="spComp" presStyleCnt="0"/>
      <dgm:spPr/>
    </dgm:pt>
    <dgm:pt modelId="{335437D1-6D88-453D-A5A9-BEFA162975EE}" type="pres">
      <dgm:prSet presAssocID="{939FA196-F4B9-4DC8-A0A7-9A5B9247434B}" presName="vSp" presStyleCnt="0"/>
      <dgm:spPr/>
    </dgm:pt>
    <dgm:pt modelId="{086D3A19-E8EC-4E59-AF48-0285E4A6F7AD}" type="pres">
      <dgm:prSet presAssocID="{81B6D6FC-64BF-4819-8739-C5D3EF7A5652}" presName="rectComp" presStyleCnt="0"/>
      <dgm:spPr/>
    </dgm:pt>
    <dgm:pt modelId="{5EB3AFEE-712E-4175-8E90-9A43D30E0630}" type="pres">
      <dgm:prSet presAssocID="{81B6D6FC-64BF-4819-8739-C5D3EF7A5652}" presName="bgRect" presStyleLbl="bgShp" presStyleIdx="1" presStyleCnt="3" custScaleY="209647"/>
      <dgm:spPr/>
      <dgm:t>
        <a:bodyPr/>
        <a:lstStyle/>
        <a:p>
          <a:endParaRPr lang="en-US"/>
        </a:p>
      </dgm:t>
    </dgm:pt>
    <dgm:pt modelId="{8951AB56-6DB7-4DEF-961E-6DCA560CAB45}" type="pres">
      <dgm:prSet presAssocID="{81B6D6FC-64BF-4819-8739-C5D3EF7A5652}" presName="bgRectTx" presStyleLbl="bgShp" presStyleIdx="1" presStyleCnt="3">
        <dgm:presLayoutVars>
          <dgm:bulletEnabled val="1"/>
        </dgm:presLayoutVars>
      </dgm:prSet>
      <dgm:spPr/>
      <dgm:t>
        <a:bodyPr/>
        <a:lstStyle/>
        <a:p>
          <a:endParaRPr lang="en-US"/>
        </a:p>
      </dgm:t>
    </dgm:pt>
    <dgm:pt modelId="{70D3B3D7-614B-4F22-AE0E-D04FDAFA08E8}" type="pres">
      <dgm:prSet presAssocID="{81B6D6FC-64BF-4819-8739-C5D3EF7A5652}" presName="spComp" presStyleCnt="0"/>
      <dgm:spPr/>
    </dgm:pt>
    <dgm:pt modelId="{F2AF5EBA-503D-4E76-A98B-3955CB6F4ACD}" type="pres">
      <dgm:prSet presAssocID="{81B6D6FC-64BF-4819-8739-C5D3EF7A5652}" presName="vSp" presStyleCnt="0"/>
      <dgm:spPr/>
    </dgm:pt>
    <dgm:pt modelId="{3EEB2D13-F4B9-46CD-BBDB-69D162E45B0E}" type="pres">
      <dgm:prSet presAssocID="{AC32964B-A6D5-42AA-BF44-E237E9FFE812}" presName="rectComp" presStyleCnt="0"/>
      <dgm:spPr/>
    </dgm:pt>
    <dgm:pt modelId="{D5D9A457-4FFF-4A74-8982-28E6B30B1C19}" type="pres">
      <dgm:prSet presAssocID="{AC32964B-A6D5-42AA-BF44-E237E9FFE812}" presName="bgRect" presStyleLbl="bgShp" presStyleIdx="2" presStyleCnt="3" custScaleY="326300" custLinFactNeighborX="-1486"/>
      <dgm:spPr/>
      <dgm:t>
        <a:bodyPr/>
        <a:lstStyle/>
        <a:p>
          <a:endParaRPr lang="en-US"/>
        </a:p>
      </dgm:t>
    </dgm:pt>
    <dgm:pt modelId="{840FDE1E-E18C-497B-8D9E-2677F5BA0139}" type="pres">
      <dgm:prSet presAssocID="{AC32964B-A6D5-42AA-BF44-E237E9FFE812}" presName="bgRectTx" presStyleLbl="bgShp" presStyleIdx="2" presStyleCnt="3">
        <dgm:presLayoutVars>
          <dgm:bulletEnabled val="1"/>
        </dgm:presLayoutVars>
      </dgm:prSet>
      <dgm:spPr/>
      <dgm:t>
        <a:bodyPr/>
        <a:lstStyle/>
        <a:p>
          <a:endParaRPr lang="en-US"/>
        </a:p>
      </dgm:t>
    </dgm:pt>
  </dgm:ptLst>
  <dgm:cxnLst>
    <dgm:cxn modelId="{59F1CEA5-3666-4347-88DD-89E96B910644}" type="presOf" srcId="{00B2E6AD-F3AC-485D-910F-893C75CB462E}" destId="{8A6DFB09-9DC1-42D4-80EF-3605E198DF5D}" srcOrd="0" destOrd="0" presId="urn:microsoft.com/office/officeart/2005/8/layout/hierarchy6"/>
    <dgm:cxn modelId="{8672EFBE-EAB0-4E8A-A67A-D460440441A3}" type="presOf" srcId="{D94A8A4A-B22F-4567-8A87-6F504E8A1197}" destId="{20E1CFE9-9C82-46DC-B922-7CD615F9E0AF}" srcOrd="0" destOrd="0" presId="urn:microsoft.com/office/officeart/2005/8/layout/hierarchy6"/>
    <dgm:cxn modelId="{042F4A18-B025-4282-BC03-7C9EC703B507}" srcId="{A111BD8E-3B13-4F0C-8D66-E28176F319D5}" destId="{AC32964B-A6D5-42AA-BF44-E237E9FFE812}" srcOrd="3" destOrd="0" parTransId="{60B38A09-8264-47AE-8BFD-12C61B829630}" sibTransId="{72FAEFBF-9964-4925-940D-9B39E03018AD}"/>
    <dgm:cxn modelId="{871B6313-0029-4989-86BE-8E2472384413}" type="presOf" srcId="{AA683452-2738-4096-9C69-BDE2FBD47DCB}" destId="{7B92D4C6-BB26-4A8A-9CEA-ADA6F6449061}" srcOrd="0" destOrd="0" presId="urn:microsoft.com/office/officeart/2005/8/layout/hierarchy6"/>
    <dgm:cxn modelId="{04CFDF88-A899-48F0-83F8-1F66ED3717C2}" srcId="{A58BCE3E-FDE0-4B05-A1B2-21554F449E29}" destId="{D94A8A4A-B22F-4567-8A87-6F504E8A1197}" srcOrd="2" destOrd="0" parTransId="{AF557C6E-59B5-4BF4-BEA3-7BF09E992841}" sibTransId="{5AFA617D-67B6-4029-891B-539E3597A00E}"/>
    <dgm:cxn modelId="{D47CF3C0-E60D-4A40-8B5C-0B362FCAA781}" type="presOf" srcId="{81B6D6FC-64BF-4819-8739-C5D3EF7A5652}" destId="{5EB3AFEE-712E-4175-8E90-9A43D30E0630}" srcOrd="0" destOrd="0" presId="urn:microsoft.com/office/officeart/2005/8/layout/hierarchy6"/>
    <dgm:cxn modelId="{05A2C896-0F46-43DC-96AF-A1AA69516966}" type="presOf" srcId="{AC32964B-A6D5-42AA-BF44-E237E9FFE812}" destId="{D5D9A457-4FFF-4A74-8982-28E6B30B1C19}" srcOrd="0" destOrd="0" presId="urn:microsoft.com/office/officeart/2005/8/layout/hierarchy6"/>
    <dgm:cxn modelId="{C1241206-1D0D-42A6-B97E-C776DCDB3C1C}" type="presOf" srcId="{3F1ED3AE-F38C-4155-9FB0-62A4B436C250}" destId="{5411E105-91DA-40C3-8B69-6275ADA8D5BE}" srcOrd="0" destOrd="0" presId="urn:microsoft.com/office/officeart/2005/8/layout/hierarchy6"/>
    <dgm:cxn modelId="{ECC5BCFC-D2C2-4704-86AE-667A165B5682}" type="presOf" srcId="{AF557C6E-59B5-4BF4-BEA3-7BF09E992841}" destId="{9C392C99-76A3-49DE-9529-261383DE2E8D}" srcOrd="0" destOrd="0" presId="urn:microsoft.com/office/officeart/2005/8/layout/hierarchy6"/>
    <dgm:cxn modelId="{2FBFDF0A-5908-4542-B2AB-E9024405AA3C}" type="presOf" srcId="{8662EF01-D25E-4918-9282-0AF421A288FE}" destId="{5678EA3A-3078-493D-8E51-1D70B57823A4}" srcOrd="0" destOrd="0" presId="urn:microsoft.com/office/officeart/2005/8/layout/hierarchy6"/>
    <dgm:cxn modelId="{F6B7F0E3-8623-4839-87B3-2089E80CE6F8}" srcId="{A111BD8E-3B13-4F0C-8D66-E28176F319D5}" destId="{81B6D6FC-64BF-4819-8739-C5D3EF7A5652}" srcOrd="2" destOrd="0" parTransId="{0EE40353-A5F8-46D5-8A62-122CA7A84F65}" sibTransId="{40EDC8A2-1FDF-43FE-A951-D14F27EDB560}"/>
    <dgm:cxn modelId="{E06C2CFC-BD78-4E6F-819A-700C1935E827}" type="presOf" srcId="{10BB2F7D-27E7-472D-8A7D-C7A0AC238FC8}" destId="{FE1ACAE3-7434-4FA5-9AAE-E74358552860}" srcOrd="0" destOrd="0" presId="urn:microsoft.com/office/officeart/2005/8/layout/hierarchy6"/>
    <dgm:cxn modelId="{3A5C33F1-A1AD-434B-A229-1B8B9BEAE546}" type="presOf" srcId="{6E8923CC-FFEA-4753-93AA-349B221E9F98}" destId="{7BC07C4A-5249-4368-8F18-D02F1708F483}" srcOrd="0" destOrd="0" presId="urn:microsoft.com/office/officeart/2005/8/layout/hierarchy6"/>
    <dgm:cxn modelId="{B0CF0F27-5057-4908-A313-EBFA580E450F}" srcId="{0A3D1A55-A1FE-444C-8537-3A10607D5C19}" destId="{BE958B59-44A3-40E6-9DAF-F272D403B5E1}" srcOrd="1" destOrd="0" parTransId="{10BB2F7D-27E7-472D-8A7D-C7A0AC238FC8}" sibTransId="{894C636F-ABCD-40B6-8713-3711EAF42DE2}"/>
    <dgm:cxn modelId="{384A5B7C-AD9B-48F4-AFCA-468E940F2686}" type="presOf" srcId="{89247038-157F-4582-8EDF-F9FA0AA95D86}" destId="{9555072E-D1A4-4A2F-AF97-CB55A8854964}" srcOrd="0" destOrd="0" presId="urn:microsoft.com/office/officeart/2005/8/layout/hierarchy6"/>
    <dgm:cxn modelId="{5A448C6C-493E-4C20-A881-C4E605417AE6}" type="presOf" srcId="{BE958B59-44A3-40E6-9DAF-F272D403B5E1}" destId="{B21DA2F1-2074-4CF2-B0D1-5590DA163C50}" srcOrd="0" destOrd="0" presId="urn:microsoft.com/office/officeart/2005/8/layout/hierarchy6"/>
    <dgm:cxn modelId="{1847825E-E8CA-4F5C-AD27-2C3BFB56CA41}" srcId="{BE958B59-44A3-40E6-9DAF-F272D403B5E1}" destId="{8F7FA5CC-3716-4961-8EE2-D80A217534AA}" srcOrd="0" destOrd="0" parTransId="{6B45152E-856B-4CA0-803F-6A2933E1B556}" sibTransId="{DD6F6BBF-5A1C-41BA-BAF6-EB9166174384}"/>
    <dgm:cxn modelId="{48EDD993-BE34-4750-BC76-84BA5EA95BE2}" srcId="{0A3D1A55-A1FE-444C-8537-3A10607D5C19}" destId="{CBA1A71C-2D9D-4538-A246-AF320D8120FB}" srcOrd="0" destOrd="0" parTransId="{00B2E6AD-F3AC-485D-910F-893C75CB462E}" sibTransId="{0549B84C-BDC8-4BE1-8938-CF51A64C6049}"/>
    <dgm:cxn modelId="{8168E8D4-8F71-433C-80D0-3E94A390C1F3}" type="presOf" srcId="{B655D251-01D1-4315-92DD-ADF9DD2E9F6D}" destId="{E88144C1-7F56-41C9-B1C5-11DE6324E996}" srcOrd="0" destOrd="0" presId="urn:microsoft.com/office/officeart/2005/8/layout/hierarchy6"/>
    <dgm:cxn modelId="{3BD66E81-F308-4C5F-B069-758C89C71E9F}" srcId="{A111BD8E-3B13-4F0C-8D66-E28176F319D5}" destId="{939FA196-F4B9-4DC8-A0A7-9A5B9247434B}" srcOrd="1" destOrd="0" parTransId="{237F9110-758F-48E1-A88D-6941C3983F60}" sibTransId="{DE5A9776-248E-4407-A0AF-95FCE8290B01}"/>
    <dgm:cxn modelId="{8719B5FC-E059-4A54-A620-5559D3DE5132}" type="presOf" srcId="{912F7533-9B17-493E-AD17-6A791312006C}" destId="{B32FACB0-0631-4DFF-8653-AE6F46548C42}" srcOrd="0" destOrd="0" presId="urn:microsoft.com/office/officeart/2005/8/layout/hierarchy6"/>
    <dgm:cxn modelId="{9A0D6CC3-972D-4038-A5AA-D07E4B71EA62}" srcId="{A58BCE3E-FDE0-4B05-A1B2-21554F449E29}" destId="{89247038-157F-4582-8EDF-F9FA0AA95D86}" srcOrd="0" destOrd="0" parTransId="{6E8923CC-FFEA-4753-93AA-349B221E9F98}" sibTransId="{2BC65B34-9673-4194-9C15-5A3CF9FB51B0}"/>
    <dgm:cxn modelId="{9DB08DEE-A087-4706-8700-4A1D5B955884}" srcId="{A111BD8E-3B13-4F0C-8D66-E28176F319D5}" destId="{0A3D1A55-A1FE-444C-8537-3A10607D5C19}" srcOrd="0" destOrd="0" parTransId="{2B9A430E-894A-4C2D-9B1A-DFB7444BF1B3}" sibTransId="{5F2D42BC-FF5D-4B38-8DAA-0F88223E1EB8}"/>
    <dgm:cxn modelId="{A2B19B5A-08BA-47F1-B613-DB3BC975A3F5}" srcId="{0A3D1A55-A1FE-444C-8537-3A10607D5C19}" destId="{A58BCE3E-FDE0-4B05-A1B2-21554F449E29}" srcOrd="2" destOrd="0" parTransId="{B655D251-01D1-4315-92DD-ADF9DD2E9F6D}" sibTransId="{49D0A515-00EA-4738-A0EB-60D493419052}"/>
    <dgm:cxn modelId="{568EA7F7-611C-4831-B4BD-9FA8953FC855}" type="presOf" srcId="{E8F73BBC-F76F-44B0-8E8E-6B209941FBFB}" destId="{C3FF82D3-8B0B-4893-8983-30856BC0CE6C}" srcOrd="0" destOrd="0" presId="urn:microsoft.com/office/officeart/2005/8/layout/hierarchy6"/>
    <dgm:cxn modelId="{10E5DCDD-AC21-4250-B407-7055904D5DFC}" type="presOf" srcId="{CBA1A71C-2D9D-4538-A246-AF320D8120FB}" destId="{D48A6B6A-7B02-4B04-8EC3-0C175E2264BE}" srcOrd="0" destOrd="0" presId="urn:microsoft.com/office/officeart/2005/8/layout/hierarchy6"/>
    <dgm:cxn modelId="{63A111A1-CBC0-4F85-8B84-3C1DB80479AA}" srcId="{CBA1A71C-2D9D-4538-A246-AF320D8120FB}" destId="{0BD69F7D-1C95-42E8-BC25-7F77F124DBAF}" srcOrd="0" destOrd="0" parTransId="{FCA3FCA6-1021-475D-9BB8-D0DA4F38F394}" sibTransId="{E6AA4E84-3C01-4630-9869-222B81324293}"/>
    <dgm:cxn modelId="{840FB198-5D27-4A2A-9A80-61FEF87E209E}" type="presOf" srcId="{81B6D6FC-64BF-4819-8739-C5D3EF7A5652}" destId="{8951AB56-6DB7-4DEF-961E-6DCA560CAB45}" srcOrd="1" destOrd="0" presId="urn:microsoft.com/office/officeart/2005/8/layout/hierarchy6"/>
    <dgm:cxn modelId="{93C444FA-0C47-412E-873F-9A6CD80915FE}" type="presOf" srcId="{FCA3FCA6-1021-475D-9BB8-D0DA4F38F394}" destId="{75E3BFDE-1F94-4303-997D-03F4FD1DAE1C}" srcOrd="0" destOrd="0" presId="urn:microsoft.com/office/officeart/2005/8/layout/hierarchy6"/>
    <dgm:cxn modelId="{682592DD-0A88-4B6E-BE87-4D6030427C54}" type="presOf" srcId="{A111BD8E-3B13-4F0C-8D66-E28176F319D5}" destId="{9DD9E540-816F-44DA-A380-721F871EEEEF}" srcOrd="0" destOrd="0" presId="urn:microsoft.com/office/officeart/2005/8/layout/hierarchy6"/>
    <dgm:cxn modelId="{DBE2C0D7-F7AF-4825-8556-DFE368DCC33A}" type="presOf" srcId="{939FA196-F4B9-4DC8-A0A7-9A5B9247434B}" destId="{9B5E6459-E11B-48E3-AF91-ADD6F51717A7}" srcOrd="0" destOrd="0" presId="urn:microsoft.com/office/officeart/2005/8/layout/hierarchy6"/>
    <dgm:cxn modelId="{D2572DF3-AA8E-4F77-8F47-E13FA778AC77}" srcId="{BE958B59-44A3-40E6-9DAF-F272D403B5E1}" destId="{8662EF01-D25E-4918-9282-0AF421A288FE}" srcOrd="1" destOrd="0" parTransId="{AA683452-2738-4096-9C69-BDE2FBD47DCB}" sibTransId="{1FFB0C60-7C46-4E01-A5F1-266277EA678B}"/>
    <dgm:cxn modelId="{F47109F7-8ECE-4DBA-B174-A415C8B7D55B}" type="presOf" srcId="{A58BCE3E-FDE0-4B05-A1B2-21554F449E29}" destId="{1E3E08AD-20E0-4635-81A5-103B2ECAA966}" srcOrd="0" destOrd="0" presId="urn:microsoft.com/office/officeart/2005/8/layout/hierarchy6"/>
    <dgm:cxn modelId="{05DDEAE8-981F-4527-A636-C47BFE30F301}" type="presOf" srcId="{0A3D1A55-A1FE-444C-8537-3A10607D5C19}" destId="{A9C29B8B-1273-41DF-ACBB-639079692F3C}" srcOrd="0" destOrd="0" presId="urn:microsoft.com/office/officeart/2005/8/layout/hierarchy6"/>
    <dgm:cxn modelId="{2F2CEFBC-8569-4DA3-A29A-0EEFB45215F2}" type="presOf" srcId="{AC32964B-A6D5-42AA-BF44-E237E9FFE812}" destId="{840FDE1E-E18C-497B-8D9E-2677F5BA0139}" srcOrd="1" destOrd="0" presId="urn:microsoft.com/office/officeart/2005/8/layout/hierarchy6"/>
    <dgm:cxn modelId="{27B891B9-DC10-4833-ADC7-7223CC209C1E}" type="presOf" srcId="{8F7FA5CC-3716-4961-8EE2-D80A217534AA}" destId="{69F8769D-27C7-49EE-98F1-F78702CE8E9B}" srcOrd="0" destOrd="0" presId="urn:microsoft.com/office/officeart/2005/8/layout/hierarchy6"/>
    <dgm:cxn modelId="{9DF6534B-2376-4E6D-A9FE-1E8220F3278E}" type="presOf" srcId="{DDFCE668-B674-4EA3-925B-D253644CD45B}" destId="{FF36C4AB-B598-4579-8AD9-C9DD49CFD7A0}" srcOrd="0" destOrd="0" presId="urn:microsoft.com/office/officeart/2005/8/layout/hierarchy6"/>
    <dgm:cxn modelId="{7A5AB371-649E-4AB7-99BC-3A97C4DA2504}" type="presOf" srcId="{6B45152E-856B-4CA0-803F-6A2933E1B556}" destId="{37087D86-DB9A-41A6-8CAD-988F371C99DE}" srcOrd="0" destOrd="0" presId="urn:microsoft.com/office/officeart/2005/8/layout/hierarchy6"/>
    <dgm:cxn modelId="{8D9CD938-3B3C-442F-8402-6843DF043D78}" type="presOf" srcId="{0BD69F7D-1C95-42E8-BC25-7F77F124DBAF}" destId="{88683CA6-D5D3-4974-88FB-7185415171AE}" srcOrd="0" destOrd="0" presId="urn:microsoft.com/office/officeart/2005/8/layout/hierarchy6"/>
    <dgm:cxn modelId="{D4A90E59-F9FA-44B1-8E70-8D21DF3F364F}" srcId="{A58BCE3E-FDE0-4B05-A1B2-21554F449E29}" destId="{912F7533-9B17-493E-AD17-6A791312006C}" srcOrd="1" destOrd="0" parTransId="{DDFCE668-B674-4EA3-925B-D253644CD45B}" sibTransId="{78101562-60BA-486F-9B29-733D1F3F38AB}"/>
    <dgm:cxn modelId="{B37AE485-94FA-423C-B8EC-C1D624EF4903}" type="presOf" srcId="{939FA196-F4B9-4DC8-A0A7-9A5B9247434B}" destId="{A43EDE79-BD45-4AEF-AFA3-C3445403A4C6}" srcOrd="1" destOrd="0" presId="urn:microsoft.com/office/officeart/2005/8/layout/hierarchy6"/>
    <dgm:cxn modelId="{E7B35FC9-C252-4CC6-97EF-E260F0163009}" srcId="{CBA1A71C-2D9D-4538-A246-AF320D8120FB}" destId="{3F1ED3AE-F38C-4155-9FB0-62A4B436C250}" srcOrd="1" destOrd="0" parTransId="{E8F73BBC-F76F-44B0-8E8E-6B209941FBFB}" sibTransId="{B57A770E-B233-40EB-8E42-C24D60787422}"/>
    <dgm:cxn modelId="{2EC96EF9-3893-42C9-B2D5-6A66A9815AFB}" type="presParOf" srcId="{9DD9E540-816F-44DA-A380-721F871EEEEF}" destId="{3A0F768E-FC7C-472D-A0DF-BF31E1ECB6F9}" srcOrd="0" destOrd="0" presId="urn:microsoft.com/office/officeart/2005/8/layout/hierarchy6"/>
    <dgm:cxn modelId="{9775D3DB-98B5-452D-B633-6981FB35F507}" type="presParOf" srcId="{3A0F768E-FC7C-472D-A0DF-BF31E1ECB6F9}" destId="{896B1247-DBBA-43DD-A02C-64380D7D6F6A}" srcOrd="0" destOrd="0" presId="urn:microsoft.com/office/officeart/2005/8/layout/hierarchy6"/>
    <dgm:cxn modelId="{D9D6F4F1-21B0-4EC1-8794-597AD1287BDF}" type="presParOf" srcId="{3A0F768E-FC7C-472D-A0DF-BF31E1ECB6F9}" destId="{85B2DC61-0FE1-4517-AB40-681E6D8A8E60}" srcOrd="1" destOrd="0" presId="urn:microsoft.com/office/officeart/2005/8/layout/hierarchy6"/>
    <dgm:cxn modelId="{908118BB-9EF6-43C2-9DA6-D51FC3D83841}" type="presParOf" srcId="{85B2DC61-0FE1-4517-AB40-681E6D8A8E60}" destId="{001454F4-F422-4911-A3FC-C518019BEF75}" srcOrd="0" destOrd="0" presId="urn:microsoft.com/office/officeart/2005/8/layout/hierarchy6"/>
    <dgm:cxn modelId="{0C0BE22B-3A70-42CC-ADF6-EE9E91E49BE4}" type="presParOf" srcId="{001454F4-F422-4911-A3FC-C518019BEF75}" destId="{A9C29B8B-1273-41DF-ACBB-639079692F3C}" srcOrd="0" destOrd="0" presId="urn:microsoft.com/office/officeart/2005/8/layout/hierarchy6"/>
    <dgm:cxn modelId="{3CB528FB-64BB-4842-ADEA-89C6678CAE1F}" type="presParOf" srcId="{001454F4-F422-4911-A3FC-C518019BEF75}" destId="{DF87270E-A9EA-45C8-AE9E-D8583F97E967}" srcOrd="1" destOrd="0" presId="urn:microsoft.com/office/officeart/2005/8/layout/hierarchy6"/>
    <dgm:cxn modelId="{C2B6EF8D-CF35-4AB1-BE69-4DE16CCF98D8}" type="presParOf" srcId="{DF87270E-A9EA-45C8-AE9E-D8583F97E967}" destId="{8A6DFB09-9DC1-42D4-80EF-3605E198DF5D}" srcOrd="0" destOrd="0" presId="urn:microsoft.com/office/officeart/2005/8/layout/hierarchy6"/>
    <dgm:cxn modelId="{18C9AD8F-72A9-47A3-AC73-E551A5CFC087}" type="presParOf" srcId="{DF87270E-A9EA-45C8-AE9E-D8583F97E967}" destId="{316B2E33-083D-4BC5-BC35-F779ABDFE413}" srcOrd="1" destOrd="0" presId="urn:microsoft.com/office/officeart/2005/8/layout/hierarchy6"/>
    <dgm:cxn modelId="{48881F5E-0F1B-4517-8025-7BE5322C46B6}" type="presParOf" srcId="{316B2E33-083D-4BC5-BC35-F779ABDFE413}" destId="{D48A6B6A-7B02-4B04-8EC3-0C175E2264BE}" srcOrd="0" destOrd="0" presId="urn:microsoft.com/office/officeart/2005/8/layout/hierarchy6"/>
    <dgm:cxn modelId="{4D2E5429-6C05-4802-8BDE-0858E0A2AB61}" type="presParOf" srcId="{316B2E33-083D-4BC5-BC35-F779ABDFE413}" destId="{DD3DCD44-1C1A-4477-8936-3910509FE6FD}" srcOrd="1" destOrd="0" presId="urn:microsoft.com/office/officeart/2005/8/layout/hierarchy6"/>
    <dgm:cxn modelId="{516694D0-A4AF-4D1B-9C52-315E9330B785}" type="presParOf" srcId="{DD3DCD44-1C1A-4477-8936-3910509FE6FD}" destId="{75E3BFDE-1F94-4303-997D-03F4FD1DAE1C}" srcOrd="0" destOrd="0" presId="urn:microsoft.com/office/officeart/2005/8/layout/hierarchy6"/>
    <dgm:cxn modelId="{0C823A9F-F5C9-473B-99DC-E070F43CD1FA}" type="presParOf" srcId="{DD3DCD44-1C1A-4477-8936-3910509FE6FD}" destId="{E7660E72-8227-4B1A-A76E-95C3099636FE}" srcOrd="1" destOrd="0" presId="urn:microsoft.com/office/officeart/2005/8/layout/hierarchy6"/>
    <dgm:cxn modelId="{C93B6BDA-3CA1-4622-B4CA-6E05B41BCCA0}" type="presParOf" srcId="{E7660E72-8227-4B1A-A76E-95C3099636FE}" destId="{88683CA6-D5D3-4974-88FB-7185415171AE}" srcOrd="0" destOrd="0" presId="urn:microsoft.com/office/officeart/2005/8/layout/hierarchy6"/>
    <dgm:cxn modelId="{F5E6D046-4691-4BB7-BAC7-5648CB7CE523}" type="presParOf" srcId="{E7660E72-8227-4B1A-A76E-95C3099636FE}" destId="{CE9304AC-B4C4-4BC2-8666-9590E8322C22}" srcOrd="1" destOrd="0" presId="urn:microsoft.com/office/officeart/2005/8/layout/hierarchy6"/>
    <dgm:cxn modelId="{353936A2-811E-4BB7-A38F-D4BFD809F32B}" type="presParOf" srcId="{DD3DCD44-1C1A-4477-8936-3910509FE6FD}" destId="{C3FF82D3-8B0B-4893-8983-30856BC0CE6C}" srcOrd="2" destOrd="0" presId="urn:microsoft.com/office/officeart/2005/8/layout/hierarchy6"/>
    <dgm:cxn modelId="{CDD53926-1DBA-4BC4-9299-9F13EB7A016A}" type="presParOf" srcId="{DD3DCD44-1C1A-4477-8936-3910509FE6FD}" destId="{B4BFDC77-F21B-4270-A0C8-D20CEDFE39BE}" srcOrd="3" destOrd="0" presId="urn:microsoft.com/office/officeart/2005/8/layout/hierarchy6"/>
    <dgm:cxn modelId="{6E0B296F-334E-4380-B371-F1FBC104C8AD}" type="presParOf" srcId="{B4BFDC77-F21B-4270-A0C8-D20CEDFE39BE}" destId="{5411E105-91DA-40C3-8B69-6275ADA8D5BE}" srcOrd="0" destOrd="0" presId="urn:microsoft.com/office/officeart/2005/8/layout/hierarchy6"/>
    <dgm:cxn modelId="{BC457527-8562-4DD8-A9A8-8D77BD98350C}" type="presParOf" srcId="{B4BFDC77-F21B-4270-A0C8-D20CEDFE39BE}" destId="{3A79DAB4-B275-4C42-B322-C9168AB9D1AB}" srcOrd="1" destOrd="0" presId="urn:microsoft.com/office/officeart/2005/8/layout/hierarchy6"/>
    <dgm:cxn modelId="{6556E5EE-6D6A-4B24-B5AC-6D53766EBD15}" type="presParOf" srcId="{DF87270E-A9EA-45C8-AE9E-D8583F97E967}" destId="{FE1ACAE3-7434-4FA5-9AAE-E74358552860}" srcOrd="2" destOrd="0" presId="urn:microsoft.com/office/officeart/2005/8/layout/hierarchy6"/>
    <dgm:cxn modelId="{AABF3924-C339-4048-B836-7EAED608AA8A}" type="presParOf" srcId="{DF87270E-A9EA-45C8-AE9E-D8583F97E967}" destId="{4D526B8E-F28B-409B-A461-4919ECF48C32}" srcOrd="3" destOrd="0" presId="urn:microsoft.com/office/officeart/2005/8/layout/hierarchy6"/>
    <dgm:cxn modelId="{320E9D6C-499B-4124-823B-CBF8C9A735B2}" type="presParOf" srcId="{4D526B8E-F28B-409B-A461-4919ECF48C32}" destId="{B21DA2F1-2074-4CF2-B0D1-5590DA163C50}" srcOrd="0" destOrd="0" presId="urn:microsoft.com/office/officeart/2005/8/layout/hierarchy6"/>
    <dgm:cxn modelId="{4D0975C9-57D7-42CB-8FEC-B895B94205D9}" type="presParOf" srcId="{4D526B8E-F28B-409B-A461-4919ECF48C32}" destId="{5355349B-4B01-4685-9377-C0C9C607024C}" srcOrd="1" destOrd="0" presId="urn:microsoft.com/office/officeart/2005/8/layout/hierarchy6"/>
    <dgm:cxn modelId="{20108954-88E7-4E07-A2B7-3AD50C07DFDF}" type="presParOf" srcId="{5355349B-4B01-4685-9377-C0C9C607024C}" destId="{37087D86-DB9A-41A6-8CAD-988F371C99DE}" srcOrd="0" destOrd="0" presId="urn:microsoft.com/office/officeart/2005/8/layout/hierarchy6"/>
    <dgm:cxn modelId="{93807AA5-1067-434E-98B4-AB2C6029DE31}" type="presParOf" srcId="{5355349B-4B01-4685-9377-C0C9C607024C}" destId="{82AB2AE7-A359-4EB4-B606-330B25D942B7}" srcOrd="1" destOrd="0" presId="urn:microsoft.com/office/officeart/2005/8/layout/hierarchy6"/>
    <dgm:cxn modelId="{1B9867AC-DB17-47C1-ABAB-D4DED105E06A}" type="presParOf" srcId="{82AB2AE7-A359-4EB4-B606-330B25D942B7}" destId="{69F8769D-27C7-49EE-98F1-F78702CE8E9B}" srcOrd="0" destOrd="0" presId="urn:microsoft.com/office/officeart/2005/8/layout/hierarchy6"/>
    <dgm:cxn modelId="{D60CB9E4-625C-4301-8CF0-75B333AD6F47}" type="presParOf" srcId="{82AB2AE7-A359-4EB4-B606-330B25D942B7}" destId="{52807AFB-825D-4981-8241-67ACB0C2902A}" srcOrd="1" destOrd="0" presId="urn:microsoft.com/office/officeart/2005/8/layout/hierarchy6"/>
    <dgm:cxn modelId="{6FA7A5A7-2BB9-4459-8EE3-5663C2E7A188}" type="presParOf" srcId="{5355349B-4B01-4685-9377-C0C9C607024C}" destId="{7B92D4C6-BB26-4A8A-9CEA-ADA6F6449061}" srcOrd="2" destOrd="0" presId="urn:microsoft.com/office/officeart/2005/8/layout/hierarchy6"/>
    <dgm:cxn modelId="{BD72B81E-1375-4F0B-913A-E29F18C787D8}" type="presParOf" srcId="{5355349B-4B01-4685-9377-C0C9C607024C}" destId="{3ECB471B-7D34-479E-AEDD-4EE9108A1ABC}" srcOrd="3" destOrd="0" presId="urn:microsoft.com/office/officeart/2005/8/layout/hierarchy6"/>
    <dgm:cxn modelId="{7C2B7556-3D54-48F1-98DE-BA5DB288BE95}" type="presParOf" srcId="{3ECB471B-7D34-479E-AEDD-4EE9108A1ABC}" destId="{5678EA3A-3078-493D-8E51-1D70B57823A4}" srcOrd="0" destOrd="0" presId="urn:microsoft.com/office/officeart/2005/8/layout/hierarchy6"/>
    <dgm:cxn modelId="{C91129C5-6110-44F8-B31C-C85CF8DE42D0}" type="presParOf" srcId="{3ECB471B-7D34-479E-AEDD-4EE9108A1ABC}" destId="{B381A297-6750-4D2F-9F43-E918F518757E}" srcOrd="1" destOrd="0" presId="urn:microsoft.com/office/officeart/2005/8/layout/hierarchy6"/>
    <dgm:cxn modelId="{E8F97472-910F-414B-B5CE-C9A1856B0A97}" type="presParOf" srcId="{DF87270E-A9EA-45C8-AE9E-D8583F97E967}" destId="{E88144C1-7F56-41C9-B1C5-11DE6324E996}" srcOrd="4" destOrd="0" presId="urn:microsoft.com/office/officeart/2005/8/layout/hierarchy6"/>
    <dgm:cxn modelId="{758801AC-2965-46ED-AC96-26D058BDF909}" type="presParOf" srcId="{DF87270E-A9EA-45C8-AE9E-D8583F97E967}" destId="{11E23AD2-F06A-4DC7-9EF8-76FAD17A4833}" srcOrd="5" destOrd="0" presId="urn:microsoft.com/office/officeart/2005/8/layout/hierarchy6"/>
    <dgm:cxn modelId="{D88FD99E-BCEA-4B21-B49C-5B72A7488671}" type="presParOf" srcId="{11E23AD2-F06A-4DC7-9EF8-76FAD17A4833}" destId="{1E3E08AD-20E0-4635-81A5-103B2ECAA966}" srcOrd="0" destOrd="0" presId="urn:microsoft.com/office/officeart/2005/8/layout/hierarchy6"/>
    <dgm:cxn modelId="{515FC5D9-E458-49DF-A296-DFFF84263B62}" type="presParOf" srcId="{11E23AD2-F06A-4DC7-9EF8-76FAD17A4833}" destId="{58E68C23-7FA5-4CC5-82D8-083A7500E2C4}" srcOrd="1" destOrd="0" presId="urn:microsoft.com/office/officeart/2005/8/layout/hierarchy6"/>
    <dgm:cxn modelId="{6E7A37C1-FBCC-4D13-8E62-01FA67315F6A}" type="presParOf" srcId="{58E68C23-7FA5-4CC5-82D8-083A7500E2C4}" destId="{7BC07C4A-5249-4368-8F18-D02F1708F483}" srcOrd="0" destOrd="0" presId="urn:microsoft.com/office/officeart/2005/8/layout/hierarchy6"/>
    <dgm:cxn modelId="{F859F353-3CE2-4AAD-AC0D-118FC3D9A5D9}" type="presParOf" srcId="{58E68C23-7FA5-4CC5-82D8-083A7500E2C4}" destId="{D338E255-2947-4E0E-A744-ABF7B77A0C7F}" srcOrd="1" destOrd="0" presId="urn:microsoft.com/office/officeart/2005/8/layout/hierarchy6"/>
    <dgm:cxn modelId="{3C858782-5A70-48B3-8DB9-C3B8948922B6}" type="presParOf" srcId="{D338E255-2947-4E0E-A744-ABF7B77A0C7F}" destId="{9555072E-D1A4-4A2F-AF97-CB55A8854964}" srcOrd="0" destOrd="0" presId="urn:microsoft.com/office/officeart/2005/8/layout/hierarchy6"/>
    <dgm:cxn modelId="{2C25C4DE-7A93-420D-9EE1-2FCCA320E268}" type="presParOf" srcId="{D338E255-2947-4E0E-A744-ABF7B77A0C7F}" destId="{980BC62C-1B50-4FB8-B61E-34625F08D163}" srcOrd="1" destOrd="0" presId="urn:microsoft.com/office/officeart/2005/8/layout/hierarchy6"/>
    <dgm:cxn modelId="{8C55FC65-B85F-4F49-8989-5131D7EFCB44}" type="presParOf" srcId="{58E68C23-7FA5-4CC5-82D8-083A7500E2C4}" destId="{FF36C4AB-B598-4579-8AD9-C9DD49CFD7A0}" srcOrd="2" destOrd="0" presId="urn:microsoft.com/office/officeart/2005/8/layout/hierarchy6"/>
    <dgm:cxn modelId="{DB35A0A0-5D86-4FBD-9F8B-501073C3E179}" type="presParOf" srcId="{58E68C23-7FA5-4CC5-82D8-083A7500E2C4}" destId="{D38A3F39-EAA1-461A-8EA0-BE7F7C80E3BA}" srcOrd="3" destOrd="0" presId="urn:microsoft.com/office/officeart/2005/8/layout/hierarchy6"/>
    <dgm:cxn modelId="{F799E119-4B8B-4C30-8CE2-8A374F5E0162}" type="presParOf" srcId="{D38A3F39-EAA1-461A-8EA0-BE7F7C80E3BA}" destId="{B32FACB0-0631-4DFF-8653-AE6F46548C42}" srcOrd="0" destOrd="0" presId="urn:microsoft.com/office/officeart/2005/8/layout/hierarchy6"/>
    <dgm:cxn modelId="{B4A817BE-18BE-4CA9-805B-9DD73881B299}" type="presParOf" srcId="{D38A3F39-EAA1-461A-8EA0-BE7F7C80E3BA}" destId="{FF407658-0CDF-4CD2-B537-0D514ADD7236}" srcOrd="1" destOrd="0" presId="urn:microsoft.com/office/officeart/2005/8/layout/hierarchy6"/>
    <dgm:cxn modelId="{0C98B908-5F4D-4E44-80B6-19330BD55A72}" type="presParOf" srcId="{58E68C23-7FA5-4CC5-82D8-083A7500E2C4}" destId="{9C392C99-76A3-49DE-9529-261383DE2E8D}" srcOrd="4" destOrd="0" presId="urn:microsoft.com/office/officeart/2005/8/layout/hierarchy6"/>
    <dgm:cxn modelId="{B4A79FC4-BEFF-4B0A-A718-760E29237469}" type="presParOf" srcId="{58E68C23-7FA5-4CC5-82D8-083A7500E2C4}" destId="{80710E6D-725D-41D5-9B61-B7BF19A75F0D}" srcOrd="5" destOrd="0" presId="urn:microsoft.com/office/officeart/2005/8/layout/hierarchy6"/>
    <dgm:cxn modelId="{0BD3835E-0C19-48C5-A24B-2B51017690D5}" type="presParOf" srcId="{80710E6D-725D-41D5-9B61-B7BF19A75F0D}" destId="{20E1CFE9-9C82-46DC-B922-7CD615F9E0AF}" srcOrd="0" destOrd="0" presId="urn:microsoft.com/office/officeart/2005/8/layout/hierarchy6"/>
    <dgm:cxn modelId="{A45F03F1-5846-4892-8A39-9174FF2C04AC}" type="presParOf" srcId="{80710E6D-725D-41D5-9B61-B7BF19A75F0D}" destId="{9856675D-4A27-4240-BC57-A8455C38CA8C}" srcOrd="1" destOrd="0" presId="urn:microsoft.com/office/officeart/2005/8/layout/hierarchy6"/>
    <dgm:cxn modelId="{1CC00479-CEAD-4D58-A050-AE312EE51FD3}" type="presParOf" srcId="{9DD9E540-816F-44DA-A380-721F871EEEEF}" destId="{0AB95E9B-3E9F-41C3-B0B0-8759498CE207}" srcOrd="1" destOrd="0" presId="urn:microsoft.com/office/officeart/2005/8/layout/hierarchy6"/>
    <dgm:cxn modelId="{DCEDCAE3-D09C-44F1-8023-DA1E4011C9DB}" type="presParOf" srcId="{0AB95E9B-3E9F-41C3-B0B0-8759498CE207}" destId="{9F6D51AD-CDA8-4C90-92DD-88EEFB7450EA}" srcOrd="0" destOrd="0" presId="urn:microsoft.com/office/officeart/2005/8/layout/hierarchy6"/>
    <dgm:cxn modelId="{341017F7-EC18-4E90-8B04-EFC9E566574A}" type="presParOf" srcId="{9F6D51AD-CDA8-4C90-92DD-88EEFB7450EA}" destId="{9B5E6459-E11B-48E3-AF91-ADD6F51717A7}" srcOrd="0" destOrd="0" presId="urn:microsoft.com/office/officeart/2005/8/layout/hierarchy6"/>
    <dgm:cxn modelId="{43665933-7EFB-4444-91A6-F31D3D9216C9}" type="presParOf" srcId="{9F6D51AD-CDA8-4C90-92DD-88EEFB7450EA}" destId="{A43EDE79-BD45-4AEF-AFA3-C3445403A4C6}" srcOrd="1" destOrd="0" presId="urn:microsoft.com/office/officeart/2005/8/layout/hierarchy6"/>
    <dgm:cxn modelId="{2CB22D01-F3C1-49DB-9D18-975C4484BD9C}" type="presParOf" srcId="{0AB95E9B-3E9F-41C3-B0B0-8759498CE207}" destId="{5E1C053B-66BE-401F-A0FD-1E734832C4AE}" srcOrd="1" destOrd="0" presId="urn:microsoft.com/office/officeart/2005/8/layout/hierarchy6"/>
    <dgm:cxn modelId="{BFA8300B-1747-451D-AF38-E6A0324F7F25}" type="presParOf" srcId="{5E1C053B-66BE-401F-A0FD-1E734832C4AE}" destId="{335437D1-6D88-453D-A5A9-BEFA162975EE}" srcOrd="0" destOrd="0" presId="urn:microsoft.com/office/officeart/2005/8/layout/hierarchy6"/>
    <dgm:cxn modelId="{611801BA-43C5-4C41-9333-6932266F63E3}" type="presParOf" srcId="{0AB95E9B-3E9F-41C3-B0B0-8759498CE207}" destId="{086D3A19-E8EC-4E59-AF48-0285E4A6F7AD}" srcOrd="2" destOrd="0" presId="urn:microsoft.com/office/officeart/2005/8/layout/hierarchy6"/>
    <dgm:cxn modelId="{B1220E80-D776-4868-9123-5E97FFD652D7}" type="presParOf" srcId="{086D3A19-E8EC-4E59-AF48-0285E4A6F7AD}" destId="{5EB3AFEE-712E-4175-8E90-9A43D30E0630}" srcOrd="0" destOrd="0" presId="urn:microsoft.com/office/officeart/2005/8/layout/hierarchy6"/>
    <dgm:cxn modelId="{C7C09068-42BC-40E0-90E2-A9F85BEF90EB}" type="presParOf" srcId="{086D3A19-E8EC-4E59-AF48-0285E4A6F7AD}" destId="{8951AB56-6DB7-4DEF-961E-6DCA560CAB45}" srcOrd="1" destOrd="0" presId="urn:microsoft.com/office/officeart/2005/8/layout/hierarchy6"/>
    <dgm:cxn modelId="{0BEC6486-5493-445E-A1D2-BC76BA102E9F}" type="presParOf" srcId="{0AB95E9B-3E9F-41C3-B0B0-8759498CE207}" destId="{70D3B3D7-614B-4F22-AE0E-D04FDAFA08E8}" srcOrd="3" destOrd="0" presId="urn:microsoft.com/office/officeart/2005/8/layout/hierarchy6"/>
    <dgm:cxn modelId="{3BE3D5F9-998C-4752-A128-99F0E99D650A}" type="presParOf" srcId="{70D3B3D7-614B-4F22-AE0E-D04FDAFA08E8}" destId="{F2AF5EBA-503D-4E76-A98B-3955CB6F4ACD}" srcOrd="0" destOrd="0" presId="urn:microsoft.com/office/officeart/2005/8/layout/hierarchy6"/>
    <dgm:cxn modelId="{A5A6C639-BE2A-4990-9F05-B25120333183}" type="presParOf" srcId="{0AB95E9B-3E9F-41C3-B0B0-8759498CE207}" destId="{3EEB2D13-F4B9-46CD-BBDB-69D162E45B0E}" srcOrd="4" destOrd="0" presId="urn:microsoft.com/office/officeart/2005/8/layout/hierarchy6"/>
    <dgm:cxn modelId="{B19FE46A-6F9A-4117-A63F-C0687489E723}" type="presParOf" srcId="{3EEB2D13-F4B9-46CD-BBDB-69D162E45B0E}" destId="{D5D9A457-4FFF-4A74-8982-28E6B30B1C19}" srcOrd="0" destOrd="0" presId="urn:microsoft.com/office/officeart/2005/8/layout/hierarchy6"/>
    <dgm:cxn modelId="{8C1B49A8-E704-4654-8329-7DAD1B0B9FEA}" type="presParOf" srcId="{3EEB2D13-F4B9-46CD-BBDB-69D162E45B0E}" destId="{840FDE1E-E18C-497B-8D9E-2677F5BA0139}"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6626AC-7DA1-47C5-B9BD-74154B624D7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9383C6D-9D63-4A8B-BED6-AA109D347E62}">
      <dgm:prSet phldrT="[Text]"/>
      <dgm:spPr/>
      <dgm:t>
        <a:bodyPr/>
        <a:lstStyle/>
        <a:p>
          <a:r>
            <a:rPr lang="en-US" dirty="0" smtClean="0"/>
            <a:t>SQA, SQC, SQE, TQM</a:t>
          </a:r>
          <a:endParaRPr lang="en-US" dirty="0"/>
        </a:p>
      </dgm:t>
    </dgm:pt>
    <dgm:pt modelId="{A22A685A-7CA3-4DBD-AA93-6600828BB3BA}" type="parTrans" cxnId="{D9E4A34D-DD38-4912-BCB2-80CFFC8A5948}">
      <dgm:prSet/>
      <dgm:spPr/>
      <dgm:t>
        <a:bodyPr/>
        <a:lstStyle/>
        <a:p>
          <a:endParaRPr lang="en-US"/>
        </a:p>
      </dgm:t>
    </dgm:pt>
    <dgm:pt modelId="{222BB27D-4751-4E66-B085-BE9E37673CFD}" type="sibTrans" cxnId="{D9E4A34D-DD38-4912-BCB2-80CFFC8A5948}">
      <dgm:prSet/>
      <dgm:spPr/>
      <dgm:t>
        <a:bodyPr/>
        <a:lstStyle/>
        <a:p>
          <a:endParaRPr lang="en-US"/>
        </a:p>
      </dgm:t>
    </dgm:pt>
    <dgm:pt modelId="{C2A6B596-BFF4-4288-875D-89FAA94DD6AA}">
      <dgm:prSet phldrT="[Text]"/>
      <dgm:spPr/>
      <dgm:t>
        <a:bodyPr/>
        <a:lstStyle/>
        <a:p>
          <a:r>
            <a:rPr lang="en-US" dirty="0" smtClean="0"/>
            <a:t>Requirement</a:t>
          </a:r>
          <a:endParaRPr lang="en-US" dirty="0"/>
        </a:p>
      </dgm:t>
    </dgm:pt>
    <dgm:pt modelId="{81E6C369-FAAF-4FAA-8F4A-B209B945C56C}" type="parTrans" cxnId="{BFE179F1-4209-4048-9B1B-B8D22B0387CF}">
      <dgm:prSet/>
      <dgm:spPr/>
      <dgm:t>
        <a:bodyPr/>
        <a:lstStyle/>
        <a:p>
          <a:endParaRPr lang="en-US"/>
        </a:p>
      </dgm:t>
    </dgm:pt>
    <dgm:pt modelId="{BDF60869-46B7-4465-A31C-AB48D50793EF}" type="sibTrans" cxnId="{BFE179F1-4209-4048-9B1B-B8D22B0387CF}">
      <dgm:prSet/>
      <dgm:spPr/>
      <dgm:t>
        <a:bodyPr/>
        <a:lstStyle/>
        <a:p>
          <a:endParaRPr lang="en-US"/>
        </a:p>
      </dgm:t>
    </dgm:pt>
    <dgm:pt modelId="{42138D48-7AF2-4426-B6F6-C98B7841390A}">
      <dgm:prSet phldrT="[Text]"/>
      <dgm:spPr/>
      <dgm:t>
        <a:bodyPr/>
        <a:lstStyle/>
        <a:p>
          <a:r>
            <a:rPr lang="en-US" dirty="0" smtClean="0"/>
            <a:t>SQA, SQC, SQE, TQM</a:t>
          </a:r>
          <a:endParaRPr lang="en-US" dirty="0"/>
        </a:p>
      </dgm:t>
    </dgm:pt>
    <dgm:pt modelId="{178120F8-A2E3-49D6-A775-06812053E138}" type="parTrans" cxnId="{369B40E3-811E-4E3F-BC5B-EC9C34B46861}">
      <dgm:prSet/>
      <dgm:spPr/>
      <dgm:t>
        <a:bodyPr/>
        <a:lstStyle/>
        <a:p>
          <a:endParaRPr lang="en-US"/>
        </a:p>
      </dgm:t>
    </dgm:pt>
    <dgm:pt modelId="{06FA91F2-2418-4ACD-8924-C3F3C49E0BE3}" type="sibTrans" cxnId="{369B40E3-811E-4E3F-BC5B-EC9C34B46861}">
      <dgm:prSet/>
      <dgm:spPr/>
      <dgm:t>
        <a:bodyPr/>
        <a:lstStyle/>
        <a:p>
          <a:endParaRPr lang="en-US"/>
        </a:p>
      </dgm:t>
    </dgm:pt>
    <dgm:pt modelId="{C4E332B8-A464-4969-821D-A0B18B330842}">
      <dgm:prSet phldrT="[Text]"/>
      <dgm:spPr/>
      <dgm:t>
        <a:bodyPr/>
        <a:lstStyle/>
        <a:p>
          <a:r>
            <a:rPr lang="en-US" dirty="0" smtClean="0"/>
            <a:t>SQA, SQC, SQE, TQM</a:t>
          </a:r>
          <a:endParaRPr lang="en-US" dirty="0"/>
        </a:p>
      </dgm:t>
    </dgm:pt>
    <dgm:pt modelId="{92763094-9864-476C-8455-11808C1C4B2D}" type="parTrans" cxnId="{D29AEB9C-E001-4A8B-83C7-3AB9E5E2A882}">
      <dgm:prSet/>
      <dgm:spPr/>
      <dgm:t>
        <a:bodyPr/>
        <a:lstStyle/>
        <a:p>
          <a:endParaRPr lang="en-US"/>
        </a:p>
      </dgm:t>
    </dgm:pt>
    <dgm:pt modelId="{40CB6D39-51E6-4B16-85FA-909E5DCEEB0A}" type="sibTrans" cxnId="{D29AEB9C-E001-4A8B-83C7-3AB9E5E2A882}">
      <dgm:prSet/>
      <dgm:spPr/>
      <dgm:t>
        <a:bodyPr/>
        <a:lstStyle/>
        <a:p>
          <a:endParaRPr lang="en-US"/>
        </a:p>
      </dgm:t>
    </dgm:pt>
    <dgm:pt modelId="{77226852-6084-4998-B85B-0835595547EB}">
      <dgm:prSet phldrT="[Text]"/>
      <dgm:spPr/>
      <dgm:t>
        <a:bodyPr/>
        <a:lstStyle/>
        <a:p>
          <a:r>
            <a:rPr lang="en-US" dirty="0" smtClean="0"/>
            <a:t>Test &amp; Deploy</a:t>
          </a:r>
          <a:endParaRPr lang="en-US" dirty="0"/>
        </a:p>
      </dgm:t>
    </dgm:pt>
    <dgm:pt modelId="{BA697E80-B810-4CE5-A954-876918DC76E6}" type="parTrans" cxnId="{980B23D3-86C3-4060-A17C-5C006D04DB8E}">
      <dgm:prSet/>
      <dgm:spPr/>
      <dgm:t>
        <a:bodyPr/>
        <a:lstStyle/>
        <a:p>
          <a:endParaRPr lang="en-US"/>
        </a:p>
      </dgm:t>
    </dgm:pt>
    <dgm:pt modelId="{8F9B127F-3ABA-487F-A233-427632B5F68B}" type="sibTrans" cxnId="{980B23D3-86C3-4060-A17C-5C006D04DB8E}">
      <dgm:prSet/>
      <dgm:spPr/>
      <dgm:t>
        <a:bodyPr/>
        <a:lstStyle/>
        <a:p>
          <a:endParaRPr lang="en-US"/>
        </a:p>
      </dgm:t>
    </dgm:pt>
    <dgm:pt modelId="{C6967F90-D6D8-4801-91BB-C55D9DBD9D00}">
      <dgm:prSet/>
      <dgm:spPr/>
      <dgm:t>
        <a:bodyPr/>
        <a:lstStyle/>
        <a:p>
          <a:r>
            <a:rPr lang="en-US" dirty="0" smtClean="0"/>
            <a:t>Design &amp; Code</a:t>
          </a:r>
          <a:endParaRPr lang="en-US" dirty="0"/>
        </a:p>
      </dgm:t>
    </dgm:pt>
    <dgm:pt modelId="{8774478F-E71B-4F16-8C11-777267C775C1}" type="parTrans" cxnId="{D06559D6-A967-4FDF-B69F-2BA0E3E0A119}">
      <dgm:prSet/>
      <dgm:spPr/>
      <dgm:t>
        <a:bodyPr/>
        <a:lstStyle/>
        <a:p>
          <a:endParaRPr lang="en-US"/>
        </a:p>
      </dgm:t>
    </dgm:pt>
    <dgm:pt modelId="{DA9D0CB8-8248-4E2D-87B5-829CF5BBB977}" type="sibTrans" cxnId="{D06559D6-A967-4FDF-B69F-2BA0E3E0A119}">
      <dgm:prSet/>
      <dgm:spPr/>
      <dgm:t>
        <a:bodyPr/>
        <a:lstStyle/>
        <a:p>
          <a:endParaRPr lang="en-US"/>
        </a:p>
      </dgm:t>
    </dgm:pt>
    <dgm:pt modelId="{70C0ECBD-361C-4935-BBE8-DE76F6964B0B}">
      <dgm:prSet phldrT="[Text]"/>
      <dgm:spPr/>
      <dgm:t>
        <a:bodyPr/>
        <a:lstStyle/>
        <a:p>
          <a:r>
            <a:rPr lang="en-US" dirty="0" smtClean="0"/>
            <a:t>SQA, SQC, SQE, TQM</a:t>
          </a:r>
          <a:endParaRPr lang="en-US" dirty="0"/>
        </a:p>
      </dgm:t>
    </dgm:pt>
    <dgm:pt modelId="{14290FB5-2F38-4BC7-AAE6-100205BCF544}" type="parTrans" cxnId="{6AE13D11-5BC3-40E0-9EFA-4C3D2FE86EEB}">
      <dgm:prSet/>
      <dgm:spPr/>
    </dgm:pt>
    <dgm:pt modelId="{A7476D98-7E45-4292-842F-09C198E77F56}" type="sibTrans" cxnId="{6AE13D11-5BC3-40E0-9EFA-4C3D2FE86EEB}">
      <dgm:prSet/>
      <dgm:spPr/>
    </dgm:pt>
    <dgm:pt modelId="{65F2414F-E6B3-4AB4-9F12-282C28D94233}">
      <dgm:prSet phldrT="[Text]"/>
      <dgm:spPr/>
      <dgm:t>
        <a:bodyPr/>
        <a:lstStyle/>
        <a:p>
          <a:r>
            <a:rPr lang="en-US" dirty="0" smtClean="0"/>
            <a:t>Payroll Dept.</a:t>
          </a:r>
          <a:endParaRPr lang="en-US" dirty="0"/>
        </a:p>
      </dgm:t>
    </dgm:pt>
    <dgm:pt modelId="{11EF1794-D10E-495D-ADB8-546D2A8D9D35}" type="parTrans" cxnId="{193C2033-F044-4870-A1A6-DA14AD62EF28}">
      <dgm:prSet/>
      <dgm:spPr/>
    </dgm:pt>
    <dgm:pt modelId="{D22A07BD-8913-45E2-8BE1-AFEEE32A10E8}" type="sibTrans" cxnId="{193C2033-F044-4870-A1A6-DA14AD62EF28}">
      <dgm:prSet/>
      <dgm:spPr/>
    </dgm:pt>
    <dgm:pt modelId="{2DD244EB-005A-464B-8627-EBE35D131979}" type="pres">
      <dgm:prSet presAssocID="{C26626AC-7DA1-47C5-B9BD-74154B624D76}" presName="Name0" presStyleCnt="0">
        <dgm:presLayoutVars>
          <dgm:dir/>
          <dgm:animLvl val="lvl"/>
          <dgm:resizeHandles val="exact"/>
        </dgm:presLayoutVars>
      </dgm:prSet>
      <dgm:spPr/>
      <dgm:t>
        <a:bodyPr/>
        <a:lstStyle/>
        <a:p>
          <a:endParaRPr lang="en-US"/>
        </a:p>
      </dgm:t>
    </dgm:pt>
    <dgm:pt modelId="{FFFE5BC2-991A-40CF-8441-A99418E30B44}" type="pres">
      <dgm:prSet presAssocID="{B9383C6D-9D63-4A8B-BED6-AA109D347E62}" presName="composite" presStyleCnt="0"/>
      <dgm:spPr/>
    </dgm:pt>
    <dgm:pt modelId="{65A35D77-8A23-49D8-A499-EB919DB11603}" type="pres">
      <dgm:prSet presAssocID="{B9383C6D-9D63-4A8B-BED6-AA109D347E62}" presName="parTx" presStyleLbl="alignNode1" presStyleIdx="0" presStyleCnt="4">
        <dgm:presLayoutVars>
          <dgm:chMax val="0"/>
          <dgm:chPref val="0"/>
          <dgm:bulletEnabled val="1"/>
        </dgm:presLayoutVars>
      </dgm:prSet>
      <dgm:spPr/>
      <dgm:t>
        <a:bodyPr/>
        <a:lstStyle/>
        <a:p>
          <a:endParaRPr lang="en-US"/>
        </a:p>
      </dgm:t>
    </dgm:pt>
    <dgm:pt modelId="{8F0CE7A4-9F0E-4977-A094-78384E8C51CB}" type="pres">
      <dgm:prSet presAssocID="{B9383C6D-9D63-4A8B-BED6-AA109D347E62}" presName="desTx" presStyleLbl="alignAccFollowNode1" presStyleIdx="0" presStyleCnt="4">
        <dgm:presLayoutVars>
          <dgm:bulletEnabled val="1"/>
        </dgm:presLayoutVars>
      </dgm:prSet>
      <dgm:spPr/>
      <dgm:t>
        <a:bodyPr/>
        <a:lstStyle/>
        <a:p>
          <a:endParaRPr lang="en-US"/>
        </a:p>
      </dgm:t>
    </dgm:pt>
    <dgm:pt modelId="{1892B59C-9A4E-4B87-8BE7-D0290799D8E6}" type="pres">
      <dgm:prSet presAssocID="{222BB27D-4751-4E66-B085-BE9E37673CFD}" presName="space" presStyleCnt="0"/>
      <dgm:spPr/>
    </dgm:pt>
    <dgm:pt modelId="{5E0D3F11-0ABA-4650-8B7D-4F866960EF5E}" type="pres">
      <dgm:prSet presAssocID="{42138D48-7AF2-4426-B6F6-C98B7841390A}" presName="composite" presStyleCnt="0"/>
      <dgm:spPr/>
    </dgm:pt>
    <dgm:pt modelId="{8BD9422F-4118-4559-9C47-575546C65C42}" type="pres">
      <dgm:prSet presAssocID="{42138D48-7AF2-4426-B6F6-C98B7841390A}" presName="parTx" presStyleLbl="alignNode1" presStyleIdx="1" presStyleCnt="4">
        <dgm:presLayoutVars>
          <dgm:chMax val="0"/>
          <dgm:chPref val="0"/>
          <dgm:bulletEnabled val="1"/>
        </dgm:presLayoutVars>
      </dgm:prSet>
      <dgm:spPr/>
      <dgm:t>
        <a:bodyPr/>
        <a:lstStyle/>
        <a:p>
          <a:endParaRPr lang="en-US"/>
        </a:p>
      </dgm:t>
    </dgm:pt>
    <dgm:pt modelId="{22519D17-CA38-4F82-B8D6-4D79E554E3D7}" type="pres">
      <dgm:prSet presAssocID="{42138D48-7AF2-4426-B6F6-C98B7841390A}" presName="desTx" presStyleLbl="alignAccFollowNode1" presStyleIdx="1" presStyleCnt="4">
        <dgm:presLayoutVars>
          <dgm:bulletEnabled val="1"/>
        </dgm:presLayoutVars>
      </dgm:prSet>
      <dgm:spPr/>
      <dgm:t>
        <a:bodyPr/>
        <a:lstStyle/>
        <a:p>
          <a:endParaRPr lang="en-US"/>
        </a:p>
      </dgm:t>
    </dgm:pt>
    <dgm:pt modelId="{8649E092-FD8E-4B3A-842C-801AFC0133A6}" type="pres">
      <dgm:prSet presAssocID="{06FA91F2-2418-4ACD-8924-C3F3C49E0BE3}" presName="space" presStyleCnt="0"/>
      <dgm:spPr/>
    </dgm:pt>
    <dgm:pt modelId="{BD509143-C1EF-4E6E-B0E5-7F6A5021ADAE}" type="pres">
      <dgm:prSet presAssocID="{C4E332B8-A464-4969-821D-A0B18B330842}" presName="composite" presStyleCnt="0"/>
      <dgm:spPr/>
    </dgm:pt>
    <dgm:pt modelId="{29292FEA-9AAA-43CF-A4EF-1B7893B56B9D}" type="pres">
      <dgm:prSet presAssocID="{C4E332B8-A464-4969-821D-A0B18B330842}" presName="parTx" presStyleLbl="alignNode1" presStyleIdx="2" presStyleCnt="4">
        <dgm:presLayoutVars>
          <dgm:chMax val="0"/>
          <dgm:chPref val="0"/>
          <dgm:bulletEnabled val="1"/>
        </dgm:presLayoutVars>
      </dgm:prSet>
      <dgm:spPr/>
      <dgm:t>
        <a:bodyPr/>
        <a:lstStyle/>
        <a:p>
          <a:endParaRPr lang="en-US"/>
        </a:p>
      </dgm:t>
    </dgm:pt>
    <dgm:pt modelId="{59A2085B-F910-439C-B074-17C341D7C88C}" type="pres">
      <dgm:prSet presAssocID="{C4E332B8-A464-4969-821D-A0B18B330842}" presName="desTx" presStyleLbl="alignAccFollowNode1" presStyleIdx="2" presStyleCnt="4">
        <dgm:presLayoutVars>
          <dgm:bulletEnabled val="1"/>
        </dgm:presLayoutVars>
      </dgm:prSet>
      <dgm:spPr/>
      <dgm:t>
        <a:bodyPr/>
        <a:lstStyle/>
        <a:p>
          <a:endParaRPr lang="en-US"/>
        </a:p>
      </dgm:t>
    </dgm:pt>
    <dgm:pt modelId="{B6900D19-FB75-4178-8C79-AD175D24AEAB}" type="pres">
      <dgm:prSet presAssocID="{40CB6D39-51E6-4B16-85FA-909E5DCEEB0A}" presName="space" presStyleCnt="0"/>
      <dgm:spPr/>
    </dgm:pt>
    <dgm:pt modelId="{17BCD519-1885-496F-BD7F-FE784DEF5E02}" type="pres">
      <dgm:prSet presAssocID="{70C0ECBD-361C-4935-BBE8-DE76F6964B0B}" presName="composite" presStyleCnt="0"/>
      <dgm:spPr/>
    </dgm:pt>
    <dgm:pt modelId="{BBD65D90-FC44-4359-AC54-5163F3C3934B}" type="pres">
      <dgm:prSet presAssocID="{70C0ECBD-361C-4935-BBE8-DE76F6964B0B}" presName="parTx" presStyleLbl="alignNode1" presStyleIdx="3" presStyleCnt="4">
        <dgm:presLayoutVars>
          <dgm:chMax val="0"/>
          <dgm:chPref val="0"/>
          <dgm:bulletEnabled val="1"/>
        </dgm:presLayoutVars>
      </dgm:prSet>
      <dgm:spPr/>
      <dgm:t>
        <a:bodyPr/>
        <a:lstStyle/>
        <a:p>
          <a:endParaRPr lang="en-US"/>
        </a:p>
      </dgm:t>
    </dgm:pt>
    <dgm:pt modelId="{40D172CB-E24B-493A-B76E-564C73605985}" type="pres">
      <dgm:prSet presAssocID="{70C0ECBD-361C-4935-BBE8-DE76F6964B0B}" presName="desTx" presStyleLbl="alignAccFollowNode1" presStyleIdx="3" presStyleCnt="4">
        <dgm:presLayoutVars>
          <dgm:bulletEnabled val="1"/>
        </dgm:presLayoutVars>
      </dgm:prSet>
      <dgm:spPr/>
      <dgm:t>
        <a:bodyPr/>
        <a:lstStyle/>
        <a:p>
          <a:endParaRPr lang="en-US"/>
        </a:p>
      </dgm:t>
    </dgm:pt>
  </dgm:ptLst>
  <dgm:cxnLst>
    <dgm:cxn modelId="{335E77EE-96ED-4742-99FF-883100E96723}" type="presOf" srcId="{B9383C6D-9D63-4A8B-BED6-AA109D347E62}" destId="{65A35D77-8A23-49D8-A499-EB919DB11603}" srcOrd="0" destOrd="0" presId="urn:microsoft.com/office/officeart/2005/8/layout/hList1"/>
    <dgm:cxn modelId="{7E8CBE2B-98AA-4203-91B2-C3E1B3D723AA}" type="presOf" srcId="{C26626AC-7DA1-47C5-B9BD-74154B624D76}" destId="{2DD244EB-005A-464B-8627-EBE35D131979}" srcOrd="0" destOrd="0" presId="urn:microsoft.com/office/officeart/2005/8/layout/hList1"/>
    <dgm:cxn modelId="{193C2033-F044-4870-A1A6-DA14AD62EF28}" srcId="{70C0ECBD-361C-4935-BBE8-DE76F6964B0B}" destId="{65F2414F-E6B3-4AB4-9F12-282C28D94233}" srcOrd="0" destOrd="0" parTransId="{11EF1794-D10E-495D-ADB8-546D2A8D9D35}" sibTransId="{D22A07BD-8913-45E2-8BE1-AFEEE32A10E8}"/>
    <dgm:cxn modelId="{420621C6-E923-4C00-B9EE-7A73709B5B62}" type="presOf" srcId="{C2A6B596-BFF4-4288-875D-89FAA94DD6AA}" destId="{8F0CE7A4-9F0E-4977-A094-78384E8C51CB}" srcOrd="0" destOrd="0" presId="urn:microsoft.com/office/officeart/2005/8/layout/hList1"/>
    <dgm:cxn modelId="{369B40E3-811E-4E3F-BC5B-EC9C34B46861}" srcId="{C26626AC-7DA1-47C5-B9BD-74154B624D76}" destId="{42138D48-7AF2-4426-B6F6-C98B7841390A}" srcOrd="1" destOrd="0" parTransId="{178120F8-A2E3-49D6-A775-06812053E138}" sibTransId="{06FA91F2-2418-4ACD-8924-C3F3C49E0BE3}"/>
    <dgm:cxn modelId="{79E6C8DB-A558-4F8B-818C-626CEB46B6AF}" type="presOf" srcId="{70C0ECBD-361C-4935-BBE8-DE76F6964B0B}" destId="{BBD65D90-FC44-4359-AC54-5163F3C3934B}" srcOrd="0" destOrd="0" presId="urn:microsoft.com/office/officeart/2005/8/layout/hList1"/>
    <dgm:cxn modelId="{D9E4A34D-DD38-4912-BCB2-80CFFC8A5948}" srcId="{C26626AC-7DA1-47C5-B9BD-74154B624D76}" destId="{B9383C6D-9D63-4A8B-BED6-AA109D347E62}" srcOrd="0" destOrd="0" parTransId="{A22A685A-7CA3-4DBD-AA93-6600828BB3BA}" sibTransId="{222BB27D-4751-4E66-B085-BE9E37673CFD}"/>
    <dgm:cxn modelId="{6AE13D11-5BC3-40E0-9EFA-4C3D2FE86EEB}" srcId="{C26626AC-7DA1-47C5-B9BD-74154B624D76}" destId="{70C0ECBD-361C-4935-BBE8-DE76F6964B0B}" srcOrd="3" destOrd="0" parTransId="{14290FB5-2F38-4BC7-AAE6-100205BCF544}" sibTransId="{A7476D98-7E45-4292-842F-09C198E77F56}"/>
    <dgm:cxn modelId="{D06559D6-A967-4FDF-B69F-2BA0E3E0A119}" srcId="{42138D48-7AF2-4426-B6F6-C98B7841390A}" destId="{C6967F90-D6D8-4801-91BB-C55D9DBD9D00}" srcOrd="0" destOrd="0" parTransId="{8774478F-E71B-4F16-8C11-777267C775C1}" sibTransId="{DA9D0CB8-8248-4E2D-87B5-829CF5BBB977}"/>
    <dgm:cxn modelId="{D29AEB9C-E001-4A8B-83C7-3AB9E5E2A882}" srcId="{C26626AC-7DA1-47C5-B9BD-74154B624D76}" destId="{C4E332B8-A464-4969-821D-A0B18B330842}" srcOrd="2" destOrd="0" parTransId="{92763094-9864-476C-8455-11808C1C4B2D}" sibTransId="{40CB6D39-51E6-4B16-85FA-909E5DCEEB0A}"/>
    <dgm:cxn modelId="{EBD40545-D266-4D87-8A89-32865F07069F}" type="presOf" srcId="{42138D48-7AF2-4426-B6F6-C98B7841390A}" destId="{8BD9422F-4118-4559-9C47-575546C65C42}" srcOrd="0" destOrd="0" presId="urn:microsoft.com/office/officeart/2005/8/layout/hList1"/>
    <dgm:cxn modelId="{BFE179F1-4209-4048-9B1B-B8D22B0387CF}" srcId="{B9383C6D-9D63-4A8B-BED6-AA109D347E62}" destId="{C2A6B596-BFF4-4288-875D-89FAA94DD6AA}" srcOrd="0" destOrd="0" parTransId="{81E6C369-FAAF-4FAA-8F4A-B209B945C56C}" sibTransId="{BDF60869-46B7-4465-A31C-AB48D50793EF}"/>
    <dgm:cxn modelId="{5426A956-EF40-43D7-9CB0-20E239CE3B49}" type="presOf" srcId="{C4E332B8-A464-4969-821D-A0B18B330842}" destId="{29292FEA-9AAA-43CF-A4EF-1B7893B56B9D}" srcOrd="0" destOrd="0" presId="urn:microsoft.com/office/officeart/2005/8/layout/hList1"/>
    <dgm:cxn modelId="{CAFE8501-8DE9-4E02-89D5-925B8BC68291}" type="presOf" srcId="{C6967F90-D6D8-4801-91BB-C55D9DBD9D00}" destId="{22519D17-CA38-4F82-B8D6-4D79E554E3D7}" srcOrd="0" destOrd="0" presId="urn:microsoft.com/office/officeart/2005/8/layout/hList1"/>
    <dgm:cxn modelId="{980B23D3-86C3-4060-A17C-5C006D04DB8E}" srcId="{C4E332B8-A464-4969-821D-A0B18B330842}" destId="{77226852-6084-4998-B85B-0835595547EB}" srcOrd="0" destOrd="0" parTransId="{BA697E80-B810-4CE5-A954-876918DC76E6}" sibTransId="{8F9B127F-3ABA-487F-A233-427632B5F68B}"/>
    <dgm:cxn modelId="{D51A8C0A-FC68-4169-94F1-14698E71F501}" type="presOf" srcId="{77226852-6084-4998-B85B-0835595547EB}" destId="{59A2085B-F910-439C-B074-17C341D7C88C}" srcOrd="0" destOrd="0" presId="urn:microsoft.com/office/officeart/2005/8/layout/hList1"/>
    <dgm:cxn modelId="{7625A913-8CD3-4BA8-9E7A-6AD1B999B9BD}" type="presOf" srcId="{65F2414F-E6B3-4AB4-9F12-282C28D94233}" destId="{40D172CB-E24B-493A-B76E-564C73605985}" srcOrd="0" destOrd="0" presId="urn:microsoft.com/office/officeart/2005/8/layout/hList1"/>
    <dgm:cxn modelId="{387F9B98-2DE4-4B55-94F3-71A6158513B4}" type="presParOf" srcId="{2DD244EB-005A-464B-8627-EBE35D131979}" destId="{FFFE5BC2-991A-40CF-8441-A99418E30B44}" srcOrd="0" destOrd="0" presId="urn:microsoft.com/office/officeart/2005/8/layout/hList1"/>
    <dgm:cxn modelId="{CB988CFD-5CA6-4EC9-9D55-60BCE5206505}" type="presParOf" srcId="{FFFE5BC2-991A-40CF-8441-A99418E30B44}" destId="{65A35D77-8A23-49D8-A499-EB919DB11603}" srcOrd="0" destOrd="0" presId="urn:microsoft.com/office/officeart/2005/8/layout/hList1"/>
    <dgm:cxn modelId="{EDF2D3AC-5D2E-4D75-8C54-41FCC8E9D12D}" type="presParOf" srcId="{FFFE5BC2-991A-40CF-8441-A99418E30B44}" destId="{8F0CE7A4-9F0E-4977-A094-78384E8C51CB}" srcOrd="1" destOrd="0" presId="urn:microsoft.com/office/officeart/2005/8/layout/hList1"/>
    <dgm:cxn modelId="{C5470F55-A594-4AE0-A017-BEB0A9226AEC}" type="presParOf" srcId="{2DD244EB-005A-464B-8627-EBE35D131979}" destId="{1892B59C-9A4E-4B87-8BE7-D0290799D8E6}" srcOrd="1" destOrd="0" presId="urn:microsoft.com/office/officeart/2005/8/layout/hList1"/>
    <dgm:cxn modelId="{5EBB91B3-E993-4948-B9E8-F84769B917C9}" type="presParOf" srcId="{2DD244EB-005A-464B-8627-EBE35D131979}" destId="{5E0D3F11-0ABA-4650-8B7D-4F866960EF5E}" srcOrd="2" destOrd="0" presId="urn:microsoft.com/office/officeart/2005/8/layout/hList1"/>
    <dgm:cxn modelId="{07C3A481-8178-464F-A33A-243E1303BF34}" type="presParOf" srcId="{5E0D3F11-0ABA-4650-8B7D-4F866960EF5E}" destId="{8BD9422F-4118-4559-9C47-575546C65C42}" srcOrd="0" destOrd="0" presId="urn:microsoft.com/office/officeart/2005/8/layout/hList1"/>
    <dgm:cxn modelId="{79DAC366-1AC3-4E82-BDA8-CD143D1DA897}" type="presParOf" srcId="{5E0D3F11-0ABA-4650-8B7D-4F866960EF5E}" destId="{22519D17-CA38-4F82-B8D6-4D79E554E3D7}" srcOrd="1" destOrd="0" presId="urn:microsoft.com/office/officeart/2005/8/layout/hList1"/>
    <dgm:cxn modelId="{76BC330D-775C-452C-8AC4-4034980DFDCE}" type="presParOf" srcId="{2DD244EB-005A-464B-8627-EBE35D131979}" destId="{8649E092-FD8E-4B3A-842C-801AFC0133A6}" srcOrd="3" destOrd="0" presId="urn:microsoft.com/office/officeart/2005/8/layout/hList1"/>
    <dgm:cxn modelId="{0602DC45-159C-452A-89B4-596019C7B41B}" type="presParOf" srcId="{2DD244EB-005A-464B-8627-EBE35D131979}" destId="{BD509143-C1EF-4E6E-B0E5-7F6A5021ADAE}" srcOrd="4" destOrd="0" presId="urn:microsoft.com/office/officeart/2005/8/layout/hList1"/>
    <dgm:cxn modelId="{F72FEECC-5931-4B2A-91E1-A9B2427EB3A6}" type="presParOf" srcId="{BD509143-C1EF-4E6E-B0E5-7F6A5021ADAE}" destId="{29292FEA-9AAA-43CF-A4EF-1B7893B56B9D}" srcOrd="0" destOrd="0" presId="urn:microsoft.com/office/officeart/2005/8/layout/hList1"/>
    <dgm:cxn modelId="{EFB061D7-0E39-4F39-8B5D-FA4B358C5139}" type="presParOf" srcId="{BD509143-C1EF-4E6E-B0E5-7F6A5021ADAE}" destId="{59A2085B-F910-439C-B074-17C341D7C88C}" srcOrd="1" destOrd="0" presId="urn:microsoft.com/office/officeart/2005/8/layout/hList1"/>
    <dgm:cxn modelId="{54592918-F8E6-4F34-88AE-6017D9759248}" type="presParOf" srcId="{2DD244EB-005A-464B-8627-EBE35D131979}" destId="{B6900D19-FB75-4178-8C79-AD175D24AEAB}" srcOrd="5" destOrd="0" presId="urn:microsoft.com/office/officeart/2005/8/layout/hList1"/>
    <dgm:cxn modelId="{B9C07013-925B-402A-A01E-9E6F81073D57}" type="presParOf" srcId="{2DD244EB-005A-464B-8627-EBE35D131979}" destId="{17BCD519-1885-496F-BD7F-FE784DEF5E02}" srcOrd="6" destOrd="0" presId="urn:microsoft.com/office/officeart/2005/8/layout/hList1"/>
    <dgm:cxn modelId="{A41DB845-07D5-4A51-98D3-3DCBF5D96274}" type="presParOf" srcId="{17BCD519-1885-496F-BD7F-FE784DEF5E02}" destId="{BBD65D90-FC44-4359-AC54-5163F3C3934B}" srcOrd="0" destOrd="0" presId="urn:microsoft.com/office/officeart/2005/8/layout/hList1"/>
    <dgm:cxn modelId="{58AC4FBA-AB9A-4D69-AA3A-EAF9090B8CC5}" type="presParOf" srcId="{17BCD519-1885-496F-BD7F-FE784DEF5E02}" destId="{40D172CB-E24B-493A-B76E-564C73605985}"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449382-1080-4780-8637-7AAE77961CC2}" type="doc">
      <dgm:prSet loTypeId="urn:microsoft.com/office/officeart/2005/8/layout/arrow2" loCatId="process" qsTypeId="urn:microsoft.com/office/officeart/2005/8/quickstyle/simple1" qsCatId="simple" csTypeId="urn:microsoft.com/office/officeart/2005/8/colors/accent1_2" csCatId="accent1" phldr="1"/>
      <dgm:spPr/>
    </dgm:pt>
    <dgm:pt modelId="{25BCEE55-D60D-4FE3-86C8-2881C2FC05EC}">
      <dgm:prSet phldrT="[Text]"/>
      <dgm:spPr/>
      <dgm:t>
        <a:bodyPr/>
        <a:lstStyle/>
        <a:p>
          <a:r>
            <a:rPr lang="en-US" dirty="0" smtClean="0">
              <a:solidFill>
                <a:schemeClr val="accent5">
                  <a:lumMod val="50000"/>
                </a:schemeClr>
              </a:solidFill>
            </a:rPr>
            <a:t>System</a:t>
          </a:r>
          <a:endParaRPr lang="en-US" dirty="0">
            <a:solidFill>
              <a:schemeClr val="accent5">
                <a:lumMod val="50000"/>
              </a:schemeClr>
            </a:solidFill>
          </a:endParaRPr>
        </a:p>
      </dgm:t>
    </dgm:pt>
    <dgm:pt modelId="{5B43730A-B21B-44FF-8333-67619CAA266A}" type="parTrans" cxnId="{9503A634-D91B-4315-9FB4-2355814C05BF}">
      <dgm:prSet/>
      <dgm:spPr/>
      <dgm:t>
        <a:bodyPr/>
        <a:lstStyle/>
        <a:p>
          <a:endParaRPr lang="en-US">
            <a:solidFill>
              <a:schemeClr val="accent5">
                <a:lumMod val="50000"/>
              </a:schemeClr>
            </a:solidFill>
          </a:endParaRPr>
        </a:p>
      </dgm:t>
    </dgm:pt>
    <dgm:pt modelId="{1C954706-3BA0-4CF9-95F2-6CA7621E7C69}" type="sibTrans" cxnId="{9503A634-D91B-4315-9FB4-2355814C05BF}">
      <dgm:prSet/>
      <dgm:spPr/>
      <dgm:t>
        <a:bodyPr/>
        <a:lstStyle/>
        <a:p>
          <a:endParaRPr lang="en-US">
            <a:solidFill>
              <a:schemeClr val="accent5">
                <a:lumMod val="50000"/>
              </a:schemeClr>
            </a:solidFill>
          </a:endParaRPr>
        </a:p>
      </dgm:t>
    </dgm:pt>
    <dgm:pt modelId="{BAA64E41-D1F0-45B6-82E9-3590BB9867C6}">
      <dgm:prSet phldrT="[Text]"/>
      <dgm:spPr/>
      <dgm:t>
        <a:bodyPr/>
        <a:lstStyle/>
        <a:p>
          <a:r>
            <a:rPr lang="en-US" dirty="0" smtClean="0">
              <a:solidFill>
                <a:schemeClr val="accent5">
                  <a:lumMod val="50000"/>
                </a:schemeClr>
              </a:solidFill>
            </a:rPr>
            <a:t>Services</a:t>
          </a:r>
          <a:endParaRPr lang="en-US" dirty="0">
            <a:solidFill>
              <a:schemeClr val="accent5">
                <a:lumMod val="50000"/>
              </a:schemeClr>
            </a:solidFill>
          </a:endParaRPr>
        </a:p>
      </dgm:t>
    </dgm:pt>
    <dgm:pt modelId="{D63F3117-8A18-49E9-9149-97C16D21C91A}" type="parTrans" cxnId="{8576E33C-759D-4DB2-9EDA-9199BCF08264}">
      <dgm:prSet/>
      <dgm:spPr/>
      <dgm:t>
        <a:bodyPr/>
        <a:lstStyle/>
        <a:p>
          <a:endParaRPr lang="en-US">
            <a:solidFill>
              <a:schemeClr val="accent5">
                <a:lumMod val="50000"/>
              </a:schemeClr>
            </a:solidFill>
          </a:endParaRPr>
        </a:p>
      </dgm:t>
    </dgm:pt>
    <dgm:pt modelId="{37916786-54F0-4AE4-B31D-B78A42127698}" type="sibTrans" cxnId="{8576E33C-759D-4DB2-9EDA-9199BCF08264}">
      <dgm:prSet/>
      <dgm:spPr/>
      <dgm:t>
        <a:bodyPr/>
        <a:lstStyle/>
        <a:p>
          <a:endParaRPr lang="en-US">
            <a:solidFill>
              <a:schemeClr val="accent5">
                <a:lumMod val="50000"/>
              </a:schemeClr>
            </a:solidFill>
          </a:endParaRPr>
        </a:p>
      </dgm:t>
    </dgm:pt>
    <dgm:pt modelId="{7823FF6C-3B65-47DA-B22D-9E706D2ECB8A}">
      <dgm:prSet phldrT="[Text]"/>
      <dgm:spPr/>
      <dgm:t>
        <a:bodyPr/>
        <a:lstStyle/>
        <a:p>
          <a:r>
            <a:rPr lang="en-US" dirty="0" smtClean="0">
              <a:solidFill>
                <a:schemeClr val="accent5">
                  <a:lumMod val="50000"/>
                </a:schemeClr>
              </a:solidFill>
            </a:rPr>
            <a:t>Processes</a:t>
          </a:r>
          <a:endParaRPr lang="en-US" dirty="0">
            <a:solidFill>
              <a:schemeClr val="accent5">
                <a:lumMod val="50000"/>
              </a:schemeClr>
            </a:solidFill>
          </a:endParaRPr>
        </a:p>
      </dgm:t>
    </dgm:pt>
    <dgm:pt modelId="{5EB3DCAC-86ED-4F49-9D19-26AE22F7E1BD}" type="parTrans" cxnId="{A71643CC-1619-4789-B690-D7FC39F41C58}">
      <dgm:prSet/>
      <dgm:spPr/>
      <dgm:t>
        <a:bodyPr/>
        <a:lstStyle/>
        <a:p>
          <a:endParaRPr lang="en-US">
            <a:solidFill>
              <a:schemeClr val="accent5">
                <a:lumMod val="50000"/>
              </a:schemeClr>
            </a:solidFill>
          </a:endParaRPr>
        </a:p>
      </dgm:t>
    </dgm:pt>
    <dgm:pt modelId="{19D7F311-18F1-479E-8C34-3F14DEA31C63}" type="sibTrans" cxnId="{A71643CC-1619-4789-B690-D7FC39F41C58}">
      <dgm:prSet/>
      <dgm:spPr/>
      <dgm:t>
        <a:bodyPr/>
        <a:lstStyle/>
        <a:p>
          <a:endParaRPr lang="en-US">
            <a:solidFill>
              <a:schemeClr val="accent5">
                <a:lumMod val="50000"/>
              </a:schemeClr>
            </a:solidFill>
          </a:endParaRPr>
        </a:p>
      </dgm:t>
    </dgm:pt>
    <dgm:pt modelId="{38ABB098-4533-4A38-A26D-7E173A97B3F4}">
      <dgm:prSet phldrT="[Text]"/>
      <dgm:spPr/>
      <dgm:t>
        <a:bodyPr/>
        <a:lstStyle/>
        <a:p>
          <a:r>
            <a:rPr lang="en-US" dirty="0" smtClean="0">
              <a:solidFill>
                <a:schemeClr val="accent5">
                  <a:lumMod val="50000"/>
                </a:schemeClr>
              </a:solidFill>
            </a:rPr>
            <a:t>People, Department, etc.</a:t>
          </a:r>
          <a:endParaRPr lang="en-US" dirty="0">
            <a:solidFill>
              <a:schemeClr val="accent5">
                <a:lumMod val="50000"/>
              </a:schemeClr>
            </a:solidFill>
          </a:endParaRPr>
        </a:p>
      </dgm:t>
    </dgm:pt>
    <dgm:pt modelId="{C8811725-E0EE-4293-853B-51E25CE138B2}" type="parTrans" cxnId="{2A2B52DB-7265-4156-A19B-A83AF9A663EA}">
      <dgm:prSet/>
      <dgm:spPr/>
      <dgm:t>
        <a:bodyPr/>
        <a:lstStyle/>
        <a:p>
          <a:endParaRPr lang="en-US">
            <a:solidFill>
              <a:schemeClr val="accent5">
                <a:lumMod val="50000"/>
              </a:schemeClr>
            </a:solidFill>
          </a:endParaRPr>
        </a:p>
      </dgm:t>
    </dgm:pt>
    <dgm:pt modelId="{E3A99863-2E78-4622-B4D0-B2A2C46295F5}" type="sibTrans" cxnId="{2A2B52DB-7265-4156-A19B-A83AF9A663EA}">
      <dgm:prSet/>
      <dgm:spPr/>
      <dgm:t>
        <a:bodyPr/>
        <a:lstStyle/>
        <a:p>
          <a:endParaRPr lang="en-US">
            <a:solidFill>
              <a:schemeClr val="accent5">
                <a:lumMod val="50000"/>
              </a:schemeClr>
            </a:solidFill>
          </a:endParaRPr>
        </a:p>
      </dgm:t>
    </dgm:pt>
    <dgm:pt modelId="{C5BDA870-5FA5-4FFF-9AFB-B3FE8C707FE1}">
      <dgm:prSet phldrT="[Text]"/>
      <dgm:spPr/>
      <dgm:t>
        <a:bodyPr/>
        <a:lstStyle/>
        <a:p>
          <a:r>
            <a:rPr lang="en-US" dirty="0" smtClean="0">
              <a:solidFill>
                <a:schemeClr val="accent5">
                  <a:lumMod val="50000"/>
                </a:schemeClr>
              </a:solidFill>
            </a:rPr>
            <a:t>Products</a:t>
          </a:r>
          <a:endParaRPr lang="en-US" dirty="0">
            <a:solidFill>
              <a:schemeClr val="accent5">
                <a:lumMod val="50000"/>
              </a:schemeClr>
            </a:solidFill>
          </a:endParaRPr>
        </a:p>
      </dgm:t>
    </dgm:pt>
    <dgm:pt modelId="{0DEB75F3-E1BE-4861-89A1-7419711C8F7A}" type="parTrans" cxnId="{2E107205-7482-4DF2-BF3F-5ED416FBE353}">
      <dgm:prSet/>
      <dgm:spPr/>
      <dgm:t>
        <a:bodyPr/>
        <a:lstStyle/>
        <a:p>
          <a:endParaRPr lang="en-US">
            <a:solidFill>
              <a:schemeClr val="accent5">
                <a:lumMod val="50000"/>
              </a:schemeClr>
            </a:solidFill>
          </a:endParaRPr>
        </a:p>
      </dgm:t>
    </dgm:pt>
    <dgm:pt modelId="{510EC807-B677-4449-93C7-3781CA990216}" type="sibTrans" cxnId="{2E107205-7482-4DF2-BF3F-5ED416FBE353}">
      <dgm:prSet/>
      <dgm:spPr/>
      <dgm:t>
        <a:bodyPr/>
        <a:lstStyle/>
        <a:p>
          <a:endParaRPr lang="en-US">
            <a:solidFill>
              <a:schemeClr val="accent5">
                <a:lumMod val="50000"/>
              </a:schemeClr>
            </a:solidFill>
          </a:endParaRPr>
        </a:p>
      </dgm:t>
    </dgm:pt>
    <dgm:pt modelId="{C3DD2B0D-BF0F-4D2F-87C1-80F0FEE3E716}" type="pres">
      <dgm:prSet presAssocID="{A2449382-1080-4780-8637-7AAE77961CC2}" presName="arrowDiagram" presStyleCnt="0">
        <dgm:presLayoutVars>
          <dgm:chMax val="5"/>
          <dgm:dir/>
          <dgm:resizeHandles val="exact"/>
        </dgm:presLayoutVars>
      </dgm:prSet>
      <dgm:spPr/>
    </dgm:pt>
    <dgm:pt modelId="{8D670054-36C7-41AE-8950-66A9E76CF1B6}" type="pres">
      <dgm:prSet presAssocID="{A2449382-1080-4780-8637-7AAE77961CC2}" presName="arrow" presStyleLbl="bgShp" presStyleIdx="0" presStyleCnt="1"/>
      <dgm:spPr/>
    </dgm:pt>
    <dgm:pt modelId="{0383801B-05FD-4F67-8D9B-FE6739F5B1DD}" type="pres">
      <dgm:prSet presAssocID="{A2449382-1080-4780-8637-7AAE77961CC2}" presName="arrowDiagram5" presStyleCnt="0"/>
      <dgm:spPr/>
    </dgm:pt>
    <dgm:pt modelId="{52091C9F-7696-408D-B12C-D302B77B1A18}" type="pres">
      <dgm:prSet presAssocID="{25BCEE55-D60D-4FE3-86C8-2881C2FC05EC}" presName="bullet5a" presStyleLbl="node1" presStyleIdx="0" presStyleCnt="5"/>
      <dgm:spPr/>
    </dgm:pt>
    <dgm:pt modelId="{4D3EE704-55BA-4B64-9537-F395BE580BBF}" type="pres">
      <dgm:prSet presAssocID="{25BCEE55-D60D-4FE3-86C8-2881C2FC05EC}" presName="textBox5a" presStyleLbl="revTx" presStyleIdx="0" presStyleCnt="5">
        <dgm:presLayoutVars>
          <dgm:bulletEnabled val="1"/>
        </dgm:presLayoutVars>
      </dgm:prSet>
      <dgm:spPr/>
      <dgm:t>
        <a:bodyPr/>
        <a:lstStyle/>
        <a:p>
          <a:endParaRPr lang="en-US"/>
        </a:p>
      </dgm:t>
    </dgm:pt>
    <dgm:pt modelId="{C91CC7F3-E94F-4A2E-AE4D-31AA4A3C5EBE}" type="pres">
      <dgm:prSet presAssocID="{7823FF6C-3B65-47DA-B22D-9E706D2ECB8A}" presName="bullet5b" presStyleLbl="node1" presStyleIdx="1" presStyleCnt="5"/>
      <dgm:spPr/>
    </dgm:pt>
    <dgm:pt modelId="{5A2422AC-A2F6-4EAA-97AC-A4FE49CB6340}" type="pres">
      <dgm:prSet presAssocID="{7823FF6C-3B65-47DA-B22D-9E706D2ECB8A}" presName="textBox5b" presStyleLbl="revTx" presStyleIdx="1" presStyleCnt="5">
        <dgm:presLayoutVars>
          <dgm:bulletEnabled val="1"/>
        </dgm:presLayoutVars>
      </dgm:prSet>
      <dgm:spPr/>
      <dgm:t>
        <a:bodyPr/>
        <a:lstStyle/>
        <a:p>
          <a:endParaRPr lang="en-US"/>
        </a:p>
      </dgm:t>
    </dgm:pt>
    <dgm:pt modelId="{E4C5AD03-7122-4409-AE5B-BDEE3CAA8FD5}" type="pres">
      <dgm:prSet presAssocID="{38ABB098-4533-4A38-A26D-7E173A97B3F4}" presName="bullet5c" presStyleLbl="node1" presStyleIdx="2" presStyleCnt="5"/>
      <dgm:spPr/>
    </dgm:pt>
    <dgm:pt modelId="{E988A9D8-D837-454D-8906-F7FE75EE5C70}" type="pres">
      <dgm:prSet presAssocID="{38ABB098-4533-4A38-A26D-7E173A97B3F4}" presName="textBox5c" presStyleLbl="revTx" presStyleIdx="2" presStyleCnt="5">
        <dgm:presLayoutVars>
          <dgm:bulletEnabled val="1"/>
        </dgm:presLayoutVars>
      </dgm:prSet>
      <dgm:spPr/>
      <dgm:t>
        <a:bodyPr/>
        <a:lstStyle/>
        <a:p>
          <a:endParaRPr lang="en-US"/>
        </a:p>
      </dgm:t>
    </dgm:pt>
    <dgm:pt modelId="{5C05D9FF-EFB5-4AA0-841F-14D88B5F25AA}" type="pres">
      <dgm:prSet presAssocID="{BAA64E41-D1F0-45B6-82E9-3590BB9867C6}" presName="bullet5d" presStyleLbl="node1" presStyleIdx="3" presStyleCnt="5"/>
      <dgm:spPr/>
    </dgm:pt>
    <dgm:pt modelId="{B2C16503-1D99-4792-B5D2-C4162B407356}" type="pres">
      <dgm:prSet presAssocID="{BAA64E41-D1F0-45B6-82E9-3590BB9867C6}" presName="textBox5d" presStyleLbl="revTx" presStyleIdx="3" presStyleCnt="5">
        <dgm:presLayoutVars>
          <dgm:bulletEnabled val="1"/>
        </dgm:presLayoutVars>
      </dgm:prSet>
      <dgm:spPr/>
      <dgm:t>
        <a:bodyPr/>
        <a:lstStyle/>
        <a:p>
          <a:endParaRPr lang="en-US"/>
        </a:p>
      </dgm:t>
    </dgm:pt>
    <dgm:pt modelId="{D3626E2C-4F47-476E-B508-9CCACAB3BC75}" type="pres">
      <dgm:prSet presAssocID="{C5BDA870-5FA5-4FFF-9AFB-B3FE8C707FE1}" presName="bullet5e" presStyleLbl="node1" presStyleIdx="4" presStyleCnt="5"/>
      <dgm:spPr/>
    </dgm:pt>
    <dgm:pt modelId="{DCA2D571-3B7B-43A1-83F2-B0F92F1A11F2}" type="pres">
      <dgm:prSet presAssocID="{C5BDA870-5FA5-4FFF-9AFB-B3FE8C707FE1}" presName="textBox5e" presStyleLbl="revTx" presStyleIdx="4" presStyleCnt="5">
        <dgm:presLayoutVars>
          <dgm:bulletEnabled val="1"/>
        </dgm:presLayoutVars>
      </dgm:prSet>
      <dgm:spPr/>
      <dgm:t>
        <a:bodyPr/>
        <a:lstStyle/>
        <a:p>
          <a:endParaRPr lang="en-US"/>
        </a:p>
      </dgm:t>
    </dgm:pt>
  </dgm:ptLst>
  <dgm:cxnLst>
    <dgm:cxn modelId="{9503A634-D91B-4315-9FB4-2355814C05BF}" srcId="{A2449382-1080-4780-8637-7AAE77961CC2}" destId="{25BCEE55-D60D-4FE3-86C8-2881C2FC05EC}" srcOrd="0" destOrd="0" parTransId="{5B43730A-B21B-44FF-8333-67619CAA266A}" sibTransId="{1C954706-3BA0-4CF9-95F2-6CA7621E7C69}"/>
    <dgm:cxn modelId="{A71643CC-1619-4789-B690-D7FC39F41C58}" srcId="{A2449382-1080-4780-8637-7AAE77961CC2}" destId="{7823FF6C-3B65-47DA-B22D-9E706D2ECB8A}" srcOrd="1" destOrd="0" parTransId="{5EB3DCAC-86ED-4F49-9D19-26AE22F7E1BD}" sibTransId="{19D7F311-18F1-479E-8C34-3F14DEA31C63}"/>
    <dgm:cxn modelId="{196C5F06-0C40-4096-8C84-975BE331479D}" type="presOf" srcId="{7823FF6C-3B65-47DA-B22D-9E706D2ECB8A}" destId="{5A2422AC-A2F6-4EAA-97AC-A4FE49CB6340}" srcOrd="0" destOrd="0" presId="urn:microsoft.com/office/officeart/2005/8/layout/arrow2"/>
    <dgm:cxn modelId="{2E107205-7482-4DF2-BF3F-5ED416FBE353}" srcId="{A2449382-1080-4780-8637-7AAE77961CC2}" destId="{C5BDA870-5FA5-4FFF-9AFB-B3FE8C707FE1}" srcOrd="4" destOrd="0" parTransId="{0DEB75F3-E1BE-4861-89A1-7419711C8F7A}" sibTransId="{510EC807-B677-4449-93C7-3781CA990216}"/>
    <dgm:cxn modelId="{2A2B52DB-7265-4156-A19B-A83AF9A663EA}" srcId="{A2449382-1080-4780-8637-7AAE77961CC2}" destId="{38ABB098-4533-4A38-A26D-7E173A97B3F4}" srcOrd="2" destOrd="0" parTransId="{C8811725-E0EE-4293-853B-51E25CE138B2}" sibTransId="{E3A99863-2E78-4622-B4D0-B2A2C46295F5}"/>
    <dgm:cxn modelId="{F7F8A263-5D74-4772-9F4A-1ACEDC179943}" type="presOf" srcId="{BAA64E41-D1F0-45B6-82E9-3590BB9867C6}" destId="{B2C16503-1D99-4792-B5D2-C4162B407356}" srcOrd="0" destOrd="0" presId="urn:microsoft.com/office/officeart/2005/8/layout/arrow2"/>
    <dgm:cxn modelId="{3EDCB5CF-66CC-424B-8E00-FD795FB040FA}" type="presOf" srcId="{25BCEE55-D60D-4FE3-86C8-2881C2FC05EC}" destId="{4D3EE704-55BA-4B64-9537-F395BE580BBF}" srcOrd="0" destOrd="0" presId="urn:microsoft.com/office/officeart/2005/8/layout/arrow2"/>
    <dgm:cxn modelId="{8576E33C-759D-4DB2-9EDA-9199BCF08264}" srcId="{A2449382-1080-4780-8637-7AAE77961CC2}" destId="{BAA64E41-D1F0-45B6-82E9-3590BB9867C6}" srcOrd="3" destOrd="0" parTransId="{D63F3117-8A18-49E9-9149-97C16D21C91A}" sibTransId="{37916786-54F0-4AE4-B31D-B78A42127698}"/>
    <dgm:cxn modelId="{34000FF2-4E76-4605-B05C-A01CDA3E17BB}" type="presOf" srcId="{C5BDA870-5FA5-4FFF-9AFB-B3FE8C707FE1}" destId="{DCA2D571-3B7B-43A1-83F2-B0F92F1A11F2}" srcOrd="0" destOrd="0" presId="urn:microsoft.com/office/officeart/2005/8/layout/arrow2"/>
    <dgm:cxn modelId="{E6742C7E-1B3E-4000-8272-19D2B5B155D8}" type="presOf" srcId="{A2449382-1080-4780-8637-7AAE77961CC2}" destId="{C3DD2B0D-BF0F-4D2F-87C1-80F0FEE3E716}" srcOrd="0" destOrd="0" presId="urn:microsoft.com/office/officeart/2005/8/layout/arrow2"/>
    <dgm:cxn modelId="{7C6876BB-853B-4EC5-B51F-2457EB84DB7C}" type="presOf" srcId="{38ABB098-4533-4A38-A26D-7E173A97B3F4}" destId="{E988A9D8-D837-454D-8906-F7FE75EE5C70}" srcOrd="0" destOrd="0" presId="urn:microsoft.com/office/officeart/2005/8/layout/arrow2"/>
    <dgm:cxn modelId="{64751F6F-0EF7-4345-B474-775DACEBD4F3}" type="presParOf" srcId="{C3DD2B0D-BF0F-4D2F-87C1-80F0FEE3E716}" destId="{8D670054-36C7-41AE-8950-66A9E76CF1B6}" srcOrd="0" destOrd="0" presId="urn:microsoft.com/office/officeart/2005/8/layout/arrow2"/>
    <dgm:cxn modelId="{2E16F4B1-1577-43BE-8181-08BD26A1D5DC}" type="presParOf" srcId="{C3DD2B0D-BF0F-4D2F-87C1-80F0FEE3E716}" destId="{0383801B-05FD-4F67-8D9B-FE6739F5B1DD}" srcOrd="1" destOrd="0" presId="urn:microsoft.com/office/officeart/2005/8/layout/arrow2"/>
    <dgm:cxn modelId="{53F940A0-EBB1-488E-A0FC-B64C4839D7BB}" type="presParOf" srcId="{0383801B-05FD-4F67-8D9B-FE6739F5B1DD}" destId="{52091C9F-7696-408D-B12C-D302B77B1A18}" srcOrd="0" destOrd="0" presId="urn:microsoft.com/office/officeart/2005/8/layout/arrow2"/>
    <dgm:cxn modelId="{CDFE4CDE-884F-45DC-B8BD-759DF2899F8C}" type="presParOf" srcId="{0383801B-05FD-4F67-8D9B-FE6739F5B1DD}" destId="{4D3EE704-55BA-4B64-9537-F395BE580BBF}" srcOrd="1" destOrd="0" presId="urn:microsoft.com/office/officeart/2005/8/layout/arrow2"/>
    <dgm:cxn modelId="{1034EFE7-65B1-4129-AE66-1E16D2AFEE8C}" type="presParOf" srcId="{0383801B-05FD-4F67-8D9B-FE6739F5B1DD}" destId="{C91CC7F3-E94F-4A2E-AE4D-31AA4A3C5EBE}" srcOrd="2" destOrd="0" presId="urn:microsoft.com/office/officeart/2005/8/layout/arrow2"/>
    <dgm:cxn modelId="{1788B603-2A22-4A2F-9E3F-D7EA4B605671}" type="presParOf" srcId="{0383801B-05FD-4F67-8D9B-FE6739F5B1DD}" destId="{5A2422AC-A2F6-4EAA-97AC-A4FE49CB6340}" srcOrd="3" destOrd="0" presId="urn:microsoft.com/office/officeart/2005/8/layout/arrow2"/>
    <dgm:cxn modelId="{5A7D208E-F4AE-4631-B2C0-BB5F13735743}" type="presParOf" srcId="{0383801B-05FD-4F67-8D9B-FE6739F5B1DD}" destId="{E4C5AD03-7122-4409-AE5B-BDEE3CAA8FD5}" srcOrd="4" destOrd="0" presId="urn:microsoft.com/office/officeart/2005/8/layout/arrow2"/>
    <dgm:cxn modelId="{837E3CF5-769A-41D9-AB44-D3D10436770A}" type="presParOf" srcId="{0383801B-05FD-4F67-8D9B-FE6739F5B1DD}" destId="{E988A9D8-D837-454D-8906-F7FE75EE5C70}" srcOrd="5" destOrd="0" presId="urn:microsoft.com/office/officeart/2005/8/layout/arrow2"/>
    <dgm:cxn modelId="{B20A9F5C-A427-4E99-84BC-4411552CACDC}" type="presParOf" srcId="{0383801B-05FD-4F67-8D9B-FE6739F5B1DD}" destId="{5C05D9FF-EFB5-4AA0-841F-14D88B5F25AA}" srcOrd="6" destOrd="0" presId="urn:microsoft.com/office/officeart/2005/8/layout/arrow2"/>
    <dgm:cxn modelId="{D40E9559-2F69-4E54-9532-3674BDCD5B65}" type="presParOf" srcId="{0383801B-05FD-4F67-8D9B-FE6739F5B1DD}" destId="{B2C16503-1D99-4792-B5D2-C4162B407356}" srcOrd="7" destOrd="0" presId="urn:microsoft.com/office/officeart/2005/8/layout/arrow2"/>
    <dgm:cxn modelId="{E4F0D61C-48B8-43CC-A21F-B5AA22E3B05F}" type="presParOf" srcId="{0383801B-05FD-4F67-8D9B-FE6739F5B1DD}" destId="{D3626E2C-4F47-476E-B508-9CCACAB3BC75}" srcOrd="8" destOrd="0" presId="urn:microsoft.com/office/officeart/2005/8/layout/arrow2"/>
    <dgm:cxn modelId="{712CA8C4-EFD8-4B8D-AB1A-86C1C538FD2F}" type="presParOf" srcId="{0383801B-05FD-4F67-8D9B-FE6739F5B1DD}" destId="{DCA2D571-3B7B-43A1-83F2-B0F92F1A11F2}" srcOrd="9"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8B0B4A2-3B7C-4AB3-96B4-C0B2A8CAC40F}">
      <dsp:nvSpPr>
        <dsp:cNvPr id="0" name=""/>
        <dsp:cNvSpPr/>
      </dsp:nvSpPr>
      <dsp:spPr>
        <a:xfrm>
          <a:off x="0" y="0"/>
          <a:ext cx="6623271" cy="4918841"/>
        </a:xfrm>
        <a:prstGeom prst="roundRect">
          <a:avLst>
            <a:gd name="adj" fmla="val 8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3817567" numCol="1" spcCol="1270" anchor="t" anchorCtr="0">
          <a:noAutofit/>
        </a:bodyPr>
        <a:lstStyle/>
        <a:p>
          <a:pPr lvl="0" algn="l" defTabSz="1022350">
            <a:lnSpc>
              <a:spcPct val="90000"/>
            </a:lnSpc>
            <a:spcBef>
              <a:spcPct val="0"/>
            </a:spcBef>
            <a:spcAft>
              <a:spcPct val="35000"/>
            </a:spcAft>
          </a:pPr>
          <a:r>
            <a:rPr lang="en-US" sz="2300" kern="1200" dirty="0" smtClean="0"/>
            <a:t>Apply Quality Engineering Practice ….. </a:t>
          </a:r>
          <a:r>
            <a:rPr lang="en-US" sz="2300" i="1" kern="1200" dirty="0" smtClean="0"/>
            <a:t>thus improvement</a:t>
          </a:r>
          <a:endParaRPr lang="en-US" sz="2300" kern="1200" dirty="0"/>
        </a:p>
      </dsp:txBody>
      <dsp:txXfrm>
        <a:off x="0" y="0"/>
        <a:ext cx="6623271" cy="4918841"/>
      </dsp:txXfrm>
    </dsp:sp>
    <dsp:sp modelId="{0CB5ADDB-5092-4D98-AC9B-295AFA002D20}">
      <dsp:nvSpPr>
        <dsp:cNvPr id="0" name=""/>
        <dsp:cNvSpPr/>
      </dsp:nvSpPr>
      <dsp:spPr>
        <a:xfrm>
          <a:off x="165581" y="1229710"/>
          <a:ext cx="993490" cy="1124752"/>
        </a:xfrm>
        <a:prstGeom prst="roundRect">
          <a:avLst>
            <a:gd name="adj" fmla="val 105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Pre-SQA</a:t>
          </a:r>
        </a:p>
      </dsp:txBody>
      <dsp:txXfrm>
        <a:off x="165581" y="1229710"/>
        <a:ext cx="993490" cy="1124752"/>
      </dsp:txXfrm>
    </dsp:sp>
    <dsp:sp modelId="{80387672-923A-4E7F-B933-1F5FA8F13C60}">
      <dsp:nvSpPr>
        <dsp:cNvPr id="0" name=""/>
        <dsp:cNvSpPr/>
      </dsp:nvSpPr>
      <dsp:spPr>
        <a:xfrm>
          <a:off x="165581" y="2386916"/>
          <a:ext cx="993490" cy="1124752"/>
        </a:xfrm>
        <a:prstGeom prst="roundRect">
          <a:avLst>
            <a:gd name="adj" fmla="val 105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SQA </a:t>
          </a:r>
          <a:endParaRPr lang="en-US" sz="1200" kern="1200" dirty="0"/>
        </a:p>
      </dsp:txBody>
      <dsp:txXfrm>
        <a:off x="165581" y="2386916"/>
        <a:ext cx="993490" cy="1124752"/>
      </dsp:txXfrm>
    </dsp:sp>
    <dsp:sp modelId="{8B01CC59-DDE6-4A63-AC09-01B328C4D574}">
      <dsp:nvSpPr>
        <dsp:cNvPr id="0" name=""/>
        <dsp:cNvSpPr/>
      </dsp:nvSpPr>
      <dsp:spPr>
        <a:xfrm>
          <a:off x="165581" y="3544122"/>
          <a:ext cx="993490" cy="1124752"/>
        </a:xfrm>
        <a:prstGeom prst="roundRect">
          <a:avLst>
            <a:gd name="adj" fmla="val 105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Post SQA</a:t>
          </a:r>
          <a:endParaRPr lang="en-US" sz="1200" kern="1200" dirty="0"/>
        </a:p>
      </dsp:txBody>
      <dsp:txXfrm>
        <a:off x="165581" y="3544122"/>
        <a:ext cx="993490" cy="1124752"/>
      </dsp:txXfrm>
    </dsp:sp>
    <dsp:sp modelId="{DF2E2B10-E73E-4E82-9C01-B190CA5BA2D5}">
      <dsp:nvSpPr>
        <dsp:cNvPr id="0" name=""/>
        <dsp:cNvSpPr/>
      </dsp:nvSpPr>
      <dsp:spPr>
        <a:xfrm>
          <a:off x="1324654" y="1229710"/>
          <a:ext cx="5133035" cy="3443188"/>
        </a:xfrm>
        <a:prstGeom prst="roundRect">
          <a:avLst>
            <a:gd name="adj" fmla="val 10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2186425" numCol="1" spcCol="1270" anchor="t" anchorCtr="0">
          <a:noAutofit/>
        </a:bodyPr>
        <a:lstStyle/>
        <a:p>
          <a:pPr lvl="0" algn="l" defTabSz="1022350">
            <a:lnSpc>
              <a:spcPct val="90000"/>
            </a:lnSpc>
            <a:spcBef>
              <a:spcPct val="0"/>
            </a:spcBef>
            <a:spcAft>
              <a:spcPct val="35000"/>
            </a:spcAft>
          </a:pPr>
          <a:r>
            <a:rPr lang="en-US" sz="2300" kern="1200" dirty="0" smtClean="0"/>
            <a:t>Apply Software Engineering Practice…..</a:t>
          </a:r>
          <a:r>
            <a:rPr lang="en-US" sz="2300" i="1" kern="1200" dirty="0" smtClean="0"/>
            <a:t>modern, </a:t>
          </a:r>
          <a:r>
            <a:rPr lang="en-US" sz="2300" kern="1200" dirty="0" smtClean="0"/>
            <a:t>t</a:t>
          </a:r>
          <a:r>
            <a:rPr lang="en-US" sz="2300" i="1" kern="1200" dirty="0" smtClean="0"/>
            <a:t>hus improvement</a:t>
          </a:r>
          <a:endParaRPr lang="en-US" sz="2300" i="1" kern="1200" dirty="0"/>
        </a:p>
      </dsp:txBody>
      <dsp:txXfrm>
        <a:off x="1324654" y="1229710"/>
        <a:ext cx="5133035" cy="3443188"/>
      </dsp:txXfrm>
    </dsp:sp>
    <dsp:sp modelId="{8525B98F-5AF9-4FEC-B46B-47AD72067A9C}">
      <dsp:nvSpPr>
        <dsp:cNvPr id="0" name=""/>
        <dsp:cNvSpPr/>
      </dsp:nvSpPr>
      <dsp:spPr>
        <a:xfrm>
          <a:off x="1452980" y="2434826"/>
          <a:ext cx="1026607" cy="476590"/>
        </a:xfrm>
        <a:prstGeom prst="roundRect">
          <a:avLst>
            <a:gd name="adj" fmla="val 105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Data Structure</a:t>
          </a:r>
        </a:p>
      </dsp:txBody>
      <dsp:txXfrm>
        <a:off x="1452980" y="2434826"/>
        <a:ext cx="1026607" cy="476590"/>
      </dsp:txXfrm>
    </dsp:sp>
    <dsp:sp modelId="{9F5F3F2B-7236-49BF-8BF4-80377BB3EC21}">
      <dsp:nvSpPr>
        <dsp:cNvPr id="0" name=""/>
        <dsp:cNvSpPr/>
      </dsp:nvSpPr>
      <dsp:spPr>
        <a:xfrm>
          <a:off x="1452980" y="2935332"/>
          <a:ext cx="1026607" cy="476590"/>
        </a:xfrm>
        <a:prstGeom prst="roundRect">
          <a:avLst>
            <a:gd name="adj" fmla="val 105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RE</a:t>
          </a:r>
          <a:endParaRPr lang="en-US" sz="1200" kern="1200" dirty="0"/>
        </a:p>
      </dsp:txBody>
      <dsp:txXfrm>
        <a:off x="1452980" y="2935332"/>
        <a:ext cx="1026607" cy="476590"/>
      </dsp:txXfrm>
    </dsp:sp>
    <dsp:sp modelId="{C1387162-E47A-4FF2-9279-BCC1CFFAE8E5}">
      <dsp:nvSpPr>
        <dsp:cNvPr id="0" name=""/>
        <dsp:cNvSpPr/>
      </dsp:nvSpPr>
      <dsp:spPr>
        <a:xfrm>
          <a:off x="1452980" y="3435838"/>
          <a:ext cx="1026607" cy="476590"/>
        </a:xfrm>
        <a:prstGeom prst="roundRect">
          <a:avLst>
            <a:gd name="adj" fmla="val 105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New Models, Standards</a:t>
          </a:r>
          <a:endParaRPr lang="en-US" sz="1200" kern="1200" dirty="0"/>
        </a:p>
      </dsp:txBody>
      <dsp:txXfrm>
        <a:off x="1452980" y="3435838"/>
        <a:ext cx="1026607" cy="476590"/>
      </dsp:txXfrm>
    </dsp:sp>
    <dsp:sp modelId="{2DBEB213-9363-49BD-9602-C09E15F3C446}">
      <dsp:nvSpPr>
        <dsp:cNvPr id="0" name=""/>
        <dsp:cNvSpPr/>
      </dsp:nvSpPr>
      <dsp:spPr>
        <a:xfrm>
          <a:off x="1452980" y="3936345"/>
          <a:ext cx="1026607" cy="476590"/>
        </a:xfrm>
        <a:prstGeom prst="roundRect">
          <a:avLst>
            <a:gd name="adj" fmla="val 105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New Testing Techniques</a:t>
          </a:r>
          <a:endParaRPr lang="en-US" sz="1200" kern="1200" dirty="0"/>
        </a:p>
      </dsp:txBody>
      <dsp:txXfrm>
        <a:off x="1452980" y="3936345"/>
        <a:ext cx="1026607" cy="476590"/>
      </dsp:txXfrm>
    </dsp:sp>
    <dsp:sp modelId="{B8122A4F-8C2E-4CFC-A451-606687FAF3A9}">
      <dsp:nvSpPr>
        <dsp:cNvPr id="0" name=""/>
        <dsp:cNvSpPr/>
      </dsp:nvSpPr>
      <dsp:spPr>
        <a:xfrm>
          <a:off x="2616192" y="2459420"/>
          <a:ext cx="3675915" cy="1967536"/>
        </a:xfrm>
        <a:prstGeom prst="roundRect">
          <a:avLst>
            <a:gd name="adj" fmla="val 10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1110565" numCol="1" spcCol="1270" anchor="t" anchorCtr="0">
          <a:noAutofit/>
        </a:bodyPr>
        <a:lstStyle/>
        <a:p>
          <a:pPr lvl="0" algn="l" defTabSz="1022350">
            <a:lnSpc>
              <a:spcPct val="90000"/>
            </a:lnSpc>
            <a:spcBef>
              <a:spcPct val="0"/>
            </a:spcBef>
            <a:spcAft>
              <a:spcPct val="35000"/>
            </a:spcAft>
          </a:pPr>
          <a:r>
            <a:rPr lang="en-US" sz="2300" kern="1200" dirty="0" smtClean="0"/>
            <a:t>Apply Ad-hoc Software  Practice…</a:t>
          </a:r>
          <a:r>
            <a:rPr lang="en-US" sz="2300" i="1" kern="1200" dirty="0" smtClean="0"/>
            <a:t>conventional</a:t>
          </a:r>
          <a:endParaRPr lang="en-US" sz="2300" kern="1200" dirty="0"/>
        </a:p>
      </dsp:txBody>
      <dsp:txXfrm>
        <a:off x="2616192" y="2459420"/>
        <a:ext cx="3675915" cy="1967536"/>
      </dsp:txXfrm>
    </dsp:sp>
    <dsp:sp modelId="{D04D668F-2CDA-4E0E-9A2C-66A1A7D7F7AB}">
      <dsp:nvSpPr>
        <dsp:cNvPr id="0" name=""/>
        <dsp:cNvSpPr/>
      </dsp:nvSpPr>
      <dsp:spPr>
        <a:xfrm>
          <a:off x="2708089" y="3344811"/>
          <a:ext cx="1140736" cy="885391"/>
        </a:xfrm>
        <a:prstGeom prst="roundRect">
          <a:avLst>
            <a:gd name="adj" fmla="val 105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Analysis</a:t>
          </a:r>
          <a:endParaRPr lang="en-US" sz="1200" kern="1200" dirty="0"/>
        </a:p>
      </dsp:txBody>
      <dsp:txXfrm>
        <a:off x="2708089" y="3344811"/>
        <a:ext cx="1140736" cy="885391"/>
      </dsp:txXfrm>
    </dsp:sp>
    <dsp:sp modelId="{2557DE61-03EE-492C-9B0B-4DA504AF9B47}">
      <dsp:nvSpPr>
        <dsp:cNvPr id="0" name=""/>
        <dsp:cNvSpPr/>
      </dsp:nvSpPr>
      <dsp:spPr>
        <a:xfrm>
          <a:off x="3881279" y="3344811"/>
          <a:ext cx="1140736" cy="885391"/>
        </a:xfrm>
        <a:prstGeom prst="roundRect">
          <a:avLst>
            <a:gd name="adj" fmla="val 105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Design &amp; Code</a:t>
          </a:r>
          <a:endParaRPr lang="en-US" sz="1200" kern="1200" dirty="0"/>
        </a:p>
      </dsp:txBody>
      <dsp:txXfrm>
        <a:off x="3881279" y="3344811"/>
        <a:ext cx="1140736" cy="885391"/>
      </dsp:txXfrm>
    </dsp:sp>
    <dsp:sp modelId="{3FF8439A-E70D-4BBA-929A-F2E25E19597F}">
      <dsp:nvSpPr>
        <dsp:cNvPr id="0" name=""/>
        <dsp:cNvSpPr/>
      </dsp:nvSpPr>
      <dsp:spPr>
        <a:xfrm>
          <a:off x="5054469" y="3344811"/>
          <a:ext cx="1140736" cy="885391"/>
        </a:xfrm>
        <a:prstGeom prst="roundRect">
          <a:avLst>
            <a:gd name="adj" fmla="val 105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Test &amp; Deploy</a:t>
          </a:r>
          <a:endParaRPr lang="en-US" sz="1200" kern="1200" dirty="0"/>
        </a:p>
      </dsp:txBody>
      <dsp:txXfrm>
        <a:off x="5054469" y="3344811"/>
        <a:ext cx="1140736" cy="88539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5D9A457-4FFF-4A74-8982-28E6B30B1C19}">
      <dsp:nvSpPr>
        <dsp:cNvPr id="0" name=""/>
        <dsp:cNvSpPr/>
      </dsp:nvSpPr>
      <dsp:spPr>
        <a:xfrm>
          <a:off x="0" y="2607352"/>
          <a:ext cx="7425559" cy="116060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SQA, SQC, </a:t>
          </a:r>
        </a:p>
        <a:p>
          <a:pPr lvl="0" algn="ctr" defTabSz="711200">
            <a:lnSpc>
              <a:spcPct val="90000"/>
            </a:lnSpc>
            <a:spcBef>
              <a:spcPct val="0"/>
            </a:spcBef>
            <a:spcAft>
              <a:spcPct val="35000"/>
            </a:spcAft>
          </a:pPr>
          <a:r>
            <a:rPr lang="en-US" sz="1600" kern="1200" dirty="0" smtClean="0">
              <a:latin typeface="Arial" pitchFamily="34" charset="0"/>
              <a:cs typeface="Arial" pitchFamily="34" charset="0"/>
            </a:rPr>
            <a:t>SQE,</a:t>
          </a:r>
        </a:p>
        <a:p>
          <a:pPr lvl="0" algn="ctr" defTabSz="711200">
            <a:lnSpc>
              <a:spcPct val="90000"/>
            </a:lnSpc>
            <a:spcBef>
              <a:spcPct val="0"/>
            </a:spcBef>
            <a:spcAft>
              <a:spcPct val="35000"/>
            </a:spcAft>
          </a:pPr>
          <a:r>
            <a:rPr lang="en-US" sz="1600" kern="1200" dirty="0" smtClean="0">
              <a:latin typeface="Arial" pitchFamily="34" charset="0"/>
              <a:cs typeface="Arial" pitchFamily="34" charset="0"/>
            </a:rPr>
            <a:t>TQM</a:t>
          </a:r>
          <a:endParaRPr lang="en-US" sz="1600" kern="1200" dirty="0">
            <a:latin typeface="Arial" pitchFamily="34" charset="0"/>
            <a:cs typeface="Arial" pitchFamily="34" charset="0"/>
          </a:endParaRPr>
        </a:p>
      </dsp:txBody>
      <dsp:txXfrm>
        <a:off x="0" y="2607352"/>
        <a:ext cx="2227667" cy="1160607"/>
      </dsp:txXfrm>
    </dsp:sp>
    <dsp:sp modelId="{5EB3AFEE-712E-4175-8E90-9A43D30E0630}">
      <dsp:nvSpPr>
        <dsp:cNvPr id="0" name=""/>
        <dsp:cNvSpPr/>
      </dsp:nvSpPr>
      <dsp:spPr>
        <a:xfrm>
          <a:off x="0" y="1802383"/>
          <a:ext cx="7425559" cy="74568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SQA, SQC, </a:t>
          </a:r>
        </a:p>
        <a:p>
          <a:pPr lvl="0" algn="ctr" defTabSz="711200">
            <a:lnSpc>
              <a:spcPct val="90000"/>
            </a:lnSpc>
            <a:spcBef>
              <a:spcPct val="0"/>
            </a:spcBef>
            <a:spcAft>
              <a:spcPct val="35000"/>
            </a:spcAft>
          </a:pPr>
          <a:r>
            <a:rPr lang="en-US" sz="1600" kern="1200" dirty="0" smtClean="0">
              <a:latin typeface="Arial" pitchFamily="34" charset="0"/>
              <a:cs typeface="Arial" pitchFamily="34" charset="0"/>
            </a:rPr>
            <a:t>SQE, TQM</a:t>
          </a:r>
          <a:endParaRPr lang="en-US" sz="1600" kern="1200" dirty="0">
            <a:latin typeface="Arial" pitchFamily="34" charset="0"/>
            <a:cs typeface="Arial" pitchFamily="34" charset="0"/>
          </a:endParaRPr>
        </a:p>
      </dsp:txBody>
      <dsp:txXfrm>
        <a:off x="0" y="1802383"/>
        <a:ext cx="2227667" cy="745687"/>
      </dsp:txXfrm>
    </dsp:sp>
    <dsp:sp modelId="{9B5E6459-E11B-48E3-AF91-ADD6F51717A7}">
      <dsp:nvSpPr>
        <dsp:cNvPr id="0" name=""/>
        <dsp:cNvSpPr/>
      </dsp:nvSpPr>
      <dsp:spPr>
        <a:xfrm>
          <a:off x="0" y="819806"/>
          <a:ext cx="7425559" cy="92329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latin typeface="Arial" pitchFamily="34" charset="0"/>
              <a:cs typeface="Arial" pitchFamily="34" charset="0"/>
            </a:rPr>
            <a:t>SQA, SQC, SQE, TQM </a:t>
          </a:r>
          <a:endParaRPr lang="en-US" sz="1600" kern="1200" dirty="0">
            <a:latin typeface="Arial" pitchFamily="34" charset="0"/>
            <a:cs typeface="Arial" pitchFamily="34" charset="0"/>
          </a:endParaRPr>
        </a:p>
      </dsp:txBody>
      <dsp:txXfrm>
        <a:off x="0" y="819806"/>
        <a:ext cx="2227667" cy="923296"/>
      </dsp:txXfrm>
    </dsp:sp>
    <dsp:sp modelId="{A9C29B8B-1273-41DF-ACBB-639079692F3C}">
      <dsp:nvSpPr>
        <dsp:cNvPr id="0" name=""/>
        <dsp:cNvSpPr/>
      </dsp:nvSpPr>
      <dsp:spPr>
        <a:xfrm>
          <a:off x="4213329" y="849446"/>
          <a:ext cx="1119458" cy="368675"/>
        </a:xfrm>
        <a:prstGeom prst="roundRect">
          <a:avLst>
            <a:gd name="adj" fmla="val 10000"/>
          </a:avLst>
        </a:prstGeom>
        <a:solidFill>
          <a:schemeClr val="bg1"/>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4">
                  <a:lumMod val="50000"/>
                </a:schemeClr>
              </a:solidFill>
              <a:latin typeface="Arial" pitchFamily="34" charset="0"/>
              <a:cs typeface="Arial" pitchFamily="34" charset="0"/>
            </a:rPr>
            <a:t>Upper Management</a:t>
          </a:r>
          <a:endParaRPr lang="en-US" sz="1200" kern="1200" dirty="0">
            <a:solidFill>
              <a:schemeClr val="accent4">
                <a:lumMod val="50000"/>
              </a:schemeClr>
            </a:solidFill>
            <a:latin typeface="Arial" pitchFamily="34" charset="0"/>
            <a:cs typeface="Arial" pitchFamily="34" charset="0"/>
          </a:endParaRPr>
        </a:p>
      </dsp:txBody>
      <dsp:txXfrm>
        <a:off x="4213329" y="849446"/>
        <a:ext cx="1119458" cy="368675"/>
      </dsp:txXfrm>
    </dsp:sp>
    <dsp:sp modelId="{8A6DFB09-9DC1-42D4-80EF-3605E198DF5D}">
      <dsp:nvSpPr>
        <dsp:cNvPr id="0" name=""/>
        <dsp:cNvSpPr/>
      </dsp:nvSpPr>
      <dsp:spPr>
        <a:xfrm>
          <a:off x="2999871" y="1218122"/>
          <a:ext cx="1773187" cy="612979"/>
        </a:xfrm>
        <a:custGeom>
          <a:avLst/>
          <a:gdLst/>
          <a:ahLst/>
          <a:cxnLst/>
          <a:rect l="0" t="0" r="0" b="0"/>
          <a:pathLst>
            <a:path>
              <a:moveTo>
                <a:pt x="1773187" y="0"/>
              </a:moveTo>
              <a:lnTo>
                <a:pt x="1773187" y="306489"/>
              </a:lnTo>
              <a:lnTo>
                <a:pt x="0" y="306489"/>
              </a:lnTo>
              <a:lnTo>
                <a:pt x="0" y="6129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8A6B6A-7B02-4B04-8EC3-0C175E2264BE}">
      <dsp:nvSpPr>
        <dsp:cNvPr id="0" name=""/>
        <dsp:cNvSpPr/>
      </dsp:nvSpPr>
      <dsp:spPr>
        <a:xfrm>
          <a:off x="2525362" y="1831101"/>
          <a:ext cx="949017" cy="415202"/>
        </a:xfrm>
        <a:prstGeom prst="roundRect">
          <a:avLst>
            <a:gd name="adj" fmla="val 10000"/>
          </a:avLst>
        </a:prstGeom>
        <a:solidFill>
          <a:schemeClr val="bg1"/>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4">
                  <a:lumMod val="50000"/>
                </a:schemeClr>
              </a:solidFill>
              <a:latin typeface="Arial" pitchFamily="34" charset="0"/>
              <a:cs typeface="Arial" pitchFamily="34" charset="0"/>
            </a:rPr>
            <a:t>Finance Dept.</a:t>
          </a:r>
          <a:endParaRPr lang="en-US" sz="1200" kern="1200" dirty="0">
            <a:solidFill>
              <a:schemeClr val="accent4">
                <a:lumMod val="50000"/>
              </a:schemeClr>
            </a:solidFill>
            <a:latin typeface="Arial" pitchFamily="34" charset="0"/>
            <a:cs typeface="Arial" pitchFamily="34" charset="0"/>
          </a:endParaRPr>
        </a:p>
      </dsp:txBody>
      <dsp:txXfrm>
        <a:off x="2525362" y="1831101"/>
        <a:ext cx="949017" cy="415202"/>
      </dsp:txXfrm>
    </dsp:sp>
    <dsp:sp modelId="{75E3BFDE-1F94-4303-997D-03F4FD1DAE1C}">
      <dsp:nvSpPr>
        <dsp:cNvPr id="0" name=""/>
        <dsp:cNvSpPr/>
      </dsp:nvSpPr>
      <dsp:spPr>
        <a:xfrm>
          <a:off x="2285293" y="2246304"/>
          <a:ext cx="714577" cy="504823"/>
        </a:xfrm>
        <a:custGeom>
          <a:avLst/>
          <a:gdLst/>
          <a:ahLst/>
          <a:cxnLst/>
          <a:rect l="0" t="0" r="0" b="0"/>
          <a:pathLst>
            <a:path>
              <a:moveTo>
                <a:pt x="714577" y="0"/>
              </a:moveTo>
              <a:lnTo>
                <a:pt x="714577" y="252411"/>
              </a:lnTo>
              <a:lnTo>
                <a:pt x="0" y="252411"/>
              </a:lnTo>
              <a:lnTo>
                <a:pt x="0" y="5048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683CA6-D5D3-4974-88FB-7185415171AE}">
      <dsp:nvSpPr>
        <dsp:cNvPr id="0" name=""/>
        <dsp:cNvSpPr/>
      </dsp:nvSpPr>
      <dsp:spPr>
        <a:xfrm>
          <a:off x="1956618" y="2751128"/>
          <a:ext cx="657349" cy="429972"/>
        </a:xfrm>
        <a:prstGeom prst="roundRect">
          <a:avLst>
            <a:gd name="adj" fmla="val 10000"/>
          </a:avLst>
        </a:prstGeom>
        <a:solidFill>
          <a:schemeClr val="bg1"/>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4">
                  <a:lumMod val="50000"/>
                </a:schemeClr>
              </a:solidFill>
              <a:latin typeface="Arial" pitchFamily="34" charset="0"/>
              <a:cs typeface="Arial" pitchFamily="34" charset="0"/>
            </a:rPr>
            <a:t>Payroll</a:t>
          </a:r>
          <a:endParaRPr lang="en-US" sz="1200" kern="1200" dirty="0">
            <a:solidFill>
              <a:schemeClr val="accent4">
                <a:lumMod val="50000"/>
              </a:schemeClr>
            </a:solidFill>
            <a:latin typeface="Arial" pitchFamily="34" charset="0"/>
            <a:cs typeface="Arial" pitchFamily="34" charset="0"/>
          </a:endParaRPr>
        </a:p>
      </dsp:txBody>
      <dsp:txXfrm>
        <a:off x="1956618" y="2751128"/>
        <a:ext cx="657349" cy="429972"/>
      </dsp:txXfrm>
    </dsp:sp>
    <dsp:sp modelId="{C3FF82D3-8B0B-4893-8983-30856BC0CE6C}">
      <dsp:nvSpPr>
        <dsp:cNvPr id="0" name=""/>
        <dsp:cNvSpPr/>
      </dsp:nvSpPr>
      <dsp:spPr>
        <a:xfrm>
          <a:off x="2999871" y="2246304"/>
          <a:ext cx="111825" cy="504823"/>
        </a:xfrm>
        <a:custGeom>
          <a:avLst/>
          <a:gdLst/>
          <a:ahLst/>
          <a:cxnLst/>
          <a:rect l="0" t="0" r="0" b="0"/>
          <a:pathLst>
            <a:path>
              <a:moveTo>
                <a:pt x="0" y="0"/>
              </a:moveTo>
              <a:lnTo>
                <a:pt x="0" y="252411"/>
              </a:lnTo>
              <a:lnTo>
                <a:pt x="111825" y="252411"/>
              </a:lnTo>
              <a:lnTo>
                <a:pt x="111825" y="5048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11E105-91DA-40C3-8B69-6275ADA8D5BE}">
      <dsp:nvSpPr>
        <dsp:cNvPr id="0" name=""/>
        <dsp:cNvSpPr/>
      </dsp:nvSpPr>
      <dsp:spPr>
        <a:xfrm>
          <a:off x="2721577" y="2751128"/>
          <a:ext cx="780239" cy="363586"/>
        </a:xfrm>
        <a:prstGeom prst="roundRect">
          <a:avLst>
            <a:gd name="adj" fmla="val 10000"/>
          </a:avLst>
        </a:prstGeom>
        <a:solidFill>
          <a:schemeClr val="bg1"/>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4">
                  <a:lumMod val="50000"/>
                </a:schemeClr>
              </a:solidFill>
              <a:latin typeface="Arial" pitchFamily="34" charset="0"/>
              <a:cs typeface="Arial" pitchFamily="34" charset="0"/>
            </a:rPr>
            <a:t>Budget</a:t>
          </a:r>
          <a:endParaRPr lang="en-US" sz="1200" kern="1200" dirty="0">
            <a:solidFill>
              <a:schemeClr val="accent4">
                <a:lumMod val="50000"/>
              </a:schemeClr>
            </a:solidFill>
            <a:latin typeface="Arial" pitchFamily="34" charset="0"/>
            <a:cs typeface="Arial" pitchFamily="34" charset="0"/>
          </a:endParaRPr>
        </a:p>
      </dsp:txBody>
      <dsp:txXfrm>
        <a:off x="2721577" y="2751128"/>
        <a:ext cx="780239" cy="363586"/>
      </dsp:txXfrm>
    </dsp:sp>
    <dsp:sp modelId="{FE1ACAE3-7434-4FA5-9AAE-E74358552860}">
      <dsp:nvSpPr>
        <dsp:cNvPr id="0" name=""/>
        <dsp:cNvSpPr/>
      </dsp:nvSpPr>
      <dsp:spPr>
        <a:xfrm>
          <a:off x="4478898" y="1218122"/>
          <a:ext cx="294159" cy="612979"/>
        </a:xfrm>
        <a:custGeom>
          <a:avLst/>
          <a:gdLst/>
          <a:ahLst/>
          <a:cxnLst/>
          <a:rect l="0" t="0" r="0" b="0"/>
          <a:pathLst>
            <a:path>
              <a:moveTo>
                <a:pt x="294159" y="0"/>
              </a:moveTo>
              <a:lnTo>
                <a:pt x="294159" y="306489"/>
              </a:lnTo>
              <a:lnTo>
                <a:pt x="0" y="306489"/>
              </a:lnTo>
              <a:lnTo>
                <a:pt x="0" y="6129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1DA2F1-2074-4CF2-B0D1-5590DA163C50}">
      <dsp:nvSpPr>
        <dsp:cNvPr id="0" name=""/>
        <dsp:cNvSpPr/>
      </dsp:nvSpPr>
      <dsp:spPr>
        <a:xfrm>
          <a:off x="4031288" y="1831101"/>
          <a:ext cx="895220" cy="280856"/>
        </a:xfrm>
        <a:prstGeom prst="roundRect">
          <a:avLst>
            <a:gd name="adj" fmla="val 10000"/>
          </a:avLst>
        </a:prstGeom>
        <a:solidFill>
          <a:schemeClr val="bg1"/>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4">
                  <a:lumMod val="50000"/>
                </a:schemeClr>
              </a:solidFill>
              <a:latin typeface="Arial" pitchFamily="34" charset="0"/>
              <a:cs typeface="Arial" pitchFamily="34" charset="0"/>
            </a:rPr>
            <a:t>HR Dept.</a:t>
          </a:r>
          <a:endParaRPr lang="en-US" sz="1200" kern="1200" dirty="0">
            <a:solidFill>
              <a:schemeClr val="accent4">
                <a:lumMod val="50000"/>
              </a:schemeClr>
            </a:solidFill>
            <a:latin typeface="Arial" pitchFamily="34" charset="0"/>
            <a:cs typeface="Arial" pitchFamily="34" charset="0"/>
          </a:endParaRPr>
        </a:p>
      </dsp:txBody>
      <dsp:txXfrm>
        <a:off x="4031288" y="1831101"/>
        <a:ext cx="895220" cy="280856"/>
      </dsp:txXfrm>
    </dsp:sp>
    <dsp:sp modelId="{37087D86-DB9A-41A6-8CAD-988F371C99DE}">
      <dsp:nvSpPr>
        <dsp:cNvPr id="0" name=""/>
        <dsp:cNvSpPr/>
      </dsp:nvSpPr>
      <dsp:spPr>
        <a:xfrm>
          <a:off x="3973567" y="2111958"/>
          <a:ext cx="505331" cy="504823"/>
        </a:xfrm>
        <a:custGeom>
          <a:avLst/>
          <a:gdLst/>
          <a:ahLst/>
          <a:cxnLst/>
          <a:rect l="0" t="0" r="0" b="0"/>
          <a:pathLst>
            <a:path>
              <a:moveTo>
                <a:pt x="505331" y="0"/>
              </a:moveTo>
              <a:lnTo>
                <a:pt x="505331" y="252411"/>
              </a:lnTo>
              <a:lnTo>
                <a:pt x="0" y="252411"/>
              </a:lnTo>
              <a:lnTo>
                <a:pt x="0" y="5048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F8769D-27C7-49EE-98F1-F78702CE8E9B}">
      <dsp:nvSpPr>
        <dsp:cNvPr id="0" name=""/>
        <dsp:cNvSpPr/>
      </dsp:nvSpPr>
      <dsp:spPr>
        <a:xfrm>
          <a:off x="3583643" y="2616782"/>
          <a:ext cx="779848" cy="407291"/>
        </a:xfrm>
        <a:prstGeom prst="roundRect">
          <a:avLst>
            <a:gd name="adj" fmla="val 10000"/>
          </a:avLst>
        </a:prstGeom>
        <a:solidFill>
          <a:schemeClr val="bg1"/>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accent4">
                  <a:lumMod val="50000"/>
                </a:schemeClr>
              </a:solidFill>
              <a:latin typeface="Arial" pitchFamily="34" charset="0"/>
              <a:cs typeface="Arial" pitchFamily="34" charset="0"/>
            </a:rPr>
            <a:t>Training</a:t>
          </a:r>
          <a:endParaRPr lang="en-US" sz="1200" kern="1200" dirty="0">
            <a:solidFill>
              <a:schemeClr val="accent4">
                <a:lumMod val="50000"/>
              </a:schemeClr>
            </a:solidFill>
            <a:latin typeface="Arial" pitchFamily="34" charset="0"/>
            <a:cs typeface="Arial" pitchFamily="34" charset="0"/>
          </a:endParaRPr>
        </a:p>
      </dsp:txBody>
      <dsp:txXfrm>
        <a:off x="3583643" y="2616782"/>
        <a:ext cx="779848" cy="407291"/>
      </dsp:txXfrm>
    </dsp:sp>
    <dsp:sp modelId="{7B92D4C6-BB26-4A8A-9CEA-ADA6F6449061}">
      <dsp:nvSpPr>
        <dsp:cNvPr id="0" name=""/>
        <dsp:cNvSpPr/>
      </dsp:nvSpPr>
      <dsp:spPr>
        <a:xfrm>
          <a:off x="4433178" y="2111958"/>
          <a:ext cx="91440" cy="518707"/>
        </a:xfrm>
        <a:custGeom>
          <a:avLst/>
          <a:gdLst/>
          <a:ahLst/>
          <a:cxnLst/>
          <a:rect l="0" t="0" r="0" b="0"/>
          <a:pathLst>
            <a:path>
              <a:moveTo>
                <a:pt x="45720" y="0"/>
              </a:moveTo>
              <a:lnTo>
                <a:pt x="45720" y="259353"/>
              </a:lnTo>
              <a:lnTo>
                <a:pt x="127485" y="259353"/>
              </a:lnTo>
              <a:lnTo>
                <a:pt x="127485" y="51870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78EA3A-3078-493D-8E51-1D70B57823A4}">
      <dsp:nvSpPr>
        <dsp:cNvPr id="0" name=""/>
        <dsp:cNvSpPr/>
      </dsp:nvSpPr>
      <dsp:spPr>
        <a:xfrm>
          <a:off x="4457121" y="2630665"/>
          <a:ext cx="207085" cy="399493"/>
        </a:xfrm>
        <a:prstGeom prst="roundRect">
          <a:avLst>
            <a:gd name="adj" fmla="val 10000"/>
          </a:avLst>
        </a:prstGeom>
        <a:solidFill>
          <a:schemeClr val="bg1"/>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endParaRPr lang="en-US" sz="1200" kern="1200" dirty="0">
            <a:solidFill>
              <a:schemeClr val="accent4">
                <a:lumMod val="50000"/>
              </a:schemeClr>
            </a:solidFill>
            <a:latin typeface="Arial" pitchFamily="34" charset="0"/>
            <a:cs typeface="Arial" pitchFamily="34" charset="0"/>
          </a:endParaRPr>
        </a:p>
      </dsp:txBody>
      <dsp:txXfrm>
        <a:off x="4457121" y="2630665"/>
        <a:ext cx="207085" cy="399493"/>
      </dsp:txXfrm>
    </dsp:sp>
    <dsp:sp modelId="{E88144C1-7F56-41C9-B1C5-11DE6324E996}">
      <dsp:nvSpPr>
        <dsp:cNvPr id="0" name=""/>
        <dsp:cNvSpPr/>
      </dsp:nvSpPr>
      <dsp:spPr>
        <a:xfrm>
          <a:off x="4773058" y="1218122"/>
          <a:ext cx="1442876" cy="612979"/>
        </a:xfrm>
        <a:custGeom>
          <a:avLst/>
          <a:gdLst/>
          <a:ahLst/>
          <a:cxnLst/>
          <a:rect l="0" t="0" r="0" b="0"/>
          <a:pathLst>
            <a:path>
              <a:moveTo>
                <a:pt x="0" y="0"/>
              </a:moveTo>
              <a:lnTo>
                <a:pt x="0" y="306489"/>
              </a:lnTo>
              <a:lnTo>
                <a:pt x="1442876" y="306489"/>
              </a:lnTo>
              <a:lnTo>
                <a:pt x="1442876" y="6129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3E08AD-20E0-4635-81A5-103B2ECAA966}">
      <dsp:nvSpPr>
        <dsp:cNvPr id="0" name=""/>
        <dsp:cNvSpPr/>
      </dsp:nvSpPr>
      <dsp:spPr>
        <a:xfrm>
          <a:off x="5442015" y="1831101"/>
          <a:ext cx="1547839" cy="466794"/>
        </a:xfrm>
        <a:prstGeom prst="roundRect">
          <a:avLst>
            <a:gd name="adj" fmla="val 10000"/>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bg1"/>
              </a:solidFill>
              <a:latin typeface="Arial" pitchFamily="34" charset="0"/>
              <a:cs typeface="Arial" pitchFamily="34" charset="0"/>
            </a:rPr>
            <a:t>System, IT &amp; Software Dept.</a:t>
          </a:r>
          <a:endParaRPr lang="en-US" sz="1200" kern="1200" dirty="0">
            <a:solidFill>
              <a:schemeClr val="bg1"/>
            </a:solidFill>
            <a:latin typeface="Arial" pitchFamily="34" charset="0"/>
            <a:cs typeface="Arial" pitchFamily="34" charset="0"/>
          </a:endParaRPr>
        </a:p>
      </dsp:txBody>
      <dsp:txXfrm>
        <a:off x="5442015" y="1831101"/>
        <a:ext cx="1547839" cy="466794"/>
      </dsp:txXfrm>
    </dsp:sp>
    <dsp:sp modelId="{7BC07C4A-5249-4368-8F18-D02F1708F483}">
      <dsp:nvSpPr>
        <dsp:cNvPr id="0" name=""/>
        <dsp:cNvSpPr/>
      </dsp:nvSpPr>
      <dsp:spPr>
        <a:xfrm>
          <a:off x="5577987" y="2297896"/>
          <a:ext cx="637947" cy="504823"/>
        </a:xfrm>
        <a:custGeom>
          <a:avLst/>
          <a:gdLst/>
          <a:ahLst/>
          <a:cxnLst/>
          <a:rect l="0" t="0" r="0" b="0"/>
          <a:pathLst>
            <a:path>
              <a:moveTo>
                <a:pt x="637947" y="0"/>
              </a:moveTo>
              <a:lnTo>
                <a:pt x="637947" y="252411"/>
              </a:lnTo>
              <a:lnTo>
                <a:pt x="0" y="252411"/>
              </a:lnTo>
              <a:lnTo>
                <a:pt x="0" y="5048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55072E-D1A4-4A2F-AF97-CB55A8854964}">
      <dsp:nvSpPr>
        <dsp:cNvPr id="0" name=""/>
        <dsp:cNvSpPr/>
      </dsp:nvSpPr>
      <dsp:spPr>
        <a:xfrm>
          <a:off x="5172439" y="2802720"/>
          <a:ext cx="811095" cy="502840"/>
        </a:xfrm>
        <a:prstGeom prst="roundRect">
          <a:avLst>
            <a:gd name="adj" fmla="val 10000"/>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bg1"/>
              </a:solidFill>
              <a:latin typeface="Arial" pitchFamily="34" charset="0"/>
              <a:cs typeface="Arial" pitchFamily="34" charset="0"/>
            </a:rPr>
            <a:t>IT Projects</a:t>
          </a:r>
          <a:endParaRPr lang="en-US" sz="1200" kern="1200" dirty="0">
            <a:solidFill>
              <a:schemeClr val="bg1"/>
            </a:solidFill>
            <a:latin typeface="Arial" pitchFamily="34" charset="0"/>
            <a:cs typeface="Arial" pitchFamily="34" charset="0"/>
          </a:endParaRPr>
        </a:p>
      </dsp:txBody>
      <dsp:txXfrm>
        <a:off x="5172439" y="2802720"/>
        <a:ext cx="811095" cy="502840"/>
      </dsp:txXfrm>
    </dsp:sp>
    <dsp:sp modelId="{FF36C4AB-B598-4579-8AD9-C9DD49CFD7A0}">
      <dsp:nvSpPr>
        <dsp:cNvPr id="0" name=""/>
        <dsp:cNvSpPr/>
      </dsp:nvSpPr>
      <dsp:spPr>
        <a:xfrm>
          <a:off x="6215934" y="2297896"/>
          <a:ext cx="252906" cy="505274"/>
        </a:xfrm>
        <a:custGeom>
          <a:avLst/>
          <a:gdLst/>
          <a:ahLst/>
          <a:cxnLst/>
          <a:rect l="0" t="0" r="0" b="0"/>
          <a:pathLst>
            <a:path>
              <a:moveTo>
                <a:pt x="0" y="0"/>
              </a:moveTo>
              <a:lnTo>
                <a:pt x="0" y="252637"/>
              </a:lnTo>
              <a:lnTo>
                <a:pt x="252906" y="252637"/>
              </a:lnTo>
              <a:lnTo>
                <a:pt x="252906" y="50527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2FACB0-0631-4DFF-8653-AE6F46548C42}">
      <dsp:nvSpPr>
        <dsp:cNvPr id="0" name=""/>
        <dsp:cNvSpPr/>
      </dsp:nvSpPr>
      <dsp:spPr>
        <a:xfrm>
          <a:off x="6087285" y="2803171"/>
          <a:ext cx="763113" cy="508677"/>
        </a:xfrm>
        <a:prstGeom prst="roundRect">
          <a:avLst>
            <a:gd name="adj" fmla="val 10000"/>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bg1"/>
              </a:solidFill>
              <a:latin typeface="Arial" pitchFamily="34" charset="0"/>
              <a:cs typeface="Arial" pitchFamily="34" charset="0"/>
            </a:rPr>
            <a:t>Web App.</a:t>
          </a:r>
          <a:endParaRPr lang="en-US" sz="1400" kern="1200" dirty="0">
            <a:solidFill>
              <a:schemeClr val="bg1"/>
            </a:solidFill>
            <a:latin typeface="Arial" pitchFamily="34" charset="0"/>
            <a:cs typeface="Arial" pitchFamily="34" charset="0"/>
          </a:endParaRPr>
        </a:p>
      </dsp:txBody>
      <dsp:txXfrm>
        <a:off x="6087285" y="2803171"/>
        <a:ext cx="763113" cy="508677"/>
      </dsp:txXfrm>
    </dsp:sp>
    <dsp:sp modelId="{9C392C99-76A3-49DE-9529-261383DE2E8D}">
      <dsp:nvSpPr>
        <dsp:cNvPr id="0" name=""/>
        <dsp:cNvSpPr/>
      </dsp:nvSpPr>
      <dsp:spPr>
        <a:xfrm>
          <a:off x="6215934" y="2297896"/>
          <a:ext cx="920487" cy="504823"/>
        </a:xfrm>
        <a:custGeom>
          <a:avLst/>
          <a:gdLst/>
          <a:ahLst/>
          <a:cxnLst/>
          <a:rect l="0" t="0" r="0" b="0"/>
          <a:pathLst>
            <a:path>
              <a:moveTo>
                <a:pt x="0" y="0"/>
              </a:moveTo>
              <a:lnTo>
                <a:pt x="0" y="252411"/>
              </a:lnTo>
              <a:lnTo>
                <a:pt x="920487" y="252411"/>
              </a:lnTo>
              <a:lnTo>
                <a:pt x="920487" y="50482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E1CFE9-9C82-46DC-B922-7CD615F9E0AF}">
      <dsp:nvSpPr>
        <dsp:cNvPr id="0" name=""/>
        <dsp:cNvSpPr/>
      </dsp:nvSpPr>
      <dsp:spPr>
        <a:xfrm>
          <a:off x="7013414" y="2802720"/>
          <a:ext cx="246015" cy="535691"/>
        </a:xfrm>
        <a:prstGeom prst="roundRect">
          <a:avLst>
            <a:gd name="adj" fmla="val 10000"/>
          </a:avLst>
        </a:prstGeom>
        <a:solidFill>
          <a:schemeClr val="accent4">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endParaRPr lang="en-US" sz="1200" kern="1200" dirty="0">
            <a:solidFill>
              <a:schemeClr val="accent4">
                <a:lumMod val="50000"/>
              </a:schemeClr>
            </a:solidFill>
            <a:latin typeface="Arial" pitchFamily="34" charset="0"/>
            <a:cs typeface="Arial" pitchFamily="34" charset="0"/>
          </a:endParaRPr>
        </a:p>
      </dsp:txBody>
      <dsp:txXfrm>
        <a:off x="7013414" y="2802720"/>
        <a:ext cx="246015" cy="53569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5A35D77-8A23-49D8-A499-EB919DB11603}">
      <dsp:nvSpPr>
        <dsp:cNvPr id="0" name=""/>
        <dsp:cNvSpPr/>
      </dsp:nvSpPr>
      <dsp:spPr>
        <a:xfrm>
          <a:off x="2839" y="1744206"/>
          <a:ext cx="1707636" cy="61050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t>SQA, SQC, SQE, TQM</a:t>
          </a:r>
          <a:endParaRPr lang="en-US" sz="1700" kern="1200" dirty="0"/>
        </a:p>
      </dsp:txBody>
      <dsp:txXfrm>
        <a:off x="2839" y="1744206"/>
        <a:ext cx="1707636" cy="610509"/>
      </dsp:txXfrm>
    </dsp:sp>
    <dsp:sp modelId="{8F0CE7A4-9F0E-4977-A094-78384E8C51CB}">
      <dsp:nvSpPr>
        <dsp:cNvPr id="0" name=""/>
        <dsp:cNvSpPr/>
      </dsp:nvSpPr>
      <dsp:spPr>
        <a:xfrm>
          <a:off x="2839" y="2354715"/>
          <a:ext cx="1707636" cy="7466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Requirement</a:t>
          </a:r>
          <a:endParaRPr lang="en-US" sz="1700" kern="1200" dirty="0"/>
        </a:p>
      </dsp:txBody>
      <dsp:txXfrm>
        <a:off x="2839" y="2354715"/>
        <a:ext cx="1707636" cy="746639"/>
      </dsp:txXfrm>
    </dsp:sp>
    <dsp:sp modelId="{8BD9422F-4118-4559-9C47-575546C65C42}">
      <dsp:nvSpPr>
        <dsp:cNvPr id="0" name=""/>
        <dsp:cNvSpPr/>
      </dsp:nvSpPr>
      <dsp:spPr>
        <a:xfrm>
          <a:off x="1949545" y="1744206"/>
          <a:ext cx="1707636" cy="61050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t>SQA, SQC, SQE, TQM</a:t>
          </a:r>
          <a:endParaRPr lang="en-US" sz="1700" kern="1200" dirty="0"/>
        </a:p>
      </dsp:txBody>
      <dsp:txXfrm>
        <a:off x="1949545" y="1744206"/>
        <a:ext cx="1707636" cy="610509"/>
      </dsp:txXfrm>
    </dsp:sp>
    <dsp:sp modelId="{22519D17-CA38-4F82-B8D6-4D79E554E3D7}">
      <dsp:nvSpPr>
        <dsp:cNvPr id="0" name=""/>
        <dsp:cNvSpPr/>
      </dsp:nvSpPr>
      <dsp:spPr>
        <a:xfrm>
          <a:off x="1949545" y="2354715"/>
          <a:ext cx="1707636" cy="7466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Design &amp; Code</a:t>
          </a:r>
          <a:endParaRPr lang="en-US" sz="1700" kern="1200" dirty="0"/>
        </a:p>
      </dsp:txBody>
      <dsp:txXfrm>
        <a:off x="1949545" y="2354715"/>
        <a:ext cx="1707636" cy="746639"/>
      </dsp:txXfrm>
    </dsp:sp>
    <dsp:sp modelId="{29292FEA-9AAA-43CF-A4EF-1B7893B56B9D}">
      <dsp:nvSpPr>
        <dsp:cNvPr id="0" name=""/>
        <dsp:cNvSpPr/>
      </dsp:nvSpPr>
      <dsp:spPr>
        <a:xfrm>
          <a:off x="3896252" y="1744206"/>
          <a:ext cx="1707636" cy="61050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t>SQA, SQC, SQE, TQM</a:t>
          </a:r>
          <a:endParaRPr lang="en-US" sz="1700" kern="1200" dirty="0"/>
        </a:p>
      </dsp:txBody>
      <dsp:txXfrm>
        <a:off x="3896252" y="1744206"/>
        <a:ext cx="1707636" cy="610509"/>
      </dsp:txXfrm>
    </dsp:sp>
    <dsp:sp modelId="{59A2085B-F910-439C-B074-17C341D7C88C}">
      <dsp:nvSpPr>
        <dsp:cNvPr id="0" name=""/>
        <dsp:cNvSpPr/>
      </dsp:nvSpPr>
      <dsp:spPr>
        <a:xfrm>
          <a:off x="3896252" y="2354715"/>
          <a:ext cx="1707636" cy="7466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Test &amp; Deploy</a:t>
          </a:r>
          <a:endParaRPr lang="en-US" sz="1700" kern="1200" dirty="0"/>
        </a:p>
      </dsp:txBody>
      <dsp:txXfrm>
        <a:off x="3896252" y="2354715"/>
        <a:ext cx="1707636" cy="746639"/>
      </dsp:txXfrm>
    </dsp:sp>
    <dsp:sp modelId="{BBD65D90-FC44-4359-AC54-5163F3C3934B}">
      <dsp:nvSpPr>
        <dsp:cNvPr id="0" name=""/>
        <dsp:cNvSpPr/>
      </dsp:nvSpPr>
      <dsp:spPr>
        <a:xfrm>
          <a:off x="5842958" y="1744206"/>
          <a:ext cx="1707636" cy="61050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t>SQA, SQC, SQE, TQM</a:t>
          </a:r>
          <a:endParaRPr lang="en-US" sz="1700" kern="1200" dirty="0"/>
        </a:p>
      </dsp:txBody>
      <dsp:txXfrm>
        <a:off x="5842958" y="1744206"/>
        <a:ext cx="1707636" cy="610509"/>
      </dsp:txXfrm>
    </dsp:sp>
    <dsp:sp modelId="{40D172CB-E24B-493A-B76E-564C73605985}">
      <dsp:nvSpPr>
        <dsp:cNvPr id="0" name=""/>
        <dsp:cNvSpPr/>
      </dsp:nvSpPr>
      <dsp:spPr>
        <a:xfrm>
          <a:off x="5842958" y="2354715"/>
          <a:ext cx="1707636" cy="74663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Payroll Dept.</a:t>
          </a:r>
          <a:endParaRPr lang="en-US" sz="1700" kern="1200" dirty="0"/>
        </a:p>
      </dsp:txBody>
      <dsp:txXfrm>
        <a:off x="5842958" y="2354715"/>
        <a:ext cx="1707636" cy="74663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670054-36C7-41AE-8950-66A9E76CF1B6}">
      <dsp:nvSpPr>
        <dsp:cNvPr id="0" name=""/>
        <dsp:cNvSpPr/>
      </dsp:nvSpPr>
      <dsp:spPr>
        <a:xfrm>
          <a:off x="0" y="428260"/>
          <a:ext cx="7299435" cy="4562146"/>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091C9F-7696-408D-B12C-D302B77B1A18}">
      <dsp:nvSpPr>
        <dsp:cNvPr id="0" name=""/>
        <dsp:cNvSpPr/>
      </dsp:nvSpPr>
      <dsp:spPr>
        <a:xfrm>
          <a:off x="718994" y="3820672"/>
          <a:ext cx="167887" cy="16788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3EE704-55BA-4B64-9537-F395BE580BBF}">
      <dsp:nvSpPr>
        <dsp:cNvPr id="0" name=""/>
        <dsp:cNvSpPr/>
      </dsp:nvSpPr>
      <dsp:spPr>
        <a:xfrm>
          <a:off x="802937" y="3904615"/>
          <a:ext cx="956225" cy="1085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60" tIns="0" rIns="0" bIns="0" numCol="1" spcCol="1270" anchor="t" anchorCtr="0">
          <a:noAutofit/>
        </a:bodyPr>
        <a:lstStyle/>
        <a:p>
          <a:pPr lvl="0" algn="l" defTabSz="711200">
            <a:lnSpc>
              <a:spcPct val="90000"/>
            </a:lnSpc>
            <a:spcBef>
              <a:spcPct val="0"/>
            </a:spcBef>
            <a:spcAft>
              <a:spcPct val="35000"/>
            </a:spcAft>
          </a:pPr>
          <a:r>
            <a:rPr lang="en-US" sz="1600" kern="1200" dirty="0" smtClean="0">
              <a:solidFill>
                <a:schemeClr val="accent5">
                  <a:lumMod val="50000"/>
                </a:schemeClr>
              </a:solidFill>
            </a:rPr>
            <a:t>System</a:t>
          </a:r>
          <a:endParaRPr lang="en-US" sz="1600" kern="1200" dirty="0">
            <a:solidFill>
              <a:schemeClr val="accent5">
                <a:lumMod val="50000"/>
              </a:schemeClr>
            </a:solidFill>
          </a:endParaRPr>
        </a:p>
      </dsp:txBody>
      <dsp:txXfrm>
        <a:off x="802937" y="3904615"/>
        <a:ext cx="956225" cy="1085790"/>
      </dsp:txXfrm>
    </dsp:sp>
    <dsp:sp modelId="{C91CC7F3-E94F-4A2E-AE4D-31AA4A3C5EBE}">
      <dsp:nvSpPr>
        <dsp:cNvPr id="0" name=""/>
        <dsp:cNvSpPr/>
      </dsp:nvSpPr>
      <dsp:spPr>
        <a:xfrm>
          <a:off x="1627774" y="2947477"/>
          <a:ext cx="262779" cy="2627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2422AC-A2F6-4EAA-97AC-A4FE49CB6340}">
      <dsp:nvSpPr>
        <dsp:cNvPr id="0" name=""/>
        <dsp:cNvSpPr/>
      </dsp:nvSpPr>
      <dsp:spPr>
        <a:xfrm>
          <a:off x="1759163" y="3078867"/>
          <a:ext cx="1211706" cy="1911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241" tIns="0" rIns="0" bIns="0" numCol="1" spcCol="1270" anchor="t" anchorCtr="0">
          <a:noAutofit/>
        </a:bodyPr>
        <a:lstStyle/>
        <a:p>
          <a:pPr lvl="0" algn="l" defTabSz="711200">
            <a:lnSpc>
              <a:spcPct val="90000"/>
            </a:lnSpc>
            <a:spcBef>
              <a:spcPct val="0"/>
            </a:spcBef>
            <a:spcAft>
              <a:spcPct val="35000"/>
            </a:spcAft>
          </a:pPr>
          <a:r>
            <a:rPr lang="en-US" sz="1600" kern="1200" dirty="0" smtClean="0">
              <a:solidFill>
                <a:schemeClr val="accent5">
                  <a:lumMod val="50000"/>
                </a:schemeClr>
              </a:solidFill>
            </a:rPr>
            <a:t>Processes</a:t>
          </a:r>
          <a:endParaRPr lang="en-US" sz="1600" kern="1200" dirty="0">
            <a:solidFill>
              <a:schemeClr val="accent5">
                <a:lumMod val="50000"/>
              </a:schemeClr>
            </a:solidFill>
          </a:endParaRPr>
        </a:p>
      </dsp:txBody>
      <dsp:txXfrm>
        <a:off x="1759163" y="3078867"/>
        <a:ext cx="1211706" cy="1911539"/>
      </dsp:txXfrm>
    </dsp:sp>
    <dsp:sp modelId="{E4C5AD03-7122-4409-AE5B-BDEE3CAA8FD5}">
      <dsp:nvSpPr>
        <dsp:cNvPr id="0" name=""/>
        <dsp:cNvSpPr/>
      </dsp:nvSpPr>
      <dsp:spPr>
        <a:xfrm>
          <a:off x="2795683" y="2251293"/>
          <a:ext cx="350372" cy="3503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88A9D8-D837-454D-8906-F7FE75EE5C70}">
      <dsp:nvSpPr>
        <dsp:cNvPr id="0" name=""/>
        <dsp:cNvSpPr/>
      </dsp:nvSpPr>
      <dsp:spPr>
        <a:xfrm>
          <a:off x="2970870" y="2426480"/>
          <a:ext cx="1408790" cy="2563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5655" tIns="0" rIns="0" bIns="0" numCol="1" spcCol="1270" anchor="t" anchorCtr="0">
          <a:noAutofit/>
        </a:bodyPr>
        <a:lstStyle/>
        <a:p>
          <a:pPr lvl="0" algn="l" defTabSz="711200">
            <a:lnSpc>
              <a:spcPct val="90000"/>
            </a:lnSpc>
            <a:spcBef>
              <a:spcPct val="0"/>
            </a:spcBef>
            <a:spcAft>
              <a:spcPct val="35000"/>
            </a:spcAft>
          </a:pPr>
          <a:r>
            <a:rPr lang="en-US" sz="1600" kern="1200" dirty="0" smtClean="0">
              <a:solidFill>
                <a:schemeClr val="accent5">
                  <a:lumMod val="50000"/>
                </a:schemeClr>
              </a:solidFill>
            </a:rPr>
            <a:t>People, Department, etc.</a:t>
          </a:r>
          <a:endParaRPr lang="en-US" sz="1600" kern="1200" dirty="0">
            <a:solidFill>
              <a:schemeClr val="accent5">
                <a:lumMod val="50000"/>
              </a:schemeClr>
            </a:solidFill>
          </a:endParaRPr>
        </a:p>
      </dsp:txBody>
      <dsp:txXfrm>
        <a:off x="2970870" y="2426480"/>
        <a:ext cx="1408790" cy="2563926"/>
      </dsp:txXfrm>
    </dsp:sp>
    <dsp:sp modelId="{5C05D9FF-EFB5-4AA0-841F-14D88B5F25AA}">
      <dsp:nvSpPr>
        <dsp:cNvPr id="0" name=""/>
        <dsp:cNvSpPr/>
      </dsp:nvSpPr>
      <dsp:spPr>
        <a:xfrm>
          <a:off x="4153378" y="1707486"/>
          <a:ext cx="452564" cy="45256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C16503-1D99-4792-B5D2-C4162B407356}">
      <dsp:nvSpPr>
        <dsp:cNvPr id="0" name=""/>
        <dsp:cNvSpPr/>
      </dsp:nvSpPr>
      <dsp:spPr>
        <a:xfrm>
          <a:off x="4379661" y="1933768"/>
          <a:ext cx="1459887" cy="3056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805" tIns="0" rIns="0" bIns="0" numCol="1" spcCol="1270" anchor="t" anchorCtr="0">
          <a:noAutofit/>
        </a:bodyPr>
        <a:lstStyle/>
        <a:p>
          <a:pPr lvl="0" algn="l" defTabSz="711200">
            <a:lnSpc>
              <a:spcPct val="90000"/>
            </a:lnSpc>
            <a:spcBef>
              <a:spcPct val="0"/>
            </a:spcBef>
            <a:spcAft>
              <a:spcPct val="35000"/>
            </a:spcAft>
          </a:pPr>
          <a:r>
            <a:rPr lang="en-US" sz="1600" kern="1200" dirty="0" smtClean="0">
              <a:solidFill>
                <a:schemeClr val="accent5">
                  <a:lumMod val="50000"/>
                </a:schemeClr>
              </a:solidFill>
            </a:rPr>
            <a:t>Services</a:t>
          </a:r>
          <a:endParaRPr lang="en-US" sz="1600" kern="1200" dirty="0">
            <a:solidFill>
              <a:schemeClr val="accent5">
                <a:lumMod val="50000"/>
              </a:schemeClr>
            </a:solidFill>
          </a:endParaRPr>
        </a:p>
      </dsp:txBody>
      <dsp:txXfrm>
        <a:off x="4379661" y="1933768"/>
        <a:ext cx="1459887" cy="3056638"/>
      </dsp:txXfrm>
    </dsp:sp>
    <dsp:sp modelId="{D3626E2C-4F47-476E-B508-9CCACAB3BC75}">
      <dsp:nvSpPr>
        <dsp:cNvPr id="0" name=""/>
        <dsp:cNvSpPr/>
      </dsp:nvSpPr>
      <dsp:spPr>
        <a:xfrm>
          <a:off x="5551220" y="1344339"/>
          <a:ext cx="576655" cy="57665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A2D571-3B7B-43A1-83F2-B0F92F1A11F2}">
      <dsp:nvSpPr>
        <dsp:cNvPr id="0" name=""/>
        <dsp:cNvSpPr/>
      </dsp:nvSpPr>
      <dsp:spPr>
        <a:xfrm>
          <a:off x="5839548" y="1632666"/>
          <a:ext cx="1459887" cy="3357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5558" tIns="0" rIns="0" bIns="0" numCol="1" spcCol="1270" anchor="t" anchorCtr="0">
          <a:noAutofit/>
        </a:bodyPr>
        <a:lstStyle/>
        <a:p>
          <a:pPr lvl="0" algn="l" defTabSz="711200">
            <a:lnSpc>
              <a:spcPct val="90000"/>
            </a:lnSpc>
            <a:spcBef>
              <a:spcPct val="0"/>
            </a:spcBef>
            <a:spcAft>
              <a:spcPct val="35000"/>
            </a:spcAft>
          </a:pPr>
          <a:r>
            <a:rPr lang="en-US" sz="1600" kern="1200" dirty="0" smtClean="0">
              <a:solidFill>
                <a:schemeClr val="accent5">
                  <a:lumMod val="50000"/>
                </a:schemeClr>
              </a:solidFill>
            </a:rPr>
            <a:t>Products</a:t>
          </a:r>
          <a:endParaRPr lang="en-US" sz="1600" kern="1200" dirty="0">
            <a:solidFill>
              <a:schemeClr val="accent5">
                <a:lumMod val="50000"/>
              </a:schemeClr>
            </a:solidFill>
          </a:endParaRPr>
        </a:p>
      </dsp:txBody>
      <dsp:txXfrm>
        <a:off x="5839548" y="1632666"/>
        <a:ext cx="1459887" cy="3357740"/>
      </dsp:txXfrm>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6409B0-8AC5-4972-B928-B810ED7C4C64}" type="datetimeFigureOut">
              <a:rPr lang="en-US" smtClean="0"/>
              <a:pPr/>
              <a:t>7/5/2013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B5C4A6D-6AC2-47E9-AEA1-B2364D54DA36}" type="slidenum">
              <a:rPr lang="en-US" smtClean="0"/>
              <a:pPr/>
              <a:t>‹#›</a:t>
            </a:fld>
            <a:endParaRPr lang="en-US"/>
          </a:p>
        </p:txBody>
      </p:sp>
    </p:spTree>
    <p:extLst>
      <p:ext uri="{BB962C8B-B14F-4D97-AF65-F5344CB8AC3E}">
        <p14:creationId xmlns:p14="http://schemas.microsoft.com/office/powerpoint/2010/main" xmlns="" val="1888149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C9F228-FD28-4486-B12E-CC8CCDA7B98E}" type="datetimeFigureOut">
              <a:rPr lang="en-US" smtClean="0"/>
              <a:pPr/>
              <a:t>7/5/2013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BB0A17-C634-4E0C-9850-802A7E30DAFA}" type="slidenum">
              <a:rPr lang="en-US" smtClean="0"/>
              <a:pPr/>
              <a:t>‹#›</a:t>
            </a:fld>
            <a:endParaRPr lang="en-US"/>
          </a:p>
        </p:txBody>
      </p:sp>
    </p:spTree>
    <p:extLst>
      <p:ext uri="{BB962C8B-B14F-4D97-AF65-F5344CB8AC3E}">
        <p14:creationId xmlns:p14="http://schemas.microsoft.com/office/powerpoint/2010/main" xmlns="" val="2634528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6"/>
          <p:cNvSpPr>
            <a:spLocks noGrp="1" noChangeArrowheads="1"/>
          </p:cNvSpPr>
          <p:nvPr>
            <p:ph type="ftr" sz="quarter" idx="4"/>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eaLnBrk="0" hangingPunct="0">
              <a:defRPr b="1">
                <a:solidFill>
                  <a:schemeClr val="tx1"/>
                </a:solidFill>
                <a:latin typeface="Arial" charset="0"/>
                <a:cs typeface="Arial" charset="0"/>
              </a:defRPr>
            </a:lvl1pPr>
            <a:lvl2pPr marL="702756" indent="-270291" defTabSz="914485" eaLnBrk="0" hangingPunct="0">
              <a:defRPr b="1">
                <a:solidFill>
                  <a:schemeClr val="tx1"/>
                </a:solidFill>
                <a:latin typeface="Arial" charset="0"/>
                <a:cs typeface="Arial" charset="0"/>
              </a:defRPr>
            </a:lvl2pPr>
            <a:lvl3pPr marL="1081164" indent="-216233" defTabSz="914485" eaLnBrk="0" hangingPunct="0">
              <a:defRPr b="1">
                <a:solidFill>
                  <a:schemeClr val="tx1"/>
                </a:solidFill>
                <a:latin typeface="Arial" charset="0"/>
                <a:cs typeface="Arial" charset="0"/>
              </a:defRPr>
            </a:lvl3pPr>
            <a:lvl4pPr marL="1513629" indent="-216233" defTabSz="914485" eaLnBrk="0" hangingPunct="0">
              <a:defRPr b="1">
                <a:solidFill>
                  <a:schemeClr val="tx1"/>
                </a:solidFill>
                <a:latin typeface="Arial" charset="0"/>
                <a:cs typeface="Arial" charset="0"/>
              </a:defRPr>
            </a:lvl4pPr>
            <a:lvl5pPr marL="1946095" indent="-216233" defTabSz="914485" eaLnBrk="0" hangingPunct="0">
              <a:defRPr b="1">
                <a:solidFill>
                  <a:schemeClr val="tx1"/>
                </a:solidFill>
                <a:latin typeface="Arial" charset="0"/>
                <a:cs typeface="Arial" charset="0"/>
              </a:defRPr>
            </a:lvl5pPr>
            <a:lvl6pPr marL="2378560" indent="-216233" algn="r" defTabSz="914485" eaLnBrk="0" fontAlgn="base" hangingPunct="0">
              <a:spcBef>
                <a:spcPct val="0"/>
              </a:spcBef>
              <a:spcAft>
                <a:spcPct val="0"/>
              </a:spcAft>
              <a:defRPr b="1">
                <a:solidFill>
                  <a:schemeClr val="tx1"/>
                </a:solidFill>
                <a:latin typeface="Arial" charset="0"/>
                <a:cs typeface="Arial" charset="0"/>
              </a:defRPr>
            </a:lvl6pPr>
            <a:lvl7pPr marL="2811026" indent="-216233" algn="r" defTabSz="914485" eaLnBrk="0" fontAlgn="base" hangingPunct="0">
              <a:spcBef>
                <a:spcPct val="0"/>
              </a:spcBef>
              <a:spcAft>
                <a:spcPct val="0"/>
              </a:spcAft>
              <a:defRPr b="1">
                <a:solidFill>
                  <a:schemeClr val="tx1"/>
                </a:solidFill>
                <a:latin typeface="Arial" charset="0"/>
                <a:cs typeface="Arial" charset="0"/>
              </a:defRPr>
            </a:lvl7pPr>
            <a:lvl8pPr marL="3243491" indent="-216233" algn="r" defTabSz="914485" eaLnBrk="0" fontAlgn="base" hangingPunct="0">
              <a:spcBef>
                <a:spcPct val="0"/>
              </a:spcBef>
              <a:spcAft>
                <a:spcPct val="0"/>
              </a:spcAft>
              <a:defRPr b="1">
                <a:solidFill>
                  <a:schemeClr val="tx1"/>
                </a:solidFill>
                <a:latin typeface="Arial" charset="0"/>
                <a:cs typeface="Arial" charset="0"/>
              </a:defRPr>
            </a:lvl8pPr>
            <a:lvl9pPr marL="3675957" indent="-216233" algn="r" defTabSz="914485"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b="0" smtClean="0"/>
              <a:t>College of Statistical and Acturial Science </a:t>
            </a:r>
          </a:p>
        </p:txBody>
      </p:sp>
      <p:sp>
        <p:nvSpPr>
          <p:cNvPr id="8704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4485" eaLnBrk="0" hangingPunct="0">
              <a:defRPr b="1">
                <a:solidFill>
                  <a:schemeClr val="tx1"/>
                </a:solidFill>
                <a:latin typeface="Arial" charset="0"/>
                <a:cs typeface="Arial" charset="0"/>
              </a:defRPr>
            </a:lvl1pPr>
            <a:lvl2pPr marL="702756" indent="-270291" defTabSz="914485" eaLnBrk="0" hangingPunct="0">
              <a:defRPr b="1">
                <a:solidFill>
                  <a:schemeClr val="tx1"/>
                </a:solidFill>
                <a:latin typeface="Arial" charset="0"/>
                <a:cs typeface="Arial" charset="0"/>
              </a:defRPr>
            </a:lvl2pPr>
            <a:lvl3pPr marL="1081164" indent="-216233" defTabSz="914485" eaLnBrk="0" hangingPunct="0">
              <a:defRPr b="1">
                <a:solidFill>
                  <a:schemeClr val="tx1"/>
                </a:solidFill>
                <a:latin typeface="Arial" charset="0"/>
                <a:cs typeface="Arial" charset="0"/>
              </a:defRPr>
            </a:lvl3pPr>
            <a:lvl4pPr marL="1513629" indent="-216233" defTabSz="914485" eaLnBrk="0" hangingPunct="0">
              <a:defRPr b="1">
                <a:solidFill>
                  <a:schemeClr val="tx1"/>
                </a:solidFill>
                <a:latin typeface="Arial" charset="0"/>
                <a:cs typeface="Arial" charset="0"/>
              </a:defRPr>
            </a:lvl4pPr>
            <a:lvl5pPr marL="1946095" indent="-216233" defTabSz="914485" eaLnBrk="0" hangingPunct="0">
              <a:defRPr b="1">
                <a:solidFill>
                  <a:schemeClr val="tx1"/>
                </a:solidFill>
                <a:latin typeface="Arial" charset="0"/>
                <a:cs typeface="Arial" charset="0"/>
              </a:defRPr>
            </a:lvl5pPr>
            <a:lvl6pPr marL="2378560" indent="-216233" algn="r" defTabSz="914485" eaLnBrk="0" fontAlgn="base" hangingPunct="0">
              <a:spcBef>
                <a:spcPct val="0"/>
              </a:spcBef>
              <a:spcAft>
                <a:spcPct val="0"/>
              </a:spcAft>
              <a:defRPr b="1">
                <a:solidFill>
                  <a:schemeClr val="tx1"/>
                </a:solidFill>
                <a:latin typeface="Arial" charset="0"/>
                <a:cs typeface="Arial" charset="0"/>
              </a:defRPr>
            </a:lvl6pPr>
            <a:lvl7pPr marL="2811026" indent="-216233" algn="r" defTabSz="914485" eaLnBrk="0" fontAlgn="base" hangingPunct="0">
              <a:spcBef>
                <a:spcPct val="0"/>
              </a:spcBef>
              <a:spcAft>
                <a:spcPct val="0"/>
              </a:spcAft>
              <a:defRPr b="1">
                <a:solidFill>
                  <a:schemeClr val="tx1"/>
                </a:solidFill>
                <a:latin typeface="Arial" charset="0"/>
                <a:cs typeface="Arial" charset="0"/>
              </a:defRPr>
            </a:lvl7pPr>
            <a:lvl8pPr marL="3243491" indent="-216233" algn="r" defTabSz="914485" eaLnBrk="0" fontAlgn="base" hangingPunct="0">
              <a:spcBef>
                <a:spcPct val="0"/>
              </a:spcBef>
              <a:spcAft>
                <a:spcPct val="0"/>
              </a:spcAft>
              <a:defRPr b="1">
                <a:solidFill>
                  <a:schemeClr val="tx1"/>
                </a:solidFill>
                <a:latin typeface="Arial" charset="0"/>
                <a:cs typeface="Arial" charset="0"/>
              </a:defRPr>
            </a:lvl8pPr>
            <a:lvl9pPr marL="3675957" indent="-216233" algn="r" defTabSz="914485" eaLnBrk="0" fontAlgn="base" hangingPunct="0">
              <a:spcBef>
                <a:spcPct val="0"/>
              </a:spcBef>
              <a:spcAft>
                <a:spcPct val="0"/>
              </a:spcAft>
              <a:defRPr b="1">
                <a:solidFill>
                  <a:schemeClr val="tx1"/>
                </a:solidFill>
                <a:latin typeface="Arial" charset="0"/>
                <a:cs typeface="Arial" charset="0"/>
              </a:defRPr>
            </a:lvl9pPr>
          </a:lstStyle>
          <a:p>
            <a:pPr eaLnBrk="1" hangingPunct="1"/>
            <a:fld id="{4D82DA4A-F53F-4093-9257-25E30F9CA4B9}" type="slidenum">
              <a:rPr lang="en-US" altLang="en-US" b="0" smtClean="0"/>
              <a:pPr eaLnBrk="1" hangingPunct="1"/>
              <a:t>1</a:t>
            </a:fld>
            <a:endParaRPr lang="en-US" altLang="en-US" b="0" smtClean="0"/>
          </a:p>
        </p:txBody>
      </p:sp>
      <p:sp>
        <p:nvSpPr>
          <p:cNvPr id="87044" name="Rectangle 2"/>
          <p:cNvSpPr>
            <a:spLocks noGrp="1" noRot="1" noChangeAspect="1" noChangeArrowheads="1" noTextEdit="1"/>
          </p:cNvSpPr>
          <p:nvPr>
            <p:ph type="sldImg"/>
          </p:nvPr>
        </p:nvSpPr>
        <p:spPr>
          <a:ln/>
        </p:spPr>
      </p:sp>
      <p:sp>
        <p:nvSpPr>
          <p:cNvPr id="8704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BB0A17-C634-4E0C-9850-802A7E30DAFA}"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9BB0A17-C634-4E0C-9850-802A7E30DAFA}"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BAC3884-E4CD-48CF-953E-C04BE31FB3F4}" type="slidenum">
              <a:rPr lang="en-GB"/>
              <a:pPr/>
              <a:t>10</a:t>
            </a:fld>
            <a:endParaRPr lang="en-GB"/>
          </a:p>
        </p:txBody>
      </p:sp>
      <p:sp>
        <p:nvSpPr>
          <p:cNvPr id="5734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369" tIns="45684" rIns="91369" bIns="45684" anchor="b"/>
          <a:lstStyle/>
          <a:p>
            <a:pPr algn="r"/>
            <a:fld id="{0D802A12-3696-4B3B-86F9-9D7CA3953C23}" type="slidenum">
              <a:rPr lang="en-US" sz="1200">
                <a:latin typeface="Times New Roman" pitchFamily="18" charset="0"/>
              </a:rPr>
              <a:pPr algn="r"/>
              <a:t>10</a:t>
            </a:fld>
            <a:endParaRPr lang="en-US" sz="1200">
              <a:latin typeface="Times New Roman" pitchFamily="18" charset="0"/>
            </a:endParaRPr>
          </a:p>
        </p:txBody>
      </p:sp>
      <p:sp>
        <p:nvSpPr>
          <p:cNvPr id="57347" name="Rectangle 2"/>
          <p:cNvSpPr>
            <a:spLocks noGrp="1" noRot="1" noChangeAspect="1" noChangeArrowheads="1" noTextEdit="1"/>
          </p:cNvSpPr>
          <p:nvPr>
            <p:ph type="sldImg"/>
          </p:nvPr>
        </p:nvSpPr>
        <p:spPr>
          <a:xfrm>
            <a:off x="382588" y="685800"/>
            <a:ext cx="6096000" cy="3429000"/>
          </a:xfrm>
          <a:ln/>
        </p:spPr>
      </p:sp>
      <p:sp>
        <p:nvSpPr>
          <p:cNvPr id="57348" name="Rectangle 3"/>
          <p:cNvSpPr>
            <a:spLocks noGrp="1" noChangeArrowheads="1"/>
          </p:cNvSpPr>
          <p:nvPr>
            <p:ph type="body" idx="1"/>
          </p:nvPr>
        </p:nvSpPr>
        <p:spPr>
          <a:xfrm>
            <a:off x="914400" y="4343400"/>
            <a:ext cx="5029200" cy="4114800"/>
          </a:xfrm>
        </p:spPr>
        <p:txBody>
          <a:bodyPr lIns="91369" tIns="45684" rIns="91369" bIns="45684"/>
          <a:lstStyle/>
          <a:p>
            <a:r>
              <a:rPr lang="en-US"/>
              <a:t>The term </a:t>
            </a:r>
            <a:r>
              <a:rPr lang="en-US" b="1"/>
              <a:t>failure</a:t>
            </a:r>
            <a:r>
              <a:rPr lang="en-US" i="1"/>
              <a:t> </a:t>
            </a:r>
            <a:r>
              <a:rPr lang="en-US"/>
              <a:t>refers to a behavioral deviation from the user requirement or the product specification;</a:t>
            </a:r>
          </a:p>
          <a:p>
            <a:r>
              <a:rPr lang="en-US" b="1"/>
              <a:t>fault</a:t>
            </a:r>
            <a:r>
              <a:rPr lang="en-US" i="1"/>
              <a:t> </a:t>
            </a:r>
            <a:r>
              <a:rPr lang="en-US"/>
              <a:t>refers to an underlying (primary, original) condition within a software that causes certain failure(s) to occur; </a:t>
            </a:r>
          </a:p>
          <a:p>
            <a:r>
              <a:rPr lang="en-US" b="1"/>
              <a:t>Fault</a:t>
            </a:r>
            <a:r>
              <a:rPr lang="en-US"/>
              <a:t> can also be defined as, A requirements, design, or implementation flaw or deviation from a desired or intended state.</a:t>
            </a:r>
          </a:p>
          <a:p>
            <a:r>
              <a:rPr lang="en-US" b="1"/>
              <a:t>Fault Tolerance</a:t>
            </a:r>
            <a:r>
              <a:rPr lang="en-US"/>
              <a:t> is the ability of a functional unit to continue to perform a required function in the presence of faults or errors. </a:t>
            </a:r>
          </a:p>
          <a:p>
            <a:r>
              <a:rPr lang="en-US"/>
              <a:t>while </a:t>
            </a:r>
            <a:r>
              <a:rPr lang="en-US" b="1"/>
              <a:t>error</a:t>
            </a:r>
            <a:r>
              <a:rPr lang="en-US" i="1"/>
              <a:t> </a:t>
            </a:r>
            <a:r>
              <a:rPr lang="en-US"/>
              <a:t>refers to a missing or incorrect human action resulting in certain fault(s) being injected into a software.</a:t>
            </a:r>
          </a:p>
          <a:p>
            <a:r>
              <a:rPr lang="en-US"/>
              <a:t>Example, Implementation of a wrong mathematical formula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4D0F40F-E2B4-40B8-9C90-10681FBF0AF1}" type="slidenum">
              <a:rPr lang="en-GB"/>
              <a:pPr/>
              <a:t>11</a:t>
            </a:fld>
            <a:endParaRPr lang="en-GB"/>
          </a:p>
        </p:txBody>
      </p:sp>
      <p:sp>
        <p:nvSpPr>
          <p:cNvPr id="5939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369" tIns="45684" rIns="91369" bIns="45684" anchor="b"/>
          <a:lstStyle/>
          <a:p>
            <a:pPr algn="r"/>
            <a:fld id="{2BA4E759-A8C1-4216-A92A-230D3748E255}" type="slidenum">
              <a:rPr lang="en-US" sz="1200">
                <a:latin typeface="Times New Roman" pitchFamily="18" charset="0"/>
              </a:rPr>
              <a:pPr algn="r"/>
              <a:t>11</a:t>
            </a:fld>
            <a:endParaRPr lang="en-US" sz="1200">
              <a:latin typeface="Times New Roman" pitchFamily="18" charset="0"/>
            </a:endParaRPr>
          </a:p>
        </p:txBody>
      </p:sp>
      <p:sp>
        <p:nvSpPr>
          <p:cNvPr id="59395" name="Rectangle 2"/>
          <p:cNvSpPr>
            <a:spLocks noGrp="1" noRot="1" noChangeAspect="1" noChangeArrowheads="1" noTextEdit="1"/>
          </p:cNvSpPr>
          <p:nvPr>
            <p:ph type="sldImg"/>
          </p:nvPr>
        </p:nvSpPr>
        <p:spPr>
          <a:xfrm>
            <a:off x="382588" y="685800"/>
            <a:ext cx="6096000" cy="3429000"/>
          </a:xfrm>
          <a:ln/>
        </p:spPr>
      </p:sp>
      <p:sp>
        <p:nvSpPr>
          <p:cNvPr id="59396" name="Rectangle 3"/>
          <p:cNvSpPr>
            <a:spLocks noGrp="1" noChangeArrowheads="1"/>
          </p:cNvSpPr>
          <p:nvPr>
            <p:ph type="body" idx="1"/>
          </p:nvPr>
        </p:nvSpPr>
        <p:spPr>
          <a:xfrm>
            <a:off x="914400" y="4343400"/>
            <a:ext cx="5029200" cy="4114800"/>
          </a:xfrm>
        </p:spPr>
        <p:txBody>
          <a:bodyPr lIns="91369" tIns="45684" rIns="91369" bIns="45684"/>
          <a:lstStyle/>
          <a:p>
            <a:r>
              <a:rPr lang="en-US"/>
              <a:t>the same failure may be caused by several faults, such as an interface or interaction failure involving multiple modules, and the same fault may be</a:t>
            </a:r>
          </a:p>
          <a:p>
            <a:r>
              <a:rPr lang="en-US"/>
              <a:t>there due to different errors.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1433491-3DFA-42DA-BB6F-BA7DA19661D5}" type="slidenum">
              <a:rPr lang="en-GB"/>
              <a:pPr/>
              <a:t>12</a:t>
            </a:fld>
            <a:endParaRPr lang="en-GB"/>
          </a:p>
        </p:txBody>
      </p:sp>
      <p:sp>
        <p:nvSpPr>
          <p:cNvPr id="614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369" tIns="45684" rIns="91369" bIns="45684" anchor="b"/>
          <a:lstStyle/>
          <a:p>
            <a:pPr algn="r"/>
            <a:fld id="{BDE827DA-1870-4D3B-BB08-8CEBB3B765DD}" type="slidenum">
              <a:rPr lang="en-US" sz="1200">
                <a:latin typeface="Times New Roman" pitchFamily="18" charset="0"/>
              </a:rPr>
              <a:pPr algn="r"/>
              <a:t>12</a:t>
            </a:fld>
            <a:endParaRPr lang="en-US" sz="1200">
              <a:latin typeface="Times New Roman" pitchFamily="18" charset="0"/>
            </a:endParaRPr>
          </a:p>
        </p:txBody>
      </p:sp>
      <p:sp>
        <p:nvSpPr>
          <p:cNvPr id="61443" name="Rectangle 2"/>
          <p:cNvSpPr>
            <a:spLocks noGrp="1" noRot="1" noChangeAspect="1" noChangeArrowheads="1" noTextEdit="1"/>
          </p:cNvSpPr>
          <p:nvPr>
            <p:ph type="sldImg"/>
          </p:nvPr>
        </p:nvSpPr>
        <p:spPr>
          <a:xfrm>
            <a:off x="382588" y="685800"/>
            <a:ext cx="6096000" cy="3429000"/>
          </a:xfrm>
          <a:ln/>
        </p:spPr>
      </p:sp>
      <p:sp>
        <p:nvSpPr>
          <p:cNvPr id="61444" name="Rectangle 3"/>
          <p:cNvSpPr>
            <a:spLocks noGrp="1" noChangeArrowheads="1"/>
          </p:cNvSpPr>
          <p:nvPr>
            <p:ph type="body" idx="1"/>
          </p:nvPr>
        </p:nvSpPr>
        <p:spPr>
          <a:xfrm>
            <a:off x="914400" y="4343400"/>
            <a:ext cx="5029200" cy="4114800"/>
          </a:xfrm>
        </p:spPr>
        <p:txBody>
          <a:bodyPr lIns="91369" tIns="45684" rIns="91369" bIns="45684"/>
          <a:lstStyle/>
          <a:p>
            <a:r>
              <a:rPr lang="en-US"/>
              <a:t>Dormant </a:t>
            </a:r>
            <a:r>
              <a:rPr lang="en-US">
                <a:sym typeface="Wingdings" pitchFamily="2" charset="2"/>
              </a:rPr>
              <a:t> Sleeping, inactive, latent</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BB0A17-C634-4E0C-9850-802A7E30DAFA}" type="slidenum">
              <a:rPr lang="en-US" smtClean="0"/>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61837EE-DB46-4C7B-AD41-2B0DD1193984}" type="slidenum">
              <a:rPr lang="en-GB"/>
              <a:pPr/>
              <a:t>15</a:t>
            </a:fld>
            <a:endParaRPr lang="en-GB"/>
          </a:p>
        </p:txBody>
      </p:sp>
      <p:sp>
        <p:nvSpPr>
          <p:cNvPr id="6758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369" tIns="45684" rIns="91369" bIns="45684" anchor="b"/>
          <a:lstStyle/>
          <a:p>
            <a:pPr algn="r"/>
            <a:fld id="{8FB6D1F9-D2DC-45A3-94BB-CBF70EAB593E}" type="slidenum">
              <a:rPr lang="en-US" sz="1200">
                <a:latin typeface="Times New Roman" pitchFamily="18" charset="0"/>
              </a:rPr>
              <a:pPr algn="r"/>
              <a:t>15</a:t>
            </a:fld>
            <a:endParaRPr lang="en-US" sz="1200">
              <a:latin typeface="Times New Roman" pitchFamily="18" charset="0"/>
            </a:endParaRPr>
          </a:p>
        </p:txBody>
      </p:sp>
      <p:sp>
        <p:nvSpPr>
          <p:cNvPr id="67587" name="Rectangle 2"/>
          <p:cNvSpPr>
            <a:spLocks noGrp="1" noRot="1" noChangeAspect="1" noChangeArrowheads="1" noTextEdit="1"/>
          </p:cNvSpPr>
          <p:nvPr>
            <p:ph type="sldImg"/>
          </p:nvPr>
        </p:nvSpPr>
        <p:spPr>
          <a:xfrm>
            <a:off x="382588" y="685800"/>
            <a:ext cx="6096000" cy="3429000"/>
          </a:xfrm>
          <a:ln/>
        </p:spPr>
      </p:sp>
      <p:sp>
        <p:nvSpPr>
          <p:cNvPr id="67588" name="Rectangle 3"/>
          <p:cNvSpPr>
            <a:spLocks noGrp="1" noChangeArrowheads="1"/>
          </p:cNvSpPr>
          <p:nvPr>
            <p:ph type="body" idx="1"/>
          </p:nvPr>
        </p:nvSpPr>
        <p:spPr>
          <a:xfrm>
            <a:off x="914400" y="4343400"/>
            <a:ext cx="5029200" cy="4114800"/>
          </a:xfrm>
        </p:spPr>
        <p:txBody>
          <a:bodyPr lIns="91369" tIns="45684" rIns="91369" bIns="45684"/>
          <a:lstStyle/>
          <a:p>
            <a:r>
              <a:rPr lang="en-US" dirty="0"/>
              <a:t>Quality Perspective from the book Wiley-</a:t>
            </a:r>
            <a:r>
              <a:rPr lang="en-US" dirty="0" err="1"/>
              <a:t>InterScience</a:t>
            </a:r>
            <a:r>
              <a:rPr lang="en-US" dirty="0"/>
              <a:t> - Software Quality Engineering - Testing, Quality Assurance and Quantifiable Improvement</a:t>
            </a:r>
            <a:endParaRPr lang="en-US" sz="1000" dirty="0"/>
          </a:p>
          <a:p>
            <a:r>
              <a:rPr lang="en-US" sz="1000" dirty="0"/>
              <a:t>Transcendental </a:t>
            </a:r>
            <a:r>
              <a:rPr lang="en-US" sz="1000" dirty="0">
                <a:sym typeface="Wingdings" pitchFamily="2" charset="2"/>
              </a:rPr>
              <a:t> </a:t>
            </a:r>
            <a:r>
              <a:rPr lang="en-US" dirty="0"/>
              <a:t>Surpassing all others; Superior; Beyond common thought or experience; mystical or supernatural. </a:t>
            </a:r>
          </a:p>
          <a:p>
            <a:r>
              <a:rPr lang="en-US" sz="1000" dirty="0">
                <a:sym typeface="Wingdings" pitchFamily="2" charset="2"/>
              </a:rPr>
              <a:t>Elusive  vague, intangible, indefinable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82E2351-1764-40EF-8070-7758B36ABFD4}" type="slidenum">
              <a:rPr lang="en-GB"/>
              <a:pPr/>
              <a:t>16</a:t>
            </a:fld>
            <a:endParaRPr lang="en-GB"/>
          </a:p>
        </p:txBody>
      </p:sp>
      <p:sp>
        <p:nvSpPr>
          <p:cNvPr id="6963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369" tIns="45684" rIns="91369" bIns="45684" anchor="b"/>
          <a:lstStyle/>
          <a:p>
            <a:pPr algn="r"/>
            <a:fld id="{73E68F32-E1FA-4C3E-A0AB-73362000042B}" type="slidenum">
              <a:rPr lang="en-US" sz="1200">
                <a:latin typeface="Times New Roman" pitchFamily="18" charset="0"/>
              </a:rPr>
              <a:pPr algn="r"/>
              <a:t>16</a:t>
            </a:fld>
            <a:endParaRPr lang="en-US" sz="1200">
              <a:latin typeface="Times New Roman" pitchFamily="18" charset="0"/>
            </a:endParaRPr>
          </a:p>
        </p:txBody>
      </p:sp>
      <p:sp>
        <p:nvSpPr>
          <p:cNvPr id="69635" name="Rectangle 2"/>
          <p:cNvSpPr>
            <a:spLocks noGrp="1" noRot="1" noChangeAspect="1" noChangeArrowheads="1" noTextEdit="1"/>
          </p:cNvSpPr>
          <p:nvPr>
            <p:ph type="sldImg"/>
          </p:nvPr>
        </p:nvSpPr>
        <p:spPr>
          <a:xfrm>
            <a:off x="382588" y="685800"/>
            <a:ext cx="6096000" cy="3429000"/>
          </a:xfrm>
          <a:ln/>
        </p:spPr>
      </p:sp>
      <p:sp>
        <p:nvSpPr>
          <p:cNvPr id="69636" name="Rectangle 3"/>
          <p:cNvSpPr>
            <a:spLocks noGrp="1" noChangeArrowheads="1"/>
          </p:cNvSpPr>
          <p:nvPr>
            <p:ph type="body" idx="1"/>
          </p:nvPr>
        </p:nvSpPr>
        <p:spPr>
          <a:xfrm>
            <a:off x="914400" y="4343400"/>
            <a:ext cx="5029200" cy="4114800"/>
          </a:xfrm>
        </p:spPr>
        <p:txBody>
          <a:bodyPr lIns="91369" tIns="45684" rIns="91369" bIns="45684"/>
          <a:lstStyle/>
          <a:p>
            <a:r>
              <a:rPr lang="en-US"/>
              <a:t>Quality Characteristic Example: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22F2280-3BC4-4316-805F-B1A1DF0FB99E}" type="slidenum">
              <a:rPr lang="en-GB"/>
              <a:pPr/>
              <a:t>17</a:t>
            </a:fld>
            <a:endParaRPr lang="en-GB"/>
          </a:p>
        </p:txBody>
      </p:sp>
      <p:sp>
        <p:nvSpPr>
          <p:cNvPr id="7168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369" tIns="45684" rIns="91369" bIns="45684" anchor="b"/>
          <a:lstStyle/>
          <a:p>
            <a:pPr algn="r"/>
            <a:fld id="{BD6623A2-8AF5-4A18-8CE1-6879C8BCEC92}" type="slidenum">
              <a:rPr lang="en-US" sz="1200">
                <a:latin typeface="Times New Roman" pitchFamily="18" charset="0"/>
              </a:rPr>
              <a:pPr algn="r"/>
              <a:t>17</a:t>
            </a:fld>
            <a:endParaRPr lang="en-US" sz="1200">
              <a:latin typeface="Times New Roman" pitchFamily="18" charset="0"/>
            </a:endParaRPr>
          </a:p>
        </p:txBody>
      </p:sp>
      <p:sp>
        <p:nvSpPr>
          <p:cNvPr id="71683" name="Rectangle 2"/>
          <p:cNvSpPr>
            <a:spLocks noGrp="1" noRot="1" noChangeAspect="1" noChangeArrowheads="1" noTextEdit="1"/>
          </p:cNvSpPr>
          <p:nvPr>
            <p:ph type="sldImg"/>
          </p:nvPr>
        </p:nvSpPr>
        <p:spPr>
          <a:xfrm>
            <a:off x="382588" y="685800"/>
            <a:ext cx="6096000" cy="3429000"/>
          </a:xfrm>
          <a:ln/>
        </p:spPr>
      </p:sp>
      <p:sp>
        <p:nvSpPr>
          <p:cNvPr id="71684" name="Rectangle 3"/>
          <p:cNvSpPr>
            <a:spLocks noGrp="1" noChangeArrowheads="1"/>
          </p:cNvSpPr>
          <p:nvPr>
            <p:ph type="body" idx="1"/>
          </p:nvPr>
        </p:nvSpPr>
        <p:spPr>
          <a:xfrm>
            <a:off x="914400" y="4343400"/>
            <a:ext cx="5029200" cy="4114800"/>
          </a:xfrm>
        </p:spPr>
        <p:txBody>
          <a:bodyPr lIns="91369" tIns="45684" rIns="91369" bIns="45684"/>
          <a:lstStyle/>
          <a:p>
            <a:r>
              <a:rPr lang="en-US" b="1"/>
              <a:t>Transcendental View: </a:t>
            </a:r>
            <a:r>
              <a:rPr lang="en-US"/>
              <a:t>we can think of software quality as something towards which we strive as an ideal but may never implement completely.</a:t>
            </a:r>
          </a:p>
          <a:p>
            <a:r>
              <a:rPr lang="en-US"/>
              <a:t>Surpassing all others; Superior; Beyond common thought or experience; mystical or supernatural.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22F2280-3BC4-4316-805F-B1A1DF0FB99E}" type="slidenum">
              <a:rPr lang="en-GB"/>
              <a:pPr/>
              <a:t>18</a:t>
            </a:fld>
            <a:endParaRPr lang="en-GB"/>
          </a:p>
        </p:txBody>
      </p:sp>
      <p:sp>
        <p:nvSpPr>
          <p:cNvPr id="7168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369" tIns="45684" rIns="91369" bIns="45684" anchor="b"/>
          <a:lstStyle/>
          <a:p>
            <a:pPr algn="r"/>
            <a:fld id="{BD6623A2-8AF5-4A18-8CE1-6879C8BCEC92}" type="slidenum">
              <a:rPr lang="en-US" sz="1200">
                <a:latin typeface="Times New Roman" pitchFamily="18" charset="0"/>
              </a:rPr>
              <a:pPr algn="r"/>
              <a:t>18</a:t>
            </a:fld>
            <a:endParaRPr lang="en-US" sz="1200">
              <a:latin typeface="Times New Roman" pitchFamily="18" charset="0"/>
            </a:endParaRPr>
          </a:p>
        </p:txBody>
      </p:sp>
      <p:sp>
        <p:nvSpPr>
          <p:cNvPr id="71683" name="Rectangle 2"/>
          <p:cNvSpPr>
            <a:spLocks noGrp="1" noRot="1" noChangeAspect="1" noChangeArrowheads="1" noTextEdit="1"/>
          </p:cNvSpPr>
          <p:nvPr>
            <p:ph type="sldImg"/>
          </p:nvPr>
        </p:nvSpPr>
        <p:spPr>
          <a:xfrm>
            <a:off x="382588" y="685800"/>
            <a:ext cx="6096000" cy="3429000"/>
          </a:xfrm>
          <a:ln/>
        </p:spPr>
      </p:sp>
      <p:sp>
        <p:nvSpPr>
          <p:cNvPr id="71684" name="Rectangle 3"/>
          <p:cNvSpPr>
            <a:spLocks noGrp="1" noChangeArrowheads="1"/>
          </p:cNvSpPr>
          <p:nvPr>
            <p:ph type="body" idx="1"/>
          </p:nvPr>
        </p:nvSpPr>
        <p:spPr>
          <a:xfrm>
            <a:off x="914400" y="4343400"/>
            <a:ext cx="5029200" cy="4114800"/>
          </a:xfrm>
        </p:spPr>
        <p:txBody>
          <a:bodyPr lIns="91369" tIns="45684" rIns="91369" bIns="45684"/>
          <a:lstStyle/>
          <a:p>
            <a:r>
              <a:rPr lang="en-US" b="1"/>
              <a:t>Transcendental View: </a:t>
            </a:r>
            <a:r>
              <a:rPr lang="en-US"/>
              <a:t>we can think of software quality as something towards which we strive as an ideal but may never implement completely.</a:t>
            </a:r>
          </a:p>
          <a:p>
            <a:r>
              <a:rPr lang="en-US"/>
              <a:t>Surpassing all others; Superior; Beyond common thought or experience; mystical or supernatural.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4F214CF-C89F-4C2D-BA7D-89D0DB2FB29E}" type="slidenum">
              <a:rPr lang="en-GB"/>
              <a:pPr/>
              <a:t>20</a:t>
            </a:fld>
            <a:endParaRPr lang="en-GB"/>
          </a:p>
        </p:txBody>
      </p:sp>
      <p:sp>
        <p:nvSpPr>
          <p:cNvPr id="7373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369" tIns="45684" rIns="91369" bIns="45684" anchor="b"/>
          <a:lstStyle/>
          <a:p>
            <a:pPr algn="r"/>
            <a:fld id="{E9D9F2D8-2DA9-43CE-BB69-A0311085381B}" type="slidenum">
              <a:rPr lang="en-US" sz="1200">
                <a:latin typeface="Times New Roman" pitchFamily="18" charset="0"/>
              </a:rPr>
              <a:pPr algn="r"/>
              <a:t>20</a:t>
            </a:fld>
            <a:endParaRPr lang="en-US" sz="1200">
              <a:latin typeface="Times New Roman" pitchFamily="18" charset="0"/>
            </a:endParaRPr>
          </a:p>
        </p:txBody>
      </p:sp>
      <p:sp>
        <p:nvSpPr>
          <p:cNvPr id="73731" name="Rectangle 2"/>
          <p:cNvSpPr>
            <a:spLocks noGrp="1" noRot="1" noChangeAspect="1" noChangeArrowheads="1" noTextEdit="1"/>
          </p:cNvSpPr>
          <p:nvPr>
            <p:ph type="sldImg"/>
          </p:nvPr>
        </p:nvSpPr>
        <p:spPr>
          <a:xfrm>
            <a:off x="382588" y="685800"/>
            <a:ext cx="6096000" cy="3429000"/>
          </a:xfrm>
          <a:ln/>
        </p:spPr>
      </p:sp>
      <p:sp>
        <p:nvSpPr>
          <p:cNvPr id="73732" name="Rectangle 3"/>
          <p:cNvSpPr>
            <a:spLocks noGrp="1" noChangeArrowheads="1"/>
          </p:cNvSpPr>
          <p:nvPr>
            <p:ph type="body" idx="1"/>
          </p:nvPr>
        </p:nvSpPr>
        <p:spPr>
          <a:xfrm>
            <a:off x="914400" y="4343400"/>
            <a:ext cx="5029200" cy="4114800"/>
          </a:xfrm>
        </p:spPr>
        <p:txBody>
          <a:bodyPr lIns="91369" tIns="45684" rIns="91369" bIns="45684"/>
          <a:lstStyle/>
          <a:p>
            <a:r>
              <a:rPr lang="en-US" b="1" dirty="0"/>
              <a:t>Internal Metrics: </a:t>
            </a:r>
            <a:r>
              <a:rPr lang="en-US" dirty="0"/>
              <a:t>Internal metrics are those which do not rely on software execution </a:t>
            </a:r>
            <a:r>
              <a:rPr lang="en-US" i="1" dirty="0"/>
              <a:t>(static measures)</a:t>
            </a:r>
            <a:endParaRPr lang="en-US" b="1" dirty="0"/>
          </a:p>
          <a:p>
            <a:r>
              <a:rPr lang="en-US" b="1" dirty="0"/>
              <a:t>External Metrics: </a:t>
            </a:r>
            <a:r>
              <a:rPr lang="en-US" dirty="0"/>
              <a:t>External metrics are applicable to running software.</a:t>
            </a:r>
          </a:p>
          <a:p>
            <a:r>
              <a:rPr lang="en-US" b="1" dirty="0"/>
              <a:t>Reliability: </a:t>
            </a:r>
            <a:r>
              <a:rPr lang="en-US" dirty="0"/>
              <a:t>the capability of the system to maintain its service provision under defined conditions for defined periods of time. </a:t>
            </a:r>
          </a:p>
          <a:p>
            <a:r>
              <a:rPr lang="en-US" b="1" dirty="0"/>
              <a:t>Integrity </a:t>
            </a:r>
            <a:r>
              <a:rPr lang="en-US" dirty="0"/>
              <a:t>is a concept of consistency of actions, values, methods, measures, principles, expectations and outcomes.</a:t>
            </a:r>
          </a:p>
          <a:p>
            <a:r>
              <a:rPr lang="en-US" b="1" dirty="0"/>
              <a:t>Adaptability</a:t>
            </a:r>
            <a:r>
              <a:rPr lang="en-US" dirty="0"/>
              <a:t> is the ability of a system (e.g., a computer system) to adapt itself efficiently and fast to changed circumstances. An adaptive system is therefore an open system that is able to fit its behavior according to changes in its environment or in parts of the system itself.</a:t>
            </a:r>
            <a:endParaRPr lang="en-US" b="1" dirty="0"/>
          </a:p>
          <a:p>
            <a:r>
              <a:rPr lang="en-US" b="1" dirty="0"/>
              <a:t>Robustness</a:t>
            </a:r>
            <a:r>
              <a:rPr lang="en-US" dirty="0"/>
              <a:t> is the quality of being able to withstand stresses, pressures, or changes in procedure or circumstance. A system, organism or design may be said to be "robust" if it is capable of coping well with variations (sometimes unpredictable variations) in its operating environment with minimal damage, alteration or loss of functionality.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18B356B-CE9F-4C48-A16D-8561BA59321D}" type="slidenum">
              <a:rPr lang="en-GB"/>
              <a:pPr/>
              <a:t>22</a:t>
            </a:fld>
            <a:endParaRPr lang="en-GB"/>
          </a:p>
        </p:txBody>
      </p:sp>
      <p:sp>
        <p:nvSpPr>
          <p:cNvPr id="768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369" tIns="45684" rIns="91369" bIns="45684" anchor="b"/>
          <a:lstStyle/>
          <a:p>
            <a:pPr algn="r"/>
            <a:fld id="{299BC4D9-F9CF-4A48-B410-6259C7741121}" type="slidenum">
              <a:rPr lang="en-US" sz="1200">
                <a:latin typeface="Times New Roman" pitchFamily="18" charset="0"/>
              </a:rPr>
              <a:pPr algn="r"/>
              <a:t>22</a:t>
            </a:fld>
            <a:endParaRPr lang="en-US" sz="1200">
              <a:latin typeface="Times New Roman" pitchFamily="18" charset="0"/>
            </a:endParaRPr>
          </a:p>
        </p:txBody>
      </p:sp>
      <p:sp>
        <p:nvSpPr>
          <p:cNvPr id="76803" name="Rectangle 2"/>
          <p:cNvSpPr>
            <a:spLocks noGrp="1" noRot="1" noChangeAspect="1" noChangeArrowheads="1" noTextEdit="1"/>
          </p:cNvSpPr>
          <p:nvPr>
            <p:ph type="sldImg"/>
          </p:nvPr>
        </p:nvSpPr>
        <p:spPr>
          <a:xfrm>
            <a:off x="382588" y="685800"/>
            <a:ext cx="6096000" cy="3429000"/>
          </a:xfrm>
          <a:ln/>
        </p:spPr>
      </p:sp>
      <p:sp>
        <p:nvSpPr>
          <p:cNvPr id="76804" name="Rectangle 3"/>
          <p:cNvSpPr>
            <a:spLocks noGrp="1" noChangeArrowheads="1"/>
          </p:cNvSpPr>
          <p:nvPr>
            <p:ph type="body" idx="1"/>
          </p:nvPr>
        </p:nvSpPr>
        <p:spPr>
          <a:xfrm>
            <a:off x="914400" y="4343400"/>
            <a:ext cx="5029200" cy="4114800"/>
          </a:xfrm>
        </p:spPr>
        <p:txBody>
          <a:bodyPr lIns="91369" tIns="45684" rIns="91369" bIns="45684"/>
          <a:lstStyle/>
          <a:p>
            <a:r>
              <a:rPr lang="en-US" dirty="0"/>
              <a:t>Stifle </a:t>
            </a:r>
            <a:r>
              <a:rPr lang="en-US" dirty="0">
                <a:sym typeface="Wingdings" pitchFamily="2" charset="2"/>
              </a:rPr>
              <a:t> </a:t>
            </a:r>
            <a:r>
              <a:rPr lang="en-US" dirty="0"/>
              <a:t>suffocate, Suppress</a:t>
            </a:r>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2B850C6-69DC-4E80-8773-2758CA75B007}" type="slidenum">
              <a:rPr lang="en-GB"/>
              <a:pPr/>
              <a:t>23</a:t>
            </a:fld>
            <a:endParaRPr lang="en-GB"/>
          </a:p>
        </p:txBody>
      </p:sp>
      <p:sp>
        <p:nvSpPr>
          <p:cNvPr id="7885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369" tIns="45684" rIns="91369" bIns="45684" anchor="b"/>
          <a:lstStyle/>
          <a:p>
            <a:pPr algn="r"/>
            <a:fld id="{9945A868-33F0-44E3-ADC8-B07F21D25723}" type="slidenum">
              <a:rPr lang="en-US" sz="1200">
                <a:latin typeface="Times New Roman" pitchFamily="18" charset="0"/>
              </a:rPr>
              <a:pPr algn="r"/>
              <a:t>23</a:t>
            </a:fld>
            <a:endParaRPr lang="en-US" sz="1200">
              <a:latin typeface="Times New Roman" pitchFamily="18" charset="0"/>
            </a:endParaRPr>
          </a:p>
        </p:txBody>
      </p:sp>
      <p:sp>
        <p:nvSpPr>
          <p:cNvPr id="78851" name="Rectangle 2"/>
          <p:cNvSpPr>
            <a:spLocks noGrp="1" noRot="1" noChangeAspect="1" noChangeArrowheads="1" noTextEdit="1"/>
          </p:cNvSpPr>
          <p:nvPr>
            <p:ph type="sldImg"/>
          </p:nvPr>
        </p:nvSpPr>
        <p:spPr>
          <a:xfrm>
            <a:off x="382588" y="685800"/>
            <a:ext cx="6096000" cy="3429000"/>
          </a:xfrm>
          <a:ln/>
        </p:spPr>
      </p:sp>
      <p:sp>
        <p:nvSpPr>
          <p:cNvPr id="78852" name="Rectangle 3"/>
          <p:cNvSpPr>
            <a:spLocks noGrp="1" noChangeArrowheads="1"/>
          </p:cNvSpPr>
          <p:nvPr>
            <p:ph type="body" idx="1"/>
          </p:nvPr>
        </p:nvSpPr>
        <p:spPr>
          <a:xfrm>
            <a:off x="914400" y="4343400"/>
            <a:ext cx="5029200" cy="4114800"/>
          </a:xfrm>
        </p:spPr>
        <p:txBody>
          <a:bodyPr lIns="91369" tIns="45684" rIns="91369" bIns="45684"/>
          <a:lstStyle/>
          <a:p>
            <a:r>
              <a:rPr lang="en-US"/>
              <a:t>Commissioned: Custom Built, Specially Made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BB0A17-C634-4E0C-9850-802A7E30DAFA}"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3048000" y="3124200"/>
            <a:ext cx="82296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10733828" y="1110597"/>
            <a:ext cx="2286000" cy="508000"/>
          </a:xfrm>
          <a:prstGeom prst="rect">
            <a:avLst/>
          </a:prstGeom>
        </p:spPr>
        <p:txBody>
          <a:bodyPr/>
          <a:lstStyle/>
          <a:p>
            <a:fld id="{79D43FD0-4BD0-415A-9AA5-4B2A45C50751}" type="datetimeFigureOut">
              <a:rPr lang="en-US" smtClean="0"/>
              <a:pPr/>
              <a:t>7/5/2013</a:t>
            </a:fld>
            <a:endParaRPr lang="en-US"/>
          </a:p>
        </p:txBody>
      </p:sp>
      <p:sp>
        <p:nvSpPr>
          <p:cNvPr id="17" name="Footer Placeholder 16"/>
          <p:cNvSpPr>
            <a:spLocks noGrp="1"/>
          </p:cNvSpPr>
          <p:nvPr>
            <p:ph type="ftr" sz="quarter" idx="11"/>
          </p:nvPr>
        </p:nvSpPr>
        <p:spPr bwMode="auto">
          <a:xfrm rot="5400000">
            <a:off x="10045959" y="4117661"/>
            <a:ext cx="3657600" cy="512064"/>
          </a:xfrm>
          <a:prstGeom prst="rect">
            <a:avLst/>
          </a:prstGeom>
        </p:spPr>
        <p:txBody>
          <a:bodyPr/>
          <a:lstStyle/>
          <a:p>
            <a:endParaRPr lang="en-US"/>
          </a:p>
        </p:txBody>
      </p:sp>
      <p:sp>
        <p:nvSpPr>
          <p:cNvPr id="10" name="Rectangle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a:solidFill>
                  <a:schemeClr val="tx1"/>
                </a:solidFill>
                <a:latin typeface="Arial" pitchFamily="34" charset="0"/>
                <a:cs typeface="Arial" pitchFamily="34" charset="0"/>
              </a:defRPr>
            </a:lvl1pPr>
          </a:lstStyle>
          <a:p>
            <a:r>
              <a:rPr kumimoji="0" lang="en-US" dirty="0" smtClean="0"/>
              <a:t>Click to edit Master title style</a:t>
            </a:r>
            <a:endParaRPr kumimoji="0" lang="en-US" dirty="0"/>
          </a:p>
        </p:txBody>
      </p:sp>
      <p:sp>
        <p:nvSpPr>
          <p:cNvPr id="8" name="Content Placeholder 7"/>
          <p:cNvSpPr>
            <a:spLocks noGrp="1"/>
          </p:cNvSpPr>
          <p:nvPr>
            <p:ph sz="quarter" idx="1"/>
          </p:nvPr>
        </p:nvSpPr>
        <p:spPr>
          <a:xfrm>
            <a:off x="609600" y="1600200"/>
            <a:ext cx="9956800" cy="4873752"/>
          </a:xfrm>
        </p:spPr>
        <p:txBody>
          <a:bodyPr>
            <a:normAutofit/>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Date Placeholder 6"/>
          <p:cNvSpPr>
            <a:spLocks noGrp="1"/>
          </p:cNvSpPr>
          <p:nvPr>
            <p:ph type="dt" sz="half" idx="14"/>
          </p:nvPr>
        </p:nvSpPr>
        <p:spPr>
          <a:xfrm rot="5400000">
            <a:off x="10454640" y="1017843"/>
            <a:ext cx="2011680" cy="512064"/>
          </a:xfrm>
          <a:prstGeom prst="rect">
            <a:avLst/>
          </a:prstGeom>
        </p:spPr>
        <p:txBody>
          <a:bodyPr rtlCol="0"/>
          <a:lstStyle/>
          <a:p>
            <a:fld id="{061C3574-5682-4D4A-B7D7-D09D32527D76}" type="datetime1">
              <a:rPr lang="en-US" smtClean="0"/>
              <a:pPr/>
              <a:t>7/5/2013</a:t>
            </a:fld>
            <a:endParaRPr lang="en-US"/>
          </a:p>
        </p:txBody>
      </p:sp>
      <p:sp>
        <p:nvSpPr>
          <p:cNvPr id="9" name="Slide Number Placeholder 8"/>
          <p:cNvSpPr>
            <a:spLocks noGrp="1"/>
          </p:cNvSpPr>
          <p:nvPr>
            <p:ph type="sldNum" sz="quarter" idx="15"/>
          </p:nvPr>
        </p:nvSpPr>
        <p:spPr/>
        <p:txBody>
          <a:bodyPr rtlCol="0"/>
          <a:lstStyle/>
          <a:p>
            <a:fld id="{D52E75EF-0962-46B2-8C21-C0889BAC0DFA}" type="slidenum">
              <a:rPr lang="en-US" smtClean="0"/>
              <a:pPr/>
              <a:t>‹#›</a:t>
            </a:fld>
            <a:endParaRPr lang="en-US"/>
          </a:p>
        </p:txBody>
      </p:sp>
      <p:sp>
        <p:nvSpPr>
          <p:cNvPr id="10" name="Footer Placeholder 9"/>
          <p:cNvSpPr>
            <a:spLocks noGrp="1"/>
          </p:cNvSpPr>
          <p:nvPr>
            <p:ph type="ftr" sz="quarter" idx="16"/>
          </p:nvPr>
        </p:nvSpPr>
        <p:spPr>
          <a:xfrm rot="5400000">
            <a:off x="9853648" y="3676280"/>
            <a:ext cx="3200400" cy="487680"/>
          </a:xfrm>
          <a:prstGeom prst="rect">
            <a:avLst/>
          </a:prstGeom>
        </p:spPr>
        <p:txBody>
          <a:bodyPr rtlCol="0"/>
          <a:lstStyle/>
          <a:p>
            <a:endParaRPr lang="en-US"/>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rot="5400000">
            <a:off x="10454640" y="1017843"/>
            <a:ext cx="2011680" cy="512064"/>
          </a:xfrm>
          <a:prstGeom prst="rect">
            <a:avLst/>
          </a:prstGeom>
        </p:spPr>
        <p:txBody>
          <a:bodyPr/>
          <a:lstStyle/>
          <a:p>
            <a:fld id="{3EF55E9A-42F9-486F-9660-92EBA8EB8FE1}" type="datetime1">
              <a:rPr lang="en-US" smtClean="0"/>
              <a:pPr/>
              <a:t>7/5/2013</a:t>
            </a:fld>
            <a:endParaRPr lang="en-US"/>
          </a:p>
        </p:txBody>
      </p:sp>
      <p:sp>
        <p:nvSpPr>
          <p:cNvPr id="6" name="Footer Placeholder 5"/>
          <p:cNvSpPr>
            <a:spLocks noGrp="1"/>
          </p:cNvSpPr>
          <p:nvPr>
            <p:ph type="ftr" sz="quarter" idx="11"/>
          </p:nvPr>
        </p:nvSpPr>
        <p:spPr>
          <a:xfrm rot="5400000">
            <a:off x="9853648" y="3676280"/>
            <a:ext cx="3200400" cy="487680"/>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D52E75EF-0962-46B2-8C21-C0889BAC0DFA}" type="slidenum">
              <a:rPr lang="en-US" smtClean="0"/>
              <a:pPr/>
              <a:t>‹#›</a:t>
            </a:fld>
            <a:endParaRPr lang="en-US"/>
          </a:p>
        </p:txBody>
      </p:sp>
      <p:sp>
        <p:nvSpPr>
          <p:cNvPr id="9" name="Content Placeholder 8"/>
          <p:cNvSpPr>
            <a:spLocks noGrp="1"/>
          </p:cNvSpPr>
          <p:nvPr>
            <p:ph sz="quarter" idx="1"/>
          </p:nvPr>
        </p:nvSpPr>
        <p:spPr>
          <a:xfrm>
            <a:off x="609600" y="1600200"/>
            <a:ext cx="48768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693664" y="1600200"/>
            <a:ext cx="48768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a:solidFill>
                  <a:schemeClr val="tx1"/>
                </a:solidFill>
                <a:latin typeface="Arial" pitchFamily="34" charset="0"/>
                <a:cs typeface="Arial" pitchFamily="34" charset="0"/>
              </a:defRPr>
            </a:lvl1pPr>
          </a:lstStyle>
          <a:p>
            <a:r>
              <a:rPr kumimoji="0" lang="en-US" dirty="0" smtClean="0"/>
              <a:t>Click to edit Master title style</a:t>
            </a:r>
            <a:endParaRPr kumimoji="0" lang="en-US" dirty="0"/>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609600" y="274638"/>
            <a:ext cx="9956800" cy="1143000"/>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7" name="Straight Connector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Slide Number Placeholder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D52E75EF-0962-46B2-8C21-C0889BAC0DF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2" r:id="rId3"/>
    <p:sldLayoutId id="2147483774" r:id="rId4"/>
  </p:sldLayoutIdLst>
  <p:transition spd="med">
    <p:fade/>
  </p:transition>
  <p:timing>
    <p:tnLst>
      <p:par>
        <p:cTn id="1" dur="indefinite" restart="never" nodeType="tmRoot"/>
      </p:par>
    </p:tnLst>
  </p:timing>
  <p:hf sldNum="0" hdr="0" ftr="0" dt="0"/>
  <p:txStyles>
    <p:titleStyle>
      <a:lvl1pPr algn="l" rtl="0" eaLnBrk="1" latinLnBrk="0" hangingPunct="1">
        <a:spcBef>
          <a:spcPct val="0"/>
        </a:spcBef>
        <a:buNone/>
        <a:defRPr kumimoji="0" sz="2800" b="1" kern="1200" cap="small" baseline="0">
          <a:solidFill>
            <a:schemeClr val="tx1"/>
          </a:solidFill>
          <a:latin typeface="Arial" pitchFamily="34" charset="0"/>
          <a:ea typeface="+mj-ea"/>
          <a:cs typeface="Arial" pitchFamily="34" charset="0"/>
        </a:defRPr>
      </a:lvl1pPr>
    </p:titleStyle>
    <p:bodyStyle>
      <a:lvl1pPr marL="274320" indent="-274320" algn="l" rtl="0" eaLnBrk="1" latinLnBrk="0" hangingPunct="1">
        <a:spcBef>
          <a:spcPts val="600"/>
        </a:spcBef>
        <a:buClr>
          <a:schemeClr val="accent1"/>
        </a:buClr>
        <a:buSzPct val="70000"/>
        <a:buFont typeface="Wingdings"/>
        <a:buChar char=""/>
        <a:defRPr kumimoji="0" sz="1800" kern="1200">
          <a:solidFill>
            <a:schemeClr val="tx1"/>
          </a:solidFill>
          <a:latin typeface="Arial" pitchFamily="34" charset="0"/>
          <a:ea typeface="+mn-ea"/>
          <a:cs typeface="Arial" pitchFamily="34" charset="0"/>
        </a:defRPr>
      </a:lvl1pPr>
      <a:lvl2pPr marL="640080" indent="-274320" algn="l" rtl="0" eaLnBrk="1" latinLnBrk="0" hangingPunct="1">
        <a:spcBef>
          <a:spcPct val="20000"/>
        </a:spcBef>
        <a:buClr>
          <a:schemeClr val="accent1"/>
        </a:buClr>
        <a:buSzPct val="80000"/>
        <a:buFont typeface="Wingdings 2"/>
        <a:buChar char=""/>
        <a:defRPr kumimoji="0" sz="1800" kern="1200">
          <a:solidFill>
            <a:schemeClr val="tx1"/>
          </a:solidFill>
          <a:latin typeface="Arial" pitchFamily="34" charset="0"/>
          <a:ea typeface="+mn-ea"/>
          <a:cs typeface="Arial" pitchFamily="34" charset="0"/>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Arial" pitchFamily="34" charset="0"/>
          <a:ea typeface="+mn-ea"/>
          <a:cs typeface="Arial" pitchFamily="34" charset="0"/>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Arial" pitchFamily="34" charset="0"/>
          <a:ea typeface="+mn-ea"/>
          <a:cs typeface="Arial" pitchFamily="34" charset="0"/>
        </a:defRPr>
      </a:lvl4pPr>
      <a:lvl5pPr marL="1463040" indent="-182880" algn="l" rtl="0" eaLnBrk="1" latinLnBrk="0" hangingPunct="1">
        <a:spcBef>
          <a:spcPct val="20000"/>
        </a:spcBef>
        <a:buClr>
          <a:schemeClr val="accent2">
            <a:tint val="60000"/>
          </a:schemeClr>
        </a:buClr>
        <a:buSzPct val="68000"/>
        <a:buFont typeface="Wingdings 2"/>
        <a:buChar char=""/>
        <a:defRPr kumimoji="0" sz="1800" kern="1200">
          <a:solidFill>
            <a:schemeClr val="tx1"/>
          </a:solidFill>
          <a:latin typeface="Arial" pitchFamily="34" charset="0"/>
          <a:ea typeface="+mn-ea"/>
          <a:cs typeface="Arial" pitchFamily="34" charset="0"/>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12"/>
          <p:cNvSpPr>
            <a:spLocks noGrp="1" noChangeArrowheads="1"/>
          </p:cNvSpPr>
          <p:nvPr>
            <p:ph type="title"/>
          </p:nvPr>
        </p:nvSpPr>
        <p:spPr/>
        <p:txBody>
          <a:bodyPr/>
          <a:lstStyle/>
          <a:p>
            <a:pPr algn="ctr"/>
            <a:r>
              <a:rPr lang="en-US" b="1" dirty="0" smtClean="0">
                <a:solidFill>
                  <a:srgbClr val="003399"/>
                </a:solidFill>
              </a:rPr>
              <a:t>Lecture 19</a:t>
            </a:r>
          </a:p>
        </p:txBody>
      </p:sp>
      <p:sp>
        <p:nvSpPr>
          <p:cNvPr id="26629" name="Rectangle 5"/>
          <p:cNvSpPr>
            <a:spLocks noGrp="1" noChangeArrowheads="1"/>
          </p:cNvSpPr>
          <p:nvPr>
            <p:ph sz="quarter" idx="1"/>
          </p:nvPr>
        </p:nvSpPr>
        <p:spPr>
          <a:xfrm>
            <a:off x="4622800" y="1720852"/>
            <a:ext cx="7230533" cy="4441825"/>
          </a:xfrm>
        </p:spPr>
        <p:txBody>
          <a:bodyPr/>
          <a:lstStyle/>
          <a:p>
            <a:pPr>
              <a:lnSpc>
                <a:spcPct val="80000"/>
              </a:lnSpc>
              <a:buFont typeface="Wingdings" pitchFamily="2" charset="2"/>
              <a:buNone/>
            </a:pPr>
            <a:r>
              <a:rPr lang="en-US" sz="5400" b="1" u="sng" dirty="0" smtClean="0">
                <a:latin typeface="Courier New" pitchFamily="49" charset="0"/>
              </a:rPr>
              <a:t>E</a:t>
            </a:r>
            <a:r>
              <a:rPr lang="en-US" sz="5400" dirty="0" smtClean="0">
                <a:latin typeface="Courier New" pitchFamily="49" charset="0"/>
              </a:rPr>
              <a:t>nterprise</a:t>
            </a:r>
            <a:br>
              <a:rPr lang="en-US" sz="5400" dirty="0" smtClean="0">
                <a:latin typeface="Courier New" pitchFamily="49" charset="0"/>
              </a:rPr>
            </a:br>
            <a:endParaRPr lang="en-US" sz="4800" u="sng" dirty="0" smtClean="0">
              <a:latin typeface="Courier New" pitchFamily="49" charset="0"/>
            </a:endParaRPr>
          </a:p>
          <a:p>
            <a:pPr>
              <a:lnSpc>
                <a:spcPct val="80000"/>
              </a:lnSpc>
              <a:buFont typeface="Wingdings" pitchFamily="2" charset="2"/>
              <a:buNone/>
            </a:pPr>
            <a:r>
              <a:rPr lang="en-US" sz="4800" b="1" u="sng" dirty="0" smtClean="0">
                <a:latin typeface="Courier New" pitchFamily="49" charset="0"/>
              </a:rPr>
              <a:t>S</a:t>
            </a:r>
            <a:r>
              <a:rPr lang="en-US" sz="4800" dirty="0" smtClean="0">
                <a:latin typeface="Courier New" pitchFamily="49" charset="0"/>
              </a:rPr>
              <a:t>ystems</a:t>
            </a:r>
            <a:r>
              <a:rPr lang="en-US" sz="5400" dirty="0" smtClean="0">
                <a:latin typeface="Courier New" pitchFamily="49" charset="0"/>
              </a:rPr>
              <a:t/>
            </a:r>
            <a:br>
              <a:rPr lang="en-US" sz="5400" dirty="0" smtClean="0">
                <a:latin typeface="Courier New" pitchFamily="49" charset="0"/>
              </a:rPr>
            </a:br>
            <a:r>
              <a:rPr lang="en-US" sz="5400" dirty="0" smtClean="0">
                <a:latin typeface="Courier New" pitchFamily="49" charset="0"/>
              </a:rPr>
              <a:t>		</a:t>
            </a:r>
          </a:p>
          <a:p>
            <a:pPr>
              <a:lnSpc>
                <a:spcPct val="80000"/>
              </a:lnSpc>
              <a:buFont typeface="Wingdings" pitchFamily="2" charset="2"/>
              <a:buNone/>
            </a:pPr>
            <a:r>
              <a:rPr lang="en-US" sz="5400" b="1" u="sng" dirty="0" smtClean="0">
                <a:latin typeface="Courier New" pitchFamily="49" charset="0"/>
              </a:rPr>
              <a:t>D</a:t>
            </a:r>
            <a:r>
              <a:rPr lang="en-US" sz="5400" dirty="0" smtClean="0">
                <a:latin typeface="Courier New" pitchFamily="49" charset="0"/>
              </a:rPr>
              <a:t>evelopment</a:t>
            </a:r>
          </a:p>
          <a:p>
            <a:pPr>
              <a:lnSpc>
                <a:spcPct val="80000"/>
              </a:lnSpc>
              <a:buFont typeface="Wingdings" pitchFamily="2" charset="2"/>
              <a:buNone/>
            </a:pPr>
            <a:r>
              <a:rPr lang="en-US" sz="5400" dirty="0" smtClean="0">
                <a:latin typeface="Courier New" pitchFamily="49" charset="0"/>
              </a:rPr>
              <a:t>(</a:t>
            </a:r>
            <a:r>
              <a:rPr lang="en-US" sz="5400" dirty="0" smtClean="0"/>
              <a:t> CSC447</a:t>
            </a:r>
            <a:r>
              <a:rPr lang="en-US" sz="5400" dirty="0" smtClean="0">
                <a:latin typeface="Courier New" pitchFamily="49" charset="0"/>
              </a:rPr>
              <a:t>)</a:t>
            </a:r>
          </a:p>
          <a:p>
            <a:pPr>
              <a:lnSpc>
                <a:spcPct val="80000"/>
              </a:lnSpc>
              <a:buFont typeface="Wingdings" pitchFamily="2" charset="2"/>
              <a:buNone/>
            </a:pPr>
            <a:endParaRPr lang="en-US" sz="5400" dirty="0" smtClean="0">
              <a:latin typeface="Courier New" pitchFamily="49" charset="0"/>
            </a:endParaRPr>
          </a:p>
          <a:p>
            <a:pPr>
              <a:lnSpc>
                <a:spcPct val="80000"/>
              </a:lnSpc>
              <a:buFont typeface="Wingdings" pitchFamily="2" charset="2"/>
              <a:buNone/>
            </a:pPr>
            <a:endParaRPr lang="en-US" sz="5400" dirty="0" smtClean="0"/>
          </a:p>
          <a:p>
            <a:pPr>
              <a:lnSpc>
                <a:spcPct val="80000"/>
              </a:lnSpc>
              <a:buFont typeface="Wingdings" pitchFamily="2" charset="2"/>
              <a:buNone/>
            </a:pPr>
            <a:endParaRPr lang="en-US" dirty="0" smtClean="0"/>
          </a:p>
        </p:txBody>
      </p:sp>
      <p:sp>
        <p:nvSpPr>
          <p:cNvPr id="3076" name="Rectangle 6"/>
          <p:cNvSpPr>
            <a:spLocks noChangeArrowheads="1"/>
          </p:cNvSpPr>
          <p:nvPr/>
        </p:nvSpPr>
        <p:spPr bwMode="auto">
          <a:xfrm>
            <a:off x="237068" y="1257300"/>
            <a:ext cx="3420533" cy="622300"/>
          </a:xfrm>
          <a:prstGeom prst="rect">
            <a:avLst/>
          </a:prstGeom>
          <a:gradFill rotWithShape="0">
            <a:gsLst>
              <a:gs pos="0">
                <a:srgbClr val="CCECFF"/>
              </a:gs>
              <a:gs pos="100000">
                <a:srgbClr val="FFFFFF"/>
              </a:gs>
            </a:gsLst>
            <a:lin ang="540000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r>
              <a:rPr lang="en-US"/>
              <a:t>COMSATS Islamabad </a:t>
            </a:r>
          </a:p>
        </p:txBody>
      </p:sp>
      <p:pic>
        <p:nvPicPr>
          <p:cNvPr id="3077"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60919" y="2395538"/>
            <a:ext cx="3166533" cy="2498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8" name="Rectangle 14"/>
          <p:cNvSpPr>
            <a:spLocks noChangeArrowheads="1"/>
          </p:cNvSpPr>
          <p:nvPr/>
        </p:nvSpPr>
        <p:spPr bwMode="auto">
          <a:xfrm>
            <a:off x="0" y="6388100"/>
            <a:ext cx="12192000" cy="469900"/>
          </a:xfrm>
          <a:prstGeom prst="rect">
            <a:avLst/>
          </a:prstGeom>
          <a:solidFill>
            <a:srgbClr val="990000"/>
          </a:solidFill>
          <a:ln w="9525">
            <a:solidFill>
              <a:srgbClr val="CC0000"/>
            </a:solidFill>
            <a:miter lim="800000"/>
            <a:headEnd/>
            <a:tailEnd/>
          </a:ln>
        </p:spPr>
        <p:txBody>
          <a:bodyPr wrap="none" anchor="ctr"/>
          <a:lstStyle/>
          <a:p>
            <a:r>
              <a:rPr lang="en-US" dirty="0">
                <a:solidFill>
                  <a:srgbClr val="CCFFFF"/>
                </a:solidFill>
              </a:rPr>
              <a:t>Muhammad </a:t>
            </a:r>
            <a:r>
              <a:rPr lang="en-US" dirty="0" err="1">
                <a:solidFill>
                  <a:srgbClr val="CCFFFF"/>
                </a:solidFill>
              </a:rPr>
              <a:t>Usman</a:t>
            </a:r>
            <a:r>
              <a:rPr lang="en-US" dirty="0">
                <a:solidFill>
                  <a:srgbClr val="CCFFFF"/>
                </a:solidFill>
              </a:rPr>
              <a:t>, Assistant Professor                                                    		</a:t>
            </a:r>
          </a:p>
        </p:txBody>
      </p:sp>
    </p:spTree>
    <p:extLst>
      <p:ext uri="{BB962C8B-B14F-4D97-AF65-F5344CB8AC3E}">
        <p14:creationId xmlns="" xmlns:p14="http://schemas.microsoft.com/office/powerpoint/2010/main" val="996315238"/>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629">
                                            <p:txEl>
                                              <p:pRg st="0" end="0"/>
                                            </p:txEl>
                                          </p:spTgt>
                                        </p:tgtEl>
                                        <p:attrNameLst>
                                          <p:attrName>style.visibility</p:attrName>
                                        </p:attrNameLst>
                                      </p:cBhvr>
                                      <p:to>
                                        <p:strVal val="visible"/>
                                      </p:to>
                                    </p:set>
                                    <p:anim calcmode="lin" valueType="num">
                                      <p:cBhvr additive="base">
                                        <p:cTn id="7" dur="500" fill="hold"/>
                                        <p:tgtEl>
                                          <p:spTgt spid="2662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629">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629">
                                            <p:txEl>
                                              <p:pRg st="1" end="1"/>
                                            </p:txEl>
                                          </p:spTgt>
                                        </p:tgtEl>
                                        <p:attrNameLst>
                                          <p:attrName>style.visibility</p:attrName>
                                        </p:attrNameLst>
                                      </p:cBhvr>
                                      <p:to>
                                        <p:strVal val="visible"/>
                                      </p:to>
                                    </p:set>
                                    <p:anim calcmode="lin" valueType="num">
                                      <p:cBhvr additive="base">
                                        <p:cTn id="12" dur="500" fill="hold"/>
                                        <p:tgtEl>
                                          <p:spTgt spid="26629">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6629">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629">
                                            <p:txEl>
                                              <p:pRg st="2" end="2"/>
                                            </p:txEl>
                                          </p:spTgt>
                                        </p:tgtEl>
                                        <p:attrNameLst>
                                          <p:attrName>style.visibility</p:attrName>
                                        </p:attrNameLst>
                                      </p:cBhvr>
                                      <p:to>
                                        <p:strVal val="visible"/>
                                      </p:to>
                                    </p:set>
                                    <p:anim calcmode="lin" valueType="num">
                                      <p:cBhvr additive="base">
                                        <p:cTn id="17" dur="500" fill="hold"/>
                                        <p:tgtEl>
                                          <p:spTgt spid="26629">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6629">
                                            <p:txEl>
                                              <p:pRg st="2" end="2"/>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6629">
                                            <p:txEl>
                                              <p:pRg st="3" end="3"/>
                                            </p:txEl>
                                          </p:spTgt>
                                        </p:tgtEl>
                                        <p:attrNameLst>
                                          <p:attrName>style.visibility</p:attrName>
                                        </p:attrNameLst>
                                      </p:cBhvr>
                                      <p:to>
                                        <p:strVal val="visible"/>
                                      </p:to>
                                    </p:set>
                                    <p:anim calcmode="lin" valueType="num">
                                      <p:cBhvr additive="base">
                                        <p:cTn id="22" dur="500" fill="hold"/>
                                        <p:tgtEl>
                                          <p:spTgt spid="26629">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2662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build="p" autoUpdateAnimBg="0"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4"/>
          <p:cNvSpPr>
            <a:spLocks noGrp="1"/>
          </p:cNvSpPr>
          <p:nvPr>
            <p:ph type="sldNum" sz="quarter" idx="4294967295"/>
          </p:nvPr>
        </p:nvSpPr>
        <p:spPr>
          <a:xfrm>
            <a:off x="11186586" y="6526213"/>
            <a:ext cx="958849" cy="215900"/>
          </a:xfrm>
          <a:prstGeom prst="rect">
            <a:avLst/>
          </a:prstGeom>
          <a:noFill/>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9pPr>
          </a:lstStyle>
          <a:p>
            <a:pPr eaLnBrk="1" hangingPunct="1"/>
            <a:fld id="{18D568E5-6D26-4FAF-B14C-DB6FDD00807E}" type="slidenum">
              <a:rPr lang="nl-NL" sz="1200">
                <a:latin typeface="Lucida Sans Unicode" pitchFamily="34" charset="0"/>
              </a:rPr>
              <a:pPr eaLnBrk="1" hangingPunct="1"/>
              <a:t>2</a:t>
            </a:fld>
            <a:endParaRPr lang="nl-NL" sz="1200" dirty="0">
              <a:latin typeface="Lucida Sans Unicode" pitchFamily="34" charset="0"/>
            </a:endParaRPr>
          </a:p>
        </p:txBody>
      </p:sp>
      <p:sp>
        <p:nvSpPr>
          <p:cNvPr id="5124" name="Rectangle 2"/>
          <p:cNvSpPr>
            <a:spLocks noGrp="1" noChangeArrowheads="1"/>
          </p:cNvSpPr>
          <p:nvPr>
            <p:ph type="title"/>
          </p:nvPr>
        </p:nvSpPr>
        <p:spPr/>
        <p:txBody>
          <a:bodyPr/>
          <a:lstStyle/>
          <a:p>
            <a:pPr eaLnBrk="1" hangingPunct="1"/>
            <a:r>
              <a:rPr lang="en-US" smtClean="0"/>
              <a:t>Approaches to quality</a:t>
            </a:r>
          </a:p>
        </p:txBody>
      </p:sp>
      <p:sp>
        <p:nvSpPr>
          <p:cNvPr id="5125" name="Rectangle 3"/>
          <p:cNvSpPr>
            <a:spLocks noGrp="1" noChangeArrowheads="1"/>
          </p:cNvSpPr>
          <p:nvPr>
            <p:ph type="body" idx="1"/>
          </p:nvPr>
        </p:nvSpPr>
        <p:spPr/>
        <p:txBody>
          <a:bodyPr/>
          <a:lstStyle/>
          <a:p>
            <a:pPr eaLnBrk="1" hangingPunct="1"/>
            <a:r>
              <a:rPr lang="en-US" smtClean="0"/>
              <a:t>Quality of the product versus quality of the process</a:t>
            </a:r>
          </a:p>
          <a:p>
            <a:pPr eaLnBrk="1" hangingPunct="1"/>
            <a:endParaRPr lang="en-US" smtClean="0"/>
          </a:p>
          <a:p>
            <a:pPr eaLnBrk="1" hangingPunct="1"/>
            <a:r>
              <a:rPr lang="en-US" smtClean="0"/>
              <a:t>Check whether (product or process) </a:t>
            </a:r>
            <a:r>
              <a:rPr lang="en-US" i="1" smtClean="0"/>
              <a:t>conforms to</a:t>
            </a:r>
            <a:r>
              <a:rPr lang="en-US" smtClean="0"/>
              <a:t> certain norms</a:t>
            </a:r>
          </a:p>
          <a:p>
            <a:pPr eaLnBrk="1" hangingPunct="1"/>
            <a:endParaRPr lang="en-US" smtClean="0"/>
          </a:p>
          <a:p>
            <a:pPr eaLnBrk="1" hangingPunct="1"/>
            <a:r>
              <a:rPr lang="en-US" smtClean="0"/>
              <a:t>Improve quality by improving the product or process</a:t>
            </a:r>
          </a:p>
        </p:txBody>
      </p:sp>
    </p:spTree>
    <p:extLst>
      <p:ext uri="{BB962C8B-B14F-4D97-AF65-F5344CB8AC3E}">
        <p14:creationId xmlns="" xmlns:p14="http://schemas.microsoft.com/office/powerpoint/2010/main" val="600003881"/>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lide Number Placeholder 3"/>
          <p:cNvSpPr>
            <a:spLocks noGrp="1"/>
          </p:cNvSpPr>
          <p:nvPr>
            <p:ph type="sldNum" sz="quarter" idx="4294967295"/>
          </p:nvPr>
        </p:nvSpPr>
        <p:spPr>
          <a:xfrm>
            <a:off x="10838688" y="5734050"/>
            <a:ext cx="812800" cy="521208"/>
          </a:xfrm>
          <a:noFill/>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9pPr>
          </a:lstStyle>
          <a:p>
            <a:pPr eaLnBrk="1" hangingPunct="1"/>
            <a:fld id="{64DC1B5F-A086-43B3-855B-D1D9D99BE009}" type="slidenum">
              <a:rPr lang="nl-NL" sz="1200">
                <a:latin typeface="Lucida Sans Unicode" pitchFamily="34" charset="0"/>
              </a:rPr>
              <a:pPr eaLnBrk="1" hangingPunct="1"/>
              <a:t>3</a:t>
            </a:fld>
            <a:endParaRPr lang="nl-NL" sz="1200">
              <a:latin typeface="Lucida Sans Unicode" pitchFamily="34" charset="0"/>
            </a:endParaRPr>
          </a:p>
        </p:txBody>
      </p:sp>
      <p:sp>
        <p:nvSpPr>
          <p:cNvPr id="6148" name="Rectangle 4"/>
          <p:cNvSpPr>
            <a:spLocks noGrp="1" noChangeArrowheads="1"/>
          </p:cNvSpPr>
          <p:nvPr>
            <p:ph type="title"/>
          </p:nvPr>
        </p:nvSpPr>
        <p:spPr/>
        <p:txBody>
          <a:bodyPr/>
          <a:lstStyle/>
          <a:p>
            <a:pPr eaLnBrk="1" hangingPunct="1"/>
            <a:r>
              <a:rPr lang="en-US" smtClean="0"/>
              <a:t>Approaches to quality</a:t>
            </a:r>
          </a:p>
        </p:txBody>
      </p:sp>
      <p:sp>
        <p:nvSpPr>
          <p:cNvPr id="6149" name="Text Box 5"/>
          <p:cNvSpPr txBox="1">
            <a:spLocks noChangeArrowheads="1"/>
          </p:cNvSpPr>
          <p:nvPr/>
        </p:nvSpPr>
        <p:spPr bwMode="auto">
          <a:xfrm>
            <a:off x="4108453" y="1957391"/>
            <a:ext cx="1799705" cy="4531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72000" tIns="72000" rIns="72000" bIns="72000">
            <a:spAutoFit/>
          </a:bodyPr>
          <a:lstStyle>
            <a:lvl1pPr marL="185738" indent="-185738"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9pPr>
          </a:lstStyle>
          <a:p>
            <a:pPr eaLnBrk="1" hangingPunct="1"/>
            <a:r>
              <a:rPr lang="en-US" b="1"/>
              <a:t>Conformance</a:t>
            </a:r>
          </a:p>
        </p:txBody>
      </p:sp>
      <p:sp>
        <p:nvSpPr>
          <p:cNvPr id="6150" name="Text Box 6"/>
          <p:cNvSpPr txBox="1">
            <a:spLocks noChangeArrowheads="1"/>
          </p:cNvSpPr>
          <p:nvPr/>
        </p:nvSpPr>
        <p:spPr bwMode="auto">
          <a:xfrm>
            <a:off x="8449736" y="1957391"/>
            <a:ext cx="1754821" cy="4531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72000" tIns="72000" rIns="72000" bIns="72000">
            <a:spAutoFit/>
          </a:bodyPr>
          <a:lstStyle>
            <a:lvl1pPr marL="185738" indent="-185738"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9pPr>
          </a:lstStyle>
          <a:p>
            <a:pPr eaLnBrk="1" hangingPunct="1"/>
            <a:r>
              <a:rPr lang="en-US" b="1"/>
              <a:t>Improvement</a:t>
            </a:r>
          </a:p>
        </p:txBody>
      </p:sp>
      <p:sp>
        <p:nvSpPr>
          <p:cNvPr id="6151" name="Text Box 7"/>
          <p:cNvSpPr txBox="1">
            <a:spLocks noChangeArrowheads="1"/>
          </p:cNvSpPr>
          <p:nvPr/>
        </p:nvSpPr>
        <p:spPr bwMode="auto">
          <a:xfrm>
            <a:off x="673102" y="3429003"/>
            <a:ext cx="1115224" cy="4531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72000" tIns="72000" rIns="72000" bIns="72000">
            <a:spAutoFit/>
          </a:bodyPr>
          <a:lstStyle>
            <a:lvl1pPr marL="185738" indent="-185738"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9pPr>
          </a:lstStyle>
          <a:p>
            <a:pPr eaLnBrk="1" hangingPunct="1"/>
            <a:r>
              <a:rPr lang="en-US" b="1"/>
              <a:t>Product</a:t>
            </a:r>
          </a:p>
        </p:txBody>
      </p:sp>
      <p:sp>
        <p:nvSpPr>
          <p:cNvPr id="6152" name="Text Box 8"/>
          <p:cNvSpPr txBox="1">
            <a:spLocks noChangeArrowheads="1"/>
          </p:cNvSpPr>
          <p:nvPr/>
        </p:nvSpPr>
        <p:spPr bwMode="auto">
          <a:xfrm>
            <a:off x="673100" y="4910141"/>
            <a:ext cx="1214610" cy="4531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72000" tIns="72000" rIns="72000" bIns="72000">
            <a:spAutoFit/>
          </a:bodyPr>
          <a:lstStyle>
            <a:lvl1pPr marL="185738" indent="-185738"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9pPr>
          </a:lstStyle>
          <a:p>
            <a:pPr eaLnBrk="1" hangingPunct="1"/>
            <a:r>
              <a:rPr lang="en-US" b="1"/>
              <a:t>Process</a:t>
            </a:r>
            <a:r>
              <a:rPr lang="en-US"/>
              <a:t> </a:t>
            </a:r>
          </a:p>
        </p:txBody>
      </p:sp>
      <p:sp>
        <p:nvSpPr>
          <p:cNvPr id="6153" name="Text Box 9"/>
          <p:cNvSpPr txBox="1">
            <a:spLocks noChangeArrowheads="1"/>
          </p:cNvSpPr>
          <p:nvPr/>
        </p:nvSpPr>
        <p:spPr bwMode="auto">
          <a:xfrm>
            <a:off x="4464052" y="3429003"/>
            <a:ext cx="1227434" cy="4531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72000" tIns="72000" rIns="72000" bIns="72000">
            <a:spAutoFit/>
          </a:bodyPr>
          <a:lstStyle>
            <a:lvl1pPr marL="185738" indent="-185738"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9pPr>
          </a:lstStyle>
          <a:p>
            <a:pPr eaLnBrk="1" hangingPunct="1"/>
            <a:r>
              <a:rPr lang="en-US"/>
              <a:t>ISO 9126</a:t>
            </a:r>
          </a:p>
        </p:txBody>
      </p:sp>
      <p:sp>
        <p:nvSpPr>
          <p:cNvPr id="6154" name="Text Box 10"/>
          <p:cNvSpPr txBox="1">
            <a:spLocks noChangeArrowheads="1"/>
          </p:cNvSpPr>
          <p:nvPr/>
        </p:nvSpPr>
        <p:spPr bwMode="auto">
          <a:xfrm>
            <a:off x="8401053" y="3429003"/>
            <a:ext cx="1841383" cy="4531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72000" tIns="72000" rIns="72000" bIns="72000">
            <a:spAutoFit/>
          </a:bodyPr>
          <a:lstStyle>
            <a:lvl1pPr marL="185738" indent="-185738"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9pPr>
          </a:lstStyle>
          <a:p>
            <a:pPr eaLnBrk="1" hangingPunct="1"/>
            <a:r>
              <a:rPr lang="en-US"/>
              <a:t>‘best practices’</a:t>
            </a:r>
          </a:p>
        </p:txBody>
      </p:sp>
      <p:sp>
        <p:nvSpPr>
          <p:cNvPr id="6155" name="Text Box 11"/>
          <p:cNvSpPr txBox="1">
            <a:spLocks noChangeArrowheads="1"/>
          </p:cNvSpPr>
          <p:nvPr/>
        </p:nvSpPr>
        <p:spPr bwMode="auto">
          <a:xfrm>
            <a:off x="4464052" y="4727577"/>
            <a:ext cx="1227434" cy="7609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72000" tIns="72000" rIns="72000" bIns="72000">
            <a:spAutoFit/>
          </a:bodyPr>
          <a:lstStyle>
            <a:lvl1pPr marL="185738" indent="-185738"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9pPr>
          </a:lstStyle>
          <a:p>
            <a:pPr eaLnBrk="1" hangingPunct="1"/>
            <a:r>
              <a:rPr lang="en-US"/>
              <a:t>ISO 9001</a:t>
            </a:r>
          </a:p>
          <a:p>
            <a:pPr eaLnBrk="1" hangingPunct="1"/>
            <a:r>
              <a:rPr lang="en-US"/>
              <a:t>   SQA</a:t>
            </a:r>
          </a:p>
        </p:txBody>
      </p:sp>
      <p:sp>
        <p:nvSpPr>
          <p:cNvPr id="6156" name="Text Box 12"/>
          <p:cNvSpPr txBox="1">
            <a:spLocks noChangeArrowheads="1"/>
          </p:cNvSpPr>
          <p:nvPr/>
        </p:nvSpPr>
        <p:spPr bwMode="auto">
          <a:xfrm>
            <a:off x="8832851" y="4545014"/>
            <a:ext cx="1156902" cy="10687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905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72000" tIns="72000" rIns="72000" bIns="72000">
            <a:spAutoFit/>
          </a:bodyPr>
          <a:lstStyle>
            <a:lvl1pPr marL="185738" indent="-185738"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defRPr sz="2000">
                <a:solidFill>
                  <a:schemeClr val="tx1"/>
                </a:solidFill>
                <a:latin typeface="Arial" charset="0"/>
              </a:defRPr>
            </a:lvl9pPr>
          </a:lstStyle>
          <a:p>
            <a:pPr eaLnBrk="1" hangingPunct="1"/>
            <a:r>
              <a:rPr lang="en-US"/>
              <a:t>  CMM</a:t>
            </a:r>
          </a:p>
          <a:p>
            <a:pPr eaLnBrk="1" hangingPunct="1"/>
            <a:r>
              <a:rPr lang="en-US"/>
              <a:t> SPICE</a:t>
            </a:r>
          </a:p>
          <a:p>
            <a:pPr eaLnBrk="1" hangingPunct="1"/>
            <a:r>
              <a:rPr lang="en-US"/>
              <a:t>Bootstap</a:t>
            </a:r>
          </a:p>
        </p:txBody>
      </p:sp>
    </p:spTree>
    <p:extLst>
      <p:ext uri="{BB962C8B-B14F-4D97-AF65-F5344CB8AC3E}">
        <p14:creationId xmlns="" xmlns:p14="http://schemas.microsoft.com/office/powerpoint/2010/main" val="3786583839"/>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4">
                    <a:lumMod val="50000"/>
                  </a:schemeClr>
                </a:solidFill>
                <a:latin typeface="Arial" pitchFamily="34" charset="0"/>
                <a:cs typeface="Arial" pitchFamily="34" charset="0"/>
              </a:rPr>
              <a:t>Major Software Failures of 2011</a:t>
            </a:r>
            <a:endParaRPr lang="en-US" sz="3200" b="1" dirty="0">
              <a:solidFill>
                <a:schemeClr val="accent4">
                  <a:lumMod val="50000"/>
                </a:schemeClr>
              </a:solidFill>
              <a:latin typeface="Arial" pitchFamily="34" charset="0"/>
              <a:cs typeface="Arial" pitchFamily="34" charset="0"/>
            </a:endParaRPr>
          </a:p>
        </p:txBody>
      </p:sp>
      <p:sp>
        <p:nvSpPr>
          <p:cNvPr id="3" name="Rectangle 2"/>
          <p:cNvSpPr/>
          <p:nvPr/>
        </p:nvSpPr>
        <p:spPr>
          <a:xfrm>
            <a:off x="762001" y="4448303"/>
            <a:ext cx="9170276" cy="1538883"/>
          </a:xfrm>
          <a:prstGeom prst="rect">
            <a:avLst/>
          </a:prstGeom>
        </p:spPr>
        <p:txBody>
          <a:bodyPr wrap="square">
            <a:spAutoFit/>
          </a:bodyPr>
          <a:lstStyle/>
          <a:p>
            <a:r>
              <a:rPr lang="en-US" sz="2200" b="1" dirty="0" smtClean="0">
                <a:solidFill>
                  <a:schemeClr val="accent4">
                    <a:lumMod val="50000"/>
                  </a:schemeClr>
                </a:solidFill>
                <a:latin typeface="Arial" pitchFamily="34" charset="0"/>
                <a:cs typeface="Arial" pitchFamily="34" charset="0"/>
              </a:rPr>
              <a:t>Major Failures </a:t>
            </a:r>
          </a:p>
          <a:p>
            <a:r>
              <a:rPr lang="en-US" dirty="0" smtClean="0">
                <a:solidFill>
                  <a:schemeClr val="accent4">
                    <a:lumMod val="50000"/>
                  </a:schemeClr>
                </a:solidFill>
                <a:latin typeface="Arial" pitchFamily="34" charset="0"/>
                <a:cs typeface="Arial" pitchFamily="34" charset="0"/>
              </a:rPr>
              <a:t>Cash machine bug benefits customers by giving them extra money</a:t>
            </a:r>
          </a:p>
          <a:p>
            <a:r>
              <a:rPr lang="en-US" dirty="0" smtClean="0">
                <a:solidFill>
                  <a:schemeClr val="accent4">
                    <a:lumMod val="50000"/>
                  </a:schemeClr>
                </a:solidFill>
                <a:latin typeface="Arial" pitchFamily="34" charset="0"/>
                <a:cs typeface="Arial" pitchFamily="34" charset="0"/>
              </a:rPr>
              <a:t>	</a:t>
            </a:r>
            <a:r>
              <a:rPr lang="en-US" i="1" dirty="0" smtClean="0">
                <a:solidFill>
                  <a:schemeClr val="accent4">
                    <a:lumMod val="50000"/>
                  </a:schemeClr>
                </a:solidFill>
                <a:latin typeface="Arial" pitchFamily="34" charset="0"/>
                <a:cs typeface="Arial" pitchFamily="34" charset="0"/>
              </a:rPr>
              <a:t>An Australian bank </a:t>
            </a:r>
            <a:r>
              <a:rPr lang="en-US" b="1" i="1" dirty="0" smtClean="0">
                <a:solidFill>
                  <a:schemeClr val="accent4">
                    <a:lumMod val="50000"/>
                  </a:schemeClr>
                </a:solidFill>
                <a:latin typeface="Arial" pitchFamily="34" charset="0"/>
                <a:cs typeface="Arial" pitchFamily="34" charset="0"/>
              </a:rPr>
              <a:t>began giving out large sums of money </a:t>
            </a:r>
            <a:r>
              <a:rPr lang="en-US" i="1" dirty="0" smtClean="0">
                <a:solidFill>
                  <a:schemeClr val="accent4">
                    <a:lumMod val="50000"/>
                  </a:schemeClr>
                </a:solidFill>
                <a:latin typeface="Arial" pitchFamily="34" charset="0"/>
                <a:cs typeface="Arial" pitchFamily="34" charset="0"/>
              </a:rPr>
              <a:t>from 40 Cash 	Machines cross one city. Officials at the company said they were </a:t>
            </a:r>
            <a:r>
              <a:rPr lang="en-US" b="1" i="1" dirty="0" smtClean="0">
                <a:solidFill>
                  <a:schemeClr val="accent4">
                    <a:lumMod val="50000"/>
                  </a:schemeClr>
                </a:solidFill>
                <a:latin typeface="Arial" pitchFamily="34" charset="0"/>
                <a:cs typeface="Arial" pitchFamily="34" charset="0"/>
              </a:rPr>
              <a:t>operating in  </a:t>
            </a:r>
          </a:p>
          <a:p>
            <a:r>
              <a:rPr lang="en-US" b="1" i="1" dirty="0" smtClean="0">
                <a:solidFill>
                  <a:schemeClr val="accent4">
                    <a:lumMod val="50000"/>
                  </a:schemeClr>
                </a:solidFill>
                <a:latin typeface="Arial" pitchFamily="34" charset="0"/>
                <a:cs typeface="Arial" pitchFamily="34" charset="0"/>
              </a:rPr>
              <a:t>               stand-by mode, so could not identify the account balances </a:t>
            </a:r>
            <a:r>
              <a:rPr lang="en-US" i="1" dirty="0" smtClean="0">
                <a:solidFill>
                  <a:schemeClr val="accent4">
                    <a:lumMod val="50000"/>
                  </a:schemeClr>
                </a:solidFill>
                <a:latin typeface="Arial" pitchFamily="34" charset="0"/>
                <a:cs typeface="Arial" pitchFamily="34" charset="0"/>
              </a:rPr>
              <a:t>of customers</a:t>
            </a:r>
            <a:r>
              <a:rPr lang="en-US" dirty="0" smtClean="0">
                <a:solidFill>
                  <a:schemeClr val="accent4">
                    <a:lumMod val="50000"/>
                  </a:schemeClr>
                </a:solidFill>
                <a:latin typeface="Arial" pitchFamily="34" charset="0"/>
                <a:cs typeface="Arial" pitchFamily="34" charset="0"/>
              </a:rPr>
              <a:t>.</a:t>
            </a:r>
            <a:endParaRPr lang="en-US" dirty="0">
              <a:solidFill>
                <a:schemeClr val="accent4">
                  <a:lumMod val="50000"/>
                </a:schemeClr>
              </a:solidFill>
              <a:latin typeface="Arial" pitchFamily="34" charset="0"/>
              <a:cs typeface="Arial" pitchFamily="34" charset="0"/>
            </a:endParaRPr>
          </a:p>
        </p:txBody>
      </p:sp>
      <p:sp>
        <p:nvSpPr>
          <p:cNvPr id="4" name="Rectangle 3"/>
          <p:cNvSpPr/>
          <p:nvPr/>
        </p:nvSpPr>
        <p:spPr>
          <a:xfrm>
            <a:off x="777765" y="1653204"/>
            <a:ext cx="10604939" cy="2862322"/>
          </a:xfrm>
          <a:prstGeom prst="rect">
            <a:avLst/>
          </a:prstGeom>
        </p:spPr>
        <p:txBody>
          <a:bodyPr wrap="square">
            <a:spAutoFit/>
          </a:bodyPr>
          <a:lstStyle/>
          <a:p>
            <a:r>
              <a:rPr lang="en-US" sz="2200" b="1" dirty="0" smtClean="0">
                <a:solidFill>
                  <a:schemeClr val="accent4">
                    <a:lumMod val="50000"/>
                  </a:schemeClr>
                </a:solidFill>
                <a:latin typeface="Arial" pitchFamily="34" charset="0"/>
                <a:cs typeface="Arial" pitchFamily="34" charset="0"/>
              </a:rPr>
              <a:t>Deficiencies in software quality often results</a:t>
            </a:r>
          </a:p>
          <a:p>
            <a:pPr lvl="1">
              <a:buFont typeface="Arial" pitchFamily="34" charset="0"/>
              <a:buChar char="•"/>
            </a:pPr>
            <a:r>
              <a:rPr lang="en-US" sz="2000" dirty="0" smtClean="0">
                <a:solidFill>
                  <a:schemeClr val="accent4">
                    <a:lumMod val="50000"/>
                  </a:schemeClr>
                </a:solidFill>
                <a:latin typeface="Arial" pitchFamily="34" charset="0"/>
                <a:cs typeface="Arial" pitchFamily="34" charset="0"/>
              </a:rPr>
              <a:t> in costly emergency fixes</a:t>
            </a:r>
          </a:p>
          <a:p>
            <a:pPr lvl="1">
              <a:buFont typeface="Arial" pitchFamily="34" charset="0"/>
              <a:buChar char="•"/>
            </a:pPr>
            <a:r>
              <a:rPr lang="en-US" sz="2000" dirty="0" smtClean="0">
                <a:solidFill>
                  <a:schemeClr val="accent4">
                    <a:lumMod val="50000"/>
                  </a:schemeClr>
                </a:solidFill>
                <a:latin typeface="Arial" pitchFamily="34" charset="0"/>
                <a:cs typeface="Arial" pitchFamily="34" charset="0"/>
              </a:rPr>
              <a:t> damage to a brand’s reputation, software company defaulters – large repayments</a:t>
            </a:r>
          </a:p>
          <a:p>
            <a:pPr lvl="1">
              <a:buFont typeface="Arial" pitchFamily="34" charset="0"/>
              <a:buChar char="•"/>
            </a:pPr>
            <a:endParaRPr lang="en-US" b="1" dirty="0" smtClean="0">
              <a:solidFill>
                <a:schemeClr val="accent4">
                  <a:lumMod val="50000"/>
                </a:schemeClr>
              </a:solidFill>
              <a:latin typeface="Arial" pitchFamily="34" charset="0"/>
              <a:cs typeface="Arial" pitchFamily="34" charset="0"/>
            </a:endParaRPr>
          </a:p>
          <a:p>
            <a:r>
              <a:rPr lang="en-US" sz="2200" b="1" dirty="0" smtClean="0">
                <a:solidFill>
                  <a:schemeClr val="accent4">
                    <a:lumMod val="50000"/>
                  </a:schemeClr>
                </a:solidFill>
                <a:latin typeface="Arial" pitchFamily="34" charset="0"/>
                <a:cs typeface="Arial" pitchFamily="34" charset="0"/>
              </a:rPr>
              <a:t>Software defects are extremely costly in term of </a:t>
            </a:r>
          </a:p>
          <a:p>
            <a:pPr lvl="1">
              <a:buFont typeface="Arial" pitchFamily="34" charset="0"/>
              <a:buChar char="•"/>
            </a:pPr>
            <a:r>
              <a:rPr lang="en-US" sz="2000" dirty="0" smtClean="0">
                <a:solidFill>
                  <a:schemeClr val="accent4">
                    <a:lumMod val="50000"/>
                  </a:schemeClr>
                </a:solidFill>
                <a:latin typeface="Arial" pitchFamily="34" charset="0"/>
                <a:cs typeface="Arial" pitchFamily="34" charset="0"/>
              </a:rPr>
              <a:t> money </a:t>
            </a:r>
          </a:p>
          <a:p>
            <a:pPr lvl="1">
              <a:buFont typeface="Arial" pitchFamily="34" charset="0"/>
              <a:buChar char="•"/>
            </a:pPr>
            <a:r>
              <a:rPr lang="en-US" sz="2000" dirty="0" smtClean="0">
                <a:solidFill>
                  <a:schemeClr val="accent4">
                    <a:lumMod val="50000"/>
                  </a:schemeClr>
                </a:solidFill>
                <a:latin typeface="Arial" pitchFamily="34" charset="0"/>
                <a:cs typeface="Arial" pitchFamily="34" charset="0"/>
              </a:rPr>
              <a:t> reputation </a:t>
            </a:r>
          </a:p>
          <a:p>
            <a:pPr lvl="1">
              <a:buFont typeface="Arial" pitchFamily="34" charset="0"/>
              <a:buChar char="•"/>
            </a:pPr>
            <a:r>
              <a:rPr lang="en-US" sz="2000" dirty="0" smtClean="0">
                <a:solidFill>
                  <a:schemeClr val="accent4">
                    <a:lumMod val="50000"/>
                  </a:schemeClr>
                </a:solidFill>
                <a:latin typeface="Arial" pitchFamily="34" charset="0"/>
                <a:cs typeface="Arial" pitchFamily="34" charset="0"/>
              </a:rPr>
              <a:t> loss of life </a:t>
            </a:r>
          </a:p>
          <a:p>
            <a:pPr>
              <a:buFont typeface="Arial" pitchFamily="34" charset="0"/>
              <a:buChar char="•"/>
            </a:pPr>
            <a:endParaRPr lang="en-US" dirty="0" smtClean="0">
              <a:solidFill>
                <a:schemeClr val="accent4">
                  <a:lumMod val="50000"/>
                </a:schemeClr>
              </a:solidFill>
              <a:latin typeface="Arial" pitchFamily="34" charset="0"/>
              <a:cs typeface="Arial" pitchFamily="34" charset="0"/>
            </a:endParaRPr>
          </a:p>
        </p:txBody>
      </p:sp>
      <p:cxnSp>
        <p:nvCxnSpPr>
          <p:cNvPr id="5" name="Straight Connector 4"/>
          <p:cNvCxnSpPr/>
          <p:nvPr/>
        </p:nvCxnSpPr>
        <p:spPr>
          <a:xfrm>
            <a:off x="435555" y="1505743"/>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609600" y="274638"/>
            <a:ext cx="9956800" cy="1143000"/>
          </a:xfrm>
        </p:spPr>
        <p:txBody>
          <a:bodyPr>
            <a:normAutofit/>
          </a:bodyPr>
          <a:lstStyle/>
          <a:p>
            <a:r>
              <a:rPr lang="en-US" b="1" dirty="0" smtClean="0">
                <a:solidFill>
                  <a:schemeClr val="accent4">
                    <a:lumMod val="50000"/>
                  </a:schemeClr>
                </a:solidFill>
                <a:latin typeface="Arial" pitchFamily="34" charset="0"/>
                <a:cs typeface="Arial" pitchFamily="34" charset="0"/>
              </a:rPr>
              <a:t>Major Software Failures of 2011</a:t>
            </a:r>
            <a:endParaRPr lang="en-US" b="1" dirty="0">
              <a:solidFill>
                <a:schemeClr val="accent4">
                  <a:lumMod val="50000"/>
                </a:schemeClr>
              </a:solidFill>
              <a:latin typeface="Arial" pitchFamily="34" charset="0"/>
              <a:cs typeface="Arial" pitchFamily="34" charset="0"/>
            </a:endParaRPr>
          </a:p>
        </p:txBody>
      </p:sp>
      <p:sp>
        <p:nvSpPr>
          <p:cNvPr id="4" name="Rectangle 3"/>
          <p:cNvSpPr/>
          <p:nvPr/>
        </p:nvSpPr>
        <p:spPr>
          <a:xfrm>
            <a:off x="698938" y="1714059"/>
            <a:ext cx="9312167" cy="2677656"/>
          </a:xfrm>
          <a:prstGeom prst="rect">
            <a:avLst/>
          </a:prstGeom>
        </p:spPr>
        <p:txBody>
          <a:bodyPr wrap="square">
            <a:spAutoFit/>
          </a:bodyPr>
          <a:lstStyle/>
          <a:p>
            <a:r>
              <a:rPr lang="en-US" sz="2200" b="1" dirty="0" smtClean="0">
                <a:solidFill>
                  <a:schemeClr val="accent4">
                    <a:lumMod val="50000"/>
                  </a:schemeClr>
                </a:solidFill>
                <a:latin typeface="Arial" pitchFamily="34" charset="0"/>
                <a:cs typeface="Arial" pitchFamily="34" charset="0"/>
              </a:rPr>
              <a:t>Major Failures</a:t>
            </a:r>
          </a:p>
          <a:p>
            <a:endParaRPr lang="en-US" dirty="0" smtClean="0">
              <a:solidFill>
                <a:schemeClr val="accent4">
                  <a:lumMod val="50000"/>
                </a:schemeClr>
              </a:solidFill>
              <a:latin typeface="Arial" pitchFamily="34" charset="0"/>
              <a:cs typeface="Arial" pitchFamily="34" charset="0"/>
            </a:endParaRPr>
          </a:p>
          <a:p>
            <a:r>
              <a:rPr lang="en-US" sz="2000" b="1" dirty="0" smtClean="0">
                <a:solidFill>
                  <a:schemeClr val="accent4">
                    <a:lumMod val="50000"/>
                  </a:schemeClr>
                </a:solidFill>
                <a:latin typeface="Arial" pitchFamily="34" charset="0"/>
                <a:cs typeface="Arial" pitchFamily="34" charset="0"/>
              </a:rPr>
              <a:t>-22 people wrongly arrested in Australia due to </a:t>
            </a:r>
            <a:r>
              <a:rPr lang="en-US" b="1" dirty="0" smtClean="0">
                <a:solidFill>
                  <a:schemeClr val="accent4">
                    <a:lumMod val="50000"/>
                  </a:schemeClr>
                </a:solidFill>
                <a:latin typeface="Arial" pitchFamily="34" charset="0"/>
                <a:cs typeface="Arial" pitchFamily="34" charset="0"/>
              </a:rPr>
              <a:t>failures in new NZ $54.5 million courts computer system</a:t>
            </a:r>
          </a:p>
          <a:p>
            <a:r>
              <a:rPr lang="en-US" dirty="0" smtClean="0">
                <a:solidFill>
                  <a:schemeClr val="accent4">
                    <a:lumMod val="50000"/>
                  </a:schemeClr>
                </a:solidFill>
                <a:latin typeface="Arial" pitchFamily="34" charset="0"/>
                <a:cs typeface="Arial" pitchFamily="34" charset="0"/>
              </a:rPr>
              <a:t>	</a:t>
            </a:r>
            <a:r>
              <a:rPr lang="en-US" i="1" dirty="0" smtClean="0">
                <a:solidFill>
                  <a:schemeClr val="accent4">
                    <a:lumMod val="50000"/>
                  </a:schemeClr>
                </a:solidFill>
                <a:latin typeface="Arial" pitchFamily="34" charset="0"/>
                <a:cs typeface="Arial" pitchFamily="34" charset="0"/>
              </a:rPr>
              <a:t>A new NZ $54.5 million ($42.7 million or £26.8 million) computer system 	linking New South Wales courts and allowing documents to be lodged 	electronically led to </a:t>
            </a:r>
            <a:r>
              <a:rPr lang="en-US" b="1" i="1" dirty="0" smtClean="0">
                <a:solidFill>
                  <a:schemeClr val="accent4">
                    <a:lumMod val="50000"/>
                  </a:schemeClr>
                </a:solidFill>
                <a:latin typeface="Arial" pitchFamily="34" charset="0"/>
                <a:cs typeface="Arial" pitchFamily="34" charset="0"/>
              </a:rPr>
              <a:t>damages claims for unlawful arrest </a:t>
            </a:r>
            <a:r>
              <a:rPr lang="en-US" i="1" dirty="0" smtClean="0">
                <a:solidFill>
                  <a:schemeClr val="accent4">
                    <a:lumMod val="50000"/>
                  </a:schemeClr>
                </a:solidFill>
                <a:latin typeface="Arial" pitchFamily="34" charset="0"/>
                <a:cs typeface="Arial" pitchFamily="34" charset="0"/>
              </a:rPr>
              <a:t>and malicious 	prosecution, after 3600 defects in the electric transfers of data from the courts to   </a:t>
            </a:r>
          </a:p>
          <a:p>
            <a:r>
              <a:rPr lang="en-US" i="1" dirty="0" smtClean="0">
                <a:solidFill>
                  <a:schemeClr val="accent4">
                    <a:lumMod val="50000"/>
                  </a:schemeClr>
                </a:solidFill>
                <a:latin typeface="Arial" pitchFamily="34" charset="0"/>
                <a:cs typeface="Arial" pitchFamily="34" charset="0"/>
              </a:rPr>
              <a:t>               the police’s database led to the </a:t>
            </a:r>
            <a:r>
              <a:rPr lang="en-US" b="1" i="1" dirty="0" smtClean="0">
                <a:solidFill>
                  <a:schemeClr val="accent4">
                    <a:lumMod val="50000"/>
                  </a:schemeClr>
                </a:solidFill>
                <a:latin typeface="Arial" pitchFamily="34" charset="0"/>
                <a:cs typeface="Arial" pitchFamily="34" charset="0"/>
              </a:rPr>
              <a:t>wrongful arrest of 22 individuals.</a:t>
            </a:r>
            <a:endParaRPr lang="en-US" b="1" i="1" dirty="0">
              <a:solidFill>
                <a:schemeClr val="accent4">
                  <a:lumMod val="50000"/>
                </a:schemeClr>
              </a:solidFill>
              <a:latin typeface="Arial" pitchFamily="34" charset="0"/>
              <a:cs typeface="Arial" pitchFamily="34" charset="0"/>
            </a:endParaRPr>
          </a:p>
        </p:txBody>
      </p:sp>
      <p:sp>
        <p:nvSpPr>
          <p:cNvPr id="5" name="Rectangle 4"/>
          <p:cNvSpPr/>
          <p:nvPr/>
        </p:nvSpPr>
        <p:spPr>
          <a:xfrm>
            <a:off x="777765" y="4421348"/>
            <a:ext cx="9138745" cy="2062103"/>
          </a:xfrm>
          <a:prstGeom prst="rect">
            <a:avLst/>
          </a:prstGeom>
        </p:spPr>
        <p:txBody>
          <a:bodyPr wrap="square">
            <a:spAutoFit/>
          </a:bodyPr>
          <a:lstStyle/>
          <a:p>
            <a:r>
              <a:rPr lang="en-US" dirty="0" smtClean="0">
                <a:solidFill>
                  <a:schemeClr val="accent4">
                    <a:lumMod val="50000"/>
                  </a:schemeClr>
                </a:solidFill>
                <a:latin typeface="Arial" pitchFamily="34" charset="0"/>
                <a:cs typeface="Arial" pitchFamily="34" charset="0"/>
              </a:rPr>
              <a:t>-</a:t>
            </a:r>
            <a:r>
              <a:rPr lang="en-US" sz="2000" b="1" dirty="0" smtClean="0">
                <a:solidFill>
                  <a:schemeClr val="accent4">
                    <a:lumMod val="50000"/>
                  </a:schemeClr>
                </a:solidFill>
                <a:latin typeface="Arial" pitchFamily="34" charset="0"/>
                <a:cs typeface="Arial" pitchFamily="34" charset="0"/>
              </a:rPr>
              <a:t>Computer system bugs cause Asian banking facilities’ downtime</a:t>
            </a:r>
          </a:p>
          <a:p>
            <a:r>
              <a:rPr lang="en-US" dirty="0" smtClean="0">
                <a:solidFill>
                  <a:schemeClr val="accent4">
                    <a:lumMod val="50000"/>
                  </a:schemeClr>
                </a:solidFill>
                <a:latin typeface="Arial" pitchFamily="34" charset="0"/>
                <a:cs typeface="Arial" pitchFamily="34" charset="0"/>
              </a:rPr>
              <a:t>	</a:t>
            </a:r>
            <a:r>
              <a:rPr lang="en-US" i="1" dirty="0" smtClean="0">
                <a:solidFill>
                  <a:schemeClr val="accent4">
                    <a:lumMod val="50000"/>
                  </a:schemeClr>
                </a:solidFill>
                <a:latin typeface="Arial" pitchFamily="34" charset="0"/>
                <a:cs typeface="Arial" pitchFamily="34" charset="0"/>
              </a:rPr>
              <a:t>Computer system problems at one of Japan’s largest banks resulted in a 	nationwide ATM network of more than </a:t>
            </a:r>
            <a:r>
              <a:rPr lang="en-US" b="1" i="1" dirty="0" smtClean="0">
                <a:solidFill>
                  <a:schemeClr val="accent4">
                    <a:lumMod val="50000"/>
                  </a:schemeClr>
                </a:solidFill>
                <a:latin typeface="Arial" pitchFamily="34" charset="0"/>
                <a:cs typeface="Arial" pitchFamily="34" charset="0"/>
              </a:rPr>
              <a:t>5,600 machines going offline for 24 	hours, i</a:t>
            </a:r>
            <a:r>
              <a:rPr lang="en-US" i="1" dirty="0" smtClean="0">
                <a:solidFill>
                  <a:schemeClr val="accent4">
                    <a:lumMod val="50000"/>
                  </a:schemeClr>
                </a:solidFill>
                <a:latin typeface="Arial" pitchFamily="34" charset="0"/>
                <a:cs typeface="Arial" pitchFamily="34" charset="0"/>
              </a:rPr>
              <a:t>nternet banking services being shut down for three days, delays in 	salary payments worth $1.5 billion (£939 million) into the accounts of 	620,000 people and a </a:t>
            </a:r>
            <a:r>
              <a:rPr lang="en-US" b="1" i="1" dirty="0" smtClean="0">
                <a:solidFill>
                  <a:schemeClr val="accent4">
                    <a:lumMod val="50000"/>
                  </a:schemeClr>
                </a:solidFill>
                <a:latin typeface="Arial" pitchFamily="34" charset="0"/>
                <a:cs typeface="Arial" pitchFamily="34" charset="0"/>
              </a:rPr>
              <a:t>backlog of more than 1 million unprocessed </a:t>
            </a:r>
          </a:p>
          <a:p>
            <a:r>
              <a:rPr lang="en-US" b="1" i="1" dirty="0" smtClean="0">
                <a:solidFill>
                  <a:schemeClr val="accent4">
                    <a:lumMod val="50000"/>
                  </a:schemeClr>
                </a:solidFill>
                <a:latin typeface="Arial" pitchFamily="34" charset="0"/>
                <a:cs typeface="Arial" pitchFamily="34" charset="0"/>
              </a:rPr>
              <a:t>               payments worth around $ 9 billion (£5.64 billion).</a:t>
            </a:r>
            <a:endParaRPr lang="en-US" b="1" i="1" dirty="0">
              <a:solidFill>
                <a:schemeClr val="accent4">
                  <a:lumMod val="50000"/>
                </a:schemeClr>
              </a:solidFill>
              <a:latin typeface="Arial" pitchFamily="34" charset="0"/>
              <a:cs typeface="Arial" pitchFamily="34" charset="0"/>
            </a:endParaRPr>
          </a:p>
        </p:txBody>
      </p:sp>
      <p:cxnSp>
        <p:nvCxnSpPr>
          <p:cNvPr id="6" name="Straight Connector 5"/>
          <p:cNvCxnSpPr/>
          <p:nvPr/>
        </p:nvCxnSpPr>
        <p:spPr>
          <a:xfrm>
            <a:off x="513070" y="1576688"/>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Grp="1" noChangeArrowheads="1"/>
          </p:cNvSpPr>
          <p:nvPr>
            <p:ph type="title"/>
          </p:nvPr>
        </p:nvSpPr>
        <p:spPr>
          <a:xfrm>
            <a:off x="914400" y="274638"/>
            <a:ext cx="7772400" cy="1143000"/>
          </a:xfrm>
        </p:spPr>
        <p:txBody>
          <a:bodyPr lIns="92075" tIns="46038" rIns="92075" bIns="46038">
            <a:normAutofit/>
          </a:bodyPr>
          <a:lstStyle/>
          <a:p>
            <a:pPr eaLnBrk="1" fontAlgn="auto" hangingPunct="1">
              <a:spcAft>
                <a:spcPts val="0"/>
              </a:spcAft>
              <a:defRPr/>
            </a:pPr>
            <a:r>
              <a:rPr lang="en-US" sz="2800" b="1" dirty="0" smtClean="0">
                <a:latin typeface="Arial" pitchFamily="34" charset="0"/>
                <a:cs typeface="Arial" pitchFamily="34" charset="0"/>
              </a:rPr>
              <a:t>Some Failure Statistics</a:t>
            </a:r>
            <a:endParaRPr lang="en-US" sz="2800" b="1" dirty="0">
              <a:latin typeface="Arial" pitchFamily="34" charset="0"/>
              <a:cs typeface="Arial" pitchFamily="34" charset="0"/>
            </a:endParaRPr>
          </a:p>
        </p:txBody>
      </p:sp>
      <p:sp>
        <p:nvSpPr>
          <p:cNvPr id="4" name="Slide Number Placeholder 4"/>
          <p:cNvSpPr>
            <a:spLocks noGrp="1"/>
          </p:cNvSpPr>
          <p:nvPr>
            <p:ph type="sldNum" sz="quarter" idx="4294967295"/>
          </p:nvPr>
        </p:nvSpPr>
        <p:spPr>
          <a:xfrm>
            <a:off x="146051" y="6210300"/>
            <a:ext cx="457200" cy="457200"/>
          </a:xfrm>
        </p:spPr>
        <p:txBody>
          <a:bodyPr/>
          <a:lstStyle/>
          <a:p>
            <a:pPr>
              <a:defRPr/>
            </a:pPr>
            <a:fld id="{81FEDC64-3787-49F2-8EA8-8CB186209587}" type="slidenum">
              <a:rPr lang="en-US">
                <a:latin typeface="Arial" pitchFamily="34" charset="0"/>
                <a:cs typeface="Arial" pitchFamily="34" charset="0"/>
              </a:rPr>
              <a:pPr>
                <a:defRPr/>
              </a:pPr>
              <a:t>6</a:t>
            </a:fld>
            <a:endParaRPr lang="en-US">
              <a:latin typeface="Arial" pitchFamily="34" charset="0"/>
              <a:cs typeface="Arial" pitchFamily="34" charset="0"/>
            </a:endParaRPr>
          </a:p>
        </p:txBody>
      </p:sp>
      <p:sp>
        <p:nvSpPr>
          <p:cNvPr id="5" name="Rectangle 2"/>
          <p:cNvSpPr txBox="1">
            <a:spLocks noChangeArrowheads="1"/>
          </p:cNvSpPr>
          <p:nvPr/>
        </p:nvSpPr>
        <p:spPr>
          <a:xfrm>
            <a:off x="457200" y="1769660"/>
            <a:ext cx="8382000" cy="4343400"/>
          </a:xfrm>
          <a:prstGeom prst="rect">
            <a:avLst/>
          </a:prstGeom>
        </p:spPr>
        <p:txBody>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cs typeface="Arial" pitchFamily="34" charset="0"/>
              </a:rPr>
              <a:t>IT projects have a terrible track record</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100" b="0" i="0" u="none" strike="noStrike" kern="1200" cap="none" spc="0" normalizeH="0" baseline="0" noProof="0" dirty="0" smtClean="0">
                <a:ln>
                  <a:noFill/>
                </a:ln>
                <a:solidFill>
                  <a:schemeClr val="tx1"/>
                </a:solidFill>
                <a:effectLst/>
                <a:uLnTx/>
                <a:uFillTx/>
                <a:latin typeface="Arial" pitchFamily="34" charset="0"/>
                <a:cs typeface="Arial" pitchFamily="34" charset="0"/>
              </a:rPr>
              <a:t>A 1995 Standish Group study (CHAOS) found that only 16.2% of IT projects were successful and over 31% were canceled before completion, costing over $81 B in the U.S. alone</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lang="en-US" sz="2100" dirty="0" smtClean="0">
                <a:latin typeface="Arial" pitchFamily="34" charset="0"/>
                <a:cs typeface="Arial" pitchFamily="34" charset="0"/>
              </a:rPr>
              <a:t>2009 – only 32 % project become successful</a:t>
            </a:r>
          </a:p>
          <a:p>
            <a:pPr marL="1097280" lvl="2" indent="-274320">
              <a:spcBef>
                <a:spcPct val="20000"/>
              </a:spcBef>
              <a:buClr>
                <a:schemeClr val="accent1"/>
              </a:buClr>
              <a:buSzPct val="80000"/>
              <a:buFont typeface="Wingdings 2"/>
              <a:buChar char=""/>
              <a:defRPr/>
            </a:pPr>
            <a:r>
              <a:rPr lang="en-US" sz="2100" dirty="0" smtClean="0">
                <a:latin typeface="Arial" pitchFamily="34" charset="0"/>
                <a:cs typeface="Arial" pitchFamily="34" charset="0"/>
              </a:rPr>
              <a:t>24 % Failed – never completed</a:t>
            </a:r>
          </a:p>
          <a:p>
            <a:pPr marL="1097280" lvl="2" indent="-274320">
              <a:spcBef>
                <a:spcPct val="20000"/>
              </a:spcBef>
              <a:buClr>
                <a:schemeClr val="accent1"/>
              </a:buClr>
              <a:buSzPct val="80000"/>
              <a:buFont typeface="Wingdings 2"/>
              <a:buChar char=""/>
              <a:defRPr/>
            </a:pPr>
            <a:r>
              <a:rPr lang="en-US" sz="2100" dirty="0" smtClean="0">
                <a:latin typeface="Arial" pitchFamily="34" charset="0"/>
                <a:cs typeface="Arial" pitchFamily="34" charset="0"/>
              </a:rPr>
              <a:t>44 % Challenged – cost &amp; time over run</a:t>
            </a:r>
            <a:endParaRPr kumimoji="0" lang="en-US" sz="21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endParaRPr kumimoji="0" lang="en-US" sz="2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cs typeface="Arial" pitchFamily="34" charset="0"/>
              </a:rPr>
              <a:t>The need for IT projects keeps increasing</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100" b="0" i="0" u="none" strike="noStrike" kern="1200" cap="none" spc="0" normalizeH="0" baseline="0" noProof="0" dirty="0" smtClean="0">
                <a:ln>
                  <a:noFill/>
                </a:ln>
                <a:solidFill>
                  <a:schemeClr val="tx1"/>
                </a:solidFill>
                <a:effectLst/>
                <a:uLnTx/>
                <a:uFillTx/>
                <a:latin typeface="Arial" pitchFamily="34" charset="0"/>
                <a:cs typeface="Arial" pitchFamily="34" charset="0"/>
              </a:rPr>
              <a:t>In 2000, there were 300,000 new IT projects</a:t>
            </a:r>
          </a:p>
          <a:p>
            <a:pPr marL="640080" marR="0" lvl="1" indent="-274320"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100" b="0" i="0" u="none" strike="noStrike" kern="1200" cap="none" spc="0" normalizeH="0" baseline="0" noProof="0" dirty="0" smtClean="0">
                <a:ln>
                  <a:noFill/>
                </a:ln>
                <a:solidFill>
                  <a:schemeClr val="tx1"/>
                </a:solidFill>
                <a:effectLst/>
                <a:uLnTx/>
                <a:uFillTx/>
                <a:latin typeface="Arial" pitchFamily="34" charset="0"/>
                <a:cs typeface="Arial" pitchFamily="34" charset="0"/>
              </a:rPr>
              <a:t>In 2001, over 500,000 new IT projects were started</a:t>
            </a: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9407" y="668777"/>
            <a:ext cx="9956800" cy="1143000"/>
          </a:xfrm>
        </p:spPr>
        <p:txBody>
          <a:bodyPr>
            <a:normAutofit/>
          </a:bodyPr>
          <a:lstStyle/>
          <a:p>
            <a:r>
              <a:rPr lang="en-US" sz="3200" b="1" dirty="0" smtClean="0">
                <a:solidFill>
                  <a:schemeClr val="accent4">
                    <a:lumMod val="50000"/>
                  </a:schemeClr>
                </a:solidFill>
                <a:latin typeface="Arial" pitchFamily="34" charset="0"/>
                <a:cs typeface="Arial" pitchFamily="34" charset="0"/>
              </a:rPr>
              <a:t>Causes of Software Errors </a:t>
            </a:r>
            <a:br>
              <a:rPr lang="en-US" sz="3200" b="1" dirty="0" smtClean="0">
                <a:solidFill>
                  <a:schemeClr val="accent4">
                    <a:lumMod val="50000"/>
                  </a:schemeClr>
                </a:solidFill>
                <a:latin typeface="Arial" pitchFamily="34" charset="0"/>
                <a:cs typeface="Arial" pitchFamily="34" charset="0"/>
              </a:rPr>
            </a:br>
            <a:endParaRPr lang="en-US" sz="3200" b="1" dirty="0">
              <a:solidFill>
                <a:schemeClr val="accent4">
                  <a:lumMod val="50000"/>
                </a:schemeClr>
              </a:solidFill>
              <a:latin typeface="Arial" pitchFamily="34" charset="0"/>
              <a:cs typeface="Arial" pitchFamily="34" charset="0"/>
            </a:endParaRPr>
          </a:p>
        </p:txBody>
      </p:sp>
      <p:sp>
        <p:nvSpPr>
          <p:cNvPr id="4" name="Rectangle 3"/>
          <p:cNvSpPr/>
          <p:nvPr/>
        </p:nvSpPr>
        <p:spPr>
          <a:xfrm>
            <a:off x="1203435" y="1610483"/>
            <a:ext cx="6096000" cy="4493538"/>
          </a:xfrm>
          <a:prstGeom prst="rect">
            <a:avLst/>
          </a:prstGeom>
        </p:spPr>
        <p:txBody>
          <a:bodyPr>
            <a:spAutoFit/>
          </a:bodyPr>
          <a:lstStyle/>
          <a:p>
            <a:endParaRPr lang="en-US" sz="2200" dirty="0" smtClean="0">
              <a:solidFill>
                <a:schemeClr val="accent4">
                  <a:lumMod val="50000"/>
                </a:schemeClr>
              </a:solidFill>
              <a:latin typeface="Arial" pitchFamily="34" charset="0"/>
              <a:cs typeface="Arial" pitchFamily="34" charset="0"/>
            </a:endParaRPr>
          </a:p>
          <a:p>
            <a:pPr marL="342900" indent="-342900">
              <a:buAutoNum type="arabicPeriod"/>
            </a:pPr>
            <a:r>
              <a:rPr lang="en-US" sz="2200" dirty="0" smtClean="0">
                <a:solidFill>
                  <a:schemeClr val="accent4">
                    <a:lumMod val="50000"/>
                  </a:schemeClr>
                </a:solidFill>
                <a:latin typeface="Arial" pitchFamily="34" charset="0"/>
                <a:cs typeface="Arial" pitchFamily="34" charset="0"/>
              </a:rPr>
              <a:t>Faulty requirements definition </a:t>
            </a:r>
          </a:p>
          <a:p>
            <a:pPr marL="342900" indent="-342900">
              <a:buAutoNum type="arabicPeriod"/>
            </a:pPr>
            <a:r>
              <a:rPr lang="en-US" sz="2200" dirty="0" smtClean="0">
                <a:solidFill>
                  <a:schemeClr val="accent4">
                    <a:lumMod val="50000"/>
                  </a:schemeClr>
                </a:solidFill>
                <a:latin typeface="Arial" pitchFamily="34" charset="0"/>
                <a:cs typeface="Arial" pitchFamily="34" charset="0"/>
              </a:rPr>
              <a:t>Client developer communication failures </a:t>
            </a:r>
          </a:p>
          <a:p>
            <a:pPr marL="342900" indent="-342900">
              <a:buAutoNum type="arabicPeriod" startAt="3"/>
            </a:pPr>
            <a:r>
              <a:rPr lang="en-US" sz="2200" dirty="0" smtClean="0">
                <a:solidFill>
                  <a:schemeClr val="accent4">
                    <a:lumMod val="50000"/>
                  </a:schemeClr>
                </a:solidFill>
                <a:latin typeface="Arial" pitchFamily="34" charset="0"/>
                <a:cs typeface="Arial" pitchFamily="34" charset="0"/>
              </a:rPr>
              <a:t>Intentional deviations from software requirements </a:t>
            </a:r>
          </a:p>
          <a:p>
            <a:pPr marL="342900" indent="-342900">
              <a:buAutoNum type="arabicPeriod" startAt="3"/>
            </a:pPr>
            <a:r>
              <a:rPr lang="en-US" sz="2200" dirty="0" smtClean="0">
                <a:solidFill>
                  <a:schemeClr val="accent4">
                    <a:lumMod val="50000"/>
                  </a:schemeClr>
                </a:solidFill>
                <a:latin typeface="Arial" pitchFamily="34" charset="0"/>
                <a:cs typeface="Arial" pitchFamily="34" charset="0"/>
              </a:rPr>
              <a:t>Logical design errors </a:t>
            </a:r>
          </a:p>
          <a:p>
            <a:pPr marL="342900" indent="-342900">
              <a:buAutoNum type="arabicPeriod" startAt="5"/>
            </a:pPr>
            <a:r>
              <a:rPr lang="en-US" sz="2200" dirty="0" smtClean="0">
                <a:solidFill>
                  <a:schemeClr val="accent4">
                    <a:lumMod val="50000"/>
                  </a:schemeClr>
                </a:solidFill>
                <a:latin typeface="Arial" pitchFamily="34" charset="0"/>
                <a:cs typeface="Arial" pitchFamily="34" charset="0"/>
              </a:rPr>
              <a:t>Coding errors </a:t>
            </a:r>
          </a:p>
          <a:p>
            <a:pPr marL="342900" indent="-342900">
              <a:buAutoNum type="arabicPeriod" startAt="5"/>
            </a:pPr>
            <a:r>
              <a:rPr lang="en-US" sz="2200" dirty="0" smtClean="0">
                <a:solidFill>
                  <a:schemeClr val="accent4">
                    <a:lumMod val="50000"/>
                  </a:schemeClr>
                </a:solidFill>
                <a:latin typeface="Arial" pitchFamily="34" charset="0"/>
                <a:cs typeface="Arial" pitchFamily="34" charset="0"/>
              </a:rPr>
              <a:t>Noncompliance with documentation and coding instructions </a:t>
            </a:r>
          </a:p>
          <a:p>
            <a:pPr marL="342900" indent="-342900">
              <a:buAutoNum type="arabicPeriod" startAt="7"/>
            </a:pPr>
            <a:r>
              <a:rPr lang="en-US" sz="2200" dirty="0" smtClean="0">
                <a:solidFill>
                  <a:schemeClr val="accent4">
                    <a:lumMod val="50000"/>
                  </a:schemeClr>
                </a:solidFill>
                <a:latin typeface="Arial" pitchFamily="34" charset="0"/>
                <a:cs typeface="Arial" pitchFamily="34" charset="0"/>
              </a:rPr>
              <a:t>Shortcomings of the testing process </a:t>
            </a:r>
          </a:p>
          <a:p>
            <a:pPr marL="342900" indent="-342900">
              <a:buAutoNum type="arabicPeriod" startAt="7"/>
            </a:pPr>
            <a:r>
              <a:rPr lang="en-US" sz="2200" dirty="0" smtClean="0">
                <a:solidFill>
                  <a:schemeClr val="accent4">
                    <a:lumMod val="50000"/>
                  </a:schemeClr>
                </a:solidFill>
                <a:latin typeface="Arial" pitchFamily="34" charset="0"/>
                <a:cs typeface="Arial" pitchFamily="34" charset="0"/>
              </a:rPr>
              <a:t>User interface and procedure errors     </a:t>
            </a:r>
          </a:p>
          <a:p>
            <a:pPr marL="457200" indent="-457200">
              <a:buAutoNum type="arabicPeriod" startAt="9"/>
            </a:pPr>
            <a:r>
              <a:rPr lang="en-US" sz="2200" dirty="0" smtClean="0">
                <a:solidFill>
                  <a:schemeClr val="accent4">
                    <a:lumMod val="50000"/>
                  </a:schemeClr>
                </a:solidFill>
                <a:latin typeface="Arial" pitchFamily="34" charset="0"/>
                <a:cs typeface="Arial" pitchFamily="34" charset="0"/>
              </a:rPr>
              <a:t>Documentation errors </a:t>
            </a:r>
          </a:p>
          <a:p>
            <a:pPr marL="457200" indent="-457200">
              <a:buAutoNum type="arabicPeriod" startAt="9"/>
            </a:pPr>
            <a:r>
              <a:rPr lang="en-US" sz="2200" dirty="0" smtClean="0">
                <a:solidFill>
                  <a:schemeClr val="accent4">
                    <a:lumMod val="50000"/>
                  </a:schemeClr>
                </a:solidFill>
                <a:latin typeface="Arial" pitchFamily="34" charset="0"/>
                <a:cs typeface="Arial" pitchFamily="34" charset="0"/>
              </a:rPr>
              <a:t>etc</a:t>
            </a:r>
          </a:p>
        </p:txBody>
      </p:sp>
      <p:cxnSp>
        <p:nvCxnSpPr>
          <p:cNvPr id="5" name="Straight Connector 4"/>
          <p:cNvCxnSpPr/>
          <p:nvPr/>
        </p:nvCxnSpPr>
        <p:spPr>
          <a:xfrm>
            <a:off x="687803" y="1710692"/>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4">
                    <a:lumMod val="50000"/>
                  </a:schemeClr>
                </a:solidFill>
                <a:latin typeface="Arial" pitchFamily="34" charset="0"/>
                <a:cs typeface="Arial" pitchFamily="34" charset="0"/>
              </a:rPr>
              <a:t>Development process relation to defects </a:t>
            </a:r>
            <a:br>
              <a:rPr lang="en-US" sz="3200" b="1" dirty="0" smtClean="0">
                <a:solidFill>
                  <a:schemeClr val="accent4">
                    <a:lumMod val="50000"/>
                  </a:schemeClr>
                </a:solidFill>
                <a:latin typeface="Arial" pitchFamily="34" charset="0"/>
                <a:cs typeface="Arial" pitchFamily="34" charset="0"/>
              </a:rPr>
            </a:br>
            <a:endParaRPr lang="en-US" sz="3200" b="1" dirty="0">
              <a:solidFill>
                <a:schemeClr val="accent4">
                  <a:lumMod val="50000"/>
                </a:schemeClr>
              </a:solidFill>
              <a:latin typeface="Arial" pitchFamily="34" charset="0"/>
              <a:cs typeface="Arial" pitchFamily="34" charset="0"/>
            </a:endParaRPr>
          </a:p>
        </p:txBody>
      </p:sp>
      <p:sp>
        <p:nvSpPr>
          <p:cNvPr id="3" name="Rectangle 2"/>
          <p:cNvSpPr/>
          <p:nvPr/>
        </p:nvSpPr>
        <p:spPr>
          <a:xfrm>
            <a:off x="809296" y="1450427"/>
            <a:ext cx="6096000" cy="4093428"/>
          </a:xfrm>
          <a:prstGeom prst="rect">
            <a:avLst/>
          </a:prstGeom>
        </p:spPr>
        <p:txBody>
          <a:bodyPr wrap="square">
            <a:spAutoFit/>
          </a:bodyPr>
          <a:lstStyle/>
          <a:p>
            <a:endParaRPr lang="en-US" sz="2000" dirty="0" smtClean="0">
              <a:solidFill>
                <a:schemeClr val="accent4">
                  <a:lumMod val="50000"/>
                </a:schemeClr>
              </a:solidFill>
              <a:latin typeface="Arial" pitchFamily="34" charset="0"/>
              <a:cs typeface="Arial" pitchFamily="34" charset="0"/>
            </a:endParaRPr>
          </a:p>
          <a:p>
            <a:r>
              <a:rPr lang="en-US" sz="2000" b="1" dirty="0" smtClean="0">
                <a:solidFill>
                  <a:schemeClr val="accent4">
                    <a:lumMod val="50000"/>
                  </a:schemeClr>
                </a:solidFill>
                <a:latin typeface="Arial" pitchFamily="34" charset="0"/>
                <a:cs typeface="Arial" pitchFamily="34" charset="0"/>
              </a:rPr>
              <a:t>Majority of defects are </a:t>
            </a:r>
          </a:p>
          <a:p>
            <a:r>
              <a:rPr lang="en-US" sz="2000" b="1" dirty="0" smtClean="0">
                <a:solidFill>
                  <a:schemeClr val="accent4">
                    <a:lumMod val="50000"/>
                  </a:schemeClr>
                </a:solidFill>
                <a:latin typeface="Arial" pitchFamily="34" charset="0"/>
                <a:cs typeface="Arial" pitchFamily="34" charset="0"/>
              </a:rPr>
              <a:t>Introduced in earlier phases</a:t>
            </a:r>
          </a:p>
          <a:p>
            <a:endParaRPr lang="en-US" sz="2000" b="1" dirty="0" smtClean="0">
              <a:solidFill>
                <a:schemeClr val="accent4">
                  <a:lumMod val="50000"/>
                </a:schemeClr>
              </a:solidFill>
              <a:latin typeface="Arial" pitchFamily="34" charset="0"/>
              <a:cs typeface="Arial" pitchFamily="34" charset="0"/>
            </a:endParaRPr>
          </a:p>
          <a:p>
            <a:endParaRPr lang="en-US" sz="2000" b="1" dirty="0" smtClean="0">
              <a:solidFill>
                <a:schemeClr val="accent4">
                  <a:lumMod val="50000"/>
                </a:schemeClr>
              </a:solidFill>
              <a:latin typeface="Arial" pitchFamily="34" charset="0"/>
              <a:cs typeface="Arial" pitchFamily="34" charset="0"/>
            </a:endParaRPr>
          </a:p>
          <a:p>
            <a:endParaRPr lang="en-US" sz="2000" b="1" dirty="0" smtClean="0">
              <a:solidFill>
                <a:schemeClr val="accent4">
                  <a:lumMod val="50000"/>
                </a:schemeClr>
              </a:solidFill>
              <a:latin typeface="Arial" pitchFamily="34" charset="0"/>
              <a:cs typeface="Arial" pitchFamily="34" charset="0"/>
            </a:endParaRPr>
          </a:p>
          <a:p>
            <a:endParaRPr lang="en-US" sz="2000" b="1" dirty="0" smtClean="0">
              <a:solidFill>
                <a:schemeClr val="accent4">
                  <a:lumMod val="50000"/>
                </a:schemeClr>
              </a:solidFill>
              <a:latin typeface="Arial" pitchFamily="34" charset="0"/>
              <a:cs typeface="Arial" pitchFamily="34" charset="0"/>
            </a:endParaRPr>
          </a:p>
          <a:p>
            <a:endParaRPr lang="en-US" sz="2000" b="1" dirty="0" smtClean="0">
              <a:solidFill>
                <a:schemeClr val="accent4">
                  <a:lumMod val="50000"/>
                </a:schemeClr>
              </a:solidFill>
              <a:latin typeface="Arial" pitchFamily="34" charset="0"/>
              <a:cs typeface="Arial" pitchFamily="34" charset="0"/>
            </a:endParaRPr>
          </a:p>
          <a:p>
            <a:endParaRPr lang="en-US" sz="2000" b="1" dirty="0" smtClean="0">
              <a:solidFill>
                <a:schemeClr val="accent4">
                  <a:lumMod val="50000"/>
                </a:schemeClr>
              </a:solidFill>
              <a:latin typeface="Arial" pitchFamily="34" charset="0"/>
              <a:cs typeface="Arial" pitchFamily="34" charset="0"/>
            </a:endParaRPr>
          </a:p>
          <a:p>
            <a:r>
              <a:rPr lang="en-US" sz="2000" b="1" dirty="0" smtClean="0">
                <a:solidFill>
                  <a:schemeClr val="accent4">
                    <a:lumMod val="50000"/>
                  </a:schemeClr>
                </a:solidFill>
                <a:latin typeface="Arial" pitchFamily="34" charset="0"/>
                <a:cs typeface="Arial" pitchFamily="34" charset="0"/>
              </a:rPr>
              <a:t> </a:t>
            </a:r>
          </a:p>
          <a:p>
            <a:endParaRPr lang="en-US" sz="2000" b="1" dirty="0" smtClean="0">
              <a:solidFill>
                <a:schemeClr val="accent4">
                  <a:lumMod val="50000"/>
                </a:schemeClr>
              </a:solidFill>
              <a:latin typeface="Arial" pitchFamily="34" charset="0"/>
              <a:cs typeface="Arial" pitchFamily="34" charset="0"/>
            </a:endParaRPr>
          </a:p>
          <a:p>
            <a:r>
              <a:rPr lang="en-US" sz="2000" b="1" dirty="0" smtClean="0">
                <a:solidFill>
                  <a:schemeClr val="accent4">
                    <a:lumMod val="50000"/>
                  </a:schemeClr>
                </a:solidFill>
                <a:latin typeface="Arial" pitchFamily="34" charset="0"/>
                <a:cs typeface="Arial" pitchFamily="34" charset="0"/>
              </a:rPr>
              <a:t>Relative cost of fixing defects </a:t>
            </a:r>
          </a:p>
          <a:p>
            <a:r>
              <a:rPr lang="en-US" sz="2000" b="1" dirty="0" smtClean="0">
                <a:solidFill>
                  <a:schemeClr val="accent4">
                    <a:lumMod val="50000"/>
                  </a:schemeClr>
                </a:solidFill>
                <a:latin typeface="Arial" pitchFamily="34" charset="0"/>
                <a:cs typeface="Arial" pitchFamily="34" charset="0"/>
              </a:rPr>
              <a:t> </a:t>
            </a:r>
            <a:endParaRPr lang="en-US" sz="2000" b="1" dirty="0">
              <a:solidFill>
                <a:schemeClr val="accent4">
                  <a:lumMod val="50000"/>
                </a:schemeClr>
              </a:solidFill>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4853647" y="1742746"/>
            <a:ext cx="4763320" cy="2177938"/>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776131" y="4498429"/>
            <a:ext cx="4872367" cy="2056335"/>
          </a:xfrm>
          <a:prstGeom prst="rect">
            <a:avLst/>
          </a:prstGeom>
          <a:noFill/>
          <a:ln w="9525">
            <a:noFill/>
            <a:miter lim="800000"/>
            <a:headEnd/>
            <a:tailEnd/>
          </a:ln>
        </p:spPr>
      </p:pic>
      <p:cxnSp>
        <p:nvCxnSpPr>
          <p:cNvPr id="6" name="Straight Connector 5"/>
          <p:cNvCxnSpPr/>
          <p:nvPr/>
        </p:nvCxnSpPr>
        <p:spPr>
          <a:xfrm>
            <a:off x="798163" y="1158901"/>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9956800" cy="1143000"/>
          </a:xfrm>
        </p:spPr>
        <p:txBody>
          <a:bodyPr>
            <a:normAutofit/>
          </a:bodyPr>
          <a:lstStyle/>
          <a:p>
            <a:r>
              <a:rPr lang="en-US" sz="3200" b="1" dirty="0" smtClean="0">
                <a:solidFill>
                  <a:schemeClr val="accent4">
                    <a:lumMod val="50000"/>
                  </a:schemeClr>
                </a:solidFill>
                <a:latin typeface="Arial" pitchFamily="34" charset="0"/>
                <a:cs typeface="Arial" pitchFamily="34" charset="0"/>
              </a:rPr>
              <a:t>Importance of software quality</a:t>
            </a:r>
            <a:endParaRPr lang="en-US" sz="3200" b="1" dirty="0">
              <a:solidFill>
                <a:schemeClr val="accent4">
                  <a:lumMod val="50000"/>
                </a:schemeClr>
              </a:solidFill>
              <a:latin typeface="Arial" pitchFamily="34" charset="0"/>
              <a:cs typeface="Arial" pitchFamily="34" charset="0"/>
            </a:endParaRPr>
          </a:p>
        </p:txBody>
      </p:sp>
      <p:sp>
        <p:nvSpPr>
          <p:cNvPr id="3" name="Rectangle 2"/>
          <p:cNvSpPr/>
          <p:nvPr/>
        </p:nvSpPr>
        <p:spPr>
          <a:xfrm>
            <a:off x="268012" y="4985028"/>
            <a:ext cx="8355725" cy="1384995"/>
          </a:xfrm>
          <a:prstGeom prst="rect">
            <a:avLst/>
          </a:prstGeom>
        </p:spPr>
        <p:txBody>
          <a:bodyPr wrap="square">
            <a:spAutoFit/>
          </a:bodyPr>
          <a:lstStyle/>
          <a:p>
            <a:pPr lvl="1"/>
            <a:r>
              <a:rPr lang="en-US" sz="2200" b="1" dirty="0" smtClean="0">
                <a:solidFill>
                  <a:schemeClr val="accent4">
                    <a:lumMod val="50000"/>
                  </a:schemeClr>
                </a:solidFill>
                <a:latin typeface="Arial" pitchFamily="34" charset="0"/>
                <a:cs typeface="Arial" pitchFamily="34" charset="0"/>
              </a:rPr>
              <a:t>How to avoid Failure ?</a:t>
            </a:r>
          </a:p>
          <a:p>
            <a:pPr lvl="1"/>
            <a:endParaRPr lang="en-US" dirty="0" smtClean="0">
              <a:solidFill>
                <a:schemeClr val="accent4">
                  <a:lumMod val="50000"/>
                </a:schemeClr>
              </a:solidFill>
              <a:latin typeface="Arial" pitchFamily="34" charset="0"/>
              <a:cs typeface="Arial" pitchFamily="34" charset="0"/>
            </a:endParaRPr>
          </a:p>
          <a:p>
            <a:pPr lvl="2">
              <a:buFont typeface="Arial" pitchFamily="34" charset="0"/>
              <a:buChar char="•"/>
            </a:pPr>
            <a:r>
              <a:rPr lang="en-US" sz="2200" dirty="0" smtClean="0">
                <a:solidFill>
                  <a:schemeClr val="accent4">
                    <a:lumMod val="50000"/>
                  </a:schemeClr>
                </a:solidFill>
                <a:latin typeface="Arial" pitchFamily="34" charset="0"/>
                <a:cs typeface="Arial" pitchFamily="34" charset="0"/>
              </a:rPr>
              <a:t> through an effective quality management strategy</a:t>
            </a:r>
          </a:p>
          <a:p>
            <a:pPr lvl="2">
              <a:buFont typeface="Arial" pitchFamily="34" charset="0"/>
              <a:buChar char="•"/>
            </a:pPr>
            <a:r>
              <a:rPr lang="en-US" sz="2200" dirty="0" smtClean="0">
                <a:solidFill>
                  <a:schemeClr val="accent4">
                    <a:lumMod val="50000"/>
                  </a:schemeClr>
                </a:solidFill>
                <a:latin typeface="Arial" pitchFamily="34" charset="0"/>
                <a:cs typeface="Arial" pitchFamily="34" charset="0"/>
              </a:rPr>
              <a:t>identifying resolving potential glitches before they appear.</a:t>
            </a:r>
            <a:endParaRPr lang="en-US" sz="2200" dirty="0">
              <a:solidFill>
                <a:schemeClr val="accent4">
                  <a:lumMod val="50000"/>
                </a:schemeClr>
              </a:solidFill>
              <a:latin typeface="Arial" pitchFamily="34" charset="0"/>
              <a:cs typeface="Arial" pitchFamily="34" charset="0"/>
            </a:endParaRPr>
          </a:p>
        </p:txBody>
      </p:sp>
      <p:sp>
        <p:nvSpPr>
          <p:cNvPr id="4" name="Rectangle 3"/>
          <p:cNvSpPr/>
          <p:nvPr/>
        </p:nvSpPr>
        <p:spPr>
          <a:xfrm>
            <a:off x="761999" y="3939204"/>
            <a:ext cx="8681547" cy="769441"/>
          </a:xfrm>
          <a:prstGeom prst="rect">
            <a:avLst/>
          </a:prstGeom>
        </p:spPr>
        <p:txBody>
          <a:bodyPr wrap="square">
            <a:spAutoFit/>
          </a:bodyPr>
          <a:lstStyle/>
          <a:p>
            <a:r>
              <a:rPr lang="en-US" sz="2200" b="1" dirty="0" smtClean="0">
                <a:solidFill>
                  <a:schemeClr val="accent4">
                    <a:lumMod val="50000"/>
                  </a:schemeClr>
                </a:solidFill>
                <a:latin typeface="Arial" pitchFamily="34" charset="0"/>
                <a:cs typeface="Arial" pitchFamily="34" charset="0"/>
              </a:rPr>
              <a:t>Software defects are extremely costly in term of money </a:t>
            </a:r>
          </a:p>
          <a:p>
            <a:pPr lvl="1">
              <a:buFont typeface="Arial" pitchFamily="34" charset="0"/>
              <a:buChar char="•"/>
            </a:pPr>
            <a:r>
              <a:rPr lang="en-US" sz="2200" dirty="0" smtClean="0">
                <a:solidFill>
                  <a:schemeClr val="accent4">
                    <a:lumMod val="50000"/>
                  </a:schemeClr>
                </a:solidFill>
                <a:latin typeface="Arial" pitchFamily="34" charset="0"/>
                <a:cs typeface="Arial" pitchFamily="34" charset="0"/>
              </a:rPr>
              <a:t> reputation , loss of life </a:t>
            </a:r>
            <a:endParaRPr lang="en-US" sz="2200" dirty="0">
              <a:solidFill>
                <a:schemeClr val="accent4">
                  <a:lumMod val="50000"/>
                </a:schemeClr>
              </a:solidFill>
              <a:latin typeface="Arial" pitchFamily="34" charset="0"/>
              <a:cs typeface="Arial" pitchFamily="34" charset="0"/>
            </a:endParaRPr>
          </a:p>
        </p:txBody>
      </p:sp>
      <p:sp>
        <p:nvSpPr>
          <p:cNvPr id="5" name="Rectangle 4"/>
          <p:cNvSpPr/>
          <p:nvPr/>
        </p:nvSpPr>
        <p:spPr>
          <a:xfrm>
            <a:off x="683173" y="1103585"/>
            <a:ext cx="9548649" cy="2677656"/>
          </a:xfrm>
          <a:prstGeom prst="rect">
            <a:avLst/>
          </a:prstGeom>
        </p:spPr>
        <p:txBody>
          <a:bodyPr wrap="square">
            <a:spAutoFit/>
          </a:bodyPr>
          <a:lstStyle/>
          <a:p>
            <a:endParaRPr lang="en-US" dirty="0" smtClean="0">
              <a:solidFill>
                <a:schemeClr val="accent4">
                  <a:lumMod val="50000"/>
                </a:schemeClr>
              </a:solidFill>
              <a:latin typeface="Arial" pitchFamily="34" charset="0"/>
              <a:cs typeface="Arial" pitchFamily="34" charset="0"/>
            </a:endParaRPr>
          </a:p>
          <a:p>
            <a:endParaRPr lang="en-US" dirty="0" smtClean="0">
              <a:solidFill>
                <a:schemeClr val="accent4">
                  <a:lumMod val="50000"/>
                </a:schemeClr>
              </a:solidFill>
              <a:latin typeface="Arial" pitchFamily="34" charset="0"/>
              <a:cs typeface="Arial" pitchFamily="34" charset="0"/>
            </a:endParaRPr>
          </a:p>
          <a:p>
            <a:r>
              <a:rPr lang="en-US" sz="2200" b="1" dirty="0" smtClean="0">
                <a:solidFill>
                  <a:schemeClr val="accent4">
                    <a:lumMod val="50000"/>
                  </a:schemeClr>
                </a:solidFill>
                <a:latin typeface="Arial" pitchFamily="34" charset="0"/>
                <a:cs typeface="Arial" pitchFamily="34" charset="0"/>
              </a:rPr>
              <a:t>Software is a major component of computer systems </a:t>
            </a:r>
          </a:p>
          <a:p>
            <a:r>
              <a:rPr lang="en-US" sz="2200" b="1" dirty="0" smtClean="0">
                <a:solidFill>
                  <a:schemeClr val="accent4">
                    <a:lumMod val="50000"/>
                  </a:schemeClr>
                </a:solidFill>
                <a:latin typeface="Arial" pitchFamily="34" charset="0"/>
                <a:cs typeface="Arial" pitchFamily="34" charset="0"/>
              </a:rPr>
              <a:t>(about 80% of the cost – used for )</a:t>
            </a:r>
          </a:p>
          <a:p>
            <a:endParaRPr lang="en-US" sz="2200" b="1" dirty="0" smtClean="0">
              <a:solidFill>
                <a:schemeClr val="accent4">
                  <a:lumMod val="50000"/>
                </a:schemeClr>
              </a:solidFill>
              <a:latin typeface="Arial" pitchFamily="34" charset="0"/>
              <a:cs typeface="Arial" pitchFamily="34" charset="0"/>
            </a:endParaRPr>
          </a:p>
          <a:p>
            <a:pPr lvl="1">
              <a:buFont typeface="Arial" pitchFamily="34" charset="0"/>
              <a:buChar char="•"/>
            </a:pPr>
            <a:r>
              <a:rPr lang="en-US" dirty="0" smtClean="0">
                <a:solidFill>
                  <a:schemeClr val="accent4">
                    <a:lumMod val="50000"/>
                  </a:schemeClr>
                </a:solidFill>
                <a:latin typeface="Arial" pitchFamily="34" charset="0"/>
                <a:cs typeface="Arial" pitchFamily="34" charset="0"/>
              </a:rPr>
              <a:t> </a:t>
            </a:r>
            <a:r>
              <a:rPr lang="en-US" sz="2200" dirty="0" smtClean="0">
                <a:solidFill>
                  <a:schemeClr val="accent4">
                    <a:lumMod val="50000"/>
                  </a:schemeClr>
                </a:solidFill>
                <a:latin typeface="Arial" pitchFamily="34" charset="0"/>
                <a:cs typeface="Arial" pitchFamily="34" charset="0"/>
              </a:rPr>
              <a:t>communication (e.g. phone system, email system), health monitoring, </a:t>
            </a:r>
          </a:p>
          <a:p>
            <a:pPr lvl="1">
              <a:buFont typeface="Arial" pitchFamily="34" charset="0"/>
              <a:buChar char="•"/>
            </a:pPr>
            <a:r>
              <a:rPr lang="en-US" sz="2200" dirty="0" smtClean="0">
                <a:solidFill>
                  <a:schemeClr val="accent4">
                    <a:lumMod val="50000"/>
                  </a:schemeClr>
                </a:solidFill>
                <a:latin typeface="Arial" pitchFamily="34" charset="0"/>
                <a:cs typeface="Arial" pitchFamily="34" charset="0"/>
              </a:rPr>
              <a:t> entertainment, transportation (e.g. automobile, aeronautics), </a:t>
            </a:r>
          </a:p>
          <a:p>
            <a:pPr lvl="1">
              <a:buFont typeface="Arial" pitchFamily="34" charset="0"/>
              <a:buChar char="•"/>
            </a:pPr>
            <a:r>
              <a:rPr lang="en-US" sz="2200" dirty="0" smtClean="0">
                <a:solidFill>
                  <a:schemeClr val="accent4">
                    <a:lumMod val="50000"/>
                  </a:schemeClr>
                </a:solidFill>
                <a:latin typeface="Arial" pitchFamily="34" charset="0"/>
                <a:cs typeface="Arial" pitchFamily="34" charset="0"/>
              </a:rPr>
              <a:t> economic exchanges (e.g. ecommerce), etc. </a:t>
            </a:r>
            <a:endParaRPr lang="en-US" sz="2200" dirty="0">
              <a:solidFill>
                <a:schemeClr val="accent4">
                  <a:lumMod val="50000"/>
                </a:schemeClr>
              </a:solidFill>
              <a:latin typeface="Arial" pitchFamily="34" charset="0"/>
              <a:cs typeface="Arial" pitchFamily="34" charset="0"/>
            </a:endParaRPr>
          </a:p>
        </p:txBody>
      </p:sp>
      <p:cxnSp>
        <p:nvCxnSpPr>
          <p:cNvPr id="6" name="Straight Connector 5"/>
          <p:cNvCxnSpPr/>
          <p:nvPr/>
        </p:nvCxnSpPr>
        <p:spPr>
          <a:xfrm>
            <a:off x="630654" y="1501144"/>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body" idx="4294967295"/>
          </p:nvPr>
        </p:nvSpPr>
        <p:spPr>
          <a:xfrm>
            <a:off x="1046164" y="1916113"/>
            <a:ext cx="11145837" cy="4556125"/>
          </a:xfrm>
        </p:spPr>
        <p:txBody>
          <a:bodyPr>
            <a:normAutofit/>
          </a:bodyPr>
          <a:lstStyle/>
          <a:p>
            <a:pPr algn="just">
              <a:lnSpc>
                <a:spcPct val="150000"/>
              </a:lnSpc>
            </a:pPr>
            <a:r>
              <a:rPr lang="en-US" sz="2200" dirty="0">
                <a:solidFill>
                  <a:schemeClr val="accent4">
                    <a:lumMod val="50000"/>
                  </a:schemeClr>
                </a:solidFill>
                <a:latin typeface="Arial" pitchFamily="34" charset="0"/>
                <a:cs typeface="Arial" pitchFamily="34" charset="0"/>
              </a:rPr>
              <a:t>The term </a:t>
            </a:r>
            <a:r>
              <a:rPr lang="en-US" sz="2200" b="1" dirty="0">
                <a:solidFill>
                  <a:schemeClr val="accent4">
                    <a:lumMod val="50000"/>
                  </a:schemeClr>
                </a:solidFill>
                <a:latin typeface="Arial" pitchFamily="34" charset="0"/>
                <a:cs typeface="Arial" pitchFamily="34" charset="0"/>
              </a:rPr>
              <a:t>‘defect’ </a:t>
            </a:r>
            <a:r>
              <a:rPr lang="en-US" sz="2200" dirty="0">
                <a:solidFill>
                  <a:schemeClr val="accent4">
                    <a:lumMod val="50000"/>
                  </a:schemeClr>
                </a:solidFill>
                <a:latin typeface="Arial" pitchFamily="34" charset="0"/>
                <a:cs typeface="Arial" pitchFamily="34" charset="0"/>
              </a:rPr>
              <a:t>generally refer to the some problem with software either with </a:t>
            </a:r>
            <a:endParaRPr lang="en-US" sz="2200" dirty="0" smtClean="0">
              <a:solidFill>
                <a:schemeClr val="accent4">
                  <a:lumMod val="50000"/>
                </a:schemeClr>
              </a:solidFill>
              <a:latin typeface="Arial" pitchFamily="34" charset="0"/>
              <a:cs typeface="Arial" pitchFamily="34" charset="0"/>
            </a:endParaRPr>
          </a:p>
          <a:p>
            <a:pPr algn="just">
              <a:lnSpc>
                <a:spcPct val="150000"/>
              </a:lnSpc>
              <a:buNone/>
            </a:pPr>
            <a:r>
              <a:rPr lang="en-US" sz="2200" dirty="0" smtClean="0">
                <a:solidFill>
                  <a:schemeClr val="accent4">
                    <a:lumMod val="50000"/>
                  </a:schemeClr>
                </a:solidFill>
                <a:latin typeface="Arial" pitchFamily="34" charset="0"/>
                <a:cs typeface="Arial" pitchFamily="34" charset="0"/>
              </a:rPr>
              <a:t>    its </a:t>
            </a:r>
            <a:r>
              <a:rPr lang="en-US" sz="2200" dirty="0">
                <a:solidFill>
                  <a:schemeClr val="accent4">
                    <a:lumMod val="50000"/>
                  </a:schemeClr>
                </a:solidFill>
                <a:latin typeface="Arial" pitchFamily="34" charset="0"/>
                <a:cs typeface="Arial" pitchFamily="34" charset="0"/>
              </a:rPr>
              <a:t>external or internal characteristics</a:t>
            </a:r>
          </a:p>
          <a:p>
            <a:pPr algn="just">
              <a:lnSpc>
                <a:spcPct val="150000"/>
              </a:lnSpc>
            </a:pPr>
            <a:r>
              <a:rPr lang="en-US" sz="2200" b="1" dirty="0">
                <a:solidFill>
                  <a:schemeClr val="accent4">
                    <a:lumMod val="50000"/>
                  </a:schemeClr>
                </a:solidFill>
                <a:latin typeface="Arial" pitchFamily="34" charset="0"/>
                <a:cs typeface="Arial" pitchFamily="34" charset="0"/>
              </a:rPr>
              <a:t>Failure</a:t>
            </a:r>
            <a:r>
              <a:rPr lang="en-US" sz="2200" dirty="0">
                <a:solidFill>
                  <a:schemeClr val="accent4">
                    <a:lumMod val="50000"/>
                  </a:schemeClr>
                </a:solidFill>
                <a:latin typeface="Arial" pitchFamily="34" charset="0"/>
                <a:cs typeface="Arial" pitchFamily="34" charset="0"/>
              </a:rPr>
              <a:t>: The inability of a system or component to perform its required </a:t>
            </a:r>
            <a:endParaRPr lang="en-US" sz="2200" dirty="0" smtClean="0">
              <a:solidFill>
                <a:schemeClr val="accent4">
                  <a:lumMod val="50000"/>
                </a:schemeClr>
              </a:solidFill>
              <a:latin typeface="Arial" pitchFamily="34" charset="0"/>
              <a:cs typeface="Arial" pitchFamily="34" charset="0"/>
            </a:endParaRPr>
          </a:p>
          <a:p>
            <a:pPr algn="just">
              <a:lnSpc>
                <a:spcPct val="150000"/>
              </a:lnSpc>
              <a:buNone/>
            </a:pPr>
            <a:r>
              <a:rPr lang="en-US" sz="2200" dirty="0" smtClean="0">
                <a:solidFill>
                  <a:schemeClr val="accent4">
                    <a:lumMod val="50000"/>
                  </a:schemeClr>
                </a:solidFill>
                <a:latin typeface="Arial" pitchFamily="34" charset="0"/>
                <a:cs typeface="Arial" pitchFamily="34" charset="0"/>
              </a:rPr>
              <a:t>     functions </a:t>
            </a:r>
            <a:r>
              <a:rPr lang="en-US" sz="2200" dirty="0">
                <a:solidFill>
                  <a:schemeClr val="accent4">
                    <a:lumMod val="50000"/>
                  </a:schemeClr>
                </a:solidFill>
                <a:latin typeface="Arial" pitchFamily="34" charset="0"/>
                <a:cs typeface="Arial" pitchFamily="34" charset="0"/>
              </a:rPr>
              <a:t>within specified performance requirements</a:t>
            </a:r>
          </a:p>
          <a:p>
            <a:pPr algn="just">
              <a:lnSpc>
                <a:spcPct val="150000"/>
              </a:lnSpc>
            </a:pPr>
            <a:r>
              <a:rPr lang="en-US" sz="2200" b="1" dirty="0">
                <a:solidFill>
                  <a:schemeClr val="accent4">
                    <a:lumMod val="50000"/>
                  </a:schemeClr>
                </a:solidFill>
                <a:latin typeface="Arial" pitchFamily="34" charset="0"/>
                <a:cs typeface="Arial" pitchFamily="34" charset="0"/>
              </a:rPr>
              <a:t>Fault</a:t>
            </a:r>
            <a:r>
              <a:rPr lang="en-US" sz="2200" dirty="0">
                <a:solidFill>
                  <a:schemeClr val="accent4">
                    <a:lumMod val="50000"/>
                  </a:schemeClr>
                </a:solidFill>
                <a:latin typeface="Arial" pitchFamily="34" charset="0"/>
                <a:cs typeface="Arial" pitchFamily="34" charset="0"/>
              </a:rPr>
              <a:t>: An incorrect step, process, or data definition in a computer program</a:t>
            </a:r>
          </a:p>
          <a:p>
            <a:pPr algn="just">
              <a:lnSpc>
                <a:spcPct val="150000"/>
              </a:lnSpc>
            </a:pPr>
            <a:r>
              <a:rPr lang="en-US" sz="2200" b="1" dirty="0">
                <a:solidFill>
                  <a:schemeClr val="accent4">
                    <a:lumMod val="50000"/>
                  </a:schemeClr>
                </a:solidFill>
                <a:latin typeface="Arial" pitchFamily="34" charset="0"/>
                <a:cs typeface="Arial" pitchFamily="34" charset="0"/>
              </a:rPr>
              <a:t>Error</a:t>
            </a:r>
            <a:r>
              <a:rPr lang="en-US" sz="2200" dirty="0">
                <a:solidFill>
                  <a:schemeClr val="accent4">
                    <a:lumMod val="50000"/>
                  </a:schemeClr>
                </a:solidFill>
                <a:latin typeface="Arial" pitchFamily="34" charset="0"/>
                <a:cs typeface="Arial" pitchFamily="34" charset="0"/>
              </a:rPr>
              <a:t>: A human action that produces an incorrect result.</a:t>
            </a:r>
          </a:p>
          <a:p>
            <a:pPr algn="just">
              <a:lnSpc>
                <a:spcPct val="150000"/>
              </a:lnSpc>
            </a:pPr>
            <a:r>
              <a:rPr lang="en-US" sz="2200" dirty="0">
                <a:solidFill>
                  <a:schemeClr val="accent4">
                    <a:lumMod val="50000"/>
                  </a:schemeClr>
                </a:solidFill>
                <a:latin typeface="Arial" pitchFamily="34" charset="0"/>
                <a:cs typeface="Arial" pitchFamily="34" charset="0"/>
              </a:rPr>
              <a:t>Error, fault and failure collectively refer to as </a:t>
            </a:r>
            <a:r>
              <a:rPr lang="en-US" sz="2200" i="1" dirty="0">
                <a:solidFill>
                  <a:schemeClr val="accent4">
                    <a:lumMod val="50000"/>
                  </a:schemeClr>
                </a:solidFill>
                <a:latin typeface="Arial" pitchFamily="34" charset="0"/>
                <a:cs typeface="Arial" pitchFamily="34" charset="0"/>
              </a:rPr>
              <a:t>defects</a:t>
            </a:r>
          </a:p>
        </p:txBody>
      </p:sp>
      <p:sp>
        <p:nvSpPr>
          <p:cNvPr id="56323" name="Rectangle 3"/>
          <p:cNvSpPr>
            <a:spLocks noChangeArrowheads="1"/>
          </p:cNvSpPr>
          <p:nvPr/>
        </p:nvSpPr>
        <p:spPr bwMode="auto">
          <a:xfrm>
            <a:off x="239184" y="276225"/>
            <a:ext cx="6847416" cy="1143000"/>
          </a:xfrm>
          <a:prstGeom prst="rect">
            <a:avLst/>
          </a:prstGeom>
          <a:noFill/>
          <a:ln w="9525">
            <a:noFill/>
            <a:miter lim="800000"/>
            <a:headEnd/>
            <a:tailEnd/>
          </a:ln>
          <a:effectLst/>
        </p:spPr>
        <p:txBody>
          <a:bodyPr anchor="b"/>
          <a:lstStyle/>
          <a:p>
            <a:pPr algn="ctr"/>
            <a:r>
              <a:rPr lang="en-GB" sz="3200" b="1" dirty="0">
                <a:solidFill>
                  <a:schemeClr val="accent4">
                    <a:lumMod val="50000"/>
                  </a:schemeClr>
                </a:solidFill>
                <a:latin typeface="Arial" pitchFamily="34" charset="0"/>
                <a:cs typeface="Arial" pitchFamily="34" charset="0"/>
              </a:rPr>
              <a:t>Importance </a:t>
            </a:r>
            <a:r>
              <a:rPr lang="en-GB" sz="3200" i="1" dirty="0">
                <a:solidFill>
                  <a:schemeClr val="accent4">
                    <a:lumMod val="50000"/>
                  </a:schemeClr>
                </a:solidFill>
                <a:latin typeface="Arial" pitchFamily="34" charset="0"/>
                <a:cs typeface="Arial" pitchFamily="34" charset="0"/>
              </a:rPr>
              <a:t>of  </a:t>
            </a:r>
            <a:r>
              <a:rPr lang="en-GB" sz="3200" b="1" dirty="0">
                <a:solidFill>
                  <a:schemeClr val="accent4">
                    <a:lumMod val="50000"/>
                  </a:schemeClr>
                </a:solidFill>
                <a:latin typeface="Arial" pitchFamily="34" charset="0"/>
                <a:cs typeface="Arial" pitchFamily="34" charset="0"/>
              </a:rPr>
              <a:t>Software Quality </a:t>
            </a:r>
          </a:p>
        </p:txBody>
      </p:sp>
      <p:cxnSp>
        <p:nvCxnSpPr>
          <p:cNvPr id="5" name="Straight Connector 4"/>
          <p:cNvCxnSpPr/>
          <p:nvPr/>
        </p:nvCxnSpPr>
        <p:spPr>
          <a:xfrm>
            <a:off x="1430754" y="1634494"/>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body" idx="4294967295"/>
          </p:nvPr>
        </p:nvSpPr>
        <p:spPr>
          <a:xfrm>
            <a:off x="736600" y="1884363"/>
            <a:ext cx="9569451" cy="3981450"/>
          </a:xfrm>
        </p:spPr>
        <p:txBody>
          <a:bodyPr/>
          <a:lstStyle/>
          <a:p>
            <a:pPr algn="just">
              <a:lnSpc>
                <a:spcPct val="150000"/>
              </a:lnSpc>
              <a:buFont typeface="Wingdings" pitchFamily="2" charset="2"/>
              <a:buNone/>
            </a:pPr>
            <a:r>
              <a:rPr lang="en-US" sz="2100" dirty="0">
                <a:solidFill>
                  <a:schemeClr val="accent4">
                    <a:lumMod val="50000"/>
                  </a:schemeClr>
                </a:solidFill>
                <a:latin typeface="Arial" pitchFamily="34" charset="0"/>
                <a:cs typeface="Arial" pitchFamily="34" charset="0"/>
              </a:rPr>
              <a:t>		</a:t>
            </a:r>
            <a:r>
              <a:rPr lang="en-US" sz="2000" dirty="0">
                <a:solidFill>
                  <a:schemeClr val="accent4">
                    <a:lumMod val="50000"/>
                  </a:schemeClr>
                </a:solidFill>
                <a:latin typeface="Arial" pitchFamily="34" charset="0"/>
                <a:cs typeface="Arial" pitchFamily="34" charset="0"/>
              </a:rPr>
              <a:t>	</a:t>
            </a:r>
            <a:r>
              <a:rPr lang="en-US" sz="2200" b="1" dirty="0">
                <a:solidFill>
                  <a:schemeClr val="accent4">
                    <a:lumMod val="50000"/>
                  </a:schemeClr>
                </a:solidFill>
                <a:latin typeface="Arial" pitchFamily="34" charset="0"/>
                <a:cs typeface="Arial" pitchFamily="34" charset="0"/>
              </a:rPr>
              <a:t>errors </a:t>
            </a:r>
            <a:r>
              <a:rPr lang="en-US" sz="2200" b="1" dirty="0">
                <a:solidFill>
                  <a:schemeClr val="accent4">
                    <a:lumMod val="50000"/>
                  </a:schemeClr>
                </a:solidFill>
                <a:latin typeface="Arial" pitchFamily="34" charset="0"/>
                <a:cs typeface="Arial" pitchFamily="34" charset="0"/>
                <a:sym typeface="Wingdings" pitchFamily="2" charset="2"/>
              </a:rPr>
              <a:t> </a:t>
            </a:r>
            <a:r>
              <a:rPr lang="en-US" sz="2200" b="1" dirty="0">
                <a:solidFill>
                  <a:schemeClr val="accent4">
                    <a:lumMod val="50000"/>
                  </a:schemeClr>
                </a:solidFill>
                <a:latin typeface="Arial" pitchFamily="34" charset="0"/>
                <a:cs typeface="Arial" pitchFamily="34" charset="0"/>
              </a:rPr>
              <a:t>faults </a:t>
            </a:r>
            <a:r>
              <a:rPr lang="en-US" sz="2200" b="1" dirty="0">
                <a:solidFill>
                  <a:schemeClr val="accent4">
                    <a:lumMod val="50000"/>
                  </a:schemeClr>
                </a:solidFill>
                <a:latin typeface="Arial" pitchFamily="34" charset="0"/>
                <a:cs typeface="Arial" pitchFamily="34" charset="0"/>
                <a:sym typeface="Wingdings" pitchFamily="2" charset="2"/>
              </a:rPr>
              <a:t></a:t>
            </a:r>
            <a:r>
              <a:rPr lang="en-US" sz="2200" b="1" dirty="0">
                <a:solidFill>
                  <a:schemeClr val="accent4">
                    <a:lumMod val="50000"/>
                  </a:schemeClr>
                </a:solidFill>
                <a:latin typeface="Arial" pitchFamily="34" charset="0"/>
                <a:cs typeface="Arial" pitchFamily="34" charset="0"/>
              </a:rPr>
              <a:t> failures</a:t>
            </a:r>
          </a:p>
          <a:p>
            <a:pPr algn="just">
              <a:lnSpc>
                <a:spcPct val="150000"/>
              </a:lnSpc>
            </a:pPr>
            <a:r>
              <a:rPr lang="en-US" sz="2200" b="1" dirty="0">
                <a:solidFill>
                  <a:schemeClr val="accent4">
                    <a:lumMod val="50000"/>
                  </a:schemeClr>
                </a:solidFill>
                <a:latin typeface="Arial" pitchFamily="34" charset="0"/>
                <a:cs typeface="Arial" pitchFamily="34" charset="0"/>
              </a:rPr>
              <a:t>Errors may cause faults to be injected into the software, and faults may cause failures when the software is executed</a:t>
            </a:r>
          </a:p>
          <a:p>
            <a:pPr>
              <a:lnSpc>
                <a:spcPct val="150000"/>
              </a:lnSpc>
            </a:pPr>
            <a:r>
              <a:rPr lang="en-US" sz="2200" b="1" dirty="0">
                <a:solidFill>
                  <a:schemeClr val="accent4">
                    <a:lumMod val="50000"/>
                  </a:schemeClr>
                </a:solidFill>
                <a:latin typeface="Arial" pitchFamily="34" charset="0"/>
                <a:cs typeface="Arial" pitchFamily="34" charset="0"/>
              </a:rPr>
              <a:t>A single error may cause many faults, such as in the case that a wrong algorithm is applied in multiple modules and causes multiple faults, and a single fault may cause many failures in repeated executions</a:t>
            </a:r>
          </a:p>
        </p:txBody>
      </p:sp>
      <p:sp>
        <p:nvSpPr>
          <p:cNvPr id="58371" name="Rectangle 3"/>
          <p:cNvSpPr>
            <a:spLocks noChangeArrowheads="1"/>
          </p:cNvSpPr>
          <p:nvPr/>
        </p:nvSpPr>
        <p:spPr bwMode="auto">
          <a:xfrm>
            <a:off x="228600" y="409575"/>
            <a:ext cx="9144000" cy="1143000"/>
          </a:xfrm>
          <a:prstGeom prst="rect">
            <a:avLst/>
          </a:prstGeom>
          <a:noFill/>
          <a:ln w="9525">
            <a:noFill/>
            <a:miter lim="800000"/>
            <a:headEnd/>
            <a:tailEnd/>
          </a:ln>
          <a:effectLst/>
        </p:spPr>
        <p:txBody>
          <a:bodyPr anchor="b"/>
          <a:lstStyle/>
          <a:p>
            <a:pPr algn="ctr"/>
            <a:r>
              <a:rPr lang="en-GB" sz="3200" b="1" dirty="0">
                <a:solidFill>
                  <a:schemeClr val="accent4">
                    <a:lumMod val="50000"/>
                  </a:schemeClr>
                </a:solidFill>
                <a:latin typeface="Arial" pitchFamily="34" charset="0"/>
                <a:cs typeface="Arial" pitchFamily="34" charset="0"/>
              </a:rPr>
              <a:t>Importance </a:t>
            </a:r>
            <a:r>
              <a:rPr lang="en-GB" sz="3200" i="1" dirty="0">
                <a:solidFill>
                  <a:schemeClr val="accent4">
                    <a:lumMod val="50000"/>
                  </a:schemeClr>
                </a:solidFill>
                <a:latin typeface="Arial" pitchFamily="34" charset="0"/>
                <a:cs typeface="Arial" pitchFamily="34" charset="0"/>
              </a:rPr>
              <a:t>of  </a:t>
            </a:r>
            <a:r>
              <a:rPr lang="en-GB" sz="3200" b="1" dirty="0">
                <a:solidFill>
                  <a:schemeClr val="accent4">
                    <a:lumMod val="50000"/>
                  </a:schemeClr>
                </a:solidFill>
                <a:latin typeface="Arial" pitchFamily="34" charset="0"/>
                <a:cs typeface="Arial" pitchFamily="34" charset="0"/>
              </a:rPr>
              <a:t>Software Quality </a:t>
            </a:r>
          </a:p>
        </p:txBody>
      </p:sp>
      <p:cxnSp>
        <p:nvCxnSpPr>
          <p:cNvPr id="5" name="Straight Connector 4"/>
          <p:cNvCxnSpPr/>
          <p:nvPr/>
        </p:nvCxnSpPr>
        <p:spPr>
          <a:xfrm>
            <a:off x="1030703" y="1748794"/>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4294967295"/>
          </p:nvPr>
        </p:nvSpPr>
        <p:spPr>
          <a:xfrm>
            <a:off x="742951" y="2536827"/>
            <a:ext cx="9956800" cy="3959225"/>
          </a:xfrm>
        </p:spPr>
        <p:txBody>
          <a:bodyPr>
            <a:normAutofit/>
          </a:bodyPr>
          <a:lstStyle/>
          <a:p>
            <a:pPr algn="just">
              <a:lnSpc>
                <a:spcPct val="140000"/>
              </a:lnSpc>
            </a:pPr>
            <a:r>
              <a:rPr lang="en-US" sz="2200" dirty="0">
                <a:solidFill>
                  <a:schemeClr val="accent4">
                    <a:lumMod val="50000"/>
                  </a:schemeClr>
                </a:solidFill>
                <a:latin typeface="Arial" pitchFamily="34" charset="0"/>
                <a:cs typeface="Arial" pitchFamily="34" charset="0"/>
              </a:rPr>
              <a:t>faults which do not cause a failure under the given scenarios are typically called </a:t>
            </a:r>
            <a:r>
              <a:rPr lang="en-US" sz="2200" b="1" i="1" dirty="0">
                <a:solidFill>
                  <a:schemeClr val="accent4">
                    <a:lumMod val="50000"/>
                  </a:schemeClr>
                </a:solidFill>
                <a:latin typeface="Arial" pitchFamily="34" charset="0"/>
                <a:cs typeface="Arial" pitchFamily="34" charset="0"/>
              </a:rPr>
              <a:t>dormant </a:t>
            </a:r>
            <a:r>
              <a:rPr lang="en-US" sz="2200" dirty="0">
                <a:solidFill>
                  <a:schemeClr val="accent4">
                    <a:lumMod val="50000"/>
                  </a:schemeClr>
                </a:solidFill>
                <a:latin typeface="Arial" pitchFamily="34" charset="0"/>
                <a:cs typeface="Arial" pitchFamily="34" charset="0"/>
              </a:rPr>
              <a:t>or </a:t>
            </a:r>
            <a:r>
              <a:rPr lang="en-US" sz="2200" b="1" i="1" dirty="0">
                <a:solidFill>
                  <a:schemeClr val="accent4">
                    <a:lumMod val="50000"/>
                  </a:schemeClr>
                </a:solidFill>
                <a:latin typeface="Arial" pitchFamily="34" charset="0"/>
                <a:cs typeface="Arial" pitchFamily="34" charset="0"/>
              </a:rPr>
              <a:t>latent </a:t>
            </a:r>
            <a:r>
              <a:rPr lang="en-US" sz="2200" dirty="0">
                <a:solidFill>
                  <a:schemeClr val="accent4">
                    <a:lumMod val="50000"/>
                  </a:schemeClr>
                </a:solidFill>
                <a:latin typeface="Arial" pitchFamily="34" charset="0"/>
                <a:cs typeface="Arial" pitchFamily="34" charset="0"/>
              </a:rPr>
              <a:t>faults, which may still cause problems under a different set of scenarios or </a:t>
            </a:r>
            <a:r>
              <a:rPr lang="en-US" sz="2200" dirty="0" smtClean="0">
                <a:solidFill>
                  <a:schemeClr val="accent4">
                    <a:lumMod val="50000"/>
                  </a:schemeClr>
                </a:solidFill>
                <a:latin typeface="Arial" pitchFamily="34" charset="0"/>
                <a:cs typeface="Arial" pitchFamily="34" charset="0"/>
              </a:rPr>
              <a:t>circumstances</a:t>
            </a:r>
          </a:p>
          <a:p>
            <a:r>
              <a:rPr lang="en-US" sz="2200" b="1" dirty="0" smtClean="0">
                <a:solidFill>
                  <a:schemeClr val="accent4">
                    <a:lumMod val="50000"/>
                  </a:schemeClr>
                </a:solidFill>
                <a:latin typeface="Arial" pitchFamily="34" charset="0"/>
                <a:cs typeface="Arial" pitchFamily="34" charset="0"/>
              </a:rPr>
              <a:t>software</a:t>
            </a:r>
            <a:r>
              <a:rPr lang="en-US" sz="2200" dirty="0" smtClean="0">
                <a:solidFill>
                  <a:schemeClr val="accent4">
                    <a:lumMod val="50000"/>
                  </a:schemeClr>
                </a:solidFill>
                <a:latin typeface="Arial" pitchFamily="34" charset="0"/>
                <a:cs typeface="Arial" pitchFamily="34" charset="0"/>
              </a:rPr>
              <a:t> can be seen as a series of </a:t>
            </a:r>
            <a:r>
              <a:rPr lang="en-US" sz="2200" b="1" dirty="0" smtClean="0">
                <a:solidFill>
                  <a:schemeClr val="accent4">
                    <a:lumMod val="50000"/>
                  </a:schemeClr>
                </a:solidFill>
                <a:latin typeface="Arial" pitchFamily="34" charset="0"/>
                <a:cs typeface="Arial" pitchFamily="34" charset="0"/>
              </a:rPr>
              <a:t>imperfect translation processes</a:t>
            </a:r>
            <a:r>
              <a:rPr lang="en-US" sz="2200" dirty="0" smtClean="0">
                <a:solidFill>
                  <a:schemeClr val="accent4">
                    <a:lumMod val="50000"/>
                  </a:schemeClr>
                </a:solidFill>
                <a:latin typeface="Arial" pitchFamily="34" charset="0"/>
                <a:cs typeface="Arial" pitchFamily="34" charset="0"/>
              </a:rPr>
              <a:t>. Each of these translations </a:t>
            </a:r>
            <a:r>
              <a:rPr lang="en-US" sz="2200" b="1" dirty="0" smtClean="0">
                <a:solidFill>
                  <a:schemeClr val="accent4">
                    <a:lumMod val="50000"/>
                  </a:schemeClr>
                </a:solidFill>
                <a:latin typeface="Arial" pitchFamily="34" charset="0"/>
                <a:cs typeface="Arial" pitchFamily="34" charset="0"/>
              </a:rPr>
              <a:t>produces a work product or deliverable</a:t>
            </a:r>
            <a:r>
              <a:rPr lang="en-US" sz="2200" dirty="0" smtClean="0">
                <a:solidFill>
                  <a:schemeClr val="accent4">
                    <a:lumMod val="50000"/>
                  </a:schemeClr>
                </a:solidFill>
                <a:latin typeface="Arial" pitchFamily="34" charset="0"/>
                <a:cs typeface="Arial" pitchFamily="34" charset="0"/>
              </a:rPr>
              <a:t>. </a:t>
            </a:r>
          </a:p>
          <a:p>
            <a:pPr>
              <a:buNone/>
            </a:pPr>
            <a:endParaRPr lang="en-US" sz="2200" dirty="0" smtClean="0">
              <a:solidFill>
                <a:schemeClr val="accent4">
                  <a:lumMod val="50000"/>
                </a:schemeClr>
              </a:solidFill>
              <a:latin typeface="Arial" pitchFamily="34" charset="0"/>
              <a:cs typeface="Arial" pitchFamily="34" charset="0"/>
            </a:endParaRPr>
          </a:p>
          <a:p>
            <a:r>
              <a:rPr lang="en-US" sz="2200" b="1" dirty="0" smtClean="0">
                <a:solidFill>
                  <a:schemeClr val="accent4">
                    <a:lumMod val="50000"/>
                  </a:schemeClr>
                </a:solidFill>
                <a:latin typeface="Arial" pitchFamily="34" charset="0"/>
                <a:cs typeface="Arial" pitchFamily="34" charset="0"/>
              </a:rPr>
              <a:t>software errors are introduced </a:t>
            </a:r>
            <a:r>
              <a:rPr lang="en-US" sz="2200" dirty="0" smtClean="0">
                <a:solidFill>
                  <a:schemeClr val="accent4">
                    <a:lumMod val="50000"/>
                  </a:schemeClr>
                </a:solidFill>
                <a:latin typeface="Arial" pitchFamily="34" charset="0"/>
                <a:cs typeface="Arial" pitchFamily="34" charset="0"/>
              </a:rPr>
              <a:t>when there is a </a:t>
            </a:r>
            <a:r>
              <a:rPr lang="en-US" sz="2200" b="1" dirty="0" smtClean="0">
                <a:solidFill>
                  <a:schemeClr val="accent4">
                    <a:lumMod val="50000"/>
                  </a:schemeClr>
                </a:solidFill>
                <a:latin typeface="Arial" pitchFamily="34" charset="0"/>
                <a:cs typeface="Arial" pitchFamily="34" charset="0"/>
              </a:rPr>
              <a:t>failure to completely </a:t>
            </a:r>
            <a:r>
              <a:rPr lang="en-US" sz="2200" dirty="0" smtClean="0">
                <a:solidFill>
                  <a:schemeClr val="accent4">
                    <a:lumMod val="50000"/>
                  </a:schemeClr>
                </a:solidFill>
                <a:latin typeface="Arial" pitchFamily="34" charset="0"/>
                <a:cs typeface="Arial" pitchFamily="34" charset="0"/>
              </a:rPr>
              <a:t>and </a:t>
            </a:r>
            <a:r>
              <a:rPr lang="en-US" sz="2200" b="1" dirty="0" smtClean="0">
                <a:solidFill>
                  <a:schemeClr val="accent4">
                    <a:lumMod val="50000"/>
                  </a:schemeClr>
                </a:solidFill>
                <a:latin typeface="Arial" pitchFamily="34" charset="0"/>
                <a:cs typeface="Arial" pitchFamily="34" charset="0"/>
              </a:rPr>
              <a:t>accurately translate one representation to another</a:t>
            </a:r>
            <a:r>
              <a:rPr lang="en-US" sz="2200" dirty="0" smtClean="0">
                <a:solidFill>
                  <a:schemeClr val="accent4">
                    <a:lumMod val="50000"/>
                  </a:schemeClr>
                </a:solidFill>
                <a:latin typeface="Arial" pitchFamily="34" charset="0"/>
                <a:cs typeface="Arial" pitchFamily="34" charset="0"/>
              </a:rPr>
              <a:t>, or to fully match the solution to the problem.</a:t>
            </a:r>
          </a:p>
          <a:p>
            <a:pPr algn="just">
              <a:lnSpc>
                <a:spcPct val="140000"/>
              </a:lnSpc>
            </a:pPr>
            <a:endParaRPr lang="en-US" sz="2200" dirty="0">
              <a:solidFill>
                <a:schemeClr val="accent4">
                  <a:lumMod val="50000"/>
                </a:schemeClr>
              </a:solidFill>
              <a:latin typeface="Arial" pitchFamily="34" charset="0"/>
              <a:cs typeface="Arial" pitchFamily="34" charset="0"/>
            </a:endParaRPr>
          </a:p>
          <a:p>
            <a:pPr algn="just">
              <a:lnSpc>
                <a:spcPct val="140000"/>
              </a:lnSpc>
            </a:pPr>
            <a:endParaRPr lang="en-US" sz="2200" dirty="0">
              <a:solidFill>
                <a:schemeClr val="accent4">
                  <a:lumMod val="50000"/>
                </a:schemeClr>
              </a:solidFill>
              <a:latin typeface="Arial" pitchFamily="34" charset="0"/>
              <a:cs typeface="Arial" pitchFamily="34" charset="0"/>
            </a:endParaRPr>
          </a:p>
        </p:txBody>
      </p:sp>
      <p:sp>
        <p:nvSpPr>
          <p:cNvPr id="60419" name="Rectangle 3"/>
          <p:cNvSpPr>
            <a:spLocks noChangeArrowheads="1"/>
          </p:cNvSpPr>
          <p:nvPr/>
        </p:nvSpPr>
        <p:spPr bwMode="auto">
          <a:xfrm>
            <a:off x="753535" y="295275"/>
            <a:ext cx="8219016" cy="1143000"/>
          </a:xfrm>
          <a:prstGeom prst="rect">
            <a:avLst/>
          </a:prstGeom>
          <a:noFill/>
          <a:ln w="9525">
            <a:noFill/>
            <a:miter lim="800000"/>
            <a:headEnd/>
            <a:tailEnd/>
          </a:ln>
          <a:effectLst/>
        </p:spPr>
        <p:txBody>
          <a:bodyPr anchor="b"/>
          <a:lstStyle/>
          <a:p>
            <a:pPr algn="ctr"/>
            <a:r>
              <a:rPr lang="en-GB" sz="3200" b="1" dirty="0">
                <a:solidFill>
                  <a:schemeClr val="accent4">
                    <a:lumMod val="50000"/>
                  </a:schemeClr>
                </a:solidFill>
                <a:latin typeface="Arial" pitchFamily="34" charset="0"/>
                <a:cs typeface="Arial" pitchFamily="34" charset="0"/>
              </a:rPr>
              <a:t>Importance </a:t>
            </a:r>
            <a:r>
              <a:rPr lang="en-GB" sz="3200" i="1" dirty="0">
                <a:solidFill>
                  <a:schemeClr val="accent4">
                    <a:lumMod val="50000"/>
                  </a:schemeClr>
                </a:solidFill>
                <a:latin typeface="Arial" pitchFamily="34" charset="0"/>
                <a:cs typeface="Arial" pitchFamily="34" charset="0"/>
              </a:rPr>
              <a:t>of  </a:t>
            </a:r>
            <a:r>
              <a:rPr lang="en-GB" sz="3200" b="1" dirty="0">
                <a:solidFill>
                  <a:schemeClr val="accent4">
                    <a:lumMod val="50000"/>
                  </a:schemeClr>
                </a:solidFill>
                <a:latin typeface="Arial" pitchFamily="34" charset="0"/>
                <a:cs typeface="Arial" pitchFamily="34" charset="0"/>
              </a:rPr>
              <a:t>Software Quality </a:t>
            </a:r>
          </a:p>
        </p:txBody>
      </p:sp>
      <p:cxnSp>
        <p:nvCxnSpPr>
          <p:cNvPr id="5" name="Straight Connector 4"/>
          <p:cNvCxnSpPr/>
          <p:nvPr/>
        </p:nvCxnSpPr>
        <p:spPr>
          <a:xfrm>
            <a:off x="935454" y="1977394"/>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cstate="print"/>
          <a:srcRect/>
          <a:stretch>
            <a:fillRect/>
          </a:stretch>
        </p:blipFill>
        <p:spPr bwMode="auto">
          <a:xfrm>
            <a:off x="1340070" y="11038"/>
            <a:ext cx="9490841" cy="6869476"/>
          </a:xfrm>
          <a:prstGeom prst="rect">
            <a:avLst/>
          </a:prstGeom>
          <a:noFill/>
          <a:ln w="9525">
            <a:noFill/>
            <a:miter lim="800000"/>
            <a:headEnd/>
            <a:tailEnd/>
          </a:ln>
        </p:spPr>
      </p:pic>
      <p:sp>
        <p:nvSpPr>
          <p:cNvPr id="6" name="Title 1"/>
          <p:cNvSpPr>
            <a:spLocks noGrp="1"/>
          </p:cNvSpPr>
          <p:nvPr>
            <p:ph type="title"/>
          </p:nvPr>
        </p:nvSpPr>
        <p:spPr>
          <a:xfrm>
            <a:off x="220718" y="2900856"/>
            <a:ext cx="2002220" cy="2081049"/>
          </a:xfrm>
        </p:spPr>
        <p:txBody>
          <a:bodyPr>
            <a:normAutofit/>
          </a:bodyPr>
          <a:lstStyle/>
          <a:p>
            <a:r>
              <a:rPr lang="en-US" sz="2400" b="1" dirty="0" smtClean="0">
                <a:solidFill>
                  <a:schemeClr val="accent4">
                    <a:lumMod val="50000"/>
                  </a:schemeClr>
                </a:solidFill>
                <a:latin typeface="Arial" pitchFamily="34" charset="0"/>
                <a:cs typeface="Arial" pitchFamily="34" charset="0"/>
              </a:rPr>
              <a:t>Importance of software quality</a:t>
            </a:r>
            <a:endParaRPr lang="en-US" sz="2400" b="1" dirty="0">
              <a:solidFill>
                <a:schemeClr val="accent4">
                  <a:lumMod val="50000"/>
                </a:schemeClr>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p:cNvSpPr txBox="1"/>
          <p:nvPr/>
        </p:nvSpPr>
        <p:spPr>
          <a:xfrm>
            <a:off x="1563048" y="1828802"/>
            <a:ext cx="8208749" cy="5129609"/>
          </a:xfrm>
          <a:prstGeom prst="rect">
            <a:avLst/>
          </a:prstGeom>
          <a:noFill/>
        </p:spPr>
        <p:txBody>
          <a:bodyPr vert="horz" wrap="square" lIns="0" tIns="0" rIns="0" bIns="0" rtlCol="0">
            <a:spAutoFit/>
          </a:bodyPr>
          <a:lstStyle/>
          <a:p>
            <a:pPr>
              <a:lnSpc>
                <a:spcPts val="2750"/>
              </a:lnSpc>
            </a:pPr>
            <a:r>
              <a:rPr lang="en-CA" sz="2400" b="1" dirty="0" smtClean="0">
                <a:solidFill>
                  <a:schemeClr val="accent5">
                    <a:lumMod val="50000"/>
                  </a:schemeClr>
                </a:solidFill>
                <a:latin typeface="Arial" pitchFamily="34" charset="0"/>
                <a:cs typeface="Arial" pitchFamily="34" charset="0"/>
              </a:rPr>
              <a:t>• Quality</a:t>
            </a:r>
          </a:p>
          <a:p>
            <a:pPr>
              <a:lnSpc>
                <a:spcPts val="2750"/>
              </a:lnSpc>
            </a:pPr>
            <a:endParaRPr lang="en-CA" sz="2400" b="1" dirty="0" smtClean="0">
              <a:solidFill>
                <a:schemeClr val="accent5">
                  <a:lumMod val="50000"/>
                </a:schemeClr>
              </a:solidFill>
              <a:latin typeface="Arial" pitchFamily="34" charset="0"/>
              <a:cs typeface="Arial" pitchFamily="34" charset="0"/>
            </a:endParaRPr>
          </a:p>
          <a:p>
            <a:pPr>
              <a:lnSpc>
                <a:spcPct val="160000"/>
              </a:lnSpc>
              <a:buFontTx/>
              <a:buChar char="-"/>
            </a:pPr>
            <a:r>
              <a:rPr lang="en-US" sz="2000" dirty="0" smtClean="0">
                <a:latin typeface="Arial" pitchFamily="34" charset="0"/>
                <a:cs typeface="Arial" pitchFamily="34" charset="0"/>
              </a:rPr>
              <a:t>Quality is </a:t>
            </a:r>
            <a:r>
              <a:rPr lang="en-US" sz="2000" i="1" dirty="0" smtClean="0">
                <a:latin typeface="Arial" pitchFamily="34" charset="0"/>
                <a:cs typeface="Arial" pitchFamily="34" charset="0"/>
              </a:rPr>
              <a:t>conformance</a:t>
            </a:r>
            <a:r>
              <a:rPr lang="en-US" sz="2000" dirty="0" smtClean="0">
                <a:latin typeface="Arial" pitchFamily="34" charset="0"/>
                <a:cs typeface="Arial" pitchFamily="34" charset="0"/>
              </a:rPr>
              <a:t> to r</a:t>
            </a:r>
            <a:r>
              <a:rPr lang="en-US" sz="2000" b="1" dirty="0" smtClean="0">
                <a:latin typeface="Arial" pitchFamily="34" charset="0"/>
                <a:cs typeface="Arial" pitchFamily="34" charset="0"/>
              </a:rPr>
              <a:t>equirements</a:t>
            </a:r>
            <a:r>
              <a:rPr lang="en-US" sz="2000" dirty="0" smtClean="0">
                <a:latin typeface="Arial" pitchFamily="34" charset="0"/>
                <a:cs typeface="Arial" pitchFamily="34" charset="0"/>
              </a:rPr>
              <a:t> and </a:t>
            </a:r>
            <a:r>
              <a:rPr lang="en-US" sz="2000" b="1" dirty="0" smtClean="0">
                <a:latin typeface="Arial" pitchFamily="34" charset="0"/>
                <a:cs typeface="Arial" pitchFamily="34" charset="0"/>
              </a:rPr>
              <a:t>prevention of defects</a:t>
            </a:r>
            <a:r>
              <a:rPr lang="en-US" sz="2000" dirty="0" smtClean="0">
                <a:latin typeface="Arial" pitchFamily="34" charset="0"/>
                <a:cs typeface="Arial" pitchFamily="34" charset="0"/>
              </a:rPr>
              <a:t>. </a:t>
            </a:r>
          </a:p>
          <a:p>
            <a:pPr>
              <a:lnSpc>
                <a:spcPct val="160000"/>
              </a:lnSpc>
              <a:buFontTx/>
              <a:buChar char="-"/>
            </a:pPr>
            <a:endParaRPr lang="en-US" sz="2000" dirty="0" smtClean="0">
              <a:latin typeface="Arial" pitchFamily="34" charset="0"/>
              <a:cs typeface="Arial" pitchFamily="34" charset="0"/>
            </a:endParaRPr>
          </a:p>
          <a:p>
            <a:pPr>
              <a:lnSpc>
                <a:spcPct val="160000"/>
              </a:lnSpc>
              <a:spcBef>
                <a:spcPct val="40000"/>
              </a:spcBef>
              <a:buFontTx/>
              <a:buChar char="-"/>
            </a:pPr>
            <a:r>
              <a:rPr lang="en-US" sz="2000" dirty="0" smtClean="0">
                <a:latin typeface="Arial" pitchFamily="34" charset="0"/>
                <a:cs typeface="Arial" pitchFamily="34" charset="0"/>
              </a:rPr>
              <a:t>The degree to which a system, component, or process </a:t>
            </a:r>
            <a:r>
              <a:rPr lang="en-US" sz="2000" i="1" dirty="0" smtClean="0">
                <a:latin typeface="Arial" pitchFamily="34" charset="0"/>
                <a:cs typeface="Arial" pitchFamily="34" charset="0"/>
              </a:rPr>
              <a:t>meets</a:t>
            </a:r>
            <a:r>
              <a:rPr lang="en-US" sz="2000" dirty="0" smtClean="0">
                <a:latin typeface="Arial" pitchFamily="34" charset="0"/>
                <a:cs typeface="Arial" pitchFamily="34" charset="0"/>
              </a:rPr>
              <a:t> </a:t>
            </a:r>
            <a:r>
              <a:rPr lang="en-US" sz="2000" b="1" dirty="0" smtClean="0">
                <a:latin typeface="Arial" pitchFamily="34" charset="0"/>
                <a:cs typeface="Arial" pitchFamily="34" charset="0"/>
              </a:rPr>
              <a:t>specified  </a:t>
            </a:r>
          </a:p>
          <a:p>
            <a:pPr>
              <a:lnSpc>
                <a:spcPct val="160000"/>
              </a:lnSpc>
              <a:spcBef>
                <a:spcPct val="40000"/>
              </a:spcBef>
              <a:buFontTx/>
              <a:buChar char="-"/>
            </a:pPr>
            <a:r>
              <a:rPr lang="en-US" sz="2000" b="1" dirty="0" smtClean="0">
                <a:latin typeface="Arial" pitchFamily="34" charset="0"/>
                <a:cs typeface="Arial" pitchFamily="34" charset="0"/>
              </a:rPr>
              <a:t> requirements.</a:t>
            </a:r>
          </a:p>
          <a:p>
            <a:pPr>
              <a:lnSpc>
                <a:spcPct val="160000"/>
              </a:lnSpc>
            </a:pPr>
            <a:endParaRPr lang="en-US" sz="2000" dirty="0" smtClean="0">
              <a:latin typeface="Arial" pitchFamily="34" charset="0"/>
              <a:cs typeface="Arial" pitchFamily="34" charset="0"/>
            </a:endParaRPr>
          </a:p>
          <a:p>
            <a:pPr>
              <a:lnSpc>
                <a:spcPct val="160000"/>
              </a:lnSpc>
            </a:pPr>
            <a:r>
              <a:rPr lang="en-US" sz="2000" dirty="0" smtClean="0">
                <a:latin typeface="Arial" pitchFamily="34" charset="0"/>
                <a:cs typeface="Arial" pitchFamily="34" charset="0"/>
              </a:rPr>
              <a:t>-The degree to which a system, component, or process </a:t>
            </a:r>
            <a:r>
              <a:rPr lang="en-US" sz="2000" i="1" dirty="0" smtClean="0">
                <a:latin typeface="Arial" pitchFamily="34" charset="0"/>
                <a:cs typeface="Arial" pitchFamily="34" charset="0"/>
              </a:rPr>
              <a:t>meets</a:t>
            </a:r>
            <a:r>
              <a:rPr lang="en-US" sz="2000" dirty="0" smtClean="0">
                <a:latin typeface="Arial" pitchFamily="34" charset="0"/>
                <a:cs typeface="Arial" pitchFamily="34" charset="0"/>
              </a:rPr>
              <a:t> </a:t>
            </a:r>
            <a:r>
              <a:rPr lang="en-US" sz="2000" b="1" dirty="0" smtClean="0">
                <a:latin typeface="Arial" pitchFamily="34" charset="0"/>
                <a:cs typeface="Arial" pitchFamily="34" charset="0"/>
              </a:rPr>
              <a:t>customer or user needs or expectations.</a:t>
            </a:r>
          </a:p>
          <a:p>
            <a:pPr>
              <a:lnSpc>
                <a:spcPts val="2750"/>
              </a:lnSpc>
            </a:pPr>
            <a:endParaRPr lang="en-CA" sz="2000" dirty="0" smtClean="0">
              <a:solidFill>
                <a:schemeClr val="accent5">
                  <a:lumMod val="50000"/>
                </a:schemeClr>
              </a:solidFill>
              <a:latin typeface="Arial" pitchFamily="34" charset="0"/>
              <a:cs typeface="Arial" pitchFamily="34" charset="0"/>
            </a:endParaRPr>
          </a:p>
          <a:p>
            <a:pPr>
              <a:lnSpc>
                <a:spcPts val="2750"/>
              </a:lnSpc>
            </a:pPr>
            <a:endParaRPr lang="en-CA" sz="2000" dirty="0" smtClean="0">
              <a:solidFill>
                <a:schemeClr val="accent5">
                  <a:lumMod val="50000"/>
                </a:schemeClr>
              </a:solidFill>
              <a:latin typeface="Arial" pitchFamily="34" charset="0"/>
              <a:cs typeface="Arial" pitchFamily="34" charset="0"/>
            </a:endParaRPr>
          </a:p>
        </p:txBody>
      </p:sp>
      <p:cxnSp>
        <p:nvCxnSpPr>
          <p:cNvPr id="4" name="Straight Connector 3"/>
          <p:cNvCxnSpPr/>
          <p:nvPr/>
        </p:nvCxnSpPr>
        <p:spPr>
          <a:xfrm>
            <a:off x="649703" y="1329694"/>
            <a:ext cx="8741044" cy="46495"/>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23"/>
          <p:cNvSpPr>
            <a:spLocks noChangeArrowheads="1"/>
          </p:cNvSpPr>
          <p:nvPr/>
        </p:nvSpPr>
        <p:spPr bwMode="auto">
          <a:xfrm>
            <a:off x="2362712" y="0"/>
            <a:ext cx="6292557" cy="1143000"/>
          </a:xfrm>
          <a:prstGeom prst="rect">
            <a:avLst/>
          </a:prstGeom>
          <a:noFill/>
          <a:ln w="9525">
            <a:noFill/>
            <a:miter lim="800000"/>
            <a:headEnd/>
            <a:tailEnd/>
          </a:ln>
          <a:effectLst/>
        </p:spPr>
        <p:txBody>
          <a:bodyPr anchor="b"/>
          <a:lstStyle/>
          <a:p>
            <a:pPr algn="ctr"/>
            <a:r>
              <a:rPr lang="en-GB" sz="3200" b="1" dirty="0" smtClean="0">
                <a:solidFill>
                  <a:schemeClr val="accent5">
                    <a:lumMod val="50000"/>
                  </a:schemeClr>
                </a:solidFill>
                <a:latin typeface="Arial" pitchFamily="34" charset="0"/>
                <a:cs typeface="Arial" pitchFamily="34" charset="0"/>
              </a:rPr>
              <a:t>Definition of Software </a:t>
            </a:r>
            <a:r>
              <a:rPr lang="en-GB" sz="3200" b="1" dirty="0">
                <a:solidFill>
                  <a:schemeClr val="accent5">
                    <a:lumMod val="50000"/>
                  </a:schemeClr>
                </a:solidFill>
                <a:latin typeface="Arial" pitchFamily="34" charset="0"/>
                <a:cs typeface="Arial" pitchFamily="34" charset="0"/>
              </a:rPr>
              <a:t>Quality</a:t>
            </a: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3"/>
          <p:cNvSpPr>
            <a:spLocks noGrp="1" noChangeArrowheads="1"/>
          </p:cNvSpPr>
          <p:nvPr>
            <p:ph idx="4294967295"/>
          </p:nvPr>
        </p:nvSpPr>
        <p:spPr>
          <a:xfrm>
            <a:off x="677917" y="1524000"/>
            <a:ext cx="10972800" cy="1371600"/>
          </a:xfrm>
        </p:spPr>
        <p:txBody>
          <a:bodyPr>
            <a:normAutofit/>
          </a:bodyPr>
          <a:lstStyle/>
          <a:p>
            <a:pPr>
              <a:lnSpc>
                <a:spcPct val="120000"/>
              </a:lnSpc>
            </a:pPr>
            <a:r>
              <a:rPr lang="en-US" sz="2100" b="1" dirty="0">
                <a:solidFill>
                  <a:schemeClr val="accent5">
                    <a:lumMod val="50000"/>
                  </a:schemeClr>
                </a:solidFill>
                <a:latin typeface="Arial" pitchFamily="34" charset="0"/>
                <a:cs typeface="Arial" pitchFamily="34" charset="0"/>
              </a:rPr>
              <a:t>Perceived in different domains </a:t>
            </a:r>
            <a:r>
              <a:rPr lang="en-US" sz="2100" b="1" dirty="0" smtClean="0">
                <a:solidFill>
                  <a:schemeClr val="accent5">
                    <a:lumMod val="50000"/>
                  </a:schemeClr>
                </a:solidFill>
                <a:latin typeface="Arial" pitchFamily="34" charset="0"/>
                <a:cs typeface="Arial" pitchFamily="34" charset="0"/>
              </a:rPr>
              <a:t>differently</a:t>
            </a:r>
          </a:p>
          <a:p>
            <a:pPr>
              <a:lnSpc>
                <a:spcPct val="120000"/>
              </a:lnSpc>
            </a:pPr>
            <a:r>
              <a:rPr lang="en-US" sz="2100" b="1" dirty="0" smtClean="0">
                <a:solidFill>
                  <a:schemeClr val="accent5">
                    <a:lumMod val="50000"/>
                  </a:schemeClr>
                </a:solidFill>
                <a:latin typeface="Arial" pitchFamily="34" charset="0"/>
                <a:cs typeface="Arial" pitchFamily="34" charset="0"/>
              </a:rPr>
              <a:t>Five </a:t>
            </a:r>
            <a:r>
              <a:rPr lang="en-US" sz="2100" b="1" dirty="0">
                <a:solidFill>
                  <a:schemeClr val="accent5">
                    <a:lumMod val="50000"/>
                  </a:schemeClr>
                </a:solidFill>
                <a:latin typeface="Arial" pitchFamily="34" charset="0"/>
                <a:cs typeface="Arial" pitchFamily="34" charset="0"/>
              </a:rPr>
              <a:t>major views according to (</a:t>
            </a:r>
            <a:r>
              <a:rPr lang="en-US" sz="1500" b="1" dirty="0" err="1">
                <a:solidFill>
                  <a:schemeClr val="accent5">
                    <a:lumMod val="50000"/>
                  </a:schemeClr>
                </a:solidFill>
                <a:latin typeface="Arial" pitchFamily="34" charset="0"/>
                <a:cs typeface="Arial" pitchFamily="34" charset="0"/>
              </a:rPr>
              <a:t>Kitchenham</a:t>
            </a:r>
            <a:r>
              <a:rPr lang="en-US" sz="1500" b="1" dirty="0">
                <a:solidFill>
                  <a:schemeClr val="accent5">
                    <a:lumMod val="50000"/>
                  </a:schemeClr>
                </a:solidFill>
                <a:latin typeface="Arial" pitchFamily="34" charset="0"/>
                <a:cs typeface="Arial" pitchFamily="34" charset="0"/>
              </a:rPr>
              <a:t> and Pfleeger1996, </a:t>
            </a:r>
            <a:r>
              <a:rPr lang="en-US" sz="1500" b="1" dirty="0" err="1">
                <a:solidFill>
                  <a:schemeClr val="accent5">
                    <a:lumMod val="50000"/>
                  </a:schemeClr>
                </a:solidFill>
                <a:latin typeface="Arial" pitchFamily="34" charset="0"/>
                <a:cs typeface="Arial" pitchFamily="34" charset="0"/>
              </a:rPr>
              <a:t>Pfleeger</a:t>
            </a:r>
            <a:r>
              <a:rPr lang="en-US" sz="1500" b="1" dirty="0">
                <a:solidFill>
                  <a:schemeClr val="accent5">
                    <a:lumMod val="50000"/>
                  </a:schemeClr>
                </a:solidFill>
                <a:latin typeface="Arial" pitchFamily="34" charset="0"/>
                <a:cs typeface="Arial" pitchFamily="34" charset="0"/>
              </a:rPr>
              <a:t> et al., 2002, software quality: The elusive target</a:t>
            </a:r>
            <a:r>
              <a:rPr lang="en-US" sz="2100" b="1" dirty="0">
                <a:solidFill>
                  <a:schemeClr val="accent5">
                    <a:lumMod val="50000"/>
                  </a:schemeClr>
                </a:solidFill>
                <a:latin typeface="Arial" pitchFamily="34" charset="0"/>
                <a:cs typeface="Arial" pitchFamily="34" charset="0"/>
              </a:rPr>
              <a:t>) are:</a:t>
            </a:r>
          </a:p>
        </p:txBody>
      </p:sp>
      <p:graphicFrame>
        <p:nvGraphicFramePr>
          <p:cNvPr id="66563" name="Group 3"/>
          <p:cNvGraphicFramePr>
            <a:graphicFrameLocks noGrp="1"/>
          </p:cNvGraphicFramePr>
          <p:nvPr>
            <p:extLst>
              <p:ext uri="{D42A27DB-BD31-4B8C-83A1-F6EECF244321}">
                <p14:modId xmlns="" xmlns:p14="http://schemas.microsoft.com/office/powerpoint/2010/main" val="3053815543"/>
              </p:ext>
            </p:extLst>
          </p:nvPr>
        </p:nvGraphicFramePr>
        <p:xfrm>
          <a:off x="1016000" y="2971803"/>
          <a:ext cx="9918700" cy="3558225"/>
        </p:xfrm>
        <a:graphic>
          <a:graphicData uri="http://schemas.openxmlformats.org/drawingml/2006/table">
            <a:tbl>
              <a:tblPr/>
              <a:tblGrid>
                <a:gridCol w="2892954"/>
                <a:gridCol w="7025746"/>
              </a:tblGrid>
              <a:tr h="536264">
                <a:tc>
                  <a:txBody>
                    <a:bodyPr/>
                    <a:lstStyle/>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User’s </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fitness for purpose </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264">
                <a:tc>
                  <a:txBody>
                    <a:bodyPr/>
                    <a:lstStyle/>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Manufacturing </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conformance to specification </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264">
                <a:tc>
                  <a:txBody>
                    <a:bodyPr/>
                    <a:lstStyle/>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Product </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inherent characteristics of the product </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264">
                <a:tc>
                  <a:txBody>
                    <a:bodyPr/>
                    <a:lstStyle/>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pitchFamily="34" charset="0"/>
                          <a:cs typeface="Arial" pitchFamily="34" charset="0"/>
                        </a:rPr>
                        <a:t>Value based </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pPr>
                      <a:r>
                        <a:rPr kumimoji="0" lang="en-US" sz="2000" b="0" i="0" u="none" strike="noStrike" cap="none" normalizeH="0" baseline="0" dirty="0" smtClean="0">
                          <a:ln>
                            <a:noFill/>
                          </a:ln>
                          <a:solidFill>
                            <a:schemeClr val="tx1"/>
                          </a:solidFill>
                          <a:effectLst/>
                          <a:latin typeface="Arial" pitchFamily="34" charset="0"/>
                          <a:cs typeface="Arial" pitchFamily="34" charset="0"/>
                        </a:rPr>
                        <a:t>the amount a customer is willing to pay </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18843">
                <a:tc>
                  <a:txBody>
                    <a:bodyPr/>
                    <a:lstStyle/>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defRPr/>
                      </a:pPr>
                      <a:r>
                        <a:rPr lang="en-US" sz="2000" dirty="0" smtClean="0"/>
                        <a:t>Transcendent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defRPr/>
                      </a:pPr>
                      <a:r>
                        <a:rPr lang="en-US" sz="2000" dirty="0" smtClean="0"/>
                        <a:t>(“I really like this program”) </a:t>
                      </a:r>
                    </a:p>
                    <a:p>
                      <a:pPr marL="0" marR="0" lvl="0" indent="0" algn="l" defTabSz="914400" rtl="0" eaLnBrk="1" fontAlgn="base" latinLnBrk="0" hangingPunct="1">
                        <a:lnSpc>
                          <a:spcPct val="190000"/>
                        </a:lnSpc>
                        <a:spcBef>
                          <a:spcPct val="20000"/>
                        </a:spcBef>
                        <a:spcAft>
                          <a:spcPct val="0"/>
                        </a:spcAft>
                        <a:buClr>
                          <a:schemeClr val="bg2"/>
                        </a:buClr>
                        <a:buSzPct val="75000"/>
                        <a:buFont typeface="Wingdings" pitchFamily="2" charset="2"/>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583" name="Rectangle 23"/>
          <p:cNvSpPr>
            <a:spLocks noChangeArrowheads="1"/>
          </p:cNvSpPr>
          <p:nvPr/>
        </p:nvSpPr>
        <p:spPr bwMode="auto">
          <a:xfrm>
            <a:off x="2362712" y="0"/>
            <a:ext cx="6292557" cy="1143000"/>
          </a:xfrm>
          <a:prstGeom prst="rect">
            <a:avLst/>
          </a:prstGeom>
          <a:noFill/>
          <a:ln w="9525">
            <a:noFill/>
            <a:miter lim="800000"/>
            <a:headEnd/>
            <a:tailEnd/>
          </a:ln>
          <a:effectLst/>
        </p:spPr>
        <p:txBody>
          <a:bodyPr anchor="b"/>
          <a:lstStyle/>
          <a:p>
            <a:pPr algn="ctr"/>
            <a:r>
              <a:rPr lang="en-GB" sz="3200" b="1" dirty="0" smtClean="0">
                <a:solidFill>
                  <a:schemeClr val="accent5">
                    <a:lumMod val="50000"/>
                  </a:schemeClr>
                </a:solidFill>
                <a:latin typeface="Arial" pitchFamily="34" charset="0"/>
                <a:cs typeface="Arial" pitchFamily="34" charset="0"/>
              </a:rPr>
              <a:t>Different Views of Software </a:t>
            </a:r>
            <a:r>
              <a:rPr lang="en-GB" sz="3200" b="1" dirty="0">
                <a:solidFill>
                  <a:schemeClr val="accent5">
                    <a:lumMod val="50000"/>
                  </a:schemeClr>
                </a:solidFill>
                <a:latin typeface="Arial" pitchFamily="34" charset="0"/>
                <a:cs typeface="Arial" pitchFamily="34" charset="0"/>
              </a:rPr>
              <a:t>Quality</a:t>
            </a:r>
          </a:p>
        </p:txBody>
      </p:sp>
      <p:cxnSp>
        <p:nvCxnSpPr>
          <p:cNvPr id="5" name="Straight Connector 4"/>
          <p:cNvCxnSpPr/>
          <p:nvPr/>
        </p:nvCxnSpPr>
        <p:spPr>
          <a:xfrm>
            <a:off x="649703" y="1329694"/>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7" name="Rectangle 3"/>
          <p:cNvSpPr>
            <a:spLocks noGrp="1" noChangeArrowheads="1"/>
          </p:cNvSpPr>
          <p:nvPr>
            <p:ph idx="4294967295"/>
          </p:nvPr>
        </p:nvSpPr>
        <p:spPr>
          <a:xfrm>
            <a:off x="914400" y="1447800"/>
            <a:ext cx="11277600" cy="4876800"/>
          </a:xfrm>
        </p:spPr>
        <p:txBody>
          <a:bodyPr>
            <a:normAutofit/>
          </a:bodyPr>
          <a:lstStyle/>
          <a:p>
            <a:pPr algn="just">
              <a:lnSpc>
                <a:spcPct val="150000"/>
              </a:lnSpc>
            </a:pPr>
            <a:r>
              <a:rPr lang="en-US" b="1" dirty="0">
                <a:solidFill>
                  <a:schemeClr val="accent5">
                    <a:lumMod val="50000"/>
                  </a:schemeClr>
                </a:solidFill>
                <a:latin typeface="Arial" pitchFamily="34" charset="0"/>
                <a:cs typeface="Arial" pitchFamily="34" charset="0"/>
              </a:rPr>
              <a:t>User View</a:t>
            </a:r>
          </a:p>
          <a:p>
            <a:pPr lvl="1" algn="just">
              <a:lnSpc>
                <a:spcPct val="150000"/>
              </a:lnSpc>
            </a:pPr>
            <a:r>
              <a:rPr lang="en-US" sz="2000" dirty="0">
                <a:solidFill>
                  <a:schemeClr val="accent5">
                    <a:lumMod val="50000"/>
                  </a:schemeClr>
                </a:solidFill>
                <a:latin typeface="Arial" pitchFamily="34" charset="0"/>
                <a:cs typeface="Arial" pitchFamily="34" charset="0"/>
              </a:rPr>
              <a:t>The basic building block on which fitness for use is built is the Quality Characteristic.</a:t>
            </a:r>
          </a:p>
          <a:p>
            <a:pPr lvl="1" algn="just">
              <a:lnSpc>
                <a:spcPct val="150000"/>
              </a:lnSpc>
            </a:pPr>
            <a:r>
              <a:rPr lang="en-US" sz="2000" dirty="0">
                <a:solidFill>
                  <a:schemeClr val="accent5">
                    <a:lumMod val="50000"/>
                  </a:schemeClr>
                </a:solidFill>
                <a:latin typeface="Arial" pitchFamily="34" charset="0"/>
                <a:cs typeface="Arial" pitchFamily="34" charset="0"/>
              </a:rPr>
              <a:t>Any feature (property, attribute, etc.) of the products, materials, or processes </a:t>
            </a:r>
            <a:endParaRPr lang="en-US" sz="2000" dirty="0" smtClean="0">
              <a:solidFill>
                <a:schemeClr val="accent5">
                  <a:lumMod val="50000"/>
                </a:schemeClr>
              </a:solidFill>
              <a:latin typeface="Arial" pitchFamily="34" charset="0"/>
              <a:cs typeface="Arial" pitchFamily="34" charset="0"/>
            </a:endParaRPr>
          </a:p>
          <a:p>
            <a:pPr lvl="1" algn="just">
              <a:lnSpc>
                <a:spcPct val="150000"/>
              </a:lnSpc>
              <a:buNone/>
            </a:pPr>
            <a:r>
              <a:rPr lang="en-US" sz="2000" dirty="0" smtClean="0">
                <a:solidFill>
                  <a:schemeClr val="accent5">
                    <a:lumMod val="50000"/>
                  </a:schemeClr>
                </a:solidFill>
                <a:latin typeface="Arial" pitchFamily="34" charset="0"/>
                <a:cs typeface="Arial" pitchFamily="34" charset="0"/>
              </a:rPr>
              <a:t>	which </a:t>
            </a:r>
            <a:r>
              <a:rPr lang="en-US" sz="2000" dirty="0">
                <a:solidFill>
                  <a:schemeClr val="accent5">
                    <a:lumMod val="50000"/>
                  </a:schemeClr>
                </a:solidFill>
                <a:latin typeface="Arial" pitchFamily="34" charset="0"/>
                <a:cs typeface="Arial" pitchFamily="34" charset="0"/>
              </a:rPr>
              <a:t>is needed to achieve fitness for use is a Quality Characteristic.</a:t>
            </a:r>
          </a:p>
          <a:p>
            <a:pPr algn="just">
              <a:lnSpc>
                <a:spcPct val="150000"/>
              </a:lnSpc>
            </a:pPr>
            <a:r>
              <a:rPr lang="en-US" b="1" dirty="0">
                <a:solidFill>
                  <a:schemeClr val="accent5">
                    <a:lumMod val="50000"/>
                  </a:schemeClr>
                </a:solidFill>
                <a:latin typeface="Arial" pitchFamily="34" charset="0"/>
                <a:cs typeface="Arial" pitchFamily="34" charset="0"/>
              </a:rPr>
              <a:t>Manufacturing View</a:t>
            </a:r>
          </a:p>
          <a:p>
            <a:pPr lvl="1" algn="just">
              <a:lnSpc>
                <a:spcPct val="150000"/>
              </a:lnSpc>
            </a:pPr>
            <a:r>
              <a:rPr lang="en-US" sz="2000" dirty="0">
                <a:solidFill>
                  <a:schemeClr val="accent5">
                    <a:lumMod val="50000"/>
                  </a:schemeClr>
                </a:solidFill>
                <a:latin typeface="Arial" pitchFamily="34" charset="0"/>
                <a:cs typeface="Arial" pitchFamily="34" charset="0"/>
              </a:rPr>
              <a:t>The degree to which a system, component, or process meets</a:t>
            </a:r>
          </a:p>
          <a:p>
            <a:pPr lvl="2" algn="just">
              <a:lnSpc>
                <a:spcPct val="150000"/>
              </a:lnSpc>
            </a:pPr>
            <a:r>
              <a:rPr lang="en-US" sz="2000" dirty="0">
                <a:solidFill>
                  <a:schemeClr val="accent5">
                    <a:lumMod val="50000"/>
                  </a:schemeClr>
                </a:solidFill>
                <a:latin typeface="Arial" pitchFamily="34" charset="0"/>
                <a:cs typeface="Arial" pitchFamily="34" charset="0"/>
              </a:rPr>
              <a:t>Specified requirements, customer/user needs or expectations</a:t>
            </a:r>
          </a:p>
          <a:p>
            <a:pPr lvl="2" algn="just">
              <a:lnSpc>
                <a:spcPct val="150000"/>
              </a:lnSpc>
            </a:pPr>
            <a:r>
              <a:rPr lang="en-US" sz="2000" dirty="0">
                <a:solidFill>
                  <a:schemeClr val="accent5">
                    <a:lumMod val="50000"/>
                  </a:schemeClr>
                </a:solidFill>
                <a:latin typeface="Arial" pitchFamily="34" charset="0"/>
                <a:cs typeface="Arial" pitchFamily="34" charset="0"/>
              </a:rPr>
              <a:t>Conformance to process standards</a:t>
            </a:r>
          </a:p>
        </p:txBody>
      </p:sp>
      <p:cxnSp>
        <p:nvCxnSpPr>
          <p:cNvPr id="4" name="Straight Connector 3"/>
          <p:cNvCxnSpPr/>
          <p:nvPr/>
        </p:nvCxnSpPr>
        <p:spPr>
          <a:xfrm>
            <a:off x="649703" y="1329694"/>
            <a:ext cx="8741044" cy="46495"/>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23"/>
          <p:cNvSpPr>
            <a:spLocks noChangeArrowheads="1"/>
          </p:cNvSpPr>
          <p:nvPr/>
        </p:nvSpPr>
        <p:spPr bwMode="auto">
          <a:xfrm>
            <a:off x="2362712" y="0"/>
            <a:ext cx="6292557" cy="1143000"/>
          </a:xfrm>
          <a:prstGeom prst="rect">
            <a:avLst/>
          </a:prstGeom>
          <a:noFill/>
          <a:ln w="9525">
            <a:noFill/>
            <a:miter lim="800000"/>
            <a:headEnd/>
            <a:tailEnd/>
          </a:ln>
          <a:effectLst/>
        </p:spPr>
        <p:txBody>
          <a:bodyPr anchor="b"/>
          <a:lstStyle/>
          <a:p>
            <a:pPr algn="ctr"/>
            <a:r>
              <a:rPr lang="en-GB" sz="3200" b="1" dirty="0" smtClean="0">
                <a:solidFill>
                  <a:schemeClr val="accent5">
                    <a:lumMod val="50000"/>
                  </a:schemeClr>
                </a:solidFill>
                <a:latin typeface="Arial" pitchFamily="34" charset="0"/>
                <a:cs typeface="Arial" pitchFamily="34" charset="0"/>
              </a:rPr>
              <a:t>Different Views of Software </a:t>
            </a:r>
            <a:r>
              <a:rPr lang="en-GB" sz="3200" b="1" dirty="0">
                <a:solidFill>
                  <a:schemeClr val="accent5">
                    <a:lumMod val="50000"/>
                  </a:schemeClr>
                </a:solidFill>
                <a:latin typeface="Arial" pitchFamily="34" charset="0"/>
                <a:cs typeface="Arial" pitchFamily="34" charset="0"/>
              </a:rPr>
              <a:t>Quality</a:t>
            </a: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1" name="Rectangle 3"/>
          <p:cNvSpPr>
            <a:spLocks noGrp="1" noChangeArrowheads="1"/>
          </p:cNvSpPr>
          <p:nvPr>
            <p:ph idx="4294967295"/>
          </p:nvPr>
        </p:nvSpPr>
        <p:spPr>
          <a:xfrm>
            <a:off x="1135118" y="1447800"/>
            <a:ext cx="10168759" cy="5105400"/>
          </a:xfrm>
        </p:spPr>
        <p:txBody>
          <a:bodyPr>
            <a:noAutofit/>
          </a:bodyPr>
          <a:lstStyle/>
          <a:p>
            <a:pPr algn="just">
              <a:lnSpc>
                <a:spcPct val="140000"/>
              </a:lnSpc>
            </a:pPr>
            <a:r>
              <a:rPr lang="en-US" b="1" dirty="0">
                <a:solidFill>
                  <a:schemeClr val="accent5">
                    <a:lumMod val="50000"/>
                  </a:schemeClr>
                </a:solidFill>
                <a:latin typeface="Arial" pitchFamily="34" charset="0"/>
                <a:cs typeface="Arial" pitchFamily="34" charset="0"/>
              </a:rPr>
              <a:t>Product View</a:t>
            </a:r>
          </a:p>
          <a:p>
            <a:pPr lvl="1" algn="just">
              <a:lnSpc>
                <a:spcPct val="140000"/>
              </a:lnSpc>
            </a:pPr>
            <a:r>
              <a:rPr lang="en-US" sz="2000" dirty="0">
                <a:solidFill>
                  <a:schemeClr val="accent5">
                    <a:lumMod val="50000"/>
                  </a:schemeClr>
                </a:solidFill>
                <a:latin typeface="Arial" pitchFamily="34" charset="0"/>
                <a:cs typeface="Arial" pitchFamily="34" charset="0"/>
              </a:rPr>
              <a:t>In the </a:t>
            </a:r>
            <a:r>
              <a:rPr lang="en-US" sz="2000" b="1" i="1" dirty="0">
                <a:solidFill>
                  <a:schemeClr val="accent5">
                    <a:lumMod val="50000"/>
                  </a:schemeClr>
                </a:solidFill>
                <a:latin typeface="Arial" pitchFamily="34" charset="0"/>
                <a:cs typeface="Arial" pitchFamily="34" charset="0"/>
              </a:rPr>
              <a:t>product </a:t>
            </a:r>
            <a:r>
              <a:rPr lang="en-US" sz="2000" dirty="0">
                <a:solidFill>
                  <a:schemeClr val="accent5">
                    <a:lumMod val="50000"/>
                  </a:schemeClr>
                </a:solidFill>
                <a:latin typeface="Arial" pitchFamily="34" charset="0"/>
                <a:cs typeface="Arial" pitchFamily="34" charset="0"/>
              </a:rPr>
              <a:t>view, the focus is on inherent characteristics in the product itself in the hope that controlling these internal quality indicators will result in improved external product behavior (quality in use</a:t>
            </a:r>
            <a:r>
              <a:rPr lang="en-US" sz="2000" dirty="0" smtClean="0">
                <a:solidFill>
                  <a:schemeClr val="accent5">
                    <a:lumMod val="50000"/>
                  </a:schemeClr>
                </a:solidFill>
                <a:latin typeface="Arial" pitchFamily="34" charset="0"/>
                <a:cs typeface="Arial" pitchFamily="34" charset="0"/>
              </a:rPr>
              <a:t>)</a:t>
            </a:r>
          </a:p>
          <a:p>
            <a:pPr lvl="1" algn="just">
              <a:lnSpc>
                <a:spcPct val="140000"/>
              </a:lnSpc>
              <a:buNone/>
            </a:pPr>
            <a:endParaRPr lang="en-US" sz="2000" dirty="0">
              <a:solidFill>
                <a:schemeClr val="accent5">
                  <a:lumMod val="50000"/>
                </a:schemeClr>
              </a:solidFill>
              <a:latin typeface="Arial" pitchFamily="34" charset="0"/>
              <a:cs typeface="Arial" pitchFamily="34" charset="0"/>
            </a:endParaRPr>
          </a:p>
          <a:p>
            <a:pPr algn="just">
              <a:lnSpc>
                <a:spcPct val="140000"/>
              </a:lnSpc>
            </a:pPr>
            <a:r>
              <a:rPr lang="en-US" b="1" dirty="0">
                <a:solidFill>
                  <a:schemeClr val="accent5">
                    <a:lumMod val="50000"/>
                  </a:schemeClr>
                </a:solidFill>
                <a:latin typeface="Arial" pitchFamily="34" charset="0"/>
                <a:cs typeface="Arial" pitchFamily="34" charset="0"/>
              </a:rPr>
              <a:t>Value Based View</a:t>
            </a:r>
            <a:endParaRPr lang="en-US" dirty="0">
              <a:solidFill>
                <a:schemeClr val="accent5">
                  <a:lumMod val="50000"/>
                </a:schemeClr>
              </a:solidFill>
              <a:latin typeface="Arial" pitchFamily="34" charset="0"/>
              <a:cs typeface="Arial" pitchFamily="34" charset="0"/>
            </a:endParaRPr>
          </a:p>
          <a:p>
            <a:pPr lvl="1" algn="just">
              <a:lnSpc>
                <a:spcPct val="140000"/>
              </a:lnSpc>
            </a:pPr>
            <a:r>
              <a:rPr lang="en-US" sz="2000" dirty="0">
                <a:solidFill>
                  <a:schemeClr val="accent5">
                    <a:lumMod val="50000"/>
                  </a:schemeClr>
                </a:solidFill>
                <a:latin typeface="Arial" pitchFamily="34" charset="0"/>
                <a:cs typeface="Arial" pitchFamily="34" charset="0"/>
              </a:rPr>
              <a:t>In the </a:t>
            </a:r>
            <a:r>
              <a:rPr lang="en-US" sz="2000" b="1" i="1" dirty="0">
                <a:solidFill>
                  <a:schemeClr val="accent5">
                    <a:lumMod val="50000"/>
                  </a:schemeClr>
                </a:solidFill>
                <a:latin typeface="Arial" pitchFamily="34" charset="0"/>
                <a:cs typeface="Arial" pitchFamily="34" charset="0"/>
              </a:rPr>
              <a:t>value-based </a:t>
            </a:r>
            <a:r>
              <a:rPr lang="en-US" sz="2000" dirty="0">
                <a:solidFill>
                  <a:schemeClr val="accent5">
                    <a:lumMod val="50000"/>
                  </a:schemeClr>
                </a:solidFill>
                <a:latin typeface="Arial" pitchFamily="34" charset="0"/>
                <a:cs typeface="Arial" pitchFamily="34" charset="0"/>
              </a:rPr>
              <a:t>view, quality is the customers’ willingness to pay for a software</a:t>
            </a:r>
            <a:r>
              <a:rPr lang="en-US" sz="2000" dirty="0" smtClean="0">
                <a:solidFill>
                  <a:schemeClr val="accent5">
                    <a:lumMod val="50000"/>
                  </a:schemeClr>
                </a:solidFill>
                <a:latin typeface="Arial" pitchFamily="34" charset="0"/>
                <a:cs typeface="Arial" pitchFamily="34" charset="0"/>
              </a:rPr>
              <a:t>.</a:t>
            </a:r>
            <a:endParaRPr lang="en-US" sz="2000" dirty="0">
              <a:solidFill>
                <a:schemeClr val="accent5">
                  <a:lumMod val="50000"/>
                </a:schemeClr>
              </a:solidFill>
              <a:latin typeface="Arial" pitchFamily="34" charset="0"/>
              <a:cs typeface="Arial" pitchFamily="34" charset="0"/>
            </a:endParaRPr>
          </a:p>
        </p:txBody>
      </p:sp>
      <p:cxnSp>
        <p:nvCxnSpPr>
          <p:cNvPr id="4" name="Straight Connector 3"/>
          <p:cNvCxnSpPr/>
          <p:nvPr/>
        </p:nvCxnSpPr>
        <p:spPr>
          <a:xfrm>
            <a:off x="1430754" y="1253494"/>
            <a:ext cx="8741044" cy="46495"/>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23"/>
          <p:cNvSpPr>
            <a:spLocks noChangeArrowheads="1"/>
          </p:cNvSpPr>
          <p:nvPr/>
        </p:nvSpPr>
        <p:spPr bwMode="auto">
          <a:xfrm>
            <a:off x="2362712" y="0"/>
            <a:ext cx="6292557" cy="1143000"/>
          </a:xfrm>
          <a:prstGeom prst="rect">
            <a:avLst/>
          </a:prstGeom>
          <a:noFill/>
          <a:ln w="9525">
            <a:noFill/>
            <a:miter lim="800000"/>
            <a:headEnd/>
            <a:tailEnd/>
          </a:ln>
          <a:effectLst/>
        </p:spPr>
        <p:txBody>
          <a:bodyPr anchor="b"/>
          <a:lstStyle/>
          <a:p>
            <a:pPr algn="ctr"/>
            <a:r>
              <a:rPr lang="en-GB" sz="3200" b="1" dirty="0" smtClean="0">
                <a:solidFill>
                  <a:schemeClr val="accent5">
                    <a:lumMod val="50000"/>
                  </a:schemeClr>
                </a:solidFill>
                <a:latin typeface="Arial" pitchFamily="34" charset="0"/>
                <a:cs typeface="Arial" pitchFamily="34" charset="0"/>
              </a:rPr>
              <a:t>Different Views of Software </a:t>
            </a:r>
            <a:r>
              <a:rPr lang="en-GB" sz="3200" b="1" dirty="0">
                <a:solidFill>
                  <a:schemeClr val="accent5">
                    <a:lumMod val="50000"/>
                  </a:schemeClr>
                </a:solidFill>
                <a:latin typeface="Arial" pitchFamily="34" charset="0"/>
                <a:cs typeface="Arial" pitchFamily="34" charset="0"/>
              </a:rPr>
              <a:t>Quality</a:t>
            </a:r>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4" name="Straight Connector 3"/>
          <p:cNvCxnSpPr/>
          <p:nvPr/>
        </p:nvCxnSpPr>
        <p:spPr>
          <a:xfrm>
            <a:off x="1430754" y="1253494"/>
            <a:ext cx="8741044" cy="46495"/>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2"/>
          <p:cNvSpPr txBox="1"/>
          <p:nvPr/>
        </p:nvSpPr>
        <p:spPr>
          <a:xfrm>
            <a:off x="3002561" y="537782"/>
            <a:ext cx="3459280" cy="641201"/>
          </a:xfrm>
          <a:prstGeom prst="rect">
            <a:avLst/>
          </a:prstGeom>
          <a:noFill/>
        </p:spPr>
        <p:txBody>
          <a:bodyPr vert="horz" wrap="none" lIns="0" tIns="0" rIns="0" bIns="0" rtlCol="0">
            <a:spAutoFit/>
          </a:bodyPr>
          <a:lstStyle/>
          <a:p>
            <a:pPr algn="ctr">
              <a:lnSpc>
                <a:spcPts val="2540"/>
              </a:lnSpc>
            </a:pPr>
            <a:r>
              <a:rPr lang="en-CA" sz="3200" b="1" dirty="0" smtClean="0">
                <a:solidFill>
                  <a:schemeClr val="accent4">
                    <a:lumMod val="50000"/>
                  </a:schemeClr>
                </a:solidFill>
                <a:latin typeface="Arial" pitchFamily="34" charset="0"/>
                <a:cs typeface="Arial" pitchFamily="34" charset="0"/>
              </a:rPr>
              <a:t>Achieving Quality</a:t>
            </a:r>
          </a:p>
          <a:p>
            <a:pPr algn="ctr">
              <a:lnSpc>
                <a:spcPts val="2540"/>
              </a:lnSpc>
            </a:pPr>
            <a:endParaRPr lang="en-CA" sz="3200" b="1" dirty="0">
              <a:solidFill>
                <a:schemeClr val="accent4">
                  <a:lumMod val="50000"/>
                </a:schemeClr>
              </a:solidFill>
              <a:latin typeface="Arial" pitchFamily="34" charset="0"/>
              <a:cs typeface="Arial" pitchFamily="34" charset="0"/>
            </a:endParaRPr>
          </a:p>
        </p:txBody>
      </p:sp>
      <p:sp>
        <p:nvSpPr>
          <p:cNvPr id="7" name="TextBox 3"/>
          <p:cNvSpPr txBox="1"/>
          <p:nvPr/>
        </p:nvSpPr>
        <p:spPr>
          <a:xfrm>
            <a:off x="524934" y="1278758"/>
            <a:ext cx="8303555" cy="1115690"/>
          </a:xfrm>
          <a:prstGeom prst="rect">
            <a:avLst/>
          </a:prstGeom>
          <a:noFill/>
        </p:spPr>
        <p:txBody>
          <a:bodyPr vert="horz" wrap="none" lIns="0" tIns="0" rIns="0" bIns="0" rtlCol="0">
            <a:spAutoFit/>
          </a:bodyPr>
          <a:lstStyle/>
          <a:p>
            <a:pPr>
              <a:lnSpc>
                <a:spcPts val="2900"/>
              </a:lnSpc>
            </a:pPr>
            <a:r>
              <a:rPr lang="en-CA" sz="2200" dirty="0" smtClean="0">
                <a:solidFill>
                  <a:schemeClr val="accent4">
                    <a:lumMod val="50000"/>
                  </a:schemeClr>
                </a:solidFill>
                <a:latin typeface="Arial" pitchFamily="34" charset="0"/>
                <a:cs typeface="Arial" pitchFamily="34" charset="0"/>
              </a:rPr>
              <a:t>-Achieving a high level of product or service quality is the objective</a:t>
            </a:r>
            <a:br>
              <a:rPr lang="en-CA" sz="2200" dirty="0" smtClean="0">
                <a:solidFill>
                  <a:schemeClr val="accent4">
                    <a:lumMod val="50000"/>
                  </a:schemeClr>
                </a:solidFill>
                <a:latin typeface="Arial" pitchFamily="34" charset="0"/>
                <a:cs typeface="Arial" pitchFamily="34" charset="0"/>
              </a:rPr>
            </a:br>
            <a:r>
              <a:rPr lang="en-CA" sz="2200" dirty="0" smtClean="0">
                <a:solidFill>
                  <a:schemeClr val="accent4">
                    <a:lumMod val="50000"/>
                  </a:schemeClr>
                </a:solidFill>
                <a:latin typeface="Arial" pitchFamily="34" charset="0"/>
                <a:cs typeface="Arial" pitchFamily="34" charset="0"/>
              </a:rPr>
              <a:t>of most organizations.</a:t>
            </a:r>
          </a:p>
          <a:p>
            <a:pPr>
              <a:lnSpc>
                <a:spcPts val="2900"/>
              </a:lnSpc>
            </a:pPr>
            <a:endParaRPr lang="en-CA" sz="2200" dirty="0">
              <a:solidFill>
                <a:schemeClr val="accent4">
                  <a:lumMod val="50000"/>
                </a:schemeClr>
              </a:solidFill>
              <a:latin typeface="Arial" pitchFamily="34" charset="0"/>
              <a:cs typeface="Arial" pitchFamily="34" charset="0"/>
            </a:endParaRPr>
          </a:p>
        </p:txBody>
      </p:sp>
      <p:sp>
        <p:nvSpPr>
          <p:cNvPr id="8" name="TextBox 4"/>
          <p:cNvSpPr txBox="1"/>
          <p:nvPr/>
        </p:nvSpPr>
        <p:spPr>
          <a:xfrm>
            <a:off x="572230" y="2065285"/>
            <a:ext cx="8149667" cy="718145"/>
          </a:xfrm>
          <a:prstGeom prst="rect">
            <a:avLst/>
          </a:prstGeom>
          <a:noFill/>
        </p:spPr>
        <p:txBody>
          <a:bodyPr vert="horz" wrap="none" lIns="0" tIns="0" rIns="0" bIns="0" rtlCol="0">
            <a:spAutoFit/>
          </a:bodyPr>
          <a:lstStyle/>
          <a:p>
            <a:pPr>
              <a:lnSpc>
                <a:spcPts val="2760"/>
              </a:lnSpc>
            </a:pPr>
            <a:r>
              <a:rPr lang="en-CA" sz="2200" dirty="0" smtClean="0">
                <a:solidFill>
                  <a:schemeClr val="accent4">
                    <a:lumMod val="50000"/>
                  </a:schemeClr>
                </a:solidFill>
                <a:latin typeface="Arial" pitchFamily="34" charset="0"/>
                <a:cs typeface="Arial" pitchFamily="34" charset="0"/>
              </a:rPr>
              <a:t>-It is no longer acceptable to deliver poor quality products, and fix</a:t>
            </a:r>
          </a:p>
          <a:p>
            <a:pPr>
              <a:lnSpc>
                <a:spcPts val="2760"/>
              </a:lnSpc>
            </a:pPr>
            <a:endParaRPr lang="en-CA" sz="2200" dirty="0">
              <a:solidFill>
                <a:schemeClr val="accent4">
                  <a:lumMod val="50000"/>
                </a:schemeClr>
              </a:solidFill>
              <a:latin typeface="Arial" pitchFamily="34" charset="0"/>
              <a:cs typeface="Arial" pitchFamily="34" charset="0"/>
            </a:endParaRPr>
          </a:p>
        </p:txBody>
      </p:sp>
      <p:sp>
        <p:nvSpPr>
          <p:cNvPr id="9" name="TextBox 5"/>
          <p:cNvSpPr txBox="1"/>
          <p:nvPr/>
        </p:nvSpPr>
        <p:spPr>
          <a:xfrm>
            <a:off x="626534" y="2465116"/>
            <a:ext cx="7286097" cy="718145"/>
          </a:xfrm>
          <a:prstGeom prst="rect">
            <a:avLst/>
          </a:prstGeom>
          <a:noFill/>
        </p:spPr>
        <p:txBody>
          <a:bodyPr vert="horz" wrap="none" lIns="0" tIns="0" rIns="0" bIns="0" rtlCol="0">
            <a:spAutoFit/>
          </a:bodyPr>
          <a:lstStyle/>
          <a:p>
            <a:pPr>
              <a:lnSpc>
                <a:spcPts val="2760"/>
              </a:lnSpc>
            </a:pPr>
            <a:r>
              <a:rPr lang="en-CA" sz="2200" dirty="0" smtClean="0">
                <a:solidFill>
                  <a:schemeClr val="accent4">
                    <a:lumMod val="50000"/>
                  </a:schemeClr>
                </a:solidFill>
                <a:latin typeface="Arial" pitchFamily="34" charset="0"/>
                <a:cs typeface="Arial" pitchFamily="34" charset="0"/>
              </a:rPr>
              <a:t>deficiencies after they have been shipped to the customer.</a:t>
            </a:r>
          </a:p>
          <a:p>
            <a:pPr>
              <a:lnSpc>
                <a:spcPts val="2760"/>
              </a:lnSpc>
            </a:pPr>
            <a:endParaRPr lang="en-CA" sz="2200" dirty="0">
              <a:solidFill>
                <a:schemeClr val="accent4">
                  <a:lumMod val="50000"/>
                </a:schemeClr>
              </a:solidFill>
              <a:latin typeface="Arial" pitchFamily="34" charset="0"/>
              <a:cs typeface="Arial" pitchFamily="34" charset="0"/>
            </a:endParaRPr>
          </a:p>
        </p:txBody>
      </p:sp>
      <p:sp>
        <p:nvSpPr>
          <p:cNvPr id="10" name="TextBox 6"/>
          <p:cNvSpPr txBox="1"/>
          <p:nvPr/>
        </p:nvSpPr>
        <p:spPr>
          <a:xfrm>
            <a:off x="524933" y="3022602"/>
            <a:ext cx="7677230" cy="718145"/>
          </a:xfrm>
          <a:prstGeom prst="rect">
            <a:avLst/>
          </a:prstGeom>
          <a:noFill/>
        </p:spPr>
        <p:txBody>
          <a:bodyPr vert="horz" wrap="none" lIns="0" tIns="0" rIns="0" bIns="0" rtlCol="0">
            <a:spAutoFit/>
          </a:bodyPr>
          <a:lstStyle/>
          <a:p>
            <a:pPr>
              <a:lnSpc>
                <a:spcPts val="2760"/>
              </a:lnSpc>
            </a:pPr>
            <a:r>
              <a:rPr lang="en-CA" sz="2200" dirty="0" smtClean="0">
                <a:solidFill>
                  <a:schemeClr val="accent4">
                    <a:lumMod val="50000"/>
                  </a:schemeClr>
                </a:solidFill>
                <a:latin typeface="Arial" pitchFamily="34" charset="0"/>
                <a:cs typeface="Arial" pitchFamily="34" charset="0"/>
              </a:rPr>
              <a:t>-However, software quality is a complex notion that cannot be</a:t>
            </a:r>
          </a:p>
          <a:p>
            <a:pPr>
              <a:lnSpc>
                <a:spcPts val="2760"/>
              </a:lnSpc>
            </a:pPr>
            <a:endParaRPr lang="en-CA" sz="2200" dirty="0">
              <a:solidFill>
                <a:schemeClr val="accent4">
                  <a:lumMod val="50000"/>
                </a:schemeClr>
              </a:solidFill>
              <a:latin typeface="Arial" pitchFamily="34" charset="0"/>
              <a:cs typeface="Arial" pitchFamily="34" charset="0"/>
            </a:endParaRPr>
          </a:p>
        </p:txBody>
      </p:sp>
      <p:sp>
        <p:nvSpPr>
          <p:cNvPr id="11" name="TextBox 7"/>
          <p:cNvSpPr txBox="1"/>
          <p:nvPr/>
        </p:nvSpPr>
        <p:spPr>
          <a:xfrm>
            <a:off x="626534" y="3378201"/>
            <a:ext cx="7987636" cy="1077218"/>
          </a:xfrm>
          <a:prstGeom prst="rect">
            <a:avLst/>
          </a:prstGeom>
          <a:noFill/>
        </p:spPr>
        <p:txBody>
          <a:bodyPr vert="horz" wrap="none" lIns="0" tIns="0" rIns="0" bIns="0" rtlCol="0">
            <a:spAutoFit/>
          </a:bodyPr>
          <a:lstStyle/>
          <a:p>
            <a:pPr>
              <a:lnSpc>
                <a:spcPts val="2760"/>
              </a:lnSpc>
            </a:pPr>
            <a:r>
              <a:rPr lang="en-CA" sz="2200" dirty="0" smtClean="0">
                <a:solidFill>
                  <a:schemeClr val="accent4">
                    <a:lumMod val="50000"/>
                  </a:schemeClr>
                </a:solidFill>
                <a:latin typeface="Arial" pitchFamily="34" charset="0"/>
                <a:cs typeface="Arial" pitchFamily="34" charset="0"/>
              </a:rPr>
              <a:t>defined in a simple way, unlike for other manufactured </a:t>
            </a:r>
            <a:r>
              <a:rPr lang="en-CA" sz="2200" dirty="0">
                <a:solidFill>
                  <a:schemeClr val="accent4">
                    <a:lumMod val="50000"/>
                  </a:schemeClr>
                </a:solidFill>
                <a:latin typeface="Arial" pitchFamily="34" charset="0"/>
                <a:cs typeface="Arial" pitchFamily="34" charset="0"/>
              </a:rPr>
              <a:t>products </a:t>
            </a:r>
            <a:endParaRPr lang="en-CA" sz="2200" dirty="0" smtClean="0">
              <a:solidFill>
                <a:schemeClr val="accent4">
                  <a:lumMod val="50000"/>
                </a:schemeClr>
              </a:solidFill>
              <a:latin typeface="Arial" pitchFamily="34" charset="0"/>
              <a:cs typeface="Arial" pitchFamily="34" charset="0"/>
            </a:endParaRPr>
          </a:p>
          <a:p>
            <a:pPr>
              <a:lnSpc>
                <a:spcPts val="2760"/>
              </a:lnSpc>
            </a:pPr>
            <a:r>
              <a:rPr lang="en-CA" sz="2200" dirty="0" smtClean="0">
                <a:solidFill>
                  <a:schemeClr val="accent4">
                    <a:lumMod val="50000"/>
                  </a:schemeClr>
                </a:solidFill>
                <a:latin typeface="Arial" pitchFamily="34" charset="0"/>
                <a:cs typeface="Arial" pitchFamily="34" charset="0"/>
              </a:rPr>
              <a:t>such </a:t>
            </a:r>
            <a:r>
              <a:rPr lang="en-CA" sz="2200" dirty="0">
                <a:solidFill>
                  <a:schemeClr val="accent4">
                    <a:lumMod val="50000"/>
                  </a:schemeClr>
                </a:solidFill>
                <a:latin typeface="Arial" pitchFamily="34" charset="0"/>
                <a:cs typeface="Arial" pitchFamily="34" charset="0"/>
              </a:rPr>
              <a:t>as cars, televisions, or computers</a:t>
            </a:r>
            <a:endParaRPr lang="en-CA" sz="2200" dirty="0" smtClean="0">
              <a:solidFill>
                <a:schemeClr val="accent4">
                  <a:lumMod val="50000"/>
                </a:schemeClr>
              </a:solidFill>
              <a:latin typeface="Arial" pitchFamily="34" charset="0"/>
              <a:cs typeface="Arial" pitchFamily="34" charset="0"/>
            </a:endParaRPr>
          </a:p>
          <a:p>
            <a:pPr>
              <a:lnSpc>
                <a:spcPts val="2760"/>
              </a:lnSpc>
            </a:pPr>
            <a:endParaRPr lang="en-CA" sz="2200" dirty="0">
              <a:solidFill>
                <a:schemeClr val="accent4">
                  <a:lumMod val="50000"/>
                </a:schemeClr>
              </a:solidFill>
              <a:latin typeface="Arial" pitchFamily="34" charset="0"/>
              <a:cs typeface="Arial" pitchFamily="34" charset="0"/>
            </a:endParaRPr>
          </a:p>
        </p:txBody>
      </p:sp>
      <p:sp>
        <p:nvSpPr>
          <p:cNvPr id="12" name="TextBox 8"/>
          <p:cNvSpPr txBox="1"/>
          <p:nvPr/>
        </p:nvSpPr>
        <p:spPr>
          <a:xfrm>
            <a:off x="626533" y="3746500"/>
            <a:ext cx="78548" cy="718145"/>
          </a:xfrm>
          <a:prstGeom prst="rect">
            <a:avLst/>
          </a:prstGeom>
          <a:noFill/>
        </p:spPr>
        <p:txBody>
          <a:bodyPr vert="horz" wrap="none" lIns="0" tIns="0" rIns="0" bIns="0" rtlCol="0">
            <a:spAutoFit/>
          </a:bodyPr>
          <a:lstStyle/>
          <a:p>
            <a:pPr>
              <a:lnSpc>
                <a:spcPts val="2760"/>
              </a:lnSpc>
            </a:pPr>
            <a:r>
              <a:rPr lang="en-CA" sz="2200" dirty="0" smtClean="0">
                <a:solidFill>
                  <a:schemeClr val="accent4">
                    <a:lumMod val="50000"/>
                  </a:schemeClr>
                </a:solidFill>
                <a:latin typeface="Arial" pitchFamily="34" charset="0"/>
                <a:cs typeface="Arial" pitchFamily="34" charset="0"/>
              </a:rPr>
              <a:t>.</a:t>
            </a:r>
          </a:p>
          <a:p>
            <a:pPr>
              <a:lnSpc>
                <a:spcPts val="2760"/>
              </a:lnSpc>
            </a:pPr>
            <a:endParaRPr lang="en-CA" sz="2200" dirty="0">
              <a:solidFill>
                <a:schemeClr val="accent4">
                  <a:lumMod val="50000"/>
                </a:schemeClr>
              </a:solidFill>
              <a:latin typeface="Arial" pitchFamily="34" charset="0"/>
              <a:cs typeface="Arial" pitchFamily="34" charset="0"/>
            </a:endParaRPr>
          </a:p>
        </p:txBody>
      </p:sp>
      <p:sp>
        <p:nvSpPr>
          <p:cNvPr id="13" name="TextBox 9"/>
          <p:cNvSpPr txBox="1"/>
          <p:nvPr/>
        </p:nvSpPr>
        <p:spPr>
          <a:xfrm>
            <a:off x="524934" y="4343400"/>
            <a:ext cx="8494313" cy="923330"/>
          </a:xfrm>
          <a:prstGeom prst="rect">
            <a:avLst/>
          </a:prstGeom>
          <a:noFill/>
        </p:spPr>
        <p:txBody>
          <a:bodyPr vert="horz" wrap="none" lIns="0" tIns="0" rIns="0" bIns="0" rtlCol="0">
            <a:spAutoFit/>
          </a:bodyPr>
          <a:lstStyle/>
          <a:p>
            <a:pPr>
              <a:lnSpc>
                <a:spcPts val="2400"/>
              </a:lnSpc>
            </a:pPr>
            <a:r>
              <a:rPr lang="en-CA" sz="2200" dirty="0" smtClean="0">
                <a:solidFill>
                  <a:schemeClr val="accent4">
                    <a:lumMod val="50000"/>
                  </a:schemeClr>
                </a:solidFill>
                <a:latin typeface="Arial" pitchFamily="34" charset="0"/>
                <a:cs typeface="Arial" pitchFamily="34" charset="0"/>
              </a:rPr>
              <a:t>- Quality product is expected to comply with customer requirements;</a:t>
            </a:r>
            <a:br>
              <a:rPr lang="en-CA" sz="2200" dirty="0" smtClean="0">
                <a:solidFill>
                  <a:schemeClr val="accent4">
                    <a:lumMod val="50000"/>
                  </a:schemeClr>
                </a:solidFill>
                <a:latin typeface="Arial" pitchFamily="34" charset="0"/>
                <a:cs typeface="Arial" pitchFamily="34" charset="0"/>
              </a:rPr>
            </a:br>
            <a:r>
              <a:rPr lang="en-CA" sz="2200" dirty="0" smtClean="0">
                <a:solidFill>
                  <a:schemeClr val="accent4">
                    <a:lumMod val="50000"/>
                  </a:schemeClr>
                </a:solidFill>
                <a:latin typeface="Arial" pitchFamily="34" charset="0"/>
                <a:cs typeface="Arial" pitchFamily="34" charset="0"/>
              </a:rPr>
              <a:t>unfortunately such requirements are often incomplete for software.</a:t>
            </a:r>
          </a:p>
          <a:p>
            <a:pPr>
              <a:lnSpc>
                <a:spcPts val="2400"/>
              </a:lnSpc>
            </a:pPr>
            <a:endParaRPr lang="en-CA" sz="2200" dirty="0">
              <a:solidFill>
                <a:schemeClr val="accent4">
                  <a:lumMod val="50000"/>
                </a:schemeClr>
              </a:solidFill>
              <a:latin typeface="Arial" pitchFamily="34" charset="0"/>
              <a:cs typeface="Arial" pitchFamily="34" charset="0"/>
            </a:endParaRPr>
          </a:p>
        </p:txBody>
      </p:sp>
      <p:sp>
        <p:nvSpPr>
          <p:cNvPr id="14" name="TextBox 10"/>
          <p:cNvSpPr txBox="1"/>
          <p:nvPr/>
        </p:nvSpPr>
        <p:spPr>
          <a:xfrm>
            <a:off x="524932" y="5270502"/>
            <a:ext cx="8439554" cy="589905"/>
          </a:xfrm>
          <a:prstGeom prst="rect">
            <a:avLst/>
          </a:prstGeom>
          <a:noFill/>
        </p:spPr>
        <p:txBody>
          <a:bodyPr vert="horz" wrap="none" lIns="0" tIns="0" rIns="0" bIns="0" rtlCol="0">
            <a:spAutoFit/>
          </a:bodyPr>
          <a:lstStyle/>
          <a:p>
            <a:pPr>
              <a:lnSpc>
                <a:spcPts val="2300"/>
              </a:lnSpc>
            </a:pPr>
            <a:r>
              <a:rPr lang="en-CA" sz="2200" dirty="0" smtClean="0">
                <a:solidFill>
                  <a:schemeClr val="accent4">
                    <a:lumMod val="50000"/>
                  </a:schemeClr>
                </a:solidFill>
                <a:latin typeface="Arial" pitchFamily="34" charset="0"/>
                <a:cs typeface="Arial" pitchFamily="34" charset="0"/>
              </a:rPr>
              <a:t>- We do not know how to precisely specify and check certain quality</a:t>
            </a:r>
          </a:p>
          <a:p>
            <a:pPr>
              <a:lnSpc>
                <a:spcPts val="2300"/>
              </a:lnSpc>
            </a:pPr>
            <a:endParaRPr lang="en-CA" sz="2200" dirty="0">
              <a:solidFill>
                <a:schemeClr val="accent4">
                  <a:lumMod val="50000"/>
                </a:schemeClr>
              </a:solidFill>
              <a:latin typeface="Arial" pitchFamily="34" charset="0"/>
              <a:cs typeface="Arial" pitchFamily="34" charset="0"/>
            </a:endParaRPr>
          </a:p>
        </p:txBody>
      </p:sp>
      <p:sp>
        <p:nvSpPr>
          <p:cNvPr id="15" name="TextBox 11"/>
          <p:cNvSpPr txBox="1"/>
          <p:nvPr/>
        </p:nvSpPr>
        <p:spPr>
          <a:xfrm>
            <a:off x="694269" y="5575302"/>
            <a:ext cx="7431265" cy="589905"/>
          </a:xfrm>
          <a:prstGeom prst="rect">
            <a:avLst/>
          </a:prstGeom>
          <a:noFill/>
        </p:spPr>
        <p:txBody>
          <a:bodyPr vert="horz" wrap="none" lIns="0" tIns="0" rIns="0" bIns="0" rtlCol="0">
            <a:spAutoFit/>
          </a:bodyPr>
          <a:lstStyle/>
          <a:p>
            <a:pPr>
              <a:lnSpc>
                <a:spcPts val="2300"/>
              </a:lnSpc>
            </a:pPr>
            <a:r>
              <a:rPr lang="en-CA" sz="2200" dirty="0" smtClean="0">
                <a:solidFill>
                  <a:schemeClr val="accent4">
                    <a:lumMod val="50000"/>
                  </a:schemeClr>
                </a:solidFill>
                <a:latin typeface="Arial" pitchFamily="34" charset="0"/>
                <a:cs typeface="Arial" pitchFamily="34" charset="0"/>
              </a:rPr>
              <a:t>requirements (</a:t>
            </a:r>
            <a:r>
              <a:rPr lang="en-CA" sz="2200" dirty="0" smtClean="0">
                <a:solidFill>
                  <a:srgbClr val="0070C0"/>
                </a:solidFill>
                <a:latin typeface="Arial" pitchFamily="34" charset="0"/>
                <a:cs typeface="Arial" pitchFamily="34" charset="0"/>
              </a:rPr>
              <a:t>e.g., usability, maintainability, reusability etc.)</a:t>
            </a:r>
          </a:p>
          <a:p>
            <a:pPr>
              <a:lnSpc>
                <a:spcPts val="2300"/>
              </a:lnSpc>
            </a:pPr>
            <a:endParaRPr lang="en-CA" sz="2200" dirty="0">
              <a:solidFill>
                <a:schemeClr val="accent4">
                  <a:lumMod val="50000"/>
                </a:schemeClr>
              </a:solidFill>
              <a:latin typeface="Arial" pitchFamily="34" charset="0"/>
              <a:cs typeface="Arial" pitchFamily="34" charset="0"/>
            </a:endParaRPr>
          </a:p>
        </p:txBody>
      </p:sp>
      <p:sp>
        <p:nvSpPr>
          <p:cNvPr id="16" name="TextBox 12"/>
          <p:cNvSpPr txBox="1"/>
          <p:nvPr/>
        </p:nvSpPr>
        <p:spPr>
          <a:xfrm>
            <a:off x="11023600" y="6286502"/>
            <a:ext cx="142668" cy="410369"/>
          </a:xfrm>
          <a:prstGeom prst="rect">
            <a:avLst/>
          </a:prstGeom>
          <a:noFill/>
        </p:spPr>
        <p:txBody>
          <a:bodyPr vert="horz" wrap="none" lIns="0" tIns="0" rIns="0" bIns="0" rtlCol="0">
            <a:spAutoFit/>
          </a:bodyPr>
          <a:lstStyle/>
          <a:p>
            <a:pPr>
              <a:lnSpc>
                <a:spcPts val="1610"/>
              </a:lnSpc>
            </a:pPr>
            <a:r>
              <a:rPr lang="en-CA" sz="2000" smtClean="0">
                <a:solidFill>
                  <a:schemeClr val="accent4">
                    <a:lumMod val="50000"/>
                  </a:schemeClr>
                </a:solidFill>
                <a:latin typeface="Arial" pitchFamily="34" charset="0"/>
                <a:cs typeface="Arial" pitchFamily="34" charset="0"/>
              </a:rPr>
              <a:t>3</a:t>
            </a:r>
          </a:p>
          <a:p>
            <a:pPr>
              <a:lnSpc>
                <a:spcPts val="1610"/>
              </a:lnSpc>
            </a:pPr>
            <a:endParaRPr lang="en-CA" sz="2000">
              <a:solidFill>
                <a:schemeClr val="accent4">
                  <a:lumMod val="50000"/>
                </a:schemeClr>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2930049" y="468586"/>
            <a:ext cx="5297028" cy="948978"/>
          </a:xfrm>
          <a:prstGeom prst="rect">
            <a:avLst/>
          </a:prstGeom>
          <a:noFill/>
        </p:spPr>
        <p:txBody>
          <a:bodyPr vert="horz" wrap="none" lIns="0" tIns="0" rIns="0" bIns="0" rtlCol="0">
            <a:spAutoFit/>
          </a:bodyPr>
          <a:lstStyle/>
          <a:p>
            <a:pPr>
              <a:lnSpc>
                <a:spcPts val="3680"/>
              </a:lnSpc>
            </a:pPr>
            <a:r>
              <a:rPr lang="en-CA" sz="3214" b="1" dirty="0" smtClean="0">
                <a:solidFill>
                  <a:schemeClr val="accent4">
                    <a:lumMod val="50000"/>
                  </a:schemeClr>
                </a:solidFill>
                <a:latin typeface="Arial" pitchFamily="34" charset="0"/>
                <a:cs typeface="Arial" pitchFamily="34" charset="0"/>
              </a:rPr>
              <a:t>Software Quality Attributes</a:t>
            </a:r>
          </a:p>
          <a:p>
            <a:pPr>
              <a:lnSpc>
                <a:spcPts val="3680"/>
              </a:lnSpc>
            </a:pPr>
            <a:endParaRPr lang="en-CA" sz="3204" dirty="0">
              <a:solidFill>
                <a:schemeClr val="accent4">
                  <a:lumMod val="50000"/>
                </a:schemeClr>
              </a:solidFill>
              <a:latin typeface="Arial" pitchFamily="34" charset="0"/>
              <a:cs typeface="Arial" pitchFamily="34" charset="0"/>
            </a:endParaRPr>
          </a:p>
        </p:txBody>
      </p:sp>
      <p:sp>
        <p:nvSpPr>
          <p:cNvPr id="5" name="TextBox 5"/>
          <p:cNvSpPr txBox="1"/>
          <p:nvPr/>
        </p:nvSpPr>
        <p:spPr>
          <a:xfrm>
            <a:off x="472967" y="1791138"/>
            <a:ext cx="10264028" cy="1115690"/>
          </a:xfrm>
          <a:prstGeom prst="rect">
            <a:avLst/>
          </a:prstGeom>
          <a:noFill/>
        </p:spPr>
        <p:txBody>
          <a:bodyPr vert="horz" wrap="none" lIns="0" tIns="0" rIns="0" bIns="0" rtlCol="0">
            <a:spAutoFit/>
          </a:bodyPr>
          <a:lstStyle/>
          <a:p>
            <a:pPr>
              <a:lnSpc>
                <a:spcPts val="2900"/>
              </a:lnSpc>
            </a:pPr>
            <a:r>
              <a:rPr lang="en-CA" sz="2400" dirty="0" smtClean="0">
                <a:solidFill>
                  <a:schemeClr val="accent4">
                    <a:lumMod val="50000"/>
                  </a:schemeClr>
                </a:solidFill>
                <a:latin typeface="Arial" pitchFamily="34" charset="0"/>
                <a:cs typeface="Arial" pitchFamily="34" charset="0"/>
              </a:rPr>
              <a:t>-The </a:t>
            </a:r>
            <a:r>
              <a:rPr lang="en-CA" sz="2400" b="1" dirty="0" smtClean="0">
                <a:solidFill>
                  <a:schemeClr val="accent4">
                    <a:lumMod val="50000"/>
                  </a:schemeClr>
                </a:solidFill>
                <a:latin typeface="Arial" pitchFamily="34" charset="0"/>
                <a:cs typeface="Arial" pitchFamily="34" charset="0"/>
              </a:rPr>
              <a:t>expected quality features and characteristics </a:t>
            </a:r>
            <a:r>
              <a:rPr lang="en-CA" sz="2400" dirty="0" smtClean="0">
                <a:solidFill>
                  <a:schemeClr val="accent4">
                    <a:lumMod val="50000"/>
                  </a:schemeClr>
                </a:solidFill>
                <a:latin typeface="Arial" pitchFamily="34" charset="0"/>
                <a:cs typeface="Arial" pitchFamily="34" charset="0"/>
              </a:rPr>
              <a:t>of a software product</a:t>
            </a:r>
            <a:br>
              <a:rPr lang="en-CA" sz="2400" dirty="0" smtClean="0">
                <a:solidFill>
                  <a:schemeClr val="accent4">
                    <a:lumMod val="50000"/>
                  </a:schemeClr>
                </a:solidFill>
                <a:latin typeface="Arial" pitchFamily="34" charset="0"/>
                <a:cs typeface="Arial" pitchFamily="34" charset="0"/>
              </a:rPr>
            </a:br>
            <a:r>
              <a:rPr lang="en-CA" sz="2400" dirty="0" smtClean="0">
                <a:solidFill>
                  <a:schemeClr val="accent4">
                    <a:lumMod val="50000"/>
                  </a:schemeClr>
                </a:solidFill>
                <a:latin typeface="Arial" pitchFamily="34" charset="0"/>
                <a:cs typeface="Arial" pitchFamily="34" charset="0"/>
              </a:rPr>
              <a:t>are commonly referred to as </a:t>
            </a:r>
            <a:r>
              <a:rPr lang="en-CA" sz="2400" b="1" dirty="0" smtClean="0">
                <a:solidFill>
                  <a:schemeClr val="accent4">
                    <a:lumMod val="50000"/>
                  </a:schemeClr>
                </a:solidFill>
                <a:latin typeface="Arial" pitchFamily="34" charset="0"/>
                <a:cs typeface="Arial" pitchFamily="34" charset="0"/>
              </a:rPr>
              <a:t>Quality Attributes</a:t>
            </a:r>
            <a:r>
              <a:rPr lang="en-CA" sz="2400" dirty="0" smtClean="0">
                <a:solidFill>
                  <a:schemeClr val="accent4">
                    <a:lumMod val="50000"/>
                  </a:schemeClr>
                </a:solidFill>
                <a:latin typeface="Arial" pitchFamily="34" charset="0"/>
                <a:cs typeface="Arial" pitchFamily="34" charset="0"/>
              </a:rPr>
              <a:t>.</a:t>
            </a:r>
          </a:p>
          <a:p>
            <a:pPr>
              <a:lnSpc>
                <a:spcPts val="2900"/>
              </a:lnSpc>
            </a:pPr>
            <a:endParaRPr lang="en-CA" sz="2400" dirty="0">
              <a:solidFill>
                <a:schemeClr val="accent4">
                  <a:lumMod val="50000"/>
                </a:schemeClr>
              </a:solidFill>
              <a:latin typeface="Arial" pitchFamily="34" charset="0"/>
              <a:cs typeface="Arial" pitchFamily="34" charset="0"/>
            </a:endParaRPr>
          </a:p>
        </p:txBody>
      </p:sp>
      <p:sp>
        <p:nvSpPr>
          <p:cNvPr id="6" name="TextBox 6"/>
          <p:cNvSpPr txBox="1"/>
          <p:nvPr/>
        </p:nvSpPr>
        <p:spPr>
          <a:xfrm>
            <a:off x="501820" y="3091355"/>
            <a:ext cx="10191893" cy="1231106"/>
          </a:xfrm>
          <a:prstGeom prst="rect">
            <a:avLst/>
          </a:prstGeom>
          <a:noFill/>
        </p:spPr>
        <p:txBody>
          <a:bodyPr vert="horz" wrap="none" lIns="0" tIns="0" rIns="0" bIns="0" rtlCol="0">
            <a:spAutoFit/>
          </a:bodyPr>
          <a:lstStyle/>
          <a:p>
            <a:pPr>
              <a:lnSpc>
                <a:spcPts val="2350"/>
              </a:lnSpc>
            </a:pPr>
            <a:r>
              <a:rPr lang="en-CA" sz="2400" dirty="0" smtClean="0">
                <a:solidFill>
                  <a:schemeClr val="accent4">
                    <a:lumMod val="50000"/>
                  </a:schemeClr>
                </a:solidFill>
                <a:latin typeface="Arial" pitchFamily="34" charset="0"/>
                <a:cs typeface="Arial" pitchFamily="34" charset="0"/>
              </a:rPr>
              <a:t>- Quality attributes are </a:t>
            </a:r>
            <a:r>
              <a:rPr lang="en-CA" sz="2400" b="1" dirty="0" smtClean="0">
                <a:solidFill>
                  <a:schemeClr val="accent4">
                    <a:lumMod val="50000"/>
                  </a:schemeClr>
                </a:solidFill>
                <a:latin typeface="Arial" pitchFamily="34" charset="0"/>
                <a:cs typeface="Arial" pitchFamily="34" charset="0"/>
              </a:rPr>
              <a:t>used early in the development process </a:t>
            </a:r>
            <a:r>
              <a:rPr lang="en-CA" sz="2400" dirty="0" smtClean="0">
                <a:solidFill>
                  <a:schemeClr val="accent4">
                    <a:lumMod val="50000"/>
                  </a:schemeClr>
                </a:solidFill>
                <a:latin typeface="Arial" pitchFamily="34" charset="0"/>
                <a:cs typeface="Arial" pitchFamily="34" charset="0"/>
              </a:rPr>
              <a:t>to identify</a:t>
            </a:r>
            <a:br>
              <a:rPr lang="en-CA" sz="2400" dirty="0" smtClean="0">
                <a:solidFill>
                  <a:schemeClr val="accent4">
                    <a:lumMod val="50000"/>
                  </a:schemeClr>
                </a:solidFill>
                <a:latin typeface="Arial" pitchFamily="34" charset="0"/>
                <a:cs typeface="Arial" pitchFamily="34" charset="0"/>
              </a:rPr>
            </a:br>
            <a:r>
              <a:rPr lang="en-CA" sz="2400" dirty="0" smtClean="0">
                <a:solidFill>
                  <a:schemeClr val="accent4">
                    <a:lumMod val="50000"/>
                  </a:schemeClr>
                </a:solidFill>
                <a:latin typeface="Arial" pitchFamily="34" charset="0"/>
                <a:cs typeface="Arial" pitchFamily="34" charset="0"/>
              </a:rPr>
              <a:t>user quality requirements. Each system has specific and unique quality</a:t>
            </a:r>
            <a:br>
              <a:rPr lang="en-CA" sz="2400" dirty="0" smtClean="0">
                <a:solidFill>
                  <a:schemeClr val="accent4">
                    <a:lumMod val="50000"/>
                  </a:schemeClr>
                </a:solidFill>
                <a:latin typeface="Arial" pitchFamily="34" charset="0"/>
                <a:cs typeface="Arial" pitchFamily="34" charset="0"/>
              </a:rPr>
            </a:br>
            <a:r>
              <a:rPr lang="en-CA" sz="2400" dirty="0" smtClean="0">
                <a:solidFill>
                  <a:schemeClr val="accent4">
                    <a:lumMod val="50000"/>
                  </a:schemeClr>
                </a:solidFill>
                <a:latin typeface="Arial" pitchFamily="34" charset="0"/>
                <a:cs typeface="Arial" pitchFamily="34" charset="0"/>
              </a:rPr>
              <a:t>needs, which are a function of the purpose of the application.</a:t>
            </a:r>
          </a:p>
          <a:p>
            <a:pPr>
              <a:lnSpc>
                <a:spcPts val="2350"/>
              </a:lnSpc>
            </a:pPr>
            <a:endParaRPr lang="en-CA" sz="2400" dirty="0">
              <a:solidFill>
                <a:schemeClr val="accent4">
                  <a:lumMod val="50000"/>
                </a:schemeClr>
              </a:solidFill>
              <a:latin typeface="Arial" pitchFamily="34" charset="0"/>
              <a:cs typeface="Arial" pitchFamily="34" charset="0"/>
            </a:endParaRPr>
          </a:p>
        </p:txBody>
      </p:sp>
      <p:sp>
        <p:nvSpPr>
          <p:cNvPr id="8" name="TextBox 8"/>
          <p:cNvSpPr txBox="1"/>
          <p:nvPr/>
        </p:nvSpPr>
        <p:spPr>
          <a:xfrm>
            <a:off x="11023600" y="6286502"/>
            <a:ext cx="99386" cy="410369"/>
          </a:xfrm>
          <a:prstGeom prst="rect">
            <a:avLst/>
          </a:prstGeom>
          <a:noFill/>
        </p:spPr>
        <p:txBody>
          <a:bodyPr vert="horz" wrap="none" lIns="0" tIns="0" rIns="0" bIns="0" rtlCol="0">
            <a:spAutoFit/>
          </a:bodyPr>
          <a:lstStyle/>
          <a:p>
            <a:pPr>
              <a:lnSpc>
                <a:spcPts val="1610"/>
              </a:lnSpc>
            </a:pPr>
            <a:r>
              <a:rPr lang="en-CA" sz="1403" smtClean="0">
                <a:solidFill>
                  <a:schemeClr val="accent4">
                    <a:lumMod val="50000"/>
                  </a:schemeClr>
                </a:solidFill>
                <a:latin typeface="Arial" pitchFamily="34" charset="0"/>
                <a:cs typeface="Arial" pitchFamily="34" charset="0"/>
              </a:rPr>
              <a:t>5</a:t>
            </a:r>
          </a:p>
          <a:p>
            <a:pPr>
              <a:lnSpc>
                <a:spcPts val="1610"/>
              </a:lnSpc>
            </a:pPr>
            <a:endParaRPr lang="en-CA" sz="1403">
              <a:solidFill>
                <a:schemeClr val="accent4">
                  <a:lumMod val="50000"/>
                </a:schemeClr>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3"/>
          <p:cNvSpPr>
            <a:spLocks noGrp="1" noChangeArrowheads="1"/>
          </p:cNvSpPr>
          <p:nvPr>
            <p:ph idx="4294967295"/>
          </p:nvPr>
        </p:nvSpPr>
        <p:spPr>
          <a:xfrm>
            <a:off x="406400" y="1600200"/>
            <a:ext cx="11785600" cy="4953000"/>
          </a:xfrm>
        </p:spPr>
        <p:txBody>
          <a:bodyPr>
            <a:noAutofit/>
          </a:bodyPr>
          <a:lstStyle/>
          <a:p>
            <a:pPr>
              <a:lnSpc>
                <a:spcPct val="140000"/>
              </a:lnSpc>
            </a:pPr>
            <a:r>
              <a:rPr lang="en-US" sz="2000" b="1" dirty="0">
                <a:solidFill>
                  <a:schemeClr val="accent4">
                    <a:lumMod val="50000"/>
                  </a:schemeClr>
                </a:solidFill>
                <a:latin typeface="Arial" pitchFamily="34" charset="0"/>
                <a:cs typeface="Arial" pitchFamily="34" charset="0"/>
              </a:rPr>
              <a:t>Quality </a:t>
            </a:r>
            <a:r>
              <a:rPr lang="en-US" sz="2000" b="1" i="1" dirty="0">
                <a:solidFill>
                  <a:schemeClr val="accent4">
                    <a:lumMod val="50000"/>
                  </a:schemeClr>
                </a:solidFill>
                <a:latin typeface="Arial" pitchFamily="34" charset="0"/>
                <a:cs typeface="Arial" pitchFamily="34" charset="0"/>
              </a:rPr>
              <a:t>is not just meeting requirements - it has many dimensions</a:t>
            </a:r>
          </a:p>
          <a:p>
            <a:pPr>
              <a:lnSpc>
                <a:spcPct val="140000"/>
              </a:lnSpc>
            </a:pPr>
            <a:r>
              <a:rPr lang="en-US" sz="2000" b="1" dirty="0">
                <a:solidFill>
                  <a:schemeClr val="accent4">
                    <a:lumMod val="50000"/>
                  </a:schemeClr>
                </a:solidFill>
                <a:latin typeface="Arial" pitchFamily="34" charset="0"/>
                <a:cs typeface="Arial" pitchFamily="34" charset="0"/>
              </a:rPr>
              <a:t>Software Quality Attributes </a:t>
            </a:r>
            <a:r>
              <a:rPr lang="en-US" sz="2000" dirty="0">
                <a:solidFill>
                  <a:schemeClr val="accent4">
                    <a:lumMod val="50000"/>
                  </a:schemeClr>
                </a:solidFill>
                <a:latin typeface="Arial" pitchFamily="34" charset="0"/>
                <a:cs typeface="Arial" pitchFamily="34" charset="0"/>
              </a:rPr>
              <a:t>	</a:t>
            </a:r>
          </a:p>
          <a:p>
            <a:pPr>
              <a:lnSpc>
                <a:spcPct val="140000"/>
              </a:lnSpc>
              <a:buFont typeface="Wingdings" pitchFamily="2" charset="2"/>
              <a:buNone/>
            </a:pPr>
            <a:r>
              <a:rPr lang="en-US" sz="2000" dirty="0">
                <a:solidFill>
                  <a:schemeClr val="accent4">
                    <a:lumMod val="50000"/>
                  </a:schemeClr>
                </a:solidFill>
                <a:latin typeface="Arial" pitchFamily="34" charset="0"/>
                <a:cs typeface="Arial" pitchFamily="34" charset="0"/>
              </a:rPr>
              <a:t>		</a:t>
            </a:r>
            <a:r>
              <a:rPr lang="en-US" b="1" u="sng" dirty="0">
                <a:solidFill>
                  <a:schemeClr val="accent4">
                    <a:lumMod val="50000"/>
                  </a:schemeClr>
                </a:solidFill>
                <a:latin typeface="Arial" pitchFamily="34" charset="0"/>
                <a:cs typeface="Arial" pitchFamily="34" charset="0"/>
              </a:rPr>
              <a:t>External</a:t>
            </a:r>
            <a:r>
              <a:rPr lang="en-US" b="1" dirty="0">
                <a:solidFill>
                  <a:schemeClr val="accent4">
                    <a:lumMod val="50000"/>
                  </a:schemeClr>
                </a:solidFill>
                <a:latin typeface="Arial" pitchFamily="34" charset="0"/>
                <a:cs typeface="Arial" pitchFamily="34" charset="0"/>
              </a:rPr>
              <a:t> </a:t>
            </a:r>
            <a:r>
              <a:rPr lang="en-US" sz="2000" b="1" dirty="0">
                <a:solidFill>
                  <a:schemeClr val="accent4">
                    <a:lumMod val="50000"/>
                  </a:schemeClr>
                </a:solidFill>
                <a:latin typeface="Arial" pitchFamily="34" charset="0"/>
                <a:cs typeface="Arial" pitchFamily="34" charset="0"/>
              </a:rPr>
              <a:t>	</a:t>
            </a:r>
            <a:r>
              <a:rPr lang="en-US" sz="2000" b="1" dirty="0" smtClean="0">
                <a:solidFill>
                  <a:schemeClr val="accent4">
                    <a:lumMod val="50000"/>
                  </a:schemeClr>
                </a:solidFill>
                <a:latin typeface="Arial" pitchFamily="34" charset="0"/>
                <a:cs typeface="Arial" pitchFamily="34" charset="0"/>
              </a:rPr>
              <a:t> (rely on execution)</a:t>
            </a:r>
            <a:r>
              <a:rPr lang="en-US" sz="2000" b="1" dirty="0">
                <a:solidFill>
                  <a:schemeClr val="accent4">
                    <a:lumMod val="50000"/>
                  </a:schemeClr>
                </a:solidFill>
                <a:latin typeface="Arial" pitchFamily="34" charset="0"/>
                <a:cs typeface="Arial" pitchFamily="34" charset="0"/>
              </a:rPr>
              <a:t>	</a:t>
            </a:r>
            <a:r>
              <a:rPr lang="en-US" b="1" u="sng" dirty="0" smtClean="0">
                <a:solidFill>
                  <a:schemeClr val="accent4">
                    <a:lumMod val="50000"/>
                  </a:schemeClr>
                </a:solidFill>
                <a:latin typeface="Arial" pitchFamily="34" charset="0"/>
                <a:cs typeface="Arial" pitchFamily="34" charset="0"/>
              </a:rPr>
              <a:t>Internal</a:t>
            </a:r>
            <a:r>
              <a:rPr lang="en-US" sz="2000" b="1" dirty="0" smtClean="0">
                <a:solidFill>
                  <a:schemeClr val="accent4">
                    <a:lumMod val="50000"/>
                  </a:schemeClr>
                </a:solidFill>
                <a:latin typeface="Arial" pitchFamily="34" charset="0"/>
                <a:cs typeface="Arial" pitchFamily="34" charset="0"/>
              </a:rPr>
              <a:t>    (don’t rely on s/w execution)</a:t>
            </a:r>
            <a:endParaRPr lang="en-US" sz="2000" b="1" dirty="0">
              <a:solidFill>
                <a:schemeClr val="accent4">
                  <a:lumMod val="50000"/>
                </a:schemeClr>
              </a:solidFill>
              <a:latin typeface="Arial" pitchFamily="34" charset="0"/>
              <a:cs typeface="Arial" pitchFamily="34" charset="0"/>
            </a:endParaRPr>
          </a:p>
          <a:p>
            <a:pPr>
              <a:lnSpc>
                <a:spcPct val="140000"/>
              </a:lnSpc>
              <a:buFont typeface="Wingdings" pitchFamily="2" charset="2"/>
              <a:buNone/>
            </a:pPr>
            <a:r>
              <a:rPr lang="en-US" sz="2000" b="1" dirty="0">
                <a:solidFill>
                  <a:schemeClr val="accent4">
                    <a:lumMod val="50000"/>
                  </a:schemeClr>
                </a:solidFill>
                <a:latin typeface="Arial" pitchFamily="34" charset="0"/>
                <a:cs typeface="Arial" pitchFamily="34" charset="0"/>
              </a:rPr>
              <a:t>	</a:t>
            </a:r>
            <a:r>
              <a:rPr lang="en-US" sz="2000" b="1" dirty="0" smtClean="0">
                <a:solidFill>
                  <a:schemeClr val="accent4">
                    <a:lumMod val="50000"/>
                  </a:schemeClr>
                </a:solidFill>
                <a:latin typeface="Arial" pitchFamily="34" charset="0"/>
                <a:cs typeface="Arial" pitchFamily="34" charset="0"/>
              </a:rPr>
              <a:t> </a:t>
            </a:r>
            <a:r>
              <a:rPr lang="en-US" sz="2000" b="1" dirty="0">
                <a:solidFill>
                  <a:schemeClr val="accent4">
                    <a:lumMod val="50000"/>
                  </a:schemeClr>
                </a:solidFill>
                <a:latin typeface="Arial" pitchFamily="34" charset="0"/>
                <a:cs typeface="Arial" pitchFamily="34" charset="0"/>
              </a:rPr>
              <a:t>	</a:t>
            </a:r>
            <a:r>
              <a:rPr lang="en-US" sz="2000" b="1" dirty="0" smtClean="0">
                <a:solidFill>
                  <a:schemeClr val="accent4">
                    <a:lumMod val="50000"/>
                  </a:schemeClr>
                </a:solidFill>
                <a:latin typeface="Arial" pitchFamily="34" charset="0"/>
                <a:cs typeface="Arial" pitchFamily="34" charset="0"/>
              </a:rPr>
              <a:t>correctness</a:t>
            </a:r>
            <a:r>
              <a:rPr lang="en-US" sz="2000" b="1" dirty="0">
                <a:solidFill>
                  <a:schemeClr val="accent4">
                    <a:lumMod val="50000"/>
                  </a:schemeClr>
                </a:solidFill>
                <a:latin typeface="Arial" pitchFamily="34" charset="0"/>
                <a:cs typeface="Arial" pitchFamily="34" charset="0"/>
              </a:rPr>
              <a:t>				maintainability </a:t>
            </a:r>
          </a:p>
          <a:p>
            <a:pPr>
              <a:lnSpc>
                <a:spcPct val="140000"/>
              </a:lnSpc>
              <a:buFont typeface="Wingdings" pitchFamily="2" charset="2"/>
              <a:buNone/>
            </a:pPr>
            <a:r>
              <a:rPr lang="en-US" sz="2000" b="1" dirty="0">
                <a:solidFill>
                  <a:schemeClr val="accent4">
                    <a:lumMod val="50000"/>
                  </a:schemeClr>
                </a:solidFill>
                <a:latin typeface="Arial" pitchFamily="34" charset="0"/>
                <a:cs typeface="Arial" pitchFamily="34" charset="0"/>
              </a:rPr>
              <a:t>		reliability				flexibility </a:t>
            </a:r>
          </a:p>
          <a:p>
            <a:pPr>
              <a:lnSpc>
                <a:spcPct val="140000"/>
              </a:lnSpc>
              <a:buFont typeface="Wingdings" pitchFamily="2" charset="2"/>
              <a:buNone/>
            </a:pPr>
            <a:r>
              <a:rPr lang="en-US" sz="2000" b="1" dirty="0">
                <a:solidFill>
                  <a:schemeClr val="accent4">
                    <a:lumMod val="50000"/>
                  </a:schemeClr>
                </a:solidFill>
                <a:latin typeface="Arial" pitchFamily="34" charset="0"/>
                <a:cs typeface="Arial" pitchFamily="34" charset="0"/>
              </a:rPr>
              <a:t>		usability				portability 	</a:t>
            </a:r>
          </a:p>
          <a:p>
            <a:pPr>
              <a:lnSpc>
                <a:spcPct val="140000"/>
              </a:lnSpc>
              <a:buFont typeface="Wingdings" pitchFamily="2" charset="2"/>
              <a:buNone/>
            </a:pPr>
            <a:r>
              <a:rPr lang="en-US" sz="2000" b="1" dirty="0">
                <a:solidFill>
                  <a:schemeClr val="accent4">
                    <a:lumMod val="50000"/>
                  </a:schemeClr>
                </a:solidFill>
                <a:latin typeface="Arial" pitchFamily="34" charset="0"/>
                <a:cs typeface="Arial" pitchFamily="34" charset="0"/>
              </a:rPr>
              <a:t>		efficiency				reusability </a:t>
            </a:r>
          </a:p>
          <a:p>
            <a:pPr>
              <a:lnSpc>
                <a:spcPct val="140000"/>
              </a:lnSpc>
              <a:buFont typeface="Wingdings" pitchFamily="2" charset="2"/>
              <a:buNone/>
            </a:pPr>
            <a:r>
              <a:rPr lang="en-US" sz="2000" b="1" dirty="0">
                <a:solidFill>
                  <a:schemeClr val="accent4">
                    <a:lumMod val="50000"/>
                  </a:schemeClr>
                </a:solidFill>
                <a:latin typeface="Arial" pitchFamily="34" charset="0"/>
                <a:cs typeface="Arial" pitchFamily="34" charset="0"/>
              </a:rPr>
              <a:t>		integrity 				readability	</a:t>
            </a:r>
          </a:p>
          <a:p>
            <a:pPr>
              <a:lnSpc>
                <a:spcPct val="140000"/>
              </a:lnSpc>
              <a:buFont typeface="Wingdings" pitchFamily="2" charset="2"/>
              <a:buNone/>
            </a:pPr>
            <a:r>
              <a:rPr lang="en-US" sz="2000" b="1" dirty="0">
                <a:solidFill>
                  <a:schemeClr val="accent4">
                    <a:lumMod val="50000"/>
                  </a:schemeClr>
                </a:solidFill>
                <a:latin typeface="Arial" pitchFamily="34" charset="0"/>
                <a:cs typeface="Arial" pitchFamily="34" charset="0"/>
              </a:rPr>
              <a:t>		adaptability 				testability	</a:t>
            </a:r>
          </a:p>
          <a:p>
            <a:pPr>
              <a:lnSpc>
                <a:spcPct val="140000"/>
              </a:lnSpc>
              <a:buFont typeface="Wingdings" pitchFamily="2" charset="2"/>
              <a:buNone/>
            </a:pPr>
            <a:r>
              <a:rPr lang="en-US" sz="2000" b="1" dirty="0">
                <a:solidFill>
                  <a:schemeClr val="accent4">
                    <a:lumMod val="50000"/>
                  </a:schemeClr>
                </a:solidFill>
                <a:latin typeface="Arial" pitchFamily="34" charset="0"/>
                <a:cs typeface="Arial" pitchFamily="34" charset="0"/>
              </a:rPr>
              <a:t>		robustness 				understandability</a:t>
            </a:r>
          </a:p>
        </p:txBody>
      </p:sp>
      <p:sp>
        <p:nvSpPr>
          <p:cNvPr id="72707" name="Rectangle 3"/>
          <p:cNvSpPr>
            <a:spLocks noChangeArrowheads="1"/>
          </p:cNvSpPr>
          <p:nvPr/>
        </p:nvSpPr>
        <p:spPr bwMode="auto">
          <a:xfrm>
            <a:off x="359835" y="0"/>
            <a:ext cx="9751483" cy="1143000"/>
          </a:xfrm>
          <a:prstGeom prst="rect">
            <a:avLst/>
          </a:prstGeom>
          <a:noFill/>
          <a:ln w="9525">
            <a:noFill/>
            <a:miter lim="800000"/>
            <a:headEnd/>
            <a:tailEnd/>
          </a:ln>
          <a:effectLst/>
        </p:spPr>
        <p:txBody>
          <a:bodyPr anchor="b"/>
          <a:lstStyle/>
          <a:p>
            <a:pPr algn="ctr"/>
            <a:r>
              <a:rPr lang="en-GB" sz="3200" b="1" dirty="0">
                <a:solidFill>
                  <a:schemeClr val="accent4">
                    <a:lumMod val="50000"/>
                  </a:schemeClr>
                </a:solidFill>
                <a:latin typeface="Arial" pitchFamily="34" charset="0"/>
                <a:cs typeface="Arial" pitchFamily="34" charset="0"/>
              </a:rPr>
              <a:t>Software Quality Attributes</a:t>
            </a:r>
          </a:p>
        </p:txBody>
      </p:sp>
      <p:cxnSp>
        <p:nvCxnSpPr>
          <p:cNvPr id="5" name="Straight Connector 4"/>
          <p:cNvCxnSpPr/>
          <p:nvPr/>
        </p:nvCxnSpPr>
        <p:spPr>
          <a:xfrm>
            <a:off x="649703" y="1329694"/>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AutoShape 3"/>
          <p:cNvSpPr>
            <a:spLocks noChangeArrowheads="1"/>
          </p:cNvSpPr>
          <p:nvPr/>
        </p:nvSpPr>
        <p:spPr bwMode="auto">
          <a:xfrm>
            <a:off x="2743200" y="1752600"/>
            <a:ext cx="5892800" cy="3048000"/>
          </a:xfrm>
          <a:prstGeom prst="triangle">
            <a:avLst>
              <a:gd name="adj" fmla="val 50000"/>
            </a:avLst>
          </a:prstGeom>
          <a:gradFill rotWithShape="0">
            <a:gsLst>
              <a:gs pos="0">
                <a:srgbClr val="FF0066"/>
              </a:gs>
              <a:gs pos="100000">
                <a:srgbClr val="76002F"/>
              </a:gs>
            </a:gsLst>
            <a:lin ang="5400000" scaled="1"/>
          </a:gradFill>
          <a:ln w="12700">
            <a:solidFill>
              <a:schemeClr val="tx1"/>
            </a:solidFill>
            <a:miter lim="800000"/>
            <a:headEnd type="none" w="sm" len="sm"/>
            <a:tailEnd type="none" w="sm" len="sm"/>
          </a:ln>
        </p:spPr>
        <p:txBody>
          <a:bodyPr wrap="none" anchor="ctr"/>
          <a:lstStyle/>
          <a:p>
            <a:pPr algn="ctr" eaLnBrk="0" hangingPunct="0"/>
            <a:endParaRPr lang="en-US" sz="2400">
              <a:solidFill>
                <a:schemeClr val="accent4">
                  <a:lumMod val="50000"/>
                </a:schemeClr>
              </a:solidFill>
              <a:latin typeface="Arial" pitchFamily="34" charset="0"/>
              <a:cs typeface="Arial" pitchFamily="34" charset="0"/>
            </a:endParaRPr>
          </a:p>
        </p:txBody>
      </p:sp>
      <p:sp>
        <p:nvSpPr>
          <p:cNvPr id="74755" name="Line 4"/>
          <p:cNvSpPr>
            <a:spLocks noChangeShapeType="1"/>
          </p:cNvSpPr>
          <p:nvPr/>
        </p:nvSpPr>
        <p:spPr bwMode="auto">
          <a:xfrm>
            <a:off x="5689600" y="1828800"/>
            <a:ext cx="0" cy="1752600"/>
          </a:xfrm>
          <a:prstGeom prst="line">
            <a:avLst/>
          </a:prstGeom>
          <a:noFill/>
          <a:ln w="12700">
            <a:solidFill>
              <a:schemeClr val="tx1"/>
            </a:solidFill>
            <a:round/>
            <a:headEnd type="none" w="sm" len="sm"/>
            <a:tailEnd type="none" w="sm" len="sm"/>
          </a:ln>
        </p:spPr>
        <p:txBody>
          <a:bodyPr wrap="none" anchor="ctr"/>
          <a:lstStyle/>
          <a:p>
            <a:endParaRPr lang="en-US">
              <a:solidFill>
                <a:schemeClr val="accent4">
                  <a:lumMod val="50000"/>
                </a:schemeClr>
              </a:solidFill>
              <a:latin typeface="Arial" pitchFamily="34" charset="0"/>
              <a:cs typeface="Arial" pitchFamily="34" charset="0"/>
            </a:endParaRPr>
          </a:p>
        </p:txBody>
      </p:sp>
      <p:sp>
        <p:nvSpPr>
          <p:cNvPr id="74756" name="Line 5"/>
          <p:cNvSpPr>
            <a:spLocks noChangeShapeType="1"/>
          </p:cNvSpPr>
          <p:nvPr/>
        </p:nvSpPr>
        <p:spPr bwMode="auto">
          <a:xfrm flipH="1" flipV="1">
            <a:off x="5689600" y="3581400"/>
            <a:ext cx="2946400" cy="1219200"/>
          </a:xfrm>
          <a:prstGeom prst="line">
            <a:avLst/>
          </a:prstGeom>
          <a:noFill/>
          <a:ln w="12700">
            <a:solidFill>
              <a:schemeClr val="tx1"/>
            </a:solidFill>
            <a:round/>
            <a:headEnd type="none" w="sm" len="sm"/>
            <a:tailEnd type="none" w="sm" len="sm"/>
          </a:ln>
        </p:spPr>
        <p:txBody>
          <a:bodyPr wrap="none" anchor="ctr"/>
          <a:lstStyle/>
          <a:p>
            <a:endParaRPr lang="en-US">
              <a:solidFill>
                <a:schemeClr val="accent4">
                  <a:lumMod val="50000"/>
                </a:schemeClr>
              </a:solidFill>
              <a:latin typeface="Arial" pitchFamily="34" charset="0"/>
              <a:cs typeface="Arial" pitchFamily="34" charset="0"/>
            </a:endParaRPr>
          </a:p>
        </p:txBody>
      </p:sp>
      <p:sp>
        <p:nvSpPr>
          <p:cNvPr id="74757" name="Text Box 6"/>
          <p:cNvSpPr txBox="1">
            <a:spLocks noChangeArrowheads="1"/>
          </p:cNvSpPr>
          <p:nvPr/>
        </p:nvSpPr>
        <p:spPr bwMode="auto">
          <a:xfrm>
            <a:off x="4972658" y="4038601"/>
            <a:ext cx="1537600" cy="707886"/>
          </a:xfrm>
          <a:prstGeom prst="rect">
            <a:avLst/>
          </a:prstGeom>
          <a:noFill/>
          <a:ln w="12700">
            <a:noFill/>
            <a:miter lim="800000"/>
            <a:headEnd type="none" w="sm" len="sm"/>
            <a:tailEnd type="none" w="sm" len="sm"/>
          </a:ln>
        </p:spPr>
        <p:txBody>
          <a:bodyPr wrap="none">
            <a:spAutoFit/>
          </a:bodyPr>
          <a:lstStyle/>
          <a:p>
            <a:pPr algn="ctr" eaLnBrk="0" hangingPunct="0"/>
            <a:r>
              <a:rPr lang="en-US" sz="2000" b="1">
                <a:solidFill>
                  <a:schemeClr val="bg1"/>
                </a:solidFill>
                <a:latin typeface="Arial" pitchFamily="34" charset="0"/>
                <a:cs typeface="Arial" pitchFamily="34" charset="0"/>
              </a:rPr>
              <a:t>Product</a:t>
            </a:r>
          </a:p>
          <a:p>
            <a:pPr algn="ctr" eaLnBrk="0" hangingPunct="0"/>
            <a:r>
              <a:rPr lang="en-US" sz="2000" b="1">
                <a:solidFill>
                  <a:schemeClr val="bg1"/>
                </a:solidFill>
                <a:latin typeface="Arial" pitchFamily="34" charset="0"/>
                <a:cs typeface="Arial" pitchFamily="34" charset="0"/>
              </a:rPr>
              <a:t>Operations</a:t>
            </a:r>
          </a:p>
        </p:txBody>
      </p:sp>
      <p:sp>
        <p:nvSpPr>
          <p:cNvPr id="74758" name="Text Box 7"/>
          <p:cNvSpPr txBox="1">
            <a:spLocks noChangeArrowheads="1"/>
          </p:cNvSpPr>
          <p:nvPr/>
        </p:nvSpPr>
        <p:spPr bwMode="auto">
          <a:xfrm>
            <a:off x="5766902" y="2971801"/>
            <a:ext cx="1409617" cy="707886"/>
          </a:xfrm>
          <a:prstGeom prst="rect">
            <a:avLst/>
          </a:prstGeom>
          <a:noFill/>
          <a:ln w="12700">
            <a:noFill/>
            <a:miter lim="800000"/>
            <a:headEnd type="none" w="sm" len="sm"/>
            <a:tailEnd type="none" w="sm" len="sm"/>
          </a:ln>
        </p:spPr>
        <p:txBody>
          <a:bodyPr wrap="none">
            <a:spAutoFit/>
          </a:bodyPr>
          <a:lstStyle/>
          <a:p>
            <a:pPr algn="ctr" eaLnBrk="0" hangingPunct="0"/>
            <a:r>
              <a:rPr lang="en-US" sz="2000" b="1" dirty="0">
                <a:solidFill>
                  <a:schemeClr val="bg1"/>
                </a:solidFill>
                <a:latin typeface="Arial" pitchFamily="34" charset="0"/>
                <a:cs typeface="Arial" pitchFamily="34" charset="0"/>
              </a:rPr>
              <a:t>Product </a:t>
            </a:r>
          </a:p>
          <a:p>
            <a:pPr algn="ctr" eaLnBrk="0" hangingPunct="0"/>
            <a:r>
              <a:rPr lang="en-US" sz="2000" b="1" dirty="0">
                <a:solidFill>
                  <a:schemeClr val="bg1"/>
                </a:solidFill>
                <a:latin typeface="Arial" pitchFamily="34" charset="0"/>
                <a:cs typeface="Arial" pitchFamily="34" charset="0"/>
              </a:rPr>
              <a:t>Transition</a:t>
            </a:r>
          </a:p>
        </p:txBody>
      </p:sp>
      <p:sp>
        <p:nvSpPr>
          <p:cNvPr id="74759" name="Line 8"/>
          <p:cNvSpPr>
            <a:spLocks noChangeShapeType="1"/>
          </p:cNvSpPr>
          <p:nvPr/>
        </p:nvSpPr>
        <p:spPr bwMode="auto">
          <a:xfrm flipV="1">
            <a:off x="2743200" y="3581400"/>
            <a:ext cx="2946400" cy="1219200"/>
          </a:xfrm>
          <a:prstGeom prst="line">
            <a:avLst/>
          </a:prstGeom>
          <a:noFill/>
          <a:ln w="12700">
            <a:solidFill>
              <a:schemeClr val="tx1"/>
            </a:solidFill>
            <a:round/>
            <a:headEnd type="none" w="sm" len="sm"/>
            <a:tailEnd type="none" w="sm" len="sm"/>
          </a:ln>
        </p:spPr>
        <p:txBody>
          <a:bodyPr wrap="none" anchor="ctr"/>
          <a:lstStyle/>
          <a:p>
            <a:endParaRPr lang="en-US">
              <a:solidFill>
                <a:schemeClr val="accent4">
                  <a:lumMod val="50000"/>
                </a:schemeClr>
              </a:solidFill>
              <a:latin typeface="Arial" pitchFamily="34" charset="0"/>
              <a:cs typeface="Arial" pitchFamily="34" charset="0"/>
            </a:endParaRPr>
          </a:p>
        </p:txBody>
      </p:sp>
      <p:sp>
        <p:nvSpPr>
          <p:cNvPr id="74760" name="Text Box 9"/>
          <p:cNvSpPr txBox="1">
            <a:spLocks noChangeArrowheads="1"/>
          </p:cNvSpPr>
          <p:nvPr/>
        </p:nvSpPr>
        <p:spPr bwMode="auto">
          <a:xfrm>
            <a:off x="4388510" y="2971801"/>
            <a:ext cx="1253868" cy="707886"/>
          </a:xfrm>
          <a:prstGeom prst="rect">
            <a:avLst/>
          </a:prstGeom>
          <a:noFill/>
          <a:ln w="12700">
            <a:noFill/>
            <a:miter lim="800000"/>
            <a:headEnd type="none" w="sm" len="sm"/>
            <a:tailEnd type="none" w="sm" len="sm"/>
          </a:ln>
        </p:spPr>
        <p:txBody>
          <a:bodyPr wrap="none">
            <a:spAutoFit/>
          </a:bodyPr>
          <a:lstStyle/>
          <a:p>
            <a:pPr algn="ctr" eaLnBrk="0" hangingPunct="0"/>
            <a:r>
              <a:rPr lang="en-US" sz="2000" b="1" dirty="0">
                <a:solidFill>
                  <a:schemeClr val="bg1"/>
                </a:solidFill>
                <a:latin typeface="Arial" pitchFamily="34" charset="0"/>
                <a:cs typeface="Arial" pitchFamily="34" charset="0"/>
              </a:rPr>
              <a:t>Product</a:t>
            </a:r>
            <a:r>
              <a:rPr lang="en-US" sz="2000" dirty="0">
                <a:solidFill>
                  <a:schemeClr val="bg1"/>
                </a:solidFill>
                <a:latin typeface="Arial" pitchFamily="34" charset="0"/>
                <a:cs typeface="Arial" pitchFamily="34" charset="0"/>
              </a:rPr>
              <a:t> </a:t>
            </a:r>
          </a:p>
          <a:p>
            <a:pPr algn="ctr" eaLnBrk="0" hangingPunct="0"/>
            <a:r>
              <a:rPr lang="en-US" sz="2000" b="1" dirty="0">
                <a:solidFill>
                  <a:schemeClr val="bg1"/>
                </a:solidFill>
                <a:latin typeface="Arial" pitchFamily="34" charset="0"/>
                <a:cs typeface="Arial" pitchFamily="34" charset="0"/>
              </a:rPr>
              <a:t>Revision</a:t>
            </a:r>
          </a:p>
        </p:txBody>
      </p:sp>
      <p:sp>
        <p:nvSpPr>
          <p:cNvPr id="74761" name="Text Box 10"/>
          <p:cNvSpPr txBox="1">
            <a:spLocks noChangeArrowheads="1"/>
          </p:cNvSpPr>
          <p:nvPr/>
        </p:nvSpPr>
        <p:spPr bwMode="auto">
          <a:xfrm>
            <a:off x="812802" y="1708152"/>
            <a:ext cx="3147015" cy="1089529"/>
          </a:xfrm>
          <a:prstGeom prst="rect">
            <a:avLst/>
          </a:prstGeom>
          <a:noFill/>
          <a:ln w="12700">
            <a:noFill/>
            <a:miter lim="800000"/>
            <a:headEnd type="none" w="sm" len="sm"/>
            <a:tailEnd type="none" w="sm" len="sm"/>
          </a:ln>
        </p:spPr>
        <p:txBody>
          <a:bodyPr wrap="none">
            <a:spAutoFit/>
          </a:bodyPr>
          <a:lstStyle/>
          <a:p>
            <a:pPr eaLnBrk="0" hangingPunct="0">
              <a:lnSpc>
                <a:spcPct val="120000"/>
              </a:lnSpc>
            </a:pPr>
            <a:r>
              <a:rPr lang="en-US" b="1">
                <a:solidFill>
                  <a:schemeClr val="accent4">
                    <a:lumMod val="50000"/>
                  </a:schemeClr>
                </a:solidFill>
                <a:latin typeface="Arial" pitchFamily="34" charset="0"/>
                <a:cs typeface="Arial" pitchFamily="34" charset="0"/>
              </a:rPr>
              <a:t>Maintainability</a:t>
            </a:r>
            <a:r>
              <a:rPr lang="en-US">
                <a:solidFill>
                  <a:schemeClr val="accent4">
                    <a:lumMod val="50000"/>
                  </a:schemeClr>
                </a:solidFill>
                <a:latin typeface="Arial" pitchFamily="34" charset="0"/>
                <a:cs typeface="Arial" pitchFamily="34" charset="0"/>
              </a:rPr>
              <a:t> - </a:t>
            </a:r>
            <a:r>
              <a:rPr lang="en-US" i="1">
                <a:solidFill>
                  <a:schemeClr val="accent4">
                    <a:lumMod val="50000"/>
                  </a:schemeClr>
                </a:solidFill>
                <a:latin typeface="Arial" pitchFamily="34" charset="0"/>
                <a:cs typeface="Arial" pitchFamily="34" charset="0"/>
              </a:rPr>
              <a:t>Can I fix it?</a:t>
            </a:r>
            <a:endParaRPr lang="en-US">
              <a:solidFill>
                <a:schemeClr val="accent4">
                  <a:lumMod val="50000"/>
                </a:schemeClr>
              </a:solidFill>
              <a:latin typeface="Arial" pitchFamily="34" charset="0"/>
              <a:cs typeface="Arial" pitchFamily="34" charset="0"/>
            </a:endParaRPr>
          </a:p>
          <a:p>
            <a:pPr eaLnBrk="0" hangingPunct="0">
              <a:lnSpc>
                <a:spcPct val="120000"/>
              </a:lnSpc>
            </a:pPr>
            <a:r>
              <a:rPr lang="en-US" b="1">
                <a:solidFill>
                  <a:schemeClr val="accent4">
                    <a:lumMod val="50000"/>
                  </a:schemeClr>
                </a:solidFill>
                <a:latin typeface="Arial" pitchFamily="34" charset="0"/>
                <a:cs typeface="Arial" pitchFamily="34" charset="0"/>
              </a:rPr>
              <a:t>Flexibility</a:t>
            </a:r>
            <a:r>
              <a:rPr lang="en-US">
                <a:solidFill>
                  <a:schemeClr val="accent4">
                    <a:lumMod val="50000"/>
                  </a:schemeClr>
                </a:solidFill>
                <a:latin typeface="Arial" pitchFamily="34" charset="0"/>
                <a:cs typeface="Arial" pitchFamily="34" charset="0"/>
              </a:rPr>
              <a:t> - </a:t>
            </a:r>
            <a:r>
              <a:rPr lang="en-US" i="1">
                <a:solidFill>
                  <a:schemeClr val="accent4">
                    <a:lumMod val="50000"/>
                  </a:schemeClr>
                </a:solidFill>
                <a:latin typeface="Arial" pitchFamily="34" charset="0"/>
                <a:cs typeface="Arial" pitchFamily="34" charset="0"/>
              </a:rPr>
              <a:t>Can I change it?</a:t>
            </a:r>
            <a:endParaRPr lang="en-US">
              <a:solidFill>
                <a:schemeClr val="accent4">
                  <a:lumMod val="50000"/>
                </a:schemeClr>
              </a:solidFill>
              <a:latin typeface="Arial" pitchFamily="34" charset="0"/>
              <a:cs typeface="Arial" pitchFamily="34" charset="0"/>
            </a:endParaRPr>
          </a:p>
          <a:p>
            <a:pPr eaLnBrk="0" hangingPunct="0">
              <a:lnSpc>
                <a:spcPct val="120000"/>
              </a:lnSpc>
            </a:pPr>
            <a:r>
              <a:rPr lang="en-US" b="1">
                <a:solidFill>
                  <a:schemeClr val="accent4">
                    <a:lumMod val="50000"/>
                  </a:schemeClr>
                </a:solidFill>
                <a:latin typeface="Arial" pitchFamily="34" charset="0"/>
                <a:cs typeface="Arial" pitchFamily="34" charset="0"/>
              </a:rPr>
              <a:t>Testability</a:t>
            </a:r>
            <a:r>
              <a:rPr lang="en-US">
                <a:solidFill>
                  <a:schemeClr val="accent4">
                    <a:lumMod val="50000"/>
                  </a:schemeClr>
                </a:solidFill>
                <a:latin typeface="Arial" pitchFamily="34" charset="0"/>
                <a:cs typeface="Arial" pitchFamily="34" charset="0"/>
              </a:rPr>
              <a:t> - </a:t>
            </a:r>
            <a:r>
              <a:rPr lang="en-US" i="1">
                <a:solidFill>
                  <a:schemeClr val="accent4">
                    <a:lumMod val="50000"/>
                  </a:schemeClr>
                </a:solidFill>
                <a:latin typeface="Arial" pitchFamily="34" charset="0"/>
                <a:cs typeface="Arial" pitchFamily="34" charset="0"/>
              </a:rPr>
              <a:t>Can I test it?</a:t>
            </a:r>
          </a:p>
        </p:txBody>
      </p:sp>
      <p:sp>
        <p:nvSpPr>
          <p:cNvPr id="74762" name="Text Box 11"/>
          <p:cNvSpPr txBox="1">
            <a:spLocks noChangeArrowheads="1"/>
          </p:cNvSpPr>
          <p:nvPr/>
        </p:nvSpPr>
        <p:spPr bwMode="auto">
          <a:xfrm>
            <a:off x="2844801" y="4876803"/>
            <a:ext cx="7171267" cy="1754326"/>
          </a:xfrm>
          <a:prstGeom prst="rect">
            <a:avLst/>
          </a:prstGeom>
          <a:noFill/>
          <a:ln w="12700">
            <a:noFill/>
            <a:miter lim="800000"/>
            <a:headEnd type="none" w="sm" len="sm"/>
            <a:tailEnd type="none" w="sm" len="sm"/>
          </a:ln>
        </p:spPr>
        <p:txBody>
          <a:bodyPr>
            <a:spAutoFit/>
          </a:bodyPr>
          <a:lstStyle/>
          <a:p>
            <a:pPr eaLnBrk="0" hangingPunct="0">
              <a:lnSpc>
                <a:spcPct val="120000"/>
              </a:lnSpc>
            </a:pPr>
            <a:r>
              <a:rPr lang="en-US" b="1">
                <a:solidFill>
                  <a:schemeClr val="accent4">
                    <a:lumMod val="50000"/>
                  </a:schemeClr>
                </a:solidFill>
                <a:latin typeface="Arial" pitchFamily="34" charset="0"/>
                <a:cs typeface="Arial" pitchFamily="34" charset="0"/>
              </a:rPr>
              <a:t>Correctness</a:t>
            </a:r>
            <a:r>
              <a:rPr lang="en-US">
                <a:solidFill>
                  <a:schemeClr val="accent4">
                    <a:lumMod val="50000"/>
                  </a:schemeClr>
                </a:solidFill>
                <a:latin typeface="Arial" pitchFamily="34" charset="0"/>
                <a:cs typeface="Arial" pitchFamily="34" charset="0"/>
              </a:rPr>
              <a:t> - </a:t>
            </a:r>
            <a:r>
              <a:rPr lang="en-US" i="1">
                <a:solidFill>
                  <a:schemeClr val="accent4">
                    <a:lumMod val="50000"/>
                  </a:schemeClr>
                </a:solidFill>
                <a:latin typeface="Arial" pitchFamily="34" charset="0"/>
                <a:cs typeface="Arial" pitchFamily="34" charset="0"/>
              </a:rPr>
              <a:t>Does it do what I want?</a:t>
            </a:r>
          </a:p>
          <a:p>
            <a:pPr eaLnBrk="0" hangingPunct="0">
              <a:lnSpc>
                <a:spcPct val="120000"/>
              </a:lnSpc>
            </a:pPr>
            <a:r>
              <a:rPr lang="en-US" b="1">
                <a:solidFill>
                  <a:schemeClr val="accent4">
                    <a:lumMod val="50000"/>
                  </a:schemeClr>
                </a:solidFill>
                <a:latin typeface="Arial" pitchFamily="34" charset="0"/>
                <a:cs typeface="Arial" pitchFamily="34" charset="0"/>
              </a:rPr>
              <a:t>Reliability </a:t>
            </a:r>
            <a:r>
              <a:rPr lang="en-US">
                <a:solidFill>
                  <a:schemeClr val="accent4">
                    <a:lumMod val="50000"/>
                  </a:schemeClr>
                </a:solidFill>
                <a:latin typeface="Arial" pitchFamily="34" charset="0"/>
                <a:cs typeface="Arial" pitchFamily="34" charset="0"/>
              </a:rPr>
              <a:t>- </a:t>
            </a:r>
            <a:r>
              <a:rPr lang="en-US" i="1">
                <a:solidFill>
                  <a:schemeClr val="accent4">
                    <a:lumMod val="50000"/>
                  </a:schemeClr>
                </a:solidFill>
                <a:latin typeface="Arial" pitchFamily="34" charset="0"/>
                <a:cs typeface="Arial" pitchFamily="34" charset="0"/>
              </a:rPr>
              <a:t>Does it do it accurately all the time?</a:t>
            </a:r>
            <a:endParaRPr lang="en-US">
              <a:solidFill>
                <a:schemeClr val="accent4">
                  <a:lumMod val="50000"/>
                </a:schemeClr>
              </a:solidFill>
              <a:latin typeface="Arial" pitchFamily="34" charset="0"/>
              <a:cs typeface="Arial" pitchFamily="34" charset="0"/>
            </a:endParaRPr>
          </a:p>
          <a:p>
            <a:pPr eaLnBrk="0" hangingPunct="0">
              <a:lnSpc>
                <a:spcPct val="120000"/>
              </a:lnSpc>
            </a:pPr>
            <a:r>
              <a:rPr lang="en-US" b="1">
                <a:solidFill>
                  <a:schemeClr val="accent4">
                    <a:lumMod val="50000"/>
                  </a:schemeClr>
                </a:solidFill>
                <a:latin typeface="Arial" pitchFamily="34" charset="0"/>
                <a:cs typeface="Arial" pitchFamily="34" charset="0"/>
              </a:rPr>
              <a:t>Efficiency </a:t>
            </a:r>
            <a:r>
              <a:rPr lang="en-US">
                <a:solidFill>
                  <a:schemeClr val="accent4">
                    <a:lumMod val="50000"/>
                  </a:schemeClr>
                </a:solidFill>
                <a:latin typeface="Arial" pitchFamily="34" charset="0"/>
                <a:cs typeface="Arial" pitchFamily="34" charset="0"/>
              </a:rPr>
              <a:t>- </a:t>
            </a:r>
            <a:r>
              <a:rPr lang="en-US" i="1">
                <a:solidFill>
                  <a:schemeClr val="accent4">
                    <a:lumMod val="50000"/>
                  </a:schemeClr>
                </a:solidFill>
                <a:latin typeface="Arial" pitchFamily="34" charset="0"/>
                <a:cs typeface="Arial" pitchFamily="34" charset="0"/>
              </a:rPr>
              <a:t>Will it run on my machine as well as it can?</a:t>
            </a:r>
            <a:endParaRPr lang="en-US">
              <a:solidFill>
                <a:schemeClr val="accent4">
                  <a:lumMod val="50000"/>
                </a:schemeClr>
              </a:solidFill>
              <a:latin typeface="Arial" pitchFamily="34" charset="0"/>
              <a:cs typeface="Arial" pitchFamily="34" charset="0"/>
            </a:endParaRPr>
          </a:p>
          <a:p>
            <a:pPr eaLnBrk="0" hangingPunct="0">
              <a:lnSpc>
                <a:spcPct val="120000"/>
              </a:lnSpc>
            </a:pPr>
            <a:r>
              <a:rPr lang="en-US" b="1">
                <a:solidFill>
                  <a:schemeClr val="accent4">
                    <a:lumMod val="50000"/>
                  </a:schemeClr>
                </a:solidFill>
                <a:latin typeface="Arial" pitchFamily="34" charset="0"/>
                <a:cs typeface="Arial" pitchFamily="34" charset="0"/>
              </a:rPr>
              <a:t>Integrity </a:t>
            </a:r>
            <a:r>
              <a:rPr lang="en-US">
                <a:solidFill>
                  <a:schemeClr val="accent4">
                    <a:lumMod val="50000"/>
                  </a:schemeClr>
                </a:solidFill>
                <a:latin typeface="Arial" pitchFamily="34" charset="0"/>
                <a:cs typeface="Arial" pitchFamily="34" charset="0"/>
              </a:rPr>
              <a:t>- </a:t>
            </a:r>
            <a:r>
              <a:rPr lang="en-US" i="1">
                <a:solidFill>
                  <a:schemeClr val="accent4">
                    <a:lumMod val="50000"/>
                  </a:schemeClr>
                </a:solidFill>
                <a:latin typeface="Arial" pitchFamily="34" charset="0"/>
                <a:cs typeface="Arial" pitchFamily="34" charset="0"/>
              </a:rPr>
              <a:t>Is it secure?</a:t>
            </a:r>
            <a:endParaRPr lang="en-US">
              <a:solidFill>
                <a:schemeClr val="accent4">
                  <a:lumMod val="50000"/>
                </a:schemeClr>
              </a:solidFill>
              <a:latin typeface="Arial" pitchFamily="34" charset="0"/>
              <a:cs typeface="Arial" pitchFamily="34" charset="0"/>
            </a:endParaRPr>
          </a:p>
          <a:p>
            <a:pPr eaLnBrk="0" hangingPunct="0">
              <a:lnSpc>
                <a:spcPct val="120000"/>
              </a:lnSpc>
            </a:pPr>
            <a:r>
              <a:rPr lang="en-US" b="1">
                <a:solidFill>
                  <a:schemeClr val="accent4">
                    <a:lumMod val="50000"/>
                  </a:schemeClr>
                </a:solidFill>
                <a:latin typeface="Arial" pitchFamily="34" charset="0"/>
                <a:cs typeface="Arial" pitchFamily="34" charset="0"/>
              </a:rPr>
              <a:t>Usability</a:t>
            </a:r>
            <a:r>
              <a:rPr lang="en-US">
                <a:solidFill>
                  <a:schemeClr val="accent4">
                    <a:lumMod val="50000"/>
                  </a:schemeClr>
                </a:solidFill>
                <a:latin typeface="Arial" pitchFamily="34" charset="0"/>
                <a:cs typeface="Arial" pitchFamily="34" charset="0"/>
              </a:rPr>
              <a:t> - </a:t>
            </a:r>
            <a:r>
              <a:rPr lang="en-US" i="1">
                <a:solidFill>
                  <a:schemeClr val="accent4">
                    <a:lumMod val="50000"/>
                  </a:schemeClr>
                </a:solidFill>
                <a:latin typeface="Arial" pitchFamily="34" charset="0"/>
                <a:cs typeface="Arial" pitchFamily="34" charset="0"/>
              </a:rPr>
              <a:t>Can I easily use it?</a:t>
            </a:r>
            <a:endParaRPr lang="en-US">
              <a:solidFill>
                <a:schemeClr val="accent4">
                  <a:lumMod val="50000"/>
                </a:schemeClr>
              </a:solidFill>
              <a:latin typeface="Arial" pitchFamily="34" charset="0"/>
              <a:cs typeface="Arial" pitchFamily="34" charset="0"/>
            </a:endParaRPr>
          </a:p>
        </p:txBody>
      </p:sp>
      <p:sp>
        <p:nvSpPr>
          <p:cNvPr id="74763" name="Text Box 12"/>
          <p:cNvSpPr txBox="1">
            <a:spLocks noChangeArrowheads="1"/>
          </p:cNvSpPr>
          <p:nvPr/>
        </p:nvSpPr>
        <p:spPr bwMode="auto">
          <a:xfrm>
            <a:off x="7137400" y="1447802"/>
            <a:ext cx="4572000" cy="2086725"/>
          </a:xfrm>
          <a:prstGeom prst="rect">
            <a:avLst/>
          </a:prstGeom>
          <a:noFill/>
          <a:ln w="12700">
            <a:noFill/>
            <a:miter lim="800000"/>
            <a:headEnd type="none" w="sm" len="sm"/>
            <a:tailEnd type="none" w="sm" len="sm"/>
          </a:ln>
        </p:spPr>
        <p:txBody>
          <a:bodyPr>
            <a:spAutoFit/>
          </a:bodyPr>
          <a:lstStyle/>
          <a:p>
            <a:pPr eaLnBrk="0" hangingPunct="0">
              <a:lnSpc>
                <a:spcPct val="120000"/>
              </a:lnSpc>
            </a:pPr>
            <a:r>
              <a:rPr lang="en-US" b="1" dirty="0">
                <a:solidFill>
                  <a:schemeClr val="accent4">
                    <a:lumMod val="50000"/>
                  </a:schemeClr>
                </a:solidFill>
                <a:latin typeface="Arial" pitchFamily="34" charset="0"/>
                <a:cs typeface="Arial" pitchFamily="34" charset="0"/>
              </a:rPr>
              <a:t>Portability</a:t>
            </a:r>
            <a:r>
              <a:rPr lang="en-US" dirty="0">
                <a:solidFill>
                  <a:schemeClr val="accent4">
                    <a:lumMod val="50000"/>
                  </a:schemeClr>
                </a:solidFill>
                <a:latin typeface="Arial" pitchFamily="34" charset="0"/>
                <a:cs typeface="Arial" pitchFamily="34" charset="0"/>
              </a:rPr>
              <a:t> - </a:t>
            </a:r>
            <a:r>
              <a:rPr lang="en-US" i="1" dirty="0">
                <a:solidFill>
                  <a:schemeClr val="accent4">
                    <a:lumMod val="50000"/>
                  </a:schemeClr>
                </a:solidFill>
                <a:latin typeface="Arial" pitchFamily="34" charset="0"/>
                <a:cs typeface="Arial" pitchFamily="34" charset="0"/>
              </a:rPr>
              <a:t>Will I be able to use it on another machine?</a:t>
            </a:r>
            <a:endParaRPr lang="en-US" dirty="0">
              <a:solidFill>
                <a:schemeClr val="accent4">
                  <a:lumMod val="50000"/>
                </a:schemeClr>
              </a:solidFill>
              <a:latin typeface="Arial" pitchFamily="34" charset="0"/>
              <a:cs typeface="Arial" pitchFamily="34" charset="0"/>
            </a:endParaRPr>
          </a:p>
          <a:p>
            <a:pPr eaLnBrk="0" hangingPunct="0">
              <a:lnSpc>
                <a:spcPct val="120000"/>
              </a:lnSpc>
            </a:pPr>
            <a:r>
              <a:rPr lang="en-US" b="1" dirty="0">
                <a:solidFill>
                  <a:schemeClr val="accent4">
                    <a:lumMod val="50000"/>
                  </a:schemeClr>
                </a:solidFill>
                <a:latin typeface="Arial" pitchFamily="34" charset="0"/>
                <a:cs typeface="Arial" pitchFamily="34" charset="0"/>
              </a:rPr>
              <a:t>Reusability</a:t>
            </a:r>
            <a:r>
              <a:rPr lang="en-US" dirty="0">
                <a:solidFill>
                  <a:schemeClr val="accent4">
                    <a:lumMod val="50000"/>
                  </a:schemeClr>
                </a:solidFill>
                <a:latin typeface="Arial" pitchFamily="34" charset="0"/>
                <a:cs typeface="Arial" pitchFamily="34" charset="0"/>
              </a:rPr>
              <a:t> - </a:t>
            </a:r>
            <a:r>
              <a:rPr lang="en-US" i="1" dirty="0">
                <a:solidFill>
                  <a:schemeClr val="accent4">
                    <a:lumMod val="50000"/>
                  </a:schemeClr>
                </a:solidFill>
                <a:latin typeface="Arial" pitchFamily="34" charset="0"/>
                <a:cs typeface="Arial" pitchFamily="34" charset="0"/>
              </a:rPr>
              <a:t>Will I be able to reuse some of the software?</a:t>
            </a:r>
            <a:endParaRPr lang="en-US" dirty="0">
              <a:solidFill>
                <a:schemeClr val="accent4">
                  <a:lumMod val="50000"/>
                </a:schemeClr>
              </a:solidFill>
              <a:latin typeface="Arial" pitchFamily="34" charset="0"/>
              <a:cs typeface="Arial" pitchFamily="34" charset="0"/>
            </a:endParaRPr>
          </a:p>
          <a:p>
            <a:pPr eaLnBrk="0" hangingPunct="0">
              <a:lnSpc>
                <a:spcPct val="120000"/>
              </a:lnSpc>
            </a:pPr>
            <a:r>
              <a:rPr lang="en-US" b="1" dirty="0">
                <a:solidFill>
                  <a:schemeClr val="accent4">
                    <a:lumMod val="50000"/>
                  </a:schemeClr>
                </a:solidFill>
                <a:latin typeface="Arial" pitchFamily="34" charset="0"/>
                <a:cs typeface="Arial" pitchFamily="34" charset="0"/>
              </a:rPr>
              <a:t>Interoperability </a:t>
            </a:r>
            <a:r>
              <a:rPr lang="en-US" dirty="0">
                <a:solidFill>
                  <a:schemeClr val="accent4">
                    <a:lumMod val="50000"/>
                  </a:schemeClr>
                </a:solidFill>
                <a:latin typeface="Arial" pitchFamily="34" charset="0"/>
                <a:cs typeface="Arial" pitchFamily="34" charset="0"/>
              </a:rPr>
              <a:t>- </a:t>
            </a:r>
            <a:r>
              <a:rPr lang="en-US" i="1" dirty="0">
                <a:solidFill>
                  <a:schemeClr val="accent4">
                    <a:lumMod val="50000"/>
                  </a:schemeClr>
                </a:solidFill>
                <a:latin typeface="Arial" pitchFamily="34" charset="0"/>
                <a:cs typeface="Arial" pitchFamily="34" charset="0"/>
              </a:rPr>
              <a:t>Will I be able to interface it with another machine?</a:t>
            </a:r>
            <a:endParaRPr lang="en-US" dirty="0">
              <a:solidFill>
                <a:schemeClr val="accent4">
                  <a:lumMod val="50000"/>
                </a:schemeClr>
              </a:solidFill>
              <a:latin typeface="Arial" pitchFamily="34" charset="0"/>
              <a:cs typeface="Arial" pitchFamily="34" charset="0"/>
            </a:endParaRPr>
          </a:p>
        </p:txBody>
      </p:sp>
      <p:sp>
        <p:nvSpPr>
          <p:cNvPr id="74764" name="Rectangle 12"/>
          <p:cNvSpPr>
            <a:spLocks noChangeArrowheads="1"/>
          </p:cNvSpPr>
          <p:nvPr/>
        </p:nvSpPr>
        <p:spPr bwMode="auto">
          <a:xfrm>
            <a:off x="436035" y="0"/>
            <a:ext cx="9751483" cy="1143000"/>
          </a:xfrm>
          <a:prstGeom prst="rect">
            <a:avLst/>
          </a:prstGeom>
          <a:noFill/>
          <a:ln w="9525">
            <a:noFill/>
            <a:miter lim="800000"/>
            <a:headEnd/>
            <a:tailEnd/>
          </a:ln>
          <a:effectLst/>
        </p:spPr>
        <p:txBody>
          <a:bodyPr anchor="b"/>
          <a:lstStyle/>
          <a:p>
            <a:pPr algn="ctr"/>
            <a:r>
              <a:rPr lang="en-GB" sz="3200" b="1" dirty="0">
                <a:solidFill>
                  <a:schemeClr val="accent4">
                    <a:lumMod val="50000"/>
                  </a:schemeClr>
                </a:solidFill>
                <a:latin typeface="Arial" pitchFamily="34" charset="0"/>
                <a:cs typeface="Arial" pitchFamily="34" charset="0"/>
              </a:rPr>
              <a:t>Software Quality Attributes</a:t>
            </a:r>
          </a:p>
        </p:txBody>
      </p:sp>
      <p:cxnSp>
        <p:nvCxnSpPr>
          <p:cNvPr id="14" name="Straight Connector 13"/>
          <p:cNvCxnSpPr/>
          <p:nvPr/>
        </p:nvCxnSpPr>
        <p:spPr>
          <a:xfrm>
            <a:off x="1430754" y="1253494"/>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sz="half" idx="4294967295"/>
          </p:nvPr>
        </p:nvSpPr>
        <p:spPr>
          <a:xfrm>
            <a:off x="1117600" y="1412876"/>
            <a:ext cx="11074400" cy="5445125"/>
          </a:xfrm>
        </p:spPr>
        <p:txBody>
          <a:bodyPr>
            <a:normAutofit/>
          </a:bodyPr>
          <a:lstStyle/>
          <a:p>
            <a:pPr algn="just">
              <a:lnSpc>
                <a:spcPct val="150000"/>
              </a:lnSpc>
            </a:pPr>
            <a:r>
              <a:rPr lang="en-US" sz="1900" b="1" dirty="0">
                <a:solidFill>
                  <a:schemeClr val="accent4">
                    <a:lumMod val="50000"/>
                  </a:schemeClr>
                </a:solidFill>
                <a:latin typeface="Arial" pitchFamily="34" charset="0"/>
                <a:cs typeface="Arial" pitchFamily="34" charset="0"/>
              </a:rPr>
              <a:t>Software Quality </a:t>
            </a:r>
          </a:p>
          <a:p>
            <a:pPr lvl="1" algn="just">
              <a:lnSpc>
                <a:spcPct val="150000"/>
              </a:lnSpc>
            </a:pPr>
            <a:r>
              <a:rPr lang="en-US" sz="1800" b="1" dirty="0">
                <a:solidFill>
                  <a:schemeClr val="accent4">
                    <a:lumMod val="50000"/>
                  </a:schemeClr>
                </a:solidFill>
                <a:latin typeface="Arial" pitchFamily="34" charset="0"/>
                <a:cs typeface="Arial" pitchFamily="34" charset="0"/>
              </a:rPr>
              <a:t>Software quality</a:t>
            </a:r>
            <a:r>
              <a:rPr lang="en-US" sz="1800" dirty="0">
                <a:solidFill>
                  <a:schemeClr val="accent4">
                    <a:lumMod val="50000"/>
                  </a:schemeClr>
                </a:solidFill>
                <a:latin typeface="Arial" pitchFamily="34" charset="0"/>
                <a:cs typeface="Arial" pitchFamily="34" charset="0"/>
              </a:rPr>
              <a:t> measures how well software is designed (quality of design), and how well the </a:t>
            </a:r>
            <a:endParaRPr lang="en-US" sz="1800" dirty="0" smtClean="0">
              <a:solidFill>
                <a:schemeClr val="accent4">
                  <a:lumMod val="50000"/>
                </a:schemeClr>
              </a:solidFill>
              <a:latin typeface="Arial" pitchFamily="34" charset="0"/>
              <a:cs typeface="Arial" pitchFamily="34" charset="0"/>
            </a:endParaRPr>
          </a:p>
          <a:p>
            <a:pPr lvl="1" algn="just">
              <a:lnSpc>
                <a:spcPct val="150000"/>
              </a:lnSpc>
              <a:buNone/>
            </a:pPr>
            <a:r>
              <a:rPr lang="en-US" sz="1800" dirty="0" smtClean="0">
                <a:solidFill>
                  <a:schemeClr val="accent4">
                    <a:lumMod val="50000"/>
                  </a:schemeClr>
                </a:solidFill>
                <a:latin typeface="Arial" pitchFamily="34" charset="0"/>
                <a:cs typeface="Arial" pitchFamily="34" charset="0"/>
              </a:rPr>
              <a:t>      software </a:t>
            </a:r>
            <a:r>
              <a:rPr lang="en-US" sz="1800" dirty="0">
                <a:solidFill>
                  <a:schemeClr val="accent4">
                    <a:lumMod val="50000"/>
                  </a:schemeClr>
                </a:solidFill>
                <a:latin typeface="Arial" pitchFamily="34" charset="0"/>
                <a:cs typeface="Arial" pitchFamily="34" charset="0"/>
              </a:rPr>
              <a:t>conforms to that design (quality of conformance). </a:t>
            </a:r>
          </a:p>
          <a:p>
            <a:pPr lvl="1" algn="just">
              <a:lnSpc>
                <a:spcPct val="150000"/>
              </a:lnSpc>
            </a:pPr>
            <a:r>
              <a:rPr lang="en-US" sz="1800" dirty="0">
                <a:solidFill>
                  <a:schemeClr val="accent4">
                    <a:lumMod val="50000"/>
                  </a:schemeClr>
                </a:solidFill>
                <a:latin typeface="Arial" pitchFamily="34" charset="0"/>
                <a:cs typeface="Arial" pitchFamily="34" charset="0"/>
              </a:rPr>
              <a:t>Quality of conformance is concerned with implementation, </a:t>
            </a:r>
          </a:p>
          <a:p>
            <a:pPr lvl="1" algn="just">
              <a:lnSpc>
                <a:spcPct val="150000"/>
              </a:lnSpc>
            </a:pPr>
            <a:r>
              <a:rPr lang="en-US" sz="1800" dirty="0">
                <a:solidFill>
                  <a:schemeClr val="accent4">
                    <a:lumMod val="50000"/>
                  </a:schemeClr>
                </a:solidFill>
                <a:latin typeface="Arial" pitchFamily="34" charset="0"/>
                <a:cs typeface="Arial" pitchFamily="34" charset="0"/>
              </a:rPr>
              <a:t>Quality of design measures how valid the design and requirements are in creating a </a:t>
            </a:r>
            <a:endParaRPr lang="en-US" sz="1800" dirty="0" smtClean="0">
              <a:solidFill>
                <a:schemeClr val="accent4">
                  <a:lumMod val="50000"/>
                </a:schemeClr>
              </a:solidFill>
              <a:latin typeface="Arial" pitchFamily="34" charset="0"/>
              <a:cs typeface="Arial" pitchFamily="34" charset="0"/>
            </a:endParaRPr>
          </a:p>
          <a:p>
            <a:pPr lvl="1" algn="just">
              <a:lnSpc>
                <a:spcPct val="150000"/>
              </a:lnSpc>
              <a:buNone/>
            </a:pPr>
            <a:r>
              <a:rPr lang="en-US" sz="1800" dirty="0" smtClean="0">
                <a:solidFill>
                  <a:schemeClr val="accent4">
                    <a:lumMod val="50000"/>
                  </a:schemeClr>
                </a:solidFill>
                <a:latin typeface="Arial" pitchFamily="34" charset="0"/>
                <a:cs typeface="Arial" pitchFamily="34" charset="0"/>
              </a:rPr>
              <a:t>      worthwhile product   (  Pressman )</a:t>
            </a:r>
          </a:p>
          <a:p>
            <a:pPr lvl="1" algn="just">
              <a:lnSpc>
                <a:spcPct val="150000"/>
              </a:lnSpc>
              <a:buNone/>
            </a:pPr>
            <a:endParaRPr lang="en-US" sz="1800" dirty="0">
              <a:solidFill>
                <a:schemeClr val="accent4">
                  <a:lumMod val="50000"/>
                </a:schemeClr>
              </a:solidFill>
              <a:latin typeface="Arial" pitchFamily="34" charset="0"/>
              <a:cs typeface="Arial" pitchFamily="34" charset="0"/>
            </a:endParaRPr>
          </a:p>
          <a:p>
            <a:pPr algn="just">
              <a:lnSpc>
                <a:spcPct val="150000"/>
              </a:lnSpc>
            </a:pPr>
            <a:r>
              <a:rPr lang="en-US" sz="1900" b="1" dirty="0">
                <a:solidFill>
                  <a:schemeClr val="accent4">
                    <a:lumMod val="50000"/>
                  </a:schemeClr>
                </a:solidFill>
                <a:latin typeface="Arial" pitchFamily="34" charset="0"/>
                <a:cs typeface="Arial" pitchFamily="34" charset="0"/>
              </a:rPr>
              <a:t>Quality Software</a:t>
            </a:r>
          </a:p>
          <a:p>
            <a:pPr lvl="1" algn="just">
              <a:lnSpc>
                <a:spcPct val="150000"/>
              </a:lnSpc>
            </a:pPr>
            <a:r>
              <a:rPr lang="en-US" sz="1800" dirty="0">
                <a:solidFill>
                  <a:schemeClr val="accent4">
                    <a:lumMod val="50000"/>
                  </a:schemeClr>
                </a:solidFill>
                <a:latin typeface="Arial" pitchFamily="34" charset="0"/>
                <a:cs typeface="Arial" pitchFamily="34" charset="0"/>
              </a:rPr>
              <a:t>Software that exhibit all the </a:t>
            </a:r>
            <a:r>
              <a:rPr lang="en-US" sz="1800" b="1" dirty="0">
                <a:solidFill>
                  <a:schemeClr val="accent4">
                    <a:lumMod val="50000"/>
                  </a:schemeClr>
                </a:solidFill>
                <a:latin typeface="Arial" pitchFamily="34" charset="0"/>
                <a:cs typeface="Arial" pitchFamily="34" charset="0"/>
              </a:rPr>
              <a:t>functional </a:t>
            </a:r>
            <a:r>
              <a:rPr lang="en-US" sz="1800" dirty="0">
                <a:solidFill>
                  <a:schemeClr val="accent4">
                    <a:lumMod val="50000"/>
                  </a:schemeClr>
                </a:solidFill>
                <a:latin typeface="Arial" pitchFamily="34" charset="0"/>
                <a:cs typeface="Arial" pitchFamily="34" charset="0"/>
              </a:rPr>
              <a:t>capabilities and </a:t>
            </a:r>
            <a:r>
              <a:rPr lang="en-US" sz="1800" b="1" dirty="0">
                <a:solidFill>
                  <a:schemeClr val="accent4">
                    <a:lumMod val="50000"/>
                  </a:schemeClr>
                </a:solidFill>
                <a:latin typeface="Arial" pitchFamily="34" charset="0"/>
                <a:cs typeface="Arial" pitchFamily="34" charset="0"/>
              </a:rPr>
              <a:t>non-functional</a:t>
            </a:r>
            <a:r>
              <a:rPr lang="en-US" sz="1800" dirty="0">
                <a:solidFill>
                  <a:schemeClr val="accent4">
                    <a:lumMod val="50000"/>
                  </a:schemeClr>
                </a:solidFill>
                <a:latin typeface="Arial" pitchFamily="34" charset="0"/>
                <a:cs typeface="Arial" pitchFamily="34" charset="0"/>
              </a:rPr>
              <a:t> attributes that </a:t>
            </a:r>
            <a:endParaRPr lang="en-US" sz="1800" dirty="0" smtClean="0">
              <a:solidFill>
                <a:schemeClr val="accent4">
                  <a:lumMod val="50000"/>
                </a:schemeClr>
              </a:solidFill>
              <a:latin typeface="Arial" pitchFamily="34" charset="0"/>
              <a:cs typeface="Arial" pitchFamily="34" charset="0"/>
            </a:endParaRPr>
          </a:p>
          <a:p>
            <a:pPr lvl="1" algn="just">
              <a:lnSpc>
                <a:spcPct val="150000"/>
              </a:lnSpc>
              <a:buNone/>
            </a:pPr>
            <a:r>
              <a:rPr lang="en-US" sz="1800" dirty="0" smtClean="0">
                <a:solidFill>
                  <a:schemeClr val="accent4">
                    <a:lumMod val="50000"/>
                  </a:schemeClr>
                </a:solidFill>
                <a:latin typeface="Arial" pitchFamily="34" charset="0"/>
                <a:cs typeface="Arial" pitchFamily="34" charset="0"/>
              </a:rPr>
              <a:t>     ensure </a:t>
            </a:r>
            <a:r>
              <a:rPr lang="en-US" sz="1800" dirty="0">
                <a:solidFill>
                  <a:schemeClr val="accent4">
                    <a:lumMod val="50000"/>
                  </a:schemeClr>
                </a:solidFill>
                <a:latin typeface="Arial" pitchFamily="34" charset="0"/>
                <a:cs typeface="Arial" pitchFamily="34" charset="0"/>
              </a:rPr>
              <a:t>that </a:t>
            </a:r>
            <a:r>
              <a:rPr lang="en-US" sz="1800" dirty="0" smtClean="0">
                <a:solidFill>
                  <a:schemeClr val="accent4">
                    <a:lumMod val="50000"/>
                  </a:schemeClr>
                </a:solidFill>
                <a:latin typeface="Arial" pitchFamily="34" charset="0"/>
                <a:cs typeface="Arial" pitchFamily="34" charset="0"/>
              </a:rPr>
              <a:t>it </a:t>
            </a:r>
            <a:r>
              <a:rPr lang="en-US" sz="1800" dirty="0">
                <a:solidFill>
                  <a:schemeClr val="accent4">
                    <a:lumMod val="50000"/>
                  </a:schemeClr>
                </a:solidFill>
                <a:latin typeface="Arial" pitchFamily="34" charset="0"/>
                <a:cs typeface="Arial" pitchFamily="34" charset="0"/>
              </a:rPr>
              <a:t>can be put to all its intended uses with the least effort, inconvenience and </a:t>
            </a:r>
            <a:endParaRPr lang="en-US" sz="1800" dirty="0" smtClean="0">
              <a:solidFill>
                <a:schemeClr val="accent4">
                  <a:lumMod val="50000"/>
                </a:schemeClr>
              </a:solidFill>
              <a:latin typeface="Arial" pitchFamily="34" charset="0"/>
              <a:cs typeface="Arial" pitchFamily="34" charset="0"/>
            </a:endParaRPr>
          </a:p>
          <a:p>
            <a:pPr lvl="1" algn="just">
              <a:lnSpc>
                <a:spcPct val="150000"/>
              </a:lnSpc>
              <a:buNone/>
            </a:pPr>
            <a:r>
              <a:rPr lang="en-US" sz="1800" dirty="0" smtClean="0">
                <a:solidFill>
                  <a:schemeClr val="accent4">
                    <a:lumMod val="50000"/>
                  </a:schemeClr>
                </a:solidFill>
                <a:latin typeface="Arial" pitchFamily="34" charset="0"/>
                <a:cs typeface="Arial" pitchFamily="34" charset="0"/>
              </a:rPr>
              <a:t>        resource </a:t>
            </a:r>
            <a:r>
              <a:rPr lang="en-US" sz="1800" dirty="0">
                <a:solidFill>
                  <a:schemeClr val="accent4">
                    <a:lumMod val="50000"/>
                  </a:schemeClr>
                </a:solidFill>
                <a:latin typeface="Arial" pitchFamily="34" charset="0"/>
                <a:cs typeface="Arial" pitchFamily="34" charset="0"/>
              </a:rPr>
              <a:t>cost to the user.</a:t>
            </a:r>
          </a:p>
        </p:txBody>
      </p:sp>
      <p:sp>
        <p:nvSpPr>
          <p:cNvPr id="75779" name="Rectangle 3"/>
          <p:cNvSpPr>
            <a:spLocks noChangeArrowheads="1"/>
          </p:cNvSpPr>
          <p:nvPr/>
        </p:nvSpPr>
        <p:spPr bwMode="auto">
          <a:xfrm>
            <a:off x="-351367" y="0"/>
            <a:ext cx="11952816" cy="1143000"/>
          </a:xfrm>
          <a:prstGeom prst="rect">
            <a:avLst/>
          </a:prstGeom>
          <a:noFill/>
          <a:ln w="9525">
            <a:noFill/>
            <a:miter lim="800000"/>
            <a:headEnd/>
            <a:tailEnd/>
          </a:ln>
          <a:effectLst/>
        </p:spPr>
        <p:txBody>
          <a:bodyPr anchor="b"/>
          <a:lstStyle/>
          <a:p>
            <a:pPr algn="ctr"/>
            <a:r>
              <a:rPr lang="en-GB" sz="3200" b="1" dirty="0">
                <a:solidFill>
                  <a:schemeClr val="accent4">
                    <a:lumMod val="50000"/>
                  </a:schemeClr>
                </a:solidFill>
                <a:latin typeface="Arial" pitchFamily="34" charset="0"/>
                <a:cs typeface="Arial" pitchFamily="34" charset="0"/>
              </a:rPr>
              <a:t>Software Quality </a:t>
            </a:r>
            <a:r>
              <a:rPr lang="en-GB" sz="3200" i="1" dirty="0">
                <a:solidFill>
                  <a:schemeClr val="accent4">
                    <a:lumMod val="50000"/>
                  </a:schemeClr>
                </a:solidFill>
                <a:latin typeface="Arial" pitchFamily="34" charset="0"/>
                <a:cs typeface="Arial" pitchFamily="34" charset="0"/>
              </a:rPr>
              <a:t>and</a:t>
            </a:r>
            <a:r>
              <a:rPr lang="en-GB" sz="3200" b="1" dirty="0">
                <a:solidFill>
                  <a:schemeClr val="accent4">
                    <a:lumMod val="50000"/>
                  </a:schemeClr>
                </a:solidFill>
                <a:latin typeface="Arial" pitchFamily="34" charset="0"/>
                <a:cs typeface="Arial" pitchFamily="34" charset="0"/>
              </a:rPr>
              <a:t> Quality Software </a:t>
            </a:r>
          </a:p>
        </p:txBody>
      </p:sp>
      <p:cxnSp>
        <p:nvCxnSpPr>
          <p:cNvPr id="5" name="Straight Connector 4"/>
          <p:cNvCxnSpPr/>
          <p:nvPr/>
        </p:nvCxnSpPr>
        <p:spPr>
          <a:xfrm>
            <a:off x="1430754" y="1253494"/>
            <a:ext cx="8741044" cy="4649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5" name="Rectangle 3"/>
          <p:cNvSpPr>
            <a:spLocks noGrp="1" noChangeArrowheads="1"/>
          </p:cNvSpPr>
          <p:nvPr>
            <p:ph idx="4294967295"/>
          </p:nvPr>
        </p:nvSpPr>
        <p:spPr>
          <a:xfrm>
            <a:off x="931864" y="2036763"/>
            <a:ext cx="10079037" cy="3262312"/>
          </a:xfrm>
        </p:spPr>
        <p:txBody>
          <a:bodyPr/>
          <a:lstStyle/>
          <a:p>
            <a:pPr marL="609600" indent="-609600" algn="just">
              <a:lnSpc>
                <a:spcPct val="170000"/>
              </a:lnSpc>
            </a:pPr>
            <a:r>
              <a:rPr lang="en-US" sz="2100" b="1" dirty="0">
                <a:solidFill>
                  <a:schemeClr val="accent4">
                    <a:lumMod val="50000"/>
                  </a:schemeClr>
                </a:solidFill>
                <a:latin typeface="Arial" pitchFamily="34" charset="0"/>
                <a:cs typeface="Arial" pitchFamily="34" charset="0"/>
              </a:rPr>
              <a:t>Quality Software… </a:t>
            </a:r>
            <a:r>
              <a:rPr lang="en-US" sz="2100" dirty="0">
                <a:solidFill>
                  <a:schemeClr val="accent4">
                    <a:lumMod val="50000"/>
                  </a:schemeClr>
                </a:solidFill>
                <a:latin typeface="Arial" pitchFamily="34" charset="0"/>
                <a:cs typeface="Arial" pitchFamily="34" charset="0"/>
              </a:rPr>
              <a:t>	</a:t>
            </a:r>
          </a:p>
          <a:p>
            <a:pPr marL="990600" lvl="1" indent="-533400" algn="just">
              <a:lnSpc>
                <a:spcPct val="170000"/>
              </a:lnSpc>
            </a:pPr>
            <a:r>
              <a:rPr lang="en-US" sz="1900" dirty="0">
                <a:solidFill>
                  <a:schemeClr val="accent4">
                    <a:lumMod val="50000"/>
                  </a:schemeClr>
                </a:solidFill>
                <a:latin typeface="Arial" pitchFamily="34" charset="0"/>
                <a:cs typeface="Arial" pitchFamily="34" charset="0"/>
              </a:rPr>
              <a:t>Software should function correctly with respect to a specification that has been predefined by the client who has commissioned the development of the software.</a:t>
            </a:r>
          </a:p>
          <a:p>
            <a:pPr marL="990600" lvl="1" indent="-533400" algn="just">
              <a:lnSpc>
                <a:spcPct val="170000"/>
              </a:lnSpc>
            </a:pPr>
            <a:r>
              <a:rPr lang="en-US" sz="1900" dirty="0">
                <a:solidFill>
                  <a:schemeClr val="accent4">
                    <a:lumMod val="50000"/>
                  </a:schemeClr>
                </a:solidFill>
                <a:latin typeface="Arial" pitchFamily="34" charset="0"/>
                <a:cs typeface="Arial" pitchFamily="34" charset="0"/>
              </a:rPr>
              <a:t>Software must possess attributes other than correctness with respect to a specification before it can be classified as quality software. </a:t>
            </a:r>
          </a:p>
        </p:txBody>
      </p:sp>
      <p:sp>
        <p:nvSpPr>
          <p:cNvPr id="77827" name="Rectangle 3"/>
          <p:cNvSpPr>
            <a:spLocks noChangeArrowheads="1"/>
          </p:cNvSpPr>
          <p:nvPr/>
        </p:nvSpPr>
        <p:spPr bwMode="auto">
          <a:xfrm>
            <a:off x="239184" y="333375"/>
            <a:ext cx="11952816" cy="1143000"/>
          </a:xfrm>
          <a:prstGeom prst="rect">
            <a:avLst/>
          </a:prstGeom>
          <a:noFill/>
          <a:ln w="9525">
            <a:noFill/>
            <a:miter lim="800000"/>
            <a:headEnd/>
            <a:tailEnd/>
          </a:ln>
          <a:effectLst/>
        </p:spPr>
        <p:txBody>
          <a:bodyPr anchor="b"/>
          <a:lstStyle/>
          <a:p>
            <a:pPr algn="ctr"/>
            <a:r>
              <a:rPr lang="en-GB" sz="3200" b="1" dirty="0">
                <a:solidFill>
                  <a:schemeClr val="accent4">
                    <a:lumMod val="50000"/>
                  </a:schemeClr>
                </a:solidFill>
                <a:latin typeface="Arial" pitchFamily="34" charset="0"/>
                <a:cs typeface="Arial" pitchFamily="34" charset="0"/>
              </a:rPr>
              <a:t>Software Quality </a:t>
            </a:r>
            <a:r>
              <a:rPr lang="en-GB" sz="3200" i="1" dirty="0">
                <a:solidFill>
                  <a:schemeClr val="accent4">
                    <a:lumMod val="50000"/>
                  </a:schemeClr>
                </a:solidFill>
                <a:latin typeface="Arial" pitchFamily="34" charset="0"/>
                <a:cs typeface="Arial" pitchFamily="34" charset="0"/>
              </a:rPr>
              <a:t>and</a:t>
            </a:r>
            <a:r>
              <a:rPr lang="en-GB" sz="3200" b="1" dirty="0">
                <a:solidFill>
                  <a:schemeClr val="accent4">
                    <a:lumMod val="50000"/>
                  </a:schemeClr>
                </a:solidFill>
                <a:latin typeface="Arial" pitchFamily="34" charset="0"/>
                <a:cs typeface="Arial" pitchFamily="34" charset="0"/>
              </a:rPr>
              <a:t> Quality Software </a:t>
            </a:r>
          </a:p>
        </p:txBody>
      </p:sp>
      <p:cxnSp>
        <p:nvCxnSpPr>
          <p:cNvPr id="5" name="Straight Connector 4"/>
          <p:cNvCxnSpPr/>
          <p:nvPr/>
        </p:nvCxnSpPr>
        <p:spPr>
          <a:xfrm>
            <a:off x="1468854" y="1767842"/>
            <a:ext cx="9161047" cy="2285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0561" y="1841064"/>
            <a:ext cx="11195052" cy="4090863"/>
          </a:xfrm>
          <a:prstGeom prst="rect">
            <a:avLst/>
          </a:prstGeom>
          <a:noFill/>
        </p:spPr>
        <p:txBody>
          <a:bodyPr vert="horz" wrap="none" lIns="0" tIns="0" rIns="0" bIns="0" rtlCol="0">
            <a:spAutoFit/>
          </a:bodyPr>
          <a:lstStyle/>
          <a:p>
            <a:pPr>
              <a:lnSpc>
                <a:spcPts val="2900"/>
              </a:lnSpc>
            </a:pPr>
            <a:r>
              <a:rPr lang="en-CA" sz="2800" dirty="0" smtClean="0">
                <a:solidFill>
                  <a:schemeClr val="accent4">
                    <a:lumMod val="50000"/>
                  </a:schemeClr>
                </a:solidFill>
                <a:latin typeface="Times New Roman" pitchFamily="18" charset="0"/>
                <a:cs typeface="Times New Roman" pitchFamily="18" charset="0"/>
              </a:rPr>
              <a:t>-</a:t>
            </a:r>
            <a:r>
              <a:rPr lang="en-CA" sz="2800" b="1" dirty="0" smtClean="0">
                <a:solidFill>
                  <a:schemeClr val="accent4">
                    <a:lumMod val="50000"/>
                  </a:schemeClr>
                </a:solidFill>
                <a:latin typeface="Times New Roman" pitchFamily="18" charset="0"/>
                <a:cs typeface="Times New Roman" pitchFamily="18" charset="0"/>
              </a:rPr>
              <a:t>In large organizations or  projects, how to ensure that the required level </a:t>
            </a:r>
          </a:p>
          <a:p>
            <a:pPr>
              <a:lnSpc>
                <a:spcPts val="2900"/>
              </a:lnSpc>
            </a:pPr>
            <a:r>
              <a:rPr lang="en-CA" sz="2800" b="1" dirty="0" smtClean="0">
                <a:solidFill>
                  <a:schemeClr val="accent4">
                    <a:lumMod val="50000"/>
                  </a:schemeClr>
                </a:solidFill>
                <a:latin typeface="Times New Roman" pitchFamily="18" charset="0"/>
                <a:cs typeface="Times New Roman" pitchFamily="18" charset="0"/>
              </a:rPr>
              <a:t>  of product quality is achieved </a:t>
            </a:r>
          </a:p>
          <a:p>
            <a:pPr>
              <a:lnSpc>
                <a:spcPts val="2900"/>
              </a:lnSpc>
            </a:pPr>
            <a:endParaRPr lang="en-CA" sz="2800" dirty="0" smtClean="0">
              <a:solidFill>
                <a:schemeClr val="accent4">
                  <a:lumMod val="50000"/>
                </a:schemeClr>
              </a:solidFill>
              <a:latin typeface="Times New Roman" pitchFamily="18" charset="0"/>
              <a:cs typeface="Times New Roman" pitchFamily="18" charset="0"/>
            </a:endParaRPr>
          </a:p>
          <a:p>
            <a:pPr>
              <a:lnSpc>
                <a:spcPts val="2900"/>
              </a:lnSpc>
            </a:pPr>
            <a:r>
              <a:rPr lang="en-CA" sz="2800" b="1" dirty="0" smtClean="0">
                <a:solidFill>
                  <a:schemeClr val="accent4">
                    <a:lumMod val="50000"/>
                  </a:schemeClr>
                </a:solidFill>
                <a:latin typeface="Times New Roman" pitchFamily="18" charset="0"/>
                <a:cs typeface="Times New Roman" pitchFamily="18" charset="0"/>
              </a:rPr>
              <a:t>Whose Responsibility?</a:t>
            </a:r>
          </a:p>
          <a:p>
            <a:pPr>
              <a:lnSpc>
                <a:spcPts val="2900"/>
              </a:lnSpc>
            </a:pPr>
            <a:r>
              <a:rPr lang="en-CA" sz="2800" dirty="0" smtClean="0">
                <a:solidFill>
                  <a:schemeClr val="accent4">
                    <a:lumMod val="50000"/>
                  </a:schemeClr>
                </a:solidFill>
                <a:latin typeface="Times New Roman" pitchFamily="18" charset="0"/>
                <a:cs typeface="Times New Roman" pitchFamily="18" charset="0"/>
              </a:rPr>
              <a:t> - the responsibility of  the so-called  </a:t>
            </a:r>
            <a:r>
              <a:rPr lang="en-CA" sz="2800" dirty="0" smtClean="0">
                <a:solidFill>
                  <a:srgbClr val="0070C0"/>
                </a:solidFill>
                <a:latin typeface="Times New Roman" pitchFamily="18" charset="0"/>
                <a:cs typeface="Times New Roman" pitchFamily="18" charset="0"/>
              </a:rPr>
              <a:t>quality managers, quality team / group</a:t>
            </a:r>
          </a:p>
          <a:p>
            <a:pPr>
              <a:lnSpc>
                <a:spcPts val="2900"/>
              </a:lnSpc>
            </a:pPr>
            <a:r>
              <a:rPr lang="en-CA" sz="2800" dirty="0" smtClean="0">
                <a:solidFill>
                  <a:schemeClr val="accent4">
                    <a:lumMod val="50000"/>
                  </a:schemeClr>
                </a:solidFill>
                <a:latin typeface="Times New Roman" pitchFamily="18" charset="0"/>
                <a:cs typeface="Times New Roman" pitchFamily="18" charset="0"/>
              </a:rPr>
              <a:t> - </a:t>
            </a:r>
            <a:r>
              <a:rPr lang="en-CA" sz="2800" dirty="0" smtClean="0">
                <a:solidFill>
                  <a:srgbClr val="0070C0"/>
                </a:solidFill>
                <a:latin typeface="Times New Roman" pitchFamily="18" charset="0"/>
                <a:cs typeface="Times New Roman" pitchFamily="18" charset="0"/>
              </a:rPr>
              <a:t>quality group: </a:t>
            </a:r>
            <a:r>
              <a:rPr lang="en-CA" sz="2800" dirty="0" smtClean="0">
                <a:solidFill>
                  <a:schemeClr val="accent4">
                    <a:lumMod val="50000"/>
                  </a:schemeClr>
                </a:solidFill>
                <a:latin typeface="Times New Roman" pitchFamily="18" charset="0"/>
                <a:cs typeface="Times New Roman" pitchFamily="18" charset="0"/>
              </a:rPr>
              <a:t>director, manager, coordinator, members of different </a:t>
            </a:r>
          </a:p>
          <a:p>
            <a:pPr>
              <a:lnSpc>
                <a:spcPts val="2900"/>
              </a:lnSpc>
            </a:pPr>
            <a:r>
              <a:rPr lang="en-CA" sz="2800" dirty="0" smtClean="0">
                <a:solidFill>
                  <a:schemeClr val="accent4">
                    <a:lumMod val="50000"/>
                  </a:schemeClr>
                </a:solidFill>
                <a:latin typeface="Times New Roman" pitchFamily="18" charset="0"/>
                <a:cs typeface="Times New Roman" pitchFamily="18" charset="0"/>
              </a:rPr>
              <a:t>   department i.e. HR, PM, Finance</a:t>
            </a:r>
          </a:p>
          <a:p>
            <a:pPr>
              <a:lnSpc>
                <a:spcPts val="2900"/>
              </a:lnSpc>
            </a:pPr>
            <a:endParaRPr lang="en-CA" sz="2800" dirty="0" smtClean="0">
              <a:solidFill>
                <a:schemeClr val="accent4">
                  <a:lumMod val="50000"/>
                </a:schemeClr>
              </a:solidFill>
              <a:latin typeface="Times New Roman" pitchFamily="18" charset="0"/>
              <a:cs typeface="Times New Roman" pitchFamily="18" charset="0"/>
            </a:endParaRPr>
          </a:p>
          <a:p>
            <a:pPr>
              <a:lnSpc>
                <a:spcPts val="2900"/>
              </a:lnSpc>
            </a:pPr>
            <a:endParaRPr lang="en-CA" sz="2800" dirty="0" smtClean="0">
              <a:solidFill>
                <a:schemeClr val="accent4">
                  <a:lumMod val="50000"/>
                </a:schemeClr>
              </a:solidFill>
              <a:latin typeface="Times New Roman" pitchFamily="18" charset="0"/>
              <a:cs typeface="Times New Roman" pitchFamily="18" charset="0"/>
            </a:endParaRPr>
          </a:p>
          <a:p>
            <a:pPr>
              <a:lnSpc>
                <a:spcPts val="2900"/>
              </a:lnSpc>
            </a:pPr>
            <a:endParaRPr lang="en-CA" sz="2800" dirty="0" smtClean="0">
              <a:solidFill>
                <a:schemeClr val="accent4">
                  <a:lumMod val="50000"/>
                </a:schemeClr>
              </a:solidFill>
              <a:latin typeface="Times New Roman" pitchFamily="18" charset="0"/>
              <a:cs typeface="Times New Roman" pitchFamily="18" charset="0"/>
            </a:endParaRPr>
          </a:p>
          <a:p>
            <a:pPr>
              <a:lnSpc>
                <a:spcPts val="2900"/>
              </a:lnSpc>
            </a:pPr>
            <a:endParaRPr lang="en-CA" sz="2800" dirty="0">
              <a:solidFill>
                <a:schemeClr val="accent4">
                  <a:lumMod val="50000"/>
                </a:schemeClr>
              </a:solidFill>
              <a:latin typeface="Times New Roman" pitchFamily="18" charset="0"/>
              <a:cs typeface="Times New Roman" pitchFamily="18" charset="0"/>
            </a:endParaRPr>
          </a:p>
        </p:txBody>
      </p:sp>
      <p:sp>
        <p:nvSpPr>
          <p:cNvPr id="5" name="TextBox 4"/>
          <p:cNvSpPr txBox="1"/>
          <p:nvPr/>
        </p:nvSpPr>
        <p:spPr>
          <a:xfrm>
            <a:off x="454864" y="4897821"/>
            <a:ext cx="10312984" cy="1077218"/>
          </a:xfrm>
          <a:prstGeom prst="rect">
            <a:avLst/>
          </a:prstGeom>
          <a:noFill/>
        </p:spPr>
        <p:txBody>
          <a:bodyPr vert="horz" wrap="square" lIns="0" tIns="0" rIns="0" bIns="0" rtlCol="0">
            <a:spAutoFit/>
          </a:bodyPr>
          <a:lstStyle/>
          <a:p>
            <a:pPr>
              <a:lnSpc>
                <a:spcPts val="2760"/>
              </a:lnSpc>
            </a:pPr>
            <a:r>
              <a:rPr lang="en-CA" sz="2800" b="1" dirty="0" smtClean="0">
                <a:solidFill>
                  <a:schemeClr val="accent4">
                    <a:lumMod val="50000"/>
                  </a:schemeClr>
                </a:solidFill>
                <a:latin typeface="Times New Roman" pitchFamily="18" charset="0"/>
                <a:cs typeface="Times New Roman" pitchFamily="18" charset="0"/>
              </a:rPr>
              <a:t>How Quality process will be carried out?</a:t>
            </a:r>
          </a:p>
          <a:p>
            <a:pPr>
              <a:lnSpc>
                <a:spcPts val="2760"/>
              </a:lnSpc>
            </a:pPr>
            <a:endParaRPr lang="en-CA" sz="2800" dirty="0" smtClean="0">
              <a:solidFill>
                <a:schemeClr val="accent4">
                  <a:lumMod val="50000"/>
                </a:schemeClr>
              </a:solidFill>
              <a:latin typeface="Times New Roman" pitchFamily="18" charset="0"/>
              <a:cs typeface="Times New Roman" pitchFamily="18" charset="0"/>
            </a:endParaRPr>
          </a:p>
          <a:p>
            <a:pPr>
              <a:lnSpc>
                <a:spcPts val="2760"/>
              </a:lnSpc>
              <a:buFontTx/>
              <a:buChar char="-"/>
            </a:pPr>
            <a:r>
              <a:rPr lang="en-CA" sz="2800" dirty="0" smtClean="0">
                <a:solidFill>
                  <a:schemeClr val="accent4">
                    <a:lumMod val="50000"/>
                  </a:schemeClr>
                </a:solidFill>
                <a:latin typeface="Times New Roman" pitchFamily="18" charset="0"/>
                <a:cs typeface="Times New Roman" pitchFamily="18" charset="0"/>
              </a:rPr>
              <a:t>   If it is carried out through established  _____________ Engineering? </a:t>
            </a:r>
          </a:p>
        </p:txBody>
      </p:sp>
      <p:sp>
        <p:nvSpPr>
          <p:cNvPr id="6" name="TextBox 6"/>
          <p:cNvSpPr txBox="1"/>
          <p:nvPr/>
        </p:nvSpPr>
        <p:spPr>
          <a:xfrm>
            <a:off x="11023601" y="6286502"/>
            <a:ext cx="65" cy="410369"/>
          </a:xfrm>
          <a:prstGeom prst="rect">
            <a:avLst/>
          </a:prstGeom>
          <a:noFill/>
        </p:spPr>
        <p:txBody>
          <a:bodyPr vert="horz" wrap="none" lIns="0" tIns="0" rIns="0" bIns="0" rtlCol="0">
            <a:spAutoFit/>
          </a:bodyPr>
          <a:lstStyle/>
          <a:p>
            <a:pPr>
              <a:lnSpc>
                <a:spcPts val="1610"/>
              </a:lnSpc>
            </a:pPr>
            <a:endParaRPr lang="en-CA" sz="2200" dirty="0" smtClean="0">
              <a:solidFill>
                <a:schemeClr val="accent4">
                  <a:lumMod val="50000"/>
                </a:schemeClr>
              </a:solidFill>
              <a:latin typeface="Times New Roman" pitchFamily="18" charset="0"/>
              <a:cs typeface="Times New Roman" pitchFamily="18" charset="0"/>
            </a:endParaRPr>
          </a:p>
          <a:p>
            <a:pPr>
              <a:lnSpc>
                <a:spcPts val="1610"/>
              </a:lnSpc>
            </a:pPr>
            <a:endParaRPr lang="en-CA" sz="2200" dirty="0">
              <a:solidFill>
                <a:schemeClr val="accent4">
                  <a:lumMod val="50000"/>
                </a:schemeClr>
              </a:solidFill>
              <a:latin typeface="Times New Roman" pitchFamily="18" charset="0"/>
              <a:cs typeface="Times New Roman" pitchFamily="18" charset="0"/>
            </a:endParaRPr>
          </a:p>
        </p:txBody>
      </p:sp>
      <p:sp>
        <p:nvSpPr>
          <p:cNvPr id="7" name="Rectangle 3"/>
          <p:cNvSpPr>
            <a:spLocks noChangeArrowheads="1"/>
          </p:cNvSpPr>
          <p:nvPr/>
        </p:nvSpPr>
        <p:spPr bwMode="auto">
          <a:xfrm>
            <a:off x="1337953" y="301625"/>
            <a:ext cx="9751483" cy="1143000"/>
          </a:xfrm>
          <a:prstGeom prst="rect">
            <a:avLst/>
          </a:prstGeom>
          <a:noFill/>
          <a:ln w="9525">
            <a:noFill/>
            <a:miter lim="800000"/>
            <a:headEnd/>
            <a:tailEnd/>
          </a:ln>
          <a:effectLst/>
        </p:spPr>
        <p:txBody>
          <a:bodyPr anchor="b"/>
          <a:lstStyle/>
          <a:p>
            <a:pPr algn="ctr"/>
            <a:r>
              <a:rPr lang="en-GB" sz="3200" b="1" dirty="0" smtClean="0">
                <a:solidFill>
                  <a:schemeClr val="accent5">
                    <a:lumMod val="50000"/>
                  </a:schemeClr>
                </a:solidFill>
                <a:latin typeface="Arial" pitchFamily="34" charset="0"/>
                <a:cs typeface="Arial" pitchFamily="34" charset="0"/>
              </a:rPr>
              <a:t>Software Quality</a:t>
            </a:r>
            <a:endParaRPr lang="en-GB" sz="3200" b="1" dirty="0">
              <a:solidFill>
                <a:schemeClr val="accent5">
                  <a:lumMod val="50000"/>
                </a:schemeClr>
              </a:solidFill>
              <a:latin typeface="Arial" pitchFamily="34" charset="0"/>
              <a:cs typeface="Arial" pitchFamily="34" charset="0"/>
            </a:endParaRPr>
          </a:p>
        </p:txBody>
      </p:sp>
      <p:cxnSp>
        <p:nvCxnSpPr>
          <p:cNvPr id="8" name="Straight Connector 7"/>
          <p:cNvCxnSpPr/>
          <p:nvPr/>
        </p:nvCxnSpPr>
        <p:spPr>
          <a:xfrm>
            <a:off x="1453089" y="1578656"/>
            <a:ext cx="9161047" cy="2285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p:cNvSpPr txBox="1"/>
          <p:nvPr/>
        </p:nvSpPr>
        <p:spPr>
          <a:xfrm>
            <a:off x="1563049" y="1471911"/>
            <a:ext cx="9031380" cy="5027017"/>
          </a:xfrm>
          <a:prstGeom prst="rect">
            <a:avLst/>
          </a:prstGeom>
          <a:noFill/>
        </p:spPr>
        <p:txBody>
          <a:bodyPr vert="horz" wrap="square" lIns="0" tIns="0" rIns="0" bIns="0" rtlCol="0">
            <a:spAutoFit/>
          </a:bodyPr>
          <a:lstStyle/>
          <a:p>
            <a:pPr>
              <a:lnSpc>
                <a:spcPts val="2750"/>
              </a:lnSpc>
            </a:pPr>
            <a:r>
              <a:rPr lang="en-CA" sz="2200" dirty="0" smtClean="0">
                <a:solidFill>
                  <a:schemeClr val="accent5">
                    <a:lumMod val="50000"/>
                  </a:schemeClr>
                </a:solidFill>
                <a:latin typeface="Arial"/>
                <a:cs typeface="Arial"/>
              </a:rPr>
              <a:t>• Engineering is concerned with </a:t>
            </a:r>
            <a:r>
              <a:rPr lang="en-CA" sz="2200" i="1" dirty="0" smtClean="0">
                <a:solidFill>
                  <a:srgbClr val="0070C0"/>
                </a:solidFill>
                <a:latin typeface="Arial"/>
                <a:cs typeface="Arial"/>
              </a:rPr>
              <a:t>applying science/ scientific principles </a:t>
            </a:r>
          </a:p>
          <a:p>
            <a:pPr>
              <a:lnSpc>
                <a:spcPts val="2750"/>
              </a:lnSpc>
            </a:pPr>
            <a:r>
              <a:rPr lang="en-CA" sz="2200" i="1" dirty="0" smtClean="0">
                <a:solidFill>
                  <a:srgbClr val="0070C0"/>
                </a:solidFill>
                <a:latin typeface="Arial"/>
                <a:cs typeface="Arial"/>
              </a:rPr>
              <a:t>  </a:t>
            </a:r>
            <a:r>
              <a:rPr lang="en-CA" sz="2200" dirty="0" smtClean="0">
                <a:solidFill>
                  <a:schemeClr val="accent5">
                    <a:lumMod val="50000"/>
                  </a:schemeClr>
                </a:solidFill>
                <a:latin typeface="Arial"/>
                <a:cs typeface="Arial"/>
              </a:rPr>
              <a:t>and </a:t>
            </a:r>
            <a:r>
              <a:rPr lang="en-CA" sz="2200" dirty="0" smtClean="0">
                <a:solidFill>
                  <a:srgbClr val="0070C0"/>
                </a:solidFill>
                <a:latin typeface="Arial"/>
                <a:cs typeface="Arial"/>
              </a:rPr>
              <a:t>techniques</a:t>
            </a:r>
            <a:r>
              <a:rPr lang="en-CA" sz="2200" dirty="0" smtClean="0">
                <a:solidFill>
                  <a:schemeClr val="accent5">
                    <a:lumMod val="50000"/>
                  </a:schemeClr>
                </a:solidFill>
                <a:latin typeface="Arial"/>
                <a:cs typeface="Arial"/>
              </a:rPr>
              <a:t> to develop products for use by society</a:t>
            </a:r>
          </a:p>
          <a:p>
            <a:pPr>
              <a:lnSpc>
                <a:spcPts val="2750"/>
              </a:lnSpc>
            </a:pPr>
            <a:r>
              <a:rPr lang="en-CA" dirty="0" smtClean="0">
                <a:solidFill>
                  <a:schemeClr val="accent5">
                    <a:lumMod val="50000"/>
                  </a:schemeClr>
                </a:solidFill>
                <a:latin typeface="Arial"/>
                <a:cs typeface="Arial"/>
              </a:rPr>
              <a:t> - </a:t>
            </a:r>
            <a:r>
              <a:rPr lang="en-CA" dirty="0" smtClean="0">
                <a:solidFill>
                  <a:srgbClr val="0070C0"/>
                </a:solidFill>
                <a:latin typeface="Arial"/>
                <a:cs typeface="Arial"/>
              </a:rPr>
              <a:t>Objective: </a:t>
            </a:r>
            <a:r>
              <a:rPr lang="en-CA" dirty="0" smtClean="0">
                <a:solidFill>
                  <a:schemeClr val="accent5">
                    <a:lumMod val="50000"/>
                  </a:schemeClr>
                </a:solidFill>
                <a:latin typeface="Arial"/>
                <a:cs typeface="Arial"/>
              </a:rPr>
              <a:t>within the </a:t>
            </a:r>
            <a:r>
              <a:rPr lang="en-CA" dirty="0" smtClean="0">
                <a:solidFill>
                  <a:schemeClr val="accent5">
                    <a:lumMod val="50000"/>
                  </a:schemeClr>
                </a:solidFill>
                <a:latin typeface="Arial Italic"/>
                <a:cs typeface="Arial Italic"/>
              </a:rPr>
              <a:t>constraints</a:t>
            </a:r>
            <a:r>
              <a:rPr lang="en-CA" dirty="0" smtClean="0">
                <a:solidFill>
                  <a:schemeClr val="accent5">
                    <a:lumMod val="50000"/>
                  </a:schemeClr>
                </a:solidFill>
                <a:latin typeface="Arial"/>
                <a:cs typeface="Arial"/>
              </a:rPr>
              <a:t> of Project Scope, Time, Resources &amp; Budget:</a:t>
            </a:r>
          </a:p>
          <a:p>
            <a:pPr>
              <a:lnSpc>
                <a:spcPts val="2750"/>
              </a:lnSpc>
            </a:pPr>
            <a:endParaRPr lang="en-CA" dirty="0" smtClean="0">
              <a:solidFill>
                <a:schemeClr val="accent5">
                  <a:lumMod val="50000"/>
                </a:schemeClr>
              </a:solidFill>
              <a:latin typeface="Arial"/>
              <a:cs typeface="Arial"/>
            </a:endParaRPr>
          </a:p>
          <a:p>
            <a:pPr>
              <a:lnSpc>
                <a:spcPts val="2750"/>
              </a:lnSpc>
              <a:buFont typeface="Arial" pitchFamily="34" charset="0"/>
              <a:buChar char="•"/>
            </a:pPr>
            <a:r>
              <a:rPr lang="en-CA" sz="2400" b="1" dirty="0" smtClean="0">
                <a:solidFill>
                  <a:schemeClr val="accent5">
                    <a:lumMod val="50000"/>
                  </a:schemeClr>
                </a:solidFill>
                <a:latin typeface="Arial"/>
                <a:cs typeface="Arial"/>
              </a:rPr>
              <a:t>Civil? </a:t>
            </a:r>
          </a:p>
          <a:p>
            <a:pPr>
              <a:lnSpc>
                <a:spcPts val="2750"/>
              </a:lnSpc>
            </a:pPr>
            <a:r>
              <a:rPr lang="en-CA" dirty="0" smtClean="0">
                <a:solidFill>
                  <a:srgbClr val="0070C0"/>
                </a:solidFill>
                <a:latin typeface="Arial"/>
                <a:cs typeface="Arial"/>
              </a:rPr>
              <a:t>- Science?  </a:t>
            </a:r>
          </a:p>
          <a:p>
            <a:pPr lvl="1">
              <a:lnSpc>
                <a:spcPts val="2750"/>
              </a:lnSpc>
              <a:buFont typeface="Arial" pitchFamily="34" charset="0"/>
              <a:buChar char="•"/>
            </a:pPr>
            <a:r>
              <a:rPr lang="en-CA" sz="1600" dirty="0" smtClean="0">
                <a:solidFill>
                  <a:schemeClr val="accent5">
                    <a:lumMod val="50000"/>
                  </a:schemeClr>
                </a:solidFill>
                <a:latin typeface="Arial"/>
                <a:cs typeface="Arial"/>
              </a:rPr>
              <a:t>Steel Structures</a:t>
            </a:r>
          </a:p>
          <a:p>
            <a:pPr>
              <a:lnSpc>
                <a:spcPts val="2750"/>
              </a:lnSpc>
              <a:buFont typeface="Arial" pitchFamily="34" charset="0"/>
              <a:buChar char="•"/>
            </a:pPr>
            <a:r>
              <a:rPr lang="en-CA" sz="2400" b="1" dirty="0" smtClean="0">
                <a:solidFill>
                  <a:schemeClr val="accent5">
                    <a:lumMod val="50000"/>
                  </a:schemeClr>
                </a:solidFill>
                <a:latin typeface="Arial"/>
                <a:cs typeface="Arial"/>
              </a:rPr>
              <a:t>Software?</a:t>
            </a:r>
          </a:p>
          <a:p>
            <a:pPr>
              <a:lnSpc>
                <a:spcPts val="2750"/>
              </a:lnSpc>
            </a:pPr>
            <a:r>
              <a:rPr lang="en-CA" dirty="0" smtClean="0">
                <a:solidFill>
                  <a:srgbClr val="0070C0"/>
                </a:solidFill>
                <a:latin typeface="Arial"/>
                <a:cs typeface="Arial"/>
              </a:rPr>
              <a:t>- Science?  </a:t>
            </a:r>
          </a:p>
          <a:p>
            <a:pPr lvl="1">
              <a:lnSpc>
                <a:spcPts val="2750"/>
              </a:lnSpc>
              <a:buFont typeface="Arial" pitchFamily="34" charset="0"/>
              <a:buChar char="•"/>
            </a:pPr>
            <a:r>
              <a:rPr lang="en-CA" sz="1600" dirty="0" smtClean="0">
                <a:solidFill>
                  <a:schemeClr val="accent5">
                    <a:lumMod val="50000"/>
                  </a:schemeClr>
                </a:solidFill>
                <a:latin typeface="Arial"/>
                <a:cs typeface="Arial"/>
              </a:rPr>
              <a:t>Data Structure, Algorithm, Analysis, Brainstorming techniques, OOAD, White Box Testing ..</a:t>
            </a:r>
          </a:p>
          <a:p>
            <a:pPr>
              <a:lnSpc>
                <a:spcPts val="2750"/>
              </a:lnSpc>
              <a:buFont typeface="Arial" pitchFamily="34" charset="0"/>
              <a:buChar char="•"/>
            </a:pPr>
            <a:r>
              <a:rPr lang="en-CA" dirty="0" smtClean="0">
                <a:solidFill>
                  <a:schemeClr val="accent5">
                    <a:lumMod val="50000"/>
                  </a:schemeClr>
                </a:solidFill>
                <a:latin typeface="Arial"/>
                <a:cs typeface="Arial"/>
              </a:rPr>
              <a:t> </a:t>
            </a:r>
            <a:r>
              <a:rPr lang="en-CA" sz="2400" b="1" dirty="0" smtClean="0">
                <a:solidFill>
                  <a:schemeClr val="accent5">
                    <a:lumMod val="50000"/>
                  </a:schemeClr>
                </a:solidFill>
                <a:latin typeface="Arial"/>
                <a:cs typeface="Arial"/>
              </a:rPr>
              <a:t>Quality?</a:t>
            </a:r>
          </a:p>
          <a:p>
            <a:pPr>
              <a:lnSpc>
                <a:spcPts val="2750"/>
              </a:lnSpc>
            </a:pPr>
            <a:r>
              <a:rPr lang="en-CA" dirty="0" smtClean="0">
                <a:solidFill>
                  <a:srgbClr val="0070C0"/>
                </a:solidFill>
                <a:latin typeface="Arial"/>
                <a:cs typeface="Arial"/>
              </a:rPr>
              <a:t>- Science?</a:t>
            </a:r>
          </a:p>
          <a:p>
            <a:pPr lvl="1">
              <a:lnSpc>
                <a:spcPts val="2750"/>
              </a:lnSpc>
              <a:buFont typeface="Arial" pitchFamily="34" charset="0"/>
              <a:buChar char="•"/>
            </a:pPr>
            <a:r>
              <a:rPr lang="en-CA" sz="1600" dirty="0" smtClean="0">
                <a:solidFill>
                  <a:schemeClr val="accent5">
                    <a:lumMod val="50000"/>
                  </a:schemeClr>
                </a:solidFill>
                <a:latin typeface="Arial"/>
                <a:cs typeface="Arial"/>
              </a:rPr>
              <a:t>Inspection, Assessments Techniques, Measurement Tools, Feedback &amp; Improvements</a:t>
            </a:r>
          </a:p>
          <a:p>
            <a:pPr>
              <a:lnSpc>
                <a:spcPts val="2750"/>
              </a:lnSpc>
            </a:pPr>
            <a:endParaRPr lang="en-CA" sz="2400" dirty="0">
              <a:solidFill>
                <a:schemeClr val="accent5">
                  <a:lumMod val="50000"/>
                </a:schemeClr>
              </a:solidFill>
            </a:endParaRPr>
          </a:p>
        </p:txBody>
      </p:sp>
      <p:sp>
        <p:nvSpPr>
          <p:cNvPr id="11" name="TextBox 2"/>
          <p:cNvSpPr txBox="1"/>
          <p:nvPr/>
        </p:nvSpPr>
        <p:spPr>
          <a:xfrm>
            <a:off x="2815231" y="751008"/>
            <a:ext cx="3869649" cy="359073"/>
          </a:xfrm>
          <a:prstGeom prst="rect">
            <a:avLst/>
          </a:prstGeom>
          <a:noFill/>
        </p:spPr>
        <p:txBody>
          <a:bodyPr vert="horz" wrap="none" lIns="0" tIns="0" rIns="0" bIns="0" rtlCol="0">
            <a:spAutoFit/>
          </a:bodyPr>
          <a:lstStyle/>
          <a:p>
            <a:pPr>
              <a:lnSpc>
                <a:spcPts val="2760"/>
              </a:lnSpc>
            </a:pPr>
            <a:r>
              <a:rPr lang="en-CA" sz="3200" b="1" dirty="0" smtClean="0">
                <a:solidFill>
                  <a:schemeClr val="accent5">
                    <a:lumMod val="50000"/>
                  </a:schemeClr>
                </a:solidFill>
                <a:latin typeface="Arial"/>
                <a:cs typeface="Arial"/>
              </a:rPr>
              <a:t>Apply Engineering?</a:t>
            </a:r>
            <a:endParaRPr lang="en-CA" sz="3200" dirty="0">
              <a:solidFill>
                <a:schemeClr val="accent5">
                  <a:lumMod val="50000"/>
                </a:schemeClr>
              </a:solidFill>
            </a:endParaRP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15231" y="751007"/>
            <a:ext cx="4902752" cy="359073"/>
          </a:xfrm>
          <a:prstGeom prst="rect">
            <a:avLst/>
          </a:prstGeom>
          <a:noFill/>
        </p:spPr>
        <p:txBody>
          <a:bodyPr vert="horz" wrap="none" lIns="0" tIns="0" rIns="0" bIns="0" rtlCol="0">
            <a:spAutoFit/>
          </a:bodyPr>
          <a:lstStyle/>
          <a:p>
            <a:pPr>
              <a:lnSpc>
                <a:spcPts val="2760"/>
              </a:lnSpc>
            </a:pPr>
            <a:r>
              <a:rPr lang="en-CA" sz="3200" b="1" dirty="0" smtClean="0">
                <a:solidFill>
                  <a:schemeClr val="accent4">
                    <a:lumMod val="50000"/>
                  </a:schemeClr>
                </a:solidFill>
                <a:latin typeface="Arial" pitchFamily="34" charset="0"/>
                <a:cs typeface="Arial" pitchFamily="34" charset="0"/>
              </a:rPr>
              <a:t>Overall Quality Approach</a:t>
            </a:r>
            <a:endParaRPr lang="en-CA" sz="3200" b="1" dirty="0">
              <a:solidFill>
                <a:schemeClr val="accent4">
                  <a:lumMod val="50000"/>
                </a:schemeClr>
              </a:solidFill>
              <a:latin typeface="Arial" pitchFamily="34" charset="0"/>
              <a:cs typeface="Arial" pitchFamily="34" charset="0"/>
            </a:endParaRPr>
          </a:p>
        </p:txBody>
      </p:sp>
      <p:sp>
        <p:nvSpPr>
          <p:cNvPr id="5" name="Right Arrow 4"/>
          <p:cNvSpPr/>
          <p:nvPr/>
        </p:nvSpPr>
        <p:spPr>
          <a:xfrm>
            <a:off x="520262" y="2175643"/>
            <a:ext cx="2822029" cy="15134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pitchFamily="34" charset="0"/>
                <a:cs typeface="Arial" pitchFamily="34" charset="0"/>
              </a:rPr>
              <a:t>Quality Management System</a:t>
            </a:r>
            <a:endParaRPr lang="en-US" sz="1600" b="1" dirty="0">
              <a:solidFill>
                <a:schemeClr val="bg1"/>
              </a:solidFill>
              <a:latin typeface="Arial" pitchFamily="34" charset="0"/>
              <a:cs typeface="Arial" pitchFamily="34" charset="0"/>
            </a:endParaRPr>
          </a:p>
        </p:txBody>
      </p:sp>
      <p:graphicFrame>
        <p:nvGraphicFramePr>
          <p:cNvPr id="7" name="Diagram 6"/>
          <p:cNvGraphicFramePr/>
          <p:nvPr/>
        </p:nvGraphicFramePr>
        <p:xfrm>
          <a:off x="3671613" y="1466196"/>
          <a:ext cx="6623271" cy="49188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3563008" y="1245476"/>
            <a:ext cx="7078717" cy="532874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15231" y="751007"/>
            <a:ext cx="5735544" cy="359073"/>
          </a:xfrm>
          <a:prstGeom prst="rect">
            <a:avLst/>
          </a:prstGeom>
          <a:noFill/>
        </p:spPr>
        <p:txBody>
          <a:bodyPr vert="horz" wrap="none" lIns="0" tIns="0" rIns="0" bIns="0" rtlCol="0">
            <a:spAutoFit/>
          </a:bodyPr>
          <a:lstStyle/>
          <a:p>
            <a:pPr>
              <a:lnSpc>
                <a:spcPts val="2760"/>
              </a:lnSpc>
            </a:pPr>
            <a:r>
              <a:rPr lang="en-CA" sz="3200" b="1" dirty="0" smtClean="0">
                <a:solidFill>
                  <a:schemeClr val="accent5">
                    <a:lumMod val="50000"/>
                  </a:schemeClr>
                </a:solidFill>
                <a:latin typeface="Arial" pitchFamily="34" charset="0"/>
                <a:cs typeface="Arial" pitchFamily="34" charset="0"/>
              </a:rPr>
              <a:t>Apply Quality in Organization</a:t>
            </a:r>
            <a:endParaRPr lang="en-CA" sz="3200" b="1" dirty="0">
              <a:solidFill>
                <a:schemeClr val="accent5">
                  <a:lumMod val="50000"/>
                </a:schemeClr>
              </a:solidFill>
              <a:latin typeface="Arial" pitchFamily="34" charset="0"/>
              <a:cs typeface="Arial" pitchFamily="34" charset="0"/>
            </a:endParaRPr>
          </a:p>
        </p:txBody>
      </p:sp>
      <p:sp>
        <p:nvSpPr>
          <p:cNvPr id="5" name="Right Arrow 4"/>
          <p:cNvSpPr/>
          <p:nvPr/>
        </p:nvSpPr>
        <p:spPr>
          <a:xfrm>
            <a:off x="520262" y="2175643"/>
            <a:ext cx="2301767" cy="13243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pitchFamily="34" charset="0"/>
                <a:cs typeface="Arial" pitchFamily="34" charset="0"/>
              </a:rPr>
              <a:t>Quality Management System</a:t>
            </a:r>
            <a:endParaRPr lang="en-US" sz="1400" b="1" dirty="0">
              <a:solidFill>
                <a:schemeClr val="bg1"/>
              </a:solidFill>
              <a:latin typeface="Arial" pitchFamily="34" charset="0"/>
              <a:cs typeface="Arial" pitchFamily="34" charset="0"/>
            </a:endParaRPr>
          </a:p>
        </p:txBody>
      </p:sp>
      <p:graphicFrame>
        <p:nvGraphicFramePr>
          <p:cNvPr id="6" name="Diagram 5"/>
          <p:cNvGraphicFramePr/>
          <p:nvPr/>
        </p:nvGraphicFramePr>
        <p:xfrm>
          <a:off x="2900855" y="1434661"/>
          <a:ext cx="7425559" cy="45877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Left Arrow 7"/>
          <p:cNvSpPr/>
          <p:nvPr/>
        </p:nvSpPr>
        <p:spPr>
          <a:xfrm>
            <a:off x="10089930" y="3153105"/>
            <a:ext cx="1182415" cy="756745"/>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accent5">
                    <a:lumMod val="50000"/>
                  </a:schemeClr>
                </a:solidFill>
                <a:latin typeface="Arial" pitchFamily="34" charset="0"/>
                <a:cs typeface="Arial" pitchFamily="34" charset="0"/>
              </a:rPr>
              <a:t>Testing T</a:t>
            </a:r>
            <a:endParaRPr lang="en-US" sz="1400" b="1" dirty="0">
              <a:solidFill>
                <a:schemeClr val="accent5">
                  <a:lumMod val="50000"/>
                </a:schemeClr>
              </a:solidFill>
              <a:latin typeface="Arial" pitchFamily="34" charset="0"/>
              <a:cs typeface="Arial" pitchFamily="34" charset="0"/>
            </a:endParaRPr>
          </a:p>
        </p:txBody>
      </p:sp>
      <p:cxnSp>
        <p:nvCxnSpPr>
          <p:cNvPr id="10" name="Straight Arrow Connector 9"/>
          <p:cNvCxnSpPr/>
          <p:nvPr/>
        </p:nvCxnSpPr>
        <p:spPr>
          <a:xfrm flipV="1">
            <a:off x="4871546" y="2475187"/>
            <a:ext cx="614855" cy="141890"/>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871546" y="2723770"/>
            <a:ext cx="562303" cy="3667"/>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887312" y="2837793"/>
            <a:ext cx="536027" cy="157656"/>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4566746" y="3352801"/>
            <a:ext cx="614855" cy="141890"/>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4566746" y="3601384"/>
            <a:ext cx="562303" cy="3667"/>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582512" y="3715407"/>
            <a:ext cx="536027" cy="157656"/>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524704" y="4461641"/>
            <a:ext cx="236483" cy="1891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540469" y="4698124"/>
            <a:ext cx="3405352" cy="2680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540470" y="4572000"/>
            <a:ext cx="2128345" cy="1891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Snip Diagonal Corner Rectangle 31"/>
          <p:cNvSpPr/>
          <p:nvPr/>
        </p:nvSpPr>
        <p:spPr>
          <a:xfrm>
            <a:off x="9002109" y="5391809"/>
            <a:ext cx="1571299" cy="882869"/>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Arial" pitchFamily="34" charset="0"/>
                <a:cs typeface="Arial" pitchFamily="34" charset="0"/>
              </a:rPr>
              <a:t>Overall Quality in Portfolio  i.e. Process, Service &amp; Product </a:t>
            </a:r>
            <a:endParaRPr lang="en-US" sz="1200" b="1" dirty="0">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15231" y="751007"/>
            <a:ext cx="2611869" cy="359073"/>
          </a:xfrm>
          <a:prstGeom prst="rect">
            <a:avLst/>
          </a:prstGeom>
          <a:noFill/>
        </p:spPr>
        <p:txBody>
          <a:bodyPr vert="horz" wrap="none" lIns="0" tIns="0" rIns="0" bIns="0" rtlCol="0">
            <a:spAutoFit/>
          </a:bodyPr>
          <a:lstStyle/>
          <a:p>
            <a:pPr>
              <a:lnSpc>
                <a:spcPts val="2760"/>
              </a:lnSpc>
            </a:pPr>
            <a:r>
              <a:rPr lang="en-CA" sz="3200" b="1" dirty="0" smtClean="0">
                <a:solidFill>
                  <a:schemeClr val="accent5">
                    <a:lumMod val="50000"/>
                  </a:schemeClr>
                </a:solidFill>
                <a:latin typeface="Arial" pitchFamily="34" charset="0"/>
                <a:cs typeface="Arial" pitchFamily="34" charset="0"/>
              </a:rPr>
              <a:t>Another View</a:t>
            </a:r>
            <a:endParaRPr lang="en-CA" sz="3200" b="1" dirty="0">
              <a:solidFill>
                <a:schemeClr val="accent5">
                  <a:lumMod val="50000"/>
                </a:schemeClr>
              </a:solidFill>
              <a:latin typeface="Arial" pitchFamily="34" charset="0"/>
              <a:cs typeface="Arial" pitchFamily="34" charset="0"/>
            </a:endParaRPr>
          </a:p>
        </p:txBody>
      </p:sp>
      <p:sp>
        <p:nvSpPr>
          <p:cNvPr id="5" name="Right Arrow 4"/>
          <p:cNvSpPr/>
          <p:nvPr/>
        </p:nvSpPr>
        <p:spPr>
          <a:xfrm>
            <a:off x="409903" y="2822029"/>
            <a:ext cx="2301767" cy="13243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latin typeface="Arial" pitchFamily="34" charset="0"/>
                <a:cs typeface="Arial" pitchFamily="34" charset="0"/>
              </a:rPr>
              <a:t>Quality Management System</a:t>
            </a:r>
            <a:endParaRPr lang="en-US" sz="1400" b="1" dirty="0">
              <a:solidFill>
                <a:schemeClr val="bg1"/>
              </a:solidFill>
              <a:latin typeface="Arial" pitchFamily="34" charset="0"/>
              <a:cs typeface="Arial" pitchFamily="34" charset="0"/>
            </a:endParaRPr>
          </a:p>
        </p:txBody>
      </p:sp>
      <p:graphicFrame>
        <p:nvGraphicFramePr>
          <p:cNvPr id="16" name="Diagram 15"/>
          <p:cNvGraphicFramePr/>
          <p:nvPr/>
        </p:nvGraphicFramePr>
        <p:xfrm>
          <a:off x="3088289" y="1119352"/>
          <a:ext cx="7553435" cy="4845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15232" y="751007"/>
            <a:ext cx="4078039" cy="359073"/>
          </a:xfrm>
          <a:prstGeom prst="rect">
            <a:avLst/>
          </a:prstGeom>
          <a:noFill/>
        </p:spPr>
        <p:txBody>
          <a:bodyPr vert="horz" wrap="none" lIns="0" tIns="0" rIns="0" bIns="0" rtlCol="0">
            <a:spAutoFit/>
          </a:bodyPr>
          <a:lstStyle/>
          <a:p>
            <a:pPr>
              <a:lnSpc>
                <a:spcPts val="2760"/>
              </a:lnSpc>
            </a:pPr>
            <a:r>
              <a:rPr lang="en-CA" sz="3200" b="1" dirty="0" smtClean="0">
                <a:solidFill>
                  <a:schemeClr val="accent4">
                    <a:lumMod val="50000"/>
                  </a:schemeClr>
                </a:solidFill>
                <a:latin typeface="Arial" pitchFamily="34" charset="0"/>
                <a:cs typeface="Arial" pitchFamily="34" charset="0"/>
              </a:rPr>
              <a:t>Overall Improvement</a:t>
            </a:r>
            <a:endParaRPr lang="en-CA" sz="3200" b="1" dirty="0">
              <a:solidFill>
                <a:schemeClr val="accent4">
                  <a:lumMod val="50000"/>
                </a:schemeClr>
              </a:solidFill>
              <a:latin typeface="Arial" pitchFamily="34" charset="0"/>
              <a:cs typeface="Arial" pitchFamily="34" charset="0"/>
            </a:endParaRPr>
          </a:p>
        </p:txBody>
      </p:sp>
      <p:graphicFrame>
        <p:nvGraphicFramePr>
          <p:cNvPr id="4" name="Diagram 3"/>
          <p:cNvGraphicFramePr/>
          <p:nvPr/>
        </p:nvGraphicFramePr>
        <p:xfrm>
          <a:off x="2522483" y="845791"/>
          <a:ext cx="729943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ight Arrow 4"/>
          <p:cNvSpPr/>
          <p:nvPr/>
        </p:nvSpPr>
        <p:spPr>
          <a:xfrm>
            <a:off x="520262" y="2175643"/>
            <a:ext cx="2822029" cy="15134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Arial" pitchFamily="34" charset="0"/>
                <a:cs typeface="Arial" pitchFamily="34" charset="0"/>
              </a:rPr>
              <a:t>Quality Management System</a:t>
            </a:r>
            <a:endParaRPr lang="en-US" sz="1600" b="1" dirty="0">
              <a:solidFill>
                <a:schemeClr val="bg1"/>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p:cNvPicPr>
          <p:nvPr/>
        </p:nvPicPr>
        <p:blipFill>
          <a:blip r:embed="rId2" cstate="print"/>
          <a:stretch>
            <a:fillRect/>
          </a:stretch>
        </p:blipFill>
        <p:spPr>
          <a:xfrm>
            <a:off x="394140" y="630623"/>
            <a:ext cx="10405241" cy="6227379"/>
          </a:xfrm>
          <a:prstGeom prst="rect">
            <a:avLst/>
          </a:prstGeom>
        </p:spPr>
      </p:pic>
      <p:sp>
        <p:nvSpPr>
          <p:cNvPr id="4" name="TextBox 2"/>
          <p:cNvSpPr txBox="1"/>
          <p:nvPr/>
        </p:nvSpPr>
        <p:spPr>
          <a:xfrm>
            <a:off x="2306438" y="373993"/>
            <a:ext cx="5995231" cy="948978"/>
          </a:xfrm>
          <a:prstGeom prst="rect">
            <a:avLst/>
          </a:prstGeom>
          <a:noFill/>
        </p:spPr>
        <p:txBody>
          <a:bodyPr vert="horz" wrap="none" lIns="0" tIns="0" rIns="0" bIns="0" rtlCol="0">
            <a:spAutoFit/>
          </a:bodyPr>
          <a:lstStyle/>
          <a:p>
            <a:pPr>
              <a:lnSpc>
                <a:spcPts val="3680"/>
              </a:lnSpc>
            </a:pPr>
            <a:r>
              <a:rPr lang="en-CA" sz="3214" b="1" dirty="0" smtClean="0">
                <a:solidFill>
                  <a:schemeClr val="accent5">
                    <a:lumMod val="50000"/>
                  </a:schemeClr>
                </a:solidFill>
                <a:latin typeface="Arial" pitchFamily="34" charset="0"/>
                <a:cs typeface="Arial" pitchFamily="34" charset="0"/>
              </a:rPr>
              <a:t>Software Quality Engineering?</a:t>
            </a:r>
          </a:p>
          <a:p>
            <a:pPr>
              <a:lnSpc>
                <a:spcPts val="3680"/>
              </a:lnSpc>
            </a:pPr>
            <a:endParaRPr lang="en-CA" sz="3204" dirty="0">
              <a:solidFill>
                <a:schemeClr val="accent5">
                  <a:lumMod val="50000"/>
                </a:schemeClr>
              </a:solidFill>
              <a:latin typeface="Arial" pitchFamily="34" charset="0"/>
              <a:cs typeface="Arial" pitchFamily="34" charset="0"/>
            </a:endParaRPr>
          </a:p>
        </p:txBody>
      </p:sp>
      <p:sp>
        <p:nvSpPr>
          <p:cNvPr id="5" name="TextBox 3"/>
          <p:cNvSpPr txBox="1"/>
          <p:nvPr/>
        </p:nvSpPr>
        <p:spPr>
          <a:xfrm>
            <a:off x="759663" y="1580055"/>
            <a:ext cx="4541308" cy="820738"/>
          </a:xfrm>
          <a:prstGeom prst="rect">
            <a:avLst/>
          </a:prstGeom>
          <a:noFill/>
        </p:spPr>
        <p:txBody>
          <a:bodyPr vert="horz" wrap="none" lIns="0" tIns="0" rIns="0" bIns="0" rtlCol="0">
            <a:spAutoFit/>
          </a:bodyPr>
          <a:lstStyle/>
          <a:p>
            <a:pPr>
              <a:lnSpc>
                <a:spcPts val="3220"/>
              </a:lnSpc>
            </a:pPr>
            <a:r>
              <a:rPr lang="en-CA" sz="2600" b="1" dirty="0" smtClean="0">
                <a:solidFill>
                  <a:schemeClr val="accent5">
                    <a:lumMod val="50000"/>
                  </a:schemeClr>
                </a:solidFill>
                <a:latin typeface="Arial" pitchFamily="34" charset="0"/>
                <a:cs typeface="Arial" pitchFamily="34" charset="0"/>
              </a:rPr>
              <a:t>Software Quality Foundation</a:t>
            </a:r>
          </a:p>
          <a:p>
            <a:pPr>
              <a:lnSpc>
                <a:spcPts val="3220"/>
              </a:lnSpc>
            </a:pPr>
            <a:endParaRPr lang="en-CA" sz="2600" b="1" dirty="0">
              <a:solidFill>
                <a:schemeClr val="accent5">
                  <a:lumMod val="50000"/>
                </a:schemeClr>
              </a:solidFill>
              <a:latin typeface="Arial" pitchFamily="34" charset="0"/>
              <a:cs typeface="Arial" pitchFamily="34" charset="0"/>
            </a:endParaRPr>
          </a:p>
        </p:txBody>
      </p:sp>
      <p:sp>
        <p:nvSpPr>
          <p:cNvPr id="6" name="TextBox 4"/>
          <p:cNvSpPr txBox="1"/>
          <p:nvPr/>
        </p:nvSpPr>
        <p:spPr>
          <a:xfrm>
            <a:off x="964616" y="2678825"/>
            <a:ext cx="10197371" cy="718145"/>
          </a:xfrm>
          <a:prstGeom prst="rect">
            <a:avLst/>
          </a:prstGeom>
          <a:noFill/>
        </p:spPr>
        <p:txBody>
          <a:bodyPr vert="horz" wrap="square" lIns="0" tIns="0" rIns="0" bIns="0" rtlCol="0">
            <a:spAutoFit/>
          </a:bodyPr>
          <a:lstStyle/>
          <a:p>
            <a:pPr>
              <a:lnSpc>
                <a:spcPts val="2760"/>
              </a:lnSpc>
            </a:pPr>
            <a:r>
              <a:rPr lang="en-CA" sz="2400" dirty="0" smtClean="0">
                <a:solidFill>
                  <a:schemeClr val="accent5">
                    <a:lumMod val="50000"/>
                  </a:schemeClr>
                </a:solidFill>
                <a:latin typeface="Arial" pitchFamily="34" charset="0"/>
                <a:cs typeface="Arial" pitchFamily="34" charset="0"/>
              </a:rPr>
              <a:t>- Defects are introduced in software by human activities through Software  </a:t>
            </a:r>
          </a:p>
          <a:p>
            <a:pPr>
              <a:lnSpc>
                <a:spcPts val="2760"/>
              </a:lnSpc>
            </a:pPr>
            <a:r>
              <a:rPr lang="en-CA" sz="2400" dirty="0" smtClean="0">
                <a:solidFill>
                  <a:schemeClr val="accent5">
                    <a:lumMod val="50000"/>
                  </a:schemeClr>
                </a:solidFill>
                <a:latin typeface="Arial" pitchFamily="34" charset="0"/>
                <a:cs typeface="Arial" pitchFamily="34" charset="0"/>
              </a:rPr>
              <a:t>  Life Cycle</a:t>
            </a:r>
            <a:endParaRPr lang="en-CA" sz="2400" dirty="0">
              <a:solidFill>
                <a:schemeClr val="accent5">
                  <a:lumMod val="50000"/>
                </a:schemeClr>
              </a:solidFill>
              <a:latin typeface="Arial" pitchFamily="34" charset="0"/>
              <a:cs typeface="Arial" pitchFamily="34" charset="0"/>
            </a:endParaRPr>
          </a:p>
        </p:txBody>
      </p:sp>
      <p:sp>
        <p:nvSpPr>
          <p:cNvPr id="7" name="TextBox 5"/>
          <p:cNvSpPr txBox="1"/>
          <p:nvPr/>
        </p:nvSpPr>
        <p:spPr>
          <a:xfrm>
            <a:off x="775431" y="2258850"/>
            <a:ext cx="2872581" cy="718145"/>
          </a:xfrm>
          <a:prstGeom prst="rect">
            <a:avLst/>
          </a:prstGeom>
          <a:noFill/>
        </p:spPr>
        <p:txBody>
          <a:bodyPr vert="horz" wrap="none" lIns="0" tIns="0" rIns="0" bIns="0" rtlCol="0">
            <a:spAutoFit/>
          </a:bodyPr>
          <a:lstStyle/>
          <a:p>
            <a:pPr>
              <a:lnSpc>
                <a:spcPts val="2760"/>
              </a:lnSpc>
            </a:pPr>
            <a:r>
              <a:rPr lang="en-CA" sz="2402" dirty="0" smtClean="0">
                <a:solidFill>
                  <a:schemeClr val="accent5">
                    <a:lumMod val="50000"/>
                  </a:schemeClr>
                </a:solidFill>
                <a:latin typeface="Arial" pitchFamily="34" charset="0"/>
                <a:cs typeface="Arial" pitchFamily="34" charset="0"/>
              </a:rPr>
              <a:t>  </a:t>
            </a:r>
            <a:r>
              <a:rPr lang="en-CA" sz="2402" b="1" dirty="0" smtClean="0">
                <a:solidFill>
                  <a:schemeClr val="accent5">
                    <a:lumMod val="50000"/>
                  </a:schemeClr>
                </a:solidFill>
                <a:latin typeface="Arial" pitchFamily="34" charset="0"/>
                <a:cs typeface="Arial" pitchFamily="34" charset="0"/>
              </a:rPr>
              <a:t>Software Lifecycle</a:t>
            </a:r>
          </a:p>
          <a:p>
            <a:pPr>
              <a:lnSpc>
                <a:spcPts val="2760"/>
              </a:lnSpc>
            </a:pPr>
            <a:endParaRPr lang="en-CA" sz="2402" dirty="0">
              <a:solidFill>
                <a:schemeClr val="accent5">
                  <a:lumMod val="50000"/>
                </a:schemeClr>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p:cNvPicPr>
          <p:nvPr/>
        </p:nvPicPr>
        <p:blipFill>
          <a:blip r:embed="rId2" cstate="print"/>
          <a:stretch>
            <a:fillRect/>
          </a:stretch>
        </p:blipFill>
        <p:spPr>
          <a:xfrm>
            <a:off x="0" y="220718"/>
            <a:ext cx="10657491" cy="6637283"/>
          </a:xfrm>
          <a:prstGeom prst="rect">
            <a:avLst/>
          </a:prstGeom>
        </p:spPr>
      </p:pic>
      <p:sp>
        <p:nvSpPr>
          <p:cNvPr id="5" name="TextBox 3"/>
          <p:cNvSpPr txBox="1"/>
          <p:nvPr/>
        </p:nvSpPr>
        <p:spPr>
          <a:xfrm>
            <a:off x="423334" y="1219200"/>
            <a:ext cx="8006807" cy="1077218"/>
          </a:xfrm>
          <a:prstGeom prst="rect">
            <a:avLst/>
          </a:prstGeom>
          <a:noFill/>
        </p:spPr>
        <p:txBody>
          <a:bodyPr vert="horz" wrap="none" lIns="0" tIns="0" rIns="0" bIns="0" rtlCol="0">
            <a:spAutoFit/>
          </a:bodyPr>
          <a:lstStyle/>
          <a:p>
            <a:pPr>
              <a:lnSpc>
                <a:spcPts val="2800"/>
              </a:lnSpc>
            </a:pPr>
            <a:r>
              <a:rPr lang="en-CA" sz="2400" b="1" dirty="0" smtClean="0">
                <a:solidFill>
                  <a:schemeClr val="accent4">
                    <a:lumMod val="50000"/>
                  </a:schemeClr>
                </a:solidFill>
                <a:latin typeface="Arial" pitchFamily="34" charset="0"/>
                <a:cs typeface="Arial" pitchFamily="34" charset="0"/>
              </a:rPr>
              <a:t>- Quality Assurance (QA)</a:t>
            </a:r>
            <a:r>
              <a:rPr lang="en-CA" sz="2000" b="1" dirty="0" smtClean="0">
                <a:solidFill>
                  <a:schemeClr val="accent4">
                    <a:lumMod val="50000"/>
                  </a:schemeClr>
                </a:solidFill>
                <a:latin typeface="Arial" pitchFamily="34" charset="0"/>
                <a:cs typeface="Arial" pitchFamily="34" charset="0"/>
              </a:rPr>
              <a:t> </a:t>
            </a:r>
            <a:r>
              <a:rPr lang="en-CA" sz="2000" dirty="0" smtClean="0">
                <a:solidFill>
                  <a:schemeClr val="accent4">
                    <a:lumMod val="50000"/>
                  </a:schemeClr>
                </a:solidFill>
                <a:latin typeface="Arial" pitchFamily="34" charset="0"/>
                <a:cs typeface="Arial" pitchFamily="34" charset="0"/>
              </a:rPr>
              <a:t>is fault </a:t>
            </a:r>
            <a:r>
              <a:rPr lang="en-CA" sz="2400" b="1" dirty="0" smtClean="0">
                <a:solidFill>
                  <a:schemeClr val="accent4">
                    <a:lumMod val="50000"/>
                  </a:schemeClr>
                </a:solidFill>
                <a:latin typeface="Arial" pitchFamily="34" charset="0"/>
                <a:cs typeface="Arial" pitchFamily="34" charset="0"/>
              </a:rPr>
              <a:t>prevention</a:t>
            </a:r>
            <a:r>
              <a:rPr lang="en-CA" sz="2400" dirty="0" smtClean="0">
                <a:solidFill>
                  <a:schemeClr val="accent4">
                    <a:lumMod val="50000"/>
                  </a:schemeClr>
                </a:solidFill>
                <a:latin typeface="Arial" pitchFamily="34" charset="0"/>
                <a:cs typeface="Arial" pitchFamily="34" charset="0"/>
              </a:rPr>
              <a:t> </a:t>
            </a:r>
            <a:r>
              <a:rPr lang="en-CA" sz="2000" dirty="0" smtClean="0">
                <a:solidFill>
                  <a:schemeClr val="accent4">
                    <a:lumMod val="50000"/>
                  </a:schemeClr>
                </a:solidFill>
                <a:latin typeface="Arial" pitchFamily="34" charset="0"/>
                <a:cs typeface="Arial" pitchFamily="34" charset="0"/>
              </a:rPr>
              <a:t>through process</a:t>
            </a:r>
            <a:br>
              <a:rPr lang="en-CA" sz="2000" dirty="0" smtClean="0">
                <a:solidFill>
                  <a:schemeClr val="accent4">
                    <a:lumMod val="50000"/>
                  </a:schemeClr>
                </a:solidFill>
                <a:latin typeface="Arial" pitchFamily="34" charset="0"/>
                <a:cs typeface="Arial" pitchFamily="34" charset="0"/>
              </a:rPr>
            </a:br>
            <a:r>
              <a:rPr lang="en-CA" sz="2000" dirty="0" smtClean="0">
                <a:solidFill>
                  <a:schemeClr val="accent4">
                    <a:lumMod val="50000"/>
                  </a:schemeClr>
                </a:solidFill>
                <a:latin typeface="Arial" pitchFamily="34" charset="0"/>
                <a:cs typeface="Arial" pitchFamily="34" charset="0"/>
              </a:rPr>
              <a:t>  design and auditing</a:t>
            </a:r>
          </a:p>
          <a:p>
            <a:pPr>
              <a:lnSpc>
                <a:spcPts val="2800"/>
              </a:lnSpc>
            </a:pPr>
            <a:endParaRPr lang="en-CA" sz="2000" dirty="0">
              <a:solidFill>
                <a:schemeClr val="accent4">
                  <a:lumMod val="50000"/>
                </a:schemeClr>
              </a:solidFill>
              <a:latin typeface="Arial" pitchFamily="34" charset="0"/>
              <a:cs typeface="Arial" pitchFamily="34" charset="0"/>
            </a:endParaRPr>
          </a:p>
        </p:txBody>
      </p:sp>
      <p:sp>
        <p:nvSpPr>
          <p:cNvPr id="6" name="TextBox 4"/>
          <p:cNvSpPr txBox="1"/>
          <p:nvPr/>
        </p:nvSpPr>
        <p:spPr>
          <a:xfrm>
            <a:off x="421580" y="2056964"/>
            <a:ext cx="9222076" cy="589905"/>
          </a:xfrm>
          <a:prstGeom prst="rect">
            <a:avLst/>
          </a:prstGeom>
          <a:noFill/>
        </p:spPr>
        <p:txBody>
          <a:bodyPr vert="horz" wrap="none" lIns="0" tIns="0" rIns="0" bIns="0" rtlCol="0">
            <a:spAutoFit/>
          </a:bodyPr>
          <a:lstStyle/>
          <a:p>
            <a:pPr>
              <a:lnSpc>
                <a:spcPts val="2300"/>
              </a:lnSpc>
            </a:pPr>
            <a:r>
              <a:rPr lang="en-CA" sz="2412" b="1" dirty="0" smtClean="0">
                <a:solidFill>
                  <a:schemeClr val="accent4">
                    <a:lumMod val="50000"/>
                  </a:schemeClr>
                </a:solidFill>
                <a:latin typeface="Arial" pitchFamily="34" charset="0"/>
                <a:cs typeface="Arial" pitchFamily="34" charset="0"/>
              </a:rPr>
              <a:t>- </a:t>
            </a:r>
            <a:r>
              <a:rPr lang="en-CA" sz="2004" dirty="0" smtClean="0">
                <a:solidFill>
                  <a:schemeClr val="accent4">
                    <a:lumMod val="50000"/>
                  </a:schemeClr>
                </a:solidFill>
                <a:latin typeface="Arial" pitchFamily="34" charset="0"/>
                <a:cs typeface="Arial" pitchFamily="34" charset="0"/>
              </a:rPr>
              <a:t>Creating processes, procedures, tools, jigs, etc. to prevent faults from occurring</a:t>
            </a:r>
          </a:p>
          <a:p>
            <a:pPr>
              <a:lnSpc>
                <a:spcPts val="2300"/>
              </a:lnSpc>
            </a:pPr>
            <a:endParaRPr lang="en-CA" sz="2013" dirty="0">
              <a:solidFill>
                <a:schemeClr val="accent4">
                  <a:lumMod val="50000"/>
                </a:schemeClr>
              </a:solidFill>
              <a:latin typeface="Arial" pitchFamily="34" charset="0"/>
              <a:cs typeface="Arial" pitchFamily="34" charset="0"/>
            </a:endParaRPr>
          </a:p>
        </p:txBody>
      </p:sp>
      <p:sp>
        <p:nvSpPr>
          <p:cNvPr id="7" name="TextBox 5"/>
          <p:cNvSpPr txBox="1"/>
          <p:nvPr/>
        </p:nvSpPr>
        <p:spPr>
          <a:xfrm>
            <a:off x="472382" y="2374465"/>
            <a:ext cx="4756687" cy="589905"/>
          </a:xfrm>
          <a:prstGeom prst="rect">
            <a:avLst/>
          </a:prstGeom>
          <a:noFill/>
        </p:spPr>
        <p:txBody>
          <a:bodyPr vert="horz" wrap="none" lIns="0" tIns="0" rIns="0" bIns="0" rtlCol="0">
            <a:spAutoFit/>
          </a:bodyPr>
          <a:lstStyle/>
          <a:p>
            <a:pPr>
              <a:lnSpc>
                <a:spcPts val="2300"/>
              </a:lnSpc>
            </a:pPr>
            <a:r>
              <a:rPr lang="en-CA" sz="2004" dirty="0" smtClean="0">
                <a:solidFill>
                  <a:schemeClr val="accent4">
                    <a:lumMod val="50000"/>
                  </a:schemeClr>
                </a:solidFill>
                <a:latin typeface="Arial" pitchFamily="34" charset="0"/>
                <a:cs typeface="Arial" pitchFamily="34" charset="0"/>
              </a:rPr>
              <a:t>- Examples: Templates, checklists, guides</a:t>
            </a:r>
          </a:p>
          <a:p>
            <a:pPr>
              <a:lnSpc>
                <a:spcPts val="2300"/>
              </a:lnSpc>
            </a:pPr>
            <a:endParaRPr lang="en-CA" sz="2004" dirty="0">
              <a:solidFill>
                <a:schemeClr val="accent4">
                  <a:lumMod val="50000"/>
                </a:schemeClr>
              </a:solidFill>
              <a:latin typeface="Arial" pitchFamily="34" charset="0"/>
              <a:cs typeface="Arial" pitchFamily="34" charset="0"/>
            </a:endParaRPr>
          </a:p>
        </p:txBody>
      </p:sp>
      <p:sp>
        <p:nvSpPr>
          <p:cNvPr id="8" name="TextBox 6"/>
          <p:cNvSpPr txBox="1"/>
          <p:nvPr/>
        </p:nvSpPr>
        <p:spPr>
          <a:xfrm>
            <a:off x="488146" y="2773858"/>
            <a:ext cx="6535443" cy="589905"/>
          </a:xfrm>
          <a:prstGeom prst="rect">
            <a:avLst/>
          </a:prstGeom>
          <a:noFill/>
        </p:spPr>
        <p:txBody>
          <a:bodyPr vert="horz" wrap="none" lIns="0" tIns="0" rIns="0" bIns="0" rtlCol="0">
            <a:spAutoFit/>
          </a:bodyPr>
          <a:lstStyle/>
          <a:p>
            <a:pPr>
              <a:lnSpc>
                <a:spcPts val="2300"/>
              </a:lnSpc>
            </a:pPr>
            <a:r>
              <a:rPr lang="en-CA" sz="2004" dirty="0" smtClean="0">
                <a:solidFill>
                  <a:schemeClr val="accent4">
                    <a:lumMod val="50000"/>
                  </a:schemeClr>
                </a:solidFill>
                <a:latin typeface="Arial" pitchFamily="34" charset="0"/>
                <a:cs typeface="Arial" pitchFamily="34" charset="0"/>
              </a:rPr>
              <a:t>- </a:t>
            </a:r>
            <a:r>
              <a:rPr lang="en-CA" sz="2004" b="1" dirty="0" smtClean="0">
                <a:solidFill>
                  <a:srgbClr val="0070C0"/>
                </a:solidFill>
                <a:latin typeface="Arial" pitchFamily="34" charset="0"/>
                <a:cs typeface="Arial" pitchFamily="34" charset="0"/>
              </a:rPr>
              <a:t>Main goal</a:t>
            </a:r>
            <a:r>
              <a:rPr lang="en-CA" sz="2004" dirty="0" smtClean="0">
                <a:solidFill>
                  <a:srgbClr val="0070C0"/>
                </a:solidFill>
                <a:latin typeface="Arial" pitchFamily="34" charset="0"/>
                <a:cs typeface="Arial" pitchFamily="34" charset="0"/>
              </a:rPr>
              <a:t>: </a:t>
            </a:r>
            <a:r>
              <a:rPr lang="en-CA" sz="2004" dirty="0" smtClean="0">
                <a:solidFill>
                  <a:schemeClr val="accent4">
                    <a:lumMod val="50000"/>
                  </a:schemeClr>
                </a:solidFill>
                <a:latin typeface="Arial" pitchFamily="34" charset="0"/>
                <a:cs typeface="Arial" pitchFamily="34" charset="0"/>
              </a:rPr>
              <a:t>prevent as much as possible defect injection</a:t>
            </a:r>
          </a:p>
          <a:p>
            <a:pPr>
              <a:lnSpc>
                <a:spcPts val="2300"/>
              </a:lnSpc>
            </a:pPr>
            <a:endParaRPr lang="en-CA" sz="2004" dirty="0">
              <a:solidFill>
                <a:schemeClr val="accent4">
                  <a:lumMod val="50000"/>
                </a:schemeClr>
              </a:solidFill>
              <a:latin typeface="Arial" pitchFamily="34" charset="0"/>
              <a:cs typeface="Arial" pitchFamily="34" charset="0"/>
            </a:endParaRPr>
          </a:p>
        </p:txBody>
      </p:sp>
      <p:sp>
        <p:nvSpPr>
          <p:cNvPr id="9" name="TextBox 2"/>
          <p:cNvSpPr txBox="1"/>
          <p:nvPr/>
        </p:nvSpPr>
        <p:spPr>
          <a:xfrm>
            <a:off x="2306438" y="373993"/>
            <a:ext cx="5995231" cy="948978"/>
          </a:xfrm>
          <a:prstGeom prst="rect">
            <a:avLst/>
          </a:prstGeom>
          <a:noFill/>
        </p:spPr>
        <p:txBody>
          <a:bodyPr vert="horz" wrap="none" lIns="0" tIns="0" rIns="0" bIns="0" rtlCol="0">
            <a:spAutoFit/>
          </a:bodyPr>
          <a:lstStyle/>
          <a:p>
            <a:pPr>
              <a:lnSpc>
                <a:spcPts val="3680"/>
              </a:lnSpc>
            </a:pPr>
            <a:r>
              <a:rPr lang="en-CA" sz="3214" b="1" dirty="0" smtClean="0">
                <a:solidFill>
                  <a:schemeClr val="accent5">
                    <a:lumMod val="50000"/>
                  </a:schemeClr>
                </a:solidFill>
                <a:latin typeface="Arial" pitchFamily="34" charset="0"/>
                <a:cs typeface="Arial" pitchFamily="34" charset="0"/>
              </a:rPr>
              <a:t>Software Quality Engineering?</a:t>
            </a:r>
          </a:p>
          <a:p>
            <a:pPr>
              <a:lnSpc>
                <a:spcPts val="3680"/>
              </a:lnSpc>
            </a:pPr>
            <a:endParaRPr lang="en-CA" sz="3204" dirty="0">
              <a:solidFill>
                <a:schemeClr val="accent5">
                  <a:lumMod val="50000"/>
                </a:schemeClr>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p:cNvPicPr>
          <p:nvPr/>
        </p:nvPicPr>
        <p:blipFill>
          <a:blip r:embed="rId2" cstate="print"/>
          <a:stretch>
            <a:fillRect/>
          </a:stretch>
        </p:blipFill>
        <p:spPr>
          <a:xfrm>
            <a:off x="2" y="1"/>
            <a:ext cx="10720551" cy="6858000"/>
          </a:xfrm>
          <a:prstGeom prst="rect">
            <a:avLst/>
          </a:prstGeom>
        </p:spPr>
      </p:pic>
      <p:sp>
        <p:nvSpPr>
          <p:cNvPr id="5" name="TextBox 3"/>
          <p:cNvSpPr txBox="1"/>
          <p:nvPr/>
        </p:nvSpPr>
        <p:spPr>
          <a:xfrm>
            <a:off x="423333" y="1219200"/>
            <a:ext cx="7800212" cy="1102866"/>
          </a:xfrm>
          <a:prstGeom prst="rect">
            <a:avLst/>
          </a:prstGeom>
          <a:noFill/>
        </p:spPr>
        <p:txBody>
          <a:bodyPr vert="horz" wrap="none" lIns="0" tIns="0" rIns="0" bIns="0" rtlCol="0">
            <a:spAutoFit/>
          </a:bodyPr>
          <a:lstStyle/>
          <a:p>
            <a:pPr>
              <a:lnSpc>
                <a:spcPts val="2900"/>
              </a:lnSpc>
            </a:pPr>
            <a:r>
              <a:rPr lang="en-CA" sz="2400" b="1" dirty="0" smtClean="0">
                <a:solidFill>
                  <a:schemeClr val="accent4">
                    <a:lumMod val="50000"/>
                  </a:schemeClr>
                </a:solidFill>
                <a:latin typeface="Arial" pitchFamily="34" charset="0"/>
                <a:cs typeface="Arial" pitchFamily="34" charset="0"/>
              </a:rPr>
              <a:t>- Quality Control (QC) </a:t>
            </a:r>
            <a:r>
              <a:rPr lang="en-CA" sz="2000" dirty="0" smtClean="0">
                <a:solidFill>
                  <a:schemeClr val="accent4">
                    <a:lumMod val="50000"/>
                  </a:schemeClr>
                </a:solidFill>
                <a:latin typeface="Arial" pitchFamily="34" charset="0"/>
                <a:cs typeface="Arial" pitchFamily="34" charset="0"/>
              </a:rPr>
              <a:t>is fault/failure </a:t>
            </a:r>
            <a:r>
              <a:rPr lang="en-CA" sz="2400" b="1" dirty="0" smtClean="0">
                <a:solidFill>
                  <a:schemeClr val="accent4">
                    <a:lumMod val="50000"/>
                  </a:schemeClr>
                </a:solidFill>
                <a:latin typeface="Arial" pitchFamily="34" charset="0"/>
                <a:cs typeface="Arial" pitchFamily="34" charset="0"/>
              </a:rPr>
              <a:t>detection</a:t>
            </a:r>
            <a:r>
              <a:rPr lang="en-CA" sz="2000" dirty="0" smtClean="0">
                <a:solidFill>
                  <a:schemeClr val="accent4">
                    <a:lumMod val="50000"/>
                  </a:schemeClr>
                </a:solidFill>
                <a:latin typeface="Arial" pitchFamily="34" charset="0"/>
                <a:cs typeface="Arial" pitchFamily="34" charset="0"/>
              </a:rPr>
              <a:t> through static</a:t>
            </a:r>
            <a:br>
              <a:rPr lang="en-CA" sz="2000" dirty="0" smtClean="0">
                <a:solidFill>
                  <a:schemeClr val="accent4">
                    <a:lumMod val="50000"/>
                  </a:schemeClr>
                </a:solidFill>
                <a:latin typeface="Arial" pitchFamily="34" charset="0"/>
                <a:cs typeface="Arial" pitchFamily="34" charset="0"/>
              </a:rPr>
            </a:br>
            <a:r>
              <a:rPr lang="en-CA" sz="2000" dirty="0" smtClean="0">
                <a:solidFill>
                  <a:schemeClr val="accent4">
                    <a:lumMod val="50000"/>
                  </a:schemeClr>
                </a:solidFill>
                <a:latin typeface="Arial" pitchFamily="34" charset="0"/>
                <a:cs typeface="Arial" pitchFamily="34" charset="0"/>
              </a:rPr>
              <a:t>   and/or dynamic testing of artifacts</a:t>
            </a:r>
          </a:p>
          <a:p>
            <a:pPr>
              <a:lnSpc>
                <a:spcPts val="2800"/>
              </a:lnSpc>
            </a:pPr>
            <a:endParaRPr lang="en-CA" sz="2000" dirty="0">
              <a:solidFill>
                <a:schemeClr val="accent4">
                  <a:lumMod val="50000"/>
                </a:schemeClr>
              </a:solidFill>
              <a:latin typeface="Arial" pitchFamily="34" charset="0"/>
              <a:cs typeface="Arial" pitchFamily="34" charset="0"/>
            </a:endParaRPr>
          </a:p>
        </p:txBody>
      </p:sp>
      <p:sp>
        <p:nvSpPr>
          <p:cNvPr id="6" name="TextBox 4"/>
          <p:cNvSpPr txBox="1"/>
          <p:nvPr/>
        </p:nvSpPr>
        <p:spPr>
          <a:xfrm>
            <a:off x="437348" y="1993902"/>
            <a:ext cx="9135514" cy="294953"/>
          </a:xfrm>
          <a:prstGeom prst="rect">
            <a:avLst/>
          </a:prstGeom>
          <a:noFill/>
        </p:spPr>
        <p:txBody>
          <a:bodyPr vert="horz" wrap="none" lIns="0" tIns="0" rIns="0" bIns="0" rtlCol="0">
            <a:spAutoFit/>
          </a:bodyPr>
          <a:lstStyle/>
          <a:p>
            <a:pPr>
              <a:lnSpc>
                <a:spcPts val="2300"/>
              </a:lnSpc>
            </a:pPr>
            <a:r>
              <a:rPr lang="en-CA" sz="2412" b="1" dirty="0" smtClean="0">
                <a:solidFill>
                  <a:schemeClr val="accent4">
                    <a:lumMod val="50000"/>
                  </a:schemeClr>
                </a:solidFill>
                <a:latin typeface="Arial" pitchFamily="34" charset="0"/>
                <a:cs typeface="Arial" pitchFamily="34" charset="0"/>
              </a:rPr>
              <a:t>- </a:t>
            </a:r>
            <a:r>
              <a:rPr lang="en-CA" sz="2004" dirty="0" smtClean="0">
                <a:solidFill>
                  <a:schemeClr val="accent4">
                    <a:lumMod val="50000"/>
                  </a:schemeClr>
                </a:solidFill>
                <a:latin typeface="Arial" pitchFamily="34" charset="0"/>
                <a:cs typeface="Arial" pitchFamily="34" charset="0"/>
              </a:rPr>
              <a:t>Examining the artifact against pre-determined criteria to measure conformance</a:t>
            </a:r>
          </a:p>
        </p:txBody>
      </p:sp>
      <p:sp>
        <p:nvSpPr>
          <p:cNvPr id="9" name="TextBox 2"/>
          <p:cNvSpPr txBox="1"/>
          <p:nvPr/>
        </p:nvSpPr>
        <p:spPr>
          <a:xfrm>
            <a:off x="2306438" y="373993"/>
            <a:ext cx="5995231" cy="948978"/>
          </a:xfrm>
          <a:prstGeom prst="rect">
            <a:avLst/>
          </a:prstGeom>
          <a:noFill/>
        </p:spPr>
        <p:txBody>
          <a:bodyPr vert="horz" wrap="none" lIns="0" tIns="0" rIns="0" bIns="0" rtlCol="0">
            <a:spAutoFit/>
          </a:bodyPr>
          <a:lstStyle/>
          <a:p>
            <a:pPr>
              <a:lnSpc>
                <a:spcPts val="3680"/>
              </a:lnSpc>
            </a:pPr>
            <a:r>
              <a:rPr lang="en-CA" sz="3214" b="1" dirty="0" smtClean="0">
                <a:solidFill>
                  <a:schemeClr val="accent5">
                    <a:lumMod val="50000"/>
                  </a:schemeClr>
                </a:solidFill>
                <a:latin typeface="Arial" pitchFamily="34" charset="0"/>
                <a:cs typeface="Arial" pitchFamily="34" charset="0"/>
              </a:rPr>
              <a:t>Software Quality Engineering?</a:t>
            </a:r>
          </a:p>
          <a:p>
            <a:pPr>
              <a:lnSpc>
                <a:spcPts val="3680"/>
              </a:lnSpc>
            </a:pPr>
            <a:endParaRPr lang="en-CA" sz="3204" dirty="0">
              <a:solidFill>
                <a:schemeClr val="accent5">
                  <a:lumMod val="50000"/>
                </a:schemeClr>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p:cNvSpPr txBox="1"/>
          <p:nvPr/>
        </p:nvSpPr>
        <p:spPr>
          <a:xfrm>
            <a:off x="423333" y="1219202"/>
            <a:ext cx="10502171" cy="6104235"/>
          </a:xfrm>
          <a:prstGeom prst="rect">
            <a:avLst/>
          </a:prstGeom>
          <a:noFill/>
        </p:spPr>
        <p:txBody>
          <a:bodyPr vert="horz" wrap="square" lIns="0" tIns="0" rIns="0" bIns="0" rtlCol="0">
            <a:spAutoFit/>
          </a:bodyPr>
          <a:lstStyle/>
          <a:p>
            <a:pPr>
              <a:lnSpc>
                <a:spcPts val="2800"/>
              </a:lnSpc>
              <a:buFontTx/>
              <a:buChar char="-"/>
            </a:pPr>
            <a:r>
              <a:rPr lang="en-CA" sz="2400" b="1" dirty="0" smtClean="0">
                <a:solidFill>
                  <a:schemeClr val="accent4">
                    <a:lumMod val="50000"/>
                  </a:schemeClr>
                </a:solidFill>
                <a:latin typeface="Arial" pitchFamily="34" charset="0"/>
                <a:cs typeface="Arial" pitchFamily="34" charset="0"/>
              </a:rPr>
              <a:t> Quality Assurance (QA) </a:t>
            </a:r>
          </a:p>
          <a:p>
            <a:pPr>
              <a:lnSpc>
                <a:spcPts val="2800"/>
              </a:lnSpc>
              <a:buFontTx/>
              <a:buChar char="-"/>
            </a:pPr>
            <a:r>
              <a:rPr lang="en-CA" sz="2000" b="1" dirty="0" smtClean="0">
                <a:solidFill>
                  <a:schemeClr val="accent4">
                    <a:lumMod val="50000"/>
                  </a:schemeClr>
                </a:solidFill>
                <a:latin typeface="Arial" pitchFamily="34" charset="0"/>
                <a:cs typeface="Arial" pitchFamily="34" charset="0"/>
              </a:rPr>
              <a:t> Things done before developing software &amp; related produces</a:t>
            </a:r>
          </a:p>
          <a:p>
            <a:pPr>
              <a:lnSpc>
                <a:spcPts val="2800"/>
              </a:lnSpc>
              <a:buFontTx/>
              <a:buChar char="-"/>
            </a:pPr>
            <a:r>
              <a:rPr lang="en-CA" dirty="0" smtClean="0">
                <a:solidFill>
                  <a:schemeClr val="accent4">
                    <a:lumMod val="50000"/>
                  </a:schemeClr>
                </a:solidFill>
                <a:latin typeface="Arial" pitchFamily="34" charset="0"/>
                <a:cs typeface="Arial" pitchFamily="34" charset="0"/>
              </a:rPr>
              <a:t> Recruit Good People</a:t>
            </a:r>
          </a:p>
          <a:p>
            <a:pPr>
              <a:lnSpc>
                <a:spcPts val="2800"/>
              </a:lnSpc>
              <a:buFontTx/>
              <a:buChar char="-"/>
            </a:pPr>
            <a:r>
              <a:rPr lang="en-CA" dirty="0" smtClean="0">
                <a:solidFill>
                  <a:schemeClr val="accent4">
                    <a:lumMod val="50000"/>
                  </a:schemeClr>
                </a:solidFill>
                <a:latin typeface="Arial" pitchFamily="34" charset="0"/>
                <a:cs typeface="Arial" pitchFamily="34" charset="0"/>
              </a:rPr>
              <a:t> Develop Good Processes</a:t>
            </a:r>
          </a:p>
          <a:p>
            <a:pPr>
              <a:lnSpc>
                <a:spcPts val="2800"/>
              </a:lnSpc>
              <a:buFontTx/>
              <a:buChar char="-"/>
            </a:pPr>
            <a:r>
              <a:rPr lang="en-CA" dirty="0" smtClean="0">
                <a:solidFill>
                  <a:schemeClr val="accent4">
                    <a:lumMod val="50000"/>
                  </a:schemeClr>
                </a:solidFill>
                <a:latin typeface="Arial" pitchFamily="34" charset="0"/>
                <a:cs typeface="Arial" pitchFamily="34" charset="0"/>
              </a:rPr>
              <a:t> Provide Good Tools</a:t>
            </a:r>
          </a:p>
          <a:p>
            <a:pPr>
              <a:lnSpc>
                <a:spcPts val="2800"/>
              </a:lnSpc>
              <a:buFontTx/>
              <a:buChar char="-"/>
            </a:pPr>
            <a:r>
              <a:rPr lang="en-CA" dirty="0" smtClean="0">
                <a:solidFill>
                  <a:schemeClr val="accent4">
                    <a:lumMod val="50000"/>
                  </a:schemeClr>
                </a:solidFill>
                <a:latin typeface="Arial" pitchFamily="34" charset="0"/>
                <a:cs typeface="Arial" pitchFamily="34" charset="0"/>
              </a:rPr>
              <a:t> Train People to use Processes &amp; Tools</a:t>
            </a:r>
          </a:p>
          <a:p>
            <a:pPr>
              <a:lnSpc>
                <a:spcPts val="2800"/>
              </a:lnSpc>
              <a:buFontTx/>
              <a:buChar char="-"/>
            </a:pPr>
            <a:r>
              <a:rPr lang="en-CA" dirty="0" smtClean="0">
                <a:solidFill>
                  <a:schemeClr val="accent4">
                    <a:lumMod val="50000"/>
                  </a:schemeClr>
                </a:solidFill>
                <a:latin typeface="Arial" pitchFamily="34" charset="0"/>
                <a:cs typeface="Arial" pitchFamily="34" charset="0"/>
              </a:rPr>
              <a:t> Provide Adequate Supervision</a:t>
            </a:r>
          </a:p>
          <a:p>
            <a:pPr>
              <a:lnSpc>
                <a:spcPts val="2800"/>
              </a:lnSpc>
              <a:buFontTx/>
              <a:buChar char="-"/>
            </a:pPr>
            <a:r>
              <a:rPr lang="en-CA" dirty="0" smtClean="0">
                <a:solidFill>
                  <a:schemeClr val="accent4">
                    <a:lumMod val="50000"/>
                  </a:schemeClr>
                </a:solidFill>
                <a:latin typeface="Arial" pitchFamily="34" charset="0"/>
                <a:cs typeface="Arial" pitchFamily="34" charset="0"/>
              </a:rPr>
              <a:t> Appreciate Good work</a:t>
            </a:r>
          </a:p>
          <a:p>
            <a:pPr>
              <a:lnSpc>
                <a:spcPts val="2800"/>
              </a:lnSpc>
            </a:pPr>
            <a:r>
              <a:rPr lang="en-CA" dirty="0" smtClean="0">
                <a:solidFill>
                  <a:schemeClr val="accent4">
                    <a:lumMod val="50000"/>
                  </a:schemeClr>
                </a:solidFill>
                <a:latin typeface="Arial" pitchFamily="34" charset="0"/>
                <a:cs typeface="Arial" pitchFamily="34" charset="0"/>
              </a:rPr>
              <a:t>- Plan for QC</a:t>
            </a:r>
          </a:p>
          <a:p>
            <a:pPr>
              <a:lnSpc>
                <a:spcPts val="2800"/>
              </a:lnSpc>
            </a:pPr>
            <a:endParaRPr lang="en-CA" sz="2000" dirty="0" smtClean="0">
              <a:solidFill>
                <a:srgbClr val="0070C0"/>
              </a:solidFill>
              <a:latin typeface="Arial" pitchFamily="34" charset="0"/>
              <a:cs typeface="Arial" pitchFamily="34" charset="0"/>
            </a:endParaRPr>
          </a:p>
          <a:p>
            <a:pPr>
              <a:lnSpc>
                <a:spcPts val="2800"/>
              </a:lnSpc>
              <a:buFontTx/>
              <a:buChar char="-"/>
            </a:pPr>
            <a:r>
              <a:rPr lang="en-CA" sz="2400" b="1" dirty="0" smtClean="0">
                <a:solidFill>
                  <a:srgbClr val="0070C0"/>
                </a:solidFill>
                <a:latin typeface="Arial" pitchFamily="34" charset="0"/>
                <a:cs typeface="Arial" pitchFamily="34" charset="0"/>
              </a:rPr>
              <a:t> Quality Control (QC) </a:t>
            </a:r>
          </a:p>
          <a:p>
            <a:pPr>
              <a:lnSpc>
                <a:spcPts val="2800"/>
              </a:lnSpc>
              <a:buFontTx/>
              <a:buChar char="-"/>
            </a:pPr>
            <a:r>
              <a:rPr lang="en-CA" sz="2000" b="1" dirty="0" smtClean="0">
                <a:solidFill>
                  <a:srgbClr val="0070C0"/>
                </a:solidFill>
                <a:latin typeface="Arial" pitchFamily="34" charset="0"/>
                <a:cs typeface="Arial" pitchFamily="34" charset="0"/>
              </a:rPr>
              <a:t> Things done after developing software &amp; related products</a:t>
            </a:r>
          </a:p>
          <a:p>
            <a:pPr>
              <a:lnSpc>
                <a:spcPts val="2800"/>
              </a:lnSpc>
              <a:buFontTx/>
              <a:buChar char="-"/>
            </a:pPr>
            <a:r>
              <a:rPr lang="en-CA" sz="2000" dirty="0" smtClean="0">
                <a:solidFill>
                  <a:srgbClr val="0070C0"/>
                </a:solidFill>
                <a:latin typeface="Arial" pitchFamily="34" charset="0"/>
                <a:cs typeface="Arial" pitchFamily="34" charset="0"/>
              </a:rPr>
              <a:t> </a:t>
            </a:r>
            <a:r>
              <a:rPr lang="en-CA" dirty="0" smtClean="0">
                <a:solidFill>
                  <a:srgbClr val="0070C0"/>
                </a:solidFill>
                <a:latin typeface="Arial" pitchFamily="34" charset="0"/>
                <a:cs typeface="Arial" pitchFamily="34" charset="0"/>
              </a:rPr>
              <a:t>In spite our best efforts, some mistakes will occur</a:t>
            </a:r>
          </a:p>
          <a:p>
            <a:pPr>
              <a:lnSpc>
                <a:spcPts val="2800"/>
              </a:lnSpc>
              <a:buFontTx/>
              <a:buChar char="-"/>
            </a:pPr>
            <a:r>
              <a:rPr lang="en-CA" dirty="0" smtClean="0">
                <a:solidFill>
                  <a:srgbClr val="0070C0"/>
                </a:solidFill>
                <a:latin typeface="Arial" pitchFamily="34" charset="0"/>
                <a:cs typeface="Arial" pitchFamily="34" charset="0"/>
              </a:rPr>
              <a:t> Detect mistakes &amp; ensures that quality standards / procedures are followed </a:t>
            </a:r>
          </a:p>
          <a:p>
            <a:pPr>
              <a:lnSpc>
                <a:spcPts val="2800"/>
              </a:lnSpc>
              <a:buFontTx/>
              <a:buChar char="-"/>
            </a:pPr>
            <a:endParaRPr lang="en-CA" sz="2000" dirty="0" smtClean="0">
              <a:solidFill>
                <a:schemeClr val="accent4">
                  <a:lumMod val="50000"/>
                </a:schemeClr>
              </a:solidFill>
              <a:latin typeface="Arial" pitchFamily="34" charset="0"/>
              <a:cs typeface="Arial" pitchFamily="34" charset="0"/>
            </a:endParaRPr>
          </a:p>
          <a:p>
            <a:pPr>
              <a:lnSpc>
                <a:spcPts val="2800"/>
              </a:lnSpc>
            </a:pPr>
            <a:endParaRPr lang="en-CA" sz="2000" dirty="0" smtClean="0">
              <a:solidFill>
                <a:schemeClr val="accent4">
                  <a:lumMod val="50000"/>
                </a:schemeClr>
              </a:solidFill>
              <a:latin typeface="Arial" pitchFamily="34" charset="0"/>
              <a:cs typeface="Arial" pitchFamily="34" charset="0"/>
            </a:endParaRPr>
          </a:p>
          <a:p>
            <a:pPr>
              <a:lnSpc>
                <a:spcPts val="2800"/>
              </a:lnSpc>
            </a:pPr>
            <a:endParaRPr lang="en-CA" sz="2000" dirty="0">
              <a:solidFill>
                <a:schemeClr val="accent4">
                  <a:lumMod val="50000"/>
                </a:schemeClr>
              </a:solidFill>
            </a:endParaRPr>
          </a:p>
        </p:txBody>
      </p:sp>
      <p:sp>
        <p:nvSpPr>
          <p:cNvPr id="10" name="TextBox 2"/>
          <p:cNvSpPr txBox="1"/>
          <p:nvPr/>
        </p:nvSpPr>
        <p:spPr>
          <a:xfrm>
            <a:off x="2306438" y="373993"/>
            <a:ext cx="4606967" cy="948978"/>
          </a:xfrm>
          <a:prstGeom prst="rect">
            <a:avLst/>
          </a:prstGeom>
          <a:noFill/>
        </p:spPr>
        <p:txBody>
          <a:bodyPr vert="horz" wrap="none" lIns="0" tIns="0" rIns="0" bIns="0" rtlCol="0">
            <a:spAutoFit/>
          </a:bodyPr>
          <a:lstStyle/>
          <a:p>
            <a:pPr>
              <a:lnSpc>
                <a:spcPts val="3680"/>
              </a:lnSpc>
            </a:pPr>
            <a:r>
              <a:rPr lang="en-CA" sz="2800" b="1" i="1" dirty="0" smtClean="0">
                <a:solidFill>
                  <a:schemeClr val="accent5">
                    <a:lumMod val="50000"/>
                  </a:schemeClr>
                </a:solidFill>
                <a:latin typeface="Arial" pitchFamily="34" charset="0"/>
                <a:cs typeface="Arial" pitchFamily="34" charset="0"/>
              </a:rPr>
              <a:t>Difference</a:t>
            </a:r>
            <a:r>
              <a:rPr lang="en-CA" sz="2800" b="1" dirty="0" smtClean="0">
                <a:solidFill>
                  <a:schemeClr val="accent5">
                    <a:lumMod val="50000"/>
                  </a:schemeClr>
                </a:solidFill>
                <a:latin typeface="Arial" pitchFamily="34" charset="0"/>
                <a:cs typeface="Arial" pitchFamily="34" charset="0"/>
              </a:rPr>
              <a:t> in (QA) &amp; </a:t>
            </a:r>
            <a:r>
              <a:rPr lang="en-CA" sz="2800" b="1" dirty="0" smtClean="0">
                <a:solidFill>
                  <a:srgbClr val="0070C0"/>
                </a:solidFill>
                <a:latin typeface="Arial" pitchFamily="34" charset="0"/>
                <a:cs typeface="Arial" pitchFamily="34" charset="0"/>
              </a:rPr>
              <a:t>(QC) </a:t>
            </a:r>
            <a:r>
              <a:rPr lang="en-CA" sz="2800" b="1" dirty="0" smtClean="0">
                <a:solidFill>
                  <a:schemeClr val="accent5">
                    <a:lumMod val="50000"/>
                  </a:schemeClr>
                </a:solidFill>
                <a:latin typeface="Arial" pitchFamily="34" charset="0"/>
                <a:cs typeface="Arial" pitchFamily="34" charset="0"/>
              </a:rPr>
              <a:t>?</a:t>
            </a:r>
          </a:p>
          <a:p>
            <a:pPr>
              <a:lnSpc>
                <a:spcPts val="3680"/>
              </a:lnSpc>
            </a:pPr>
            <a:endParaRPr lang="en-CA" sz="3204" dirty="0">
              <a:solidFill>
                <a:schemeClr val="accent5">
                  <a:lumMod val="50000"/>
                </a:schemeClr>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p:cNvSpPr txBox="1"/>
          <p:nvPr/>
        </p:nvSpPr>
        <p:spPr>
          <a:xfrm>
            <a:off x="423333" y="1219201"/>
            <a:ext cx="10502171" cy="5304016"/>
          </a:xfrm>
          <a:prstGeom prst="rect">
            <a:avLst/>
          </a:prstGeom>
          <a:noFill/>
        </p:spPr>
        <p:txBody>
          <a:bodyPr vert="horz" wrap="square" lIns="0" tIns="0" rIns="0" bIns="0" rtlCol="0">
            <a:spAutoFit/>
          </a:bodyPr>
          <a:lstStyle/>
          <a:p>
            <a:pPr>
              <a:lnSpc>
                <a:spcPts val="2800"/>
              </a:lnSpc>
            </a:pPr>
            <a:r>
              <a:rPr lang="en-CA" sz="2000" dirty="0" smtClean="0">
                <a:solidFill>
                  <a:schemeClr val="accent5">
                    <a:lumMod val="50000"/>
                  </a:schemeClr>
                </a:solidFill>
                <a:latin typeface="Times New Roman"/>
                <a:cs typeface="Times New Roman"/>
              </a:rPr>
              <a:t>- </a:t>
            </a:r>
            <a:r>
              <a:rPr lang="en-CA" sz="2400" b="1" dirty="0" smtClean="0">
                <a:solidFill>
                  <a:schemeClr val="accent5">
                    <a:lumMod val="50000"/>
                  </a:schemeClr>
                </a:solidFill>
                <a:latin typeface="Arial" pitchFamily="34" charset="0"/>
                <a:cs typeface="Arial" pitchFamily="34" charset="0"/>
              </a:rPr>
              <a:t>Prevention process &amp; </a:t>
            </a:r>
            <a:r>
              <a:rPr lang="en-CA" sz="2400" b="1" dirty="0" smtClean="0">
                <a:solidFill>
                  <a:srgbClr val="0070C0"/>
                </a:solidFill>
                <a:latin typeface="Arial" pitchFamily="34" charset="0"/>
                <a:cs typeface="Arial" pitchFamily="34" charset="0"/>
              </a:rPr>
              <a:t>detective process</a:t>
            </a:r>
          </a:p>
          <a:p>
            <a:pPr>
              <a:lnSpc>
                <a:spcPts val="2800"/>
              </a:lnSpc>
              <a:buFontTx/>
              <a:buChar char="-"/>
            </a:pPr>
            <a:r>
              <a:rPr lang="en-CA" sz="2000" b="1" dirty="0" smtClean="0">
                <a:solidFill>
                  <a:schemeClr val="accent5">
                    <a:lumMod val="50000"/>
                  </a:schemeClr>
                </a:solidFill>
                <a:latin typeface="Arial" pitchFamily="34" charset="0"/>
                <a:cs typeface="Arial" pitchFamily="34" charset="0"/>
              </a:rPr>
              <a:t> QA</a:t>
            </a:r>
            <a:r>
              <a:rPr lang="en-CA" sz="2000" dirty="0" smtClean="0">
                <a:solidFill>
                  <a:schemeClr val="accent5">
                    <a:lumMod val="50000"/>
                  </a:schemeClr>
                </a:solidFill>
                <a:latin typeface="Arial" pitchFamily="34" charset="0"/>
                <a:cs typeface="Arial" pitchFamily="34" charset="0"/>
              </a:rPr>
              <a:t> –those activities which develop / modify processes to prevent introduction of defects</a:t>
            </a:r>
          </a:p>
          <a:p>
            <a:pPr>
              <a:lnSpc>
                <a:spcPts val="2800"/>
              </a:lnSpc>
              <a:buFontTx/>
              <a:buChar char="-"/>
            </a:pPr>
            <a:r>
              <a:rPr lang="en-CA" sz="2000" b="1" dirty="0" smtClean="0">
                <a:solidFill>
                  <a:srgbClr val="0070C0"/>
                </a:solidFill>
                <a:latin typeface="Arial" pitchFamily="34" charset="0"/>
                <a:cs typeface="Arial" pitchFamily="34" charset="0"/>
              </a:rPr>
              <a:t> QC</a:t>
            </a:r>
            <a:r>
              <a:rPr lang="en-CA" sz="2000" dirty="0" smtClean="0">
                <a:solidFill>
                  <a:schemeClr val="accent5">
                    <a:lumMod val="50000"/>
                  </a:schemeClr>
                </a:solidFill>
                <a:latin typeface="Arial" pitchFamily="34" charset="0"/>
                <a:cs typeface="Arial" pitchFamily="34" charset="0"/>
              </a:rPr>
              <a:t> –those activities which find &amp; correct the flaws</a:t>
            </a:r>
          </a:p>
          <a:p>
            <a:pPr>
              <a:lnSpc>
                <a:spcPts val="2800"/>
              </a:lnSpc>
              <a:buFontTx/>
              <a:buChar char="-"/>
            </a:pPr>
            <a:r>
              <a:rPr lang="en-CA" b="1" dirty="0" smtClean="0">
                <a:solidFill>
                  <a:schemeClr val="accent5">
                    <a:lumMod val="50000"/>
                  </a:schemeClr>
                </a:solidFill>
                <a:latin typeface="Arial" pitchFamily="34" charset="0"/>
                <a:cs typeface="Arial" pitchFamily="34" charset="0"/>
              </a:rPr>
              <a:t> QA Focus </a:t>
            </a:r>
            <a:r>
              <a:rPr lang="en-CA" dirty="0" smtClean="0">
                <a:solidFill>
                  <a:schemeClr val="accent5">
                    <a:lumMod val="50000"/>
                  </a:schemeClr>
                </a:solidFill>
                <a:latin typeface="Arial" pitchFamily="34" charset="0"/>
                <a:cs typeface="Arial" pitchFamily="34" charset="0"/>
              </a:rPr>
              <a:t>---- Process-oriented, </a:t>
            </a:r>
          </a:p>
          <a:p>
            <a:pPr>
              <a:lnSpc>
                <a:spcPts val="2800"/>
              </a:lnSpc>
            </a:pPr>
            <a:r>
              <a:rPr lang="en-CA" dirty="0" smtClean="0">
                <a:solidFill>
                  <a:schemeClr val="accent5">
                    <a:lumMod val="50000"/>
                  </a:schemeClr>
                </a:solidFill>
                <a:latin typeface="Arial" pitchFamily="34" charset="0"/>
                <a:cs typeface="Arial" pitchFamily="34" charset="0"/>
              </a:rPr>
              <a:t>                         Randomly Evaluate the product to confirm if process works, </a:t>
            </a:r>
          </a:p>
          <a:p>
            <a:pPr>
              <a:lnSpc>
                <a:spcPts val="2800"/>
              </a:lnSpc>
            </a:pPr>
            <a:r>
              <a:rPr lang="en-CA" dirty="0" smtClean="0">
                <a:solidFill>
                  <a:schemeClr val="accent5">
                    <a:lumMod val="50000"/>
                  </a:schemeClr>
                </a:solidFill>
                <a:latin typeface="Arial" pitchFamily="34" charset="0"/>
                <a:cs typeface="Arial" pitchFamily="34" charset="0"/>
              </a:rPr>
              <a:t>                         Ensures if process is defined &amp; right, </a:t>
            </a:r>
            <a:r>
              <a:rPr lang="en-CA" i="1" dirty="0" smtClean="0">
                <a:solidFill>
                  <a:srgbClr val="0070C0"/>
                </a:solidFill>
                <a:latin typeface="Arial" pitchFamily="34" charset="0"/>
                <a:cs typeface="Arial" pitchFamily="34" charset="0"/>
              </a:rPr>
              <a:t>preventing defect from occurring</a:t>
            </a:r>
          </a:p>
          <a:p>
            <a:pPr>
              <a:lnSpc>
                <a:spcPts val="2800"/>
              </a:lnSpc>
            </a:pPr>
            <a:r>
              <a:rPr lang="en-CA" b="1" i="1" dirty="0" smtClean="0">
                <a:solidFill>
                  <a:schemeClr val="accent5">
                    <a:lumMod val="50000"/>
                  </a:schemeClr>
                </a:solidFill>
                <a:latin typeface="Arial" pitchFamily="34" charset="0"/>
                <a:cs typeface="Arial" pitchFamily="34" charset="0"/>
              </a:rPr>
              <a:t>                         </a:t>
            </a:r>
            <a:r>
              <a:rPr lang="en-CA" b="1" i="1" dirty="0" smtClean="0">
                <a:solidFill>
                  <a:srgbClr val="0070C0"/>
                </a:solidFill>
                <a:latin typeface="Arial" pitchFamily="34" charset="0"/>
                <a:cs typeface="Arial" pitchFamily="34" charset="0"/>
              </a:rPr>
              <a:t>e.g. Development of methodologies &amp; standards: </a:t>
            </a:r>
            <a:r>
              <a:rPr lang="en-CA" dirty="0" smtClean="0">
                <a:solidFill>
                  <a:srgbClr val="0070C0"/>
                </a:solidFill>
                <a:latin typeface="Arial" pitchFamily="34" charset="0"/>
                <a:cs typeface="Arial" pitchFamily="34" charset="0"/>
              </a:rPr>
              <a:t>Review</a:t>
            </a:r>
            <a:r>
              <a:rPr lang="en-CA" b="1" i="1" dirty="0" smtClean="0">
                <a:solidFill>
                  <a:srgbClr val="0070C0"/>
                </a:solidFill>
                <a:latin typeface="Arial" pitchFamily="34" charset="0"/>
                <a:cs typeface="Arial" pitchFamily="34" charset="0"/>
              </a:rPr>
              <a:t> if requirement being  </a:t>
            </a:r>
          </a:p>
          <a:p>
            <a:pPr>
              <a:lnSpc>
                <a:spcPts val="2800"/>
              </a:lnSpc>
            </a:pPr>
            <a:r>
              <a:rPr lang="en-CA" b="1" i="1" dirty="0" smtClean="0">
                <a:solidFill>
                  <a:srgbClr val="0070C0"/>
                </a:solidFill>
                <a:latin typeface="Arial" pitchFamily="34" charset="0"/>
                <a:cs typeface="Arial" pitchFamily="34" charset="0"/>
              </a:rPr>
              <a:t>                         defined at proper level of detail</a:t>
            </a:r>
            <a:r>
              <a:rPr lang="en-CA" b="1" i="1" dirty="0" smtClean="0">
                <a:solidFill>
                  <a:srgbClr val="FF0000"/>
                </a:solidFill>
                <a:latin typeface="Arial" pitchFamily="34" charset="0"/>
                <a:cs typeface="Arial" pitchFamily="34" charset="0"/>
              </a:rPr>
              <a:t>?</a:t>
            </a:r>
          </a:p>
          <a:p>
            <a:pPr>
              <a:lnSpc>
                <a:spcPts val="2800"/>
              </a:lnSpc>
              <a:buFontTx/>
              <a:buChar char="-"/>
            </a:pPr>
            <a:r>
              <a:rPr lang="en-CA" b="1" dirty="0" smtClean="0">
                <a:solidFill>
                  <a:srgbClr val="0070C0"/>
                </a:solidFill>
                <a:latin typeface="Arial" pitchFamily="34" charset="0"/>
                <a:cs typeface="Arial" pitchFamily="34" charset="0"/>
              </a:rPr>
              <a:t> QC Focus </a:t>
            </a:r>
            <a:r>
              <a:rPr lang="en-CA" dirty="0" smtClean="0">
                <a:solidFill>
                  <a:schemeClr val="accent5">
                    <a:lumMod val="50000"/>
                  </a:schemeClr>
                </a:solidFill>
                <a:latin typeface="Arial" pitchFamily="34" charset="0"/>
                <a:cs typeface="Arial" pitchFamily="34" charset="0"/>
              </a:rPr>
              <a:t>---- Products-oriented ,</a:t>
            </a:r>
          </a:p>
          <a:p>
            <a:pPr>
              <a:lnSpc>
                <a:spcPts val="2800"/>
              </a:lnSpc>
            </a:pPr>
            <a:r>
              <a:rPr lang="en-CA" dirty="0" smtClean="0">
                <a:solidFill>
                  <a:schemeClr val="accent5">
                    <a:lumMod val="50000"/>
                  </a:schemeClr>
                </a:solidFill>
                <a:latin typeface="Arial" pitchFamily="34" charset="0"/>
                <a:cs typeface="Arial" pitchFamily="34" charset="0"/>
              </a:rPr>
              <a:t>                         Continuous activity &amp; observe if defective, </a:t>
            </a:r>
          </a:p>
          <a:p>
            <a:pPr>
              <a:lnSpc>
                <a:spcPts val="2800"/>
              </a:lnSpc>
            </a:pPr>
            <a:r>
              <a:rPr lang="en-CA" dirty="0" smtClean="0">
                <a:solidFill>
                  <a:schemeClr val="accent5">
                    <a:lumMod val="50000"/>
                  </a:schemeClr>
                </a:solidFill>
                <a:latin typeface="Arial" pitchFamily="34" charset="0"/>
                <a:cs typeface="Arial" pitchFamily="34" charset="0"/>
              </a:rPr>
              <a:t>                         Focus on finding, detecting &amp; correcting the  defects in specific deliverables</a:t>
            </a:r>
          </a:p>
          <a:p>
            <a:pPr>
              <a:lnSpc>
                <a:spcPts val="2800"/>
              </a:lnSpc>
            </a:pPr>
            <a:r>
              <a:rPr lang="en-CA" b="1" i="1" dirty="0" smtClean="0">
                <a:solidFill>
                  <a:srgbClr val="0070C0"/>
                </a:solidFill>
                <a:latin typeface="Arial" pitchFamily="34" charset="0"/>
                <a:cs typeface="Arial" pitchFamily="34" charset="0"/>
              </a:rPr>
              <a:t>                         e.g. Are defined requirements the right requirements</a:t>
            </a:r>
            <a:r>
              <a:rPr lang="en-CA" b="1" i="1" dirty="0" smtClean="0">
                <a:solidFill>
                  <a:srgbClr val="FF0000"/>
                </a:solidFill>
                <a:latin typeface="Arial" pitchFamily="34" charset="0"/>
                <a:cs typeface="Arial" pitchFamily="34" charset="0"/>
              </a:rPr>
              <a:t>?</a:t>
            </a:r>
          </a:p>
          <a:p>
            <a:pPr>
              <a:lnSpc>
                <a:spcPts val="2800"/>
              </a:lnSpc>
              <a:buFontTx/>
              <a:buChar char="-"/>
            </a:pPr>
            <a:r>
              <a:rPr lang="en-CA" b="1" dirty="0" smtClean="0">
                <a:solidFill>
                  <a:srgbClr val="FF9900"/>
                </a:solidFill>
                <a:latin typeface="Arial" pitchFamily="34" charset="0"/>
                <a:cs typeface="Arial" pitchFamily="34" charset="0"/>
              </a:rPr>
              <a:t>Testing</a:t>
            </a:r>
            <a:r>
              <a:rPr lang="en-CA" dirty="0" smtClean="0">
                <a:solidFill>
                  <a:srgbClr val="FF9900"/>
                </a:solidFill>
                <a:latin typeface="Arial" pitchFamily="34" charset="0"/>
                <a:cs typeface="Arial" pitchFamily="34" charset="0"/>
              </a:rPr>
              <a:t> </a:t>
            </a:r>
            <a:r>
              <a:rPr lang="en-US" dirty="0" smtClean="0">
                <a:solidFill>
                  <a:srgbClr val="FF9900"/>
                </a:solidFill>
                <a:latin typeface="Arial" pitchFamily="34" charset="0"/>
                <a:cs typeface="Arial" pitchFamily="34" charset="0"/>
              </a:rPr>
              <a:t>-----   </a:t>
            </a:r>
            <a:r>
              <a:rPr lang="en-US" dirty="0" smtClean="0">
                <a:solidFill>
                  <a:schemeClr val="accent5">
                    <a:lumMod val="50000"/>
                  </a:schemeClr>
                </a:solidFill>
                <a:latin typeface="Arial" pitchFamily="34" charset="0"/>
                <a:cs typeface="Arial" pitchFamily="34" charset="0"/>
              </a:rPr>
              <a:t>The process of executing a system with the intent of finding defects</a:t>
            </a:r>
          </a:p>
          <a:p>
            <a:pPr>
              <a:lnSpc>
                <a:spcPts val="2800"/>
              </a:lnSpc>
              <a:buFontTx/>
              <a:buChar char="-"/>
            </a:pPr>
            <a:r>
              <a:rPr lang="en-US" dirty="0" smtClean="0">
                <a:solidFill>
                  <a:schemeClr val="accent5">
                    <a:lumMod val="50000"/>
                  </a:schemeClr>
                </a:solidFill>
                <a:latin typeface="Arial" pitchFamily="34" charset="0"/>
                <a:cs typeface="Arial" pitchFamily="34" charset="0"/>
              </a:rPr>
              <a:t> </a:t>
            </a:r>
            <a:r>
              <a:rPr lang="en-US" b="1" dirty="0" smtClean="0">
                <a:solidFill>
                  <a:srgbClr val="FF9900"/>
                </a:solidFill>
                <a:latin typeface="Arial" pitchFamily="34" charset="0"/>
                <a:cs typeface="Arial" pitchFamily="34" charset="0"/>
              </a:rPr>
              <a:t>Note: </a:t>
            </a:r>
            <a:r>
              <a:rPr lang="en-US" dirty="0" smtClean="0">
                <a:solidFill>
                  <a:srgbClr val="0070C0"/>
                </a:solidFill>
                <a:latin typeface="Arial" pitchFamily="34" charset="0"/>
                <a:cs typeface="Arial" pitchFamily="34" charset="0"/>
              </a:rPr>
              <a:t>Process of executing a system</a:t>
            </a:r>
            <a:r>
              <a:rPr lang="en-US" dirty="0" smtClean="0">
                <a:solidFill>
                  <a:schemeClr val="accent5">
                    <a:lumMod val="50000"/>
                  </a:schemeClr>
                </a:solidFill>
                <a:latin typeface="Arial" pitchFamily="34" charset="0"/>
                <a:cs typeface="Arial" pitchFamily="34" charset="0"/>
              </a:rPr>
              <a:t> includes </a:t>
            </a:r>
            <a:r>
              <a:rPr lang="en-US" b="1" dirty="0" smtClean="0">
                <a:solidFill>
                  <a:srgbClr val="FF9900"/>
                </a:solidFill>
                <a:latin typeface="Arial" pitchFamily="34" charset="0"/>
                <a:cs typeface="Arial" pitchFamily="34" charset="0"/>
              </a:rPr>
              <a:t>test planning</a:t>
            </a:r>
            <a:r>
              <a:rPr lang="en-US" b="1" dirty="0" smtClean="0">
                <a:solidFill>
                  <a:schemeClr val="accent5">
                    <a:lumMod val="50000"/>
                  </a:schemeClr>
                </a:solidFill>
                <a:latin typeface="Arial" pitchFamily="34" charset="0"/>
                <a:cs typeface="Arial" pitchFamily="34" charset="0"/>
              </a:rPr>
              <a:t> </a:t>
            </a:r>
            <a:r>
              <a:rPr lang="en-US" dirty="0" smtClean="0">
                <a:solidFill>
                  <a:schemeClr val="accent5">
                    <a:lumMod val="50000"/>
                  </a:schemeClr>
                </a:solidFill>
                <a:latin typeface="Arial" pitchFamily="34" charset="0"/>
                <a:cs typeface="Arial" pitchFamily="34" charset="0"/>
              </a:rPr>
              <a:t>prior to the execution of the test cases </a:t>
            </a:r>
          </a:p>
          <a:p>
            <a:r>
              <a:rPr lang="en-US" i="1" dirty="0" smtClean="0">
                <a:solidFill>
                  <a:schemeClr val="accent5">
                    <a:lumMod val="50000"/>
                  </a:schemeClr>
                </a:solidFill>
                <a:latin typeface="Arial" pitchFamily="34" charset="0"/>
                <a:cs typeface="Arial" pitchFamily="34" charset="0"/>
              </a:rPr>
              <a:t>-</a:t>
            </a:r>
            <a:r>
              <a:rPr lang="en-US" b="1" dirty="0" smtClean="0">
                <a:solidFill>
                  <a:srgbClr val="FF9900"/>
                </a:solidFill>
                <a:latin typeface="Arial" pitchFamily="34" charset="0"/>
                <a:cs typeface="Arial" pitchFamily="34" charset="0"/>
              </a:rPr>
              <a:t>Testing is one example of a </a:t>
            </a:r>
            <a:r>
              <a:rPr lang="en-US" b="1" dirty="0" smtClean="0">
                <a:solidFill>
                  <a:srgbClr val="0070C0"/>
                </a:solidFill>
                <a:latin typeface="Arial" pitchFamily="34" charset="0"/>
                <a:cs typeface="Arial" pitchFamily="34" charset="0"/>
              </a:rPr>
              <a:t>QC activity</a:t>
            </a:r>
            <a:r>
              <a:rPr lang="en-US" dirty="0" smtClean="0">
                <a:solidFill>
                  <a:srgbClr val="FF9900"/>
                </a:solidFill>
                <a:latin typeface="Arial" pitchFamily="34" charset="0"/>
                <a:cs typeface="Arial" pitchFamily="34" charset="0"/>
              </a:rPr>
              <a:t>, </a:t>
            </a:r>
            <a:r>
              <a:rPr lang="en-US" b="1" dirty="0" smtClean="0">
                <a:solidFill>
                  <a:srgbClr val="FF9900"/>
                </a:solidFill>
                <a:latin typeface="Arial" pitchFamily="34" charset="0"/>
                <a:cs typeface="Arial" pitchFamily="34" charset="0"/>
              </a:rPr>
              <a:t>but there are others such as reviews, inspections etc..</a:t>
            </a:r>
            <a:endParaRPr lang="en-CA" sz="2000" b="1" dirty="0">
              <a:solidFill>
                <a:srgbClr val="FF9900"/>
              </a:solidFill>
            </a:endParaRPr>
          </a:p>
        </p:txBody>
      </p:sp>
      <p:sp>
        <p:nvSpPr>
          <p:cNvPr id="9" name="TextBox 2"/>
          <p:cNvSpPr txBox="1"/>
          <p:nvPr/>
        </p:nvSpPr>
        <p:spPr>
          <a:xfrm>
            <a:off x="2306438" y="373993"/>
            <a:ext cx="6398098" cy="948978"/>
          </a:xfrm>
          <a:prstGeom prst="rect">
            <a:avLst/>
          </a:prstGeom>
          <a:noFill/>
        </p:spPr>
        <p:txBody>
          <a:bodyPr vert="horz" wrap="none" lIns="0" tIns="0" rIns="0" bIns="0" rtlCol="0">
            <a:spAutoFit/>
          </a:bodyPr>
          <a:lstStyle/>
          <a:p>
            <a:pPr>
              <a:lnSpc>
                <a:spcPts val="3680"/>
              </a:lnSpc>
            </a:pPr>
            <a:r>
              <a:rPr lang="en-CA" sz="2800" b="1" i="1" dirty="0" smtClean="0">
                <a:solidFill>
                  <a:schemeClr val="accent5">
                    <a:lumMod val="50000"/>
                  </a:schemeClr>
                </a:solidFill>
                <a:latin typeface="Arial" pitchFamily="34" charset="0"/>
                <a:cs typeface="Arial" pitchFamily="34" charset="0"/>
              </a:rPr>
              <a:t>Difference</a:t>
            </a:r>
            <a:r>
              <a:rPr lang="en-CA" sz="2800" b="1" dirty="0" smtClean="0">
                <a:solidFill>
                  <a:schemeClr val="accent5">
                    <a:lumMod val="50000"/>
                  </a:schemeClr>
                </a:solidFill>
                <a:latin typeface="Arial" pitchFamily="34" charset="0"/>
                <a:cs typeface="Arial" pitchFamily="34" charset="0"/>
              </a:rPr>
              <a:t> in (QA) , </a:t>
            </a:r>
            <a:r>
              <a:rPr lang="en-CA" sz="2800" b="1" dirty="0" smtClean="0">
                <a:solidFill>
                  <a:srgbClr val="0070C0"/>
                </a:solidFill>
                <a:latin typeface="Arial" pitchFamily="34" charset="0"/>
                <a:cs typeface="Arial" pitchFamily="34" charset="0"/>
              </a:rPr>
              <a:t>(QC)</a:t>
            </a:r>
            <a:r>
              <a:rPr lang="en-CA" sz="2800" b="1" dirty="0" smtClean="0">
                <a:solidFill>
                  <a:schemeClr val="accent5">
                    <a:lumMod val="50000"/>
                  </a:schemeClr>
                </a:solidFill>
                <a:latin typeface="Arial" pitchFamily="34" charset="0"/>
                <a:cs typeface="Arial" pitchFamily="34" charset="0"/>
              </a:rPr>
              <a:t> &amp; </a:t>
            </a:r>
            <a:r>
              <a:rPr lang="en-CA" sz="2800" b="1" dirty="0" smtClean="0">
                <a:solidFill>
                  <a:srgbClr val="FF9900"/>
                </a:solidFill>
                <a:latin typeface="Arial" pitchFamily="34" charset="0"/>
                <a:cs typeface="Arial" pitchFamily="34" charset="0"/>
              </a:rPr>
              <a:t>(Testing) </a:t>
            </a:r>
            <a:r>
              <a:rPr lang="en-CA" sz="2800" b="1" dirty="0" smtClean="0">
                <a:solidFill>
                  <a:srgbClr val="FF0000"/>
                </a:solidFill>
                <a:latin typeface="Arial" pitchFamily="34" charset="0"/>
                <a:cs typeface="Arial" pitchFamily="34" charset="0"/>
              </a:rPr>
              <a:t>?</a:t>
            </a:r>
          </a:p>
          <a:p>
            <a:pPr>
              <a:lnSpc>
                <a:spcPts val="3680"/>
              </a:lnSpc>
            </a:pPr>
            <a:endParaRPr lang="en-CA" sz="3204" dirty="0">
              <a:solidFill>
                <a:schemeClr val="accent5">
                  <a:lumMod val="50000"/>
                </a:schemeClr>
              </a:solidFill>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ustom 21">
      <a:dk1>
        <a:sysClr val="windowText" lastClr="000000"/>
      </a:dk1>
      <a:lt1>
        <a:sysClr val="window" lastClr="FFFFFF"/>
      </a:lt1>
      <a:dk2>
        <a:srgbClr val="04617B"/>
      </a:dk2>
      <a:lt2>
        <a:srgbClr val="DBF5F9"/>
      </a:lt2>
      <a:accent1>
        <a:srgbClr val="54A838"/>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MusicScore">
      <a:dk1>
        <a:sysClr val="windowText" lastClr="000000"/>
      </a:dk1>
      <a:lt1>
        <a:sysClr val="window" lastClr="FFFFFF"/>
      </a:lt1>
      <a:dk2>
        <a:srgbClr val="58595B"/>
      </a:dk2>
      <a:lt2>
        <a:srgbClr val="CCCECF"/>
      </a:lt2>
      <a:accent1>
        <a:srgbClr val="983700"/>
      </a:accent1>
      <a:accent2>
        <a:srgbClr val="CB933C"/>
      </a:accent2>
      <a:accent3>
        <a:srgbClr val="613D15"/>
      </a:accent3>
      <a:accent4>
        <a:srgbClr val="47405D"/>
      </a:accent4>
      <a:accent5>
        <a:srgbClr val="4E5C48"/>
      </a:accent5>
      <a:accent6>
        <a:srgbClr val="948A77"/>
      </a:accent6>
      <a:hlink>
        <a:srgbClr val="CB933C"/>
      </a:hlink>
      <a:folHlink>
        <a:srgbClr val="A6A6A6"/>
      </a:folHlink>
    </a:clrScheme>
    <a:fontScheme name="Garamond-Calibri">
      <a:majorFont>
        <a:latin typeface="Garamon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usicScore">
      <a:dk1>
        <a:sysClr val="windowText" lastClr="000000"/>
      </a:dk1>
      <a:lt1>
        <a:sysClr val="window" lastClr="FFFFFF"/>
      </a:lt1>
      <a:dk2>
        <a:srgbClr val="58595B"/>
      </a:dk2>
      <a:lt2>
        <a:srgbClr val="CCCECF"/>
      </a:lt2>
      <a:accent1>
        <a:srgbClr val="983700"/>
      </a:accent1>
      <a:accent2>
        <a:srgbClr val="CB933C"/>
      </a:accent2>
      <a:accent3>
        <a:srgbClr val="613D15"/>
      </a:accent3>
      <a:accent4>
        <a:srgbClr val="47405D"/>
      </a:accent4>
      <a:accent5>
        <a:srgbClr val="4E5C48"/>
      </a:accent5>
      <a:accent6>
        <a:srgbClr val="948A77"/>
      </a:accent6>
      <a:hlink>
        <a:srgbClr val="CB933C"/>
      </a:hlink>
      <a:folHlink>
        <a:srgbClr val="A6A6A6"/>
      </a:folHlink>
    </a:clrScheme>
    <a:fontScheme name="Garamond-Calibri">
      <a:majorFont>
        <a:latin typeface="Garamon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F641B65-C3C4-4643-BB04-EE8F381F6F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2414</Words>
  <Application>Microsoft Office PowerPoint</Application>
  <PresentationFormat>Custom</PresentationFormat>
  <Paragraphs>392</Paragraphs>
  <Slides>34</Slides>
  <Notes>15</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Oriel</vt:lpstr>
      <vt:lpstr>Lecture 19</vt:lpstr>
      <vt:lpstr>Approaches to quality</vt:lpstr>
      <vt:lpstr>Approaches to quality</vt:lpstr>
      <vt:lpstr>Major Software Failures of 2011</vt:lpstr>
      <vt:lpstr>Major Software Failures of 2011</vt:lpstr>
      <vt:lpstr>Some Failure Statistics</vt:lpstr>
      <vt:lpstr>Causes of Software Errors  </vt:lpstr>
      <vt:lpstr>Development process relation to defects  </vt:lpstr>
      <vt:lpstr>Importance of software quality</vt:lpstr>
      <vt:lpstr>Slide 10</vt:lpstr>
      <vt:lpstr>Slide 11</vt:lpstr>
      <vt:lpstr>Slide 12</vt:lpstr>
      <vt:lpstr>Importance of software quality</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2013-02-11T08:40:21Z</dcterms:created>
  <dcterms:modified xsi:type="dcterms:W3CDTF">2013-07-05T12:40:14Z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TC038965509991</vt:lpwstr>
  </property>
</Properties>
</file>