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3"/>
  </p:notesMasterIdLst>
  <p:handoutMasterIdLst>
    <p:handoutMasterId r:id="rId44"/>
  </p:handoutMasterIdLst>
  <p:sldIdLst>
    <p:sldId id="634" r:id="rId2"/>
    <p:sldId id="262" r:id="rId3"/>
    <p:sldId id="806" r:id="rId4"/>
    <p:sldId id="808" r:id="rId5"/>
    <p:sldId id="810" r:id="rId6"/>
    <p:sldId id="269" r:id="rId7"/>
    <p:sldId id="754" r:id="rId8"/>
    <p:sldId id="812" r:id="rId9"/>
    <p:sldId id="813" r:id="rId10"/>
    <p:sldId id="818" r:id="rId11"/>
    <p:sldId id="819" r:id="rId12"/>
    <p:sldId id="866" r:id="rId13"/>
    <p:sldId id="816" r:id="rId14"/>
    <p:sldId id="820" r:id="rId15"/>
    <p:sldId id="821" r:id="rId16"/>
    <p:sldId id="822" r:id="rId17"/>
    <p:sldId id="867" r:id="rId18"/>
    <p:sldId id="814" r:id="rId19"/>
    <p:sldId id="868" r:id="rId20"/>
    <p:sldId id="823" r:id="rId21"/>
    <p:sldId id="824" r:id="rId22"/>
    <p:sldId id="815" r:id="rId23"/>
    <p:sldId id="826" r:id="rId24"/>
    <p:sldId id="825" r:id="rId25"/>
    <p:sldId id="827" r:id="rId26"/>
    <p:sldId id="828" r:id="rId27"/>
    <p:sldId id="829" r:id="rId28"/>
    <p:sldId id="830" r:id="rId29"/>
    <p:sldId id="817" r:id="rId30"/>
    <p:sldId id="869" r:id="rId31"/>
    <p:sldId id="833" r:id="rId32"/>
    <p:sldId id="834" r:id="rId33"/>
    <p:sldId id="835" r:id="rId34"/>
    <p:sldId id="836" r:id="rId35"/>
    <p:sldId id="837" r:id="rId36"/>
    <p:sldId id="838" r:id="rId37"/>
    <p:sldId id="839" r:id="rId38"/>
    <p:sldId id="840" r:id="rId39"/>
    <p:sldId id="841" r:id="rId40"/>
    <p:sldId id="870" r:id="rId41"/>
    <p:sldId id="28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0" autoAdjust="0"/>
    <p:restoredTop sz="80847" autoAdjust="0"/>
  </p:normalViewPr>
  <p:slideViewPr>
    <p:cSldViewPr>
      <p:cViewPr varScale="1">
        <p:scale>
          <a:sx n="52" d="100"/>
          <a:sy n="52" d="100"/>
        </p:scale>
        <p:origin x="-17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5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0B7DE8-6536-44C8-B501-1372AABCEC2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0201B8-5895-4C70-B179-4F2CE98B703D}">
      <dgm:prSet phldrT="[Text]" custT="1"/>
      <dgm:spPr/>
      <dgm:t>
        <a:bodyPr/>
        <a:lstStyle/>
        <a:p>
          <a:pPr algn="ctr" rtl="0"/>
          <a:r>
            <a:rPr lang="en-US" sz="2200" b="1" dirty="0" smtClean="0"/>
            <a:t>Document</a:t>
          </a:r>
          <a:endParaRPr lang="en-US" sz="2200" b="1" dirty="0"/>
        </a:p>
      </dgm:t>
    </dgm:pt>
    <dgm:pt modelId="{FBAB140D-63B9-4C47-BE06-911F4E424F6F}" type="parTrans" cxnId="{3648836A-FD76-4E8F-8C13-691CEE5C73F5}">
      <dgm:prSet/>
      <dgm:spPr/>
      <dgm:t>
        <a:bodyPr/>
        <a:lstStyle/>
        <a:p>
          <a:endParaRPr lang="en-US"/>
        </a:p>
      </dgm:t>
    </dgm:pt>
    <dgm:pt modelId="{07954E62-2EAC-4C65-B8F5-F2EDF9A1F4AC}" type="sibTrans" cxnId="{3648836A-FD76-4E8F-8C13-691CEE5C73F5}">
      <dgm:prSet/>
      <dgm:spPr/>
      <dgm:t>
        <a:bodyPr/>
        <a:lstStyle/>
        <a:p>
          <a:endParaRPr lang="en-US"/>
        </a:p>
      </dgm:t>
    </dgm:pt>
    <dgm:pt modelId="{A6EB4C68-40CD-4CB9-9457-8AB35271317E}">
      <dgm:prSet phldrT="[Text]" custT="1"/>
      <dgm:spPr/>
      <dgm:t>
        <a:bodyPr/>
        <a:lstStyle/>
        <a:p>
          <a:pPr algn="ctr" rtl="0"/>
          <a:r>
            <a:rPr lang="en-US" sz="2200" b="1" dirty="0" smtClean="0"/>
            <a:t>Frame</a:t>
          </a:r>
          <a:endParaRPr lang="en-US" sz="2200" b="1" dirty="0"/>
        </a:p>
      </dgm:t>
    </dgm:pt>
    <dgm:pt modelId="{2F81FFFD-63D2-48F5-9E73-7122B0FF3172}" type="parTrans" cxnId="{1984D17E-A1B8-403B-BE18-D316BDE129CA}">
      <dgm:prSet/>
      <dgm:spPr/>
      <dgm:t>
        <a:bodyPr/>
        <a:lstStyle/>
        <a:p>
          <a:endParaRPr lang="en-US"/>
        </a:p>
      </dgm:t>
    </dgm:pt>
    <dgm:pt modelId="{B2B7BCA7-F02D-41B5-9940-4E58FEFDE37C}" type="sibTrans" cxnId="{1984D17E-A1B8-403B-BE18-D316BDE129CA}">
      <dgm:prSet/>
      <dgm:spPr/>
      <dgm:t>
        <a:bodyPr/>
        <a:lstStyle/>
        <a:p>
          <a:endParaRPr lang="en-US"/>
        </a:p>
      </dgm:t>
    </dgm:pt>
    <dgm:pt modelId="{8984CC25-BC37-47E7-ABF2-1DF5728846A0}">
      <dgm:prSet phldrT="[Text]" custT="1"/>
      <dgm:spPr/>
      <dgm:t>
        <a:bodyPr/>
        <a:lstStyle/>
        <a:p>
          <a:pPr rtl="0"/>
          <a:r>
            <a:rPr lang="en-US" sz="2200" b="1" dirty="0" smtClean="0"/>
            <a:t>View</a:t>
          </a:r>
          <a:endParaRPr lang="en-US" sz="2200" b="1" dirty="0"/>
        </a:p>
      </dgm:t>
    </dgm:pt>
    <dgm:pt modelId="{A69F817D-C737-4F7A-9527-A0AD9BE85401}" type="parTrans" cxnId="{9E3A38F1-830D-471C-B141-840D2F4A58FA}">
      <dgm:prSet/>
      <dgm:spPr/>
      <dgm:t>
        <a:bodyPr/>
        <a:lstStyle/>
        <a:p>
          <a:endParaRPr lang="en-US"/>
        </a:p>
      </dgm:t>
    </dgm:pt>
    <dgm:pt modelId="{1D3A6252-AC2A-404E-98AC-05B7DCA5ABB8}" type="sibTrans" cxnId="{9E3A38F1-830D-471C-B141-840D2F4A58FA}">
      <dgm:prSet/>
      <dgm:spPr/>
      <dgm:t>
        <a:bodyPr/>
        <a:lstStyle/>
        <a:p>
          <a:endParaRPr lang="en-US"/>
        </a:p>
      </dgm:t>
    </dgm:pt>
    <dgm:pt modelId="{5E378694-C36D-4446-92AF-6672DA55BCC1}" type="pres">
      <dgm:prSet presAssocID="{8D0B7DE8-6536-44C8-B501-1372AABCEC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D55D5B-7F13-4764-B518-4E7D37FD40AB}" type="pres">
      <dgm:prSet presAssocID="{130201B8-5895-4C70-B179-4F2CE98B703D}" presName="node" presStyleLbl="node1" presStyleIdx="0" presStyleCnt="3" custScaleX="114967" custScaleY="108782" custRadScaleRad="65845" custRadScaleInc="2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CB587-9C55-47E0-8421-41360F7E544E}" type="pres">
      <dgm:prSet presAssocID="{07954E62-2EAC-4C65-B8F5-F2EDF9A1F4AC}" presName="sibTrans" presStyleLbl="sibTrans2D1" presStyleIdx="0" presStyleCnt="3"/>
      <dgm:spPr/>
      <dgm:t>
        <a:bodyPr/>
        <a:lstStyle/>
        <a:p>
          <a:endParaRPr lang="en-US"/>
        </a:p>
      </dgm:t>
    </dgm:pt>
    <dgm:pt modelId="{46AC82EB-44BA-4713-9CB7-41148DCB66F8}" type="pres">
      <dgm:prSet presAssocID="{07954E62-2EAC-4C65-B8F5-F2EDF9A1F4AC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CE69F5E7-6684-4A2C-86DD-AA9135515832}" type="pres">
      <dgm:prSet presAssocID="{A6EB4C68-40CD-4CB9-9457-8AB35271317E}" presName="node" presStyleLbl="node1" presStyleIdx="1" presStyleCnt="3" custScaleX="122817" custScaleY="86028" custRadScaleRad="116396" custRadScaleInc="-143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6058EE-ECC7-4D8C-96C2-2664556C1402}" type="pres">
      <dgm:prSet presAssocID="{B2B7BCA7-F02D-41B5-9940-4E58FEFDE37C}" presName="sibTrans" presStyleLbl="sibTrans2D1" presStyleIdx="1" presStyleCnt="3"/>
      <dgm:spPr/>
      <dgm:t>
        <a:bodyPr/>
        <a:lstStyle/>
        <a:p>
          <a:endParaRPr lang="en-US"/>
        </a:p>
      </dgm:t>
    </dgm:pt>
    <dgm:pt modelId="{B662103C-A6BA-4373-B073-66324216634A}" type="pres">
      <dgm:prSet presAssocID="{B2B7BCA7-F02D-41B5-9940-4E58FEFDE37C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38D4F53A-3B08-416B-9AFF-F586DEE440BB}" type="pres">
      <dgm:prSet presAssocID="{8984CC25-BC37-47E7-ABF2-1DF5728846A0}" presName="node" presStyleLbl="node1" presStyleIdx="2" presStyleCnt="3" custScaleX="124832" custScaleY="81833" custRadScaleRad="103975" custRadScaleInc="11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B58092-3402-44B2-9AD5-B76049F290AF}" type="pres">
      <dgm:prSet presAssocID="{1D3A6252-AC2A-404E-98AC-05B7DCA5ABB8}" presName="sibTrans" presStyleLbl="sibTrans2D1" presStyleIdx="2" presStyleCnt="3"/>
      <dgm:spPr/>
      <dgm:t>
        <a:bodyPr/>
        <a:lstStyle/>
        <a:p>
          <a:endParaRPr lang="en-US"/>
        </a:p>
      </dgm:t>
    </dgm:pt>
    <dgm:pt modelId="{4CE2B925-0208-4C79-A554-63D6E5CD6DDE}" type="pres">
      <dgm:prSet presAssocID="{1D3A6252-AC2A-404E-98AC-05B7DCA5ABB8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919EC00-701E-4A04-9C87-BA0DC591304B}" type="presOf" srcId="{07954E62-2EAC-4C65-B8F5-F2EDF9A1F4AC}" destId="{7B8CB587-9C55-47E0-8421-41360F7E544E}" srcOrd="0" destOrd="0" presId="urn:microsoft.com/office/officeart/2005/8/layout/cycle7"/>
    <dgm:cxn modelId="{B40F41C2-D155-4A0D-A496-EE4F7FFD9367}" type="presOf" srcId="{130201B8-5895-4C70-B179-4F2CE98B703D}" destId="{B3D55D5B-7F13-4764-B518-4E7D37FD40AB}" srcOrd="0" destOrd="0" presId="urn:microsoft.com/office/officeart/2005/8/layout/cycle7"/>
    <dgm:cxn modelId="{004A472D-96A7-492B-85E8-13A102C1F7E0}" type="presOf" srcId="{8D0B7DE8-6536-44C8-B501-1372AABCEC27}" destId="{5E378694-C36D-4446-92AF-6672DA55BCC1}" srcOrd="0" destOrd="0" presId="urn:microsoft.com/office/officeart/2005/8/layout/cycle7"/>
    <dgm:cxn modelId="{12622E56-B8C2-4987-AB39-09B3BDFFA8F5}" type="presOf" srcId="{1D3A6252-AC2A-404E-98AC-05B7DCA5ABB8}" destId="{19B58092-3402-44B2-9AD5-B76049F290AF}" srcOrd="0" destOrd="0" presId="urn:microsoft.com/office/officeart/2005/8/layout/cycle7"/>
    <dgm:cxn modelId="{3648836A-FD76-4E8F-8C13-691CEE5C73F5}" srcId="{8D0B7DE8-6536-44C8-B501-1372AABCEC27}" destId="{130201B8-5895-4C70-B179-4F2CE98B703D}" srcOrd="0" destOrd="0" parTransId="{FBAB140D-63B9-4C47-BE06-911F4E424F6F}" sibTransId="{07954E62-2EAC-4C65-B8F5-F2EDF9A1F4AC}"/>
    <dgm:cxn modelId="{BAA49A6B-C968-4F11-90E4-EA858ED2CEA8}" type="presOf" srcId="{A6EB4C68-40CD-4CB9-9457-8AB35271317E}" destId="{CE69F5E7-6684-4A2C-86DD-AA9135515832}" srcOrd="0" destOrd="0" presId="urn:microsoft.com/office/officeart/2005/8/layout/cycle7"/>
    <dgm:cxn modelId="{469CD872-6C3F-40F3-B866-D539713BE9C1}" type="presOf" srcId="{B2B7BCA7-F02D-41B5-9940-4E58FEFDE37C}" destId="{426058EE-ECC7-4D8C-96C2-2664556C1402}" srcOrd="0" destOrd="0" presId="urn:microsoft.com/office/officeart/2005/8/layout/cycle7"/>
    <dgm:cxn modelId="{B2395F58-C4B2-4E1C-9DE3-2240359003DB}" type="presOf" srcId="{8984CC25-BC37-47E7-ABF2-1DF5728846A0}" destId="{38D4F53A-3B08-416B-9AFF-F586DEE440BB}" srcOrd="0" destOrd="0" presId="urn:microsoft.com/office/officeart/2005/8/layout/cycle7"/>
    <dgm:cxn modelId="{3D84FB3E-770D-4976-A20F-7738A3DD93B1}" type="presOf" srcId="{1D3A6252-AC2A-404E-98AC-05B7DCA5ABB8}" destId="{4CE2B925-0208-4C79-A554-63D6E5CD6DDE}" srcOrd="1" destOrd="0" presId="urn:microsoft.com/office/officeart/2005/8/layout/cycle7"/>
    <dgm:cxn modelId="{1984D17E-A1B8-403B-BE18-D316BDE129CA}" srcId="{8D0B7DE8-6536-44C8-B501-1372AABCEC27}" destId="{A6EB4C68-40CD-4CB9-9457-8AB35271317E}" srcOrd="1" destOrd="0" parTransId="{2F81FFFD-63D2-48F5-9E73-7122B0FF3172}" sibTransId="{B2B7BCA7-F02D-41B5-9940-4E58FEFDE37C}"/>
    <dgm:cxn modelId="{A4BB5A93-7822-4280-AF2D-5ECF73B05E7D}" type="presOf" srcId="{07954E62-2EAC-4C65-B8F5-F2EDF9A1F4AC}" destId="{46AC82EB-44BA-4713-9CB7-41148DCB66F8}" srcOrd="1" destOrd="0" presId="urn:microsoft.com/office/officeart/2005/8/layout/cycle7"/>
    <dgm:cxn modelId="{9E3A38F1-830D-471C-B141-840D2F4A58FA}" srcId="{8D0B7DE8-6536-44C8-B501-1372AABCEC27}" destId="{8984CC25-BC37-47E7-ABF2-1DF5728846A0}" srcOrd="2" destOrd="0" parTransId="{A69F817D-C737-4F7A-9527-A0AD9BE85401}" sibTransId="{1D3A6252-AC2A-404E-98AC-05B7DCA5ABB8}"/>
    <dgm:cxn modelId="{B5939EEE-7922-456D-8DE0-235AFB810207}" type="presOf" srcId="{B2B7BCA7-F02D-41B5-9940-4E58FEFDE37C}" destId="{B662103C-A6BA-4373-B073-66324216634A}" srcOrd="1" destOrd="0" presId="urn:microsoft.com/office/officeart/2005/8/layout/cycle7"/>
    <dgm:cxn modelId="{E865C5E3-FC0C-4858-9C17-A8A0C3FE7481}" type="presParOf" srcId="{5E378694-C36D-4446-92AF-6672DA55BCC1}" destId="{B3D55D5B-7F13-4764-B518-4E7D37FD40AB}" srcOrd="0" destOrd="0" presId="urn:microsoft.com/office/officeart/2005/8/layout/cycle7"/>
    <dgm:cxn modelId="{596193FA-F7B4-48F1-BC88-D6F9A0CB92C1}" type="presParOf" srcId="{5E378694-C36D-4446-92AF-6672DA55BCC1}" destId="{7B8CB587-9C55-47E0-8421-41360F7E544E}" srcOrd="1" destOrd="0" presId="urn:microsoft.com/office/officeart/2005/8/layout/cycle7"/>
    <dgm:cxn modelId="{9CC3D70C-5B51-4187-8E34-E769BA51B7E1}" type="presParOf" srcId="{7B8CB587-9C55-47E0-8421-41360F7E544E}" destId="{46AC82EB-44BA-4713-9CB7-41148DCB66F8}" srcOrd="0" destOrd="0" presId="urn:microsoft.com/office/officeart/2005/8/layout/cycle7"/>
    <dgm:cxn modelId="{ADB6C62B-6CC7-40B6-B7FD-7A283546D26A}" type="presParOf" srcId="{5E378694-C36D-4446-92AF-6672DA55BCC1}" destId="{CE69F5E7-6684-4A2C-86DD-AA9135515832}" srcOrd="2" destOrd="0" presId="urn:microsoft.com/office/officeart/2005/8/layout/cycle7"/>
    <dgm:cxn modelId="{52548416-C85B-45C5-8EDD-92274D0A7CE8}" type="presParOf" srcId="{5E378694-C36D-4446-92AF-6672DA55BCC1}" destId="{426058EE-ECC7-4D8C-96C2-2664556C1402}" srcOrd="3" destOrd="0" presId="urn:microsoft.com/office/officeart/2005/8/layout/cycle7"/>
    <dgm:cxn modelId="{89451421-7928-4AB2-964F-A51C63CCD678}" type="presParOf" srcId="{426058EE-ECC7-4D8C-96C2-2664556C1402}" destId="{B662103C-A6BA-4373-B073-66324216634A}" srcOrd="0" destOrd="0" presId="urn:microsoft.com/office/officeart/2005/8/layout/cycle7"/>
    <dgm:cxn modelId="{312FBE81-BC69-42D6-8723-EAD137C9D152}" type="presParOf" srcId="{5E378694-C36D-4446-92AF-6672DA55BCC1}" destId="{38D4F53A-3B08-416B-9AFF-F586DEE440BB}" srcOrd="4" destOrd="0" presId="urn:microsoft.com/office/officeart/2005/8/layout/cycle7"/>
    <dgm:cxn modelId="{18D911DF-93D7-4474-ABF0-AD1F6653FCF8}" type="presParOf" srcId="{5E378694-C36D-4446-92AF-6672DA55BCC1}" destId="{19B58092-3402-44B2-9AD5-B76049F290AF}" srcOrd="5" destOrd="0" presId="urn:microsoft.com/office/officeart/2005/8/layout/cycle7"/>
    <dgm:cxn modelId="{A38550DA-A3FF-479F-96D2-2FEC9FBDD274}" type="presParOf" srcId="{19B58092-3402-44B2-9AD5-B76049F290AF}" destId="{4CE2B925-0208-4C79-A554-63D6E5CD6DDE}" srcOrd="0" destOrd="0" presId="urn:microsoft.com/office/officeart/2005/8/layout/cycle7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D55D5B-7F13-4764-B518-4E7D37FD40AB}">
      <dsp:nvSpPr>
        <dsp:cNvPr id="0" name=""/>
        <dsp:cNvSpPr/>
      </dsp:nvSpPr>
      <dsp:spPr>
        <a:xfrm>
          <a:off x="1993353" y="472796"/>
          <a:ext cx="1633137" cy="7726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Document</a:t>
          </a:r>
          <a:endParaRPr lang="en-US" sz="2200" b="1" kern="1200" dirty="0"/>
        </a:p>
      </dsp:txBody>
      <dsp:txXfrm>
        <a:off x="1993353" y="472796"/>
        <a:ext cx="1633137" cy="772638"/>
      </dsp:txXfrm>
    </dsp:sp>
    <dsp:sp modelId="{7B8CB587-9C55-47E0-8421-41360F7E544E}">
      <dsp:nvSpPr>
        <dsp:cNvPr id="0" name=""/>
        <dsp:cNvSpPr/>
      </dsp:nvSpPr>
      <dsp:spPr>
        <a:xfrm rot="2724370">
          <a:off x="3172445" y="1508598"/>
          <a:ext cx="800722" cy="2485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2724370">
        <a:off x="3172445" y="1508598"/>
        <a:ext cx="800722" cy="248592"/>
      </dsp:txXfrm>
    </dsp:sp>
    <dsp:sp modelId="{CE69F5E7-6684-4A2C-86DD-AA9135515832}">
      <dsp:nvSpPr>
        <dsp:cNvPr id="0" name=""/>
        <dsp:cNvSpPr/>
      </dsp:nvSpPr>
      <dsp:spPr>
        <a:xfrm>
          <a:off x="3383698" y="2020353"/>
          <a:ext cx="1744648" cy="6110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Frame</a:t>
          </a:r>
          <a:endParaRPr lang="en-US" sz="2200" b="1" kern="1200" dirty="0"/>
        </a:p>
      </dsp:txBody>
      <dsp:txXfrm>
        <a:off x="3383698" y="2020353"/>
        <a:ext cx="1744648" cy="611025"/>
      </dsp:txXfrm>
    </dsp:sp>
    <dsp:sp modelId="{426058EE-ECC7-4D8C-96C2-2664556C1402}">
      <dsp:nvSpPr>
        <dsp:cNvPr id="0" name=""/>
        <dsp:cNvSpPr/>
      </dsp:nvSpPr>
      <dsp:spPr>
        <a:xfrm rot="10820029">
          <a:off x="2482894" y="2193571"/>
          <a:ext cx="800722" cy="2485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10820029">
        <a:off x="2482894" y="2193571"/>
        <a:ext cx="800722" cy="248592"/>
      </dsp:txXfrm>
    </dsp:sp>
    <dsp:sp modelId="{38D4F53A-3B08-416B-9AFF-F586DEE440BB}">
      <dsp:nvSpPr>
        <dsp:cNvPr id="0" name=""/>
        <dsp:cNvSpPr/>
      </dsp:nvSpPr>
      <dsp:spPr>
        <a:xfrm>
          <a:off x="609540" y="2019171"/>
          <a:ext cx="1773272" cy="5812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View</a:t>
          </a:r>
          <a:endParaRPr lang="en-US" sz="2200" b="1" kern="1200" dirty="0"/>
        </a:p>
      </dsp:txBody>
      <dsp:txXfrm>
        <a:off x="609540" y="2019171"/>
        <a:ext cx="1773272" cy="581230"/>
      </dsp:txXfrm>
    </dsp:sp>
    <dsp:sp modelId="{19B58092-3402-44B2-9AD5-B76049F290AF}">
      <dsp:nvSpPr>
        <dsp:cNvPr id="0" name=""/>
        <dsp:cNvSpPr/>
      </dsp:nvSpPr>
      <dsp:spPr>
        <a:xfrm rot="18729862">
          <a:off x="1709352" y="1508007"/>
          <a:ext cx="800722" cy="24859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 rot="18729862">
        <a:off x="1709352" y="1508007"/>
        <a:ext cx="800722" cy="248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01/09/1434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01/09/1434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27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022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990600"/>
            <a:ext cx="7696200" cy="56388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447800" cy="304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Program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Microsoft Foundation Classes (</a:t>
            </a:r>
            <a:r>
              <a:rPr lang="en-US" b="1" dirty="0" smtClean="0"/>
              <a:t>MFC</a:t>
            </a:r>
            <a:r>
              <a:rPr lang="en-US" dirty="0" smtClean="0"/>
              <a:t>)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set of predefined classes upon which Windows</a:t>
            </a:r>
            <a:r>
              <a:rPr lang="en-US" b="1" dirty="0" smtClean="0"/>
              <a:t> </a:t>
            </a:r>
            <a:r>
              <a:rPr lang="en-US" dirty="0" smtClean="0"/>
              <a:t>programming with Visual C++ is built.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Represents an </a:t>
            </a:r>
            <a:r>
              <a:rPr lang="en-US" dirty="0" err="1" smtClean="0"/>
              <a:t>oo</a:t>
            </a:r>
            <a:r>
              <a:rPr lang="en-US" dirty="0" smtClean="0"/>
              <a:t> approach to Windows programming that encapsulates the Windows API.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MFC does not adhere strictly to the object – oriented principles of encapsulation and data hiding.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Windows Form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An entity that represents a window of some kind.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Windows form is encapsulated by a subclass of the System::Windows::Forms::Form class.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Lets try a Message box with previous Form ..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Basic Elements of MFC program</a:t>
            </a:r>
          </a:p>
          <a:p>
            <a:r>
              <a:rPr lang="en-US" dirty="0" smtClean="0"/>
              <a:t>Documents</a:t>
            </a:r>
          </a:p>
          <a:p>
            <a:r>
              <a:rPr lang="en-US" dirty="0" smtClean="0"/>
              <a:t>View</a:t>
            </a:r>
          </a:p>
          <a:p>
            <a:r>
              <a:rPr lang="en-US" dirty="0" smtClean="0"/>
              <a:t>Document Templates</a:t>
            </a:r>
          </a:p>
          <a:p>
            <a:r>
              <a:rPr lang="en-US" dirty="0" smtClean="0"/>
              <a:t>Creating </a:t>
            </a:r>
            <a:r>
              <a:rPr lang="en-US" smtClean="0"/>
              <a:t>MFC Applications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Basic Elements of MFC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The structure of an MFC program incorporates two application - oriented entities.</a:t>
            </a:r>
          </a:p>
          <a:p>
            <a:endParaRPr lang="en-US" sz="2200" dirty="0" smtClean="0"/>
          </a:p>
          <a:p>
            <a:pPr lvl="1"/>
            <a:r>
              <a:rPr lang="en-US" dirty="0" smtClean="0"/>
              <a:t>A document </a:t>
            </a:r>
          </a:p>
          <a:p>
            <a:endParaRPr lang="en-US" sz="2200" dirty="0" smtClean="0"/>
          </a:p>
          <a:p>
            <a:pPr lvl="1"/>
            <a:r>
              <a:rPr lang="en-US" dirty="0" smtClean="0"/>
              <a:t>A view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What is a document ??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document is the collection of data in our application with which the user interacts.</a:t>
            </a:r>
          </a:p>
          <a:p>
            <a:endParaRPr lang="en-US" sz="2600" dirty="0" smtClean="0"/>
          </a:p>
          <a:p>
            <a:r>
              <a:rPr lang="en-US" sz="2600" dirty="0" smtClean="0"/>
              <a:t>It could be a data for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game</a:t>
            </a:r>
          </a:p>
          <a:p>
            <a:pPr lvl="1"/>
            <a:r>
              <a:rPr lang="en-US" dirty="0" smtClean="0"/>
              <a:t>A geometric model, </a:t>
            </a:r>
          </a:p>
          <a:p>
            <a:pPr lvl="1"/>
            <a:r>
              <a:rPr lang="en-US" dirty="0" smtClean="0"/>
              <a:t>A text file or anything we want.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What is a document..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Document class is derived from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CDocument</a:t>
            </a:r>
            <a:r>
              <a:rPr lang="en-US" dirty="0" smtClean="0"/>
              <a:t> class in the MFC library.</a:t>
            </a:r>
          </a:p>
          <a:p>
            <a:endParaRPr lang="en-US" dirty="0" smtClean="0"/>
          </a:p>
          <a:p>
            <a:r>
              <a:rPr lang="en-US" dirty="0" smtClean="0"/>
              <a:t>Application is not limited to a single document type.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can define multiple document classes when there are several different kinds of documents involved in application.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Document Interfaces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Single Document Interface (SDI), is supported by the MFC library for programs that require only one document to be open at a time.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program using this interface is referred to as an SDI application.</a:t>
            </a:r>
          </a:p>
          <a:p>
            <a:endParaRPr lang="en-US" dirty="0" smtClean="0"/>
          </a:p>
          <a:p>
            <a:r>
              <a:rPr lang="en-US" dirty="0" smtClean="0"/>
              <a:t>MDI is used for programs needing several documents to be open at one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MDI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MDI manages to handle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Multiple documents of one type.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Documents of different types simultaneously with each document displayed in its own window.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document is displayed in a child window of the application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A view is an object that provides a mechanism for displaying some or all of the data stored in a document.</a:t>
            </a:r>
          </a:p>
          <a:p>
            <a:endParaRPr lang="en-US" sz="2200" dirty="0" smtClean="0"/>
          </a:p>
          <a:p>
            <a:pPr lvl="1"/>
            <a:r>
              <a:rPr lang="en-US" sz="2000" dirty="0" smtClean="0"/>
              <a:t>It defines how the data is to be displayed in a window</a:t>
            </a:r>
          </a:p>
          <a:p>
            <a:pPr lvl="1"/>
            <a:r>
              <a:rPr lang="en-US" sz="2000" dirty="0" smtClean="0"/>
              <a:t>How the user can interact with it. 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Application view class be derived from the MFC class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Cview</a:t>
            </a:r>
            <a:r>
              <a:rPr lang="en-US" sz="2000" dirty="0" smtClean="0"/>
              <a:t>.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The window in which a view appears is called a frame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Views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371600"/>
            <a:ext cx="7010400" cy="481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What is a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document object can have many view objects.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Each view object can provide a different presentation of the document data or a subset of the same data.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 program handling graphical data, 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We could display all of the document data at different scales in separate windows, and also in different formats.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Linking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MFC incorporates a mechanism for integrating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document with its views &amp;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Each frame window with a currently active view. </a:t>
            </a:r>
          </a:p>
          <a:p>
            <a:endParaRPr lang="en-US" dirty="0" smtClean="0"/>
          </a:p>
          <a:p>
            <a:r>
              <a:rPr lang="en-US" dirty="0" smtClean="0"/>
              <a:t>A document object automatically maintains a list of pointers to its associated views.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view object has a data member holding a pointer to the document that relates to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Linking..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Each frame window stores a pointer to the currently active view object. </a:t>
            </a:r>
          </a:p>
          <a:p>
            <a:endParaRPr lang="en-US" dirty="0" smtClean="0"/>
          </a:p>
          <a:p>
            <a:r>
              <a:rPr lang="en-US" dirty="0" smtClean="0"/>
              <a:t>The coordination among a document, a view, and a frame window is established by another MFC class of objects called document templates</a:t>
            </a:r>
            <a:r>
              <a:rPr lang="en-US" b="1" dirty="0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/>
        </p:nvGraphicFramePr>
        <p:xfrm>
          <a:off x="1524000" y="3733800"/>
          <a:ext cx="55626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Document Templates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A Document template manages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document objects.</a:t>
            </a:r>
          </a:p>
          <a:p>
            <a:pPr lvl="1"/>
            <a:r>
              <a:rPr lang="en-US" dirty="0" smtClean="0"/>
              <a:t>The windows frames &amp;</a:t>
            </a:r>
          </a:p>
          <a:p>
            <a:pPr lvl="1"/>
            <a:r>
              <a:rPr lang="en-US" dirty="0" smtClean="0"/>
              <a:t>The views associated with each of them.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One document template for each type of document.</a:t>
            </a:r>
            <a:endParaRPr lang="en-US" sz="2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Document Templates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One document template is required for two or more documents of the same type.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document template object creates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Document objects.</a:t>
            </a:r>
          </a:p>
          <a:p>
            <a:pPr lvl="2"/>
            <a:r>
              <a:rPr lang="en-US" dirty="0" smtClean="0"/>
              <a:t>Frame window objects.</a:t>
            </a:r>
          </a:p>
          <a:p>
            <a:pPr lvl="2"/>
            <a:r>
              <a:rPr lang="en-US" dirty="0" smtClean="0"/>
              <a:t>Views of a document are created by a frame window object.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Document Templates..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990600"/>
            <a:ext cx="6248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Document Template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MFC has two classes for defining document templates.</a:t>
            </a:r>
          </a:p>
          <a:p>
            <a:endParaRPr lang="en-US" dirty="0" smtClean="0"/>
          </a:p>
          <a:p>
            <a:r>
              <a:rPr lang="en-US" dirty="0" smtClean="0"/>
              <a:t>For SDI applications</a:t>
            </a:r>
          </a:p>
          <a:p>
            <a:pPr lvl="1"/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CSingleDocTemplate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Has only one document and usually just one view.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For MDI applications</a:t>
            </a:r>
          </a:p>
          <a:p>
            <a:pPr lvl="1"/>
            <a:r>
              <a:rPr lang="en-US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CMultiDocTemplate</a:t>
            </a:r>
            <a:endParaRPr lang="en-US" sz="1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Have multiple documents active at one time, so many views.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Our Application &amp; MFC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219200"/>
            <a:ext cx="6553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233282" y="6183868"/>
            <a:ext cx="284347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 smtClean="0"/>
              <a:t>Our Application Classes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MFC provides several variations of the view class that provide a lot of functionality prepackaged.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Standard MFC class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CSingleDocTemplate</a:t>
            </a:r>
            <a:r>
              <a:rPr lang="en-US" dirty="0" smtClean="0"/>
              <a:t> usually suffices in an SDI program.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For MDI program, our document template class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CMultiDocTemplate</a:t>
            </a:r>
            <a:r>
              <a:rPr lang="en-US" dirty="0" smtClean="0"/>
              <a:t>, which is also derived from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CDocTemplate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MFC Application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For development we will use 4 primary tools.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Application Wizard</a:t>
            </a:r>
            <a:r>
              <a:rPr lang="en-US" dirty="0" smtClean="0"/>
              <a:t> for creating the basic application program code.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Project context menu</a:t>
            </a:r>
            <a:r>
              <a:rPr lang="en-US" dirty="0" smtClean="0"/>
              <a:t> in </a:t>
            </a:r>
            <a:r>
              <a:rPr lang="en-US" dirty="0" err="1" smtClean="0">
                <a:solidFill>
                  <a:srgbClr val="00B050"/>
                </a:solidFill>
              </a:rPr>
              <a:t>ClassView</a:t>
            </a:r>
            <a:r>
              <a:rPr lang="en-US" dirty="0" smtClean="0"/>
              <a:t> to add new classes and resources.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Class context menu</a:t>
            </a:r>
            <a:r>
              <a:rPr lang="en-US" dirty="0" smtClean="0"/>
              <a:t> in </a:t>
            </a:r>
            <a:r>
              <a:rPr lang="en-US" dirty="0" err="1" smtClean="0">
                <a:solidFill>
                  <a:srgbClr val="00B050"/>
                </a:solidFill>
              </a:rPr>
              <a:t>ClassView</a:t>
            </a:r>
            <a:r>
              <a:rPr lang="en-US" dirty="0" smtClean="0"/>
              <a:t> for extending and customizing the existing classes.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Resource Editor</a:t>
            </a:r>
            <a:r>
              <a:rPr lang="en-US" dirty="0" smtClean="0"/>
              <a:t> for creating or modifying objects as menus and toolbars.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MFC Application..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199" y="1447800"/>
            <a:ext cx="6721799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MFC Application...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6781800" cy="5103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762000" y="2743200"/>
            <a:ext cx="4572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SDI Application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371599"/>
            <a:ext cx="7010400" cy="510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H="1">
            <a:off x="3733800" y="24384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553200" y="23622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010400" y="3352800"/>
            <a:ext cx="76200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257800" y="4572000"/>
            <a:ext cx="3810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SDI Application..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371600"/>
            <a:ext cx="7620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SDI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MFC library as a shared DLL 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Reduces the size of the executable file.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Requires the MFC DLL to be on the machine that ’ s running it.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two modules together (.</a:t>
            </a:r>
            <a:r>
              <a:rPr lang="en-US" sz="2000" dirty="0" smtClean="0"/>
              <a:t>exe </a:t>
            </a:r>
            <a:r>
              <a:rPr lang="en-US" dirty="0" smtClean="0"/>
              <a:t>module and the MFC </a:t>
            </a:r>
            <a:r>
              <a:rPr lang="en-US" sz="2000" dirty="0" smtClean="0"/>
              <a:t>.</a:t>
            </a:r>
            <a:r>
              <a:rPr lang="en-US" sz="2000" dirty="0" err="1" smtClean="0"/>
              <a:t>dll</a:t>
            </a:r>
            <a:r>
              <a:rPr lang="en-US" sz="2000" dirty="0" smtClean="0"/>
              <a:t> </a:t>
            </a:r>
            <a:r>
              <a:rPr lang="en-US" dirty="0" smtClean="0"/>
              <a:t>) may be bigger than statically linked the MFC library.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SDI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Static linking.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MFC library routines are included in the executable module for program when it is built.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Statically linked applications run slightly faster.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B050"/>
                </a:solidFill>
              </a:rPr>
              <a:t>Tradeoff between memory usage and speed of execution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SDI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User Interface Features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828800"/>
            <a:ext cx="7391400" cy="457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SDI Application…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Generated Classes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905000"/>
            <a:ext cx="60960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View Classes capabilities depends on the base class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981200"/>
            <a:ext cx="68389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Wizard Output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All the program files generated by the </a:t>
            </a:r>
            <a:r>
              <a:rPr lang="en-US" dirty="0" smtClean="0">
                <a:solidFill>
                  <a:srgbClr val="00B050"/>
                </a:solidFill>
              </a:rPr>
              <a:t>Application Wizard </a:t>
            </a:r>
            <a:r>
              <a:rPr lang="en-US" dirty="0" smtClean="0"/>
              <a:t>are stored in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TextEditor</a:t>
            </a:r>
            <a:r>
              <a:rPr lang="en-US" dirty="0" smtClean="0"/>
              <a:t> project folder.</a:t>
            </a:r>
          </a:p>
          <a:p>
            <a:pPr lvl="1"/>
            <a:r>
              <a:rPr lang="en-US" dirty="0" smtClean="0"/>
              <a:t>Subfolder to the solution folder with the same name.</a:t>
            </a:r>
          </a:p>
          <a:p>
            <a:endParaRPr lang="en-US" dirty="0" smtClean="0"/>
          </a:p>
          <a:p>
            <a:r>
              <a:rPr lang="en-US" dirty="0" smtClean="0"/>
              <a:t>There are also resource files in the res subfolder to the project folder.</a:t>
            </a:r>
          </a:p>
          <a:p>
            <a:endParaRPr lang="en-US" dirty="0" smtClean="0"/>
          </a:p>
          <a:p>
            <a:r>
              <a:rPr lang="en-US" dirty="0" smtClean="0"/>
              <a:t>The IDE provides several ways to view the information relating to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Wizard Output..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447800"/>
            <a:ext cx="782536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Project Files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0386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19 files shown in the project, excluding ReadMe.txt.</a:t>
            </a:r>
          </a:p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Can view the contents of any of the file.</a:t>
            </a:r>
          </a:p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Contents of the file selected are displayed in the Editor window.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990600"/>
            <a:ext cx="3019697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Viewing Classes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43434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400" dirty="0" err="1" smtClean="0"/>
              <a:t>CTextEditorDoc</a:t>
            </a:r>
            <a:r>
              <a:rPr lang="en-US" sz="2400" dirty="0" smtClean="0"/>
              <a:t> shows the Class View pane in its docked state</a:t>
            </a:r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752600"/>
            <a:ext cx="3112394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Viewing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52578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/>
              <a:t>Select Global Functions and Variables.</a:t>
            </a:r>
          </a:p>
          <a:p>
            <a:pPr algn="l" rtl="0">
              <a:buFont typeface="Wingdings" pitchFamily="2" charset="2"/>
              <a:buChar char="Ø"/>
            </a:pPr>
            <a:endParaRPr lang="en-US" sz="20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000" dirty="0" smtClean="0"/>
              <a:t>The application object, </a:t>
            </a:r>
            <a:r>
              <a:rPr lang="en-US" sz="2000" dirty="0" err="1" smtClean="0"/>
              <a:t>theApp</a:t>
            </a:r>
            <a:r>
              <a:rPr lang="en-US" sz="2000" dirty="0" smtClean="0"/>
              <a:t> , appears twice </a:t>
            </a:r>
          </a:p>
          <a:p>
            <a:pPr lvl="1" algn="l" rtl="0">
              <a:buFont typeface="Wingdings" pitchFamily="2" charset="2"/>
              <a:buChar char="Ø"/>
            </a:pPr>
            <a:endParaRPr lang="en-US" sz="1600" dirty="0" smtClean="0"/>
          </a:p>
          <a:p>
            <a:pPr lvl="1" algn="l" rtl="0">
              <a:buFont typeface="Wingdings" pitchFamily="2" charset="2"/>
              <a:buChar char="Ø"/>
            </a:pPr>
            <a:r>
              <a:rPr lang="en-US" sz="1600" dirty="0" smtClean="0"/>
              <a:t>There is an extern statement for </a:t>
            </a:r>
            <a:r>
              <a:rPr lang="en-US" sz="1600" dirty="0" err="1" smtClean="0"/>
              <a:t>theApp</a:t>
            </a:r>
            <a:r>
              <a:rPr lang="en-US" sz="1600" dirty="0" smtClean="0"/>
              <a:t> in </a:t>
            </a:r>
            <a:r>
              <a:rPr lang="en-US" sz="1600" dirty="0" err="1" smtClean="0"/>
              <a:t>TextEditor.h</a:t>
            </a:r>
            <a:r>
              <a:rPr lang="en-US" sz="1600" dirty="0" smtClean="0"/>
              <a:t> and the definition for </a:t>
            </a:r>
            <a:r>
              <a:rPr lang="en-US" sz="1600" dirty="0" err="1" smtClean="0"/>
              <a:t>theApp</a:t>
            </a:r>
            <a:r>
              <a:rPr lang="en-US" sz="1600" dirty="0" smtClean="0"/>
              <a:t> is in TextEditor.cpp . </a:t>
            </a:r>
          </a:p>
          <a:p>
            <a:pPr algn="l" rtl="0">
              <a:buFont typeface="Wingdings" pitchFamily="2" charset="2"/>
              <a:buChar char="Ø"/>
            </a:pPr>
            <a:endParaRPr lang="en-US" sz="2000" dirty="0" smtClean="0"/>
          </a:p>
          <a:p>
            <a:pPr lvl="1" algn="l" rtl="0">
              <a:buFont typeface="Wingdings" pitchFamily="2" charset="2"/>
              <a:buChar char="Ø"/>
            </a:pPr>
            <a:r>
              <a:rPr lang="en-US" sz="1600" dirty="0" smtClean="0"/>
              <a:t>Double - click either of the appearances of </a:t>
            </a:r>
            <a:r>
              <a:rPr lang="en-US" sz="1600" dirty="0" err="1" smtClean="0"/>
              <a:t>theApp</a:t>
            </a:r>
            <a:r>
              <a:rPr lang="en-US" sz="1600" dirty="0" smtClean="0"/>
              <a:t> in Class View, it will leads to the corresponding statement.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2010" y="1600200"/>
            <a:ext cx="329339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Viewing Classes..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52578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Indicators is an array of indicators recording the status of </a:t>
            </a:r>
          </a:p>
          <a:p>
            <a:pPr algn="l" rtl="0">
              <a:buFont typeface="Wingdings" pitchFamily="2" charset="2"/>
              <a:buChar char="Ø"/>
            </a:pPr>
            <a:endParaRPr lang="en-US" sz="2200" dirty="0" smtClean="0"/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/>
              <a:t>caps lock 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/>
              <a:t>num lock</a:t>
            </a:r>
          </a:p>
          <a:p>
            <a:pPr lvl="1" algn="l" rtl="0">
              <a:buFont typeface="Wingdings" pitchFamily="2" charset="2"/>
              <a:buChar char="Ø"/>
            </a:pPr>
            <a:r>
              <a:rPr lang="en-US" sz="2000" dirty="0" smtClean="0"/>
              <a:t>scroll lock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/>
          </a:p>
          <a:p>
            <a:pPr algn="l" rtl="0">
              <a:buFont typeface="Wingdings" pitchFamily="2" charset="2"/>
              <a:buChar char="Ø"/>
            </a:pPr>
            <a:r>
              <a:rPr lang="en-US" sz="2200" dirty="0" smtClean="0"/>
              <a:t>The remaining three variables relate to the management of the toolbars in the application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2010" y="1600200"/>
            <a:ext cx="329339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Code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These are all files for this project.</a:t>
            </a:r>
          </a:p>
          <a:p>
            <a:endParaRPr lang="en-US" dirty="0" smtClean="0"/>
          </a:p>
          <a:p>
            <a:r>
              <a:rPr lang="en-US" dirty="0" smtClean="0"/>
              <a:t>Will discuss it next time…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14497</TotalTime>
  <Words>1159</Words>
  <Application>Microsoft Office PowerPoint</Application>
  <PresentationFormat>On-screen Show (4:3)</PresentationFormat>
  <Paragraphs>287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Over View</vt:lpstr>
      <vt:lpstr>Over View..</vt:lpstr>
      <vt:lpstr>Over View…</vt:lpstr>
      <vt:lpstr>Slide 6</vt:lpstr>
      <vt:lpstr>Contents</vt:lpstr>
      <vt:lpstr>Basic Elements of MFC</vt:lpstr>
      <vt:lpstr>What is a document ??</vt:lpstr>
      <vt:lpstr>What is a document..</vt:lpstr>
      <vt:lpstr>Document Interfaces</vt:lpstr>
      <vt:lpstr>MDI</vt:lpstr>
      <vt:lpstr>View</vt:lpstr>
      <vt:lpstr>Views</vt:lpstr>
      <vt:lpstr>What is a View..</vt:lpstr>
      <vt:lpstr>Linking</vt:lpstr>
      <vt:lpstr>Linking..</vt:lpstr>
      <vt:lpstr>Document Templates</vt:lpstr>
      <vt:lpstr>Over View…</vt:lpstr>
      <vt:lpstr>Document Templates..</vt:lpstr>
      <vt:lpstr>Document Template Classes</vt:lpstr>
      <vt:lpstr>Our Application &amp; MFC</vt:lpstr>
      <vt:lpstr>Over View…</vt:lpstr>
      <vt:lpstr>MFC Application</vt:lpstr>
      <vt:lpstr>MFC Application..</vt:lpstr>
      <vt:lpstr>MFC Application...</vt:lpstr>
      <vt:lpstr>SDI Application</vt:lpstr>
      <vt:lpstr>SDI Application..</vt:lpstr>
      <vt:lpstr>SDI Application…</vt:lpstr>
      <vt:lpstr>SDI Application…</vt:lpstr>
      <vt:lpstr>SDI Application…</vt:lpstr>
      <vt:lpstr>SDI Application…</vt:lpstr>
      <vt:lpstr>View Classes</vt:lpstr>
      <vt:lpstr>Wizard Output</vt:lpstr>
      <vt:lpstr>Wizard Output..</vt:lpstr>
      <vt:lpstr>Project Files</vt:lpstr>
      <vt:lpstr>Viewing Classes</vt:lpstr>
      <vt:lpstr>Viewing Classes..</vt:lpstr>
      <vt:lpstr>Viewing Classes..</vt:lpstr>
      <vt:lpstr>Code</vt:lpstr>
      <vt:lpstr>Slide 41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4038</cp:revision>
  <dcterms:created xsi:type="dcterms:W3CDTF">2012-02-27T05:45:45Z</dcterms:created>
  <dcterms:modified xsi:type="dcterms:W3CDTF">2013-07-08T07:39:37Z</dcterms:modified>
</cp:coreProperties>
</file>