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9"/>
  </p:notesMasterIdLst>
  <p:handoutMasterIdLst>
    <p:handoutMasterId r:id="rId20"/>
  </p:handoutMasterIdLst>
  <p:sldIdLst>
    <p:sldId id="634" r:id="rId2"/>
    <p:sldId id="262" r:id="rId3"/>
    <p:sldId id="735" r:id="rId4"/>
    <p:sldId id="737" r:id="rId5"/>
    <p:sldId id="743" r:id="rId6"/>
    <p:sldId id="754" r:id="rId7"/>
    <p:sldId id="744" r:id="rId8"/>
    <p:sldId id="764" r:id="rId9"/>
    <p:sldId id="269" r:id="rId10"/>
    <p:sldId id="629" r:id="rId11"/>
    <p:sldId id="747" r:id="rId12"/>
    <p:sldId id="761" r:id="rId13"/>
    <p:sldId id="762" r:id="rId14"/>
    <p:sldId id="763" r:id="rId15"/>
    <p:sldId id="765" r:id="rId16"/>
    <p:sldId id="748" r:id="rId17"/>
    <p:sldId id="28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80847" autoAdjust="0"/>
  </p:normalViewPr>
  <p:slideViewPr>
    <p:cSldViewPr>
      <p:cViewPr>
        <p:scale>
          <a:sx n="40" d="100"/>
          <a:sy n="40" d="100"/>
        </p:scale>
        <p:origin x="-1522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18/08/1434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18/08/1434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21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Local tab</a:t>
            </a:r>
          </a:p>
          <a:p>
            <a:pPr lvl="1"/>
            <a:r>
              <a:rPr lang="en-US" dirty="0" smtClean="0"/>
              <a:t>The Locals tab shows the values of the variables local to the current function.</a:t>
            </a:r>
          </a:p>
          <a:p>
            <a:endParaRPr lang="en-US" dirty="0" smtClean="0"/>
          </a:p>
          <a:p>
            <a:r>
              <a:rPr lang="en-US" dirty="0" smtClean="0"/>
              <a:t>Auto Tab</a:t>
            </a:r>
          </a:p>
          <a:p>
            <a:pPr lvl="1"/>
            <a:r>
              <a:rPr lang="en-US" dirty="0" smtClean="0"/>
              <a:t>Shows the automatic variables in use in the current statement and its immediate predecessor.</a:t>
            </a:r>
          </a:p>
          <a:p>
            <a:endParaRPr lang="en-US" dirty="0" smtClean="0"/>
          </a:p>
          <a:p>
            <a:r>
              <a:rPr lang="en-US" dirty="0" smtClean="0"/>
              <a:t>Threads Tab</a:t>
            </a:r>
          </a:p>
          <a:p>
            <a:pPr lvl="1"/>
            <a:r>
              <a:rPr lang="en-US" dirty="0" smtClean="0"/>
              <a:t>Allows to inspect and control threads in advanced 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Modules Tab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Lists details of the code modules currently executing. </a:t>
            </a:r>
          </a:p>
          <a:p>
            <a:endParaRPr lang="en-US" dirty="0" smtClean="0"/>
          </a:p>
          <a:p>
            <a:r>
              <a:rPr lang="en-US" dirty="0" smtClean="0"/>
              <a:t>Watch1 Tab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Variables can be added to the Watch1 tab that we want to watch.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Customized </a:t>
            </a:r>
            <a:r>
              <a:rPr lang="en-US" dirty="0" smtClean="0"/>
              <a:t>debugging code is aimed at highlighting bugs wherever possible and providing tracking output to helping </a:t>
            </a:r>
            <a:r>
              <a:rPr lang="en-US" dirty="0" smtClean="0"/>
              <a:t>the programmer to </a:t>
            </a:r>
            <a:r>
              <a:rPr lang="en-US" dirty="0" smtClean="0"/>
              <a:t>pin down </a:t>
            </a:r>
            <a:r>
              <a:rPr lang="en-US" dirty="0" smtClean="0"/>
              <a:t>the bugs.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This overhead is not needed in the final version.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So this code only operates in the debug version of a program, not in the release version.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output produced by debug code provide clues as to what is causing a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Using preprocessor directives, a programmer can add any code to the program.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Preprocessor symbol, DEBUG, is always defined automatically in Visual C++ in the debug version of a program, but is not defined in the release version.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Debugging code is enclosed between a preprocessor</a:t>
            </a:r>
          </a:p>
          <a:p>
            <a:pPr lvl="1">
              <a:buNone/>
            </a:pPr>
            <a:r>
              <a:rPr lang="en-US" dirty="0" smtClean="0"/>
              <a:t>	 #</a:t>
            </a:r>
            <a:r>
              <a:rPr lang="en-US" dirty="0" err="1" smtClean="0"/>
              <a:t>ifdef</a:t>
            </a:r>
            <a:r>
              <a:rPr lang="en-US" dirty="0" smtClean="0"/>
              <a:t> / #</a:t>
            </a:r>
            <a:r>
              <a:rPr lang="en-US" dirty="0" err="1" smtClean="0"/>
              <a:t>endif</a:t>
            </a:r>
            <a:r>
              <a:rPr lang="en-US" dirty="0" smtClean="0"/>
              <a:t> pair of directives.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Program Name:	</a:t>
            </a:r>
            <a:r>
              <a:rPr lang="en-US" dirty="0" err="1" smtClean="0"/>
              <a:t>cdebug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Header Files</a:t>
            </a:r>
          </a:p>
          <a:p>
            <a:pPr lvl="1"/>
            <a:r>
              <a:rPr lang="en-US" dirty="0" err="1" smtClean="0"/>
              <a:t>Name.h</a:t>
            </a:r>
            <a:endParaRPr lang="en-US" dirty="0" smtClean="0"/>
          </a:p>
          <a:p>
            <a:pPr lvl="1"/>
            <a:r>
              <a:rPr lang="en-US" dirty="0" err="1" smtClean="0"/>
              <a:t>Debugger.h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Source Files</a:t>
            </a:r>
          </a:p>
          <a:p>
            <a:pPr lvl="1"/>
            <a:r>
              <a:rPr lang="en-US" dirty="0" smtClean="0"/>
              <a:t>Name.cpp</a:t>
            </a:r>
          </a:p>
          <a:p>
            <a:pPr lvl="1"/>
            <a:r>
              <a:rPr lang="en-US" dirty="0" smtClean="0"/>
              <a:t>Cdebug.cpp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Customized Debugging Code</a:t>
            </a:r>
          </a:p>
          <a:p>
            <a:r>
              <a:rPr lang="en-US" dirty="0" smtClean="0"/>
              <a:t>Debugging a program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Extending the Class</a:t>
            </a:r>
          </a:p>
          <a:p>
            <a:pPr lvl="1"/>
            <a:r>
              <a:rPr lang="en-US" dirty="0" smtClean="0"/>
              <a:t>Testing the extending Class</a:t>
            </a:r>
          </a:p>
          <a:p>
            <a:pPr lvl="1"/>
            <a:r>
              <a:rPr lang="en-US" dirty="0" smtClean="0"/>
              <a:t>Finding the next Bug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Extending Class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Based on the output, everything is working last time.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It’s time to add the definitions for the overloaded comparison operators to the Name class.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are now implementing the comparison operators for Name objects.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Extending Class..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81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Less than operator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Name::operator &lt; (const Name &amp; name) const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result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strcmp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pSurname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name.pSurname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if(result &lt; 0)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true;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if(result == 0 &amp; 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strcmp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pFirstname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name.pFirstname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&lt; 0)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true;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else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false;</a:t>
            </a:r>
          </a:p>
          <a:p>
            <a:pPr lvl="1"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Extending Class...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Greater than operator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Name::operator &gt; (const Name &amp; name) const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return name &gt; *this;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Extending Class…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Equal to operator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bool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Name::operator==(const Name &amp; name) const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if(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strcmp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pSurname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name.pSurname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== 0 &amp;&amp;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strcmp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pFirstname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name.pFirstname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== 0)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true;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else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false;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Extending Class…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1"/>
            <a:endParaRPr lang="en-US" sz="2000" dirty="0" smtClean="0"/>
          </a:p>
          <a:p>
            <a:r>
              <a:rPr lang="en-US" dirty="0" smtClean="0"/>
              <a:t>Now </a:t>
            </a:r>
            <a:r>
              <a:rPr lang="en-US" dirty="0" smtClean="0"/>
              <a:t>we can extend the test program by creating an array of Name </a:t>
            </a:r>
            <a:r>
              <a:rPr lang="en-US" dirty="0" smtClean="0"/>
              <a:t>objects.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Initializing </a:t>
            </a:r>
            <a:r>
              <a:rPr lang="en-US" dirty="0" smtClean="0"/>
              <a:t>them in some arbitrary </a:t>
            </a:r>
            <a:r>
              <a:rPr lang="en-US" dirty="0" smtClean="0"/>
              <a:t>way.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Comparing </a:t>
            </a:r>
            <a:r>
              <a:rPr lang="en-US" dirty="0" smtClean="0"/>
              <a:t>the elements of the array </a:t>
            </a:r>
            <a:r>
              <a:rPr lang="en-US" dirty="0" smtClean="0"/>
              <a:t>using </a:t>
            </a:r>
            <a:r>
              <a:rPr lang="en-US" dirty="0" smtClean="0"/>
              <a:t>comparison operators for a Name object.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Find the Next Bug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1054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The Build output includes the following message: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warning C4717: 'Name::operator &gt;' : recursive on all control paths, function will cause runtime stack overflow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sz="2000" dirty="0" smtClean="0"/>
              <a:t>The message box indicates you have exceeded the capacity of the stack memory available.</a:t>
            </a:r>
            <a:endParaRPr lang="en-US" sz="2800" dirty="0" smtClean="0"/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sz="2000" dirty="0" smtClean="0"/>
              <a:t>There are successive calls of the operator &gt; () function so it must be calling itself, as the missed message said it would.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10922</TotalTime>
  <Words>364</Words>
  <Application>Microsoft Office PowerPoint</Application>
  <PresentationFormat>On-screen Show (4:3)</PresentationFormat>
  <Paragraphs>154</Paragraphs>
  <Slides>17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Over View</vt:lpstr>
      <vt:lpstr>Over View..</vt:lpstr>
      <vt:lpstr>Over View…</vt:lpstr>
      <vt:lpstr>Over View...</vt:lpstr>
      <vt:lpstr>Over View…</vt:lpstr>
      <vt:lpstr>Over View…</vt:lpstr>
      <vt:lpstr>Slide 9</vt:lpstr>
      <vt:lpstr>Contents</vt:lpstr>
      <vt:lpstr>Extending Class</vt:lpstr>
      <vt:lpstr>Extending Class..</vt:lpstr>
      <vt:lpstr>Extending Class...</vt:lpstr>
      <vt:lpstr>Extending Class…</vt:lpstr>
      <vt:lpstr>Extending Class…</vt:lpstr>
      <vt:lpstr>Find the Next Bug</vt:lpstr>
      <vt:lpstr>Slide 17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2813</cp:revision>
  <dcterms:created xsi:type="dcterms:W3CDTF">2012-02-27T05:45:45Z</dcterms:created>
  <dcterms:modified xsi:type="dcterms:W3CDTF">2013-06-26T15:39:13Z</dcterms:modified>
</cp:coreProperties>
</file>