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1"/>
  </p:notesMasterIdLst>
  <p:handoutMasterIdLst>
    <p:handoutMasterId r:id="rId22"/>
  </p:handoutMasterIdLst>
  <p:sldIdLst>
    <p:sldId id="634" r:id="rId2"/>
    <p:sldId id="262" r:id="rId3"/>
    <p:sldId id="719" r:id="rId4"/>
    <p:sldId id="729" r:id="rId5"/>
    <p:sldId id="735" r:id="rId6"/>
    <p:sldId id="737" r:id="rId7"/>
    <p:sldId id="742" r:id="rId8"/>
    <p:sldId id="269" r:id="rId9"/>
    <p:sldId id="629" r:id="rId10"/>
    <p:sldId id="743" r:id="rId11"/>
    <p:sldId id="754" r:id="rId12"/>
    <p:sldId id="744" r:id="rId13"/>
    <p:sldId id="755" r:id="rId14"/>
    <p:sldId id="756" r:id="rId15"/>
    <p:sldId id="757" r:id="rId16"/>
    <p:sldId id="758" r:id="rId17"/>
    <p:sldId id="746" r:id="rId18"/>
    <p:sldId id="759" r:id="rId19"/>
    <p:sldId id="76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0" autoAdjust="0"/>
    <p:restoredTop sz="80847" autoAdjust="0"/>
  </p:normalViewPr>
  <p:slideViewPr>
    <p:cSldViewPr>
      <p:cViewPr varScale="1">
        <p:scale>
          <a:sx n="62" d="100"/>
          <a:sy n="62" d="100"/>
        </p:scale>
        <p:origin x="-135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18/08/1434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18/08/1434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20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Debugger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program that controls the execution of program code in such a way that we can step through the source code one line at a time, or run to a particular point in the program.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 breakpoint is a point in our program where the debugger automatically suspends execution when in debugging mode.</a:t>
            </a:r>
          </a:p>
          <a:p>
            <a:endParaRPr lang="en-US" dirty="0" smtClean="0"/>
          </a:p>
          <a:p>
            <a:r>
              <a:rPr lang="en-US" dirty="0" smtClean="0"/>
              <a:t>A trace-point is a special kind of breakpoint that has a custom action associated with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Following are the ways of starting application in debug mode.</a:t>
            </a: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981200" y="28956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981200" y="32766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057400" y="37338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2514600"/>
            <a:ext cx="3124200" cy="363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>
            <a:off x="1981200" y="3962400"/>
            <a:ext cx="8382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Local tab</a:t>
            </a:r>
          </a:p>
          <a:p>
            <a:pPr lvl="1"/>
            <a:r>
              <a:rPr lang="en-US" dirty="0" smtClean="0"/>
              <a:t>The Locals tab shows the values of the variables local to the current function.</a:t>
            </a:r>
          </a:p>
          <a:p>
            <a:endParaRPr lang="en-US" dirty="0" smtClean="0"/>
          </a:p>
          <a:p>
            <a:r>
              <a:rPr lang="en-US" dirty="0" smtClean="0"/>
              <a:t>Auto Tab</a:t>
            </a:r>
          </a:p>
          <a:p>
            <a:pPr lvl="1"/>
            <a:r>
              <a:rPr lang="en-US" dirty="0" smtClean="0"/>
              <a:t>Shows the automatic variables in use in the current statement and its immediate predecessor.</a:t>
            </a:r>
          </a:p>
          <a:p>
            <a:endParaRPr lang="en-US" dirty="0" smtClean="0"/>
          </a:p>
          <a:p>
            <a:r>
              <a:rPr lang="en-US" dirty="0" smtClean="0"/>
              <a:t>Threads Tab</a:t>
            </a:r>
          </a:p>
          <a:p>
            <a:pPr lvl="1"/>
            <a:r>
              <a:rPr lang="en-US" dirty="0" smtClean="0"/>
              <a:t>Allows to inspect and control threads in advanced applications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Modules Tab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Lists details of the code modules currently executing. </a:t>
            </a:r>
          </a:p>
          <a:p>
            <a:endParaRPr lang="en-US" dirty="0" smtClean="0"/>
          </a:p>
          <a:p>
            <a:r>
              <a:rPr lang="en-US" dirty="0" smtClean="0"/>
              <a:t>Watch1 Tab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Variables can be added to the Watch1 tab that we want to watch.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#include &lt;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cassert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</a:t>
            </a:r>
            <a:endParaRPr lang="en-US" sz="2200" b="1" dirty="0" smtClean="0"/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void assert(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expression);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#define NDEBUG // Switch off assertions in the code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#include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cassert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// Declares assert()</a:t>
            </a: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Customized Debugging Code</a:t>
            </a:r>
          </a:p>
          <a:p>
            <a:r>
              <a:rPr lang="en-US" dirty="0" smtClean="0"/>
              <a:t>Debugging a program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Call Stack</a:t>
            </a:r>
          </a:p>
          <a:p>
            <a:pPr lvl="1"/>
            <a:r>
              <a:rPr lang="en-US" dirty="0" smtClean="0"/>
              <a:t>Step Over to the </a:t>
            </a:r>
            <a:r>
              <a:rPr lang="en-US" dirty="0" smtClean="0"/>
              <a:t>Error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Customized Debugging Code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Customized debugging code is aimed at highlighting bugs wherever possible and providing tracking output to help you pin down where the bugs are. </a:t>
            </a:r>
          </a:p>
          <a:p>
            <a:endParaRPr lang="en-US" dirty="0" smtClean="0"/>
          </a:p>
          <a:p>
            <a:r>
              <a:rPr lang="en-US" dirty="0" smtClean="0"/>
              <a:t>Line by line debugging is monotonous &amp; longish.</a:t>
            </a:r>
          </a:p>
          <a:p>
            <a:endParaRPr lang="en-US" dirty="0" smtClean="0"/>
          </a:p>
          <a:p>
            <a:r>
              <a:rPr lang="en-US" dirty="0" smtClean="0"/>
              <a:t>Only required in testing a phase.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Customized Debugging Code..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This overhead is not needed in the final version.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So this code only operates in the debug version of a program, not in the release version.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output produced by debug code provide clues as to what is causing a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Adding Code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Using preprocessor directives, a programmer can add any code to the program.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Preprocessor symbol, DEBUG, is always defined automatically in Visual C++ in the debug version of a program, but is not defined in the release version.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Debugging code is enclosed between a preprocessor</a:t>
            </a:r>
          </a:p>
          <a:p>
            <a:pPr lvl="1">
              <a:buNone/>
            </a:pPr>
            <a:r>
              <a:rPr lang="en-US" dirty="0" smtClean="0"/>
              <a:t>	 #</a:t>
            </a:r>
            <a:r>
              <a:rPr lang="en-US" dirty="0" err="1" smtClean="0"/>
              <a:t>ifdef</a:t>
            </a:r>
            <a:r>
              <a:rPr lang="en-US" dirty="0" smtClean="0"/>
              <a:t> / #</a:t>
            </a:r>
            <a:r>
              <a:rPr lang="en-US" dirty="0" err="1" smtClean="0"/>
              <a:t>endif</a:t>
            </a:r>
            <a:r>
              <a:rPr lang="en-US" dirty="0" smtClean="0"/>
              <a:t> pair of directives.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Adding Code..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ifdef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_DEBUG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// Code for debugging purposes...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endif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// _DEBUG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code between the </a:t>
            </a:r>
            <a:r>
              <a:rPr lang="en-US" sz="1800" dirty="0" smtClean="0"/>
              <a:t>#</a:t>
            </a:r>
            <a:r>
              <a:rPr lang="en-US" sz="1800" dirty="0" err="1" smtClean="0"/>
              <a:t>ifdef</a:t>
            </a:r>
            <a:r>
              <a:rPr lang="en-US" sz="1800" dirty="0" smtClean="0"/>
              <a:t> </a:t>
            </a:r>
            <a:r>
              <a:rPr lang="en-US" dirty="0" smtClean="0"/>
              <a:t>and the </a:t>
            </a:r>
            <a:r>
              <a:rPr lang="en-US" sz="1800" dirty="0" smtClean="0"/>
              <a:t>#</a:t>
            </a:r>
            <a:r>
              <a:rPr lang="en-US" sz="1800" dirty="0" err="1" smtClean="0"/>
              <a:t>endif</a:t>
            </a:r>
            <a:r>
              <a:rPr lang="en-US" sz="1800" dirty="0" smtClean="0"/>
              <a:t> </a:t>
            </a:r>
            <a:r>
              <a:rPr lang="en-US" dirty="0" smtClean="0"/>
              <a:t>is compiled only if the symbol </a:t>
            </a:r>
            <a:r>
              <a:rPr lang="en-US" sz="1800" dirty="0" smtClean="0"/>
              <a:t>DEBUG </a:t>
            </a:r>
            <a:r>
              <a:rPr lang="en-US" dirty="0" smtClean="0"/>
              <a:t>is defined.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Adding Code...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debug code can do anything that is helpful in the debugging process.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Simply outputting a message.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To trace the sequence of execution to providing additional calculations to verify and validate data, or calling functions providing debug output.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Adding Code...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Many blocks of debug code can be written in the source program.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Can use customized preprocessor symbols to provide more selectivity as to what debug code is included.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Ex .. some of debug code may produce voluminous output and only want to generate when it was really necessary.</a:t>
            </a:r>
          </a:p>
          <a:p>
            <a:pPr lvl="1"/>
            <a:r>
              <a:rPr lang="en-US" dirty="0" smtClean="0"/>
              <a:t>To provide granularity in debug output, so we can pick &amp; choose which output is produced on each run.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Adding Code...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following directives will ensure that these symbols are defined only if </a:t>
            </a:r>
            <a:r>
              <a:rPr lang="en-US" sz="2000" dirty="0" smtClean="0"/>
              <a:t>DEBUG </a:t>
            </a:r>
            <a:r>
              <a:rPr lang="en-US" dirty="0" smtClean="0"/>
              <a:t>is defined: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ifdef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_DEBUG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#define MYDEBUG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#define VOLUMEDEBUG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#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endif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Lets try it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The Call Stack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The call stack stores information about functions that have been called and are still executing because they have not returned yet. </a:t>
            </a:r>
          </a:p>
          <a:p>
            <a:endParaRPr lang="en-US" dirty="0" smtClean="0"/>
          </a:p>
          <a:p>
            <a:r>
              <a:rPr lang="en-US" dirty="0" smtClean="0"/>
              <a:t>Call stack window shows the sequence of function calls outstanding at the current point in the program.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4343400"/>
            <a:ext cx="7239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The Call Stack..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sequence of function calls outstanding runs from the most recent call at the top.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10819</TotalTime>
  <Words>564</Words>
  <Application>Microsoft Office PowerPoint</Application>
  <PresentationFormat>On-screen Show (4:3)</PresentationFormat>
  <Paragraphs>156</Paragraphs>
  <Slides>19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Over View</vt:lpstr>
      <vt:lpstr>Over View..</vt:lpstr>
      <vt:lpstr>Over View...</vt:lpstr>
      <vt:lpstr>Over View...</vt:lpstr>
      <vt:lpstr>Over View…</vt:lpstr>
      <vt:lpstr>Slide 8</vt:lpstr>
      <vt:lpstr>Contents</vt:lpstr>
      <vt:lpstr>Customized Debugging Code</vt:lpstr>
      <vt:lpstr>Customized Debugging Code..</vt:lpstr>
      <vt:lpstr>Adding Code</vt:lpstr>
      <vt:lpstr>Adding Code..</vt:lpstr>
      <vt:lpstr>Adding Code...</vt:lpstr>
      <vt:lpstr>Adding Code...</vt:lpstr>
      <vt:lpstr>Adding Code...</vt:lpstr>
      <vt:lpstr>The Call Stack</vt:lpstr>
      <vt:lpstr>The Call Stack..</vt:lpstr>
      <vt:lpstr>Slide 19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Bilal</cp:lastModifiedBy>
  <cp:revision>2783</cp:revision>
  <dcterms:created xsi:type="dcterms:W3CDTF">2012-02-27T05:45:45Z</dcterms:created>
  <dcterms:modified xsi:type="dcterms:W3CDTF">2013-06-26T10:46:51Z</dcterms:modified>
</cp:coreProperties>
</file>