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9" r:id="rId11"/>
    <p:sldId id="265" r:id="rId12"/>
    <p:sldId id="266" r:id="rId13"/>
    <p:sldId id="268" r:id="rId14"/>
    <p:sldId id="267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03" autoAdjust="0"/>
    <p:restoredTop sz="94660"/>
  </p:normalViewPr>
  <p:slideViewPr>
    <p:cSldViewPr>
      <p:cViewPr varScale="1">
        <p:scale>
          <a:sx n="40" d="100"/>
          <a:sy n="40" d="100"/>
        </p:scale>
        <p:origin x="-1536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8587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8713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199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4919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479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2647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265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3012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8185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790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8625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40CB7-6455-4F02-9FD8-5F0D8CD8C9E5}" type="datetimeFigureOut">
              <a:rPr lang="en-GB" smtClean="0"/>
              <a:pPr/>
              <a:t>23/10/2013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0684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Arial Black" panose="020B0A04020102020204" pitchFamily="34" charset="0"/>
              </a:rPr>
              <a:t>Module 2: Information Technology Infrastructure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Chapter 4: </a:t>
            </a:r>
            <a:r>
              <a:rPr lang="en-GB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Emerging Technologies</a:t>
            </a:r>
            <a:endParaRPr lang="en-GB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Learning Objectives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the current trends in computer hardware platforms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the current trends in computer software platforms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the challenges of managing IT infrastructure and providing management solutions</a:t>
            </a:r>
          </a:p>
          <a:p>
            <a:pPr marL="457200" lvl="1" indent="0">
              <a:buNone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000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Contemporary Hardware Platform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Emerging Mobile Digital Platform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Smartphones evolving to become handheld computers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Transmission of data, surfing Web, e-mail and IM, display digital content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Low-cost light weight subnotebooks called </a:t>
            </a:r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netbooks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Tablet computers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Digital e-book readers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computing will gradually move towards mobile devices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908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Contemporary Hardware Platform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Grid Computing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Connecting geographically remote computers into a single network to create a virtual supercomputer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Combines computational power of all computers in the grid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Reason: most computer use CPU for 25% of the time for a certain work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Special software programs control and allocate resources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Benefits: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Cost savings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Speed of computing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Agility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Reduced power consumption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Contemporary Hardware Platform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Virtualization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 of presenting computing resources, that are accessed without restriction of geographic location or physical configuration</a:t>
            </a:r>
          </a:p>
          <a:p>
            <a:pPr lvl="1"/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Enables Single physical resource appears to users are multiple logical resources</a:t>
            </a:r>
          </a:p>
          <a:p>
            <a:pPr lvl="1"/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Enables Multiple physical resources appear as a single logical resource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Benefit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Computing processing storage handled using computer resources at remote locations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Increase equipment utilization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Conserving data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center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space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Conserving energy usage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Run legacy systems on old OS on the same server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Centralization of hardware administration</a:t>
            </a:r>
          </a:p>
          <a:p>
            <a:pPr lvl="2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05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Contemporary Hardware Platform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Cloud Computing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processing, storage, software and other services are obtained as a pool of virtualized resources over networks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Main characteristics: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ON-demand self –service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Ubiquitous network access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Location independent resource pooling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Rapid elasticity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Measured service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Available as three services: 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Cloud infrastructure, cloud platform and cloud software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Types: Public cloud and private cloud</a:t>
            </a: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358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Contemporary Hardware Platform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Green Computing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Practises and technologies for designing, manufacturing, and using devices to minimize impact on environment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Reducing power consumption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Metrics: 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Power Usage Effectiveness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Data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Center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Infrastructure efficiency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Average Data Efficiency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Autonomic Computing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more computer systems become complex, more difficult to manage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Effort to develop systems themselves, optimize and heal themselves, also protect from intruders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E.g. firewalls and virus protection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989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Contemporary </a:t>
            </a:r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Software 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Platform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Linux and Open Source Software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OSS: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software produced by a community of several hundred thousands of programmers around the world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Free, modifiable, and free to be redistributed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Linux: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operating systems based on Unix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Applications embedded in smart phones, netbooks, consumer electronics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IBM, HP, Dell, Oracle produce Linux-compatible version o their products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Used in Web servers, high performance computing</a:t>
            </a:r>
          </a:p>
        </p:txBody>
      </p:sp>
    </p:spTree>
    <p:extLst>
      <p:ext uri="{BB962C8B-B14F-4D97-AF65-F5344CB8AC3E}">
        <p14:creationId xmlns:p14="http://schemas.microsoft.com/office/powerpoint/2010/main" xmlns="" val="8409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Contemporary Hardware Platform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Service Oriented Architecture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Web Service: set of loosely coupled software components that exchange information with each other using standard web communications standards and languages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XML: more powerful than HTML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Perform presentation, communication and storage of data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Provides standard format for data exchange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SOA: set of self contained services that communicate with one another to create a working software application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IBM’s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Websphere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e-business software platform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Microsoft's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.Net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platform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434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Contemporary Hardware Platform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How Dollar rent a Car uses Web services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3" y="2262880"/>
            <a:ext cx="5563766" cy="3771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6943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Contemporary Hardware Platform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Software Outsourcing and Cloud Services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Software package: prewritten, commercially available , e.g. SAP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Outsourcing: enables firms to contract custom software development to outside firms, usually off shore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Low-level maintenance, data entry, call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center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and now new program development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Cloud-based: software and data hosted on powerful servers and accessed through Internet and Web browser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MS Word, Adobe Illustrator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Enterprise software, other business function also available as a service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Software as a Service (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SaaS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Subscription or per transaction</a:t>
            </a:r>
          </a:p>
        </p:txBody>
      </p:sp>
    </p:spTree>
    <p:extLst>
      <p:ext uri="{BB962C8B-B14F-4D97-AF65-F5344CB8AC3E}">
        <p14:creationId xmlns:p14="http://schemas.microsoft.com/office/powerpoint/2010/main" xmlns="" val="277812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Management Issues of IT infrastructure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Platform and Infrastructure issues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Scalability: ability of a computer, product, or system to expand to serve large number of users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New policies, procedures or legal contracts required if changing kind of infrastructure 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Response time and availability of mission critical systems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Management and Governance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Who controls the IT infrastructure?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How will infrastructure costs be allocated among business units?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Making Wise Investments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How much should be spent?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Cloud computing low-cost and flexible but issue of security and work flow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066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Management Issues of IT infrastructure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Competitive Forces Model</a:t>
            </a:r>
          </a:p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Placeholder 10" descr="Fig-5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1" y="2132856"/>
            <a:ext cx="6757034" cy="445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339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Study: Cloud Services Go Mainstream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Company: SalesForce.com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Provides CRM and other application software solutions as ‘software as a service’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On-demand model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Eliminates need for hardware/software investments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Very low subscription rate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No OS, database servers, application servers to install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No expensive licensing and maintenance fees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Challenges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Increased competition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Security and reliability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Need to expand business model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Constant availability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948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Study: Cloud Services Go Mainstream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Company providing additional functionality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Partnership with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oogle App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Partnership with Apple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Integration with Facebook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Service improvement</a:t>
            </a:r>
          </a:p>
          <a:p>
            <a:pPr lvl="1"/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SaaS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to Platform as a Service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Intensified efforts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Sales Cloud, Service Cloud, Custom Cloud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Force.com application development platform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Customise CRM application or built new one and run them in the cloud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AppExchange: for small businesses</a:t>
            </a:r>
          </a:p>
        </p:txBody>
      </p:sp>
    </p:spTree>
    <p:extLst>
      <p:ext uri="{BB962C8B-B14F-4D97-AF65-F5344CB8AC3E}">
        <p14:creationId xmlns:p14="http://schemas.microsoft.com/office/powerpoint/2010/main" xmlns="" val="195936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Study: Cloud Services Go Mainstream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Using Cloud Computing</a:t>
            </a:r>
          </a:p>
          <a:p>
            <a:pPr lvl="1"/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SaaS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on-demand model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Challenges and meeting challenges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Partnerships and integration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Providing broader cloud computing ‘platform’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Providing tools to assure customers about system reliability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Offer PC applications so that users can work offline as well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Factors to use SalesForce.com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Availability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Reliability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Security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Long term costs and subscription costs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Customization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60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Current trends in Computer Hardware platforms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Current Trends in Computer software platforms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Challenges of managing IT infrastructure and management solutions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822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</Template>
  <TotalTime>2451</TotalTime>
  <Words>908</Words>
  <Application>Microsoft Office PowerPoint</Application>
  <PresentationFormat>On-screen Show (4:3)</PresentationFormat>
  <Paragraphs>145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MIS</vt:lpstr>
      <vt:lpstr>Module 2: Information Technology Infrastructure</vt:lpstr>
      <vt:lpstr>Learning Objectives</vt:lpstr>
      <vt:lpstr>Contemporary Hardware Platform</vt:lpstr>
      <vt:lpstr>Contemporary Hardware Platform</vt:lpstr>
      <vt:lpstr>Contemporary Hardware Platform</vt:lpstr>
      <vt:lpstr>Contemporary Hardware Platform</vt:lpstr>
      <vt:lpstr>Contemporary Hardware Platform</vt:lpstr>
      <vt:lpstr>Contemporary Software Platform</vt:lpstr>
      <vt:lpstr>Contemporary Hardware Platform</vt:lpstr>
      <vt:lpstr>Contemporary Hardware Platform</vt:lpstr>
      <vt:lpstr>Contemporary Hardware Platform</vt:lpstr>
      <vt:lpstr>Management Issues of IT infrastructure</vt:lpstr>
      <vt:lpstr>Management Issues of IT infrastructure</vt:lpstr>
      <vt:lpstr>Case Study: Cloud Services Go Mainstream</vt:lpstr>
      <vt:lpstr>Case Study: Cloud Services Go Mainstream</vt:lpstr>
      <vt:lpstr>Case Study: Cloud Services Go Mainstream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1: Information Technology Infrastructure</dc:title>
  <dc:creator>tjc</dc:creator>
  <cp:lastModifiedBy>NTS</cp:lastModifiedBy>
  <cp:revision>29</cp:revision>
  <dcterms:created xsi:type="dcterms:W3CDTF">2013-10-13T12:10:51Z</dcterms:created>
  <dcterms:modified xsi:type="dcterms:W3CDTF">2013-10-23T07:42:30Z</dcterms:modified>
</cp:coreProperties>
</file>