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1: Hardware and </a:t>
            </a:r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Software 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IT infrastructure and its components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how to select Hardware or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characteristics of memory, processor, storage, input and output devices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devices and software applications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“ Service Platform”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Computing platforms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Telecomm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software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facility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management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standards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training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IT research</a:t>
            </a:r>
          </a:p>
        </p:txBody>
      </p:sp>
    </p:spTree>
    <p:extLst>
      <p:ext uri="{BB962C8B-B14F-4D97-AF65-F5344CB8AC3E}">
        <p14:creationId xmlns:p14="http://schemas.microsoft.com/office/powerpoint/2010/main" xmlns="" val="248515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Information Technology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to know service platform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Value of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infrastructures have evolved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Developments in computer processing/memory chips 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Reason: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make technology practical and yield business benefits</a:t>
            </a:r>
          </a:p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260648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Components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3848" y="15567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Communication Devices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975124" y="2564904"/>
            <a:ext cx="3456384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83568" y="3447002"/>
            <a:ext cx="158417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Input Devices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026324" y="3447002"/>
            <a:ext cx="16561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Output Devices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263156" y="5601592"/>
            <a:ext cx="28803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Secondary Storage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472830" y="2694206"/>
            <a:ext cx="246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Processing device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47864" y="3212976"/>
            <a:ext cx="273630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CU/ ALU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347864" y="3951058"/>
            <a:ext cx="2795612" cy="630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Memory (Primary Storage)</a:t>
            </a:r>
            <a:endParaRPr lang="en-GB" dirty="0"/>
          </a:p>
        </p:txBody>
      </p:sp>
      <p:sp>
        <p:nvSpPr>
          <p:cNvPr id="16" name="Left-Right Arrow 15"/>
          <p:cNvSpPr/>
          <p:nvPr/>
        </p:nvSpPr>
        <p:spPr>
          <a:xfrm>
            <a:off x="2346028" y="3600019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Left-Right Arrow 18"/>
          <p:cNvSpPr/>
          <p:nvPr/>
        </p:nvSpPr>
        <p:spPr>
          <a:xfrm>
            <a:off x="6462960" y="3577456"/>
            <a:ext cx="563364" cy="3780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Up-Down Arrow 16"/>
          <p:cNvSpPr/>
          <p:nvPr/>
        </p:nvSpPr>
        <p:spPr>
          <a:xfrm>
            <a:off x="4523296" y="2048597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Up-Down Arrow 20"/>
          <p:cNvSpPr/>
          <p:nvPr/>
        </p:nvSpPr>
        <p:spPr>
          <a:xfrm>
            <a:off x="4463988" y="5043318"/>
            <a:ext cx="360040" cy="4893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49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 Types </a:t>
            </a:r>
          </a:p>
        </p:txBody>
      </p:sp>
    </p:spTree>
    <p:extLst>
      <p:ext uri="{BB962C8B-B14F-4D97-AF65-F5344CB8AC3E}">
        <p14:creationId xmlns:p14="http://schemas.microsoft.com/office/powerpoint/2010/main" xmlns="" val="110251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Cache Memory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speed memory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Stores frequently used data is stored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Costs for memory capacity continue to decline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Effectiveness of a CBIS depends on memory capacity too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assisted product design require more memory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7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Multiprocessing involves simultaneous execution of two or more instructions at the same time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Multicore microprocessor (dual core)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AMD and Intel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Core Duo technology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Parallel Computing is simultaneous execution of same task on multiple processors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Massively Parallel computing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Single instruction/ Multiple data (SIMD)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Multiple Instruction/ Multiple data (MIMD)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1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Multiprocessing and Parallel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Grid Computing: use of collection of computers to work in a coordinated manner  	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Solve extremely large processing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 server acting as Grid leader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 Community Grid ( through Rosetta Software)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Uses: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simulating, analysing large amounts of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 programs or boosting sales and customer relationships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791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Amount of data to be stored is increasing every year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storage: non volatile, greater capacity, greater economy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needs determine the access methods, storage capacity and portability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faster = expensive than slower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Disks -  Hard Disk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Optical Discs – CD-ROM, CD-RW, DVD, DVD-R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Memory Cards – used in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digicams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video cams, photo printers, handheld games, smart phones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Flash Memory -  EEPROM</a:t>
            </a:r>
          </a:p>
          <a:p>
            <a:pPr lvl="1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365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RAID (redundant array of independent disks)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Fault tolerance – requirement of organizations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to rebuild lost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split and stored on different physical drives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Improves system performance and 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Simpler way is duplicating data,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disk mirroring</a:t>
            </a:r>
          </a:p>
        </p:txBody>
      </p:sp>
    </p:spTree>
    <p:extLst>
      <p:ext uri="{BB962C8B-B14F-4D97-AF65-F5344CB8AC3E}">
        <p14:creationId xmlns:p14="http://schemas.microsoft.com/office/powerpoint/2010/main" xmlns="" val="14292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Storage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Storage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products and services designed to assist organizations in storing and retrieving digital info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Attached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Devices attached to a simple PC</a:t>
            </a:r>
          </a:p>
          <a:p>
            <a:pPr lvl="2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Storage efficiency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 effectiveness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risk of downtime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Attached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 (NAS)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 Area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(SAN)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572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Input/ Output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consider certain features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Form of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Nature of data required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Speed and accuracy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PC Input 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Keyboard, mouse, track ball, touch pad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Voice/ Video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Microphone, digital camera, web camera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Scanning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Scanner (flatbed , handheld </a:t>
            </a:r>
            <a:r>
              <a:rPr lang="en-GB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Pen Input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Stylus, Digital Pen</a:t>
            </a:r>
          </a:p>
        </p:txBody>
      </p:sp>
    </p:spTree>
    <p:extLst>
      <p:ext uri="{BB962C8B-B14F-4D97-AF65-F5344CB8AC3E}">
        <p14:creationId xmlns:p14="http://schemas.microsoft.com/office/powerpoint/2010/main" xmlns="" val="307052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Input/ Output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Reading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strip reader, Bar code reader, RFID reader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Touch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ensitive Screens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Terminals 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Dumb, Smart , Special purpose (POS, ATM)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Biometric Input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Translates personal characteristics into digital code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Finger print scanner, Face recognition, Voice verification, Signature verification, Retina/ Iris scanners</a:t>
            </a:r>
          </a:p>
          <a:p>
            <a:endParaRPr lang="en-GB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0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2158</TotalTime>
  <Words>492</Words>
  <Application>Microsoft Office PowerPoint</Application>
  <PresentationFormat>On-screen Show (4:3)</PresentationFormat>
  <Paragraphs>112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MIS</vt:lpstr>
      <vt:lpstr>Module 2: Information Technology Infrastructure</vt:lpstr>
      <vt:lpstr>Learning Objectives</vt:lpstr>
      <vt:lpstr>Information Technology Infrastructure</vt:lpstr>
      <vt:lpstr>Information Technology Infrastructure</vt:lpstr>
      <vt:lpstr>Hardware Components</vt:lpstr>
      <vt:lpstr>Memory</vt:lpstr>
      <vt:lpstr>Memory</vt:lpstr>
      <vt:lpstr>Multiprocessing and Parallel Computing</vt:lpstr>
      <vt:lpstr>Multiprocessing and Parallel Computing</vt:lpstr>
      <vt:lpstr>Secondary Storage</vt:lpstr>
      <vt:lpstr>Secondary Storage</vt:lpstr>
      <vt:lpstr>Secondary Storage</vt:lpstr>
      <vt:lpstr>Input/ Output</vt:lpstr>
      <vt:lpstr>Input/ Output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2: Information Technology Infrastructure</dc:title>
  <dc:creator>tjc</dc:creator>
  <cp:lastModifiedBy>NTS</cp:lastModifiedBy>
  <cp:revision>29</cp:revision>
  <dcterms:created xsi:type="dcterms:W3CDTF">2013-10-06T18:29:41Z</dcterms:created>
  <dcterms:modified xsi:type="dcterms:W3CDTF">2013-10-08T07:44:02Z</dcterms:modified>
</cp:coreProperties>
</file>