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6" r:id="rId4"/>
    <p:sldId id="267" r:id="rId5"/>
    <p:sldId id="273" r:id="rId6"/>
    <p:sldId id="274" r:id="rId7"/>
    <p:sldId id="275" r:id="rId8"/>
    <p:sldId id="281" r:id="rId9"/>
    <p:sldId id="280" r:id="rId10"/>
    <p:sldId id="278" r:id="rId11"/>
    <p:sldId id="283" r:id="rId12"/>
    <p:sldId id="282" r:id="rId13"/>
    <p:sldId id="277" r:id="rId14"/>
    <p:sldId id="276" r:id="rId15"/>
    <p:sldId id="279" r:id="rId16"/>
    <p:sldId id="284" r:id="rId17"/>
    <p:sldId id="28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0EFFC-429C-4EC0-ABDE-96B094DEB43A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04A71-DCFF-489E-931C-91A74E05B5D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05651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904A71-DCFF-489E-931C-91A74E05B5DF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44983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Arial Black" panose="020B0A04020102020204" pitchFamily="34" charset="0"/>
              </a:rPr>
              <a:t>Module 1: Overview of Information System in Organizations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Chapter 2: How Organizations use IS</a:t>
            </a:r>
          </a:p>
          <a:p>
            <a:endParaRPr lang="en-GB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Topics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 and IS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 structure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 culture and change</a:t>
            </a:r>
            <a:endParaRPr lang="en-GB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Process</a:t>
            </a:r>
          </a:p>
          <a:p>
            <a:pPr lvl="1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How IS changes business 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processes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Reengineering and continuous improvement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User satisfaction and technology acceptance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Information Systems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E-business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Level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Collaboration</a:t>
            </a:r>
          </a:p>
        </p:txBody>
      </p:sp>
    </p:spTree>
    <p:extLst>
      <p:ext uri="{BB962C8B-B14F-4D97-AF65-F5344CB8AC3E}">
        <p14:creationId xmlns="" xmlns:p14="http://schemas.microsoft.com/office/powerpoint/2010/main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Information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Purpose: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help employees in organizations accomplish routine and special tasks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 IS support different interests, specialities and levels in the organizations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-commerce, m-commerce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Level Systems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 Systems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Collaborative Systems</a:t>
            </a:r>
          </a:p>
        </p:txBody>
      </p:sp>
    </p:spTree>
    <p:extLst>
      <p:ext uri="{BB962C8B-B14F-4D97-AF65-F5344CB8AC3E}">
        <p14:creationId xmlns="" xmlns:p14="http://schemas.microsoft.com/office/powerpoint/2010/main" val="219655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and Mobile Commerce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E-business: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refers to use of digital technology and Internet to execute the major business processes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Accounting, finance, manufacturing, HR activities,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E-business strategy is flexible and adaptable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E-commerce: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any business transaction (buying and selling) executed electronically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B2B, B2C, C2C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Also offers opportunities for small businesses 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M-commerce: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transactions happening anywhere, anytime (using wireless communications)</a:t>
            </a:r>
          </a:p>
        </p:txBody>
      </p:sp>
    </p:spTree>
    <p:extLst>
      <p:ext uri="{BB962C8B-B14F-4D97-AF65-F5344CB8AC3E}">
        <p14:creationId xmlns="" xmlns:p14="http://schemas.microsoft.com/office/powerpoint/2010/main" val="373659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Level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Transaction Processing System (TPS)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Organized collection of people, procedures, software, devices and databases used to record and complete business transactions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Sales, receipts, payroll, paying suppliers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Purpose: answer routine questions and track flow of transactions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Tasks predefined and highly structured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Managers need TPS to monitor the status of internal operations </a:t>
            </a:r>
          </a:p>
        </p:txBody>
      </p:sp>
    </p:spTree>
    <p:extLst>
      <p:ext uri="{BB962C8B-B14F-4D97-AF65-F5344CB8AC3E}">
        <p14:creationId xmlns="" xmlns:p14="http://schemas.microsoft.com/office/powerpoint/2010/main" val="3223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Management Level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Information Systems (MIS)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Organized collection of people, procedures, software, databases and devices that provide routine information to managers ad decision makers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Purpose: operational efficiency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Marketing, finance, production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Generate reports from data and information supplied by TPS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Managers use this to monitor and control the business and predict future performances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37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Management Level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Decision Support Systems (DSS)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Organized collection of people, procedures, software, databases and devices that support  problem-specific decision making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 information from TPS and MIS, plus external sources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Purpose: solving unique problems, solutions may not be fully predefined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Supports decision making process by analysing data and suggesting alternatives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Executive Support Systems (ESS)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Used by senior management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Judgement, evaluation, insight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presented through portal in the form of digital dashboard</a:t>
            </a:r>
          </a:p>
        </p:txBody>
      </p:sp>
    </p:spTree>
    <p:extLst>
      <p:ext uri="{BB962C8B-B14F-4D97-AF65-F5344CB8AC3E}">
        <p14:creationId xmlns="" xmlns:p14="http://schemas.microsoft.com/office/powerpoint/2010/main" val="376024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Management Level Systems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28800"/>
            <a:ext cx="7798246" cy="4464496"/>
          </a:xfrm>
        </p:spPr>
      </p:pic>
    </p:spTree>
    <p:extLst>
      <p:ext uri="{BB962C8B-B14F-4D97-AF65-F5344CB8AC3E}">
        <p14:creationId xmlns="" xmlns:p14="http://schemas.microsoft.com/office/powerpoint/2010/main" val="198580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Management Level Systems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00200"/>
            <a:ext cx="6606267" cy="4857202"/>
          </a:xfrm>
        </p:spPr>
      </p:pic>
    </p:spTree>
    <p:extLst>
      <p:ext uri="{BB962C8B-B14F-4D97-AF65-F5344CB8AC3E}">
        <p14:creationId xmlns="" xmlns:p14="http://schemas.microsoft.com/office/powerpoint/2010/main" val="104423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Dominos Pizza Tracker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Company: Domino’s Pizza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Problem: Customers not happy with home delivery and pizza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Competitive Advantage needed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Good Pizza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Excellent customer service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Point of sale system – Pulse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Captures purchase and payment data using computers, automated cash registers , scanners etc.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Improved customer service, reduced mistakes, shorter training time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716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Case Study: Dominos Pizza Tracker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Pulse Evolution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Think client model to thin client model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networked stations with little processing power collect data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Info goes to one machine for processing           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Benefit: easier to update and secure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Ordering system: Pizza Tracker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Simulated photographic version of pizza shown while ordering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View progress of pizza ordered online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Improved customer relationship</a:t>
            </a:r>
          </a:p>
          <a:p>
            <a:pPr lvl="1"/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054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Dominos Pizza Tracker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Systems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Point of sale system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Online ordering system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Processes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Purchase and payments at physical locations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Managing online orders for pizza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performance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Help in maintaining consistent and efficient management functions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Taking and customizing orders, maintaining sales figures, compiling customer info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Online Pizza tracker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Showing photographic version of the pizza and giving view of the progress of the pizza order</a:t>
            </a:r>
          </a:p>
        </p:txBody>
      </p:sp>
    </p:spTree>
    <p:extLst>
      <p:ext uri="{BB962C8B-B14F-4D97-AF65-F5344CB8AC3E}">
        <p14:creationId xmlns="" xmlns:p14="http://schemas.microsoft.com/office/powerpoint/2010/main" val="407171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Different kinds if IS in a firm work together </a:t>
            </a:r>
          </a:p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challenge to get them all work together as one corporate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system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information integration ) </a:t>
            </a:r>
          </a:p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Solution: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 applications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(systems)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that span functional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Executing business processes across the firm</a:t>
            </a:r>
          </a:p>
          <a:p>
            <a:pPr lvl="1"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coordinate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business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processes closely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149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 Resource Planning (ERP)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Set of integrated programs that manages the vital business operations of an entire organization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Scope varies but usually integrates marketing/sales, finance, manufacturing business processes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Benefit: easy adoption of improved work processes, increased access of timely data 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Supply Chain Management Systems (SCM)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Customer Relationship Management Systems (CRM)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Knowledge Management Systems (KMS)</a:t>
            </a:r>
          </a:p>
        </p:txBody>
      </p:sp>
    </p:spTree>
    <p:extLst>
      <p:ext uri="{BB962C8B-B14F-4D97-AF65-F5344CB8AC3E}">
        <p14:creationId xmlns="" xmlns:p14="http://schemas.microsoft.com/office/powerpoint/2010/main" val="34549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Collaboration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Collaboration: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working with others to achieve shared and explicit goals</a:t>
            </a:r>
          </a:p>
          <a:p>
            <a:pPr lvl="1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E.g. members in a team collaborate to complete a task</a:t>
            </a:r>
          </a:p>
          <a:p>
            <a:pPr lvl="1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Investments in collaborative technologies brought improvements</a:t>
            </a:r>
          </a:p>
          <a:p>
            <a:pPr lvl="1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Categories of </a:t>
            </a:r>
            <a:r>
              <a:rPr lang="en-GB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Collaborative Software Tools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E-mail and instant messaging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Collaborative Writing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Event Scheduling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Audio Conferencing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Video Conferencing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White boarding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Document sharing (wikis)</a:t>
            </a:r>
          </a:p>
          <a:p>
            <a:pPr lvl="2"/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548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Collaboration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E-mail and Instant Messaging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Major communication and collaboration tool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IM allows real time conversation with multiple people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Social Networking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Corporate tool for sharing ideas and collaborating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LinkedIn.com provides networking services to business professionals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Wikis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Major wiki: Wikipedia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Contribute and edit text content and graphics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Major repository for unstructured corporate knowledge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866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Collaboration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Virtual Meeting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Reason: to reduce travel costs by business professionals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Briefing, training courses, management consulting, inspirational chats</a:t>
            </a:r>
          </a:p>
          <a:p>
            <a:pPr lvl="1"/>
            <a:r>
              <a:rPr lang="en-GB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Telepresence</a:t>
            </a:r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integrated audio-video technology that allows the person to give the appearance of being present at the location of meeting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144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3872</TotalTime>
  <Words>823</Words>
  <Application>Microsoft Office PowerPoint</Application>
  <PresentationFormat>On-screen Show (4:3)</PresentationFormat>
  <Paragraphs>131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MIS</vt:lpstr>
      <vt:lpstr>Module 1: Overview of Information System in Organizations</vt:lpstr>
      <vt:lpstr>Topics</vt:lpstr>
      <vt:lpstr>Business Information Systems</vt:lpstr>
      <vt:lpstr>Electronic and Mobile Commerce</vt:lpstr>
      <vt:lpstr>Management Level Systems</vt:lpstr>
      <vt:lpstr>Management Level Systems</vt:lpstr>
      <vt:lpstr>Management Level Systems</vt:lpstr>
      <vt:lpstr>Management Level Systems</vt:lpstr>
      <vt:lpstr>Management Level Systems</vt:lpstr>
      <vt:lpstr>Case Study: Dominos Pizza Tracker</vt:lpstr>
      <vt:lpstr>Case Study: Dominos Pizza Tracker</vt:lpstr>
      <vt:lpstr>Case Study: Dominos Pizza Tracker</vt:lpstr>
      <vt:lpstr>Enterprise Systems</vt:lpstr>
      <vt:lpstr>Enterprise Systems</vt:lpstr>
      <vt:lpstr>Collaboration Systems</vt:lpstr>
      <vt:lpstr>Collaboration Systems</vt:lpstr>
      <vt:lpstr>Collaboration Systems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Information Systems</dc:title>
  <dc:creator>tjc</dc:creator>
  <cp:lastModifiedBy>vcomsats</cp:lastModifiedBy>
  <cp:revision>81</cp:revision>
  <dcterms:created xsi:type="dcterms:W3CDTF">2013-09-23T12:58:45Z</dcterms:created>
  <dcterms:modified xsi:type="dcterms:W3CDTF">2013-12-19T08:04:48Z</dcterms:modified>
</cp:coreProperties>
</file>