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7" r:id="rId8"/>
    <p:sldId id="263" r:id="rId9"/>
    <p:sldId id="264" r:id="rId10"/>
    <p:sldId id="265" r:id="rId11"/>
    <p:sldId id="266" r:id="rId12"/>
    <p:sldId id="268" r:id="rId13"/>
    <p:sldId id="270" r:id="rId14"/>
    <p:sldId id="269" r:id="rId15"/>
    <p:sldId id="271" r:id="rId16"/>
    <p:sldId id="272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858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8713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199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49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47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2647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265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3012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8185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790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8625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0684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 Black" panose="020B0A04020102020204" pitchFamily="34" charset="0"/>
              </a:rPr>
              <a:t>Management Information Systems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Revision</a:t>
            </a:r>
            <a: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 </a:t>
            </a:r>
            <a:endParaRPr lang="en-GB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1: Overview of Information Systems in Organization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88840"/>
            <a:ext cx="8076191" cy="3428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400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1: Overview of Information Systems in Organization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Value of Information is directly linked with how it helps decision makers achieve organizational goals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Systems (IS) are used in organizations to achieve the business goals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Sociotechnical system is an approach to develop IS where key point is learning, training, planned change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9360" y="4509120"/>
            <a:ext cx="24482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Business need to look at IS from three dimensions: organization, management and technology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316261"/>
            <a:ext cx="3312368" cy="2140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4091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1: Overview of Information Systems in Organization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Kind of IS deployed has affects on organizational structure, culture, change and business processes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Technology Acceptance Model (TAM) is believed to lead to higher acceptance of IS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284984"/>
            <a:ext cx="4608512" cy="3170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5616" y="4035028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Various kinds of IS are used in organizations depending on what is required</a:t>
            </a:r>
          </a:p>
        </p:txBody>
      </p:sp>
    </p:spTree>
    <p:extLst>
      <p:ext uri="{BB962C8B-B14F-4D97-AF65-F5344CB8AC3E}">
        <p14:creationId xmlns:p14="http://schemas.microsoft.com/office/powerpoint/2010/main" xmlns="" val="326566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2: Information Technology Infrastructure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IT infrastructure consists of a ‘service platform’ that encompasses hardware and software and other related services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kind of hardware used needs to be in accordance with input, out, processing and storage requirements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 and Application software are critical is achieving organizational goals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Propriety software is effective only when it meets organizational need or achieve competitive advantage</a:t>
            </a:r>
          </a:p>
        </p:txBody>
      </p:sp>
    </p:spTree>
    <p:extLst>
      <p:ext uri="{BB962C8B-B14F-4D97-AF65-F5344CB8AC3E}">
        <p14:creationId xmlns:p14="http://schemas.microsoft.com/office/powerpoint/2010/main" xmlns="" val="311344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2: Information Technology Infrastructure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Technologies continue to grow so businesses need to be aware of emerging technologies and trends which include grid computing and cloud computing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140968"/>
            <a:ext cx="4991819" cy="3327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1355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2: Information Technology Infrastructure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49564"/>
            <a:ext cx="8229600" cy="4525963"/>
          </a:xfrm>
        </p:spPr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Competitive forces Model (CFM) could be used to solve the management issues of IT infrastructure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852936"/>
            <a:ext cx="4896544" cy="3222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905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2: Information Technology Infrastructure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Databases play a very important role in the overall effectiveness of IS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Businesses use various techniques to maximize the value of information provided from databases (which are used to make decision and run operations)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Data warehousing , business intelligence (data mining and OLAP), web and text mining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Maintaining data quality is the biggest challenge and data integrity should never be compromised</a:t>
            </a:r>
          </a:p>
        </p:txBody>
      </p:sp>
    </p:spTree>
    <p:extLst>
      <p:ext uri="{BB962C8B-B14F-4D97-AF65-F5344CB8AC3E}">
        <p14:creationId xmlns:p14="http://schemas.microsoft.com/office/powerpoint/2010/main" xmlns="" val="228730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2: Information Technology Infrastructure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 any kind of business networking and telecommunications support holds importance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There could be many applications e.g. creating small business networks, EDI, EFT, videoconferencing, distance learning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Number of applications of the Internet and Web in businesses e.g. VoIP, internet services, content streaming, FTP, web auctioning</a:t>
            </a: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575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2: Information Technology Infrastructure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 security: understanding the vulnerability of systems e.g. security breaches, hardware breakdowns, offshoring, portability of smart phones and it’s apps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Vulnerabilities increase with the use of internet and wireless communications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Malicious software, hacking techniques and computer crime greatly sabotage the systems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need to develop frameworks for security and control and deploy tools and techniques to enforce security policies</a:t>
            </a: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524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3: Business Information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Businesses should know the uniqueness and advantages of e-commerce while knowing the different ways to do e-commerce (business models) and how to generate revenue (revenue models)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Effective e-commerce is dependent on a successful website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Setting objectives, building, bringing traffic and maintaining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Enterprise Systems ensure information is shared across all business functions at all levels of the organization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75080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3: Business Information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69160"/>
            <a:ext cx="8229600" cy="1257003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CRM used in businesses to provide customer satisfaction, customer acquisition and retention and meeting customer demands on time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4029075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32040" y="1628800"/>
            <a:ext cx="37444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ERP System has advantages but certain challenges as well: time to implement, implementing change and integration, change of data etc.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784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3: Business Information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SCM systems used in businesses if the supply chain is large and complex so IS help the supply chain management in various aspects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Tracking shipment, status of orders, rapid communication)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TPS is used in performing the fundamental business operations, where work is routine based, less complex and handle large amount of data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MIS provides managers with insight (control, plan, organize) in regular operations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Report based output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Businesses use MIS in various functional areas</a:t>
            </a:r>
          </a:p>
        </p:txBody>
      </p:sp>
    </p:spTree>
    <p:extLst>
      <p:ext uri="{BB962C8B-B14F-4D97-AF65-F5344CB8AC3E}">
        <p14:creationId xmlns:p14="http://schemas.microsoft.com/office/powerpoint/2010/main" xmlns="" val="393608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3: Business Information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Decision making is cognitive process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DSS are built in a way to provide support for various problem solving phases, decision frequencies, different structure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intelligence concepts are used in DSS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Special purpose DSS – ESS – used by executives to help them with strategic planning, defining vision, strategic control and crisis management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Knowing how to do things efficiently is a primary source of profit and competitive advantage</a:t>
            </a:r>
          </a:p>
        </p:txBody>
      </p:sp>
    </p:spTree>
    <p:extLst>
      <p:ext uri="{BB962C8B-B14F-4D97-AF65-F5344CB8AC3E}">
        <p14:creationId xmlns:p14="http://schemas.microsoft.com/office/powerpoint/2010/main" xmlns="" val="237745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3: Business Information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KMS: the knowledge companies gather needs to be retained in knowledge management systems (create, store, share, use)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Artificial Intelligence systems form a diverse set of systems that can replicate human decision making for certain types of well-defined problems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Expert systems can be used to medical diagnosis, crisis management, plant layout, credit granting and loan analysis</a:t>
            </a:r>
          </a:p>
        </p:txBody>
      </p:sp>
    </p:spTree>
    <p:extLst>
      <p:ext uri="{BB962C8B-B14F-4D97-AF65-F5344CB8AC3E}">
        <p14:creationId xmlns:p14="http://schemas.microsoft.com/office/powerpoint/2010/main" xmlns="" val="366420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4: Systems Development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Considering IS development as a project and managing the project is important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High rate of failure among IS projects in due to the inadequate project management there fore important to have knowledge about managing IS project and causes of failure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Linking systems project plans with business plans in stressed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Also successful systems development is dependent on change management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Behavioural and organizational impact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Sociotechnical design</a:t>
            </a:r>
          </a:p>
        </p:txBody>
      </p:sp>
    </p:spTree>
    <p:extLst>
      <p:ext uri="{BB962C8B-B14F-4D97-AF65-F5344CB8AC3E}">
        <p14:creationId xmlns:p14="http://schemas.microsoft.com/office/powerpoint/2010/main" xmlns="" val="213676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4: Systems Development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Effective systems development also requires team effort and careful planning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Long range IT use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IS resource use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Competitive advantage</a:t>
            </a: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708920"/>
            <a:ext cx="4964107" cy="3880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2481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4: Systems Development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9992" y="1600200"/>
            <a:ext cx="4186808" cy="4709120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problem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What the system should do to solve the problem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How should the system solve the problem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 the solution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Evaluate the working of the new solution</a:t>
            </a: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3889375" cy="4834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9212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4: Systems Development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9992" y="1600200"/>
            <a:ext cx="4186808" cy="4709120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Request Form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Feasibility Analysis Report (Systems Investigation Report)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Analysis Report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Specifications (+ Contract)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Documentation (user and technical)</a:t>
            </a: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3889375" cy="4834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4178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Module 5: IS in Business and Society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484784"/>
            <a:ext cx="7859216" cy="4709120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 has ethical, social and political impacts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Moral dimensions of IS need to be considered when deploying in the organization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crime is a serious and rapidly growing are of concern requiring management attention and government regulations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671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868</TotalTime>
  <Words>1014</Words>
  <Application>Microsoft Office PowerPoint</Application>
  <PresentationFormat>On-screen Show (4:3)</PresentationFormat>
  <Paragraphs>89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MIS</vt:lpstr>
      <vt:lpstr>Management Information Systems</vt:lpstr>
      <vt:lpstr>Module 1: Overview of Information Systems in Organization</vt:lpstr>
      <vt:lpstr>Module 1: Overview of Information Systems in Organization</vt:lpstr>
      <vt:lpstr>Module 1: Overview of Information Systems in Organization</vt:lpstr>
      <vt:lpstr>Module 2: Information Technology Infrastructure</vt:lpstr>
      <vt:lpstr>Module 2: Information Technology Infrastructure</vt:lpstr>
      <vt:lpstr>Module 2: Information Technology Infrastructure</vt:lpstr>
      <vt:lpstr>Module 2: Information Technology Infrastructure</vt:lpstr>
      <vt:lpstr>Module 2: Information Technology Infrastructure</vt:lpstr>
      <vt:lpstr>Module 2: Information Technology Infrastructure</vt:lpstr>
      <vt:lpstr>Module 3: Business Information Systems</vt:lpstr>
      <vt:lpstr>Module 3: Business Information Systems</vt:lpstr>
      <vt:lpstr>Module 3: Business Information Systems</vt:lpstr>
      <vt:lpstr>Module 3: Business Information Systems</vt:lpstr>
      <vt:lpstr>Module 3: Business Information Systems</vt:lpstr>
      <vt:lpstr>Module 4: Systems Development</vt:lpstr>
      <vt:lpstr>Module 4: Systems Development</vt:lpstr>
      <vt:lpstr>Module 4: Systems Development</vt:lpstr>
      <vt:lpstr>Module 4: Systems Development</vt:lpstr>
      <vt:lpstr>Module 5: IS in Business and Society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Information Systems</dc:title>
  <dc:creator>tjc</dc:creator>
  <cp:lastModifiedBy>vcomsats</cp:lastModifiedBy>
  <cp:revision>21</cp:revision>
  <dcterms:created xsi:type="dcterms:W3CDTF">2013-12-18T16:27:13Z</dcterms:created>
  <dcterms:modified xsi:type="dcterms:W3CDTF">2013-12-19T07:54:38Z</dcterms:modified>
</cp:coreProperties>
</file>