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17/12/2013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85877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17/12/2013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58713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17/12/2013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1993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17/12/2013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49196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17/12/2013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479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17/12/2013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2647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17/12/2013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22658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17/12/2013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3012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17/12/2013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8185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17/12/2013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7904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17/12/2013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86250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40CB7-6455-4F02-9FD8-5F0D8CD8C9E5}" type="datetimeFigureOut">
              <a:rPr lang="en-GB" smtClean="0"/>
              <a:pPr/>
              <a:t>17/12/2013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0684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Arial Black" panose="020B0A04020102020204" pitchFamily="34" charset="0"/>
              </a:rPr>
              <a:t>Module 5: IS in Business and Society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Chapter 15: Social and Ethical Issues in IS</a:t>
            </a:r>
            <a:endParaRPr lang="en-GB" b="1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219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Learning Objectives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Identify what social, ethical and political issues are raised by information systems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Understand the five moral dimension of information systems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Understand the social and ethical side effects of using technology in business</a:t>
            </a:r>
          </a:p>
        </p:txBody>
      </p:sp>
    </p:spTree>
    <p:extLst>
      <p:ext uri="{BB962C8B-B14F-4D97-AF65-F5344CB8AC3E}">
        <p14:creationId xmlns:p14="http://schemas.microsoft.com/office/powerpoint/2010/main" xmlns="" val="114000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Ethics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Principles of right and wrong that individuals use to make choices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 raise new ethical questions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Create opportunities for intense social change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Threaten existing distributions of power, money, rights and obligations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Issues increase because of Internet and e-commerce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These technologies make assembling, integrating and distributing information </a:t>
            </a:r>
            <a:r>
              <a:rPr lang="en-GB" sz="1800" smtClean="0">
                <a:latin typeface="Arial" panose="020B0604020202020204" pitchFamily="34" charset="0"/>
                <a:cs typeface="Arial" panose="020B0604020202020204" pitchFamily="34" charset="0"/>
              </a:rPr>
              <a:t>more easily</a:t>
            </a: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0008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Ethical, Social and Political Issues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Ethical Dilemma has social and political effects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 traditional social setting people have developed rules of behaviour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Supported by laws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 Systems might act as disturbing force – causing ripples</a:t>
            </a: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Takes years to develop etiquettes, expectations, social responsibilities, politically correct attitudes and approved rules</a:t>
            </a:r>
          </a:p>
          <a:p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3345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Technology Trends That Raise Ethical Issues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Computer Power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Rely on IT for core processes</a:t>
            </a:r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Data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storage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techniques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Increasing databases on people</a:t>
            </a:r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Data analysis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techniques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Profiling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Nonobvious Relationship Awareness (NORA)</a:t>
            </a:r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Networking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developments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Mining large pools of data remotely</a:t>
            </a:r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9476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Basic Concepts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Responsibility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Accepting potential costs, duties and obligations for the decisions made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Accountability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Mechanism in place to determine who took responsible action and who is responsible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Liability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Feature of political systems in which a body of law is in place that permits individuals to recover the damages done to them by other actors, systems or organizations</a:t>
            </a: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200" dirty="0" smtClean="0">
                <a:latin typeface="Arial" panose="020B0604020202020204" pitchFamily="34" charset="0"/>
                <a:cs typeface="Arial" panose="020B0604020202020204" pitchFamily="34" charset="0"/>
              </a:rPr>
              <a:t>Using information technology in a socially responsible manner means that you can and will be held accountable for the consequences of your actions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442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Moral Dimensions of Information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 </a:t>
            </a:r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ights: Privacy and Freedom in the Internet Age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Concept of Privacy and related laws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Challenges to privacy: Cookies, web beacons, spy ware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Technical solution: P3P (Platform for Privacy Preferences)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Property Rights: Intellectual Property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Intellectual Property protected by three legal traditions</a:t>
            </a:r>
          </a:p>
          <a:p>
            <a:pPr lvl="2"/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Trade secrets, copyright, patents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Challenges to intellectual property rights: internet, contemporary technologies, copying and distributing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Digital Media: Ease of transmission, ease of replication, ease of alteration and compactness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1998- Digital Millennium Copyright Act (DMCA)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8188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Moral Dimensions of Information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Accountability, Reliability and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Challenges existing liability laws and social practices that hold individuals/institutions responsible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Offensive material – who is responsible?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Internet is just a carrier, but content on web sites can be regulated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System Quality: Data Quality and System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Errors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What is technologically feasible level of system quality?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Sometimes correcting errors is not feasible </a:t>
            </a:r>
            <a:r>
              <a:rPr lang="en-GB" sz="18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conomically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Problems caused by data entry errors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903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Moral Dimensions of Information Systems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>
                <a:latin typeface="Arial" panose="020B0604020202020204" pitchFamily="34" charset="0"/>
                <a:cs typeface="Arial" panose="020B0604020202020204" pitchFamily="34" charset="0"/>
              </a:rPr>
              <a:t>Quality of Life: Access and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Boundaries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Negative social consequences of IS</a:t>
            </a:r>
          </a:p>
          <a:p>
            <a:pPr lvl="1"/>
            <a:r>
              <a:rPr lang="en-GB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Balancing power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– central versus distributed structure of power</a:t>
            </a:r>
          </a:p>
          <a:p>
            <a:pPr lvl="1"/>
            <a:r>
              <a:rPr lang="en-GB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Rapidity of change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– reduced response time to global competition can effect companies</a:t>
            </a:r>
          </a:p>
          <a:p>
            <a:pPr lvl="1"/>
            <a:r>
              <a:rPr lang="en-GB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Maintaining boundaries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– ‘do anything anywhere’ computing environment weakens traditional boundaries of life</a:t>
            </a:r>
          </a:p>
          <a:p>
            <a:pPr lvl="1"/>
            <a:r>
              <a:rPr lang="en-GB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Dependence and vulnerability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– too much dependence on IS while standard and regulations missing</a:t>
            </a:r>
          </a:p>
          <a:p>
            <a:pPr lvl="1"/>
            <a:r>
              <a:rPr lang="en-GB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Computer crime and Abuse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– acts that are either illegal or unethical</a:t>
            </a:r>
          </a:p>
          <a:p>
            <a:pPr lvl="1"/>
            <a:r>
              <a:rPr lang="en-GB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Equity and access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– class differences and cultural gaps still prevail</a:t>
            </a:r>
          </a:p>
          <a:p>
            <a:pPr lvl="1"/>
            <a:r>
              <a:rPr lang="en-GB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Health risks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– repetitive stress injury (RSI), computer vision syndrome (CVS), technostress</a:t>
            </a:r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688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Regulations in Pakistan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Regulatory Authorities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Pakistan Telecommunications Authority</a:t>
            </a:r>
          </a:p>
          <a:p>
            <a:pPr lvl="2"/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Rules, regulations, policies, Act</a:t>
            </a:r>
          </a:p>
          <a:p>
            <a:pPr lvl="2"/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Block offensive content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FIA’s National Response </a:t>
            </a:r>
            <a:r>
              <a:rPr lang="en-GB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en-GB" sz="2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enter</a:t>
            </a:r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for Cyber Crimes (NR3C)</a:t>
            </a:r>
          </a:p>
          <a:p>
            <a:pPr lvl="2"/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Electronic Transactions Ordinance 2002</a:t>
            </a:r>
          </a:p>
          <a:p>
            <a:pPr lvl="2"/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E.g. Spamming defined with fine stated as of </a:t>
            </a:r>
            <a:r>
              <a:rPr lang="en-GB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Rs</a:t>
            </a:r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50,000</a:t>
            </a:r>
          </a:p>
        </p:txBody>
      </p:sp>
    </p:spTree>
    <p:extLst>
      <p:ext uri="{BB962C8B-B14F-4D97-AF65-F5344CB8AC3E}">
        <p14:creationId xmlns:p14="http://schemas.microsoft.com/office/powerpoint/2010/main" xmlns="" val="291954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Various Examples from Case Studies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Identity Theft at Marriot International 2005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Sharing workstations of hospital’s health system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Disaster Recovery Problems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Books and Music e-commerce </a:t>
            </a:r>
            <a:r>
              <a:rPr lang="en-GB" sz="2400" b="1" smtClean="0">
                <a:latin typeface="Arial" panose="020B0604020202020204" pitchFamily="34" charset="0"/>
                <a:cs typeface="Arial" panose="020B0604020202020204" pitchFamily="34" charset="0"/>
              </a:rPr>
              <a:t>site aligns </a:t>
            </a:r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security strategy with corporate goals</a:t>
            </a:r>
          </a:p>
          <a:p>
            <a:pPr lvl="1"/>
            <a:endParaRPr lang="en-GB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3744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Ethical Social and political issues regarding IS are all related</a:t>
            </a:r>
          </a:p>
          <a:p>
            <a:pPr lvl="1"/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It is important for companies to device Information security policies and use IT accordingly</a:t>
            </a:r>
          </a:p>
          <a:p>
            <a:pPr lvl="1"/>
            <a:r>
              <a:rPr lang="en-GB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Moral dimension of IS need to be kept into considerations when designing Information Systems</a:t>
            </a:r>
            <a:endParaRPr lang="en-GB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213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MIS</Template>
  <TotalTime>2080</TotalTime>
  <Words>669</Words>
  <Application>Microsoft Office PowerPoint</Application>
  <PresentationFormat>On-screen Show (4:3)</PresentationFormat>
  <Paragraphs>85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MIS</vt:lpstr>
      <vt:lpstr>Module 5: IS in Business and Society</vt:lpstr>
      <vt:lpstr>Learning Objectives</vt:lpstr>
      <vt:lpstr>Ethics</vt:lpstr>
      <vt:lpstr>Ethical, Social and Political Issues</vt:lpstr>
      <vt:lpstr>Technology Trends That Raise Ethical Issues</vt:lpstr>
      <vt:lpstr>Basic Concepts</vt:lpstr>
      <vt:lpstr>Moral Dimensions of Information Systems</vt:lpstr>
      <vt:lpstr>Moral Dimensions of Information Systems</vt:lpstr>
      <vt:lpstr>Moral Dimensions of Information Systems</vt:lpstr>
      <vt:lpstr>Regulations in Pakistan</vt:lpstr>
      <vt:lpstr>Various Examples from Case Studies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5: IS in Business and Society</dc:title>
  <dc:creator>tjc</dc:creator>
  <cp:lastModifiedBy>vcomsats</cp:lastModifiedBy>
  <cp:revision>27</cp:revision>
  <dcterms:created xsi:type="dcterms:W3CDTF">2013-12-11T07:21:13Z</dcterms:created>
  <dcterms:modified xsi:type="dcterms:W3CDTF">2013-12-17T09:56:12Z</dcterms:modified>
</cp:coreProperties>
</file>