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6" r:id="rId10"/>
    <p:sldId id="265" r:id="rId11"/>
    <p:sldId id="264" r:id="rId12"/>
    <p:sldId id="267" r:id="rId13"/>
    <p:sldId id="268" r:id="rId14"/>
    <p:sldId id="271" r:id="rId15"/>
    <p:sldId id="273" r:id="rId16"/>
    <p:sldId id="269" r:id="rId17"/>
    <p:sldId id="272" r:id="rId18"/>
    <p:sldId id="270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16/12/2013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4: Systems Development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13: Investigation and Analysis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Heading 2</a:t>
            </a:r>
          </a:p>
          <a:p>
            <a:pPr lvl="1"/>
            <a:r>
              <a:rPr lang="en-GB" sz="1800" smtClean="0"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of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Development team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Determines objectives of the information system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Delivers system that meets objectives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Planned collection of activities that achieves a goal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Project manager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Responsible for coordinating all people and resources needed to complete a project on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Stakeholders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People who ultimately benefit from project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Users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People who will interact with the system regularly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097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of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Systems development specialists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Systems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analysts: professionals who specialize in analysing and designing business systems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Programmers: responsible for modifying or developing programs to satisfy user requirements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496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of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421094" cy="50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6717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Initiating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4738" y="1534716"/>
            <a:ext cx="6992937" cy="5160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24128" y="1600201"/>
            <a:ext cx="2962672" cy="1612776"/>
          </a:xfrm>
        </p:spPr>
        <p:txBody>
          <a:bodyPr>
            <a:normAutofit/>
          </a:bodyPr>
          <a:lstStyle/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Typical Reasons to Initiate Systems Development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302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Initiating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Systems development initiatives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Arise from all levels of an organization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Can be planned or unplanned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Number of reasons for initiating systems development projects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Mergers, acquisitions, federal regulations, etc.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903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Systems Planning ad Aligning Corporate &amp; IS goals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Information systems planning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Translating strategic and organizational goals into systems development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initiatives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Aligning organizational goals and IS goals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Critical for successful systems development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effort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This gives a long-range view of IS used in the organization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allows better use of IS resources (funds, personnel and time)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025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Systems Planning ad Aligning Corporate &amp; IS goals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424" y="1340768"/>
            <a:ext cx="3536017" cy="5328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863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Systems Planning ad Aligning Corporate &amp; IS goals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Developing a Competitive Advantages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project are there to achieve competitive advantage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Creative Analysis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Investigating new approaches to existing problems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Critical Analysis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Unbiased and careful questioning to see if system elements are related in the most effective ways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Questioning statements and assumptions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Identifying and resolving objectives and orientations that conflict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100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Establishing Objectives for Systems Development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 objectives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quality or usefulness of the output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Accuracy of the output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speed at which output is generated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scalability of the resulting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risk of the system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Cost Objectives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 cost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Cost related to the uniqueness of the system application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Fixed investments in hardware and related equipment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Ongoing operating costs of the system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343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Development Lifecycles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US" altLang="en-US" sz="2400" b="1" kern="0" dirty="0">
                <a:solidFill>
                  <a:srgbClr val="000000"/>
                </a:solidFill>
                <a:latin typeface="Arial"/>
              </a:rPr>
              <a:t>Common systems development life cycles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Traditional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Prototyping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Rapid application development (RAD)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2400" kern="0" dirty="0">
                <a:solidFill>
                  <a:srgbClr val="000000"/>
                </a:solidFill>
                <a:latin typeface="Arial"/>
              </a:rPr>
              <a:t>End-user development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512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Systems Development Lifecycle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altLang="en-US" sz="2400" b="1" kern="0" dirty="0">
                <a:solidFill>
                  <a:srgbClr val="000000"/>
                </a:solidFill>
                <a:latin typeface="Arial"/>
              </a:rPr>
              <a:t>Systems investigation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Identifies problems and opportunities and considers them in light of business goals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altLang="en-US" sz="2400" b="1" kern="0" dirty="0">
                <a:solidFill>
                  <a:srgbClr val="000000"/>
                </a:solidFill>
                <a:latin typeface="Arial"/>
              </a:rPr>
              <a:t>Systems analysis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Studies existing systems and work processes to identify strengths, weaknesses, and opportunities for improvement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altLang="en-US" sz="2400" b="1" kern="0" dirty="0">
                <a:solidFill>
                  <a:srgbClr val="000000"/>
                </a:solidFill>
                <a:latin typeface="Arial"/>
              </a:rPr>
              <a:t>Systems design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Defines how the information system will do what it must do to obtain the problem’s solution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27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Systems Development Lifecycle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Creates or acquires various system components detailed in systems design, assembles them, and places new or modified system into operation</a:t>
            </a:r>
          </a:p>
          <a:p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Systems maintenance and review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Ensures the system operates as intended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Modifies the system so that it continues to meet changing business needs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85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Traditional Systems Development Lifecycle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80728"/>
            <a:ext cx="3888431" cy="555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365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Prototyping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An iterative approach</a:t>
            </a:r>
          </a:p>
          <a:p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Operational prototype</a:t>
            </a:r>
          </a:p>
          <a:p>
            <a:pPr lvl="1"/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Prototype that works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Accesses real data files, edits input data, makes necessary computations and comparisons, and produces real output</a:t>
            </a:r>
          </a:p>
          <a:p>
            <a:r>
              <a:rPr lang="en-US" alt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Nonoperational prototype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mock-up, or model</a:t>
            </a:r>
          </a:p>
          <a:p>
            <a:pPr lvl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Includes output and input specifications and formats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211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Prototyping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049600"/>
            <a:ext cx="5544616" cy="538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8154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Rapid Development Cycle, Joint Development Cycle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Rapid application development (RAD)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Employs tools, techniques, and methodologies designed to speed application development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Makes extensive use of the joint application development (JAD)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Other approaches to rapid development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Agile development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Extreme programming (XP)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203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End-Use Systems Development Cycle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End-user systems development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Systems development project in which business managers and users assume the primary effort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Disadvantages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Some end users do not have the training to effectively develop and test a system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261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 sourcing and On-demand Computing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Reasons Companies use them: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Reduces </a:t>
            </a: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costs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Obtains state-of-the-art technology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Eliminates staffing and personnel problems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Increases technological flexibility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862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 sourcing and On-demand Computing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851" y="1556792"/>
            <a:ext cx="8618637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4291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Factors Affecting Systems Development Success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Degree of Change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Continuous Improvement versus Reengineering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Managing Change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Quality and Standards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of Project Management Tools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of CASE tools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 Oriented Systems Development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709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Investigation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Purpose: identify potential problems and opportunities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Uncovers following questions: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primary problems might a new or enhanced system solve?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opportunities might a new or enhanced system provide?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new hardware, software, databases, telecommunications, personnel, or procedures will improve an existing system or are required in a new system?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are the potential costs (variable and fixed)?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are the associated risks?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08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Investigation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Initiating Systems Investigation</a:t>
            </a:r>
          </a:p>
          <a:p>
            <a:pPr lvl="1"/>
            <a:r>
              <a:rPr lang="en-GB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Request Form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submitted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by someone who wants IS department to initiate systems investigation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Information included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Problems in or opportunities for system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Objectives of systems investigation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Overview of proposed system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Expected costs and benefits of proposed system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in Investigation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Upper and middle level managers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personnel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Users, stakeholders</a:t>
            </a: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09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Investigation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Feasibility Analysis</a:t>
            </a: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Technical feasibility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Economic feasibility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Net present value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Legal feasibility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Operational feasibility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Schedule feasibility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69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Investigation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Systems Investigation Report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Outcome of systems investigation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Summarizes results of systems investigation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Recommends course of action: continue, modify or drop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Report reviewed by steering committee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860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Question: What must the IS do to solve the problem?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 Considerations: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Clarify goals of the organization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Assembling the participants of systems analysis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Collecting appropriate data and requirements</a:t>
            </a:r>
          </a:p>
          <a:p>
            <a:pPr lvl="1"/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Analyzing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the data and requirements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Preparing report on existing system, new system requirements, project priorities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Original development team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Team Develops: 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List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of objectives and activities</a:t>
            </a:r>
          </a:p>
          <a:p>
            <a:pPr lvl="2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Deadlines</a:t>
            </a:r>
          </a:p>
          <a:p>
            <a:pPr lvl="2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Statement of resources required</a:t>
            </a:r>
          </a:p>
          <a:p>
            <a:pPr lvl="2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Major milestones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023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Collection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sources of data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Collection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Structured interview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Unstructured interview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Direct Observation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Questionnaires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Statistical sampling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384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Analysis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Manipulating the collected data so that it can be used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Tools and techniques for data analysis are as follows:</a:t>
            </a:r>
          </a:p>
          <a:p>
            <a:r>
              <a:rPr lang="en-GB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GB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endParaRPr lang="en-GB" sz="2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Approach to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organizational objects and associations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ER diagram – objects and relationships, where entities have attributes</a:t>
            </a:r>
          </a:p>
          <a:p>
            <a:pPr lvl="0"/>
            <a:r>
              <a:rPr lang="en-GB" sz="20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</a:t>
            </a:r>
            <a:r>
              <a:rPr lang="en-GB" sz="20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Flowcharts</a:t>
            </a:r>
          </a:p>
          <a:p>
            <a:pPr lvl="1"/>
            <a:r>
              <a:rPr lang="en-GB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relationships among applications or systems</a:t>
            </a:r>
          </a:p>
          <a:p>
            <a:pPr lvl="1"/>
            <a:r>
              <a:rPr lang="en-GB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clear relationships among order processing functions</a:t>
            </a:r>
            <a:endParaRPr lang="en-GB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20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 Charts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table that shows relationships among various aspects of system development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E.g. a chart between showing various applications using different databases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749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752875"/>
            <a:ext cx="4946284" cy="244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173363" cy="327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4768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</a:t>
            </a:r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Done through the use of Data-flow diagrams (DFD)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Models objects, associations and activities by describing how data can flow between and around objects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DFD describes activities that accomplish a business task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Consists of four primary symbols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Data flow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 symbol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Entity symbol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Data store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924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Requirements Analysis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Purpose: determine user, stakeholder, and organizational needs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capture requests of various people in detail 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Asking directly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Works best for stable systems in which users understand system functions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Using CSF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Managers make list of factors that are critical to success of their field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IS Plan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Translates strategic and organizational goals into systems development initiatives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OO systems Analysis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Object oriented approach is used to identify problems and show relationships by showing objects as classes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42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 Report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Strengths </a:t>
            </a: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and weaknesses of existing system from a stakeholder’s perspective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User/stakeholder requirements for new system 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Organizational requirements for new system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Description of what new information system should do to solve the problem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520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1769</TotalTime>
  <Words>1116</Words>
  <Application>Microsoft Office PowerPoint</Application>
  <PresentationFormat>On-screen Show (4:3)</PresentationFormat>
  <Paragraphs>239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MIS</vt:lpstr>
      <vt:lpstr>Module 4: Systems Development</vt:lpstr>
      <vt:lpstr>Learning Objectives</vt:lpstr>
      <vt:lpstr>Participants of Systems Development</vt:lpstr>
      <vt:lpstr>Participants of Systems Development</vt:lpstr>
      <vt:lpstr>Participants of Systems Development</vt:lpstr>
      <vt:lpstr>Initiating Systems Development</vt:lpstr>
      <vt:lpstr>Initiating Systems Development</vt:lpstr>
      <vt:lpstr>Information Systems Planning ad Aligning Corporate &amp; IS goals</vt:lpstr>
      <vt:lpstr>Information Systems Planning ad Aligning Corporate &amp; IS goals</vt:lpstr>
      <vt:lpstr>Information Systems Planning ad Aligning Corporate &amp; IS goals</vt:lpstr>
      <vt:lpstr>Establishing Objectives for Systems Development</vt:lpstr>
      <vt:lpstr>Systems Development Lifecycles</vt:lpstr>
      <vt:lpstr>Traditional Systems Development Lifecycle</vt:lpstr>
      <vt:lpstr>Traditional Systems Development Lifecycle</vt:lpstr>
      <vt:lpstr>Traditional Systems Development Lifecycle</vt:lpstr>
      <vt:lpstr>Prototyping</vt:lpstr>
      <vt:lpstr>Prototyping</vt:lpstr>
      <vt:lpstr>Rapid Development Cycle, Joint Development Cycle</vt:lpstr>
      <vt:lpstr>End-Use Systems Development Cycle</vt:lpstr>
      <vt:lpstr>Out sourcing and On-demand Computing</vt:lpstr>
      <vt:lpstr>Out sourcing and On-demand Computing</vt:lpstr>
      <vt:lpstr>Factors Affecting Systems Development Success</vt:lpstr>
      <vt:lpstr>Systems Investigation</vt:lpstr>
      <vt:lpstr>Systems Investigation</vt:lpstr>
      <vt:lpstr>Systems Investigation</vt:lpstr>
      <vt:lpstr>Systems Investigation</vt:lpstr>
      <vt:lpstr>Systems Analysis</vt:lpstr>
      <vt:lpstr>Systems Analysis</vt:lpstr>
      <vt:lpstr>Systems Analysis</vt:lpstr>
      <vt:lpstr>Systems Analysis</vt:lpstr>
      <vt:lpstr>Systems Analysis</vt:lpstr>
      <vt:lpstr>Systems Analysis</vt:lpstr>
      <vt:lpstr>Systems Analysis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Systems</dc:title>
  <dc:creator>tjc</dc:creator>
  <cp:lastModifiedBy>NTS</cp:lastModifiedBy>
  <cp:revision>46</cp:revision>
  <dcterms:created xsi:type="dcterms:W3CDTF">2013-12-01T11:06:57Z</dcterms:created>
  <dcterms:modified xsi:type="dcterms:W3CDTF">2013-12-16T07:42:22Z</dcterms:modified>
</cp:coreProperties>
</file>