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D75DC-6986-43A5-A783-E7D69B2E8E07}" type="datetimeFigureOut">
              <a:rPr lang="en-US" smtClean="0"/>
              <a:pPr/>
              <a:t>12/13/2013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4288B-2148-4E76-A860-715A8220A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4: Systems Development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13: Investigation and Analysis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Rapid Development Cycle, Joint Development 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Rapid application development (RAD)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Employs tools, techniques, and methodologies designed to speed application 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Reduces paper based documentations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Adapting to changing requirements easier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All about team work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Makes extensive use of the joint application development (JAD)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Other approaches to rapid development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Agile development</a:t>
            </a:r>
          </a:p>
          <a:p>
            <a:pPr lvl="1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Extreme programming (XP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Change as the system is being developed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20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End-Use Systems Development Cycle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End-user systems development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Systems development project in which business managers and users assume the primary effort</a:t>
            </a: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Disadvantages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Some end users do not have the training to effectively develop and test a system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261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 sourcing and On-demand Computing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Reasons Companies use them: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Reduces </a:t>
            </a: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costs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Obtains state-of-the-art technology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Eliminates staffing and personnel problems</a:t>
            </a:r>
          </a:p>
          <a:p>
            <a:pPr lvl="2" fontAlgn="base">
              <a:spcAft>
                <a:spcPct val="0"/>
              </a:spcAft>
              <a:buFontTx/>
              <a:buChar char="•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Increases technological flexibility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862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 sourcing and On-demand Computing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851" y="1556792"/>
            <a:ext cx="8618637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4291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Factors Affecting Systems Development Success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Degree of Change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 Improvement versus Reengineering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Managing Change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Quality and Standards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of Project Management Tools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of CASE tools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 Oriented Systems Development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709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Investigation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Purpose: identify potential problems and opportunities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Uncovers following questions: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primary problems might a new or enhanced system solve?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opportunities might a new or enhanced system provide?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new hardware, software, databases, telecommunications, personnel, or procedures will improve an existing system or are required in a new system?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are the potential costs (variable and fixed)?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What are the associated risks?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08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Investigation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Initiating Systems Investigation</a:t>
            </a:r>
          </a:p>
          <a:p>
            <a:pPr lvl="1"/>
            <a:r>
              <a:rPr lang="en-GB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Request Form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submitted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by someone who wants IS department to initiate systems investigation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Information included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Problems in or opportunities for system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Objectives of systems investigation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Overview of proposed system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Expected costs and benefits of proposed system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 in Investigation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Upper and middle level managers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 personnel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Users, stakeholders</a:t>
            </a: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0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Investigation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Feasibility Analysis</a:t>
            </a: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Technical feasibility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Economic feasibility</a:t>
            </a:r>
          </a:p>
          <a:p>
            <a:pPr lvl="2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Net present value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Legal feasibility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Operational feasibility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Schedule feasibility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769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Investigation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Systems Investigation Report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Outcome of systems investigation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Summarizes results of systems investigation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Recommends course of action: continue, modify or drop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Report reviewed by steering committee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860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Question: What must the IS do to solve the problem?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 Considerations: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Clarify goals of the organization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Assembling the participants of systems analysis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Collecting appropriate data and requirements</a:t>
            </a:r>
          </a:p>
          <a:p>
            <a:pPr lvl="1"/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Analyzing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the data and requirements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Preparing report on existing system, new system requirements, project priorities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Original development team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Team Develops: 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List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of objectives and activities</a:t>
            </a:r>
          </a:p>
          <a:p>
            <a:pPr lvl="2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Deadlines</a:t>
            </a:r>
          </a:p>
          <a:p>
            <a:pPr lvl="2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Statement of resources required</a:t>
            </a:r>
          </a:p>
          <a:p>
            <a:pPr lvl="2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Major milestones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023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Collection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sources of data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Collection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Structured interview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Unstructured interview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Direct Observation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Questionnaires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Statistical sampling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384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Analysis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Manipulating the collected data so that it can be used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Tools and techniques for data analysis are as follows:</a:t>
            </a:r>
          </a:p>
          <a:p>
            <a:r>
              <a:rPr lang="en-GB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GB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endParaRPr lang="en-GB" sz="20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Approach to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organizational objects and associations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ER diagram – objects and relationships, where entities have attributes</a:t>
            </a:r>
          </a:p>
          <a:p>
            <a:pPr lvl="0"/>
            <a:r>
              <a:rPr lang="en-GB" sz="2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</a:t>
            </a:r>
            <a:r>
              <a:rPr lang="en-GB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Flowcharts</a:t>
            </a:r>
          </a:p>
          <a:p>
            <a:pPr lvl="1"/>
            <a:r>
              <a:rPr lang="en-GB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relationships among applications or systems</a:t>
            </a:r>
          </a:p>
          <a:p>
            <a:pPr lvl="1"/>
            <a:r>
              <a:rPr lang="en-GB" sz="1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clear relationships among order processing functions</a:t>
            </a:r>
            <a:endParaRPr lang="en-GB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20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Grid Charts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 table that shows relationships among various aspects of system development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E.g. a chart between showing various applications using different databases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749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752875"/>
            <a:ext cx="4946284" cy="244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3173363" cy="327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4768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Activity </a:t>
            </a:r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Modeling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Done through the use of Data-flow diagrams (DFD)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Models objects, associations and activities by describing how data can flow between and around objects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DFD describes activities that accomplish a business task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Consists of four primary symbols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Data flow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 symbol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Entity symbol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Data store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24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Requirements Analysis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Purpose: determine user, stakeholder, and organizational needs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capture requests of various people in detail 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Asking directly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Works best for stable systems in which users understand system functions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Using CSF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Managers make list of factors that are critical to success of their field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IS Plan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Translates strategic and organizational goals into systems development initiatives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OO systems Analysis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Object oriented approach is used to identify problems and show relationships by showing objects as classes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42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Analysis Report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 smtClean="0">
                <a:solidFill>
                  <a:srgbClr val="000000"/>
                </a:solidFill>
                <a:latin typeface="Arial"/>
              </a:rPr>
              <a:t>Strengths </a:t>
            </a: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and weaknesses of existing system from a stakeholder’s perspective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User/stakeholder requirements for new system 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Organizational requirements for new system</a:t>
            </a:r>
          </a:p>
          <a:p>
            <a:pPr lvl="1" fontAlgn="base">
              <a:spcAft>
                <a:spcPct val="0"/>
              </a:spcAft>
              <a:buFontTx/>
              <a:buChar char="–"/>
            </a:pPr>
            <a:r>
              <a:rPr lang="en-US" altLang="en-US" sz="1800" kern="0" dirty="0">
                <a:solidFill>
                  <a:srgbClr val="000000"/>
                </a:solidFill>
                <a:latin typeface="Arial"/>
              </a:rPr>
              <a:t>Description of what new information system should do to solve the problem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520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 systems development requires team effort as well as careful planning of the IS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 development often uses tools to select and analyse project requirements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Outsourcing is an option for cutting costs 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Investigation concerns the feasibility at different levels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Analysis is concerned with collecting and analyzing data and requirements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None/>
            </a:pP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520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687</Words>
  <Application>Microsoft Office PowerPoint</Application>
  <PresentationFormat>On-screen Show (4:3)</PresentationFormat>
  <Paragraphs>163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Module 4: Systems Development</vt:lpstr>
      <vt:lpstr>Rapid Development Cycle, Joint Development Cycle</vt:lpstr>
      <vt:lpstr>End-Use Systems Development Cycle</vt:lpstr>
      <vt:lpstr>Out sourcing and On-demand Computing</vt:lpstr>
      <vt:lpstr>Out sourcing and On-demand Computing</vt:lpstr>
      <vt:lpstr>Factors Affecting Systems Development Success</vt:lpstr>
      <vt:lpstr>Systems Investigation</vt:lpstr>
      <vt:lpstr>Systems Investigation</vt:lpstr>
      <vt:lpstr>Systems Investigation</vt:lpstr>
      <vt:lpstr>Systems Investigation</vt:lpstr>
      <vt:lpstr>Systems Analysis</vt:lpstr>
      <vt:lpstr>Systems Analysis</vt:lpstr>
      <vt:lpstr>Systems Analysis</vt:lpstr>
      <vt:lpstr>Systems Analysis</vt:lpstr>
      <vt:lpstr>Systems Analysis</vt:lpstr>
      <vt:lpstr>Systems Analysis</vt:lpstr>
      <vt:lpstr>Systems Analysis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4: Systems Development</dc:title>
  <dc:creator>Administrator</dc:creator>
  <cp:lastModifiedBy>Administrator</cp:lastModifiedBy>
  <cp:revision>3</cp:revision>
  <dcterms:created xsi:type="dcterms:W3CDTF">2013-12-13T05:58:37Z</dcterms:created>
  <dcterms:modified xsi:type="dcterms:W3CDTF">2013-12-13T07:44:56Z</dcterms:modified>
</cp:coreProperties>
</file>