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71" r:id="rId15"/>
    <p:sldId id="273" r:id="rId16"/>
    <p:sldId id="269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13/12/2013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4: Systems Development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13: Investigation and Analysis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key participants in Systems Development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Define the term Information Systems Planning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various types of SDLC and their differences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 purpose of Systems Investigation and the activities involved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 the purpose of Systems Analysis and identify the tools and techniques used in it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Development team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Determines objectives of the information system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Delivers system that meets objectives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Planned collection of activities that achieves a goal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manager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Responsible for coordinating all people and resources needed to complete a project on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People who ultimately benefit from project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Users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People who will interact with the system regularly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9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development specialists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analysts: professionals who specialize in analysing and designing business systems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Programmers: responsible for modifying or developing programs to satisfy user requirements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96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421094" cy="50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71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534716"/>
            <a:ext cx="6992937" cy="516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24128" y="1600201"/>
            <a:ext cx="2962672" cy="1612776"/>
          </a:xfrm>
        </p:spPr>
        <p:txBody>
          <a:bodyPr>
            <a:norm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Typical Reasons to Initiate Systems Development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02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development initiatives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Arise from all levels of an organization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Can be planned or unplanned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Number of reasons for initiating systems development projects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Mergers, acquisitions, federal regulations, etc.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0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Information systems planning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Translating strategic and organizational goals into systems development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initiatives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Aligning organizational goals and IS goals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Critical for successful systems development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This gives a long-range view of IS used in the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allows better use of IS resources (funds, personnel and time)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2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24" y="1340768"/>
            <a:ext cx="3536017" cy="532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6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a Competitive 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 are there to achieve competitive advantage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Creative Analysis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Investigating new approaches to existing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Analysis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Unbiased and careful questioning to see if system elements are related in the most effective ways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Questioning statements and assumptions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Identifying and resolving objectives and orientations that conflict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00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Objectives for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objectives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quality or usefulness of the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Accuracy of the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speed at which output is generated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scalability of the resulting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risk of the system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 Objectives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cost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 related to the uniqueness of the system application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Fixed investments in hardware and related equipment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Ongoing operating costs of the system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43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Development Lifecycles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>
                <a:solidFill>
                  <a:srgbClr val="000000"/>
                </a:solidFill>
                <a:latin typeface="Arial"/>
              </a:rPr>
              <a:t>Common systems development life cycles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Traditional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Prototyping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Rapid application development (RAD)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End-user development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1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investigation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Identifies problems and opportunities and considers them in light of business goals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analysis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Studies existing systems and work processes to identify strengths, weaknesses, and opportunities for improvement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design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Defines how the information system will do what it must do to obtain the problem’s solution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2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Creates or acquires various system components detailed in systems design, assembles them, and places new or modified system into operation</a:t>
            </a:r>
          </a:p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maintenance and review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Ensures the system operates as intended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Modifies the system so that it continues to meet changing business needs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5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0728"/>
            <a:ext cx="3888431" cy="555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36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Prototyping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An iterative approach</a:t>
            </a:r>
          </a:p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Operational prototype</a:t>
            </a:r>
          </a:p>
          <a:p>
            <a:pPr lvl="1"/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Prototype that works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Accesses real data files, edits input data, makes necessary computations and comparisons, and produces real output</a:t>
            </a:r>
          </a:p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Nonoperational prototype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mock-up, or model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Includes output and input specifications and formats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211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Prototyping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049600"/>
            <a:ext cx="5544616" cy="538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815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1783</TotalTime>
  <Words>551</Words>
  <Application>Microsoft Office PowerPoint</Application>
  <PresentationFormat>On-screen Show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MIS</vt:lpstr>
      <vt:lpstr>Module 4: Systems Development</vt:lpstr>
      <vt:lpstr>Learning Objectives</vt:lpstr>
      <vt:lpstr>Participants of Systems Development</vt:lpstr>
      <vt:lpstr>Participants of Systems Development</vt:lpstr>
      <vt:lpstr>Participants of Systems Development</vt:lpstr>
      <vt:lpstr>Initiating Systems Development</vt:lpstr>
      <vt:lpstr>Initiating Systems Development</vt:lpstr>
      <vt:lpstr>Information Systems Planning ad Aligning Corporate &amp; IS goals</vt:lpstr>
      <vt:lpstr>Information Systems Planning ad Aligning Corporate &amp; IS goals</vt:lpstr>
      <vt:lpstr>Information Systems Planning ad Aligning Corporate &amp; IS goals</vt:lpstr>
      <vt:lpstr>Establishing Objectives for Systems Development</vt:lpstr>
      <vt:lpstr>Systems Development Lifecycles</vt:lpstr>
      <vt:lpstr>Traditional Systems Development Lifecycle</vt:lpstr>
      <vt:lpstr>Traditional Systems Development Lifecycle</vt:lpstr>
      <vt:lpstr>Traditional Systems Development Lifecycle</vt:lpstr>
      <vt:lpstr>Prototyping</vt:lpstr>
      <vt:lpstr>Prototyping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Administrator</cp:lastModifiedBy>
  <cp:revision>47</cp:revision>
  <dcterms:created xsi:type="dcterms:W3CDTF">2013-12-01T11:06:57Z</dcterms:created>
  <dcterms:modified xsi:type="dcterms:W3CDTF">2013-12-13T06:00:28Z</dcterms:modified>
</cp:coreProperties>
</file>