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7" r:id="rId9"/>
    <p:sldId id="263" r:id="rId10"/>
    <p:sldId id="264" r:id="rId11"/>
    <p:sldId id="266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176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29/11/2013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7858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29/11/2013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58713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29/11/2013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199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29/11/2013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149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29/11/2013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047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29/11/2013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72647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29/11/2013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2265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29/11/2013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03012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29/11/2013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28185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29/11/2013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9790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29/11/2013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38625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40CB7-6455-4F02-9FD8-5F0D8CD8C9E5}" type="datetimeFigureOut">
              <a:rPr lang="en-GB" smtClean="0"/>
              <a:pPr/>
              <a:t>29/11/2013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0684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 Black" panose="020B0A04020102020204" pitchFamily="34" charset="0"/>
              </a:rPr>
              <a:t>Module 3: Business Information Systems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Chapter 11: Knowledge Management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Objectives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Knowledge and identify different dimensions of knowledge in an organization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different techniques of Knowledge Management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the steps of knowledge management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the different types of Knowledge Management Systems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various Intelligent techniques used in specialised IS, specifically Expert Systems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00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Dimensions of Knowledge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Data: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flow of transactions (raw facts) captured by the system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Information: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collection of facts organized so that they have value beyond the value of facts themselves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Knowledge:</a:t>
            </a: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the awareness and understanding of a set of information and the ways that information can be made useful to support a specific task or reach a </a:t>
            </a:r>
            <a:r>
              <a:rPr lang="en-GB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</a:t>
            </a:r>
          </a:p>
          <a:p>
            <a:pPr lvl="1"/>
            <a:r>
              <a:rPr lang="en-GB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Tacit: </a:t>
            </a:r>
            <a:r>
              <a:rPr lang="en-GB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 residing in minds of employees that is not documented</a:t>
            </a:r>
            <a:endParaRPr lang="en-GB" sz="1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Explicit: </a:t>
            </a:r>
            <a:r>
              <a:rPr lang="en-GB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 that has been documented (structured /unstructured)</a:t>
            </a:r>
            <a:endParaRPr lang="en-GB" sz="18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194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Dimensions of Knowledge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Knowledge is a Firm asset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Intangible asset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Knowledge has different forms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Tacit, explicit, know-how, craft, skill, following procedures, knowing ‘why’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Knowledge has a location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Cognitive event, individual attribute and collective attribute, ‘sticky’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Knowledge is situational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know when to apply some procedure (conditional) and works in certain situations (contextual)</a:t>
            </a: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Knowing how to do things efficiently is a primary source of profit and competitive advantage</a:t>
            </a:r>
          </a:p>
        </p:txBody>
      </p:sp>
    </p:spTree>
    <p:extLst>
      <p:ext uri="{BB962C8B-B14F-4D97-AF65-F5344CB8AC3E}">
        <p14:creationId xmlns:p14="http://schemas.microsoft.com/office/powerpoint/2010/main" xmlns="" val="250281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Overview of Knowledge Management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Knowledge Management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Refers to set of business processes developed in an organization to create, store, transfer and apply knowledge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Knowledge Management System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Organized collection of people, procedures, software, databases and devices used to create, store, share and use the organization's knowledge and experience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These also help organizations achieve their goals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Knowledge worker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 create, use and disseminate knowledge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professionals in science, engineering, business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Chief Knowledge Officer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 top-level executive who overlooks work related to KMS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399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Overview of Knowledge Management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Organizations create and gather knowledge using a variety of organizational learning mechanisms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Organizational Learning: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When organizations gain experience, they adjust their behaviour to reflect that learning by creating new business processes and changing patterns of decision making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Communities of Practice (COP):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Informal social networks of professionals and employees within and outside the firm who have similar work-related activities and interests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Some organizations create , store, share knowledge through COPs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Allow easier reuse of knowledge,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by pointing community members to useful documents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850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Overview of Knowledge Management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371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Overview of Knowledge Management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Knowledge Acquisition/Creation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Initially used to corporate repositories of documents, reports, presentations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Then started to include unstructured documents (e-mails)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 online expert networks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Create knowledge by discovering patterns in corporate data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Knowledge Storage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Documents, patterns and expert rules stored usually in database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Document management systems, Expert systems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Orgs need planned management storage systems, and reward employees for taking time to update and store information</a:t>
            </a:r>
          </a:p>
        </p:txBody>
      </p:sp>
    </p:spTree>
    <p:extLst>
      <p:ext uri="{BB962C8B-B14F-4D97-AF65-F5344CB8AC3E}">
        <p14:creationId xmlns:p14="http://schemas.microsoft.com/office/powerpoint/2010/main" xmlns="" val="224371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Overview of Knowledge Management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Knowledge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Dissemination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Contemporary technologies have helps in the dissemination of knowledge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Also training programs, informal networks, and shared management experience 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Knowledge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Usage/Application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Organizational knowledge must become a systematic part of management decision making as well as DSS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Also utilized in enterprise applications for managing key business processes and relationship with customers/suppliers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Create new processes, products, services 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199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Types of Knowledge Management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Enterprise Wide Knowledge Management Systems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General purpose enterprise-wide efforts collect, store, distribute and apply digital content and knowledge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Content Management Systems (CMS):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stores both structured as well as unstructured knowledge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Includes computer repositories of documents, presentations, best practices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For easy retrieval, organize info into meaningful categories and then each object is classified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Benefit: reduces time to search for relevant docs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Knowledge Network Systems: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used when knowledge is not in the form of digital documents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Provides online directory of corporate experts in well defined knowledge domains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Use communication technologies to get linked to experts</a:t>
            </a:r>
          </a:p>
          <a:p>
            <a:pPr lvl="1"/>
            <a:endParaRPr lang="en-GB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67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Types of Knowledge Management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Enterprise Wide Knowledge Management Systems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LMS: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 tools for management, delivery, tracking, assessment of various types of learning and training 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Automates selection &amp; administration of courses, group learning  in online forums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Collaboration 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tools: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blogs and wikis also used for collaboration along with other vendor given collaboration software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Help capture, consolidate &amp; centralize knowledge for the firm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160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Types of Knowledge Management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Knowledge Work Systems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Specialized systems built for engineers, scientists &amp; other knowledge workers charged with discovering &amp; creating new knowledge for the company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CAD and 3D: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automates creation and revision of designs using computers &amp; sophisticated graphics software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Design easily tested and changed on computer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Virtual 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Reality: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have visualization, rendering, and simulation capabilities.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Interactive graphic software to create computer generated simulations close to reality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Augmented Reality: enhances visualization by augmenting real physical-world environment</a:t>
            </a:r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GB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986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1302</TotalTime>
  <Words>813</Words>
  <Application>Microsoft Office PowerPoint</Application>
  <PresentationFormat>On-screen Show (4:3)</PresentationFormat>
  <Paragraphs>86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MIS</vt:lpstr>
      <vt:lpstr>Module 3: Business Information Systems</vt:lpstr>
      <vt:lpstr>Learning Objectives</vt:lpstr>
      <vt:lpstr>Dimensions of Knowledge</vt:lpstr>
      <vt:lpstr>Dimensions of Knowledge</vt:lpstr>
      <vt:lpstr>Overview of Knowledge Management Systems</vt:lpstr>
      <vt:lpstr>Overview of Knowledge Management Systems</vt:lpstr>
      <vt:lpstr>Overview of Knowledge Management Systems</vt:lpstr>
      <vt:lpstr>Overview of Knowledge Management Systems</vt:lpstr>
      <vt:lpstr>Overview of Knowledge Management Systems</vt:lpstr>
      <vt:lpstr>Types of Knowledge Management Systems</vt:lpstr>
      <vt:lpstr>Types of Knowledge Management Systems</vt:lpstr>
      <vt:lpstr>Types of Knowledge Management Systems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3: Business Information Systems</dc:title>
  <dc:creator>tjc</dc:creator>
  <cp:lastModifiedBy>NTS</cp:lastModifiedBy>
  <cp:revision>25</cp:revision>
  <dcterms:created xsi:type="dcterms:W3CDTF">2013-11-28T09:12:00Z</dcterms:created>
  <dcterms:modified xsi:type="dcterms:W3CDTF">2013-11-29T07:55:39Z</dcterms:modified>
</cp:coreProperties>
</file>