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8" r:id="rId2"/>
    <p:sldId id="257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76" autoAdjust="0"/>
  </p:normalViewPr>
  <p:slideViewPr>
    <p:cSldViewPr>
      <p:cViewPr varScale="1">
        <p:scale>
          <a:sx n="55" d="100"/>
          <a:sy n="55" d="100"/>
        </p:scale>
        <p:origin x="-104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3" y="366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2BBE8A-B89B-4EE0-8D3A-BD2649B17DE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6FD03-8EA0-473B-86F5-3355B554262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716E7-C06D-4BD2-AD7F-FC38271E91B8}" type="datetimeFigureOut">
              <a:rPr lang="en-US" smtClean="0"/>
              <a:t>11/25/2013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B6F07-AA09-4ABB-ADAD-2CCF2EAD46A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3: Business Information Systems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10: Information and Decision Support Systems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Decision Support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An organized collection of people procedures, software, databases and devices used to help make decisions that solve problems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Deals with decision making effectiveness for unstructured and semi-structured business problems</a:t>
            </a:r>
          </a:p>
          <a:p>
            <a:r>
              <a:rPr lang="en-GB" sz="2400" dirty="0" smtClean="0">
                <a:latin typeface="Arial" charset="0"/>
                <a:cs typeface="Arial" charset="0"/>
              </a:rPr>
              <a:t>Benefit of DSS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Generate higher profits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Lower costs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Better products and services</a:t>
            </a:r>
          </a:p>
          <a:p>
            <a:r>
              <a:rPr lang="en-GB" sz="2200" dirty="0" smtClean="0">
                <a:latin typeface="Arial" charset="0"/>
                <a:cs typeface="Arial" charset="0"/>
              </a:rPr>
              <a:t>Sometimes used by all kinds of managers in government and non profit orgs as well</a:t>
            </a:r>
          </a:p>
        </p:txBody>
      </p:sp>
    </p:spTree>
    <p:extLst>
      <p:ext uri="{BB962C8B-B14F-4D97-AF65-F5344CB8AC3E}">
        <p14:creationId xmlns="" xmlns:p14="http://schemas.microsoft.com/office/powerpoint/2010/main" val="166341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Characteristics of Decision Support System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Provide rapid access to information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Handle large amounts of data from different sources</a:t>
            </a:r>
            <a:endParaRPr lang="en-GB" sz="2400" b="1" dirty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Provide report and presentation flexibility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Textual and graphical representation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drill-down analysis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Perform complex, sophisticated analysis and comparison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optimization, satisficing and heuristic approaches</a:t>
            </a:r>
          </a:p>
          <a:p>
            <a:endParaRPr lang="en-GB" sz="2400" b="1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4954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Capabilities of Decision Support System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Support for problem solving phases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Give decision maker flexibility in getting computer support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for different decision frequencies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Ad-hoc DSS: handles ‘one of a kind’ decisions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Institutional DSS: handles repetitive decisions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E.g. computer related problems occur multiple times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for different problem structures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From highly structured problems to semi structured and unstructured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for various decision making levels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Provide help to managers at different levels, that is operational, tactical and strategic decision making.</a:t>
            </a:r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278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Components of Decision Support System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62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Components of Decision Support System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The Database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DBMS allows qualitative analysis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Data-driven</a:t>
            </a:r>
            <a:r>
              <a:rPr lang="en-GB" sz="1800" dirty="0" smtClean="0">
                <a:latin typeface="Arial" charset="0"/>
                <a:cs typeface="Arial" charset="0"/>
              </a:rPr>
              <a:t> DSS uses the company’s databases, retrieving info on inventory, sales, personnel, production, accounting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Techniques: data mining and business intelligence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Data-driven medical DSS allow doctors to have access to complete patient record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get data from external databases</a:t>
            </a: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628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Components of Decision Support System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>
                <a:latin typeface="Arial" charset="0"/>
                <a:cs typeface="Arial" charset="0"/>
              </a:rPr>
              <a:t>The Model </a:t>
            </a:r>
            <a:r>
              <a:rPr lang="en-GB" sz="2400" b="1" dirty="0" smtClean="0">
                <a:latin typeface="Arial" charset="0"/>
                <a:cs typeface="Arial" charset="0"/>
              </a:rPr>
              <a:t>Base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perform quantitative analysis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Model-driven DSS performs mathematical analysis by giving decision makers access to variety of models so that different scenarios can be explored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Models and algorithms constantly revised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Model Management Software (MMS), coordinates use </a:t>
            </a:r>
            <a:r>
              <a:rPr lang="en-GB" sz="1800" dirty="0" smtClean="0">
                <a:latin typeface="Arial" charset="0"/>
                <a:cs typeface="Arial" charset="0"/>
              </a:rPr>
              <a:t>of </a:t>
            </a:r>
            <a:r>
              <a:rPr lang="en-GB" sz="1800" dirty="0" smtClean="0">
                <a:latin typeface="Arial" charset="0"/>
                <a:cs typeface="Arial" charset="0"/>
              </a:rPr>
              <a:t>models in DSS</a:t>
            </a:r>
            <a:endParaRPr lang="en-GB" sz="1800" dirty="0">
              <a:latin typeface="Arial" charset="0"/>
              <a:cs typeface="Arial" charset="0"/>
            </a:endParaRPr>
          </a:p>
          <a:p>
            <a:r>
              <a:rPr lang="en-GB" sz="2400" b="1" dirty="0">
                <a:latin typeface="Arial" charset="0"/>
                <a:cs typeface="Arial" charset="0"/>
              </a:rPr>
              <a:t>The User </a:t>
            </a:r>
            <a:r>
              <a:rPr lang="en-GB" sz="2400" b="1" dirty="0" smtClean="0">
                <a:latin typeface="Arial" charset="0"/>
                <a:cs typeface="Arial" charset="0"/>
              </a:rPr>
              <a:t>Interface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Allows users to interact with the background DSS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Also called dialogue manager or dashboard</a:t>
            </a:r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48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Decision Support Systems and Business Intelligence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Business Intelligence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Term used by vendors and IT consultants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Infrastructure for warehousing, integrating, reporting and </a:t>
            </a:r>
            <a:r>
              <a:rPr lang="en-GB" sz="2400" b="1" dirty="0" err="1" smtClean="0">
                <a:latin typeface="Arial" charset="0"/>
                <a:cs typeface="Arial" charset="0"/>
              </a:rPr>
              <a:t>analyzing</a:t>
            </a:r>
            <a:r>
              <a:rPr lang="en-GB" sz="2400" b="1" dirty="0" smtClean="0">
                <a:latin typeface="Arial" charset="0"/>
                <a:cs typeface="Arial" charset="0"/>
              </a:rPr>
              <a:t> data from business environment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(IBM) umbrella term that combines architectures, tools, databases, analytical tools, applications and methodologies</a:t>
            </a:r>
          </a:p>
          <a:p>
            <a:endParaRPr lang="en-GB" sz="22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795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Decision Support Systems and Business Intelligence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Business Intelligence environment</a:t>
            </a:r>
          </a:p>
          <a:p>
            <a:endParaRPr lang="en-GB" sz="1800" dirty="0" smtClean="0">
              <a:latin typeface="Arial" charset="0"/>
              <a:cs typeface="Arial" charset="0"/>
            </a:endParaRPr>
          </a:p>
          <a:p>
            <a:endParaRPr lang="en-GB" sz="2200" dirty="0" smtClean="0">
              <a:latin typeface="Arial" charset="0"/>
              <a:cs typeface="Arial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2060848"/>
            <a:ext cx="7077075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3288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Group Support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GSS or GDSS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DSS good for individuals but not suitable for group work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Some strategic level managers are involved in decisions in a group setting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GDSS characteristics include: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Special design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Procedures foster creative thinking, effective communications &amp; good decision making techniques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Ease of use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Flexibility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Along with supporting different decision making styles but also integrates different perspectives</a:t>
            </a:r>
          </a:p>
        </p:txBody>
      </p:sp>
    </p:spTree>
    <p:extLst>
      <p:ext uri="{BB962C8B-B14F-4D97-AF65-F5344CB8AC3E}">
        <p14:creationId xmlns="" xmlns:p14="http://schemas.microsoft.com/office/powerpoint/2010/main" val="23429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Group Support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GSS or GDSS</a:t>
            </a:r>
            <a:endParaRPr lang="en-GB" sz="1800" dirty="0">
              <a:latin typeface="Arial" charset="0"/>
              <a:cs typeface="Arial" charset="0"/>
            </a:endParaRPr>
          </a:p>
          <a:p>
            <a:pPr lvl="1"/>
            <a:r>
              <a:rPr lang="en-GB" sz="1800" b="1" dirty="0">
                <a:latin typeface="Arial" charset="0"/>
                <a:cs typeface="Arial" charset="0"/>
              </a:rPr>
              <a:t>Decision-making </a:t>
            </a:r>
            <a:r>
              <a:rPr lang="en-GB" sz="1800" b="1" dirty="0" smtClean="0">
                <a:latin typeface="Arial" charset="0"/>
                <a:cs typeface="Arial" charset="0"/>
              </a:rPr>
              <a:t>support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Supports different techniques like brainstorming, group consensus, nominal group technique</a:t>
            </a:r>
            <a:endParaRPr lang="en-GB" sz="1400" dirty="0">
              <a:latin typeface="Arial" charset="0"/>
              <a:cs typeface="Arial" charset="0"/>
            </a:endParaRPr>
          </a:p>
          <a:p>
            <a:pPr lvl="1"/>
            <a:r>
              <a:rPr lang="en-GB" sz="1800" b="1" dirty="0">
                <a:latin typeface="Arial" charset="0"/>
                <a:cs typeface="Arial" charset="0"/>
              </a:rPr>
              <a:t>Parallel </a:t>
            </a:r>
            <a:r>
              <a:rPr lang="en-GB" sz="1800" b="1" dirty="0" smtClean="0">
                <a:latin typeface="Arial" charset="0"/>
                <a:cs typeface="Arial" charset="0"/>
              </a:rPr>
              <a:t>communication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Comments and discussion displayed immediately</a:t>
            </a:r>
          </a:p>
          <a:p>
            <a:pPr lvl="1"/>
            <a:r>
              <a:rPr lang="en-GB" sz="1800" b="1" dirty="0" smtClean="0">
                <a:latin typeface="Arial" charset="0"/>
                <a:cs typeface="Arial" charset="0"/>
              </a:rPr>
              <a:t>Automated Recordkeeping</a:t>
            </a:r>
          </a:p>
          <a:p>
            <a:pPr lvl="2"/>
            <a:r>
              <a:rPr lang="en-GB" sz="1400" dirty="0" smtClean="0">
                <a:latin typeface="Arial" charset="0"/>
                <a:cs typeface="Arial" charset="0"/>
              </a:rPr>
              <a:t>Discussions automatically stored for future reviews and analysis</a:t>
            </a:r>
            <a:endParaRPr lang="en-GB" sz="1400" dirty="0">
              <a:latin typeface="Arial" charset="0"/>
              <a:cs typeface="Arial" charset="0"/>
            </a:endParaRPr>
          </a:p>
          <a:p>
            <a:pPr lvl="1"/>
            <a:r>
              <a:rPr lang="en-GB" sz="1800" b="1" dirty="0">
                <a:latin typeface="Arial" charset="0"/>
                <a:cs typeface="Arial" charset="0"/>
              </a:rPr>
              <a:t>Software include: </a:t>
            </a:r>
            <a:r>
              <a:rPr lang="en-GB" sz="1800" dirty="0">
                <a:latin typeface="Arial" charset="0"/>
                <a:cs typeface="Arial" charset="0"/>
              </a:rPr>
              <a:t>Autodesk, </a:t>
            </a:r>
            <a:r>
              <a:rPr lang="en-GB" sz="1800" dirty="0" err="1">
                <a:latin typeface="Arial" charset="0"/>
                <a:cs typeface="Arial" charset="0"/>
              </a:rPr>
              <a:t>LotusNotes</a:t>
            </a:r>
            <a:r>
              <a:rPr lang="en-GB" sz="1800" dirty="0">
                <a:latin typeface="Arial" charset="0"/>
                <a:cs typeface="Arial" charset="0"/>
              </a:rPr>
              <a:t>, Office Communicator/ Net Meeting</a:t>
            </a:r>
          </a:p>
          <a:p>
            <a:pPr lvl="2"/>
            <a:r>
              <a:rPr lang="en-GB" sz="1400" dirty="0">
                <a:latin typeface="Arial" charset="0"/>
                <a:cs typeface="Arial" charset="0"/>
              </a:rPr>
              <a:t>some software are incorporated in TPS &amp; ERPs</a:t>
            </a:r>
          </a:p>
          <a:p>
            <a:pPr lvl="1"/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39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Executive Support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Specialized DSS, that includes all hardware, software, data, procedures and people used to assist senior level executives in the organization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Means of tracking critical success factors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Allow executives to ask the right questions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Apart from the drill down ability and ease of use, ESS also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Support the need for external data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Help with situations that have high degree of uncertainty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Have a future orientation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Are linked with value added business processes</a:t>
            </a:r>
          </a:p>
          <a:p>
            <a:pPr lvl="1"/>
            <a:endParaRPr lang="en-GB" sz="2000" b="1" dirty="0" smtClean="0">
              <a:latin typeface="Arial" charset="0"/>
              <a:cs typeface="Arial" charset="0"/>
            </a:endParaRPr>
          </a:p>
          <a:p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6507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Capabilities of Executive Support Systems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896569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Support for defining overall vision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Org’s major product lines, types of business to support in future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for strategic planning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Determining long term objectives by analysing the strengths and weaknesses of the organization, predicting future trends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for strategic organizing and staffing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Creation of depts., downsizing labour and analyses changes related to staffing 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for strategic control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Monitoring and managing overall operations of the org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Support for crisis management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Handling emergencies caused by disasters</a:t>
            </a:r>
          </a:p>
          <a:p>
            <a:pPr lvl="1"/>
            <a:r>
              <a:rPr lang="en-GB" sz="1800" dirty="0" smtClean="0">
                <a:latin typeface="Arial" charset="0"/>
                <a:cs typeface="Arial" charset="0"/>
              </a:rPr>
              <a:t>Helps in contingency planning </a:t>
            </a:r>
          </a:p>
          <a:p>
            <a:endParaRPr lang="en-GB" sz="2400" b="1" dirty="0" smtClean="0">
              <a:latin typeface="Arial" charset="0"/>
              <a:cs typeface="Arial" charset="0"/>
            </a:endParaRPr>
          </a:p>
          <a:p>
            <a:endParaRPr lang="en-GB" sz="2400" b="1" dirty="0" smtClean="0">
              <a:latin typeface="Arial" charset="0"/>
              <a:cs typeface="Arial" charset="0"/>
            </a:endParaRPr>
          </a:p>
          <a:p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2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en-GB" sz="2800" b="1" dirty="0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>
          <a:xfrm>
            <a:off x="468313" y="1628775"/>
            <a:ext cx="8229600" cy="4708525"/>
          </a:xfrm>
        </p:spPr>
        <p:txBody>
          <a:bodyPr/>
          <a:lstStyle/>
          <a:p>
            <a:r>
              <a:rPr lang="en-GB" sz="2400" b="1" dirty="0" smtClean="0">
                <a:latin typeface="Arial" charset="0"/>
                <a:cs typeface="Arial" charset="0"/>
              </a:rPr>
              <a:t>The MIS must provide the right information to the right person at the right time, in the right format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Understanding decision making process is the key to developing effective DSS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DSS are usually used in situations with unstructured or semi structured decisions</a:t>
            </a:r>
            <a:endParaRPr lang="en-GB" sz="2400" b="1" dirty="0" smtClean="0">
              <a:latin typeface="Arial" charset="0"/>
              <a:cs typeface="Arial" charset="0"/>
            </a:endParaRPr>
          </a:p>
          <a:p>
            <a:r>
              <a:rPr lang="en-GB" sz="2400" b="1" dirty="0" smtClean="0">
                <a:latin typeface="Arial" charset="0"/>
                <a:cs typeface="Arial" charset="0"/>
              </a:rPr>
              <a:t>DDSS help in achieving Decision making with collaboration</a:t>
            </a:r>
          </a:p>
          <a:p>
            <a:r>
              <a:rPr lang="en-GB" sz="2400" b="1" dirty="0" smtClean="0">
                <a:latin typeface="Arial" charset="0"/>
                <a:cs typeface="Arial" charset="0"/>
              </a:rPr>
              <a:t>ESS perform sophisticated data analysis and high degree of specialization</a:t>
            </a:r>
            <a:endParaRPr lang="en-GB" sz="2400" b="1" dirty="0" smtClean="0">
              <a:latin typeface="Arial" charset="0"/>
              <a:cs typeface="Arial" charset="0"/>
            </a:endParaRPr>
          </a:p>
          <a:p>
            <a:endParaRPr lang="en-GB" sz="1800" dirty="0">
              <a:latin typeface="Arial" charset="0"/>
              <a:cs typeface="Arial" charset="0"/>
            </a:endParaRPr>
          </a:p>
          <a:p>
            <a:pPr lvl="1"/>
            <a:endParaRPr lang="en-GB" sz="18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739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733</Words>
  <Application>Microsoft Office PowerPoint</Application>
  <PresentationFormat>On-screen Show (4:3)</PresentationFormat>
  <Paragraphs>103</Paragraphs>
  <Slides>14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Module 3: Business Information Systems</vt:lpstr>
      <vt:lpstr>Decision Support Systems</vt:lpstr>
      <vt:lpstr>Characteristics of Decision Support System</vt:lpstr>
      <vt:lpstr>Capabilities of Decision Support System</vt:lpstr>
      <vt:lpstr>Components of Decision Support System</vt:lpstr>
      <vt:lpstr>Components of Decision Support System</vt:lpstr>
      <vt:lpstr>Components of Decision Support System</vt:lpstr>
      <vt:lpstr>Decision Support Systems and Business Intelligence</vt:lpstr>
      <vt:lpstr>Decision Support Systems and Business Intelligence</vt:lpstr>
      <vt:lpstr>Group Support Systems</vt:lpstr>
      <vt:lpstr>Group Support Systems</vt:lpstr>
      <vt:lpstr>Executive Support Systems</vt:lpstr>
      <vt:lpstr>Capabilities of Executive Support Systems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Business Information Systems</dc:title>
  <dc:creator>NTS</dc:creator>
  <cp:lastModifiedBy>NTS</cp:lastModifiedBy>
  <cp:revision>7</cp:revision>
  <dcterms:created xsi:type="dcterms:W3CDTF">2013-11-25T07:26:00Z</dcterms:created>
  <dcterms:modified xsi:type="dcterms:W3CDTF">2013-11-25T09:30:00Z</dcterms:modified>
</cp:coreProperties>
</file>