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72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574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08/11/2013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2: Information </a:t>
            </a:r>
            <a:r>
              <a:rPr lang="en-GB" dirty="0" smtClean="0">
                <a:latin typeface="Arial Black" panose="020B0A04020102020204" pitchFamily="34" charset="0"/>
              </a:rPr>
              <a:t>Technology </a:t>
            </a:r>
            <a:r>
              <a:rPr lang="en-GB" dirty="0" smtClean="0">
                <a:latin typeface="Arial Black" panose="020B0A04020102020204" pitchFamily="34" charset="0"/>
              </a:rPr>
              <a:t>Infrastructure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7: Information Systems Security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reasons for Information Systems’ vulnerabilities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reasons for security for business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different types of threats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components of an organizational framework for security and control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various tools and technologies for safeguarding IS</a:t>
            </a: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and Control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Policies, procedures, and technical measures used to prevent unauthorized access, alteration, theft or physical damage to Information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Methods, policies, and organizational procedures that ensure that safety of the organizational assets; the accuracy and reliability or records; operational adherence to management standards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8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Why Systems are Vulnerable?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lnSpcReduction="10000"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stored in electronic form is vulnerable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communication network, breach can occur at any access point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Steal data, alter messages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Intruders with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attacks disrupts Web sites operations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Hardware breakdowns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Bad configuring, improper installation, or unauthorized changes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Offshore partnering also adds to system vulnerability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Portability makes cell phones, smart phones, tablets to be easily stolen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Apps for mobile phones can be used to malicious purposes</a:t>
            </a:r>
          </a:p>
        </p:txBody>
      </p:sp>
    </p:spTree>
    <p:extLst>
      <p:ext uri="{BB962C8B-B14F-4D97-AF65-F5344CB8AC3E}">
        <p14:creationId xmlns:p14="http://schemas.microsoft.com/office/powerpoint/2010/main" xmlns="" val="4354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and Wireless Security Challenges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more vulnerable than internal networks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Widespread impact of attack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Always-on connection have fixed address becomes fixed target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Also most VoIP transmission is not encrypted, so susceptible to interception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Vulnerability also increases because of e-mails, IMs and peer-to-peer(P2P) file sharing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648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Security Challenges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 is vulnerable because radio frequency bands are easier to scan (eavesdropping)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Hackers use wireless cards, external antenna and hacking software to intrude into WLANs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Sniffer programs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OS have the ability to identify the SSID of the network, and configures the NIC accordingly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Wired Equivalent Privacy (WEP)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standard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Allows access point users to share a 40-bit encrypted password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Stronger encryption: WPA2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7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Malicious Software (Malware)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Virus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Malicious software program that attaches itself to another program or file to be executed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Mostly they deliver a ‘payload’, (just a message or destroys data)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Spread from computer to computer, triggered by human actions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Copy themselves from computer to computer through 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Destroy data and halt operations of computer network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Usually come through downloaded programs, e-mail attachments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Malware target mobile devices too, thus being a serious threat to enterprise computing</a:t>
            </a:r>
          </a:p>
        </p:txBody>
      </p:sp>
    </p:spTree>
    <p:extLst>
      <p:ext uri="{BB962C8B-B14F-4D97-AF65-F5344CB8AC3E}">
        <p14:creationId xmlns:p14="http://schemas.microsoft.com/office/powerpoint/2010/main" xmlns="" val="38506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Malicious Software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Trojan Horse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Looks like a legitimate program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Does not replicate itself, but creates way for virus and other malicious code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the Greek Trojan war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SQL injection attacks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Malware that takes advantage of vulnerabilities in poorly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coded web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Enter data into online form to check for vulnerability to a SQL injection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Spyware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Small programs that temporarily install themselves on the computer to monitor web surfing for advertising, but they also act as malware, affecting the computer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 and Computer Crime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Accessing a computer system unauthorized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Usually “cracker” is an individual with criminal intent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Find weaknesses in the security features of web sites or computer systems</a:t>
            </a:r>
          </a:p>
          <a:p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CyberVandalism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Intentional disruption, defacement of web site or corporate information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Spoofing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Hackers hide themselves behind fake ids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involves redirecting a Web link to a fake ones that looks like the original site</a:t>
            </a:r>
          </a:p>
        </p:txBody>
      </p:sp>
    </p:spTree>
    <p:extLst>
      <p:ext uri="{BB962C8B-B14F-4D97-AF65-F5344CB8AC3E}">
        <p14:creationId xmlns:p14="http://schemas.microsoft.com/office/powerpoint/2010/main" xmlns="" val="3704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 and Computer Crime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Sniffing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Eavesdropping program that monitors information traveling over a 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They have a legitimate use as well, but  otherwise can be very lethal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Attack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Hackers flood a network server or web server will many requests for services to crash the 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 e-commerce sites, these attacks can be costly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42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 and Computer Crime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Crime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“Any violations of criminal law that involve a knowledge of computer technology for their perpetration, investigation or prosecution”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7123025"/>
              </p:ext>
            </p:extLst>
          </p:nvPr>
        </p:nvGraphicFramePr>
        <p:xfrm>
          <a:off x="611560" y="2852936"/>
          <a:ext cx="7920880" cy="25958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960440"/>
                <a:gridCol w="396044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Computers as targets of</a:t>
                      </a:r>
                      <a:r>
                        <a:rPr lang="en-GB" sz="1400" baseline="0" dirty="0" smtClean="0"/>
                        <a:t> crime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Computer 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dirty="0" smtClean="0"/>
                        <a:t>as instruments of crime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Breaching the confidentiality of protected computerized data</a:t>
                      </a:r>
                    </a:p>
                    <a:p>
                      <a:r>
                        <a:rPr lang="en-GB" sz="1400" dirty="0" smtClean="0"/>
                        <a:t>Accessing a computer without authority</a:t>
                      </a:r>
                    </a:p>
                    <a:p>
                      <a:r>
                        <a:rPr lang="en-GB" sz="1400" dirty="0" smtClean="0"/>
                        <a:t>Accessing a protected computer to commit fraud</a:t>
                      </a:r>
                    </a:p>
                    <a:p>
                      <a:r>
                        <a:rPr lang="en-GB" sz="1400" dirty="0" smtClean="0"/>
                        <a:t>Accessing</a:t>
                      </a:r>
                      <a:r>
                        <a:rPr lang="en-GB" sz="1400" baseline="0" dirty="0" smtClean="0"/>
                        <a:t> a protected computer to cause damage</a:t>
                      </a:r>
                    </a:p>
                    <a:p>
                      <a:r>
                        <a:rPr lang="en-GB" sz="1400" baseline="0" dirty="0" smtClean="0"/>
                        <a:t>Transmitting a program that intentionally causes damage</a:t>
                      </a:r>
                    </a:p>
                    <a:p>
                      <a:r>
                        <a:rPr lang="en-GB" sz="1400" baseline="0" dirty="0" smtClean="0"/>
                        <a:t>Threatening to cause damage to protected computer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Theft of trade secrets</a:t>
                      </a:r>
                    </a:p>
                    <a:p>
                      <a:r>
                        <a:rPr lang="en-GB" sz="1400" dirty="0" smtClean="0"/>
                        <a:t>Unauthorized copying</a:t>
                      </a:r>
                      <a:r>
                        <a:rPr lang="en-GB" sz="1400" baseline="0" dirty="0" smtClean="0"/>
                        <a:t> of software or copyrighted intellectual property</a:t>
                      </a:r>
                    </a:p>
                    <a:p>
                      <a:r>
                        <a:rPr lang="en-GB" sz="1400" baseline="0" dirty="0" smtClean="0"/>
                        <a:t>Schemes to defraud</a:t>
                      </a:r>
                    </a:p>
                    <a:p>
                      <a:r>
                        <a:rPr lang="en-GB" sz="1400" baseline="0" dirty="0" smtClean="0"/>
                        <a:t>Using e-mail for threats and harassment</a:t>
                      </a:r>
                    </a:p>
                    <a:p>
                      <a:r>
                        <a:rPr lang="en-GB" sz="1400" baseline="0" dirty="0" smtClean="0"/>
                        <a:t>Intentionally attempting to intercept electronic communication</a:t>
                      </a:r>
                    </a:p>
                    <a:p>
                      <a:r>
                        <a:rPr lang="en-GB" sz="1400" baseline="0" dirty="0" smtClean="0"/>
                        <a:t>Illegally accessing stored electronic documents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7121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 and Computer Crime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Identity Theft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Crime in which an imposter obtains key pieces of key personal information to impersonate someone else,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Credit card theft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Phishing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Setting up fake web sites or sending fake e-mails that look legitimate to ask users for personal data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Pharming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Redirects users to fake web page even when they have entered the correct web address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Happens when ISP companies have flawed software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Cyberterrorism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Cyber attacks that target software that run electric power grids, air traffic control, or bank networks (on large scale)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241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Value of Security and Control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Usually businesses don’t put much effort in security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However, security and control is critical to businesses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They lose 2.1% of market value if security breach happens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Valuable and confidential info needs protection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Inadequacy can lead to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Legal liability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exposure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Implementation Advantages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High return on investment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Employee productivity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Lower operational costs 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28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Evidence and Computer Forensics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Nowadays, legal cases rely on digital data stored on storage media along with e-mail and e-commerce transactions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lectronic document policy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Records organized, discarded not too soon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Forensics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scientific collection, examination, authentication, preservation and analysis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 data retrieved from storage media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Used for court evidence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includes ambient data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Firm’s contingency planning process should have awareness of this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000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When Antivirus software cripples your computers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Company: McAfee – prominent antivirus software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Product: </a:t>
            </a:r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AntiVirus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Plus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Problem: released an update that caused the computers to crash and failed to reboot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Lost network capability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Couldn’t detect USB drives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Usually Windows XP service pack 3, McAfee 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VirusScan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version 8.7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Conducted investigation to figure out ‘why’ was the mistake made and ‘who’ got affected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979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When Antivirus software cripples your computers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Users did not receive a warning  that svchost.exe was going to be quarantined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Quality assurance failed to detect the critical error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Testing was not conducted on the mentioned operating system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Created a “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SuperDAT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Remediation tool” to fix the problem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454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When Antivirus software cripples your computers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factors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Did not apply proper quality assurance procedures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factors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Had recently changed their QA environment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factors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users did not receive a warning that a critical file will be quarantined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Impact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Damage an antivirus company’s reputation because people blindly trust such companies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Customer’s businesses became non-functional and had to shut down until computers were fixed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401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1388</TotalTime>
  <Words>1068</Words>
  <Application>Microsoft Office PowerPoint</Application>
  <PresentationFormat>On-screen Show (4:3)</PresentationFormat>
  <Paragraphs>147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MIS</vt:lpstr>
      <vt:lpstr>Module 2: Information Technology Infrastructure</vt:lpstr>
      <vt:lpstr>Learning Objectives</vt:lpstr>
      <vt:lpstr>Security and Control</vt:lpstr>
      <vt:lpstr>Why Systems are Vulnerable?</vt:lpstr>
      <vt:lpstr>Internet and Wireless Security Challenges</vt:lpstr>
      <vt:lpstr>Wireless Security Challenges</vt:lpstr>
      <vt:lpstr>Malicious Software (Malware)</vt:lpstr>
      <vt:lpstr>Malicious Software</vt:lpstr>
      <vt:lpstr>Hacking and Computer Crime</vt:lpstr>
      <vt:lpstr>Hacking and Computer Crime</vt:lpstr>
      <vt:lpstr>Hacking and Computer Crime</vt:lpstr>
      <vt:lpstr>Hacking and Computer Crime</vt:lpstr>
      <vt:lpstr>Business Value of Security and Control</vt:lpstr>
      <vt:lpstr>Electronic Evidence and Computer Forensics</vt:lpstr>
      <vt:lpstr>Case Study: When Antivirus software cripples your computers</vt:lpstr>
      <vt:lpstr>Case Study: When Antivirus software cripples your computers</vt:lpstr>
      <vt:lpstr>Case Study: When Antivirus software cripples your computers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NTS</cp:lastModifiedBy>
  <cp:revision>46</cp:revision>
  <dcterms:created xsi:type="dcterms:W3CDTF">2013-11-07T08:12:00Z</dcterms:created>
  <dcterms:modified xsi:type="dcterms:W3CDTF">2013-11-08T07:43:28Z</dcterms:modified>
</cp:coreProperties>
</file>