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9" r:id="rId11"/>
    <p:sldId id="270" r:id="rId12"/>
    <p:sldId id="271" r:id="rId13"/>
    <p:sldId id="272" r:id="rId14"/>
    <p:sldId id="266" r:id="rId15"/>
    <p:sldId id="268" r:id="rId16"/>
    <p:sldId id="265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01/11/2013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8841"/>
            <a:ext cx="7772400" cy="161161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6: Telecommunications, Internet and Wireless Technology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telecommunication media and hardware required for transmission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network types and key networking technologies (including protocols)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principle technologies and standards for wireless networking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several telecommunication applications that orgs benefit from today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how Internet works and its support for communications and e-business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transmission of signals for communication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general model of telecommunication consists of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sending device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medium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communication device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receiving unit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06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medium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Any material substance that carries an electronic signal to support communications between sending and receiving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Divided into one or more communication channels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Classified as simplex, half duplex, full duplex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Characteristics: 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Bandwidth: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rate at which data is exchanged (bps)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Higher bandwidth, more channel transmits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Broadband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Latency: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time it takes a signal to travel from one location to another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Best combo: high bandwidth, low latency</a:t>
            </a: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08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transmission medium</a:t>
            </a: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6121121"/>
              </p:ext>
            </p:extLst>
          </p:nvPr>
        </p:nvGraphicFramePr>
        <p:xfrm>
          <a:off x="899592" y="2051680"/>
          <a:ext cx="7416824" cy="44805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54206"/>
                <a:gridCol w="1854206"/>
                <a:gridCol w="1854206"/>
                <a:gridCol w="1854206"/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Media 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Description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Advantages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Disadvantages</a:t>
                      </a:r>
                      <a:endParaRPr lang="en-GB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Twisted pair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Twisted pair of</a:t>
                      </a:r>
                      <a:r>
                        <a:rPr lang="en-GB" baseline="0" dirty="0" smtClean="0"/>
                        <a:t> copper wires, insulated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Used for</a:t>
                      </a:r>
                      <a:r>
                        <a:rPr lang="en-GB" baseline="0" dirty="0" smtClean="0"/>
                        <a:t> telephone services, widely available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Transmission speed and distance limitation</a:t>
                      </a:r>
                      <a:endParaRPr lang="en-GB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Coaxial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Inner conductor wire surrounded by insulation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Cleaner and faster</a:t>
                      </a:r>
                      <a:r>
                        <a:rPr lang="en-GB" baseline="0" dirty="0" smtClean="0"/>
                        <a:t> data transfer than twisted pair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More expensive</a:t>
                      </a:r>
                      <a:r>
                        <a:rPr lang="en-GB" baseline="0" dirty="0" smtClean="0"/>
                        <a:t> than twisted pair</a:t>
                      </a:r>
                      <a:endParaRPr lang="en-GB" dirty="0"/>
                    </a:p>
                  </a:txBody>
                  <a:tcPr/>
                </a:tc>
              </a:tr>
              <a:tr h="284584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Fiber</a:t>
                      </a:r>
                      <a:r>
                        <a:rPr lang="en-GB" dirty="0" smtClean="0"/>
                        <a:t>-Optic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Extremely thin glass strands bound together in a sheathing, uses light to transmit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Less diameter, less distortion and high transmission rate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Expensive to purchase and install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770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transmission medium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Microwave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frequency, high speed signal(300MHz to 300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Ghz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Line of sight transmission between earth based receivers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Satellite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also operates on microwave frequency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Amplifies a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signal and broadcasts it at different frequencies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Geostationary, LEO, VSAT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send/receive wirelessly (30Hz to 300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Mhz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Infrared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Infrared light waves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Line of sight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IrDA port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8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Hardware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Modem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device that converts digital signals to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analog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signals (modulation) and vice versa (demodulation) 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 modem, cable modem, DSL modem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Device that connect network components, sending a packet of data to all other connected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Smarter than hub, forward data to specific destination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 Card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 device, connection medium for linking network components</a:t>
            </a:r>
          </a:p>
          <a:p>
            <a:pPr lvl="2"/>
            <a:endParaRPr lang="en-GB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228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Hardware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Router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Connects multiple computers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Transmitting packets to destination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May have built in firewall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WAP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Allows transferring data wirelessly or to a wired network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speed antennas</a:t>
            </a: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89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network consists of two or more connected computers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simple network contains: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Client computer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Dedicated server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Connection medium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operating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Hub/switch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1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743" y="1772816"/>
            <a:ext cx="7335681" cy="3744415"/>
          </a:xfrm>
        </p:spPr>
      </p:pic>
    </p:spTree>
    <p:extLst>
      <p:ext uri="{BB962C8B-B14F-4D97-AF65-F5344CB8AC3E}">
        <p14:creationId xmlns:p14="http://schemas.microsoft.com/office/powerpoint/2010/main" xmlns="" val="30598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Wired Network with Hub/Switch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706396"/>
            <a:ext cx="6840760" cy="4268635"/>
          </a:xfrm>
        </p:spPr>
      </p:pic>
    </p:spTree>
    <p:extLst>
      <p:ext uri="{BB962C8B-B14F-4D97-AF65-F5344CB8AC3E}">
        <p14:creationId xmlns:p14="http://schemas.microsoft.com/office/powerpoint/2010/main" xmlns="" val="228502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Two router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9573" y="1628801"/>
            <a:ext cx="6901726" cy="4320480"/>
          </a:xfrm>
        </p:spPr>
      </p:pic>
    </p:spTree>
    <p:extLst>
      <p:ext uri="{BB962C8B-B14F-4D97-AF65-F5344CB8AC3E}">
        <p14:creationId xmlns:p14="http://schemas.microsoft.com/office/powerpoint/2010/main" xmlns="" val="3917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Hybrid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844824"/>
            <a:ext cx="6577653" cy="4104455"/>
          </a:xfrm>
        </p:spPr>
      </p:pic>
    </p:spTree>
    <p:extLst>
      <p:ext uri="{BB962C8B-B14F-4D97-AF65-F5344CB8AC3E}">
        <p14:creationId xmlns:p14="http://schemas.microsoft.com/office/powerpoint/2010/main" xmlns="" val="27284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Networks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Local Area Networks (LAN):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connects computer systems and devices within a small area, typically they are wired into office buildings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Computers must be equipped with the correct interface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Client/Server architecture: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One computer is dedicated network file server, providing access to resources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Ethernet: LAN standard for physical medium (10 Mbps)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Fast Ethernet (100Mps), Gigabit Ethernet (1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Gbps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Peer-to-peer architecture: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used in very small networks, different computers can exchange data by direct access and also peripheral devices. Useful for small businesses</a:t>
            </a:r>
          </a:p>
          <a:p>
            <a:pPr lvl="1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Metropolitan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 Networks (MAN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): 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connects computers systems within a campus or a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Range of 30-90 miles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9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Networks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Wide Area Networks (WAN):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Networks: connects large geographical regions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– world’s largest WAN</a:t>
            </a: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Mesh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Networking: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way to route communications among network nodes by allowing for continuous connections and reconfiguration around blocked paths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Robust, if one node fails, others can still communicate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Can be used to provide Internet access, secure connections to corporate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VoIP calls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60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Digital Networking Technologies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Client/Server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Distributed computing model, some processing power on client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Linked to network to server computers, sets rules for communication, provides every client with an address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Packet Switching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Slicing digital messages into packets, sending them over communication paths, reassembling at destination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Transmitted through routers</a:t>
            </a:r>
          </a:p>
        </p:txBody>
      </p:sp>
    </p:spTree>
    <p:extLst>
      <p:ext uri="{BB962C8B-B14F-4D97-AF65-F5344CB8AC3E}">
        <p14:creationId xmlns:p14="http://schemas.microsoft.com/office/powerpoint/2010/main" xmlns="" val="38802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Digital Networking Technologies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TCP/IP Connectivity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Protocol: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set of rules and procedures concerning transmission of information between 2 points in a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Now only worldwide standard Transmission Control Protocol/Internet Protocol (TCP/IP) is used with any kind of hardware for networking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TCP: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handles movement of data between computers, sequencing packets and acknowledging sending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IP: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delivery of packets and reassembling during transmission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50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1371</TotalTime>
  <Words>771</Words>
  <Application>Microsoft Office PowerPoint</Application>
  <PresentationFormat>On-screen Show (4:3)</PresentationFormat>
  <Paragraphs>125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MIS</vt:lpstr>
      <vt:lpstr>Module 2: Information Technology Infrastructure</vt:lpstr>
      <vt:lpstr>Learning Objectives</vt:lpstr>
      <vt:lpstr>Intro to Telecommunications</vt:lpstr>
      <vt:lpstr>Intro to telecommunications</vt:lpstr>
      <vt:lpstr>Intro to telecommunications</vt:lpstr>
      <vt:lpstr>Intro to telecommunications</vt:lpstr>
      <vt:lpstr>Intro to telecommunications</vt:lpstr>
      <vt:lpstr>Intro to telecommunications</vt:lpstr>
      <vt:lpstr>Computer Network </vt:lpstr>
      <vt:lpstr>Computer Network </vt:lpstr>
      <vt:lpstr>Wired Network with Hub/Switch </vt:lpstr>
      <vt:lpstr>Two router Network </vt:lpstr>
      <vt:lpstr>Hybrid Network </vt:lpstr>
      <vt:lpstr>Computer Network </vt:lpstr>
      <vt:lpstr>Computer Network </vt:lpstr>
      <vt:lpstr>Key Digital Networking Technologies </vt:lpstr>
      <vt:lpstr>Key Digital Networking Technologies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NTS</cp:lastModifiedBy>
  <cp:revision>41</cp:revision>
  <dcterms:created xsi:type="dcterms:W3CDTF">2013-10-31T08:17:25Z</dcterms:created>
  <dcterms:modified xsi:type="dcterms:W3CDTF">2013-11-01T07:35:31Z</dcterms:modified>
</cp:coreProperties>
</file>