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diagrams/colors1.xml" ContentType="application/vnd.openxmlformats-officedocument.drawingml.diagramColors+xml"/>
  <Override PartName="/ppt/diagrams/drawing2.xml" ContentType="application/vnd.ms-office.drawingml.diagramDrawing+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diagrams/quickStyle2.xml" ContentType="application/vnd.openxmlformats-officedocument.drawingml.diagramStyl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9.xml" ContentType="application/vnd.openxmlformats-officedocument.presentationml.notesSlide+xml"/>
  <Override PartName="/ppt/diagrams/layout1.xml" ContentType="application/vnd.openxmlformats-officedocument.drawingml.diagramLayout+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diagrams/data2.xml" ContentType="application/vnd.openxmlformats-officedocument.drawingml.diagramData+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diagrams/colors2.xml" ContentType="application/vnd.openxmlformats-officedocument.drawingml.diagramColors+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0.xml" ContentType="application/vnd.openxmlformats-officedocument.presentationml.slideLayout+xml"/>
  <Default Extension="vml" ContentType="application/vnd.openxmlformats-officedocument.vmlDrawing"/>
  <Default Extension="gif" ContentType="image/gif"/>
  <Override PartName="/ppt/notesSlides/notesSlide8.xml" ContentType="application/vnd.openxmlformats-officedocument.presentationml.notesSlide+xml"/>
  <Override PartName="/ppt/diagrams/layout2.xml" ContentType="application/vnd.openxmlformats-officedocument.drawingml.diagram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strictFirstAndLastChars="0" saveSubsetFonts="1" autoCompressPictures="0">
  <p:sldMasterIdLst>
    <p:sldMasterId id="2147483659" r:id="rId1"/>
  </p:sldMasterIdLst>
  <p:notesMasterIdLst>
    <p:notesMasterId r:id="rId33"/>
  </p:notesMasterIdLst>
  <p:handoutMasterIdLst>
    <p:handoutMasterId r:id="rId34"/>
  </p:handoutMasterIdLst>
  <p:sldIdLst>
    <p:sldId id="256" r:id="rId2"/>
    <p:sldId id="393" r:id="rId3"/>
    <p:sldId id="394" r:id="rId4"/>
    <p:sldId id="395" r:id="rId5"/>
    <p:sldId id="397" r:id="rId6"/>
    <p:sldId id="398" r:id="rId7"/>
    <p:sldId id="399" r:id="rId8"/>
    <p:sldId id="360" r:id="rId9"/>
    <p:sldId id="363" r:id="rId10"/>
    <p:sldId id="364" r:id="rId11"/>
    <p:sldId id="365" r:id="rId12"/>
    <p:sldId id="366" r:id="rId13"/>
    <p:sldId id="367" r:id="rId14"/>
    <p:sldId id="400" r:id="rId15"/>
    <p:sldId id="402" r:id="rId16"/>
    <p:sldId id="403" r:id="rId17"/>
    <p:sldId id="404" r:id="rId18"/>
    <p:sldId id="405" r:id="rId19"/>
    <p:sldId id="406" r:id="rId20"/>
    <p:sldId id="408" r:id="rId21"/>
    <p:sldId id="401" r:id="rId22"/>
    <p:sldId id="409" r:id="rId23"/>
    <p:sldId id="412" r:id="rId24"/>
    <p:sldId id="410" r:id="rId25"/>
    <p:sldId id="426" r:id="rId26"/>
    <p:sldId id="414" r:id="rId27"/>
    <p:sldId id="413" r:id="rId28"/>
    <p:sldId id="415" r:id="rId29"/>
    <p:sldId id="370" r:id="rId30"/>
    <p:sldId id="369" r:id="rId31"/>
    <p:sldId id="425" r:id="rId32"/>
  </p:sldIdLst>
  <p:sldSz cx="9144000" cy="6858000" type="screen4x3"/>
  <p:notesSz cx="6858000" cy="9144000"/>
  <p:defaultTextStyle>
    <a:defPPr>
      <a:defRPr lang="en-US"/>
    </a:defPPr>
    <a:lvl1pPr algn="l" rtl="0" fontAlgn="base">
      <a:spcBef>
        <a:spcPct val="0"/>
      </a:spcBef>
      <a:spcAft>
        <a:spcPct val="0"/>
      </a:spcAft>
      <a:defRPr sz="2400" kern="1200">
        <a:solidFill>
          <a:schemeClr val="tx1"/>
        </a:solidFill>
        <a:latin typeface="Tahoma" panose="020B0604030504040204" pitchFamily="34" charset="0"/>
        <a:ea typeface="MS PGothic" panose="020B0600070205080204" pitchFamily="34" charset="-128"/>
        <a:cs typeface="+mn-cs"/>
      </a:defRPr>
    </a:lvl1pPr>
    <a:lvl2pPr marL="457200" algn="l" rtl="0" fontAlgn="base">
      <a:spcBef>
        <a:spcPct val="0"/>
      </a:spcBef>
      <a:spcAft>
        <a:spcPct val="0"/>
      </a:spcAft>
      <a:defRPr sz="2400" kern="1200">
        <a:solidFill>
          <a:schemeClr val="tx1"/>
        </a:solidFill>
        <a:latin typeface="Tahoma" panose="020B0604030504040204" pitchFamily="34" charset="0"/>
        <a:ea typeface="MS PGothic" panose="020B0600070205080204" pitchFamily="34" charset="-128"/>
        <a:cs typeface="+mn-cs"/>
      </a:defRPr>
    </a:lvl2pPr>
    <a:lvl3pPr marL="914400" algn="l" rtl="0" fontAlgn="base">
      <a:spcBef>
        <a:spcPct val="0"/>
      </a:spcBef>
      <a:spcAft>
        <a:spcPct val="0"/>
      </a:spcAft>
      <a:defRPr sz="2400" kern="1200">
        <a:solidFill>
          <a:schemeClr val="tx1"/>
        </a:solidFill>
        <a:latin typeface="Tahoma" panose="020B0604030504040204" pitchFamily="34" charset="0"/>
        <a:ea typeface="MS PGothic" panose="020B0600070205080204" pitchFamily="34" charset="-128"/>
        <a:cs typeface="+mn-cs"/>
      </a:defRPr>
    </a:lvl3pPr>
    <a:lvl4pPr marL="1371600" algn="l" rtl="0" fontAlgn="base">
      <a:spcBef>
        <a:spcPct val="0"/>
      </a:spcBef>
      <a:spcAft>
        <a:spcPct val="0"/>
      </a:spcAft>
      <a:defRPr sz="2400" kern="1200">
        <a:solidFill>
          <a:schemeClr val="tx1"/>
        </a:solidFill>
        <a:latin typeface="Tahoma" panose="020B0604030504040204" pitchFamily="34" charset="0"/>
        <a:ea typeface="MS PGothic" panose="020B0600070205080204" pitchFamily="34" charset="-128"/>
        <a:cs typeface="+mn-cs"/>
      </a:defRPr>
    </a:lvl4pPr>
    <a:lvl5pPr marL="1828800" algn="l" rtl="0" fontAlgn="base">
      <a:spcBef>
        <a:spcPct val="0"/>
      </a:spcBef>
      <a:spcAft>
        <a:spcPct val="0"/>
      </a:spcAft>
      <a:defRPr sz="2400" kern="1200">
        <a:solidFill>
          <a:schemeClr val="tx1"/>
        </a:solidFill>
        <a:latin typeface="Tahoma" panose="020B0604030504040204" pitchFamily="34" charset="0"/>
        <a:ea typeface="MS PGothic" panose="020B0600070205080204" pitchFamily="34" charset="-128"/>
        <a:cs typeface="+mn-cs"/>
      </a:defRPr>
    </a:lvl5pPr>
    <a:lvl6pPr marL="2286000" algn="l" defTabSz="914400" rtl="0" eaLnBrk="1" latinLnBrk="0" hangingPunct="1">
      <a:defRPr sz="2400" kern="1200">
        <a:solidFill>
          <a:schemeClr val="tx1"/>
        </a:solidFill>
        <a:latin typeface="Tahoma" panose="020B0604030504040204" pitchFamily="34" charset="0"/>
        <a:ea typeface="MS PGothic" panose="020B0600070205080204" pitchFamily="34" charset="-128"/>
        <a:cs typeface="+mn-cs"/>
      </a:defRPr>
    </a:lvl6pPr>
    <a:lvl7pPr marL="2743200" algn="l" defTabSz="914400" rtl="0" eaLnBrk="1" latinLnBrk="0" hangingPunct="1">
      <a:defRPr sz="2400" kern="1200">
        <a:solidFill>
          <a:schemeClr val="tx1"/>
        </a:solidFill>
        <a:latin typeface="Tahoma" panose="020B0604030504040204" pitchFamily="34" charset="0"/>
        <a:ea typeface="MS PGothic" panose="020B0600070205080204" pitchFamily="34" charset="-128"/>
        <a:cs typeface="+mn-cs"/>
      </a:defRPr>
    </a:lvl7pPr>
    <a:lvl8pPr marL="3200400" algn="l" defTabSz="914400" rtl="0" eaLnBrk="1" latinLnBrk="0" hangingPunct="1">
      <a:defRPr sz="2400" kern="1200">
        <a:solidFill>
          <a:schemeClr val="tx1"/>
        </a:solidFill>
        <a:latin typeface="Tahoma" panose="020B0604030504040204" pitchFamily="34" charset="0"/>
        <a:ea typeface="MS PGothic" panose="020B0600070205080204" pitchFamily="34" charset="-128"/>
        <a:cs typeface="+mn-cs"/>
      </a:defRPr>
    </a:lvl8pPr>
    <a:lvl9pPr marL="3657600" algn="l" defTabSz="914400" rtl="0" eaLnBrk="1" latinLnBrk="0" hangingPunct="1">
      <a:defRPr sz="2400" kern="1200">
        <a:solidFill>
          <a:schemeClr val="tx1"/>
        </a:solidFill>
        <a:latin typeface="Tahoma" panose="020B0604030504040204" pitchFamily="34" charset="0"/>
        <a:ea typeface="MS PGothic" panose="020B0600070205080204" pitchFamily="34" charset="-128"/>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3CC33"/>
    <a:srgbClr val="996BA8"/>
    <a:srgbClr val="FF660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73841" autoAdjust="0"/>
  </p:normalViewPr>
  <p:slideViewPr>
    <p:cSldViewPr>
      <p:cViewPr>
        <p:scale>
          <a:sx n="80" d="100"/>
          <a:sy n="80" d="100"/>
        </p:scale>
        <p:origin x="-1002"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1896"/>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6EF5C21-DD7B-5849-9A86-5BB607522AE2}" type="doc">
      <dgm:prSet loTypeId="urn:microsoft.com/office/officeart/2005/8/layout/bProcess4" loCatId="process" qsTypeId="urn:microsoft.com/office/officeart/2005/8/quickstyle/simple4" qsCatId="simple" csTypeId="urn:microsoft.com/office/officeart/2005/8/colors/accent1_2" csCatId="accent1" phldr="1"/>
      <dgm:spPr/>
      <dgm:t>
        <a:bodyPr/>
        <a:lstStyle/>
        <a:p>
          <a:endParaRPr lang="en-US"/>
        </a:p>
      </dgm:t>
    </dgm:pt>
    <dgm:pt modelId="{6747C23B-A542-FC4F-AE1A-1C27C6083B6C}">
      <dgm:prSet custT="1"/>
      <dgm:spPr/>
      <dgm:t>
        <a:bodyPr/>
        <a:lstStyle/>
        <a:p>
          <a:pPr rtl="0"/>
          <a:r>
            <a:rPr kumimoji="1" lang="en-US" sz="2200" b="1" dirty="0" smtClean="0">
              <a:solidFill>
                <a:schemeClr val="tx2"/>
              </a:solidFill>
              <a:effectLst>
                <a:outerShdw blurRad="38100" dist="38100" dir="2700000" algn="tl">
                  <a:srgbClr val="000000"/>
                </a:outerShdw>
              </a:effectLst>
              <a:latin typeface="+mj-lt"/>
              <a:ea typeface="+mj-ea"/>
              <a:cs typeface="+mj-cs"/>
            </a:rPr>
            <a:t>the wavelength of a signal is the distance occupied by a single cycle</a:t>
          </a:r>
          <a:endParaRPr kumimoji="1" lang="en-US" sz="2200" b="1" dirty="0">
            <a:solidFill>
              <a:schemeClr val="tx2"/>
            </a:solidFill>
            <a:effectLst>
              <a:outerShdw blurRad="38100" dist="38100" dir="2700000" algn="tl">
                <a:srgbClr val="000000"/>
              </a:outerShdw>
            </a:effectLst>
            <a:latin typeface="+mj-lt"/>
            <a:ea typeface="+mj-ea"/>
            <a:cs typeface="+mj-cs"/>
          </a:endParaRPr>
        </a:p>
      </dgm:t>
    </dgm:pt>
    <dgm:pt modelId="{22790EC3-0D2F-1D4A-821C-E3F16B886191}" type="parTrans" cxnId="{190307FC-957F-454E-8E16-06D460459278}">
      <dgm:prSet/>
      <dgm:spPr/>
      <dgm:t>
        <a:bodyPr/>
        <a:lstStyle/>
        <a:p>
          <a:endParaRPr lang="en-US"/>
        </a:p>
      </dgm:t>
    </dgm:pt>
    <dgm:pt modelId="{9F97E7EE-600C-3C45-9A14-D2EF747877D1}" type="sibTrans" cxnId="{190307FC-957F-454E-8E16-06D460459278}">
      <dgm:prSet/>
      <dgm:spPr/>
      <dgm:t>
        <a:bodyPr/>
        <a:lstStyle/>
        <a:p>
          <a:endParaRPr lang="en-US" dirty="0"/>
        </a:p>
      </dgm:t>
    </dgm:pt>
    <dgm:pt modelId="{0085FB0F-E644-6744-A9FC-0EC37AA30235}">
      <dgm:prSet custT="1"/>
      <dgm:spPr/>
      <dgm:t>
        <a:bodyPr/>
        <a:lstStyle/>
        <a:p>
          <a:pPr rtl="0"/>
          <a:r>
            <a:rPr kumimoji="1" lang="en-US" sz="2200" b="1" dirty="0" smtClean="0">
              <a:solidFill>
                <a:schemeClr val="tx2"/>
              </a:solidFill>
              <a:effectLst>
                <a:outerShdw blurRad="38100" dist="38100" dir="2700000" algn="tl">
                  <a:srgbClr val="000000"/>
                </a:outerShdw>
              </a:effectLst>
              <a:latin typeface="+mj-lt"/>
              <a:ea typeface="+mj-ea"/>
              <a:cs typeface="+mj-cs"/>
            </a:rPr>
            <a:t>can also be stated as the distance between two points of corresponding phase of two consecutive cycles</a:t>
          </a:r>
          <a:endParaRPr kumimoji="1" lang="en-US" sz="2200" b="1" dirty="0">
            <a:solidFill>
              <a:schemeClr val="tx2"/>
            </a:solidFill>
            <a:effectLst>
              <a:outerShdw blurRad="38100" dist="38100" dir="2700000" algn="tl">
                <a:srgbClr val="000000"/>
              </a:outerShdw>
            </a:effectLst>
            <a:latin typeface="+mj-lt"/>
            <a:ea typeface="+mj-ea"/>
            <a:cs typeface="+mj-cs"/>
          </a:endParaRPr>
        </a:p>
      </dgm:t>
    </dgm:pt>
    <dgm:pt modelId="{A536B0C4-83ED-C842-B438-056BCC13F578}" type="parTrans" cxnId="{90A9C1D3-96C4-7744-89C0-A62970F384B9}">
      <dgm:prSet/>
      <dgm:spPr/>
      <dgm:t>
        <a:bodyPr/>
        <a:lstStyle/>
        <a:p>
          <a:endParaRPr lang="en-US"/>
        </a:p>
      </dgm:t>
    </dgm:pt>
    <dgm:pt modelId="{3AE79789-1E60-4D4E-814C-A3BE6C09E877}" type="sibTrans" cxnId="{90A9C1D3-96C4-7744-89C0-A62970F384B9}">
      <dgm:prSet/>
      <dgm:spPr/>
      <dgm:t>
        <a:bodyPr/>
        <a:lstStyle/>
        <a:p>
          <a:endParaRPr lang="en-US" dirty="0"/>
        </a:p>
      </dgm:t>
    </dgm:pt>
    <dgm:pt modelId="{6999D847-F8DC-DD41-9366-195BB085CD11}">
      <dgm:prSet custT="1"/>
      <dgm:spPr/>
      <dgm:t>
        <a:bodyPr/>
        <a:lstStyle/>
        <a:p>
          <a:pPr rtl="0"/>
          <a:r>
            <a:rPr kumimoji="1" lang="en-US" sz="2200" b="1" dirty="0" smtClean="0">
              <a:solidFill>
                <a:schemeClr val="tx2"/>
              </a:solidFill>
              <a:effectLst>
                <a:outerShdw blurRad="38100" dist="38100" dir="2700000" algn="tl">
                  <a:srgbClr val="000000"/>
                </a:outerShdw>
              </a:effectLst>
              <a:latin typeface="+mj-lt"/>
              <a:ea typeface="+mj-ea"/>
              <a:cs typeface="+mj-cs"/>
            </a:rPr>
            <a:t>assuming signal velocity v, then the wavelength is related to the period  as </a:t>
          </a:r>
          <a:r>
            <a:rPr kumimoji="1" lang="en-US" sz="2200" b="1" dirty="0" smtClean="0">
              <a:solidFill>
                <a:schemeClr val="tx2"/>
              </a:solidFill>
              <a:effectLst>
                <a:outerShdw blurRad="38100" dist="38100" dir="2700000" algn="tl">
                  <a:srgbClr val="000000"/>
                </a:outerShdw>
              </a:effectLst>
              <a:latin typeface="+mj-lt"/>
              <a:ea typeface="+mj-ea"/>
              <a:cs typeface="+mj-cs"/>
              <a:sym typeface="Symbol"/>
            </a:rPr>
            <a:t></a:t>
          </a:r>
          <a:r>
            <a:rPr kumimoji="1" lang="en-US" sz="2200" b="1" dirty="0" smtClean="0">
              <a:solidFill>
                <a:schemeClr val="tx2"/>
              </a:solidFill>
              <a:effectLst>
                <a:outerShdw blurRad="38100" dist="38100" dir="2700000" algn="tl">
                  <a:srgbClr val="000000"/>
                </a:outerShdw>
              </a:effectLst>
              <a:latin typeface="+mj-lt"/>
              <a:ea typeface="+mj-ea"/>
              <a:cs typeface="+mj-cs"/>
            </a:rPr>
            <a:t> = vT</a:t>
          </a:r>
        </a:p>
      </dgm:t>
    </dgm:pt>
    <dgm:pt modelId="{BFEACB9A-B167-A347-9265-5FEBA6333F7B}" type="parTrans" cxnId="{1FC828E7-F5A3-804E-B9B7-9459E8844DD2}">
      <dgm:prSet/>
      <dgm:spPr/>
      <dgm:t>
        <a:bodyPr/>
        <a:lstStyle/>
        <a:p>
          <a:endParaRPr lang="en-US"/>
        </a:p>
      </dgm:t>
    </dgm:pt>
    <dgm:pt modelId="{AA09D569-591F-9F40-9D27-7064401CEBFB}" type="sibTrans" cxnId="{1FC828E7-F5A3-804E-B9B7-9459E8844DD2}">
      <dgm:prSet/>
      <dgm:spPr/>
      <dgm:t>
        <a:bodyPr/>
        <a:lstStyle/>
        <a:p>
          <a:endParaRPr lang="en-US" dirty="0"/>
        </a:p>
      </dgm:t>
    </dgm:pt>
    <dgm:pt modelId="{FD49AD91-C411-DF41-9647-3B27B2DFF093}">
      <dgm:prSet custT="1"/>
      <dgm:spPr/>
      <dgm:t>
        <a:bodyPr/>
        <a:lstStyle/>
        <a:p>
          <a:pPr rtl="0"/>
          <a:r>
            <a:rPr kumimoji="1" lang="en-US" sz="2800" b="1" dirty="0" smtClean="0">
              <a:solidFill>
                <a:schemeClr val="tx2"/>
              </a:solidFill>
              <a:effectLst>
                <a:outerShdw blurRad="38100" dist="38100" dir="2700000" algn="tl">
                  <a:srgbClr val="000000"/>
                </a:outerShdw>
              </a:effectLst>
              <a:latin typeface="+mj-lt"/>
              <a:ea typeface="+mj-ea"/>
              <a:cs typeface="+mj-cs"/>
            </a:rPr>
            <a:t>or equivalently </a:t>
          </a:r>
          <a:r>
            <a:rPr kumimoji="1" lang="en-US" sz="2800" b="1" dirty="0" smtClean="0">
              <a:solidFill>
                <a:schemeClr val="tx2"/>
              </a:solidFill>
              <a:effectLst>
                <a:outerShdw blurRad="38100" dist="38100" dir="2700000" algn="tl">
                  <a:srgbClr val="000000"/>
                </a:outerShdw>
              </a:effectLst>
              <a:latin typeface="+mj-lt"/>
              <a:ea typeface="+mj-ea"/>
              <a:cs typeface="+mj-cs"/>
              <a:sym typeface="Symbol"/>
            </a:rPr>
            <a:t></a:t>
          </a:r>
          <a:r>
            <a:rPr kumimoji="1" lang="en-US" sz="2800" b="1" dirty="0" smtClean="0">
              <a:solidFill>
                <a:schemeClr val="tx2"/>
              </a:solidFill>
              <a:effectLst>
                <a:outerShdw blurRad="38100" dist="38100" dir="2700000" algn="tl">
                  <a:srgbClr val="000000"/>
                </a:outerShdw>
              </a:effectLst>
              <a:latin typeface="+mj-lt"/>
              <a:ea typeface="+mj-ea"/>
              <a:cs typeface="+mj-cs"/>
            </a:rPr>
            <a:t>f = v</a:t>
          </a:r>
        </a:p>
      </dgm:t>
    </dgm:pt>
    <dgm:pt modelId="{71D0E381-3290-6F4E-BB67-0A9E761686F3}" type="parTrans" cxnId="{32816DD8-BEA3-AA40-BFDB-A62060F6277F}">
      <dgm:prSet/>
      <dgm:spPr/>
      <dgm:t>
        <a:bodyPr/>
        <a:lstStyle/>
        <a:p>
          <a:endParaRPr lang="en-US"/>
        </a:p>
      </dgm:t>
    </dgm:pt>
    <dgm:pt modelId="{6ACBD690-BE8B-AD46-A6B1-C04584F1BD29}" type="sibTrans" cxnId="{32816DD8-BEA3-AA40-BFDB-A62060F6277F}">
      <dgm:prSet/>
      <dgm:spPr/>
      <dgm:t>
        <a:bodyPr/>
        <a:lstStyle/>
        <a:p>
          <a:endParaRPr lang="en-US" dirty="0"/>
        </a:p>
      </dgm:t>
    </dgm:pt>
    <dgm:pt modelId="{2EED14C3-1E34-7941-ACB8-F743546BA98B}">
      <dgm:prSet custT="1"/>
      <dgm:spPr/>
      <dgm:t>
        <a:bodyPr/>
        <a:lstStyle/>
        <a:p>
          <a:pPr rtl="0"/>
          <a:r>
            <a:rPr kumimoji="1" lang="en-US" sz="2200" b="1" dirty="0" smtClean="0">
              <a:solidFill>
                <a:schemeClr val="tx2"/>
              </a:solidFill>
              <a:effectLst>
                <a:outerShdw blurRad="38100" dist="38100" dir="2700000" algn="tl">
                  <a:srgbClr val="000000"/>
                </a:outerShdw>
              </a:effectLst>
              <a:latin typeface="+mj-lt"/>
              <a:ea typeface="+mj-ea"/>
              <a:cs typeface="+mj-cs"/>
            </a:rPr>
            <a:t>especially when v=c</a:t>
          </a:r>
        </a:p>
      </dgm:t>
    </dgm:pt>
    <dgm:pt modelId="{CCC620B4-F23A-054D-AB83-E1D500C9467F}" type="parTrans" cxnId="{413D8FCC-18C5-0E41-9AA3-8EA55FD57807}">
      <dgm:prSet/>
      <dgm:spPr/>
      <dgm:t>
        <a:bodyPr/>
        <a:lstStyle/>
        <a:p>
          <a:endParaRPr lang="en-US"/>
        </a:p>
      </dgm:t>
    </dgm:pt>
    <dgm:pt modelId="{06F1843B-79E6-3A44-A191-B827933B30D3}" type="sibTrans" cxnId="{413D8FCC-18C5-0E41-9AA3-8EA55FD57807}">
      <dgm:prSet/>
      <dgm:spPr/>
      <dgm:t>
        <a:bodyPr/>
        <a:lstStyle/>
        <a:p>
          <a:endParaRPr lang="en-US"/>
        </a:p>
      </dgm:t>
    </dgm:pt>
    <dgm:pt modelId="{0AC8D13C-296C-094A-812F-B27CCFACBB3A}">
      <dgm:prSet custT="1"/>
      <dgm:spPr/>
      <dgm:t>
        <a:bodyPr/>
        <a:lstStyle/>
        <a:p>
          <a:pPr rtl="0"/>
          <a:r>
            <a:rPr kumimoji="1" lang="en-US" sz="2200" b="1" dirty="0" smtClean="0">
              <a:solidFill>
                <a:schemeClr val="tx2"/>
              </a:solidFill>
              <a:effectLst>
                <a:outerShdw blurRad="38100" dist="38100" dir="2700000" algn="tl">
                  <a:srgbClr val="000000"/>
                </a:outerShdw>
              </a:effectLst>
              <a:latin typeface="+mj-lt"/>
              <a:ea typeface="+mj-ea"/>
              <a:cs typeface="+mj-cs"/>
            </a:rPr>
            <a:t>c = 3*108 ms-1 (speed of light in free space)</a:t>
          </a:r>
        </a:p>
      </dgm:t>
    </dgm:pt>
    <dgm:pt modelId="{0793E2C8-8021-4746-A194-090D24017FCA}" type="sibTrans" cxnId="{154BC226-0A7E-5244-BD80-C9EC25C61AEC}">
      <dgm:prSet/>
      <dgm:spPr/>
      <dgm:t>
        <a:bodyPr/>
        <a:lstStyle/>
        <a:p>
          <a:endParaRPr lang="en-US"/>
        </a:p>
      </dgm:t>
    </dgm:pt>
    <dgm:pt modelId="{E721E7F1-F4BB-D948-B985-0C96D1DED1CB}" type="parTrans" cxnId="{154BC226-0A7E-5244-BD80-C9EC25C61AEC}">
      <dgm:prSet/>
      <dgm:spPr/>
      <dgm:t>
        <a:bodyPr/>
        <a:lstStyle/>
        <a:p>
          <a:endParaRPr lang="en-US"/>
        </a:p>
      </dgm:t>
    </dgm:pt>
    <dgm:pt modelId="{65D84C18-ACD7-8C46-8637-720BDCB53E74}" type="pres">
      <dgm:prSet presAssocID="{06EF5C21-DD7B-5849-9A86-5BB607522AE2}" presName="Name0" presStyleCnt="0">
        <dgm:presLayoutVars>
          <dgm:dir/>
          <dgm:resizeHandles/>
        </dgm:presLayoutVars>
      </dgm:prSet>
      <dgm:spPr/>
      <dgm:t>
        <a:bodyPr/>
        <a:lstStyle/>
        <a:p>
          <a:endParaRPr lang="en-US"/>
        </a:p>
      </dgm:t>
    </dgm:pt>
    <dgm:pt modelId="{7507B84E-B640-F148-8AFF-E4351F6B3FCA}" type="pres">
      <dgm:prSet presAssocID="{6747C23B-A542-FC4F-AE1A-1C27C6083B6C}" presName="compNode" presStyleCnt="0"/>
      <dgm:spPr/>
    </dgm:pt>
    <dgm:pt modelId="{CDFFF359-4062-E04F-A197-C1A69C3F0D2E}" type="pres">
      <dgm:prSet presAssocID="{6747C23B-A542-FC4F-AE1A-1C27C6083B6C}" presName="dummyConnPt" presStyleCnt="0"/>
      <dgm:spPr/>
    </dgm:pt>
    <dgm:pt modelId="{A3E2A8F7-3E28-CE45-9619-D1ED6C400AED}" type="pres">
      <dgm:prSet presAssocID="{6747C23B-A542-FC4F-AE1A-1C27C6083B6C}" presName="node" presStyleLbl="node1" presStyleIdx="0" presStyleCnt="5" custScaleX="109333">
        <dgm:presLayoutVars>
          <dgm:bulletEnabled val="1"/>
        </dgm:presLayoutVars>
      </dgm:prSet>
      <dgm:spPr/>
      <dgm:t>
        <a:bodyPr/>
        <a:lstStyle/>
        <a:p>
          <a:endParaRPr lang="en-US"/>
        </a:p>
      </dgm:t>
    </dgm:pt>
    <dgm:pt modelId="{05C875E0-F2AA-E44E-8288-239635C6A1F7}" type="pres">
      <dgm:prSet presAssocID="{9F97E7EE-600C-3C45-9A14-D2EF747877D1}" presName="sibTrans" presStyleLbl="bgSibTrans2D1" presStyleIdx="0" presStyleCnt="4"/>
      <dgm:spPr/>
      <dgm:t>
        <a:bodyPr/>
        <a:lstStyle/>
        <a:p>
          <a:endParaRPr lang="en-US"/>
        </a:p>
      </dgm:t>
    </dgm:pt>
    <dgm:pt modelId="{DD4858F7-2D66-F74B-A793-DF68108E3850}" type="pres">
      <dgm:prSet presAssocID="{0085FB0F-E644-6744-A9FC-0EC37AA30235}" presName="compNode" presStyleCnt="0"/>
      <dgm:spPr/>
    </dgm:pt>
    <dgm:pt modelId="{A68265BB-CBAC-BD4E-AFC8-DDC64404D122}" type="pres">
      <dgm:prSet presAssocID="{0085FB0F-E644-6744-A9FC-0EC37AA30235}" presName="dummyConnPt" presStyleCnt="0"/>
      <dgm:spPr/>
    </dgm:pt>
    <dgm:pt modelId="{ECFA07E2-8B6B-CF49-BE0A-3D44A4B24E76}" type="pres">
      <dgm:prSet presAssocID="{0085FB0F-E644-6744-A9FC-0EC37AA30235}" presName="node" presStyleLbl="node1" presStyleIdx="1" presStyleCnt="5" custScaleX="145749">
        <dgm:presLayoutVars>
          <dgm:bulletEnabled val="1"/>
        </dgm:presLayoutVars>
      </dgm:prSet>
      <dgm:spPr/>
      <dgm:t>
        <a:bodyPr/>
        <a:lstStyle/>
        <a:p>
          <a:endParaRPr lang="en-US"/>
        </a:p>
      </dgm:t>
    </dgm:pt>
    <dgm:pt modelId="{A9755AFE-B157-7545-B9EA-5FF58A82B03D}" type="pres">
      <dgm:prSet presAssocID="{3AE79789-1E60-4D4E-814C-A3BE6C09E877}" presName="sibTrans" presStyleLbl="bgSibTrans2D1" presStyleIdx="1" presStyleCnt="4"/>
      <dgm:spPr/>
      <dgm:t>
        <a:bodyPr/>
        <a:lstStyle/>
        <a:p>
          <a:endParaRPr lang="en-US"/>
        </a:p>
      </dgm:t>
    </dgm:pt>
    <dgm:pt modelId="{EBC2EFD2-2190-6E40-9857-863F0DB172C0}" type="pres">
      <dgm:prSet presAssocID="{6999D847-F8DC-DD41-9366-195BB085CD11}" presName="compNode" presStyleCnt="0"/>
      <dgm:spPr/>
    </dgm:pt>
    <dgm:pt modelId="{385FD3DD-A715-E540-AD70-0AAAC2B65804}" type="pres">
      <dgm:prSet presAssocID="{6999D847-F8DC-DD41-9366-195BB085CD11}" presName="dummyConnPt" presStyleCnt="0"/>
      <dgm:spPr/>
    </dgm:pt>
    <dgm:pt modelId="{72DCC03E-7C0F-8140-8C02-93862FA7B85F}" type="pres">
      <dgm:prSet presAssocID="{6999D847-F8DC-DD41-9366-195BB085CD11}" presName="node" presStyleLbl="node1" presStyleIdx="2" presStyleCnt="5" custScaleX="132335">
        <dgm:presLayoutVars>
          <dgm:bulletEnabled val="1"/>
        </dgm:presLayoutVars>
      </dgm:prSet>
      <dgm:spPr/>
      <dgm:t>
        <a:bodyPr/>
        <a:lstStyle/>
        <a:p>
          <a:endParaRPr lang="en-US"/>
        </a:p>
      </dgm:t>
    </dgm:pt>
    <dgm:pt modelId="{69AE9777-51D5-8448-A130-4EE11DF584A6}" type="pres">
      <dgm:prSet presAssocID="{AA09D569-591F-9F40-9D27-7064401CEBFB}" presName="sibTrans" presStyleLbl="bgSibTrans2D1" presStyleIdx="2" presStyleCnt="4"/>
      <dgm:spPr/>
      <dgm:t>
        <a:bodyPr/>
        <a:lstStyle/>
        <a:p>
          <a:endParaRPr lang="en-US"/>
        </a:p>
      </dgm:t>
    </dgm:pt>
    <dgm:pt modelId="{DBCECC21-0CE0-C94F-9188-5796268EB3ED}" type="pres">
      <dgm:prSet presAssocID="{FD49AD91-C411-DF41-9647-3B27B2DFF093}" presName="compNode" presStyleCnt="0"/>
      <dgm:spPr/>
    </dgm:pt>
    <dgm:pt modelId="{A71FF643-A659-9F45-8695-10F3DAE297EE}" type="pres">
      <dgm:prSet presAssocID="{FD49AD91-C411-DF41-9647-3B27B2DFF093}" presName="dummyConnPt" presStyleCnt="0"/>
      <dgm:spPr/>
    </dgm:pt>
    <dgm:pt modelId="{6632F21F-7259-A541-AE0A-2CA6ED53CBD5}" type="pres">
      <dgm:prSet presAssocID="{FD49AD91-C411-DF41-9647-3B27B2DFF093}" presName="node" presStyleLbl="node1" presStyleIdx="3" presStyleCnt="5" custLinFactNeighborX="-15522" custLinFactNeighborY="9414">
        <dgm:presLayoutVars>
          <dgm:bulletEnabled val="1"/>
        </dgm:presLayoutVars>
      </dgm:prSet>
      <dgm:spPr/>
      <dgm:t>
        <a:bodyPr/>
        <a:lstStyle/>
        <a:p>
          <a:endParaRPr lang="en-US"/>
        </a:p>
      </dgm:t>
    </dgm:pt>
    <dgm:pt modelId="{EE110798-5C23-B943-BAC5-EAC2DD9A80B2}" type="pres">
      <dgm:prSet presAssocID="{6ACBD690-BE8B-AD46-A6B1-C04584F1BD29}" presName="sibTrans" presStyleLbl="bgSibTrans2D1" presStyleIdx="3" presStyleCnt="4"/>
      <dgm:spPr/>
      <dgm:t>
        <a:bodyPr/>
        <a:lstStyle/>
        <a:p>
          <a:endParaRPr lang="en-US"/>
        </a:p>
      </dgm:t>
    </dgm:pt>
    <dgm:pt modelId="{78F01C15-ED1C-CE4C-87BF-22AEC14AC306}" type="pres">
      <dgm:prSet presAssocID="{2EED14C3-1E34-7941-ACB8-F743546BA98B}" presName="compNode" presStyleCnt="0"/>
      <dgm:spPr/>
    </dgm:pt>
    <dgm:pt modelId="{761AFAB5-A629-6147-AF07-A1D1C7F12474}" type="pres">
      <dgm:prSet presAssocID="{2EED14C3-1E34-7941-ACB8-F743546BA98B}" presName="dummyConnPt" presStyleCnt="0"/>
      <dgm:spPr/>
    </dgm:pt>
    <dgm:pt modelId="{742FAB36-7D4B-194F-9026-D60D2D053063}" type="pres">
      <dgm:prSet presAssocID="{2EED14C3-1E34-7941-ACB8-F743546BA98B}" presName="node" presStyleLbl="node1" presStyleIdx="4" presStyleCnt="5" custScaleX="143249" custLinFactNeighborX="-11787" custLinFactNeighborY="12117">
        <dgm:presLayoutVars>
          <dgm:bulletEnabled val="1"/>
        </dgm:presLayoutVars>
      </dgm:prSet>
      <dgm:spPr/>
      <dgm:t>
        <a:bodyPr/>
        <a:lstStyle/>
        <a:p>
          <a:endParaRPr lang="en-US"/>
        </a:p>
      </dgm:t>
    </dgm:pt>
  </dgm:ptLst>
  <dgm:cxnLst>
    <dgm:cxn modelId="{413D8FCC-18C5-0E41-9AA3-8EA55FD57807}" srcId="{06EF5C21-DD7B-5849-9A86-5BB607522AE2}" destId="{2EED14C3-1E34-7941-ACB8-F743546BA98B}" srcOrd="4" destOrd="0" parTransId="{CCC620B4-F23A-054D-AB83-E1D500C9467F}" sibTransId="{06F1843B-79E6-3A44-A191-B827933B30D3}"/>
    <dgm:cxn modelId="{32816DD8-BEA3-AA40-BFDB-A62060F6277F}" srcId="{06EF5C21-DD7B-5849-9A86-5BB607522AE2}" destId="{FD49AD91-C411-DF41-9647-3B27B2DFF093}" srcOrd="3" destOrd="0" parTransId="{71D0E381-3290-6F4E-BB67-0A9E761686F3}" sibTransId="{6ACBD690-BE8B-AD46-A6B1-C04584F1BD29}"/>
    <dgm:cxn modelId="{2AE25A92-1642-114F-8E63-93C638166F79}" type="presOf" srcId="{3AE79789-1E60-4D4E-814C-A3BE6C09E877}" destId="{A9755AFE-B157-7545-B9EA-5FF58A82B03D}" srcOrd="0" destOrd="0" presId="urn:microsoft.com/office/officeart/2005/8/layout/bProcess4"/>
    <dgm:cxn modelId="{C8EC2F01-DDD7-F846-9955-E729324665A5}" type="presOf" srcId="{9F97E7EE-600C-3C45-9A14-D2EF747877D1}" destId="{05C875E0-F2AA-E44E-8288-239635C6A1F7}" srcOrd="0" destOrd="0" presId="urn:microsoft.com/office/officeart/2005/8/layout/bProcess4"/>
    <dgm:cxn modelId="{FD9DBBF1-F20C-D14F-843C-4DD160EC948C}" type="presOf" srcId="{0AC8D13C-296C-094A-812F-B27CCFACBB3A}" destId="{742FAB36-7D4B-194F-9026-D60D2D053063}" srcOrd="0" destOrd="1" presId="urn:microsoft.com/office/officeart/2005/8/layout/bProcess4"/>
    <dgm:cxn modelId="{1FC828E7-F5A3-804E-B9B7-9459E8844DD2}" srcId="{06EF5C21-DD7B-5849-9A86-5BB607522AE2}" destId="{6999D847-F8DC-DD41-9366-195BB085CD11}" srcOrd="2" destOrd="0" parTransId="{BFEACB9A-B167-A347-9265-5FEBA6333F7B}" sibTransId="{AA09D569-591F-9F40-9D27-7064401CEBFB}"/>
    <dgm:cxn modelId="{0940A41F-A014-C048-BA85-FD58067DE13D}" type="presOf" srcId="{2EED14C3-1E34-7941-ACB8-F743546BA98B}" destId="{742FAB36-7D4B-194F-9026-D60D2D053063}" srcOrd="0" destOrd="0" presId="urn:microsoft.com/office/officeart/2005/8/layout/bProcess4"/>
    <dgm:cxn modelId="{154BC226-0A7E-5244-BD80-C9EC25C61AEC}" srcId="{2EED14C3-1E34-7941-ACB8-F743546BA98B}" destId="{0AC8D13C-296C-094A-812F-B27CCFACBB3A}" srcOrd="0" destOrd="0" parTransId="{E721E7F1-F4BB-D948-B985-0C96D1DED1CB}" sibTransId="{0793E2C8-8021-4746-A194-090D24017FCA}"/>
    <dgm:cxn modelId="{B5EA5C69-454B-9A48-AB83-759C6AFEED80}" type="presOf" srcId="{06EF5C21-DD7B-5849-9A86-5BB607522AE2}" destId="{65D84C18-ACD7-8C46-8637-720BDCB53E74}" srcOrd="0" destOrd="0" presId="urn:microsoft.com/office/officeart/2005/8/layout/bProcess4"/>
    <dgm:cxn modelId="{6730A4AE-1069-6945-98D5-5B0E23B592F7}" type="presOf" srcId="{FD49AD91-C411-DF41-9647-3B27B2DFF093}" destId="{6632F21F-7259-A541-AE0A-2CA6ED53CBD5}" srcOrd="0" destOrd="0" presId="urn:microsoft.com/office/officeart/2005/8/layout/bProcess4"/>
    <dgm:cxn modelId="{90A9C1D3-96C4-7744-89C0-A62970F384B9}" srcId="{06EF5C21-DD7B-5849-9A86-5BB607522AE2}" destId="{0085FB0F-E644-6744-A9FC-0EC37AA30235}" srcOrd="1" destOrd="0" parTransId="{A536B0C4-83ED-C842-B438-056BCC13F578}" sibTransId="{3AE79789-1E60-4D4E-814C-A3BE6C09E877}"/>
    <dgm:cxn modelId="{D3D436FC-49C5-674B-9B92-7B0A70DDC7D4}" type="presOf" srcId="{AA09D569-591F-9F40-9D27-7064401CEBFB}" destId="{69AE9777-51D5-8448-A130-4EE11DF584A6}" srcOrd="0" destOrd="0" presId="urn:microsoft.com/office/officeart/2005/8/layout/bProcess4"/>
    <dgm:cxn modelId="{01D8D3A8-8F07-144D-808D-173021889D95}" type="presOf" srcId="{6999D847-F8DC-DD41-9366-195BB085CD11}" destId="{72DCC03E-7C0F-8140-8C02-93862FA7B85F}" srcOrd="0" destOrd="0" presId="urn:microsoft.com/office/officeart/2005/8/layout/bProcess4"/>
    <dgm:cxn modelId="{48E90507-AAAA-4645-99A4-52CBF1B59D32}" type="presOf" srcId="{0085FB0F-E644-6744-A9FC-0EC37AA30235}" destId="{ECFA07E2-8B6B-CF49-BE0A-3D44A4B24E76}" srcOrd="0" destOrd="0" presId="urn:microsoft.com/office/officeart/2005/8/layout/bProcess4"/>
    <dgm:cxn modelId="{2CCA0AE6-BDD7-634C-8BA8-D11F910EE34C}" type="presOf" srcId="{6747C23B-A542-FC4F-AE1A-1C27C6083B6C}" destId="{A3E2A8F7-3E28-CE45-9619-D1ED6C400AED}" srcOrd="0" destOrd="0" presId="urn:microsoft.com/office/officeart/2005/8/layout/bProcess4"/>
    <dgm:cxn modelId="{190307FC-957F-454E-8E16-06D460459278}" srcId="{06EF5C21-DD7B-5849-9A86-5BB607522AE2}" destId="{6747C23B-A542-FC4F-AE1A-1C27C6083B6C}" srcOrd="0" destOrd="0" parTransId="{22790EC3-0D2F-1D4A-821C-E3F16B886191}" sibTransId="{9F97E7EE-600C-3C45-9A14-D2EF747877D1}"/>
    <dgm:cxn modelId="{A6AF544B-B130-6841-8F52-28C26F50B02B}" type="presOf" srcId="{6ACBD690-BE8B-AD46-A6B1-C04584F1BD29}" destId="{EE110798-5C23-B943-BAC5-EAC2DD9A80B2}" srcOrd="0" destOrd="0" presId="urn:microsoft.com/office/officeart/2005/8/layout/bProcess4"/>
    <dgm:cxn modelId="{CCEBD2B1-3BA1-6D4D-BCDB-7EEE3F6452EC}" type="presParOf" srcId="{65D84C18-ACD7-8C46-8637-720BDCB53E74}" destId="{7507B84E-B640-F148-8AFF-E4351F6B3FCA}" srcOrd="0" destOrd="0" presId="urn:microsoft.com/office/officeart/2005/8/layout/bProcess4"/>
    <dgm:cxn modelId="{3CB90089-A5A4-8A45-A4D2-B5CAFC528781}" type="presParOf" srcId="{7507B84E-B640-F148-8AFF-E4351F6B3FCA}" destId="{CDFFF359-4062-E04F-A197-C1A69C3F0D2E}" srcOrd="0" destOrd="0" presId="urn:microsoft.com/office/officeart/2005/8/layout/bProcess4"/>
    <dgm:cxn modelId="{5D5ED62E-CC93-FB4E-AE33-027717CBD8D3}" type="presParOf" srcId="{7507B84E-B640-F148-8AFF-E4351F6B3FCA}" destId="{A3E2A8F7-3E28-CE45-9619-D1ED6C400AED}" srcOrd="1" destOrd="0" presId="urn:microsoft.com/office/officeart/2005/8/layout/bProcess4"/>
    <dgm:cxn modelId="{EE876E94-CD2D-264E-A09B-F11ECBEC97BB}" type="presParOf" srcId="{65D84C18-ACD7-8C46-8637-720BDCB53E74}" destId="{05C875E0-F2AA-E44E-8288-239635C6A1F7}" srcOrd="1" destOrd="0" presId="urn:microsoft.com/office/officeart/2005/8/layout/bProcess4"/>
    <dgm:cxn modelId="{3142156C-1527-C349-88D5-BC7B52CAE422}" type="presParOf" srcId="{65D84C18-ACD7-8C46-8637-720BDCB53E74}" destId="{DD4858F7-2D66-F74B-A793-DF68108E3850}" srcOrd="2" destOrd="0" presId="urn:microsoft.com/office/officeart/2005/8/layout/bProcess4"/>
    <dgm:cxn modelId="{A8323E14-F267-A646-B741-154DFC68D064}" type="presParOf" srcId="{DD4858F7-2D66-F74B-A793-DF68108E3850}" destId="{A68265BB-CBAC-BD4E-AFC8-DDC64404D122}" srcOrd="0" destOrd="0" presId="urn:microsoft.com/office/officeart/2005/8/layout/bProcess4"/>
    <dgm:cxn modelId="{0AA0D9DC-6A8B-534C-88D0-05C022E55092}" type="presParOf" srcId="{DD4858F7-2D66-F74B-A793-DF68108E3850}" destId="{ECFA07E2-8B6B-CF49-BE0A-3D44A4B24E76}" srcOrd="1" destOrd="0" presId="urn:microsoft.com/office/officeart/2005/8/layout/bProcess4"/>
    <dgm:cxn modelId="{4A665924-7FFF-FD4D-A518-D47022D9816C}" type="presParOf" srcId="{65D84C18-ACD7-8C46-8637-720BDCB53E74}" destId="{A9755AFE-B157-7545-B9EA-5FF58A82B03D}" srcOrd="3" destOrd="0" presId="urn:microsoft.com/office/officeart/2005/8/layout/bProcess4"/>
    <dgm:cxn modelId="{0C11EDE2-FCEF-1947-9C9A-7EF3327DE2DC}" type="presParOf" srcId="{65D84C18-ACD7-8C46-8637-720BDCB53E74}" destId="{EBC2EFD2-2190-6E40-9857-863F0DB172C0}" srcOrd="4" destOrd="0" presId="urn:microsoft.com/office/officeart/2005/8/layout/bProcess4"/>
    <dgm:cxn modelId="{90372A25-D81D-1F4D-8841-8D69B61C7F7A}" type="presParOf" srcId="{EBC2EFD2-2190-6E40-9857-863F0DB172C0}" destId="{385FD3DD-A715-E540-AD70-0AAAC2B65804}" srcOrd="0" destOrd="0" presId="urn:microsoft.com/office/officeart/2005/8/layout/bProcess4"/>
    <dgm:cxn modelId="{7922C664-A165-E548-99F5-FB220C3B6010}" type="presParOf" srcId="{EBC2EFD2-2190-6E40-9857-863F0DB172C0}" destId="{72DCC03E-7C0F-8140-8C02-93862FA7B85F}" srcOrd="1" destOrd="0" presId="urn:microsoft.com/office/officeart/2005/8/layout/bProcess4"/>
    <dgm:cxn modelId="{2AAE3613-8356-FC47-850A-9511CB566FC3}" type="presParOf" srcId="{65D84C18-ACD7-8C46-8637-720BDCB53E74}" destId="{69AE9777-51D5-8448-A130-4EE11DF584A6}" srcOrd="5" destOrd="0" presId="urn:microsoft.com/office/officeart/2005/8/layout/bProcess4"/>
    <dgm:cxn modelId="{E0720CF3-B6BF-AC44-88DE-169C32FE72CE}" type="presParOf" srcId="{65D84C18-ACD7-8C46-8637-720BDCB53E74}" destId="{DBCECC21-0CE0-C94F-9188-5796268EB3ED}" srcOrd="6" destOrd="0" presId="urn:microsoft.com/office/officeart/2005/8/layout/bProcess4"/>
    <dgm:cxn modelId="{1C76D355-93B5-8C49-BF1A-718AD7FD970E}" type="presParOf" srcId="{DBCECC21-0CE0-C94F-9188-5796268EB3ED}" destId="{A71FF643-A659-9F45-8695-10F3DAE297EE}" srcOrd="0" destOrd="0" presId="urn:microsoft.com/office/officeart/2005/8/layout/bProcess4"/>
    <dgm:cxn modelId="{94AA4C44-E00E-894B-937E-CA6D510A2973}" type="presParOf" srcId="{DBCECC21-0CE0-C94F-9188-5796268EB3ED}" destId="{6632F21F-7259-A541-AE0A-2CA6ED53CBD5}" srcOrd="1" destOrd="0" presId="urn:microsoft.com/office/officeart/2005/8/layout/bProcess4"/>
    <dgm:cxn modelId="{4ED47500-8CD4-244F-9262-D88AF0C5BA30}" type="presParOf" srcId="{65D84C18-ACD7-8C46-8637-720BDCB53E74}" destId="{EE110798-5C23-B943-BAC5-EAC2DD9A80B2}" srcOrd="7" destOrd="0" presId="urn:microsoft.com/office/officeart/2005/8/layout/bProcess4"/>
    <dgm:cxn modelId="{BA11CFA6-7824-FE4E-97BD-E7067B3C5522}" type="presParOf" srcId="{65D84C18-ACD7-8C46-8637-720BDCB53E74}" destId="{78F01C15-ED1C-CE4C-87BF-22AEC14AC306}" srcOrd="8" destOrd="0" presId="urn:microsoft.com/office/officeart/2005/8/layout/bProcess4"/>
    <dgm:cxn modelId="{2A7E8509-8C8E-EB44-89F2-CEF0AFBAE882}" type="presParOf" srcId="{78F01C15-ED1C-CE4C-87BF-22AEC14AC306}" destId="{761AFAB5-A629-6147-AF07-A1D1C7F12474}" srcOrd="0" destOrd="0" presId="urn:microsoft.com/office/officeart/2005/8/layout/bProcess4"/>
    <dgm:cxn modelId="{9738A575-9741-B34C-A393-3FD270244A5A}" type="presParOf" srcId="{78F01C15-ED1C-CE4C-87BF-22AEC14AC306}" destId="{742FAB36-7D4B-194F-9026-D60D2D053063}" srcOrd="1" destOrd="0" presId="urn:microsoft.com/office/officeart/2005/8/layout/bProcess4"/>
  </dgm:cxnLst>
  <dgm:bg/>
  <dgm:whole/>
  <dgm:extLst>
    <a:ext uri="http://schemas.microsoft.com/office/drawing/2008/diagram">
      <dsp:dataModelExt xmlns:dsp="http://schemas.microsoft.com/office/drawing/2008/diagram" xmlns=""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6026752-000F-4481-95A9-CA54C7A11E19}" type="doc">
      <dgm:prSet loTypeId="urn:microsoft.com/office/officeart/2005/8/layout/vList2" loCatId="list" qsTypeId="urn:microsoft.com/office/officeart/2005/8/quickstyle/3d6" qsCatId="3D" csTypeId="urn:microsoft.com/office/officeart/2005/8/colors/accent1_2" csCatId="accent1" phldr="1"/>
      <dgm:spPr/>
      <dgm:t>
        <a:bodyPr/>
        <a:lstStyle/>
        <a:p>
          <a:endParaRPr lang="en-US"/>
        </a:p>
      </dgm:t>
    </dgm:pt>
    <dgm:pt modelId="{828D3FA2-FD4B-46BC-BC1E-F757D6C87869}">
      <dgm:prSet phldrT="[Text]"/>
      <dgm:spPr/>
      <dgm:t>
        <a:bodyPr/>
        <a:lstStyle/>
        <a:p>
          <a:r>
            <a:rPr kumimoji="1" lang="en-US" b="1" dirty="0" smtClean="0"/>
            <a:t>spectrum</a:t>
          </a:r>
          <a:endParaRPr lang="en-US" dirty="0"/>
        </a:p>
      </dgm:t>
    </dgm:pt>
    <dgm:pt modelId="{4A8C3566-09EC-4AB3-8413-53986DEC453B}" type="parTrans" cxnId="{B2B305D1-D635-4A4E-BB6E-E32F3034291B}">
      <dgm:prSet/>
      <dgm:spPr/>
      <dgm:t>
        <a:bodyPr/>
        <a:lstStyle/>
        <a:p>
          <a:endParaRPr lang="en-US"/>
        </a:p>
      </dgm:t>
    </dgm:pt>
    <dgm:pt modelId="{A5F1638E-5A70-428D-B655-745EA23BC21C}" type="sibTrans" cxnId="{B2B305D1-D635-4A4E-BB6E-E32F3034291B}">
      <dgm:prSet/>
      <dgm:spPr/>
      <dgm:t>
        <a:bodyPr/>
        <a:lstStyle/>
        <a:p>
          <a:endParaRPr lang="en-US"/>
        </a:p>
      </dgm:t>
    </dgm:pt>
    <dgm:pt modelId="{588E46AF-AAB7-41F4-A821-7DAD7D6AAC57}">
      <dgm:prSet phldrT="[Text]"/>
      <dgm:spPr/>
      <dgm:t>
        <a:bodyPr/>
        <a:lstStyle/>
        <a:p>
          <a:r>
            <a:rPr kumimoji="1" lang="en-US" dirty="0" smtClean="0"/>
            <a:t>range of frequencies contained in signal</a:t>
          </a:r>
          <a:endParaRPr lang="en-US" dirty="0"/>
        </a:p>
      </dgm:t>
    </dgm:pt>
    <dgm:pt modelId="{9E063E4E-D1EE-48D5-90BB-0E415F8F7E69}" type="parTrans" cxnId="{A5131C45-3095-4A09-BE72-6582780D3EB1}">
      <dgm:prSet/>
      <dgm:spPr/>
      <dgm:t>
        <a:bodyPr/>
        <a:lstStyle/>
        <a:p>
          <a:endParaRPr lang="en-US"/>
        </a:p>
      </dgm:t>
    </dgm:pt>
    <dgm:pt modelId="{77BAECF0-79BA-46BD-9DD0-2D268C32AACE}" type="sibTrans" cxnId="{A5131C45-3095-4A09-BE72-6582780D3EB1}">
      <dgm:prSet/>
      <dgm:spPr/>
      <dgm:t>
        <a:bodyPr/>
        <a:lstStyle/>
        <a:p>
          <a:endParaRPr lang="en-US"/>
        </a:p>
      </dgm:t>
    </dgm:pt>
    <dgm:pt modelId="{CCBC0858-D7F9-4C24-8599-5520B8B1C4C9}">
      <dgm:prSet phldrT="[Text]"/>
      <dgm:spPr/>
      <dgm:t>
        <a:bodyPr/>
        <a:lstStyle/>
        <a:p>
          <a:r>
            <a:rPr kumimoji="1" lang="en-US" b="1" dirty="0" smtClean="0"/>
            <a:t>absolute bandwidth</a:t>
          </a:r>
          <a:endParaRPr lang="en-US" dirty="0"/>
        </a:p>
      </dgm:t>
    </dgm:pt>
    <dgm:pt modelId="{119112ED-FE1E-4A5B-AFE0-854B8A015242}" type="parTrans" cxnId="{D5F206D7-F8FB-49B2-8B36-A2A2D5725D0A}">
      <dgm:prSet/>
      <dgm:spPr/>
      <dgm:t>
        <a:bodyPr/>
        <a:lstStyle/>
        <a:p>
          <a:endParaRPr lang="en-US"/>
        </a:p>
      </dgm:t>
    </dgm:pt>
    <dgm:pt modelId="{6A59FD77-9446-4F31-A803-DBBDC58709F6}" type="sibTrans" cxnId="{D5F206D7-F8FB-49B2-8B36-A2A2D5725D0A}">
      <dgm:prSet/>
      <dgm:spPr/>
      <dgm:t>
        <a:bodyPr/>
        <a:lstStyle/>
        <a:p>
          <a:endParaRPr lang="en-US"/>
        </a:p>
      </dgm:t>
    </dgm:pt>
    <dgm:pt modelId="{37083F33-DB76-422A-AE35-8FBB453D9EAF}">
      <dgm:prSet phldrT="[Text]"/>
      <dgm:spPr/>
      <dgm:t>
        <a:bodyPr/>
        <a:lstStyle/>
        <a:p>
          <a:r>
            <a:rPr kumimoji="1" lang="en-US" dirty="0" smtClean="0"/>
            <a:t>width of spectrum</a:t>
          </a:r>
          <a:endParaRPr lang="en-US" dirty="0"/>
        </a:p>
      </dgm:t>
    </dgm:pt>
    <dgm:pt modelId="{79B05C41-5F92-44BA-9419-94639CA1DBA5}" type="parTrans" cxnId="{4A37DB31-2023-4B45-BBC2-6BD6FDFD3F28}">
      <dgm:prSet/>
      <dgm:spPr/>
      <dgm:t>
        <a:bodyPr/>
        <a:lstStyle/>
        <a:p>
          <a:endParaRPr lang="en-US"/>
        </a:p>
      </dgm:t>
    </dgm:pt>
    <dgm:pt modelId="{07521E85-3C1D-4FE2-B6AD-8E36AF45D1F8}" type="sibTrans" cxnId="{4A37DB31-2023-4B45-BBC2-6BD6FDFD3F28}">
      <dgm:prSet/>
      <dgm:spPr/>
      <dgm:t>
        <a:bodyPr/>
        <a:lstStyle/>
        <a:p>
          <a:endParaRPr lang="en-US"/>
        </a:p>
      </dgm:t>
    </dgm:pt>
    <dgm:pt modelId="{F5A9CCAC-5748-4331-BC5F-26D9A714FFE9}">
      <dgm:prSet phldrT="[Text]"/>
      <dgm:spPr/>
      <dgm:t>
        <a:bodyPr/>
        <a:lstStyle/>
        <a:p>
          <a:r>
            <a:rPr kumimoji="1" lang="en-US" dirty="0" smtClean="0"/>
            <a:t>often just </a:t>
          </a:r>
          <a:r>
            <a:rPr kumimoji="1" lang="en-US" i="1" dirty="0" smtClean="0"/>
            <a:t>bandwidth</a:t>
          </a:r>
          <a:endParaRPr lang="en-US" dirty="0"/>
        </a:p>
      </dgm:t>
    </dgm:pt>
    <dgm:pt modelId="{AB066754-BFDC-4EC0-AC5F-DA6FDBA045BF}" type="parTrans" cxnId="{2294ECFD-064C-4EC5-85DD-56F2A957D16E}">
      <dgm:prSet/>
      <dgm:spPr/>
      <dgm:t>
        <a:bodyPr/>
        <a:lstStyle/>
        <a:p>
          <a:endParaRPr lang="en-US"/>
        </a:p>
      </dgm:t>
    </dgm:pt>
    <dgm:pt modelId="{6D04F725-6757-4737-AA60-126938C315AC}" type="sibTrans" cxnId="{2294ECFD-064C-4EC5-85DD-56F2A957D16E}">
      <dgm:prSet/>
      <dgm:spPr/>
      <dgm:t>
        <a:bodyPr/>
        <a:lstStyle/>
        <a:p>
          <a:endParaRPr lang="en-US"/>
        </a:p>
      </dgm:t>
    </dgm:pt>
    <dgm:pt modelId="{59AEF6EA-B4AD-448D-AFAC-A76841BB29EE}">
      <dgm:prSet/>
      <dgm:spPr/>
      <dgm:t>
        <a:bodyPr/>
        <a:lstStyle/>
        <a:p>
          <a:r>
            <a:rPr kumimoji="1" lang="en-US" b="1" dirty="0" smtClean="0"/>
            <a:t>effective bandwidth</a:t>
          </a:r>
        </a:p>
      </dgm:t>
    </dgm:pt>
    <dgm:pt modelId="{ECDF41E9-69E4-4549-92B5-022B0A5A5E76}" type="parTrans" cxnId="{9F6887E9-B0BC-48D2-B353-6C54954BD676}">
      <dgm:prSet/>
      <dgm:spPr/>
      <dgm:t>
        <a:bodyPr/>
        <a:lstStyle/>
        <a:p>
          <a:endParaRPr lang="en-US"/>
        </a:p>
      </dgm:t>
    </dgm:pt>
    <dgm:pt modelId="{01E2382B-7C14-4AF9-BF7D-FF3BC00BBEC2}" type="sibTrans" cxnId="{9F6887E9-B0BC-48D2-B353-6C54954BD676}">
      <dgm:prSet/>
      <dgm:spPr/>
      <dgm:t>
        <a:bodyPr/>
        <a:lstStyle/>
        <a:p>
          <a:endParaRPr lang="en-US"/>
        </a:p>
      </dgm:t>
    </dgm:pt>
    <dgm:pt modelId="{4A0ADF0C-8587-4DBF-957B-B85ED2604D5B}">
      <dgm:prSet/>
      <dgm:spPr/>
      <dgm:t>
        <a:bodyPr/>
        <a:lstStyle/>
        <a:p>
          <a:r>
            <a:rPr kumimoji="1" lang="en-US" dirty="0" smtClean="0"/>
            <a:t>narrow band of frequencies containing most energy</a:t>
          </a:r>
        </a:p>
      </dgm:t>
    </dgm:pt>
    <dgm:pt modelId="{E1056FE1-9F74-40A6-B42C-FF6C89A19AAE}" type="parTrans" cxnId="{EE007D47-E9E0-4B59-A2FA-B5F4935752FF}">
      <dgm:prSet/>
      <dgm:spPr/>
      <dgm:t>
        <a:bodyPr/>
        <a:lstStyle/>
        <a:p>
          <a:endParaRPr lang="en-US"/>
        </a:p>
      </dgm:t>
    </dgm:pt>
    <dgm:pt modelId="{E71513CA-5F4A-4F67-90FC-4C0C238DFB0A}" type="sibTrans" cxnId="{EE007D47-E9E0-4B59-A2FA-B5F4935752FF}">
      <dgm:prSet/>
      <dgm:spPr/>
      <dgm:t>
        <a:bodyPr/>
        <a:lstStyle/>
        <a:p>
          <a:endParaRPr lang="en-US"/>
        </a:p>
      </dgm:t>
    </dgm:pt>
    <dgm:pt modelId="{2600AB43-C663-42EF-AE7A-7FE5DE3B8848}">
      <dgm:prSet/>
      <dgm:spPr/>
      <dgm:t>
        <a:bodyPr/>
        <a:lstStyle/>
        <a:p>
          <a:r>
            <a:rPr kumimoji="1" lang="en-US" b="1" dirty="0" smtClean="0"/>
            <a:t>dc component</a:t>
          </a:r>
        </a:p>
      </dgm:t>
    </dgm:pt>
    <dgm:pt modelId="{CB6D9E01-977B-41CC-85C5-2C5734D101BA}" type="parTrans" cxnId="{6DF0D767-B95D-477D-A2E9-997605EAD34F}">
      <dgm:prSet/>
      <dgm:spPr/>
      <dgm:t>
        <a:bodyPr/>
        <a:lstStyle/>
        <a:p>
          <a:endParaRPr lang="en-US"/>
        </a:p>
      </dgm:t>
    </dgm:pt>
    <dgm:pt modelId="{A1CE50F1-BFD3-401E-90AF-241B6BCC52C4}" type="sibTrans" cxnId="{6DF0D767-B95D-477D-A2E9-997605EAD34F}">
      <dgm:prSet/>
      <dgm:spPr/>
      <dgm:t>
        <a:bodyPr/>
        <a:lstStyle/>
        <a:p>
          <a:endParaRPr lang="en-US"/>
        </a:p>
      </dgm:t>
    </dgm:pt>
    <dgm:pt modelId="{0BDE23DE-2960-4BA9-AFA4-AE2103251057}">
      <dgm:prSet/>
      <dgm:spPr/>
      <dgm:t>
        <a:bodyPr/>
        <a:lstStyle/>
        <a:p>
          <a:r>
            <a:rPr kumimoji="1" lang="en-US" dirty="0" smtClean="0"/>
            <a:t>component of zero frequency</a:t>
          </a:r>
          <a:endParaRPr kumimoji="1" lang="en-US" b="1" dirty="0" smtClean="0"/>
        </a:p>
      </dgm:t>
    </dgm:pt>
    <dgm:pt modelId="{FBFEA57A-A488-4EA5-8039-4C48A49DFBDC}" type="parTrans" cxnId="{8294BB39-E9B9-4683-9FBC-6763BD5BD406}">
      <dgm:prSet/>
      <dgm:spPr/>
      <dgm:t>
        <a:bodyPr/>
        <a:lstStyle/>
        <a:p>
          <a:endParaRPr lang="en-US"/>
        </a:p>
      </dgm:t>
    </dgm:pt>
    <dgm:pt modelId="{9273484E-5186-48B7-8937-8FBE742F9019}" type="sibTrans" cxnId="{8294BB39-E9B9-4683-9FBC-6763BD5BD406}">
      <dgm:prSet/>
      <dgm:spPr/>
      <dgm:t>
        <a:bodyPr/>
        <a:lstStyle/>
        <a:p>
          <a:endParaRPr lang="en-US"/>
        </a:p>
      </dgm:t>
    </dgm:pt>
    <dgm:pt modelId="{76E90195-0F54-4068-B9D1-1EBF6ABEEF13}" type="pres">
      <dgm:prSet presAssocID="{F6026752-000F-4481-95A9-CA54C7A11E19}" presName="linear" presStyleCnt="0">
        <dgm:presLayoutVars>
          <dgm:animLvl val="lvl"/>
          <dgm:resizeHandles val="exact"/>
        </dgm:presLayoutVars>
      </dgm:prSet>
      <dgm:spPr/>
      <dgm:t>
        <a:bodyPr/>
        <a:lstStyle/>
        <a:p>
          <a:endParaRPr lang="en-US"/>
        </a:p>
      </dgm:t>
    </dgm:pt>
    <dgm:pt modelId="{C23FB97D-6FF7-4E51-B02C-D5F69B1990E8}" type="pres">
      <dgm:prSet presAssocID="{828D3FA2-FD4B-46BC-BC1E-F757D6C87869}" presName="parentText" presStyleLbl="node1" presStyleIdx="0" presStyleCnt="4">
        <dgm:presLayoutVars>
          <dgm:chMax val="0"/>
          <dgm:bulletEnabled val="1"/>
        </dgm:presLayoutVars>
      </dgm:prSet>
      <dgm:spPr/>
      <dgm:t>
        <a:bodyPr/>
        <a:lstStyle/>
        <a:p>
          <a:endParaRPr lang="en-US"/>
        </a:p>
      </dgm:t>
    </dgm:pt>
    <dgm:pt modelId="{9B4B903F-0DD1-42AF-85EF-D3582B5EB57A}" type="pres">
      <dgm:prSet presAssocID="{828D3FA2-FD4B-46BC-BC1E-F757D6C87869}" presName="childText" presStyleLbl="revTx" presStyleIdx="0" presStyleCnt="4">
        <dgm:presLayoutVars>
          <dgm:bulletEnabled val="1"/>
        </dgm:presLayoutVars>
      </dgm:prSet>
      <dgm:spPr/>
      <dgm:t>
        <a:bodyPr/>
        <a:lstStyle/>
        <a:p>
          <a:endParaRPr lang="en-US"/>
        </a:p>
      </dgm:t>
    </dgm:pt>
    <dgm:pt modelId="{E4AE79B4-A715-41D6-82D7-D97697AAA969}" type="pres">
      <dgm:prSet presAssocID="{CCBC0858-D7F9-4C24-8599-5520B8B1C4C9}" presName="parentText" presStyleLbl="node1" presStyleIdx="1" presStyleCnt="4">
        <dgm:presLayoutVars>
          <dgm:chMax val="0"/>
          <dgm:bulletEnabled val="1"/>
        </dgm:presLayoutVars>
      </dgm:prSet>
      <dgm:spPr/>
      <dgm:t>
        <a:bodyPr/>
        <a:lstStyle/>
        <a:p>
          <a:endParaRPr lang="en-US"/>
        </a:p>
      </dgm:t>
    </dgm:pt>
    <dgm:pt modelId="{5B42B68E-B3D4-41E1-9305-2D9599703EE1}" type="pres">
      <dgm:prSet presAssocID="{CCBC0858-D7F9-4C24-8599-5520B8B1C4C9}" presName="childText" presStyleLbl="revTx" presStyleIdx="1" presStyleCnt="4">
        <dgm:presLayoutVars>
          <dgm:bulletEnabled val="1"/>
        </dgm:presLayoutVars>
      </dgm:prSet>
      <dgm:spPr/>
      <dgm:t>
        <a:bodyPr/>
        <a:lstStyle/>
        <a:p>
          <a:endParaRPr lang="en-US"/>
        </a:p>
      </dgm:t>
    </dgm:pt>
    <dgm:pt modelId="{BDE3E5B0-6B65-4F1D-94C5-C4A7764365F7}" type="pres">
      <dgm:prSet presAssocID="{59AEF6EA-B4AD-448D-AFAC-A76841BB29EE}" presName="parentText" presStyleLbl="node1" presStyleIdx="2" presStyleCnt="4">
        <dgm:presLayoutVars>
          <dgm:chMax val="0"/>
          <dgm:bulletEnabled val="1"/>
        </dgm:presLayoutVars>
      </dgm:prSet>
      <dgm:spPr/>
      <dgm:t>
        <a:bodyPr/>
        <a:lstStyle/>
        <a:p>
          <a:endParaRPr lang="en-US"/>
        </a:p>
      </dgm:t>
    </dgm:pt>
    <dgm:pt modelId="{B0D64F1A-1D6C-4C72-B092-62CA4389BF2F}" type="pres">
      <dgm:prSet presAssocID="{59AEF6EA-B4AD-448D-AFAC-A76841BB29EE}" presName="childText" presStyleLbl="revTx" presStyleIdx="2" presStyleCnt="4">
        <dgm:presLayoutVars>
          <dgm:bulletEnabled val="1"/>
        </dgm:presLayoutVars>
      </dgm:prSet>
      <dgm:spPr/>
      <dgm:t>
        <a:bodyPr/>
        <a:lstStyle/>
        <a:p>
          <a:endParaRPr lang="en-US"/>
        </a:p>
      </dgm:t>
    </dgm:pt>
    <dgm:pt modelId="{F5E101F1-AE6C-4924-9582-E14EA198AF2B}" type="pres">
      <dgm:prSet presAssocID="{2600AB43-C663-42EF-AE7A-7FE5DE3B8848}" presName="parentText" presStyleLbl="node1" presStyleIdx="3" presStyleCnt="4">
        <dgm:presLayoutVars>
          <dgm:chMax val="0"/>
          <dgm:bulletEnabled val="1"/>
        </dgm:presLayoutVars>
      </dgm:prSet>
      <dgm:spPr/>
      <dgm:t>
        <a:bodyPr/>
        <a:lstStyle/>
        <a:p>
          <a:endParaRPr lang="en-US"/>
        </a:p>
      </dgm:t>
    </dgm:pt>
    <dgm:pt modelId="{8989264E-4C23-4B7C-9554-084FE061CF28}" type="pres">
      <dgm:prSet presAssocID="{2600AB43-C663-42EF-AE7A-7FE5DE3B8848}" presName="childText" presStyleLbl="revTx" presStyleIdx="3" presStyleCnt="4">
        <dgm:presLayoutVars>
          <dgm:bulletEnabled val="1"/>
        </dgm:presLayoutVars>
      </dgm:prSet>
      <dgm:spPr/>
      <dgm:t>
        <a:bodyPr/>
        <a:lstStyle/>
        <a:p>
          <a:endParaRPr lang="en-US"/>
        </a:p>
      </dgm:t>
    </dgm:pt>
  </dgm:ptLst>
  <dgm:cxnLst>
    <dgm:cxn modelId="{D5F206D7-F8FB-49B2-8B36-A2A2D5725D0A}" srcId="{F6026752-000F-4481-95A9-CA54C7A11E19}" destId="{CCBC0858-D7F9-4C24-8599-5520B8B1C4C9}" srcOrd="1" destOrd="0" parTransId="{119112ED-FE1E-4A5B-AFE0-854B8A015242}" sibTransId="{6A59FD77-9446-4F31-A803-DBBDC58709F6}"/>
    <dgm:cxn modelId="{EE007D47-E9E0-4B59-A2FA-B5F4935752FF}" srcId="{59AEF6EA-B4AD-448D-AFAC-A76841BB29EE}" destId="{4A0ADF0C-8587-4DBF-957B-B85ED2604D5B}" srcOrd="1" destOrd="0" parTransId="{E1056FE1-9F74-40A6-B42C-FF6C89A19AAE}" sibTransId="{E71513CA-5F4A-4F67-90FC-4C0C238DFB0A}"/>
    <dgm:cxn modelId="{A5131C45-3095-4A09-BE72-6582780D3EB1}" srcId="{828D3FA2-FD4B-46BC-BC1E-F757D6C87869}" destId="{588E46AF-AAB7-41F4-A821-7DAD7D6AAC57}" srcOrd="0" destOrd="0" parTransId="{9E063E4E-D1EE-48D5-90BB-0E415F8F7E69}" sibTransId="{77BAECF0-79BA-46BD-9DD0-2D268C32AACE}"/>
    <dgm:cxn modelId="{7F152F7D-A37F-9D4E-BE2B-DB7CCE1F844F}" type="presOf" srcId="{CCBC0858-D7F9-4C24-8599-5520B8B1C4C9}" destId="{E4AE79B4-A715-41D6-82D7-D97697AAA969}" srcOrd="0" destOrd="0" presId="urn:microsoft.com/office/officeart/2005/8/layout/vList2"/>
    <dgm:cxn modelId="{9F6887E9-B0BC-48D2-B353-6C54954BD676}" srcId="{F6026752-000F-4481-95A9-CA54C7A11E19}" destId="{59AEF6EA-B4AD-448D-AFAC-A76841BB29EE}" srcOrd="2" destOrd="0" parTransId="{ECDF41E9-69E4-4549-92B5-022B0A5A5E76}" sibTransId="{01E2382B-7C14-4AF9-BF7D-FF3BC00BBEC2}"/>
    <dgm:cxn modelId="{B2B305D1-D635-4A4E-BB6E-E32F3034291B}" srcId="{F6026752-000F-4481-95A9-CA54C7A11E19}" destId="{828D3FA2-FD4B-46BC-BC1E-F757D6C87869}" srcOrd="0" destOrd="0" parTransId="{4A8C3566-09EC-4AB3-8413-53986DEC453B}" sibTransId="{A5F1638E-5A70-428D-B655-745EA23BC21C}"/>
    <dgm:cxn modelId="{760FD8A8-64D6-0643-946A-0863711C5585}" type="presOf" srcId="{37083F33-DB76-422A-AE35-8FBB453D9EAF}" destId="{5B42B68E-B3D4-41E1-9305-2D9599703EE1}" srcOrd="0" destOrd="0" presId="urn:microsoft.com/office/officeart/2005/8/layout/vList2"/>
    <dgm:cxn modelId="{918CBE05-F768-8F4D-BA76-483E2F9DBA25}" type="presOf" srcId="{4A0ADF0C-8587-4DBF-957B-B85ED2604D5B}" destId="{B0D64F1A-1D6C-4C72-B092-62CA4389BF2F}" srcOrd="0" destOrd="1" presId="urn:microsoft.com/office/officeart/2005/8/layout/vList2"/>
    <dgm:cxn modelId="{D7087424-556C-4E4D-8E4B-E062412680A9}" type="presOf" srcId="{F6026752-000F-4481-95A9-CA54C7A11E19}" destId="{76E90195-0F54-4068-B9D1-1EBF6ABEEF13}" srcOrd="0" destOrd="0" presId="urn:microsoft.com/office/officeart/2005/8/layout/vList2"/>
    <dgm:cxn modelId="{4A37DB31-2023-4B45-BBC2-6BD6FDFD3F28}" srcId="{CCBC0858-D7F9-4C24-8599-5520B8B1C4C9}" destId="{37083F33-DB76-422A-AE35-8FBB453D9EAF}" srcOrd="0" destOrd="0" parTransId="{79B05C41-5F92-44BA-9419-94639CA1DBA5}" sibTransId="{07521E85-3C1D-4FE2-B6AD-8E36AF45D1F8}"/>
    <dgm:cxn modelId="{8294BB39-E9B9-4683-9FBC-6763BD5BD406}" srcId="{2600AB43-C663-42EF-AE7A-7FE5DE3B8848}" destId="{0BDE23DE-2960-4BA9-AFA4-AE2103251057}" srcOrd="0" destOrd="0" parTransId="{FBFEA57A-A488-4EA5-8039-4C48A49DFBDC}" sibTransId="{9273484E-5186-48B7-8937-8FBE742F9019}"/>
    <dgm:cxn modelId="{E1EE043C-6AFB-3C4E-91EA-835BA0DD6F33}" type="presOf" srcId="{0BDE23DE-2960-4BA9-AFA4-AE2103251057}" destId="{8989264E-4C23-4B7C-9554-084FE061CF28}" srcOrd="0" destOrd="0" presId="urn:microsoft.com/office/officeart/2005/8/layout/vList2"/>
    <dgm:cxn modelId="{1A2E0A51-05D0-8643-B7DA-482590CAC342}" type="presOf" srcId="{588E46AF-AAB7-41F4-A821-7DAD7D6AAC57}" destId="{9B4B903F-0DD1-42AF-85EF-D3582B5EB57A}" srcOrd="0" destOrd="0" presId="urn:microsoft.com/office/officeart/2005/8/layout/vList2"/>
    <dgm:cxn modelId="{0C5CD3D6-A6D8-3542-9425-CAB0B1E72578}" type="presOf" srcId="{59AEF6EA-B4AD-448D-AFAC-A76841BB29EE}" destId="{BDE3E5B0-6B65-4F1D-94C5-C4A7764365F7}" srcOrd="0" destOrd="0" presId="urn:microsoft.com/office/officeart/2005/8/layout/vList2"/>
    <dgm:cxn modelId="{3D897BEF-AD62-394E-8A55-FDEEE694B646}" type="presOf" srcId="{2600AB43-C663-42EF-AE7A-7FE5DE3B8848}" destId="{F5E101F1-AE6C-4924-9582-E14EA198AF2B}" srcOrd="0" destOrd="0" presId="urn:microsoft.com/office/officeart/2005/8/layout/vList2"/>
    <dgm:cxn modelId="{6DF0D767-B95D-477D-A2E9-997605EAD34F}" srcId="{F6026752-000F-4481-95A9-CA54C7A11E19}" destId="{2600AB43-C663-42EF-AE7A-7FE5DE3B8848}" srcOrd="3" destOrd="0" parTransId="{CB6D9E01-977B-41CC-85C5-2C5734D101BA}" sibTransId="{A1CE50F1-BFD3-401E-90AF-241B6BCC52C4}"/>
    <dgm:cxn modelId="{C900A1FD-16B3-9244-85FF-A2E71FC76905}" type="presOf" srcId="{F5A9CCAC-5748-4331-BC5F-26D9A714FFE9}" destId="{B0D64F1A-1D6C-4C72-B092-62CA4389BF2F}" srcOrd="0" destOrd="0" presId="urn:microsoft.com/office/officeart/2005/8/layout/vList2"/>
    <dgm:cxn modelId="{D02EEDED-7991-3C40-814A-8EB2B59817B5}" type="presOf" srcId="{828D3FA2-FD4B-46BC-BC1E-F757D6C87869}" destId="{C23FB97D-6FF7-4E51-B02C-D5F69B1990E8}" srcOrd="0" destOrd="0" presId="urn:microsoft.com/office/officeart/2005/8/layout/vList2"/>
    <dgm:cxn modelId="{2294ECFD-064C-4EC5-85DD-56F2A957D16E}" srcId="{59AEF6EA-B4AD-448D-AFAC-A76841BB29EE}" destId="{F5A9CCAC-5748-4331-BC5F-26D9A714FFE9}" srcOrd="0" destOrd="0" parTransId="{AB066754-BFDC-4EC0-AC5F-DA6FDBA045BF}" sibTransId="{6D04F725-6757-4737-AA60-126938C315AC}"/>
    <dgm:cxn modelId="{49337171-77DB-2240-A8FB-921529308E80}" type="presParOf" srcId="{76E90195-0F54-4068-B9D1-1EBF6ABEEF13}" destId="{C23FB97D-6FF7-4E51-B02C-D5F69B1990E8}" srcOrd="0" destOrd="0" presId="urn:microsoft.com/office/officeart/2005/8/layout/vList2"/>
    <dgm:cxn modelId="{2AABE972-B3EC-464E-8358-63A94E884F25}" type="presParOf" srcId="{76E90195-0F54-4068-B9D1-1EBF6ABEEF13}" destId="{9B4B903F-0DD1-42AF-85EF-D3582B5EB57A}" srcOrd="1" destOrd="0" presId="urn:microsoft.com/office/officeart/2005/8/layout/vList2"/>
    <dgm:cxn modelId="{80CBBCFE-3E96-2747-A0F2-381F6FE0FD5B}" type="presParOf" srcId="{76E90195-0F54-4068-B9D1-1EBF6ABEEF13}" destId="{E4AE79B4-A715-41D6-82D7-D97697AAA969}" srcOrd="2" destOrd="0" presId="urn:microsoft.com/office/officeart/2005/8/layout/vList2"/>
    <dgm:cxn modelId="{B97086B5-5852-F149-9FAB-A1CEB8C9BC60}" type="presParOf" srcId="{76E90195-0F54-4068-B9D1-1EBF6ABEEF13}" destId="{5B42B68E-B3D4-41E1-9305-2D9599703EE1}" srcOrd="3" destOrd="0" presId="urn:microsoft.com/office/officeart/2005/8/layout/vList2"/>
    <dgm:cxn modelId="{2CC25FBB-65FA-5A4D-A239-1F03AADC8F39}" type="presParOf" srcId="{76E90195-0F54-4068-B9D1-1EBF6ABEEF13}" destId="{BDE3E5B0-6B65-4F1D-94C5-C4A7764365F7}" srcOrd="4" destOrd="0" presId="urn:microsoft.com/office/officeart/2005/8/layout/vList2"/>
    <dgm:cxn modelId="{D5E23509-0BC1-EC49-A52C-86A714752B33}" type="presParOf" srcId="{76E90195-0F54-4068-B9D1-1EBF6ABEEF13}" destId="{B0D64F1A-1D6C-4C72-B092-62CA4389BF2F}" srcOrd="5" destOrd="0" presId="urn:microsoft.com/office/officeart/2005/8/layout/vList2"/>
    <dgm:cxn modelId="{2A02D55E-C17A-FC48-8F40-B6581561DABB}" type="presParOf" srcId="{76E90195-0F54-4068-B9D1-1EBF6ABEEF13}" destId="{F5E101F1-AE6C-4924-9582-E14EA198AF2B}" srcOrd="6" destOrd="0" presId="urn:microsoft.com/office/officeart/2005/8/layout/vList2"/>
    <dgm:cxn modelId="{EBE0A2CE-3111-A24C-B4B2-46FF4AD9D203}" type="presParOf" srcId="{76E90195-0F54-4068-B9D1-1EBF6ABEEF13}" destId="{8989264E-4C23-4B7C-9554-084FE061CF28}" srcOrd="7" destOrd="0" presId="urn:microsoft.com/office/officeart/2005/8/layout/vList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05C875E0-F2AA-E44E-8288-239635C6A1F7}">
      <dsp:nvSpPr>
        <dsp:cNvPr id="0" name=""/>
        <dsp:cNvSpPr/>
      </dsp:nvSpPr>
      <dsp:spPr>
        <a:xfrm rot="5400000">
          <a:off x="148720" y="1241175"/>
          <a:ext cx="1905577" cy="230010"/>
        </a:xfrm>
        <a:prstGeom prst="rect">
          <a:avLst/>
        </a:prstGeom>
        <a:gradFill rotWithShape="0">
          <a:gsLst>
            <a:gs pos="0">
              <a:schemeClr val="accent1">
                <a:tint val="60000"/>
                <a:hueOff val="0"/>
                <a:satOff val="0"/>
                <a:lumOff val="0"/>
                <a:alphaOff val="0"/>
                <a:tint val="100000"/>
                <a:shade val="100000"/>
                <a:satMod val="130000"/>
              </a:schemeClr>
            </a:gs>
            <a:gs pos="100000">
              <a:schemeClr val="accent1">
                <a:tint val="60000"/>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A3E2A8F7-3E28-CE45-9619-D1ED6C400AED}">
      <dsp:nvSpPr>
        <dsp:cNvPr id="0" name=""/>
        <dsp:cNvSpPr/>
      </dsp:nvSpPr>
      <dsp:spPr>
        <a:xfrm>
          <a:off x="465523" y="21639"/>
          <a:ext cx="2794197" cy="1533405"/>
        </a:xfrm>
        <a:prstGeom prst="roundRect">
          <a:avLst>
            <a:gd name="adj" fmla="val 10000"/>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3820" tIns="83820" rIns="83820" bIns="83820" numCol="1" spcCol="1270" anchor="ctr" anchorCtr="0">
          <a:noAutofit/>
        </a:bodyPr>
        <a:lstStyle/>
        <a:p>
          <a:pPr lvl="0" algn="ctr" defTabSz="977900" rtl="0">
            <a:lnSpc>
              <a:spcPct val="90000"/>
            </a:lnSpc>
            <a:spcBef>
              <a:spcPct val="0"/>
            </a:spcBef>
            <a:spcAft>
              <a:spcPct val="35000"/>
            </a:spcAft>
          </a:pPr>
          <a:r>
            <a:rPr kumimoji="1" lang="en-US" sz="2200" b="1" kern="1200" dirty="0" smtClean="0">
              <a:solidFill>
                <a:schemeClr val="tx2"/>
              </a:solidFill>
              <a:effectLst>
                <a:outerShdw blurRad="38100" dist="38100" dir="2700000" algn="tl">
                  <a:srgbClr val="000000"/>
                </a:outerShdw>
              </a:effectLst>
              <a:latin typeface="+mj-lt"/>
              <a:ea typeface="+mj-ea"/>
              <a:cs typeface="+mj-cs"/>
            </a:rPr>
            <a:t>the wavelength of a signal is the distance occupied by a single cycle</a:t>
          </a:r>
          <a:endParaRPr kumimoji="1" lang="en-US" sz="2200" b="1" kern="1200" dirty="0">
            <a:solidFill>
              <a:schemeClr val="tx2"/>
            </a:solidFill>
            <a:effectLst>
              <a:outerShdw blurRad="38100" dist="38100" dir="2700000" algn="tl">
                <a:srgbClr val="000000"/>
              </a:outerShdw>
            </a:effectLst>
            <a:latin typeface="+mj-lt"/>
            <a:ea typeface="+mj-ea"/>
            <a:cs typeface="+mj-cs"/>
          </a:endParaRPr>
        </a:p>
      </dsp:txBody>
      <dsp:txXfrm>
        <a:off x="465523" y="21639"/>
        <a:ext cx="2794197" cy="1533405"/>
      </dsp:txXfrm>
    </dsp:sp>
    <dsp:sp modelId="{A9755AFE-B157-7545-B9EA-5FF58A82B03D}">
      <dsp:nvSpPr>
        <dsp:cNvPr id="0" name=""/>
        <dsp:cNvSpPr/>
      </dsp:nvSpPr>
      <dsp:spPr>
        <a:xfrm rot="5400000">
          <a:off x="148720" y="3157933"/>
          <a:ext cx="1905577" cy="230010"/>
        </a:xfrm>
        <a:prstGeom prst="rect">
          <a:avLst/>
        </a:prstGeom>
        <a:gradFill rotWithShape="0">
          <a:gsLst>
            <a:gs pos="0">
              <a:schemeClr val="accent1">
                <a:tint val="60000"/>
                <a:hueOff val="0"/>
                <a:satOff val="0"/>
                <a:lumOff val="0"/>
                <a:alphaOff val="0"/>
                <a:tint val="100000"/>
                <a:shade val="100000"/>
                <a:satMod val="130000"/>
              </a:schemeClr>
            </a:gs>
            <a:gs pos="100000">
              <a:schemeClr val="accent1">
                <a:tint val="60000"/>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ECFA07E2-8B6B-CF49-BE0A-3D44A4B24E76}">
      <dsp:nvSpPr>
        <dsp:cNvPr id="0" name=""/>
        <dsp:cNvSpPr/>
      </dsp:nvSpPr>
      <dsp:spPr>
        <a:xfrm>
          <a:off x="186" y="1938397"/>
          <a:ext cx="3724873" cy="1533405"/>
        </a:xfrm>
        <a:prstGeom prst="roundRect">
          <a:avLst>
            <a:gd name="adj" fmla="val 10000"/>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3820" tIns="83820" rIns="83820" bIns="83820" numCol="1" spcCol="1270" anchor="ctr" anchorCtr="0">
          <a:noAutofit/>
        </a:bodyPr>
        <a:lstStyle/>
        <a:p>
          <a:pPr lvl="0" algn="ctr" defTabSz="977900" rtl="0">
            <a:lnSpc>
              <a:spcPct val="90000"/>
            </a:lnSpc>
            <a:spcBef>
              <a:spcPct val="0"/>
            </a:spcBef>
            <a:spcAft>
              <a:spcPct val="35000"/>
            </a:spcAft>
          </a:pPr>
          <a:r>
            <a:rPr kumimoji="1" lang="en-US" sz="2200" b="1" kern="1200" dirty="0" smtClean="0">
              <a:solidFill>
                <a:schemeClr val="tx2"/>
              </a:solidFill>
              <a:effectLst>
                <a:outerShdw blurRad="38100" dist="38100" dir="2700000" algn="tl">
                  <a:srgbClr val="000000"/>
                </a:outerShdw>
              </a:effectLst>
              <a:latin typeface="+mj-lt"/>
              <a:ea typeface="+mj-ea"/>
              <a:cs typeface="+mj-cs"/>
            </a:rPr>
            <a:t>can also be stated as the distance between two points of corresponding phase of two consecutive cycles</a:t>
          </a:r>
          <a:endParaRPr kumimoji="1" lang="en-US" sz="2200" b="1" kern="1200" dirty="0">
            <a:solidFill>
              <a:schemeClr val="tx2"/>
            </a:solidFill>
            <a:effectLst>
              <a:outerShdw blurRad="38100" dist="38100" dir="2700000" algn="tl">
                <a:srgbClr val="000000"/>
              </a:outerShdw>
            </a:effectLst>
            <a:latin typeface="+mj-lt"/>
            <a:ea typeface="+mj-ea"/>
            <a:cs typeface="+mj-cs"/>
          </a:endParaRPr>
        </a:p>
      </dsp:txBody>
      <dsp:txXfrm>
        <a:off x="186" y="1938397"/>
        <a:ext cx="3724873" cy="1533405"/>
      </dsp:txXfrm>
    </dsp:sp>
    <dsp:sp modelId="{69AE9777-51D5-8448-A130-4EE11DF584A6}">
      <dsp:nvSpPr>
        <dsp:cNvPr id="0" name=""/>
        <dsp:cNvSpPr/>
      </dsp:nvSpPr>
      <dsp:spPr>
        <a:xfrm rot="18027">
          <a:off x="1108878" y="4127131"/>
          <a:ext cx="4126677" cy="230010"/>
        </a:xfrm>
        <a:prstGeom prst="rect">
          <a:avLst/>
        </a:prstGeom>
        <a:gradFill rotWithShape="0">
          <a:gsLst>
            <a:gs pos="0">
              <a:schemeClr val="accent1">
                <a:tint val="60000"/>
                <a:hueOff val="0"/>
                <a:satOff val="0"/>
                <a:lumOff val="0"/>
                <a:alphaOff val="0"/>
                <a:tint val="100000"/>
                <a:shade val="100000"/>
                <a:satMod val="130000"/>
              </a:schemeClr>
            </a:gs>
            <a:gs pos="100000">
              <a:schemeClr val="accent1">
                <a:tint val="60000"/>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72DCC03E-7C0F-8140-8C02-93862FA7B85F}">
      <dsp:nvSpPr>
        <dsp:cNvPr id="0" name=""/>
        <dsp:cNvSpPr/>
      </dsp:nvSpPr>
      <dsp:spPr>
        <a:xfrm>
          <a:off x="171595" y="3855154"/>
          <a:ext cx="3382054" cy="1533405"/>
        </a:xfrm>
        <a:prstGeom prst="roundRect">
          <a:avLst>
            <a:gd name="adj" fmla="val 10000"/>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3820" tIns="83820" rIns="83820" bIns="83820" numCol="1" spcCol="1270" anchor="ctr" anchorCtr="0">
          <a:noAutofit/>
        </a:bodyPr>
        <a:lstStyle/>
        <a:p>
          <a:pPr lvl="0" algn="ctr" defTabSz="977900" rtl="0">
            <a:lnSpc>
              <a:spcPct val="90000"/>
            </a:lnSpc>
            <a:spcBef>
              <a:spcPct val="0"/>
            </a:spcBef>
            <a:spcAft>
              <a:spcPct val="35000"/>
            </a:spcAft>
          </a:pPr>
          <a:r>
            <a:rPr kumimoji="1" lang="en-US" sz="2200" b="1" kern="1200" dirty="0" smtClean="0">
              <a:solidFill>
                <a:schemeClr val="tx2"/>
              </a:solidFill>
              <a:effectLst>
                <a:outerShdw blurRad="38100" dist="38100" dir="2700000" algn="tl">
                  <a:srgbClr val="000000"/>
                </a:outerShdw>
              </a:effectLst>
              <a:latin typeface="+mj-lt"/>
              <a:ea typeface="+mj-ea"/>
              <a:cs typeface="+mj-cs"/>
            </a:rPr>
            <a:t>assuming signal velocity v, then the wavelength is related to the period  as </a:t>
          </a:r>
          <a:r>
            <a:rPr kumimoji="1" lang="en-US" sz="2200" b="1" kern="1200" dirty="0" smtClean="0">
              <a:solidFill>
                <a:schemeClr val="tx2"/>
              </a:solidFill>
              <a:effectLst>
                <a:outerShdw blurRad="38100" dist="38100" dir="2700000" algn="tl">
                  <a:srgbClr val="000000"/>
                </a:outerShdw>
              </a:effectLst>
              <a:latin typeface="+mj-lt"/>
              <a:ea typeface="+mj-ea"/>
              <a:cs typeface="+mj-cs"/>
              <a:sym typeface="Symbol"/>
            </a:rPr>
            <a:t></a:t>
          </a:r>
          <a:r>
            <a:rPr kumimoji="1" lang="en-US" sz="2200" b="1" kern="1200" dirty="0" smtClean="0">
              <a:solidFill>
                <a:schemeClr val="tx2"/>
              </a:solidFill>
              <a:effectLst>
                <a:outerShdw blurRad="38100" dist="38100" dir="2700000" algn="tl">
                  <a:srgbClr val="000000"/>
                </a:outerShdw>
              </a:effectLst>
              <a:latin typeface="+mj-lt"/>
              <a:ea typeface="+mj-ea"/>
              <a:cs typeface="+mj-cs"/>
            </a:rPr>
            <a:t> = vT</a:t>
          </a:r>
        </a:p>
      </dsp:txBody>
      <dsp:txXfrm>
        <a:off x="171595" y="3855154"/>
        <a:ext cx="3382054" cy="1533405"/>
      </dsp:txXfrm>
    </dsp:sp>
    <dsp:sp modelId="{EE110798-5C23-B943-BAC5-EAC2DD9A80B2}">
      <dsp:nvSpPr>
        <dsp:cNvPr id="0" name=""/>
        <dsp:cNvSpPr/>
      </dsp:nvSpPr>
      <dsp:spPr>
        <a:xfrm rot="16360448">
          <a:off x="4410383" y="3261654"/>
          <a:ext cx="1754504" cy="230010"/>
        </a:xfrm>
        <a:prstGeom prst="rect">
          <a:avLst/>
        </a:prstGeom>
        <a:gradFill rotWithShape="0">
          <a:gsLst>
            <a:gs pos="0">
              <a:schemeClr val="accent1">
                <a:tint val="60000"/>
                <a:hueOff val="0"/>
                <a:satOff val="0"/>
                <a:lumOff val="0"/>
                <a:alphaOff val="0"/>
                <a:tint val="100000"/>
                <a:shade val="100000"/>
                <a:satMod val="130000"/>
              </a:schemeClr>
            </a:gs>
            <a:gs pos="100000">
              <a:schemeClr val="accent1">
                <a:tint val="60000"/>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6632F21F-7259-A541-AE0A-2CA6ED53CBD5}">
      <dsp:nvSpPr>
        <dsp:cNvPr id="0" name=""/>
        <dsp:cNvSpPr/>
      </dsp:nvSpPr>
      <dsp:spPr>
        <a:xfrm>
          <a:off x="4724392" y="3876794"/>
          <a:ext cx="2555676" cy="1533405"/>
        </a:xfrm>
        <a:prstGeom prst="roundRect">
          <a:avLst>
            <a:gd name="adj" fmla="val 10000"/>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rtl="0">
            <a:lnSpc>
              <a:spcPct val="90000"/>
            </a:lnSpc>
            <a:spcBef>
              <a:spcPct val="0"/>
            </a:spcBef>
            <a:spcAft>
              <a:spcPct val="35000"/>
            </a:spcAft>
          </a:pPr>
          <a:r>
            <a:rPr kumimoji="1" lang="en-US" sz="2800" b="1" kern="1200" dirty="0" smtClean="0">
              <a:solidFill>
                <a:schemeClr val="tx2"/>
              </a:solidFill>
              <a:effectLst>
                <a:outerShdw blurRad="38100" dist="38100" dir="2700000" algn="tl">
                  <a:srgbClr val="000000"/>
                </a:outerShdw>
              </a:effectLst>
              <a:latin typeface="+mj-lt"/>
              <a:ea typeface="+mj-ea"/>
              <a:cs typeface="+mj-cs"/>
            </a:rPr>
            <a:t>or equivalently </a:t>
          </a:r>
          <a:r>
            <a:rPr kumimoji="1" lang="en-US" sz="2800" b="1" kern="1200" dirty="0" smtClean="0">
              <a:solidFill>
                <a:schemeClr val="tx2"/>
              </a:solidFill>
              <a:effectLst>
                <a:outerShdw blurRad="38100" dist="38100" dir="2700000" algn="tl">
                  <a:srgbClr val="000000"/>
                </a:outerShdw>
              </a:effectLst>
              <a:latin typeface="+mj-lt"/>
              <a:ea typeface="+mj-ea"/>
              <a:cs typeface="+mj-cs"/>
              <a:sym typeface="Symbol"/>
            </a:rPr>
            <a:t></a:t>
          </a:r>
          <a:r>
            <a:rPr kumimoji="1" lang="en-US" sz="2800" b="1" kern="1200" dirty="0" smtClean="0">
              <a:solidFill>
                <a:schemeClr val="tx2"/>
              </a:solidFill>
              <a:effectLst>
                <a:outerShdw blurRad="38100" dist="38100" dir="2700000" algn="tl">
                  <a:srgbClr val="000000"/>
                </a:outerShdw>
              </a:effectLst>
              <a:latin typeface="+mj-lt"/>
              <a:ea typeface="+mj-ea"/>
              <a:cs typeface="+mj-cs"/>
            </a:rPr>
            <a:t>f = v</a:t>
          </a:r>
        </a:p>
      </dsp:txBody>
      <dsp:txXfrm>
        <a:off x="4724392" y="3876794"/>
        <a:ext cx="2555676" cy="1533405"/>
      </dsp:txXfrm>
    </dsp:sp>
    <dsp:sp modelId="{742FAB36-7D4B-194F-9026-D60D2D053063}">
      <dsp:nvSpPr>
        <dsp:cNvPr id="0" name=""/>
        <dsp:cNvSpPr/>
      </dsp:nvSpPr>
      <dsp:spPr>
        <a:xfrm>
          <a:off x="4267194" y="2124199"/>
          <a:ext cx="3660981" cy="1533405"/>
        </a:xfrm>
        <a:prstGeom prst="roundRect">
          <a:avLst>
            <a:gd name="adj" fmla="val 10000"/>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83820" tIns="83820" rIns="83820" bIns="83820" numCol="1" spcCol="1270" anchor="t" anchorCtr="0">
          <a:noAutofit/>
        </a:bodyPr>
        <a:lstStyle/>
        <a:p>
          <a:pPr lvl="0" algn="l" defTabSz="977900" rtl="0">
            <a:lnSpc>
              <a:spcPct val="90000"/>
            </a:lnSpc>
            <a:spcBef>
              <a:spcPct val="0"/>
            </a:spcBef>
            <a:spcAft>
              <a:spcPct val="35000"/>
            </a:spcAft>
          </a:pPr>
          <a:r>
            <a:rPr kumimoji="1" lang="en-US" sz="2200" b="1" kern="1200" dirty="0" smtClean="0">
              <a:solidFill>
                <a:schemeClr val="tx2"/>
              </a:solidFill>
              <a:effectLst>
                <a:outerShdw blurRad="38100" dist="38100" dir="2700000" algn="tl">
                  <a:srgbClr val="000000"/>
                </a:outerShdw>
              </a:effectLst>
              <a:latin typeface="+mj-lt"/>
              <a:ea typeface="+mj-ea"/>
              <a:cs typeface="+mj-cs"/>
            </a:rPr>
            <a:t>especially when v=c</a:t>
          </a:r>
        </a:p>
        <a:p>
          <a:pPr marL="228600" lvl="1" indent="-228600" algn="l" defTabSz="977900" rtl="0">
            <a:lnSpc>
              <a:spcPct val="90000"/>
            </a:lnSpc>
            <a:spcBef>
              <a:spcPct val="0"/>
            </a:spcBef>
            <a:spcAft>
              <a:spcPct val="15000"/>
            </a:spcAft>
            <a:buChar char="••"/>
          </a:pPr>
          <a:r>
            <a:rPr kumimoji="1" lang="en-US" sz="2200" b="1" kern="1200" dirty="0" smtClean="0">
              <a:solidFill>
                <a:schemeClr val="tx2"/>
              </a:solidFill>
              <a:effectLst>
                <a:outerShdw blurRad="38100" dist="38100" dir="2700000" algn="tl">
                  <a:srgbClr val="000000"/>
                </a:outerShdw>
              </a:effectLst>
              <a:latin typeface="+mj-lt"/>
              <a:ea typeface="+mj-ea"/>
              <a:cs typeface="+mj-cs"/>
            </a:rPr>
            <a:t>c = 3*108 ms-1 (speed of light in free space)</a:t>
          </a:r>
        </a:p>
      </dsp:txBody>
      <dsp:txXfrm>
        <a:off x="4267194" y="2124199"/>
        <a:ext cx="3660981" cy="1533405"/>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C23FB97D-6FF7-4E51-B02C-D5F69B1990E8}">
      <dsp:nvSpPr>
        <dsp:cNvPr id="0" name=""/>
        <dsp:cNvSpPr/>
      </dsp:nvSpPr>
      <dsp:spPr>
        <a:xfrm>
          <a:off x="0" y="51014"/>
          <a:ext cx="8686800" cy="695565"/>
        </a:xfrm>
        <a:prstGeom prst="roundRect">
          <a:avLst/>
        </a:prstGeom>
        <a:solidFill>
          <a:schemeClr val="accent1">
            <a:hueOff val="0"/>
            <a:satOff val="0"/>
            <a:lumOff val="0"/>
            <a:alphaOff val="0"/>
          </a:schemeClr>
        </a:solidFill>
        <a:ln>
          <a:noFill/>
        </a:ln>
        <a:effectLst>
          <a:outerShdw blurRad="40000" dist="23000" dir="5400000" rotWithShape="0">
            <a:srgbClr val="000000">
              <a:alpha val="35000"/>
            </a:srgbClr>
          </a:outerShdw>
        </a:effectLst>
        <a:sp3d prstMaterial="plastic">
          <a:bevelT w="50800" h="50800"/>
          <a:bevelB w="50800" h="50800"/>
        </a:sp3d>
      </dsp:spPr>
      <dsp:style>
        <a:lnRef idx="0">
          <a:scrgbClr r="0" g="0" b="0"/>
        </a:lnRef>
        <a:fillRef idx="1">
          <a:scrgbClr r="0" g="0" b="0"/>
        </a:fillRef>
        <a:effectRef idx="2">
          <a:scrgbClr r="0" g="0" b="0"/>
        </a:effectRef>
        <a:fontRef idx="minor">
          <a:schemeClr val="lt1"/>
        </a:fontRef>
      </dsp:style>
      <dsp:txBody>
        <a:bodyPr spcFirstLastPara="0" vert="horz" wrap="square" lIns="110490" tIns="110490" rIns="110490" bIns="110490" numCol="1" spcCol="1270" anchor="ctr" anchorCtr="0">
          <a:noAutofit/>
        </a:bodyPr>
        <a:lstStyle/>
        <a:p>
          <a:pPr lvl="0" algn="l" defTabSz="1289050">
            <a:lnSpc>
              <a:spcPct val="90000"/>
            </a:lnSpc>
            <a:spcBef>
              <a:spcPct val="0"/>
            </a:spcBef>
            <a:spcAft>
              <a:spcPct val="35000"/>
            </a:spcAft>
          </a:pPr>
          <a:r>
            <a:rPr kumimoji="1" lang="en-US" sz="2900" b="1" kern="1200" dirty="0" smtClean="0"/>
            <a:t>spectrum</a:t>
          </a:r>
          <a:endParaRPr lang="en-US" sz="2900" kern="1200" dirty="0"/>
        </a:p>
      </dsp:txBody>
      <dsp:txXfrm>
        <a:off x="0" y="51014"/>
        <a:ext cx="8686800" cy="695565"/>
      </dsp:txXfrm>
    </dsp:sp>
    <dsp:sp modelId="{9B4B903F-0DD1-42AF-85EF-D3582B5EB57A}">
      <dsp:nvSpPr>
        <dsp:cNvPr id="0" name=""/>
        <dsp:cNvSpPr/>
      </dsp:nvSpPr>
      <dsp:spPr>
        <a:xfrm>
          <a:off x="0" y="746579"/>
          <a:ext cx="8686800" cy="480240"/>
        </a:xfrm>
        <a:prstGeom prst="rect">
          <a:avLst/>
        </a:prstGeom>
        <a:solidFill>
          <a:schemeClr val="lt1">
            <a:alpha val="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275806" tIns="36830" rIns="206248" bIns="36830" numCol="1" spcCol="1270" anchor="t" anchorCtr="0">
          <a:noAutofit/>
        </a:bodyPr>
        <a:lstStyle/>
        <a:p>
          <a:pPr marL="228600" lvl="1" indent="-228600" algn="l" defTabSz="1022350">
            <a:lnSpc>
              <a:spcPct val="90000"/>
            </a:lnSpc>
            <a:spcBef>
              <a:spcPct val="0"/>
            </a:spcBef>
            <a:spcAft>
              <a:spcPct val="20000"/>
            </a:spcAft>
            <a:buChar char="••"/>
          </a:pPr>
          <a:r>
            <a:rPr kumimoji="1" lang="en-US" sz="2300" kern="1200" dirty="0" smtClean="0"/>
            <a:t>range of frequencies contained in signal</a:t>
          </a:r>
          <a:endParaRPr lang="en-US" sz="2300" kern="1200" dirty="0"/>
        </a:p>
      </dsp:txBody>
      <dsp:txXfrm>
        <a:off x="0" y="746579"/>
        <a:ext cx="8686800" cy="480240"/>
      </dsp:txXfrm>
    </dsp:sp>
    <dsp:sp modelId="{E4AE79B4-A715-41D6-82D7-D97697AAA969}">
      <dsp:nvSpPr>
        <dsp:cNvPr id="0" name=""/>
        <dsp:cNvSpPr/>
      </dsp:nvSpPr>
      <dsp:spPr>
        <a:xfrm>
          <a:off x="0" y="1226819"/>
          <a:ext cx="8686800" cy="695565"/>
        </a:xfrm>
        <a:prstGeom prst="roundRect">
          <a:avLst/>
        </a:prstGeom>
        <a:solidFill>
          <a:schemeClr val="accent1">
            <a:hueOff val="0"/>
            <a:satOff val="0"/>
            <a:lumOff val="0"/>
            <a:alphaOff val="0"/>
          </a:schemeClr>
        </a:solidFill>
        <a:ln>
          <a:noFill/>
        </a:ln>
        <a:effectLst>
          <a:outerShdw blurRad="40000" dist="23000" dir="5400000" rotWithShape="0">
            <a:srgbClr val="000000">
              <a:alpha val="35000"/>
            </a:srgbClr>
          </a:outerShdw>
        </a:effectLst>
        <a:sp3d prstMaterial="plastic">
          <a:bevelT w="50800" h="50800"/>
          <a:bevelB w="50800" h="50800"/>
        </a:sp3d>
      </dsp:spPr>
      <dsp:style>
        <a:lnRef idx="0">
          <a:scrgbClr r="0" g="0" b="0"/>
        </a:lnRef>
        <a:fillRef idx="1">
          <a:scrgbClr r="0" g="0" b="0"/>
        </a:fillRef>
        <a:effectRef idx="2">
          <a:scrgbClr r="0" g="0" b="0"/>
        </a:effectRef>
        <a:fontRef idx="minor">
          <a:schemeClr val="lt1"/>
        </a:fontRef>
      </dsp:style>
      <dsp:txBody>
        <a:bodyPr spcFirstLastPara="0" vert="horz" wrap="square" lIns="110490" tIns="110490" rIns="110490" bIns="110490" numCol="1" spcCol="1270" anchor="ctr" anchorCtr="0">
          <a:noAutofit/>
        </a:bodyPr>
        <a:lstStyle/>
        <a:p>
          <a:pPr lvl="0" algn="l" defTabSz="1289050">
            <a:lnSpc>
              <a:spcPct val="90000"/>
            </a:lnSpc>
            <a:spcBef>
              <a:spcPct val="0"/>
            </a:spcBef>
            <a:spcAft>
              <a:spcPct val="35000"/>
            </a:spcAft>
          </a:pPr>
          <a:r>
            <a:rPr kumimoji="1" lang="en-US" sz="2900" b="1" kern="1200" dirty="0" smtClean="0"/>
            <a:t>absolute bandwidth</a:t>
          </a:r>
          <a:endParaRPr lang="en-US" sz="2900" kern="1200" dirty="0"/>
        </a:p>
      </dsp:txBody>
      <dsp:txXfrm>
        <a:off x="0" y="1226819"/>
        <a:ext cx="8686800" cy="695565"/>
      </dsp:txXfrm>
    </dsp:sp>
    <dsp:sp modelId="{5B42B68E-B3D4-41E1-9305-2D9599703EE1}">
      <dsp:nvSpPr>
        <dsp:cNvPr id="0" name=""/>
        <dsp:cNvSpPr/>
      </dsp:nvSpPr>
      <dsp:spPr>
        <a:xfrm>
          <a:off x="0" y="1922384"/>
          <a:ext cx="8686800" cy="480240"/>
        </a:xfrm>
        <a:prstGeom prst="rect">
          <a:avLst/>
        </a:prstGeom>
        <a:solidFill>
          <a:schemeClr val="lt1">
            <a:alpha val="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275806" tIns="36830" rIns="206248" bIns="36830" numCol="1" spcCol="1270" anchor="t" anchorCtr="0">
          <a:noAutofit/>
        </a:bodyPr>
        <a:lstStyle/>
        <a:p>
          <a:pPr marL="228600" lvl="1" indent="-228600" algn="l" defTabSz="1022350">
            <a:lnSpc>
              <a:spcPct val="90000"/>
            </a:lnSpc>
            <a:spcBef>
              <a:spcPct val="0"/>
            </a:spcBef>
            <a:spcAft>
              <a:spcPct val="20000"/>
            </a:spcAft>
            <a:buChar char="••"/>
          </a:pPr>
          <a:r>
            <a:rPr kumimoji="1" lang="en-US" sz="2300" kern="1200" dirty="0" smtClean="0"/>
            <a:t>width of spectrum</a:t>
          </a:r>
          <a:endParaRPr lang="en-US" sz="2300" kern="1200" dirty="0"/>
        </a:p>
      </dsp:txBody>
      <dsp:txXfrm>
        <a:off x="0" y="1922384"/>
        <a:ext cx="8686800" cy="480240"/>
      </dsp:txXfrm>
    </dsp:sp>
    <dsp:sp modelId="{BDE3E5B0-6B65-4F1D-94C5-C4A7764365F7}">
      <dsp:nvSpPr>
        <dsp:cNvPr id="0" name=""/>
        <dsp:cNvSpPr/>
      </dsp:nvSpPr>
      <dsp:spPr>
        <a:xfrm>
          <a:off x="0" y="2402625"/>
          <a:ext cx="8686800" cy="695565"/>
        </a:xfrm>
        <a:prstGeom prst="roundRect">
          <a:avLst/>
        </a:prstGeom>
        <a:solidFill>
          <a:schemeClr val="accent1">
            <a:hueOff val="0"/>
            <a:satOff val="0"/>
            <a:lumOff val="0"/>
            <a:alphaOff val="0"/>
          </a:schemeClr>
        </a:solidFill>
        <a:ln>
          <a:noFill/>
        </a:ln>
        <a:effectLst>
          <a:outerShdw blurRad="40000" dist="23000" dir="5400000" rotWithShape="0">
            <a:srgbClr val="000000">
              <a:alpha val="35000"/>
            </a:srgbClr>
          </a:outerShdw>
        </a:effectLst>
        <a:sp3d prstMaterial="plastic">
          <a:bevelT w="50800" h="50800"/>
          <a:bevelB w="50800" h="50800"/>
        </a:sp3d>
      </dsp:spPr>
      <dsp:style>
        <a:lnRef idx="0">
          <a:scrgbClr r="0" g="0" b="0"/>
        </a:lnRef>
        <a:fillRef idx="1">
          <a:scrgbClr r="0" g="0" b="0"/>
        </a:fillRef>
        <a:effectRef idx="2">
          <a:scrgbClr r="0" g="0" b="0"/>
        </a:effectRef>
        <a:fontRef idx="minor">
          <a:schemeClr val="lt1"/>
        </a:fontRef>
      </dsp:style>
      <dsp:txBody>
        <a:bodyPr spcFirstLastPara="0" vert="horz" wrap="square" lIns="110490" tIns="110490" rIns="110490" bIns="110490" numCol="1" spcCol="1270" anchor="ctr" anchorCtr="0">
          <a:noAutofit/>
        </a:bodyPr>
        <a:lstStyle/>
        <a:p>
          <a:pPr lvl="0" algn="l" defTabSz="1289050">
            <a:lnSpc>
              <a:spcPct val="90000"/>
            </a:lnSpc>
            <a:spcBef>
              <a:spcPct val="0"/>
            </a:spcBef>
            <a:spcAft>
              <a:spcPct val="35000"/>
            </a:spcAft>
          </a:pPr>
          <a:r>
            <a:rPr kumimoji="1" lang="en-US" sz="2900" b="1" kern="1200" dirty="0" smtClean="0"/>
            <a:t>effective bandwidth</a:t>
          </a:r>
        </a:p>
      </dsp:txBody>
      <dsp:txXfrm>
        <a:off x="0" y="2402625"/>
        <a:ext cx="8686800" cy="695565"/>
      </dsp:txXfrm>
    </dsp:sp>
    <dsp:sp modelId="{B0D64F1A-1D6C-4C72-B092-62CA4389BF2F}">
      <dsp:nvSpPr>
        <dsp:cNvPr id="0" name=""/>
        <dsp:cNvSpPr/>
      </dsp:nvSpPr>
      <dsp:spPr>
        <a:xfrm>
          <a:off x="0" y="3098190"/>
          <a:ext cx="8686800" cy="780389"/>
        </a:xfrm>
        <a:prstGeom prst="rect">
          <a:avLst/>
        </a:prstGeom>
        <a:solidFill>
          <a:schemeClr val="lt1">
            <a:alpha val="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275806" tIns="36830" rIns="206248" bIns="36830" numCol="1" spcCol="1270" anchor="t" anchorCtr="0">
          <a:noAutofit/>
        </a:bodyPr>
        <a:lstStyle/>
        <a:p>
          <a:pPr marL="228600" lvl="1" indent="-228600" algn="l" defTabSz="1022350">
            <a:lnSpc>
              <a:spcPct val="90000"/>
            </a:lnSpc>
            <a:spcBef>
              <a:spcPct val="0"/>
            </a:spcBef>
            <a:spcAft>
              <a:spcPct val="20000"/>
            </a:spcAft>
            <a:buChar char="••"/>
          </a:pPr>
          <a:r>
            <a:rPr kumimoji="1" lang="en-US" sz="2300" kern="1200" dirty="0" smtClean="0"/>
            <a:t>often just </a:t>
          </a:r>
          <a:r>
            <a:rPr kumimoji="1" lang="en-US" sz="2300" i="1" kern="1200" dirty="0" smtClean="0"/>
            <a:t>bandwidth</a:t>
          </a:r>
          <a:endParaRPr lang="en-US" sz="2300" kern="1200" dirty="0"/>
        </a:p>
        <a:p>
          <a:pPr marL="228600" lvl="1" indent="-228600" algn="l" defTabSz="1022350">
            <a:lnSpc>
              <a:spcPct val="90000"/>
            </a:lnSpc>
            <a:spcBef>
              <a:spcPct val="0"/>
            </a:spcBef>
            <a:spcAft>
              <a:spcPct val="20000"/>
            </a:spcAft>
            <a:buChar char="••"/>
          </a:pPr>
          <a:r>
            <a:rPr kumimoji="1" lang="en-US" sz="2300" kern="1200" dirty="0" smtClean="0"/>
            <a:t>narrow band of frequencies containing most energy</a:t>
          </a:r>
        </a:p>
      </dsp:txBody>
      <dsp:txXfrm>
        <a:off x="0" y="3098190"/>
        <a:ext cx="8686800" cy="780389"/>
      </dsp:txXfrm>
    </dsp:sp>
    <dsp:sp modelId="{F5E101F1-AE6C-4924-9582-E14EA198AF2B}">
      <dsp:nvSpPr>
        <dsp:cNvPr id="0" name=""/>
        <dsp:cNvSpPr/>
      </dsp:nvSpPr>
      <dsp:spPr>
        <a:xfrm>
          <a:off x="0" y="3878580"/>
          <a:ext cx="8686800" cy="695565"/>
        </a:xfrm>
        <a:prstGeom prst="roundRect">
          <a:avLst/>
        </a:prstGeom>
        <a:solidFill>
          <a:schemeClr val="accent1">
            <a:hueOff val="0"/>
            <a:satOff val="0"/>
            <a:lumOff val="0"/>
            <a:alphaOff val="0"/>
          </a:schemeClr>
        </a:solidFill>
        <a:ln>
          <a:noFill/>
        </a:ln>
        <a:effectLst>
          <a:outerShdw blurRad="40000" dist="23000" dir="5400000" rotWithShape="0">
            <a:srgbClr val="000000">
              <a:alpha val="35000"/>
            </a:srgbClr>
          </a:outerShdw>
        </a:effectLst>
        <a:sp3d prstMaterial="plastic">
          <a:bevelT w="50800" h="50800"/>
          <a:bevelB w="50800" h="50800"/>
        </a:sp3d>
      </dsp:spPr>
      <dsp:style>
        <a:lnRef idx="0">
          <a:scrgbClr r="0" g="0" b="0"/>
        </a:lnRef>
        <a:fillRef idx="1">
          <a:scrgbClr r="0" g="0" b="0"/>
        </a:fillRef>
        <a:effectRef idx="2">
          <a:scrgbClr r="0" g="0" b="0"/>
        </a:effectRef>
        <a:fontRef idx="minor">
          <a:schemeClr val="lt1"/>
        </a:fontRef>
      </dsp:style>
      <dsp:txBody>
        <a:bodyPr spcFirstLastPara="0" vert="horz" wrap="square" lIns="110490" tIns="110490" rIns="110490" bIns="110490" numCol="1" spcCol="1270" anchor="ctr" anchorCtr="0">
          <a:noAutofit/>
        </a:bodyPr>
        <a:lstStyle/>
        <a:p>
          <a:pPr lvl="0" algn="l" defTabSz="1289050">
            <a:lnSpc>
              <a:spcPct val="90000"/>
            </a:lnSpc>
            <a:spcBef>
              <a:spcPct val="0"/>
            </a:spcBef>
            <a:spcAft>
              <a:spcPct val="35000"/>
            </a:spcAft>
          </a:pPr>
          <a:r>
            <a:rPr kumimoji="1" lang="en-US" sz="2900" b="1" kern="1200" dirty="0" smtClean="0"/>
            <a:t>dc component</a:t>
          </a:r>
        </a:p>
      </dsp:txBody>
      <dsp:txXfrm>
        <a:off x="0" y="3878580"/>
        <a:ext cx="8686800" cy="695565"/>
      </dsp:txXfrm>
    </dsp:sp>
    <dsp:sp modelId="{8989264E-4C23-4B7C-9554-084FE061CF28}">
      <dsp:nvSpPr>
        <dsp:cNvPr id="0" name=""/>
        <dsp:cNvSpPr/>
      </dsp:nvSpPr>
      <dsp:spPr>
        <a:xfrm>
          <a:off x="0" y="4574145"/>
          <a:ext cx="8686800" cy="480240"/>
        </a:xfrm>
        <a:prstGeom prst="rect">
          <a:avLst/>
        </a:prstGeom>
        <a:solidFill>
          <a:schemeClr val="lt1">
            <a:alpha val="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275806" tIns="36830" rIns="206248" bIns="36830" numCol="1" spcCol="1270" anchor="t" anchorCtr="0">
          <a:noAutofit/>
        </a:bodyPr>
        <a:lstStyle/>
        <a:p>
          <a:pPr marL="228600" lvl="1" indent="-228600" algn="l" defTabSz="1022350">
            <a:lnSpc>
              <a:spcPct val="90000"/>
            </a:lnSpc>
            <a:spcBef>
              <a:spcPct val="0"/>
            </a:spcBef>
            <a:spcAft>
              <a:spcPct val="20000"/>
            </a:spcAft>
            <a:buChar char="••"/>
          </a:pPr>
          <a:r>
            <a:rPr kumimoji="1" lang="en-US" sz="2300" kern="1200" dirty="0" smtClean="0"/>
            <a:t>component of zero frequency</a:t>
          </a:r>
          <a:endParaRPr kumimoji="1" lang="en-US" sz="2300" b="1" kern="1200" dirty="0" smtClean="0"/>
        </a:p>
      </dsp:txBody>
      <dsp:txXfrm>
        <a:off x="0" y="4574145"/>
        <a:ext cx="8686800" cy="480240"/>
      </dsp:txXfrm>
    </dsp:sp>
  </dsp:spTree>
</dsp:drawing>
</file>

<file path=ppt/diagrams/layout1.xml><?xml version="1.0" encoding="utf-8"?>
<dgm:layoutDef xmlns:dgm="http://schemas.openxmlformats.org/drawingml/2006/diagram" xmlns:a="http://schemas.openxmlformats.org/drawingml/2006/main" uniqueId="urn:microsoft.com/office/officeart/2005/8/layout/bProcess4">
  <dgm:title val=""/>
  <dgm:desc val=""/>
  <dgm:catLst>
    <dgm:cat type="process" pri="19000"/>
  </dgm:catLst>
  <dgm:sampData>
    <dgm:dataModel>
      <dgm:ptLst>
        <dgm:pt modelId="0" type="doc"/>
        <dgm:pt modelId="1">
          <dgm:prSet phldr="1"/>
        </dgm:pt>
        <dgm:pt modelId="2">
          <dgm:prSet phldr="1"/>
        </dgm:pt>
        <dgm:pt modelId="3">
          <dgm:prSet phldr="1"/>
        </dgm:pt>
        <dgm:pt modelId="4">
          <dgm:prSet phldr="1"/>
        </dgm:pt>
        <dgm:pt modelId="5">
          <dgm:prSet phldr="1"/>
        </dgm:pt>
        <dgm:pt modelId="6">
          <dgm:prSet phldr="1"/>
        </dgm:pt>
        <dgm:pt modelId="7">
          <dgm:prSet phldr="1"/>
        </dgm:pt>
        <dgm:pt modelId="8">
          <dgm:prSet phldr="1"/>
        </dgm:pt>
        <dgm:pt modelId="9">
          <dgm:prSet phldr="1"/>
        </dgm:pt>
      </dgm:ptLst>
      <dgm:cxnLst>
        <dgm:cxn modelId="10" srcId="0" destId="1" srcOrd="0" destOrd="0"/>
        <dgm:cxn modelId="11" srcId="0" destId="2" srcOrd="1" destOrd="0"/>
        <dgm:cxn modelId="12" srcId="0" destId="3" srcOrd="2" destOrd="0"/>
        <dgm:cxn modelId="13" srcId="0" destId="4" srcOrd="3" destOrd="0"/>
        <dgm:cxn modelId="14" srcId="0" destId="5" srcOrd="4" destOrd="0"/>
        <dgm:cxn modelId="15" srcId="0" destId="6" srcOrd="5" destOrd="0"/>
        <dgm:cxn modelId="16" srcId="0" destId="7" srcOrd="6" destOrd="0"/>
        <dgm:cxn modelId="17" srcId="0" destId="8" srcOrd="7" destOrd="0"/>
        <dgm:cxn modelId="18" srcId="0" destId="9" srcOrd="8"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dgm:varLst>
    <dgm:choose name="Name1">
      <dgm:if name="Name2" func="var" arg="dir" op="equ" val="norm">
        <dgm:alg type="snake">
          <dgm:param type="grDir" val="tL"/>
          <dgm:param type="flowDir" val="col"/>
          <dgm:param type="contDir" val="revDir"/>
          <dgm:param type="bkpt" val="bal"/>
        </dgm:alg>
      </dgm:if>
      <dgm:else name="Name3">
        <dgm:alg type="snake">
          <dgm:param type="grDir" val="tR"/>
          <dgm:param type="flowDir" val="col"/>
          <dgm:param type="contDir" val="revDir"/>
          <dgm:param type="bkpt" val="bal"/>
        </dgm:alg>
      </dgm:else>
    </dgm:choose>
    <dgm:shape xmlns:r="http://schemas.openxmlformats.org/officeDocument/2006/relationships" r:blip="">
      <dgm:adjLst/>
    </dgm:shape>
    <dgm:presOf/>
    <dgm:constrLst>
      <dgm:constr type="w" for="ch" forName="compNode" refType="w"/>
      <dgm:constr type="h" for="ch" forName="compNode" refType="w" fact="0.6"/>
      <dgm:constr type="h" for="ch" forName="sibTrans" refType="h" refFor="ch" refForName="compNode" op="equ" fact="0.25"/>
      <dgm:constr type="sp" refType="w" fact="0.33"/>
      <dgm:constr type="primFontSz" for="des" forName="node" op="equ" val="65"/>
    </dgm:constrLst>
    <dgm:ruleLst/>
    <dgm:forEach name="nodesForEach" axis="ch" ptType="node">
      <dgm:layoutNode name="compNode">
        <dgm:alg type="composite"/>
        <dgm:shape xmlns:r="http://schemas.openxmlformats.org/officeDocument/2006/relationships" r:blip="">
          <dgm:adjLst/>
        </dgm:shape>
        <dgm:presOf/>
        <dgm:choose name="Name4">
          <dgm:if name="Name5" axis="self" func="var" arg="dir" op="equ" val="norm">
            <dgm:constrLst>
              <dgm:constr type="l" for="ch" forName="dummyConnPt" refType="w" fact="0.2"/>
              <dgm:constr type="t" for="ch" forName="dummyConnPt" refType="w" fact="0.145"/>
              <dgm:constr type="l" for="ch" forName="node"/>
              <dgm:constr type="t" for="ch" forName="node"/>
              <dgm:constr type="h" for="ch" forName="node" refType="h"/>
              <dgm:constr type="w" for="ch" forName="node" refType="w"/>
            </dgm:constrLst>
          </dgm:if>
          <dgm:else name="Name6">
            <dgm:constrLst>
              <dgm:constr type="l" for="ch" forName="dummyConnPt" refType="w" fact="0.8"/>
              <dgm:constr type="t" for="ch" forName="dummyConnPt" refType="w" fact="0.145"/>
              <dgm:constr type="l" for="ch" forName="node"/>
              <dgm:constr type="t" for="ch" forName="node"/>
              <dgm:constr type="h" for="ch" forName="node" refType="h"/>
              <dgm:constr type="w" for="ch" forName="node" refType="w"/>
            </dgm:constrLst>
          </dgm:else>
        </dgm:choose>
        <dgm:ruleLst/>
        <dgm:layoutNode name="dummyConnPt" styleLbl="node1" moveWith="node">
          <dgm:alg type="sp"/>
          <dgm:shape xmlns:r="http://schemas.openxmlformats.org/officeDocument/2006/relationships" r:blip="">
            <dgm:adjLst/>
          </dgm:shape>
          <dgm:presOf/>
          <dgm:constrLst>
            <dgm:constr type="w" val="1"/>
            <dgm:constr type="h" val="1"/>
          </dgm:constrLst>
          <dgm:ruleLst/>
        </dgm:layout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3"/>
            <dgm:constr type="bMarg" refType="primFontSz" fact="0.3"/>
            <dgm:constr type="lMarg" refType="primFontSz" fact="0.3"/>
            <dgm:constr type="rMarg" refType="primFontSz" fact="0.3"/>
            <dgm:constr type="primFontSz" val="65"/>
          </dgm:constrLst>
          <dgm:ruleLst>
            <dgm:rule type="primFontSz" val="5" fact="NaN" max="NaN"/>
          </dgm:ruleLst>
        </dgm:layoutNode>
      </dgm:layoutNode>
      <dgm:forEach name="sibTransForEach" axis="followSib" cnt="1">
        <dgm:layoutNode name="sibTrans" styleLbl="bgSibTrans2D1">
          <dgm:choose name="Name7">
            <dgm:if name="Name8" axis="self" func="var" arg="dir" op="equ" val="norm">
              <dgm:alg type="conn">
                <dgm:param type="srcNode" val="dummyConnPt"/>
                <dgm:param type="dstNode" val="dummyConnPt"/>
                <dgm:param type="begPts" val="bCtr, midR, tCtr"/>
                <dgm:param type="endPts" val="tCtr, midL, bCtr"/>
                <dgm:param type="begSty" val="noArr"/>
                <dgm:param type="endSty" val="noArr"/>
              </dgm:alg>
            </dgm:if>
            <dgm:else name="Name9">
              <dgm:alg type="conn">
                <dgm:param type="srcNode" val="dummyConnPt"/>
                <dgm:param type="dstNode" val="dummyConnPt"/>
                <dgm:param type="begPts" val="bCtr, midL, tCtr"/>
                <dgm:param type="endPts" val="tCtr, midR, bCtr"/>
                <dgm:param type="begSty" val="noArr"/>
                <dgm:param type="endSty" val="noArr"/>
              </dgm:alg>
            </dgm:else>
          </dgm:choose>
          <dgm:shape xmlns:r="http://schemas.openxmlformats.org/officeDocument/2006/relationships" type="conn" r:blip="" zOrderOff="-2">
            <dgm:adjLst/>
          </dgm:shape>
          <dgm:presOf axis="self"/>
          <dgm:constrLst>
            <dgm:constr type="begPad"/>
            <dgm:constr type="endPad"/>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6">
  <dgm:title val=""/>
  <dgm:desc val=""/>
  <dgm:catLst>
    <dgm:cat type="3D" pri="11600"/>
  </dgm:catLst>
  <dgm:scene3d>
    <a:camera prst="perspectiveRelaxedModerately" zoom="92000"/>
    <a:lightRig rig="balanced" dir="t">
      <a:rot lat="0" lon="0" rev="12700000"/>
    </a:lightRig>
  </dgm:scene3d>
  <dgm:styleLbl name="node0">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ln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venn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tx1"/>
      </a:fontRef>
    </dgm:style>
  </dgm:styleLbl>
  <dgm:styleLbl name="alignNode1">
    <dgm:scene3d>
      <a:camera prst="orthographicFront"/>
      <a:lightRig rig="threePt" dir="t"/>
    </dgm:scene3d>
    <dgm:sp3d prstMaterial="plastic">
      <a:bevelT w="50800" h="50800"/>
      <a:bevelB w="50800" h="50800"/>
    </dgm:sp3d>
    <dgm:txPr/>
    <dgm:style>
      <a:lnRef idx="1">
        <a:scrgbClr r="0" g="0" b="0"/>
      </a:lnRef>
      <a:fillRef idx="1">
        <a:scrgbClr r="0" g="0" b="0"/>
      </a:fillRef>
      <a:effectRef idx="2">
        <a:scrgbClr r="0" g="0" b="0"/>
      </a:effectRef>
      <a:fontRef idx="minor">
        <a:schemeClr val="lt1"/>
      </a:fontRef>
    </dgm:style>
  </dgm:styleLbl>
  <dgm:styleLbl name="nod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3">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node4">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fgImgPlace1">
    <dgm:scene3d>
      <a:camera prst="orthographicFront"/>
      <a:lightRig rig="threePt" dir="t"/>
    </dgm:scene3d>
    <dgm:sp3d z="50080" prstMaterial="plastic">
      <a:bevelT w="50800" h="50800"/>
      <a:bevelB w="50800" h="50800"/>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z="-54000" prstMaterial="plastic">
      <a:bevelT w="50800" h="50800"/>
      <a:bevelB w="50800" h="50800"/>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z="-2540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fgSibTrans2D1">
    <dgm:scene3d>
      <a:camera prst="orthographicFront"/>
      <a:lightRig rig="threePt" dir="t"/>
    </dgm:scene3d>
    <dgm:sp3d z="5008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bgSibTrans2D1">
    <dgm:scene3d>
      <a:camera prst="orthographicFront"/>
      <a:lightRig rig="threePt" dir="t"/>
    </dgm:scene3d>
    <dgm:sp3d z="-54080" prstMaterial="plastic">
      <a:bevelT w="25400" h="25400"/>
      <a:bevelB w="25400" h="25400"/>
    </dgm:sp3d>
    <dgm:txPr/>
    <dgm:style>
      <a:lnRef idx="1">
        <a:scrgbClr r="0" g="0" b="0"/>
      </a:lnRef>
      <a:fillRef idx="1">
        <a:scrgbClr r="0" g="0" b="0"/>
      </a:fillRef>
      <a:effectRef idx="2">
        <a:scrgbClr r="0" g="0" b="0"/>
      </a:effectRef>
      <a:fontRef idx="minor">
        <a:schemeClr val="lt1"/>
      </a:fontRef>
    </dgm:style>
  </dgm:styleLbl>
  <dgm:styleLbl name="sibTrans1D1">
    <dgm:scene3d>
      <a:camera prst="orthographicFront"/>
      <a:lightRig rig="threePt" dir="t"/>
    </dgm:scene3d>
    <dgm:sp3d z="-25400" prstMaterial="plastic"/>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75000" prstMaterial="plastic"/>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1">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2">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asst3">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a:schemeClr val="lt1"/>
      </a:fontRef>
    </dgm:style>
  </dgm:styleLbl>
  <dgm:styleLbl name="parChTrans2D1">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3">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2D4">
    <dgm:scene3d>
      <a:camera prst="orthographicFront"/>
      <a:lightRig rig="threePt" dir="t"/>
    </dgm:scene3d>
    <dgm:sp3d z="-25400" prstMaterial="plastic">
      <a:bevelT w="25400" h="25400"/>
      <a:bevelB w="25400" h="25400"/>
    </dgm:sp3d>
    <dgm:txPr/>
    <dgm:style>
      <a:lnRef idx="0">
        <a:scrgbClr r="0" g="0" b="0"/>
      </a:lnRef>
      <a:fillRef idx="1">
        <a:scrgbClr r="0" g="0" b="0"/>
      </a:fillRef>
      <a:effectRef idx="2">
        <a:scrgbClr r="0" g="0" b="0"/>
      </a:effectRef>
      <a:fontRef idx="minor">
        <a:schemeClr val="lt1"/>
      </a:fontRef>
    </dgm:style>
  </dgm:styleLbl>
  <dgm:styleLbl name="parChTrans1D1">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2">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3">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parChTrans1D4">
    <dgm:scene3d>
      <a:camera prst="orthographicFront"/>
      <a:lightRig rig="threePt" dir="t"/>
    </dgm:scene3d>
    <dgm:sp3d z="-25400" prstMaterial="plastic"/>
    <dgm:txPr/>
    <dgm:style>
      <a:lnRef idx="2">
        <a:scrgbClr r="0" g="0" b="0"/>
      </a:lnRef>
      <a:fillRef idx="0">
        <a:scrgbClr r="0" g="0" b="0"/>
      </a:fillRef>
      <a:effectRef idx="0">
        <a:scrgbClr r="0" g="0" b="0"/>
      </a:effectRef>
      <a:fontRef idx="minor">
        <a:schemeClr val="tx1"/>
      </a:fontRef>
    </dgm:style>
  </dgm:styleLbl>
  <dgm:styleLbl name="fgAcc1">
    <dgm:scene3d>
      <a:camera prst="orthographicFront"/>
      <a:lightRig rig="threePt" dir="t"/>
    </dgm:scene3d>
    <dgm:sp3d z="50080" prstMaterial="plastic">
      <a:bevelT w="25400" h="25400"/>
      <a:bevelB w="25400" h="25400"/>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prstMaterial="plastic">
      <a:bevelT w="25400" h="25400"/>
      <a:bevelB w="25400" h="25400"/>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prstMaterial="plastic">
      <a:bevelT w="50800" h="50800"/>
      <a:bevelB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prstMaterial="plastic">
      <a:bevelT w="25400" h="25400"/>
      <a:bevelB w="25400" h="25400"/>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dgm:scene3d>
    <dgm:sp3d z="-152400" prstMaterial="plastic">
      <a:bevelT w="25400" h="25400"/>
      <a:bevelB w="25400" h="254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threePt" dir="t"/>
    </dgm:scene3d>
    <dgm:sp3d z="50080" prstMaterial="plastic">
      <a:bevelT w="25400" h="25400"/>
      <a:bevelB w="25400" h="25400"/>
    </dgm:sp3d>
    <dgm:txPr/>
    <dgm:style>
      <a:lnRef idx="0">
        <a:scrgbClr r="0" g="0" b="0"/>
      </a:lnRef>
      <a:fillRef idx="1">
        <a:scrgbClr r="0" g="0" b="0"/>
      </a:fillRef>
      <a:effectRef idx="2">
        <a:scrgbClr r="0" g="0" b="0"/>
      </a:effectRef>
      <a:fontRef idx="minor"/>
    </dgm:style>
  </dgm:styleLbl>
  <dgm:styleLbl name="alignAccFollowNode1">
    <dgm:scene3d>
      <a:camera prst="orthographicFront"/>
      <a:lightRig rig="threePt" dir="t"/>
    </dgm:scene3d>
    <dgm:sp3d prstMaterial="plastic">
      <a:bevelT w="25400" h="25400"/>
      <a:bevelB w="25400" h="25400"/>
    </dgm:sp3d>
    <dgm:txPr/>
    <dgm:style>
      <a:lnRef idx="0">
        <a:scrgbClr r="0" g="0" b="0"/>
      </a:lnRef>
      <a:fillRef idx="1">
        <a:scrgbClr r="0" g="0" b="0"/>
      </a:fillRef>
      <a:effectRef idx="2">
        <a:scrgbClr r="0" g="0" b="0"/>
      </a:effectRef>
      <a:fontRef idx="minor"/>
    </dgm:style>
  </dgm:styleLbl>
  <dgm:styleLbl name="bgAccFollowNode1">
    <dgm:scene3d>
      <a:camera prst="orthographicFront"/>
      <a:lightRig rig="threePt" dir="t"/>
    </dgm:scene3d>
    <dgm:sp3d z="-152400" prstMaterial="plastic">
      <a:bevelT w="25400" h="25400"/>
      <a:bevelB w="25400" h="25400"/>
    </dgm:sp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0080" prstMaterial="plastic">
      <a:bevelT w="25400" h="25400"/>
      <a:bevelB w="25400" h="25400"/>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152400" prstMaterial="plastic">
      <a:bevelT w="25400" h="25400"/>
      <a:bevelB w="25400" h="25400"/>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prstMaterial="plastic">
      <a:bevelT w="50800" h="50800"/>
      <a:bevelB w="50800" h="50800"/>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z="-10400" extrusionH="12700" prstMaterial="plastic"/>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0080" prstMaterial="plastic">
      <a:bevelT w="50800" h="50800"/>
      <a:bevelB w="50800" h="50800"/>
    </dgm:sp3d>
    <dgm:txPr/>
    <dgm:style>
      <a:lnRef idx="0">
        <a:scrgbClr r="0" g="0" b="0"/>
      </a:lnRef>
      <a:fillRef idx="1">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1">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Tahoma" charset="0"/>
                <a:ea typeface="ＭＳ Ｐゴシック" charset="0"/>
                <a:cs typeface="+mn-cs"/>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vl1pPr>
          </a:lstStyle>
          <a:p>
            <a:fld id="{4C121D51-6ECE-447C-A93E-DC0AEEF225F0}" type="datetime1">
              <a:rPr lang="en-US"/>
              <a:pPr/>
              <a:t>11/1/2013</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atin typeface="Tahoma" charset="0"/>
                <a:ea typeface="ＭＳ Ｐゴシック" charset="0"/>
                <a:cs typeface="+mn-cs"/>
              </a:defRPr>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AC3F10AC-6207-4678-B73F-1309C947365F}" type="slidenum">
              <a:rPr lang="en-US"/>
              <a:pPr/>
              <a:t>‹#›</a:t>
            </a:fld>
            <a:endParaRPr lang="en-US"/>
          </a:p>
        </p:txBody>
      </p:sp>
    </p:spTree>
    <p:extLst>
      <p:ext uri="{BB962C8B-B14F-4D97-AF65-F5344CB8AC3E}">
        <p14:creationId xmlns:p14="http://schemas.microsoft.com/office/powerpoint/2010/main" xmlns="" val="670859597"/>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Tahoma" charset="0"/>
                <a:ea typeface="ＭＳ Ｐゴシック" charset="0"/>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vl1pPr>
          </a:lstStyle>
          <a:p>
            <a:fld id="{15731383-1658-46B4-BCFC-A3067368924B}" type="datetime1">
              <a:rPr lang="en-US"/>
              <a:pPr/>
              <a:t>11/1/2013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atin typeface="Tahoma" charset="0"/>
                <a:ea typeface="ＭＳ Ｐゴシック" charset="0"/>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68D8F29F-C963-40ED-A23B-58ABFBA45589}" type="slidenum">
              <a:rPr lang="en-US"/>
              <a:pPr/>
              <a:t>‹#›</a:t>
            </a:fld>
            <a:endParaRPr lang="en-US"/>
          </a:p>
        </p:txBody>
      </p:sp>
    </p:spTree>
    <p:extLst>
      <p:ext uri="{BB962C8B-B14F-4D97-AF65-F5344CB8AC3E}">
        <p14:creationId xmlns:p14="http://schemas.microsoft.com/office/powerpoint/2010/main" xmlns="" val="2819220346"/>
      </p:ext>
    </p:extLst>
  </p:cSld>
  <p:clrMap bg1="lt1" tx1="dk1" bg2="lt2" tx2="dk2" accent1="accent1" accent2="accent2" accent3="accent3" accent4="accent4" accent5="accent5" accent6="accent6" hlink="hlink" folHlink="folHlink"/>
  <p:hf hdr="0" ftr="0" dt="0"/>
  <p:notesStyle>
    <a:lvl1pPr algn="l" defTabSz="457200" rtl="0" eaLnBrk="0" fontAlgn="base" hangingPunct="0">
      <a:spcBef>
        <a:spcPct val="30000"/>
      </a:spcBef>
      <a:spcAft>
        <a:spcPct val="0"/>
      </a:spcAft>
      <a:defRPr sz="1200" kern="1200">
        <a:solidFill>
          <a:schemeClr val="tx1"/>
        </a:solidFill>
        <a:latin typeface="+mn-lt"/>
        <a:ea typeface="MS PGothic" panose="020B0600070205080204" pitchFamily="34" charset="-128"/>
        <a:cs typeface="ＭＳ Ｐゴシック" charset="0"/>
      </a:defRPr>
    </a:lvl1pPr>
    <a:lvl2pPr marL="457200" algn="l" defTabSz="457200"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2pPr>
    <a:lvl3pPr marL="914400" algn="l" defTabSz="457200"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3pPr>
    <a:lvl4pPr marL="1371600" algn="l" defTabSz="457200"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4pPr>
    <a:lvl5pPr marL="1828800" algn="l" defTabSz="457200"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8D8F29F-C963-40ED-A23B-58ABFBA45589}" type="slidenum">
              <a:rPr lang="en-US" smtClean="0"/>
              <a:pPr/>
              <a:t>5</a:t>
            </a:fld>
            <a:endParaRPr lang="en-US"/>
          </a:p>
        </p:txBody>
      </p:sp>
    </p:spTree>
    <p:extLst>
      <p:ext uri="{BB962C8B-B14F-4D97-AF65-F5344CB8AC3E}">
        <p14:creationId xmlns:p14="http://schemas.microsoft.com/office/powerpoint/2010/main" xmlns="" val="9852151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Tahoma" panose="020B0604030504040204" pitchFamily="34" charset="0"/>
                <a:ea typeface="MS PGothic" panose="020B0600070205080204" pitchFamily="34" charset="-128"/>
              </a:defRPr>
            </a:lvl1pPr>
            <a:lvl2pPr marL="742950" indent="-285750" eaLnBrk="0" hangingPunct="0">
              <a:defRPr sz="2400">
                <a:solidFill>
                  <a:schemeClr val="tx1"/>
                </a:solidFill>
                <a:latin typeface="Tahoma" panose="020B0604030504040204" pitchFamily="34" charset="0"/>
                <a:ea typeface="MS PGothic" panose="020B0600070205080204" pitchFamily="34" charset="-128"/>
              </a:defRPr>
            </a:lvl2pPr>
            <a:lvl3pPr marL="1143000" indent="-228600" eaLnBrk="0" hangingPunct="0">
              <a:defRPr sz="2400">
                <a:solidFill>
                  <a:schemeClr val="tx1"/>
                </a:solidFill>
                <a:latin typeface="Tahoma" panose="020B0604030504040204" pitchFamily="34" charset="0"/>
                <a:ea typeface="MS PGothic" panose="020B0600070205080204" pitchFamily="34" charset="-128"/>
              </a:defRPr>
            </a:lvl3pPr>
            <a:lvl4pPr marL="1600200" indent="-228600" eaLnBrk="0" hangingPunct="0">
              <a:defRPr sz="2400">
                <a:solidFill>
                  <a:schemeClr val="tx1"/>
                </a:solidFill>
                <a:latin typeface="Tahoma" panose="020B0604030504040204" pitchFamily="34" charset="0"/>
                <a:ea typeface="MS PGothic" panose="020B0600070205080204" pitchFamily="34" charset="-128"/>
              </a:defRPr>
            </a:lvl4pPr>
            <a:lvl5pPr marL="2057400" indent="-228600" eaLnBrk="0" hangingPunct="0">
              <a:defRPr sz="2400">
                <a:solidFill>
                  <a:schemeClr val="tx1"/>
                </a:solidFill>
                <a:latin typeface="Tahom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ahom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ahom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ahom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ahoma" panose="020B0604030504040204" pitchFamily="34" charset="0"/>
                <a:ea typeface="MS PGothic" panose="020B0600070205080204" pitchFamily="34" charset="-128"/>
              </a:defRPr>
            </a:lvl9pPr>
          </a:lstStyle>
          <a:p>
            <a:pPr eaLnBrk="1" hangingPunct="1"/>
            <a:fld id="{1CB278F9-5D63-40C9-8D6A-81FF073F0EB6}" type="slidenum">
              <a:rPr lang="en-US" sz="1200"/>
              <a:pPr eaLnBrk="1" hangingPunct="1"/>
              <a:t>7</a:t>
            </a:fld>
            <a:endParaRPr lang="en-US" sz="1200"/>
          </a:p>
        </p:txBody>
      </p:sp>
      <p:sp>
        <p:nvSpPr>
          <p:cNvPr id="21506"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27652" name="Rectangle 3"/>
          <p:cNvSpPr>
            <a:spLocks noGrp="1" noChangeArrowheads="1"/>
          </p:cNvSpPr>
          <p:nvPr>
            <p:ph type="body" idx="1"/>
          </p:nvPr>
        </p:nvSpPr>
        <p:spPr>
          <a:ln/>
        </p:spPr>
        <p:txBody>
          <a:bodyPr wrap="square" numCol="1" anchor="t" anchorCtr="0" compatLnSpc="1">
            <a:prstTxWarp prst="textNoShape">
              <a:avLst/>
            </a:prstTxWarp>
          </a:bodyPr>
          <a:lstStyle/>
          <a:p>
            <a:pPr eaLnBrk="1" hangingPunct="1">
              <a:spcBef>
                <a:spcPct val="0"/>
              </a:spcBef>
            </a:pPr>
            <a:endParaRPr lang="en-US" dirty="0" smtClean="0">
              <a:latin typeface="Times" panose="02020603050405020304" pitchFamily="18" charset="0"/>
            </a:endParaRPr>
          </a:p>
        </p:txBody>
      </p:sp>
      <p:sp>
        <p:nvSpPr>
          <p:cNvPr id="21508" name="Footer Placeholder 4"/>
          <p:cNvSpPr>
            <a:spLocks noGrp="1"/>
          </p:cNvSpPr>
          <p:nvPr>
            <p:ph type="ftr" sz="quarter" idx="4"/>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Tahoma" panose="020B0604030504040204" pitchFamily="34" charset="0"/>
                <a:ea typeface="MS PGothic" panose="020B0600070205080204" pitchFamily="34" charset="-128"/>
              </a:defRPr>
            </a:lvl1pPr>
            <a:lvl2pPr marL="742950" indent="-285750" eaLnBrk="0" hangingPunct="0">
              <a:defRPr sz="2400">
                <a:solidFill>
                  <a:schemeClr val="tx1"/>
                </a:solidFill>
                <a:latin typeface="Tahoma" panose="020B0604030504040204" pitchFamily="34" charset="0"/>
                <a:ea typeface="MS PGothic" panose="020B0600070205080204" pitchFamily="34" charset="-128"/>
              </a:defRPr>
            </a:lvl2pPr>
            <a:lvl3pPr marL="1143000" indent="-228600" eaLnBrk="0" hangingPunct="0">
              <a:defRPr sz="2400">
                <a:solidFill>
                  <a:schemeClr val="tx1"/>
                </a:solidFill>
                <a:latin typeface="Tahoma" panose="020B0604030504040204" pitchFamily="34" charset="0"/>
                <a:ea typeface="MS PGothic" panose="020B0600070205080204" pitchFamily="34" charset="-128"/>
              </a:defRPr>
            </a:lvl3pPr>
            <a:lvl4pPr marL="1600200" indent="-228600" eaLnBrk="0" hangingPunct="0">
              <a:defRPr sz="2400">
                <a:solidFill>
                  <a:schemeClr val="tx1"/>
                </a:solidFill>
                <a:latin typeface="Tahoma" panose="020B0604030504040204" pitchFamily="34" charset="0"/>
                <a:ea typeface="MS PGothic" panose="020B0600070205080204" pitchFamily="34" charset="-128"/>
              </a:defRPr>
            </a:lvl4pPr>
            <a:lvl5pPr marL="2057400" indent="-228600" eaLnBrk="0" hangingPunct="0">
              <a:defRPr sz="2400">
                <a:solidFill>
                  <a:schemeClr val="tx1"/>
                </a:solidFill>
                <a:latin typeface="Tahom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ahom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ahom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ahom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ahoma" panose="020B0604030504040204" pitchFamily="34" charset="0"/>
                <a:ea typeface="MS PGothic" panose="020B0600070205080204" pitchFamily="34" charset="-128"/>
              </a:defRPr>
            </a:lvl9pPr>
          </a:lstStyle>
          <a:p>
            <a:pPr eaLnBrk="1" hangingPunct="1"/>
            <a:r>
              <a:rPr lang="en-US" sz="1200" smtClean="0"/>
              <a:t>Data and Computer Communications, Ninth Edition by William Stallings, (c) Pearson Education - Prentice Hall, 2011</a:t>
            </a:r>
          </a:p>
        </p:txBody>
      </p:sp>
    </p:spTree>
    <p:extLst>
      <p:ext uri="{BB962C8B-B14F-4D97-AF65-F5344CB8AC3E}">
        <p14:creationId xmlns:p14="http://schemas.microsoft.com/office/powerpoint/2010/main" xmlns="" val="23380593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Tahoma" panose="020B0604030504040204" pitchFamily="34" charset="0"/>
                <a:ea typeface="MS PGothic" panose="020B0600070205080204" pitchFamily="34" charset="-128"/>
              </a:defRPr>
            </a:lvl1pPr>
            <a:lvl2pPr marL="742950" indent="-285750" eaLnBrk="0" hangingPunct="0">
              <a:defRPr sz="2400">
                <a:solidFill>
                  <a:schemeClr val="tx1"/>
                </a:solidFill>
                <a:latin typeface="Tahoma" panose="020B0604030504040204" pitchFamily="34" charset="0"/>
                <a:ea typeface="MS PGothic" panose="020B0600070205080204" pitchFamily="34" charset="-128"/>
              </a:defRPr>
            </a:lvl2pPr>
            <a:lvl3pPr marL="1143000" indent="-228600" eaLnBrk="0" hangingPunct="0">
              <a:defRPr sz="2400">
                <a:solidFill>
                  <a:schemeClr val="tx1"/>
                </a:solidFill>
                <a:latin typeface="Tahoma" panose="020B0604030504040204" pitchFamily="34" charset="0"/>
                <a:ea typeface="MS PGothic" panose="020B0600070205080204" pitchFamily="34" charset="-128"/>
              </a:defRPr>
            </a:lvl3pPr>
            <a:lvl4pPr marL="1600200" indent="-228600" eaLnBrk="0" hangingPunct="0">
              <a:defRPr sz="2400">
                <a:solidFill>
                  <a:schemeClr val="tx1"/>
                </a:solidFill>
                <a:latin typeface="Tahoma" panose="020B0604030504040204" pitchFamily="34" charset="0"/>
                <a:ea typeface="MS PGothic" panose="020B0600070205080204" pitchFamily="34" charset="-128"/>
              </a:defRPr>
            </a:lvl4pPr>
            <a:lvl5pPr marL="2057400" indent="-228600" eaLnBrk="0" hangingPunct="0">
              <a:defRPr sz="2400">
                <a:solidFill>
                  <a:schemeClr val="tx1"/>
                </a:solidFill>
                <a:latin typeface="Tahom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ahom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ahom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ahom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ahoma" panose="020B0604030504040204" pitchFamily="34" charset="0"/>
                <a:ea typeface="MS PGothic" panose="020B0600070205080204" pitchFamily="34" charset="-128"/>
              </a:defRPr>
            </a:lvl9pPr>
          </a:lstStyle>
          <a:p>
            <a:pPr eaLnBrk="1" hangingPunct="1"/>
            <a:fld id="{C32A45A0-4908-45A0-873D-815B43AE6FE6}" type="slidenum">
              <a:rPr lang="en-US" sz="1200"/>
              <a:pPr eaLnBrk="1" hangingPunct="1"/>
              <a:t>8</a:t>
            </a:fld>
            <a:endParaRPr lang="en-US" sz="1200"/>
          </a:p>
        </p:txBody>
      </p:sp>
      <p:sp>
        <p:nvSpPr>
          <p:cNvPr id="27650"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27651"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dirty="0" smtClean="0"/>
          </a:p>
        </p:txBody>
      </p:sp>
      <p:sp>
        <p:nvSpPr>
          <p:cNvPr id="27652" name="Footer Placeholder 4"/>
          <p:cNvSpPr>
            <a:spLocks noGrp="1"/>
          </p:cNvSpPr>
          <p:nvPr>
            <p:ph type="ftr" sz="quarter" idx="4"/>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Tahoma" panose="020B0604030504040204" pitchFamily="34" charset="0"/>
                <a:ea typeface="MS PGothic" panose="020B0600070205080204" pitchFamily="34" charset="-128"/>
              </a:defRPr>
            </a:lvl1pPr>
            <a:lvl2pPr marL="742950" indent="-285750" eaLnBrk="0" hangingPunct="0">
              <a:defRPr sz="2400">
                <a:solidFill>
                  <a:schemeClr val="tx1"/>
                </a:solidFill>
                <a:latin typeface="Tahoma" panose="020B0604030504040204" pitchFamily="34" charset="0"/>
                <a:ea typeface="MS PGothic" panose="020B0600070205080204" pitchFamily="34" charset="-128"/>
              </a:defRPr>
            </a:lvl2pPr>
            <a:lvl3pPr marL="1143000" indent="-228600" eaLnBrk="0" hangingPunct="0">
              <a:defRPr sz="2400">
                <a:solidFill>
                  <a:schemeClr val="tx1"/>
                </a:solidFill>
                <a:latin typeface="Tahoma" panose="020B0604030504040204" pitchFamily="34" charset="0"/>
                <a:ea typeface="MS PGothic" panose="020B0600070205080204" pitchFamily="34" charset="-128"/>
              </a:defRPr>
            </a:lvl3pPr>
            <a:lvl4pPr marL="1600200" indent="-228600" eaLnBrk="0" hangingPunct="0">
              <a:defRPr sz="2400">
                <a:solidFill>
                  <a:schemeClr val="tx1"/>
                </a:solidFill>
                <a:latin typeface="Tahoma" panose="020B0604030504040204" pitchFamily="34" charset="0"/>
                <a:ea typeface="MS PGothic" panose="020B0600070205080204" pitchFamily="34" charset="-128"/>
              </a:defRPr>
            </a:lvl4pPr>
            <a:lvl5pPr marL="2057400" indent="-228600" eaLnBrk="0" hangingPunct="0">
              <a:defRPr sz="2400">
                <a:solidFill>
                  <a:schemeClr val="tx1"/>
                </a:solidFill>
                <a:latin typeface="Tahom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ahom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ahom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ahom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ahoma" panose="020B0604030504040204" pitchFamily="34" charset="0"/>
                <a:ea typeface="MS PGothic" panose="020B0600070205080204" pitchFamily="34" charset="-128"/>
              </a:defRPr>
            </a:lvl9pPr>
          </a:lstStyle>
          <a:p>
            <a:pPr eaLnBrk="1" hangingPunct="1"/>
            <a:r>
              <a:rPr lang="en-US" sz="1200" smtClean="0"/>
              <a:t>Data and Computer Communications, Ninth Edition by William Stallings, (c) Pearson Education - Prentice Hall, 2011</a:t>
            </a:r>
          </a:p>
        </p:txBody>
      </p:sp>
    </p:spTree>
    <p:extLst>
      <p:ext uri="{BB962C8B-B14F-4D97-AF65-F5344CB8AC3E}">
        <p14:creationId xmlns:p14="http://schemas.microsoft.com/office/powerpoint/2010/main" xmlns="" val="24959733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Tahoma" panose="020B0604030504040204" pitchFamily="34" charset="0"/>
                <a:ea typeface="MS PGothic" panose="020B0600070205080204" pitchFamily="34" charset="-128"/>
              </a:defRPr>
            </a:lvl1pPr>
            <a:lvl2pPr marL="742950" indent="-285750" eaLnBrk="0" hangingPunct="0">
              <a:defRPr sz="2400">
                <a:solidFill>
                  <a:schemeClr val="tx1"/>
                </a:solidFill>
                <a:latin typeface="Tahoma" panose="020B0604030504040204" pitchFamily="34" charset="0"/>
                <a:ea typeface="MS PGothic" panose="020B0600070205080204" pitchFamily="34" charset="-128"/>
              </a:defRPr>
            </a:lvl2pPr>
            <a:lvl3pPr marL="1143000" indent="-228600" eaLnBrk="0" hangingPunct="0">
              <a:defRPr sz="2400">
                <a:solidFill>
                  <a:schemeClr val="tx1"/>
                </a:solidFill>
                <a:latin typeface="Tahoma" panose="020B0604030504040204" pitchFamily="34" charset="0"/>
                <a:ea typeface="MS PGothic" panose="020B0600070205080204" pitchFamily="34" charset="-128"/>
              </a:defRPr>
            </a:lvl3pPr>
            <a:lvl4pPr marL="1600200" indent="-228600" eaLnBrk="0" hangingPunct="0">
              <a:defRPr sz="2400">
                <a:solidFill>
                  <a:schemeClr val="tx1"/>
                </a:solidFill>
                <a:latin typeface="Tahoma" panose="020B0604030504040204" pitchFamily="34" charset="0"/>
                <a:ea typeface="MS PGothic" panose="020B0600070205080204" pitchFamily="34" charset="-128"/>
              </a:defRPr>
            </a:lvl4pPr>
            <a:lvl5pPr marL="2057400" indent="-228600" eaLnBrk="0" hangingPunct="0">
              <a:defRPr sz="2400">
                <a:solidFill>
                  <a:schemeClr val="tx1"/>
                </a:solidFill>
                <a:latin typeface="Tahom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ahom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ahom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ahom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ahoma" panose="020B0604030504040204" pitchFamily="34" charset="0"/>
                <a:ea typeface="MS PGothic" panose="020B0600070205080204" pitchFamily="34" charset="-128"/>
              </a:defRPr>
            </a:lvl9pPr>
          </a:lstStyle>
          <a:p>
            <a:pPr eaLnBrk="1" hangingPunct="1"/>
            <a:fld id="{F585AFB2-4A04-4674-8C47-9D1A7B85BE75}" type="slidenum">
              <a:rPr lang="en-US" sz="1200"/>
              <a:pPr eaLnBrk="1" hangingPunct="1"/>
              <a:t>9</a:t>
            </a:fld>
            <a:endParaRPr lang="en-US" sz="1200"/>
          </a:p>
        </p:txBody>
      </p:sp>
      <p:sp>
        <p:nvSpPr>
          <p:cNvPr id="2969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2969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dirty="0" smtClean="0">
                <a:latin typeface="Times New Roman" panose="02020603050405020304" pitchFamily="18" charset="0"/>
              </a:rPr>
              <a:t>	</a:t>
            </a:r>
            <a:endParaRPr lang="en-US" dirty="0" smtClean="0">
              <a:latin typeface="Times" panose="02020603050405020304" pitchFamily="18" charset="0"/>
            </a:endParaRPr>
          </a:p>
        </p:txBody>
      </p:sp>
      <p:sp>
        <p:nvSpPr>
          <p:cNvPr id="29700" name="Footer Placeholder 4"/>
          <p:cNvSpPr>
            <a:spLocks noGrp="1"/>
          </p:cNvSpPr>
          <p:nvPr>
            <p:ph type="ftr" sz="quarter" idx="4"/>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Tahoma" panose="020B0604030504040204" pitchFamily="34" charset="0"/>
                <a:ea typeface="MS PGothic" panose="020B0600070205080204" pitchFamily="34" charset="-128"/>
              </a:defRPr>
            </a:lvl1pPr>
            <a:lvl2pPr marL="742950" indent="-285750" eaLnBrk="0" hangingPunct="0">
              <a:defRPr sz="2400">
                <a:solidFill>
                  <a:schemeClr val="tx1"/>
                </a:solidFill>
                <a:latin typeface="Tahoma" panose="020B0604030504040204" pitchFamily="34" charset="0"/>
                <a:ea typeface="MS PGothic" panose="020B0600070205080204" pitchFamily="34" charset="-128"/>
              </a:defRPr>
            </a:lvl2pPr>
            <a:lvl3pPr marL="1143000" indent="-228600" eaLnBrk="0" hangingPunct="0">
              <a:defRPr sz="2400">
                <a:solidFill>
                  <a:schemeClr val="tx1"/>
                </a:solidFill>
                <a:latin typeface="Tahoma" panose="020B0604030504040204" pitchFamily="34" charset="0"/>
                <a:ea typeface="MS PGothic" panose="020B0600070205080204" pitchFamily="34" charset="-128"/>
              </a:defRPr>
            </a:lvl3pPr>
            <a:lvl4pPr marL="1600200" indent="-228600" eaLnBrk="0" hangingPunct="0">
              <a:defRPr sz="2400">
                <a:solidFill>
                  <a:schemeClr val="tx1"/>
                </a:solidFill>
                <a:latin typeface="Tahoma" panose="020B0604030504040204" pitchFamily="34" charset="0"/>
                <a:ea typeface="MS PGothic" panose="020B0600070205080204" pitchFamily="34" charset="-128"/>
              </a:defRPr>
            </a:lvl4pPr>
            <a:lvl5pPr marL="2057400" indent="-228600" eaLnBrk="0" hangingPunct="0">
              <a:defRPr sz="2400">
                <a:solidFill>
                  <a:schemeClr val="tx1"/>
                </a:solidFill>
                <a:latin typeface="Tahom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ahom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ahom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ahom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ahoma" panose="020B0604030504040204" pitchFamily="34" charset="0"/>
                <a:ea typeface="MS PGothic" panose="020B0600070205080204" pitchFamily="34" charset="-128"/>
              </a:defRPr>
            </a:lvl9pPr>
          </a:lstStyle>
          <a:p>
            <a:pPr eaLnBrk="1" hangingPunct="1"/>
            <a:r>
              <a:rPr lang="en-US" sz="1200" smtClean="0"/>
              <a:t>Data and Computer Communications, Ninth Edition by William Stallings, (c) Pearson Education - Prentice Hall, 2011</a:t>
            </a:r>
          </a:p>
        </p:txBody>
      </p:sp>
    </p:spTree>
    <p:extLst>
      <p:ext uri="{BB962C8B-B14F-4D97-AF65-F5344CB8AC3E}">
        <p14:creationId xmlns:p14="http://schemas.microsoft.com/office/powerpoint/2010/main" xmlns="" val="38079874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Tahoma" panose="020B0604030504040204" pitchFamily="34" charset="0"/>
                <a:ea typeface="MS PGothic" panose="020B0600070205080204" pitchFamily="34" charset="-128"/>
              </a:defRPr>
            </a:lvl1pPr>
            <a:lvl2pPr marL="742950" indent="-285750" eaLnBrk="0" hangingPunct="0">
              <a:defRPr sz="2400">
                <a:solidFill>
                  <a:schemeClr val="tx1"/>
                </a:solidFill>
                <a:latin typeface="Tahoma" panose="020B0604030504040204" pitchFamily="34" charset="0"/>
                <a:ea typeface="MS PGothic" panose="020B0600070205080204" pitchFamily="34" charset="-128"/>
              </a:defRPr>
            </a:lvl2pPr>
            <a:lvl3pPr marL="1143000" indent="-228600" eaLnBrk="0" hangingPunct="0">
              <a:defRPr sz="2400">
                <a:solidFill>
                  <a:schemeClr val="tx1"/>
                </a:solidFill>
                <a:latin typeface="Tahoma" panose="020B0604030504040204" pitchFamily="34" charset="0"/>
                <a:ea typeface="MS PGothic" panose="020B0600070205080204" pitchFamily="34" charset="-128"/>
              </a:defRPr>
            </a:lvl3pPr>
            <a:lvl4pPr marL="1600200" indent="-228600" eaLnBrk="0" hangingPunct="0">
              <a:defRPr sz="2400">
                <a:solidFill>
                  <a:schemeClr val="tx1"/>
                </a:solidFill>
                <a:latin typeface="Tahoma" panose="020B0604030504040204" pitchFamily="34" charset="0"/>
                <a:ea typeface="MS PGothic" panose="020B0600070205080204" pitchFamily="34" charset="-128"/>
              </a:defRPr>
            </a:lvl4pPr>
            <a:lvl5pPr marL="2057400" indent="-228600" eaLnBrk="0" hangingPunct="0">
              <a:defRPr sz="2400">
                <a:solidFill>
                  <a:schemeClr val="tx1"/>
                </a:solidFill>
                <a:latin typeface="Tahom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ahom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ahom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ahom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ahoma" panose="020B0604030504040204" pitchFamily="34" charset="0"/>
                <a:ea typeface="MS PGothic" panose="020B0600070205080204" pitchFamily="34" charset="-128"/>
              </a:defRPr>
            </a:lvl9pPr>
          </a:lstStyle>
          <a:p>
            <a:pPr eaLnBrk="1" hangingPunct="1"/>
            <a:fld id="{7D98E914-6321-4696-B2BC-09B94AD60AB5}" type="slidenum">
              <a:rPr lang="en-US" sz="1200"/>
              <a:pPr eaLnBrk="1" hangingPunct="1"/>
              <a:t>10</a:t>
            </a:fld>
            <a:endParaRPr lang="en-US" sz="1200"/>
          </a:p>
        </p:txBody>
      </p:sp>
      <p:sp>
        <p:nvSpPr>
          <p:cNvPr id="31746"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31747"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dirty="0" smtClean="0">
                <a:latin typeface="Times New Roman" panose="02020603050405020304" pitchFamily="18" charset="0"/>
              </a:rPr>
              <a:t>	</a:t>
            </a:r>
            <a:endParaRPr lang="en-US" dirty="0" smtClean="0"/>
          </a:p>
        </p:txBody>
      </p:sp>
      <p:sp>
        <p:nvSpPr>
          <p:cNvPr id="31748" name="Footer Placeholder 4"/>
          <p:cNvSpPr>
            <a:spLocks noGrp="1"/>
          </p:cNvSpPr>
          <p:nvPr>
            <p:ph type="ftr" sz="quarter" idx="4"/>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Tahoma" panose="020B0604030504040204" pitchFamily="34" charset="0"/>
                <a:ea typeface="MS PGothic" panose="020B0600070205080204" pitchFamily="34" charset="-128"/>
              </a:defRPr>
            </a:lvl1pPr>
            <a:lvl2pPr marL="742950" indent="-285750" eaLnBrk="0" hangingPunct="0">
              <a:defRPr sz="2400">
                <a:solidFill>
                  <a:schemeClr val="tx1"/>
                </a:solidFill>
                <a:latin typeface="Tahoma" panose="020B0604030504040204" pitchFamily="34" charset="0"/>
                <a:ea typeface="MS PGothic" panose="020B0600070205080204" pitchFamily="34" charset="-128"/>
              </a:defRPr>
            </a:lvl2pPr>
            <a:lvl3pPr marL="1143000" indent="-228600" eaLnBrk="0" hangingPunct="0">
              <a:defRPr sz="2400">
                <a:solidFill>
                  <a:schemeClr val="tx1"/>
                </a:solidFill>
                <a:latin typeface="Tahoma" panose="020B0604030504040204" pitchFamily="34" charset="0"/>
                <a:ea typeface="MS PGothic" panose="020B0600070205080204" pitchFamily="34" charset="-128"/>
              </a:defRPr>
            </a:lvl3pPr>
            <a:lvl4pPr marL="1600200" indent="-228600" eaLnBrk="0" hangingPunct="0">
              <a:defRPr sz="2400">
                <a:solidFill>
                  <a:schemeClr val="tx1"/>
                </a:solidFill>
                <a:latin typeface="Tahoma" panose="020B0604030504040204" pitchFamily="34" charset="0"/>
                <a:ea typeface="MS PGothic" panose="020B0600070205080204" pitchFamily="34" charset="-128"/>
              </a:defRPr>
            </a:lvl4pPr>
            <a:lvl5pPr marL="2057400" indent="-228600" eaLnBrk="0" hangingPunct="0">
              <a:defRPr sz="2400">
                <a:solidFill>
                  <a:schemeClr val="tx1"/>
                </a:solidFill>
                <a:latin typeface="Tahom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ahom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ahom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ahom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ahoma" panose="020B0604030504040204" pitchFamily="34" charset="0"/>
                <a:ea typeface="MS PGothic" panose="020B0600070205080204" pitchFamily="34" charset="-128"/>
              </a:defRPr>
            </a:lvl9pPr>
          </a:lstStyle>
          <a:p>
            <a:pPr eaLnBrk="1" hangingPunct="1"/>
            <a:r>
              <a:rPr lang="en-US" sz="1200" smtClean="0"/>
              <a:t>Data and Computer Communications, Ninth Edition by William Stallings, (c) Pearson Education - Prentice Hall, 2011</a:t>
            </a:r>
          </a:p>
        </p:txBody>
      </p:sp>
    </p:spTree>
    <p:extLst>
      <p:ext uri="{BB962C8B-B14F-4D97-AF65-F5344CB8AC3E}">
        <p14:creationId xmlns:p14="http://schemas.microsoft.com/office/powerpoint/2010/main" xmlns="" val="387701881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Tahoma" panose="020B0604030504040204" pitchFamily="34" charset="0"/>
                <a:ea typeface="MS PGothic" panose="020B0600070205080204" pitchFamily="34" charset="-128"/>
              </a:defRPr>
            </a:lvl1pPr>
            <a:lvl2pPr marL="742950" indent="-285750" eaLnBrk="0" hangingPunct="0">
              <a:defRPr sz="2400">
                <a:solidFill>
                  <a:schemeClr val="tx1"/>
                </a:solidFill>
                <a:latin typeface="Tahoma" panose="020B0604030504040204" pitchFamily="34" charset="0"/>
                <a:ea typeface="MS PGothic" panose="020B0600070205080204" pitchFamily="34" charset="-128"/>
              </a:defRPr>
            </a:lvl2pPr>
            <a:lvl3pPr marL="1143000" indent="-228600" eaLnBrk="0" hangingPunct="0">
              <a:defRPr sz="2400">
                <a:solidFill>
                  <a:schemeClr val="tx1"/>
                </a:solidFill>
                <a:latin typeface="Tahoma" panose="020B0604030504040204" pitchFamily="34" charset="0"/>
                <a:ea typeface="MS PGothic" panose="020B0600070205080204" pitchFamily="34" charset="-128"/>
              </a:defRPr>
            </a:lvl3pPr>
            <a:lvl4pPr marL="1600200" indent="-228600" eaLnBrk="0" hangingPunct="0">
              <a:defRPr sz="2400">
                <a:solidFill>
                  <a:schemeClr val="tx1"/>
                </a:solidFill>
                <a:latin typeface="Tahoma" panose="020B0604030504040204" pitchFamily="34" charset="0"/>
                <a:ea typeface="MS PGothic" panose="020B0600070205080204" pitchFamily="34" charset="-128"/>
              </a:defRPr>
            </a:lvl4pPr>
            <a:lvl5pPr marL="2057400" indent="-228600" eaLnBrk="0" hangingPunct="0">
              <a:defRPr sz="2400">
                <a:solidFill>
                  <a:schemeClr val="tx1"/>
                </a:solidFill>
                <a:latin typeface="Tahom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ahom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ahom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ahom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ahoma" panose="020B0604030504040204" pitchFamily="34" charset="0"/>
                <a:ea typeface="MS PGothic" panose="020B0600070205080204" pitchFamily="34" charset="-128"/>
              </a:defRPr>
            </a:lvl9pPr>
          </a:lstStyle>
          <a:p>
            <a:pPr eaLnBrk="1" hangingPunct="1"/>
            <a:fld id="{D0999E56-722A-4EC5-9413-0C6B076518E5}" type="slidenum">
              <a:rPr lang="en-US" sz="1200"/>
              <a:pPr eaLnBrk="1" hangingPunct="1"/>
              <a:t>11</a:t>
            </a:fld>
            <a:endParaRPr lang="en-US" sz="1200"/>
          </a:p>
        </p:txBody>
      </p:sp>
      <p:sp>
        <p:nvSpPr>
          <p:cNvPr id="33794"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39940" name="Rectangle 3"/>
          <p:cNvSpPr>
            <a:spLocks noGrp="1" noChangeArrowheads="1"/>
          </p:cNvSpPr>
          <p:nvPr>
            <p:ph type="body" idx="1"/>
          </p:nvPr>
        </p:nvSpPr>
        <p:spPr>
          <a:ln/>
        </p:spPr>
        <p:txBody>
          <a:bodyPr wrap="square" numCol="1" anchor="t" anchorCtr="0" compatLnSpc="1">
            <a:prstTxWarp prst="textNoShape">
              <a:avLst/>
            </a:prstTxWarp>
          </a:bodyPr>
          <a:lstStyle/>
          <a:p>
            <a:pPr eaLnBrk="1" hangingPunct="1">
              <a:spcBef>
                <a:spcPct val="0"/>
              </a:spcBef>
            </a:pPr>
            <a:endParaRPr lang="en-US" dirty="0" smtClean="0">
              <a:latin typeface="Times" panose="02020603050405020304" pitchFamily="18" charset="0"/>
            </a:endParaRPr>
          </a:p>
        </p:txBody>
      </p:sp>
      <p:sp>
        <p:nvSpPr>
          <p:cNvPr id="33796" name="Footer Placeholder 4"/>
          <p:cNvSpPr>
            <a:spLocks noGrp="1"/>
          </p:cNvSpPr>
          <p:nvPr>
            <p:ph type="ftr" sz="quarter" idx="4"/>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Tahoma" panose="020B0604030504040204" pitchFamily="34" charset="0"/>
                <a:ea typeface="MS PGothic" panose="020B0600070205080204" pitchFamily="34" charset="-128"/>
              </a:defRPr>
            </a:lvl1pPr>
            <a:lvl2pPr marL="742950" indent="-285750" eaLnBrk="0" hangingPunct="0">
              <a:defRPr sz="2400">
                <a:solidFill>
                  <a:schemeClr val="tx1"/>
                </a:solidFill>
                <a:latin typeface="Tahoma" panose="020B0604030504040204" pitchFamily="34" charset="0"/>
                <a:ea typeface="MS PGothic" panose="020B0600070205080204" pitchFamily="34" charset="-128"/>
              </a:defRPr>
            </a:lvl2pPr>
            <a:lvl3pPr marL="1143000" indent="-228600" eaLnBrk="0" hangingPunct="0">
              <a:defRPr sz="2400">
                <a:solidFill>
                  <a:schemeClr val="tx1"/>
                </a:solidFill>
                <a:latin typeface="Tahoma" panose="020B0604030504040204" pitchFamily="34" charset="0"/>
                <a:ea typeface="MS PGothic" panose="020B0600070205080204" pitchFamily="34" charset="-128"/>
              </a:defRPr>
            </a:lvl3pPr>
            <a:lvl4pPr marL="1600200" indent="-228600" eaLnBrk="0" hangingPunct="0">
              <a:defRPr sz="2400">
                <a:solidFill>
                  <a:schemeClr val="tx1"/>
                </a:solidFill>
                <a:latin typeface="Tahoma" panose="020B0604030504040204" pitchFamily="34" charset="0"/>
                <a:ea typeface="MS PGothic" panose="020B0600070205080204" pitchFamily="34" charset="-128"/>
              </a:defRPr>
            </a:lvl4pPr>
            <a:lvl5pPr marL="2057400" indent="-228600" eaLnBrk="0" hangingPunct="0">
              <a:defRPr sz="2400">
                <a:solidFill>
                  <a:schemeClr val="tx1"/>
                </a:solidFill>
                <a:latin typeface="Tahom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ahom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ahom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ahom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ahoma" panose="020B0604030504040204" pitchFamily="34" charset="0"/>
                <a:ea typeface="MS PGothic" panose="020B0600070205080204" pitchFamily="34" charset="-128"/>
              </a:defRPr>
            </a:lvl9pPr>
          </a:lstStyle>
          <a:p>
            <a:pPr eaLnBrk="1" hangingPunct="1"/>
            <a:r>
              <a:rPr lang="en-US" sz="1200" smtClean="0"/>
              <a:t>Data and Computer Communications, Ninth Edition by William Stallings, (c) Pearson Education - Prentice Hall, 2011</a:t>
            </a:r>
          </a:p>
        </p:txBody>
      </p:sp>
    </p:spTree>
    <p:extLst>
      <p:ext uri="{BB962C8B-B14F-4D97-AF65-F5344CB8AC3E}">
        <p14:creationId xmlns:p14="http://schemas.microsoft.com/office/powerpoint/2010/main" xmlns="" val="9565735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Tahoma" panose="020B0604030504040204" pitchFamily="34" charset="0"/>
                <a:ea typeface="MS PGothic" panose="020B0600070205080204" pitchFamily="34" charset="-128"/>
              </a:defRPr>
            </a:lvl1pPr>
            <a:lvl2pPr marL="742950" indent="-285750" eaLnBrk="0" hangingPunct="0">
              <a:defRPr sz="2400">
                <a:solidFill>
                  <a:schemeClr val="tx1"/>
                </a:solidFill>
                <a:latin typeface="Tahoma" panose="020B0604030504040204" pitchFamily="34" charset="0"/>
                <a:ea typeface="MS PGothic" panose="020B0600070205080204" pitchFamily="34" charset="-128"/>
              </a:defRPr>
            </a:lvl2pPr>
            <a:lvl3pPr marL="1143000" indent="-228600" eaLnBrk="0" hangingPunct="0">
              <a:defRPr sz="2400">
                <a:solidFill>
                  <a:schemeClr val="tx1"/>
                </a:solidFill>
                <a:latin typeface="Tahoma" panose="020B0604030504040204" pitchFamily="34" charset="0"/>
                <a:ea typeface="MS PGothic" panose="020B0600070205080204" pitchFamily="34" charset="-128"/>
              </a:defRPr>
            </a:lvl3pPr>
            <a:lvl4pPr marL="1600200" indent="-228600" eaLnBrk="0" hangingPunct="0">
              <a:defRPr sz="2400">
                <a:solidFill>
                  <a:schemeClr val="tx1"/>
                </a:solidFill>
                <a:latin typeface="Tahoma" panose="020B0604030504040204" pitchFamily="34" charset="0"/>
                <a:ea typeface="MS PGothic" panose="020B0600070205080204" pitchFamily="34" charset="-128"/>
              </a:defRPr>
            </a:lvl4pPr>
            <a:lvl5pPr marL="2057400" indent="-228600" eaLnBrk="0" hangingPunct="0">
              <a:defRPr sz="2400">
                <a:solidFill>
                  <a:schemeClr val="tx1"/>
                </a:solidFill>
                <a:latin typeface="Tahom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ahom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ahom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ahom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ahoma" panose="020B0604030504040204" pitchFamily="34" charset="0"/>
                <a:ea typeface="MS PGothic" panose="020B0600070205080204" pitchFamily="34" charset="-128"/>
              </a:defRPr>
            </a:lvl9pPr>
          </a:lstStyle>
          <a:p>
            <a:pPr eaLnBrk="1" hangingPunct="1"/>
            <a:fld id="{1EBEDCDF-6909-4DCE-974C-2F906B64489F}" type="slidenum">
              <a:rPr lang="en-US" sz="1200"/>
              <a:pPr eaLnBrk="1" hangingPunct="1"/>
              <a:t>12</a:t>
            </a:fld>
            <a:endParaRPr lang="en-US" sz="1200"/>
          </a:p>
        </p:txBody>
      </p:sp>
      <p:sp>
        <p:nvSpPr>
          <p:cNvPr id="35842"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35843"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dirty="0" smtClean="0">
                <a:latin typeface="Times" panose="02020603050405020304" pitchFamily="18" charset="0"/>
              </a:rPr>
              <a:t>In Stallings DCC9e Figure 3.4c, the components of this signal are just sine waves of frequencies </a:t>
            </a:r>
            <a:r>
              <a:rPr lang="en-US" i="1" dirty="0" smtClean="0">
                <a:latin typeface="Times" panose="02020603050405020304" pitchFamily="18" charset="0"/>
              </a:rPr>
              <a:t>f</a:t>
            </a:r>
            <a:r>
              <a:rPr lang="en-US" dirty="0" smtClean="0">
                <a:latin typeface="Times" panose="02020603050405020304" pitchFamily="18" charset="0"/>
              </a:rPr>
              <a:t> and 3f, as shown in parts (a) and (b).</a:t>
            </a:r>
          </a:p>
        </p:txBody>
      </p:sp>
      <p:sp>
        <p:nvSpPr>
          <p:cNvPr id="35844" name="Footer Placeholder 4"/>
          <p:cNvSpPr>
            <a:spLocks noGrp="1"/>
          </p:cNvSpPr>
          <p:nvPr>
            <p:ph type="ftr" sz="quarter" idx="4"/>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Tahoma" panose="020B0604030504040204" pitchFamily="34" charset="0"/>
                <a:ea typeface="MS PGothic" panose="020B0600070205080204" pitchFamily="34" charset="-128"/>
              </a:defRPr>
            </a:lvl1pPr>
            <a:lvl2pPr marL="742950" indent="-285750" eaLnBrk="0" hangingPunct="0">
              <a:defRPr sz="2400">
                <a:solidFill>
                  <a:schemeClr val="tx1"/>
                </a:solidFill>
                <a:latin typeface="Tahoma" panose="020B0604030504040204" pitchFamily="34" charset="0"/>
                <a:ea typeface="MS PGothic" panose="020B0600070205080204" pitchFamily="34" charset="-128"/>
              </a:defRPr>
            </a:lvl2pPr>
            <a:lvl3pPr marL="1143000" indent="-228600" eaLnBrk="0" hangingPunct="0">
              <a:defRPr sz="2400">
                <a:solidFill>
                  <a:schemeClr val="tx1"/>
                </a:solidFill>
                <a:latin typeface="Tahoma" panose="020B0604030504040204" pitchFamily="34" charset="0"/>
                <a:ea typeface="MS PGothic" panose="020B0600070205080204" pitchFamily="34" charset="-128"/>
              </a:defRPr>
            </a:lvl3pPr>
            <a:lvl4pPr marL="1600200" indent="-228600" eaLnBrk="0" hangingPunct="0">
              <a:defRPr sz="2400">
                <a:solidFill>
                  <a:schemeClr val="tx1"/>
                </a:solidFill>
                <a:latin typeface="Tahoma" panose="020B0604030504040204" pitchFamily="34" charset="0"/>
                <a:ea typeface="MS PGothic" panose="020B0600070205080204" pitchFamily="34" charset="-128"/>
              </a:defRPr>
            </a:lvl4pPr>
            <a:lvl5pPr marL="2057400" indent="-228600" eaLnBrk="0" hangingPunct="0">
              <a:defRPr sz="2400">
                <a:solidFill>
                  <a:schemeClr val="tx1"/>
                </a:solidFill>
                <a:latin typeface="Tahom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ahom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ahom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ahom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ahoma" panose="020B0604030504040204" pitchFamily="34" charset="0"/>
                <a:ea typeface="MS PGothic" panose="020B0600070205080204" pitchFamily="34" charset="-128"/>
              </a:defRPr>
            </a:lvl9pPr>
          </a:lstStyle>
          <a:p>
            <a:pPr eaLnBrk="1" hangingPunct="1"/>
            <a:r>
              <a:rPr lang="en-US" sz="1200" smtClean="0"/>
              <a:t>Data and Computer Communications, Ninth Edition by William Stallings, (c) Pearson Education - Prentice Hall, 2011</a:t>
            </a:r>
          </a:p>
        </p:txBody>
      </p:sp>
    </p:spTree>
    <p:extLst>
      <p:ext uri="{BB962C8B-B14F-4D97-AF65-F5344CB8AC3E}">
        <p14:creationId xmlns:p14="http://schemas.microsoft.com/office/powerpoint/2010/main" xmlns="" val="32911217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8D8F29F-C963-40ED-A23B-58ABFBA45589}" type="slidenum">
              <a:rPr lang="en-US" smtClean="0"/>
              <a:pPr/>
              <a:t>23</a:t>
            </a:fld>
            <a:endParaRPr lang="en-US"/>
          </a:p>
        </p:txBody>
      </p:sp>
    </p:spTree>
    <p:extLst>
      <p:ext uri="{BB962C8B-B14F-4D97-AF65-F5344CB8AC3E}">
        <p14:creationId xmlns:p14="http://schemas.microsoft.com/office/powerpoint/2010/main" xmlns="" val="32420443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41986"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mtClean="0">
                <a:latin typeface="Times New Roman" panose="02020603050405020304" pitchFamily="18" charset="0"/>
              </a:rPr>
              <a:t>For example, Stallings DCC9e Figure 3.6 shows the result of adding a dc component to the signal of Stallings DCC9e Figure 3.4c. With no dc component, a signal has an average amplitude of zero, as seen in the time domain. With a dc component, it has a frequency term at </a:t>
            </a:r>
            <a:r>
              <a:rPr lang="en-US" i="1" smtClean="0">
                <a:latin typeface="Times New Roman" panose="02020603050405020304" pitchFamily="18" charset="0"/>
              </a:rPr>
              <a:t>f</a:t>
            </a:r>
            <a:r>
              <a:rPr lang="en-US" smtClean="0">
                <a:latin typeface="Times New Roman" panose="02020603050405020304" pitchFamily="18" charset="0"/>
              </a:rPr>
              <a:t> = 0 and a nonzero average amplitude.</a:t>
            </a:r>
          </a:p>
          <a:p>
            <a:pPr eaLnBrk="1" hangingPunct="1">
              <a:spcBef>
                <a:spcPct val="0"/>
              </a:spcBef>
            </a:pPr>
            <a:r>
              <a:rPr lang="en-US" smtClean="0">
                <a:latin typeface="Times New Roman" panose="02020603050405020304" pitchFamily="18" charset="0"/>
              </a:rPr>
              <a:t>	</a:t>
            </a:r>
            <a:endParaRPr lang="en-US" i="1" smtClean="0">
              <a:latin typeface="Times" panose="02020603050405020304" pitchFamily="18" charset="0"/>
            </a:endParaRPr>
          </a:p>
          <a:p>
            <a:pPr eaLnBrk="1" hangingPunct="1">
              <a:spcBef>
                <a:spcPct val="0"/>
              </a:spcBef>
            </a:pPr>
            <a:endParaRPr lang="en-US" smtClean="0"/>
          </a:p>
        </p:txBody>
      </p:sp>
      <p:sp>
        <p:nvSpPr>
          <p:cNvPr id="41987"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Tahoma" panose="020B0604030504040204" pitchFamily="34" charset="0"/>
                <a:ea typeface="MS PGothic" panose="020B0600070205080204" pitchFamily="34" charset="-128"/>
              </a:defRPr>
            </a:lvl1pPr>
            <a:lvl2pPr marL="742950" indent="-285750" eaLnBrk="0" hangingPunct="0">
              <a:defRPr sz="2400">
                <a:solidFill>
                  <a:schemeClr val="tx1"/>
                </a:solidFill>
                <a:latin typeface="Tahoma" panose="020B0604030504040204" pitchFamily="34" charset="0"/>
                <a:ea typeface="MS PGothic" panose="020B0600070205080204" pitchFamily="34" charset="-128"/>
              </a:defRPr>
            </a:lvl2pPr>
            <a:lvl3pPr marL="1143000" indent="-228600" eaLnBrk="0" hangingPunct="0">
              <a:defRPr sz="2400">
                <a:solidFill>
                  <a:schemeClr val="tx1"/>
                </a:solidFill>
                <a:latin typeface="Tahoma" panose="020B0604030504040204" pitchFamily="34" charset="0"/>
                <a:ea typeface="MS PGothic" panose="020B0600070205080204" pitchFamily="34" charset="-128"/>
              </a:defRPr>
            </a:lvl3pPr>
            <a:lvl4pPr marL="1600200" indent="-228600" eaLnBrk="0" hangingPunct="0">
              <a:defRPr sz="2400">
                <a:solidFill>
                  <a:schemeClr val="tx1"/>
                </a:solidFill>
                <a:latin typeface="Tahoma" panose="020B0604030504040204" pitchFamily="34" charset="0"/>
                <a:ea typeface="MS PGothic" panose="020B0600070205080204" pitchFamily="34" charset="-128"/>
              </a:defRPr>
            </a:lvl4pPr>
            <a:lvl5pPr marL="2057400" indent="-228600" eaLnBrk="0" hangingPunct="0">
              <a:defRPr sz="2400">
                <a:solidFill>
                  <a:schemeClr val="tx1"/>
                </a:solidFill>
                <a:latin typeface="Tahom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ahom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ahom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ahom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ahoma" panose="020B0604030504040204" pitchFamily="34" charset="0"/>
                <a:ea typeface="MS PGothic" panose="020B0600070205080204" pitchFamily="34" charset="-128"/>
              </a:defRPr>
            </a:lvl9pPr>
          </a:lstStyle>
          <a:p>
            <a:pPr eaLnBrk="1" hangingPunct="1"/>
            <a:fld id="{AFF28476-11A6-4865-AE3C-C30505D53F19}" type="slidenum">
              <a:rPr lang="en-US" sz="1200"/>
              <a:pPr eaLnBrk="1" hangingPunct="1"/>
              <a:t>28</a:t>
            </a:fld>
            <a:endParaRPr lang="en-US" sz="1200"/>
          </a:p>
        </p:txBody>
      </p:sp>
      <p:sp>
        <p:nvSpPr>
          <p:cNvPr id="41988" name="Footer Placeholder 4"/>
          <p:cNvSpPr>
            <a:spLocks noGrp="1"/>
          </p:cNvSpPr>
          <p:nvPr>
            <p:ph type="ftr" sz="quarter" idx="4"/>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Tahoma" panose="020B0604030504040204" pitchFamily="34" charset="0"/>
                <a:ea typeface="MS PGothic" panose="020B0600070205080204" pitchFamily="34" charset="-128"/>
              </a:defRPr>
            </a:lvl1pPr>
            <a:lvl2pPr marL="742950" indent="-285750" eaLnBrk="0" hangingPunct="0">
              <a:defRPr sz="2400">
                <a:solidFill>
                  <a:schemeClr val="tx1"/>
                </a:solidFill>
                <a:latin typeface="Tahoma" panose="020B0604030504040204" pitchFamily="34" charset="0"/>
                <a:ea typeface="MS PGothic" panose="020B0600070205080204" pitchFamily="34" charset="-128"/>
              </a:defRPr>
            </a:lvl2pPr>
            <a:lvl3pPr marL="1143000" indent="-228600" eaLnBrk="0" hangingPunct="0">
              <a:defRPr sz="2400">
                <a:solidFill>
                  <a:schemeClr val="tx1"/>
                </a:solidFill>
                <a:latin typeface="Tahoma" panose="020B0604030504040204" pitchFamily="34" charset="0"/>
                <a:ea typeface="MS PGothic" panose="020B0600070205080204" pitchFamily="34" charset="-128"/>
              </a:defRPr>
            </a:lvl3pPr>
            <a:lvl4pPr marL="1600200" indent="-228600" eaLnBrk="0" hangingPunct="0">
              <a:defRPr sz="2400">
                <a:solidFill>
                  <a:schemeClr val="tx1"/>
                </a:solidFill>
                <a:latin typeface="Tahoma" panose="020B0604030504040204" pitchFamily="34" charset="0"/>
                <a:ea typeface="MS PGothic" panose="020B0600070205080204" pitchFamily="34" charset="-128"/>
              </a:defRPr>
            </a:lvl4pPr>
            <a:lvl5pPr marL="2057400" indent="-228600" eaLnBrk="0" hangingPunct="0">
              <a:defRPr sz="2400">
                <a:solidFill>
                  <a:schemeClr val="tx1"/>
                </a:solidFill>
                <a:latin typeface="Tahom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ahom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ahom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ahom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ahoma" panose="020B0604030504040204" pitchFamily="34" charset="0"/>
                <a:ea typeface="MS PGothic" panose="020B0600070205080204" pitchFamily="34" charset="-128"/>
              </a:defRPr>
            </a:lvl9pPr>
          </a:lstStyle>
          <a:p>
            <a:pPr eaLnBrk="1" hangingPunct="1"/>
            <a:r>
              <a:rPr lang="en-US" sz="1200" smtClean="0"/>
              <a:t>Data and Computer Communications, Ninth Edition by William Stallings, (c) Pearson Education - Prentice Hall, 2011</a:t>
            </a:r>
          </a:p>
        </p:txBody>
      </p:sp>
    </p:spTree>
    <p:extLst>
      <p:ext uri="{BB962C8B-B14F-4D97-AF65-F5344CB8AC3E}">
        <p14:creationId xmlns:p14="http://schemas.microsoft.com/office/powerpoint/2010/main" xmlns="" val="263699244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Tahoma" panose="020B0604030504040204" pitchFamily="34" charset="0"/>
                <a:ea typeface="MS PGothic" panose="020B0600070205080204" pitchFamily="34" charset="-128"/>
              </a:defRPr>
            </a:lvl1pPr>
            <a:lvl2pPr marL="742950" indent="-285750" eaLnBrk="0" hangingPunct="0">
              <a:defRPr sz="2400">
                <a:solidFill>
                  <a:schemeClr val="tx1"/>
                </a:solidFill>
                <a:latin typeface="Tahoma" panose="020B0604030504040204" pitchFamily="34" charset="0"/>
                <a:ea typeface="MS PGothic" panose="020B0600070205080204" pitchFamily="34" charset="-128"/>
              </a:defRPr>
            </a:lvl2pPr>
            <a:lvl3pPr marL="1143000" indent="-228600" eaLnBrk="0" hangingPunct="0">
              <a:defRPr sz="2400">
                <a:solidFill>
                  <a:schemeClr val="tx1"/>
                </a:solidFill>
                <a:latin typeface="Tahoma" panose="020B0604030504040204" pitchFamily="34" charset="0"/>
                <a:ea typeface="MS PGothic" panose="020B0600070205080204" pitchFamily="34" charset="-128"/>
              </a:defRPr>
            </a:lvl3pPr>
            <a:lvl4pPr marL="1600200" indent="-228600" eaLnBrk="0" hangingPunct="0">
              <a:defRPr sz="2400">
                <a:solidFill>
                  <a:schemeClr val="tx1"/>
                </a:solidFill>
                <a:latin typeface="Tahoma" panose="020B0604030504040204" pitchFamily="34" charset="0"/>
                <a:ea typeface="MS PGothic" panose="020B0600070205080204" pitchFamily="34" charset="-128"/>
              </a:defRPr>
            </a:lvl4pPr>
            <a:lvl5pPr marL="2057400" indent="-228600" eaLnBrk="0" hangingPunct="0">
              <a:defRPr sz="2400">
                <a:solidFill>
                  <a:schemeClr val="tx1"/>
                </a:solidFill>
                <a:latin typeface="Tahom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ahom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ahom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ahom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ahoma" panose="020B0604030504040204" pitchFamily="34" charset="0"/>
                <a:ea typeface="MS PGothic" panose="020B0600070205080204" pitchFamily="34" charset="-128"/>
              </a:defRPr>
            </a:lvl9pPr>
          </a:lstStyle>
          <a:p>
            <a:pPr eaLnBrk="1" hangingPunct="1"/>
            <a:fld id="{29F470DC-E175-4239-88AA-5CA9029957B0}" type="slidenum">
              <a:rPr lang="en-US" sz="1200"/>
              <a:pPr eaLnBrk="1" hangingPunct="1"/>
              <a:t>29</a:t>
            </a:fld>
            <a:endParaRPr lang="en-US" sz="1200"/>
          </a:p>
        </p:txBody>
      </p:sp>
      <p:sp>
        <p:nvSpPr>
          <p:cNvPr id="3993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3993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smtClean="0">
              <a:latin typeface="Times" panose="02020603050405020304" pitchFamily="18" charset="0"/>
            </a:endParaRPr>
          </a:p>
          <a:p>
            <a:pPr eaLnBrk="1" hangingPunct="1">
              <a:spcBef>
                <a:spcPct val="0"/>
              </a:spcBef>
            </a:pPr>
            <a:r>
              <a:rPr lang="en-US" smtClean="0">
                <a:latin typeface="Times New Roman" panose="02020603050405020304" pitchFamily="18" charset="0"/>
              </a:rPr>
              <a:t>The </a:t>
            </a:r>
            <a:r>
              <a:rPr lang="en-US" b="1" smtClean="0">
                <a:latin typeface="Times New Roman" panose="02020603050405020304" pitchFamily="18" charset="0"/>
              </a:rPr>
              <a:t>spectrum</a:t>
            </a:r>
            <a:r>
              <a:rPr lang="en-US" smtClean="0">
                <a:latin typeface="Times New Roman" panose="02020603050405020304" pitchFamily="18" charset="0"/>
              </a:rPr>
              <a:t> of a signal is the range of frequencies that it contains. For the signal of Stallings DCC9e Figure 3.4c, the spectrum extends from </a:t>
            </a:r>
            <a:r>
              <a:rPr lang="en-US" i="1" smtClean="0">
                <a:latin typeface="Times New Roman" panose="02020603050405020304" pitchFamily="18" charset="0"/>
              </a:rPr>
              <a:t>f</a:t>
            </a:r>
            <a:r>
              <a:rPr lang="en-US" smtClean="0">
                <a:latin typeface="Times New Roman" panose="02020603050405020304" pitchFamily="18" charset="0"/>
              </a:rPr>
              <a:t> to 3</a:t>
            </a:r>
            <a:r>
              <a:rPr lang="en-US" i="1" smtClean="0">
                <a:latin typeface="Times New Roman" panose="02020603050405020304" pitchFamily="18" charset="0"/>
              </a:rPr>
              <a:t>f</a:t>
            </a:r>
            <a:r>
              <a:rPr lang="en-US" smtClean="0">
                <a:latin typeface="Times New Roman" panose="02020603050405020304" pitchFamily="18" charset="0"/>
              </a:rPr>
              <a:t>. The </a:t>
            </a:r>
            <a:r>
              <a:rPr lang="en-US" b="1" smtClean="0">
                <a:latin typeface="Times New Roman" panose="02020603050405020304" pitchFamily="18" charset="0"/>
              </a:rPr>
              <a:t>absolute bandwidth</a:t>
            </a:r>
            <a:r>
              <a:rPr lang="en-US" smtClean="0">
                <a:latin typeface="Times New Roman" panose="02020603050405020304" pitchFamily="18" charset="0"/>
              </a:rPr>
              <a:t> of a signal is the width of the spectrum. In the case of Stallings DCC9e Figure 3.4c, the bandwidth is 3</a:t>
            </a:r>
            <a:r>
              <a:rPr lang="en-US" i="1" smtClean="0">
                <a:latin typeface="Times New Roman" panose="02020603050405020304" pitchFamily="18" charset="0"/>
              </a:rPr>
              <a:t>f</a:t>
            </a:r>
            <a:r>
              <a:rPr lang="en-US" smtClean="0">
                <a:latin typeface="Times New Roman" panose="02020603050405020304" pitchFamily="18" charset="0"/>
              </a:rPr>
              <a:t> – </a:t>
            </a:r>
            <a:r>
              <a:rPr lang="en-US" i="1" smtClean="0">
                <a:latin typeface="Times New Roman" panose="02020603050405020304" pitchFamily="18" charset="0"/>
              </a:rPr>
              <a:t>f</a:t>
            </a:r>
            <a:r>
              <a:rPr lang="en-US" smtClean="0">
                <a:latin typeface="Times New Roman" panose="02020603050405020304" pitchFamily="18" charset="0"/>
              </a:rPr>
              <a:t> = 2</a:t>
            </a:r>
            <a:r>
              <a:rPr lang="en-US" i="1" smtClean="0">
                <a:latin typeface="Times New Roman" panose="02020603050405020304" pitchFamily="18" charset="0"/>
              </a:rPr>
              <a:t>f</a:t>
            </a:r>
            <a:r>
              <a:rPr lang="en-US" smtClean="0">
                <a:latin typeface="Times New Roman" panose="02020603050405020304" pitchFamily="18" charset="0"/>
              </a:rPr>
              <a:t>. Many signals, such as that of Figure 3.5b, have an infinite bandwidth. However, most of the energy in the signal is contained in a relatively narrow band of frequencies. This band is referred to as the </a:t>
            </a:r>
            <a:r>
              <a:rPr lang="en-US" b="1" smtClean="0">
                <a:latin typeface="Times New Roman" panose="02020603050405020304" pitchFamily="18" charset="0"/>
              </a:rPr>
              <a:t>effective bandwidth</a:t>
            </a:r>
            <a:r>
              <a:rPr lang="en-US" smtClean="0">
                <a:latin typeface="Times New Roman" panose="02020603050405020304" pitchFamily="18" charset="0"/>
              </a:rPr>
              <a:t>, or just </a:t>
            </a:r>
            <a:r>
              <a:rPr lang="en-US" b="1" smtClean="0">
                <a:latin typeface="Times New Roman" panose="02020603050405020304" pitchFamily="18" charset="0"/>
              </a:rPr>
              <a:t>bandwidth</a:t>
            </a:r>
            <a:r>
              <a:rPr lang="en-US" smtClean="0">
                <a:latin typeface="Times New Roman" panose="02020603050405020304" pitchFamily="18" charset="0"/>
              </a:rPr>
              <a:t>.</a:t>
            </a:r>
          </a:p>
          <a:p>
            <a:pPr eaLnBrk="1" hangingPunct="1">
              <a:spcBef>
                <a:spcPct val="0"/>
              </a:spcBef>
            </a:pPr>
            <a:r>
              <a:rPr lang="en-US" b="1" smtClean="0">
                <a:latin typeface="Times New Roman" panose="02020603050405020304" pitchFamily="18" charset="0"/>
              </a:rPr>
              <a:t>	</a:t>
            </a:r>
            <a:r>
              <a:rPr lang="en-US" smtClean="0">
                <a:latin typeface="Times New Roman" panose="02020603050405020304" pitchFamily="18" charset="0"/>
              </a:rPr>
              <a:t>One final term to define is </a:t>
            </a:r>
            <a:r>
              <a:rPr lang="en-US" b="1" smtClean="0">
                <a:latin typeface="Times New Roman" panose="02020603050405020304" pitchFamily="18" charset="0"/>
              </a:rPr>
              <a:t>dc component</a:t>
            </a:r>
            <a:r>
              <a:rPr lang="en-US" smtClean="0">
                <a:latin typeface="Times New Roman" panose="02020603050405020304" pitchFamily="18" charset="0"/>
              </a:rPr>
              <a:t>. If a signal includes a component of zero frequency, that component is a direct current (dc) or constant component. </a:t>
            </a:r>
            <a:endParaRPr lang="en-US" i="1" smtClean="0">
              <a:latin typeface="Times" panose="02020603050405020304" pitchFamily="18" charset="0"/>
            </a:endParaRPr>
          </a:p>
        </p:txBody>
      </p:sp>
      <p:sp>
        <p:nvSpPr>
          <p:cNvPr id="39940" name="Footer Placeholder 4"/>
          <p:cNvSpPr>
            <a:spLocks noGrp="1"/>
          </p:cNvSpPr>
          <p:nvPr>
            <p:ph type="ftr" sz="quarter" idx="4"/>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Tahoma" panose="020B0604030504040204" pitchFamily="34" charset="0"/>
                <a:ea typeface="MS PGothic" panose="020B0600070205080204" pitchFamily="34" charset="-128"/>
              </a:defRPr>
            </a:lvl1pPr>
            <a:lvl2pPr marL="742950" indent="-285750" eaLnBrk="0" hangingPunct="0">
              <a:defRPr sz="2400">
                <a:solidFill>
                  <a:schemeClr val="tx1"/>
                </a:solidFill>
                <a:latin typeface="Tahoma" panose="020B0604030504040204" pitchFamily="34" charset="0"/>
                <a:ea typeface="MS PGothic" panose="020B0600070205080204" pitchFamily="34" charset="-128"/>
              </a:defRPr>
            </a:lvl2pPr>
            <a:lvl3pPr marL="1143000" indent="-228600" eaLnBrk="0" hangingPunct="0">
              <a:defRPr sz="2400">
                <a:solidFill>
                  <a:schemeClr val="tx1"/>
                </a:solidFill>
                <a:latin typeface="Tahoma" panose="020B0604030504040204" pitchFamily="34" charset="0"/>
                <a:ea typeface="MS PGothic" panose="020B0600070205080204" pitchFamily="34" charset="-128"/>
              </a:defRPr>
            </a:lvl3pPr>
            <a:lvl4pPr marL="1600200" indent="-228600" eaLnBrk="0" hangingPunct="0">
              <a:defRPr sz="2400">
                <a:solidFill>
                  <a:schemeClr val="tx1"/>
                </a:solidFill>
                <a:latin typeface="Tahoma" panose="020B0604030504040204" pitchFamily="34" charset="0"/>
                <a:ea typeface="MS PGothic" panose="020B0600070205080204" pitchFamily="34" charset="-128"/>
              </a:defRPr>
            </a:lvl4pPr>
            <a:lvl5pPr marL="2057400" indent="-228600" eaLnBrk="0" hangingPunct="0">
              <a:defRPr sz="2400">
                <a:solidFill>
                  <a:schemeClr val="tx1"/>
                </a:solidFill>
                <a:latin typeface="Tahom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ahom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ahom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ahom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ahoma" panose="020B0604030504040204" pitchFamily="34" charset="0"/>
                <a:ea typeface="MS PGothic" panose="020B0600070205080204" pitchFamily="34" charset="-128"/>
              </a:defRPr>
            </a:lvl9pPr>
          </a:lstStyle>
          <a:p>
            <a:pPr eaLnBrk="1" hangingPunct="1"/>
            <a:r>
              <a:rPr lang="en-US" sz="1200" smtClean="0"/>
              <a:t>Data and Computer Communications, Ninth Edition by William Stallings, (c) Pearson Education - Prentice Hall, 2011</a:t>
            </a:r>
          </a:p>
        </p:txBody>
      </p:sp>
    </p:spTree>
    <p:extLst>
      <p:ext uri="{BB962C8B-B14F-4D97-AF65-F5344CB8AC3E}">
        <p14:creationId xmlns:p14="http://schemas.microsoft.com/office/powerpoint/2010/main" xmlns="" val="13429525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0" y="2438400"/>
            <a:ext cx="9009063" cy="1052513"/>
            <a:chOff x="0" y="1536"/>
            <a:chExt cx="5675" cy="663"/>
          </a:xfrm>
        </p:grpSpPr>
        <p:grpSp>
          <p:nvGrpSpPr>
            <p:cNvPr id="5" name="Group 3"/>
            <p:cNvGrpSpPr>
              <a:grpSpLocks/>
            </p:cNvGrpSpPr>
            <p:nvPr/>
          </p:nvGrpSpPr>
          <p:grpSpPr bwMode="auto">
            <a:xfrm>
              <a:off x="183" y="1604"/>
              <a:ext cx="448" cy="299"/>
              <a:chOff x="720" y="336"/>
              <a:chExt cx="624" cy="432"/>
            </a:xfrm>
          </p:grpSpPr>
          <p:sp>
            <p:nvSpPr>
              <p:cNvPr id="12" name="Rectangle 4"/>
              <p:cNvSpPr>
                <a:spLocks noChangeArrowheads="1"/>
              </p:cNvSpPr>
              <p:nvPr/>
            </p:nvSpPr>
            <p:spPr bwMode="auto">
              <a:xfrm>
                <a:off x="720" y="336"/>
                <a:ext cx="384" cy="432"/>
              </a:xfrm>
              <a:prstGeom prst="rect">
                <a:avLst/>
              </a:prstGeom>
              <a:solidFill>
                <a:schemeClr val="folHlink"/>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Tahoma" charset="0"/>
                  <a:ea typeface="ＭＳ Ｐゴシック" charset="0"/>
                </a:endParaRPr>
              </a:p>
            </p:txBody>
          </p:sp>
          <p:sp>
            <p:nvSpPr>
              <p:cNvPr id="13" name="Rectangle 5"/>
              <p:cNvSpPr>
                <a:spLocks noChangeArrowheads="1"/>
              </p:cNvSpPr>
              <p:nvPr/>
            </p:nvSpPr>
            <p:spPr bwMode="auto">
              <a:xfrm>
                <a:off x="1056" y="336"/>
                <a:ext cx="288" cy="432"/>
              </a:xfrm>
              <a:prstGeom prst="rect">
                <a:avLst/>
              </a:prstGeom>
              <a:gradFill rotWithShape="0">
                <a:gsLst>
                  <a:gs pos="0">
                    <a:schemeClr val="folHlink"/>
                  </a:gs>
                  <a:gs pos="100000">
                    <a:schemeClr val="bg1"/>
                  </a:gs>
                </a:gsLst>
                <a:lin ang="0" scaled="1"/>
              </a:gra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Tahoma" charset="0"/>
                  <a:ea typeface="ＭＳ Ｐゴシック" charset="0"/>
                </a:endParaRPr>
              </a:p>
            </p:txBody>
          </p:sp>
        </p:grpSp>
        <p:grpSp>
          <p:nvGrpSpPr>
            <p:cNvPr id="6" name="Group 6"/>
            <p:cNvGrpSpPr>
              <a:grpSpLocks/>
            </p:cNvGrpSpPr>
            <p:nvPr/>
          </p:nvGrpSpPr>
          <p:grpSpPr bwMode="auto">
            <a:xfrm>
              <a:off x="261" y="1870"/>
              <a:ext cx="465" cy="299"/>
              <a:chOff x="912" y="2640"/>
              <a:chExt cx="672" cy="432"/>
            </a:xfrm>
          </p:grpSpPr>
          <p:sp>
            <p:nvSpPr>
              <p:cNvPr id="10" name="Rectangle 7"/>
              <p:cNvSpPr>
                <a:spLocks noChangeArrowheads="1"/>
              </p:cNvSpPr>
              <p:nvPr/>
            </p:nvSpPr>
            <p:spPr bwMode="auto">
              <a:xfrm>
                <a:off x="912" y="2640"/>
                <a:ext cx="384" cy="432"/>
              </a:xfrm>
              <a:prstGeom prst="rect">
                <a:avLst/>
              </a:prstGeom>
              <a:solidFill>
                <a:schemeClr val="accent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Tahoma" charset="0"/>
                  <a:ea typeface="ＭＳ Ｐゴシック" charset="0"/>
                </a:endParaRPr>
              </a:p>
            </p:txBody>
          </p:sp>
          <p:sp>
            <p:nvSpPr>
              <p:cNvPr id="11" name="Rectangle 8"/>
              <p:cNvSpPr>
                <a:spLocks noChangeArrowheads="1"/>
              </p:cNvSpPr>
              <p:nvPr/>
            </p:nvSpPr>
            <p:spPr bwMode="auto">
              <a:xfrm>
                <a:off x="1249" y="2640"/>
                <a:ext cx="335" cy="432"/>
              </a:xfrm>
              <a:prstGeom prst="rect">
                <a:avLst/>
              </a:prstGeom>
              <a:gradFill rotWithShape="0">
                <a:gsLst>
                  <a:gs pos="0">
                    <a:schemeClr val="accent2"/>
                  </a:gs>
                  <a:gs pos="100000">
                    <a:schemeClr val="bg1"/>
                  </a:gs>
                </a:gsLst>
                <a:lin ang="0" scaled="1"/>
              </a:gra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Tahoma" charset="0"/>
                  <a:ea typeface="ＭＳ Ｐゴシック" charset="0"/>
                </a:endParaRPr>
              </a:p>
            </p:txBody>
          </p:sp>
        </p:grpSp>
        <p:sp>
          <p:nvSpPr>
            <p:cNvPr id="7" name="Rectangle 9"/>
            <p:cNvSpPr>
              <a:spLocks noChangeArrowheads="1"/>
            </p:cNvSpPr>
            <p:nvPr/>
          </p:nvSpPr>
          <p:spPr bwMode="auto">
            <a:xfrm>
              <a:off x="0" y="1824"/>
              <a:ext cx="353" cy="266"/>
            </a:xfrm>
            <a:prstGeom prst="rect">
              <a:avLst/>
            </a:prstGeom>
            <a:gradFill rotWithShape="0">
              <a:gsLst>
                <a:gs pos="0">
                  <a:schemeClr val="bg1"/>
                </a:gs>
                <a:gs pos="100000">
                  <a:schemeClr val="hlink"/>
                </a:gs>
              </a:gsLst>
              <a:lin ang="18900000" scaled="1"/>
            </a:gra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Tahoma" charset="0"/>
                <a:ea typeface="ＭＳ Ｐゴシック" charset="0"/>
              </a:endParaRPr>
            </a:p>
          </p:txBody>
        </p:sp>
        <p:sp>
          <p:nvSpPr>
            <p:cNvPr id="8" name="Rectangle 10"/>
            <p:cNvSpPr>
              <a:spLocks noChangeArrowheads="1"/>
            </p:cNvSpPr>
            <p:nvPr/>
          </p:nvSpPr>
          <p:spPr bwMode="auto">
            <a:xfrm>
              <a:off x="400" y="1536"/>
              <a:ext cx="20" cy="663"/>
            </a:xfrm>
            <a:prstGeom prst="rect">
              <a:avLst/>
            </a:prstGeom>
            <a:solidFill>
              <a:schemeClr val="bg2"/>
            </a:solidFill>
            <a:ln>
              <a:noFill/>
            </a:ln>
            <a:effectLst/>
            <a:extLst>
              <a:ext uri="{91240B29-F687-4f45-9708-019B960494DF}">
                <a14:hiddenLine xmlns:a14="http://schemas.microsoft.com/office/drawing/2010/main" xmlns="" w="9525">
                  <a:solidFill>
                    <a:schemeClr val="bg2"/>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Tahoma" charset="0"/>
                <a:ea typeface="ＭＳ Ｐゴシック" charset="0"/>
              </a:endParaRPr>
            </a:p>
          </p:txBody>
        </p:sp>
        <p:sp>
          <p:nvSpPr>
            <p:cNvPr id="9" name="Rectangle 11"/>
            <p:cNvSpPr>
              <a:spLocks noChangeArrowheads="1"/>
            </p:cNvSpPr>
            <p:nvPr/>
          </p:nvSpPr>
          <p:spPr bwMode="auto">
            <a:xfrm flipV="1">
              <a:off x="199" y="2054"/>
              <a:ext cx="5476" cy="35"/>
            </a:xfrm>
            <a:prstGeom prst="rect">
              <a:avLst/>
            </a:prstGeom>
            <a:gradFill rotWithShape="0">
              <a:gsLst>
                <a:gs pos="0">
                  <a:schemeClr val="bg2"/>
                </a:gs>
                <a:gs pos="100000">
                  <a:schemeClr val="bg1"/>
                </a:gs>
              </a:gsLst>
              <a:lin ang="0" scaled="1"/>
            </a:gra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Tahoma" charset="0"/>
                <a:ea typeface="ＭＳ Ｐゴシック" charset="0"/>
              </a:endParaRPr>
            </a:p>
          </p:txBody>
        </p:sp>
      </p:grpSp>
      <p:sp>
        <p:nvSpPr>
          <p:cNvPr id="362508" name="Rectangle 12"/>
          <p:cNvSpPr>
            <a:spLocks noGrp="1" noChangeArrowheads="1"/>
          </p:cNvSpPr>
          <p:nvPr>
            <p:ph type="ctrTitle"/>
          </p:nvPr>
        </p:nvSpPr>
        <p:spPr>
          <a:xfrm>
            <a:off x="990600" y="1828800"/>
            <a:ext cx="7772400" cy="1143000"/>
          </a:xfrm>
        </p:spPr>
        <p:txBody>
          <a:bodyPr/>
          <a:lstStyle>
            <a:lvl1pPr>
              <a:defRPr/>
            </a:lvl1pPr>
          </a:lstStyle>
          <a:p>
            <a:pPr lvl="0"/>
            <a:r>
              <a:rPr lang="en-US" noProof="0" smtClean="0"/>
              <a:t>Click to edit Master title style</a:t>
            </a:r>
          </a:p>
        </p:txBody>
      </p:sp>
      <p:sp>
        <p:nvSpPr>
          <p:cNvPr id="362509" name="Rectangle 13"/>
          <p:cNvSpPr>
            <a:spLocks noGrp="1" noChangeArrowheads="1"/>
          </p:cNvSpPr>
          <p:nvPr>
            <p:ph type="subTitle" idx="1"/>
          </p:nvPr>
        </p:nvSpPr>
        <p:spPr>
          <a:xfrm>
            <a:off x="1371600" y="3886200"/>
            <a:ext cx="6400800" cy="1752600"/>
          </a:xfrm>
        </p:spPr>
        <p:txBody>
          <a:bodyPr/>
          <a:lstStyle>
            <a:lvl1pPr marL="0" indent="0" algn="ctr">
              <a:buFont typeface="Wingdings" charset="0"/>
              <a:buNone/>
              <a:defRPr/>
            </a:lvl1pPr>
          </a:lstStyle>
          <a:p>
            <a:pPr lvl="0"/>
            <a:r>
              <a:rPr lang="en-US" noProof="0" smtClean="0"/>
              <a:t>Click to edit Master subtitle style</a:t>
            </a:r>
          </a:p>
        </p:txBody>
      </p:sp>
      <p:sp>
        <p:nvSpPr>
          <p:cNvPr id="14" name="Rectangle 14"/>
          <p:cNvSpPr>
            <a:spLocks noGrp="1" noChangeArrowheads="1"/>
          </p:cNvSpPr>
          <p:nvPr>
            <p:ph type="dt" sz="half" idx="10"/>
          </p:nvPr>
        </p:nvSpPr>
        <p:spPr>
          <a:xfrm>
            <a:off x="990600" y="6248400"/>
            <a:ext cx="1905000" cy="457200"/>
          </a:xfrm>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lvl1pPr>
              <a:defRPr>
                <a:solidFill>
                  <a:schemeClr val="bg2"/>
                </a:solidFill>
              </a:defRPr>
            </a:lvl1pPr>
          </a:lstStyle>
          <a:p>
            <a:pPr>
              <a:defRPr/>
            </a:pPr>
            <a:endParaRPr lang="en-US"/>
          </a:p>
        </p:txBody>
      </p:sp>
      <p:sp>
        <p:nvSpPr>
          <p:cNvPr id="15" name="Rectangle 15"/>
          <p:cNvSpPr>
            <a:spLocks noGrp="1" noChangeArrowheads="1"/>
          </p:cNvSpPr>
          <p:nvPr>
            <p:ph type="ftr" sz="quarter" idx="11"/>
          </p:nvPr>
        </p:nvSpPr>
        <p:spPr>
          <a:xfrm>
            <a:off x="3429000" y="6248400"/>
            <a:ext cx="2895600" cy="457200"/>
          </a:xfrm>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lvl1pPr>
              <a:defRPr>
                <a:solidFill>
                  <a:schemeClr val="bg2"/>
                </a:solidFill>
              </a:defRPr>
            </a:lvl1pPr>
          </a:lstStyle>
          <a:p>
            <a:pPr>
              <a:defRPr/>
            </a:pPr>
            <a:endParaRPr lang="en-US"/>
          </a:p>
        </p:txBody>
      </p:sp>
      <p:sp>
        <p:nvSpPr>
          <p:cNvPr id="16" name="Rectangle 16"/>
          <p:cNvSpPr>
            <a:spLocks noGrp="1" noChangeArrowheads="1"/>
          </p:cNvSpPr>
          <p:nvPr>
            <p:ph type="sldNum" sz="quarter" idx="12"/>
          </p:nvPr>
        </p:nvSpPr>
        <p:spPr>
          <a:xfrm>
            <a:off x="6858000" y="6248400"/>
            <a:ext cx="1905000" cy="457200"/>
          </a:xfrm>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lvl1pPr>
              <a:defRPr>
                <a:solidFill>
                  <a:schemeClr val="bg2"/>
                </a:solidFill>
              </a:defRPr>
            </a:lvl1pPr>
          </a:lstStyle>
          <a:p>
            <a:fld id="{DDC06FDE-3FF7-4D86-ACB1-4A454DE70951}" type="slidenum">
              <a:rPr lang="en-US"/>
              <a:pPr/>
              <a:t>‹#›</a:t>
            </a:fld>
            <a:endParaRPr lang="en-US"/>
          </a:p>
        </p:txBody>
      </p:sp>
    </p:spTree>
    <p:extLst>
      <p:ext uri="{BB962C8B-B14F-4D97-AF65-F5344CB8AC3E}">
        <p14:creationId xmlns:p14="http://schemas.microsoft.com/office/powerpoint/2010/main" xmlns="" val="38211952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617538"/>
            <a:ext cx="8305800" cy="1143000"/>
          </a:xfrm>
        </p:spPr>
        <p:txBody>
          <a:bodyPr/>
          <a:lstStyle/>
          <a:p>
            <a:r>
              <a:rPr lang="en-US" dirty="0" smtClean="0"/>
              <a:t>Click to edit Master title style</a:t>
            </a:r>
            <a:endParaRPr lang="en-US" dirty="0"/>
          </a:p>
        </p:txBody>
      </p:sp>
      <p:sp>
        <p:nvSpPr>
          <p:cNvPr id="3" name="Content Placeholder 2"/>
          <p:cNvSpPr>
            <a:spLocks noGrp="1"/>
          </p:cNvSpPr>
          <p:nvPr>
            <p:ph idx="1"/>
          </p:nvPr>
        </p:nvSpPr>
        <p:spPr>
          <a:xfrm>
            <a:off x="0" y="2017713"/>
            <a:ext cx="9144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1"/>
          <p:cNvSpPr>
            <a:spLocks noGrp="1" noChangeArrowheads="1"/>
          </p:cNvSpPr>
          <p:nvPr>
            <p:ph type="dt" sz="half" idx="10"/>
          </p:nvPr>
        </p:nvSpPr>
        <p:spPr>
          <a:ln/>
        </p:spPr>
        <p:txBody>
          <a:bodyPr/>
          <a:lstStyle>
            <a:lvl1pPr>
              <a:defRPr/>
            </a:lvl1pPr>
          </a:lstStyle>
          <a:p>
            <a:pPr>
              <a:defRPr/>
            </a:pPr>
            <a:endParaRPr lang="en-US"/>
          </a:p>
        </p:txBody>
      </p:sp>
      <p:sp>
        <p:nvSpPr>
          <p:cNvPr id="5" name="Rectangle 12"/>
          <p:cNvSpPr>
            <a:spLocks noGrp="1" noChangeArrowheads="1"/>
          </p:cNvSpPr>
          <p:nvPr>
            <p:ph type="ftr" sz="quarter" idx="11"/>
          </p:nvPr>
        </p:nvSpPr>
        <p:spPr>
          <a:ln/>
        </p:spPr>
        <p:txBody>
          <a:bodyPr/>
          <a:lstStyle>
            <a:lvl1pPr>
              <a:defRPr/>
            </a:lvl1pPr>
          </a:lstStyle>
          <a:p>
            <a:pPr>
              <a:defRPr/>
            </a:pPr>
            <a:endParaRPr lang="en-US"/>
          </a:p>
        </p:txBody>
      </p:sp>
      <p:sp>
        <p:nvSpPr>
          <p:cNvPr id="6" name="Rectangle 13"/>
          <p:cNvSpPr>
            <a:spLocks noGrp="1" noChangeArrowheads="1"/>
          </p:cNvSpPr>
          <p:nvPr>
            <p:ph type="sldNum" sz="quarter" idx="12"/>
          </p:nvPr>
        </p:nvSpPr>
        <p:spPr>
          <a:ln/>
        </p:spPr>
        <p:txBody>
          <a:bodyPr/>
          <a:lstStyle>
            <a:lvl1pPr>
              <a:defRPr/>
            </a:lvl1pPr>
          </a:lstStyle>
          <a:p>
            <a:fld id="{C26CB1B2-3CF1-4F51-B924-8D64DCC7A4B0}" type="slidenum">
              <a:rPr lang="en-US"/>
              <a:pPr/>
              <a:t>‹#›</a:t>
            </a:fld>
            <a:endParaRPr lang="en-US"/>
          </a:p>
        </p:txBody>
      </p:sp>
    </p:spTree>
    <p:extLst>
      <p:ext uri="{BB962C8B-B14F-4D97-AF65-F5344CB8AC3E}">
        <p14:creationId xmlns:p14="http://schemas.microsoft.com/office/powerpoint/2010/main" xmlns="" val="38068133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1"/>
          <p:cNvSpPr>
            <a:spLocks noGrp="1" noChangeArrowheads="1"/>
          </p:cNvSpPr>
          <p:nvPr>
            <p:ph type="dt" sz="half" idx="10"/>
          </p:nvPr>
        </p:nvSpPr>
        <p:spPr>
          <a:ln/>
        </p:spPr>
        <p:txBody>
          <a:bodyPr/>
          <a:lstStyle>
            <a:lvl1pPr>
              <a:defRPr/>
            </a:lvl1pPr>
          </a:lstStyle>
          <a:p>
            <a:pPr>
              <a:defRPr/>
            </a:pPr>
            <a:endParaRPr lang="en-US"/>
          </a:p>
        </p:txBody>
      </p:sp>
      <p:sp>
        <p:nvSpPr>
          <p:cNvPr id="5" name="Rectangle 12"/>
          <p:cNvSpPr>
            <a:spLocks noGrp="1" noChangeArrowheads="1"/>
          </p:cNvSpPr>
          <p:nvPr>
            <p:ph type="ftr" sz="quarter" idx="11"/>
          </p:nvPr>
        </p:nvSpPr>
        <p:spPr>
          <a:ln/>
        </p:spPr>
        <p:txBody>
          <a:bodyPr/>
          <a:lstStyle>
            <a:lvl1pPr>
              <a:defRPr/>
            </a:lvl1pPr>
          </a:lstStyle>
          <a:p>
            <a:pPr>
              <a:defRPr/>
            </a:pPr>
            <a:endParaRPr lang="en-US"/>
          </a:p>
        </p:txBody>
      </p:sp>
      <p:sp>
        <p:nvSpPr>
          <p:cNvPr id="6" name="Rectangle 13"/>
          <p:cNvSpPr>
            <a:spLocks noGrp="1" noChangeArrowheads="1"/>
          </p:cNvSpPr>
          <p:nvPr>
            <p:ph type="sldNum" sz="quarter" idx="12"/>
          </p:nvPr>
        </p:nvSpPr>
        <p:spPr>
          <a:ln/>
        </p:spPr>
        <p:txBody>
          <a:bodyPr/>
          <a:lstStyle>
            <a:lvl1pPr>
              <a:defRPr/>
            </a:lvl1pPr>
          </a:lstStyle>
          <a:p>
            <a:fld id="{6C944ADE-1769-452E-8B81-D4DBA2B2AF06}" type="slidenum">
              <a:rPr lang="en-US"/>
              <a:pPr/>
              <a:t>‹#›</a:t>
            </a:fld>
            <a:endParaRPr lang="en-US"/>
          </a:p>
        </p:txBody>
      </p:sp>
    </p:spTree>
    <p:extLst>
      <p:ext uri="{BB962C8B-B14F-4D97-AF65-F5344CB8AC3E}">
        <p14:creationId xmlns:p14="http://schemas.microsoft.com/office/powerpoint/2010/main" xmlns="" val="25010586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182688" y="2017713"/>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145088" y="2017713"/>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1"/>
          <p:cNvSpPr>
            <a:spLocks noGrp="1" noChangeArrowheads="1"/>
          </p:cNvSpPr>
          <p:nvPr>
            <p:ph type="dt" sz="half" idx="10"/>
          </p:nvPr>
        </p:nvSpPr>
        <p:spPr>
          <a:ln/>
        </p:spPr>
        <p:txBody>
          <a:bodyPr/>
          <a:lstStyle>
            <a:lvl1pPr>
              <a:defRPr/>
            </a:lvl1pPr>
          </a:lstStyle>
          <a:p>
            <a:pPr>
              <a:defRPr/>
            </a:pPr>
            <a:endParaRPr lang="en-US"/>
          </a:p>
        </p:txBody>
      </p:sp>
      <p:sp>
        <p:nvSpPr>
          <p:cNvPr id="6" name="Rectangle 12"/>
          <p:cNvSpPr>
            <a:spLocks noGrp="1" noChangeArrowheads="1"/>
          </p:cNvSpPr>
          <p:nvPr>
            <p:ph type="ftr" sz="quarter" idx="11"/>
          </p:nvPr>
        </p:nvSpPr>
        <p:spPr>
          <a:ln/>
        </p:spPr>
        <p:txBody>
          <a:bodyPr/>
          <a:lstStyle>
            <a:lvl1pPr>
              <a:defRPr/>
            </a:lvl1pPr>
          </a:lstStyle>
          <a:p>
            <a:pPr>
              <a:defRPr/>
            </a:pPr>
            <a:endParaRPr lang="en-US"/>
          </a:p>
        </p:txBody>
      </p:sp>
      <p:sp>
        <p:nvSpPr>
          <p:cNvPr id="7" name="Rectangle 13"/>
          <p:cNvSpPr>
            <a:spLocks noGrp="1" noChangeArrowheads="1"/>
          </p:cNvSpPr>
          <p:nvPr>
            <p:ph type="sldNum" sz="quarter" idx="12"/>
          </p:nvPr>
        </p:nvSpPr>
        <p:spPr>
          <a:ln/>
        </p:spPr>
        <p:txBody>
          <a:bodyPr/>
          <a:lstStyle>
            <a:lvl1pPr>
              <a:defRPr/>
            </a:lvl1pPr>
          </a:lstStyle>
          <a:p>
            <a:fld id="{F0E2AC39-632A-4856-AF70-A405F549D531}" type="slidenum">
              <a:rPr lang="en-US"/>
              <a:pPr/>
              <a:t>‹#›</a:t>
            </a:fld>
            <a:endParaRPr lang="en-US"/>
          </a:p>
        </p:txBody>
      </p:sp>
    </p:spTree>
    <p:extLst>
      <p:ext uri="{BB962C8B-B14F-4D97-AF65-F5344CB8AC3E}">
        <p14:creationId xmlns:p14="http://schemas.microsoft.com/office/powerpoint/2010/main" xmlns="" val="28526382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1"/>
          <p:cNvSpPr>
            <a:spLocks noGrp="1" noChangeArrowheads="1"/>
          </p:cNvSpPr>
          <p:nvPr>
            <p:ph type="dt" sz="half" idx="10"/>
          </p:nvPr>
        </p:nvSpPr>
        <p:spPr>
          <a:ln/>
        </p:spPr>
        <p:txBody>
          <a:bodyPr/>
          <a:lstStyle>
            <a:lvl1pPr>
              <a:defRPr/>
            </a:lvl1pPr>
          </a:lstStyle>
          <a:p>
            <a:pPr>
              <a:defRPr/>
            </a:pPr>
            <a:endParaRPr lang="en-US"/>
          </a:p>
        </p:txBody>
      </p:sp>
      <p:sp>
        <p:nvSpPr>
          <p:cNvPr id="8" name="Rectangle 12"/>
          <p:cNvSpPr>
            <a:spLocks noGrp="1" noChangeArrowheads="1"/>
          </p:cNvSpPr>
          <p:nvPr>
            <p:ph type="ftr" sz="quarter" idx="11"/>
          </p:nvPr>
        </p:nvSpPr>
        <p:spPr>
          <a:ln/>
        </p:spPr>
        <p:txBody>
          <a:bodyPr/>
          <a:lstStyle>
            <a:lvl1pPr>
              <a:defRPr/>
            </a:lvl1pPr>
          </a:lstStyle>
          <a:p>
            <a:pPr>
              <a:defRPr/>
            </a:pPr>
            <a:endParaRPr lang="en-US"/>
          </a:p>
        </p:txBody>
      </p:sp>
      <p:sp>
        <p:nvSpPr>
          <p:cNvPr id="9" name="Rectangle 13"/>
          <p:cNvSpPr>
            <a:spLocks noGrp="1" noChangeArrowheads="1"/>
          </p:cNvSpPr>
          <p:nvPr>
            <p:ph type="sldNum" sz="quarter" idx="12"/>
          </p:nvPr>
        </p:nvSpPr>
        <p:spPr>
          <a:ln/>
        </p:spPr>
        <p:txBody>
          <a:bodyPr/>
          <a:lstStyle>
            <a:lvl1pPr>
              <a:defRPr/>
            </a:lvl1pPr>
          </a:lstStyle>
          <a:p>
            <a:fld id="{9FED7431-734C-4D5B-9850-B20E9983A78F}" type="slidenum">
              <a:rPr lang="en-US"/>
              <a:pPr/>
              <a:t>‹#›</a:t>
            </a:fld>
            <a:endParaRPr lang="en-US"/>
          </a:p>
        </p:txBody>
      </p:sp>
    </p:spTree>
    <p:extLst>
      <p:ext uri="{BB962C8B-B14F-4D97-AF65-F5344CB8AC3E}">
        <p14:creationId xmlns:p14="http://schemas.microsoft.com/office/powerpoint/2010/main" xmlns="" val="20178651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1"/>
          <p:cNvSpPr>
            <a:spLocks noGrp="1" noChangeArrowheads="1"/>
          </p:cNvSpPr>
          <p:nvPr>
            <p:ph type="dt" sz="half" idx="10"/>
          </p:nvPr>
        </p:nvSpPr>
        <p:spPr>
          <a:ln/>
        </p:spPr>
        <p:txBody>
          <a:bodyPr/>
          <a:lstStyle>
            <a:lvl1pPr>
              <a:defRPr/>
            </a:lvl1pPr>
          </a:lstStyle>
          <a:p>
            <a:pPr>
              <a:defRPr/>
            </a:pPr>
            <a:endParaRPr lang="en-US"/>
          </a:p>
        </p:txBody>
      </p:sp>
      <p:sp>
        <p:nvSpPr>
          <p:cNvPr id="4" name="Rectangle 12"/>
          <p:cNvSpPr>
            <a:spLocks noGrp="1" noChangeArrowheads="1"/>
          </p:cNvSpPr>
          <p:nvPr>
            <p:ph type="ftr" sz="quarter" idx="11"/>
          </p:nvPr>
        </p:nvSpPr>
        <p:spPr>
          <a:ln/>
        </p:spPr>
        <p:txBody>
          <a:bodyPr/>
          <a:lstStyle>
            <a:lvl1pPr>
              <a:defRPr/>
            </a:lvl1pPr>
          </a:lstStyle>
          <a:p>
            <a:pPr>
              <a:defRPr/>
            </a:pPr>
            <a:endParaRPr lang="en-US"/>
          </a:p>
        </p:txBody>
      </p:sp>
      <p:sp>
        <p:nvSpPr>
          <p:cNvPr id="5" name="Rectangle 13"/>
          <p:cNvSpPr>
            <a:spLocks noGrp="1" noChangeArrowheads="1"/>
          </p:cNvSpPr>
          <p:nvPr>
            <p:ph type="sldNum" sz="quarter" idx="12"/>
          </p:nvPr>
        </p:nvSpPr>
        <p:spPr>
          <a:ln/>
        </p:spPr>
        <p:txBody>
          <a:bodyPr/>
          <a:lstStyle>
            <a:lvl1pPr>
              <a:defRPr/>
            </a:lvl1pPr>
          </a:lstStyle>
          <a:p>
            <a:fld id="{E3D4CCC9-D7DC-4DE4-A1E7-B0440448BEEF}" type="slidenum">
              <a:rPr lang="en-US"/>
              <a:pPr/>
              <a:t>‹#›</a:t>
            </a:fld>
            <a:endParaRPr lang="en-US"/>
          </a:p>
        </p:txBody>
      </p:sp>
    </p:spTree>
    <p:extLst>
      <p:ext uri="{BB962C8B-B14F-4D97-AF65-F5344CB8AC3E}">
        <p14:creationId xmlns:p14="http://schemas.microsoft.com/office/powerpoint/2010/main" xmlns="" val="13937164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1"/>
          <p:cNvSpPr>
            <a:spLocks noGrp="1" noChangeArrowheads="1"/>
          </p:cNvSpPr>
          <p:nvPr>
            <p:ph type="dt" sz="half" idx="10"/>
          </p:nvPr>
        </p:nvSpPr>
        <p:spPr>
          <a:ln/>
        </p:spPr>
        <p:txBody>
          <a:bodyPr/>
          <a:lstStyle>
            <a:lvl1pPr>
              <a:defRPr/>
            </a:lvl1pPr>
          </a:lstStyle>
          <a:p>
            <a:pPr>
              <a:defRPr/>
            </a:pPr>
            <a:endParaRPr lang="en-US"/>
          </a:p>
        </p:txBody>
      </p:sp>
      <p:sp>
        <p:nvSpPr>
          <p:cNvPr id="3" name="Rectangle 12"/>
          <p:cNvSpPr>
            <a:spLocks noGrp="1" noChangeArrowheads="1"/>
          </p:cNvSpPr>
          <p:nvPr>
            <p:ph type="ftr" sz="quarter" idx="11"/>
          </p:nvPr>
        </p:nvSpPr>
        <p:spPr>
          <a:ln/>
        </p:spPr>
        <p:txBody>
          <a:bodyPr/>
          <a:lstStyle>
            <a:lvl1pPr>
              <a:defRPr/>
            </a:lvl1pPr>
          </a:lstStyle>
          <a:p>
            <a:pPr>
              <a:defRPr/>
            </a:pPr>
            <a:endParaRPr lang="en-US"/>
          </a:p>
        </p:txBody>
      </p:sp>
      <p:sp>
        <p:nvSpPr>
          <p:cNvPr id="4" name="Rectangle 13"/>
          <p:cNvSpPr>
            <a:spLocks noGrp="1" noChangeArrowheads="1"/>
          </p:cNvSpPr>
          <p:nvPr>
            <p:ph type="sldNum" sz="quarter" idx="12"/>
          </p:nvPr>
        </p:nvSpPr>
        <p:spPr>
          <a:ln/>
        </p:spPr>
        <p:txBody>
          <a:bodyPr/>
          <a:lstStyle>
            <a:lvl1pPr>
              <a:defRPr/>
            </a:lvl1pPr>
          </a:lstStyle>
          <a:p>
            <a:fld id="{D669B754-21C3-47DF-B6F9-6ED05B8A9EC5}" type="slidenum">
              <a:rPr lang="en-US"/>
              <a:pPr/>
              <a:t>‹#›</a:t>
            </a:fld>
            <a:endParaRPr lang="en-US"/>
          </a:p>
        </p:txBody>
      </p:sp>
    </p:spTree>
    <p:extLst>
      <p:ext uri="{BB962C8B-B14F-4D97-AF65-F5344CB8AC3E}">
        <p14:creationId xmlns:p14="http://schemas.microsoft.com/office/powerpoint/2010/main" xmlns="" val="11794637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1"/>
          <p:cNvSpPr>
            <a:spLocks noGrp="1" noChangeArrowheads="1"/>
          </p:cNvSpPr>
          <p:nvPr>
            <p:ph type="dt" sz="half" idx="10"/>
          </p:nvPr>
        </p:nvSpPr>
        <p:spPr>
          <a:ln/>
        </p:spPr>
        <p:txBody>
          <a:bodyPr/>
          <a:lstStyle>
            <a:lvl1pPr>
              <a:defRPr/>
            </a:lvl1pPr>
          </a:lstStyle>
          <a:p>
            <a:pPr>
              <a:defRPr/>
            </a:pPr>
            <a:endParaRPr lang="en-US"/>
          </a:p>
        </p:txBody>
      </p:sp>
      <p:sp>
        <p:nvSpPr>
          <p:cNvPr id="6" name="Rectangle 12"/>
          <p:cNvSpPr>
            <a:spLocks noGrp="1" noChangeArrowheads="1"/>
          </p:cNvSpPr>
          <p:nvPr>
            <p:ph type="ftr" sz="quarter" idx="11"/>
          </p:nvPr>
        </p:nvSpPr>
        <p:spPr>
          <a:ln/>
        </p:spPr>
        <p:txBody>
          <a:bodyPr/>
          <a:lstStyle>
            <a:lvl1pPr>
              <a:defRPr/>
            </a:lvl1pPr>
          </a:lstStyle>
          <a:p>
            <a:pPr>
              <a:defRPr/>
            </a:pPr>
            <a:endParaRPr lang="en-US"/>
          </a:p>
        </p:txBody>
      </p:sp>
      <p:sp>
        <p:nvSpPr>
          <p:cNvPr id="7" name="Rectangle 13"/>
          <p:cNvSpPr>
            <a:spLocks noGrp="1" noChangeArrowheads="1"/>
          </p:cNvSpPr>
          <p:nvPr>
            <p:ph type="sldNum" sz="quarter" idx="12"/>
          </p:nvPr>
        </p:nvSpPr>
        <p:spPr>
          <a:ln/>
        </p:spPr>
        <p:txBody>
          <a:bodyPr/>
          <a:lstStyle>
            <a:lvl1pPr>
              <a:defRPr/>
            </a:lvl1pPr>
          </a:lstStyle>
          <a:p>
            <a:fld id="{D9E2E066-91A0-46D7-83C3-FB1A0B3A20F7}" type="slidenum">
              <a:rPr lang="en-US"/>
              <a:pPr/>
              <a:t>‹#›</a:t>
            </a:fld>
            <a:endParaRPr lang="en-US"/>
          </a:p>
        </p:txBody>
      </p:sp>
    </p:spTree>
    <p:extLst>
      <p:ext uri="{BB962C8B-B14F-4D97-AF65-F5344CB8AC3E}">
        <p14:creationId xmlns:p14="http://schemas.microsoft.com/office/powerpoint/2010/main" xmlns="" val="22660051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1"/>
          <p:cNvSpPr>
            <a:spLocks noGrp="1" noChangeArrowheads="1"/>
          </p:cNvSpPr>
          <p:nvPr>
            <p:ph type="dt" sz="half" idx="10"/>
          </p:nvPr>
        </p:nvSpPr>
        <p:spPr>
          <a:ln/>
        </p:spPr>
        <p:txBody>
          <a:bodyPr/>
          <a:lstStyle>
            <a:lvl1pPr>
              <a:defRPr/>
            </a:lvl1pPr>
          </a:lstStyle>
          <a:p>
            <a:pPr>
              <a:defRPr/>
            </a:pPr>
            <a:endParaRPr lang="en-US"/>
          </a:p>
        </p:txBody>
      </p:sp>
      <p:sp>
        <p:nvSpPr>
          <p:cNvPr id="6" name="Rectangle 12"/>
          <p:cNvSpPr>
            <a:spLocks noGrp="1" noChangeArrowheads="1"/>
          </p:cNvSpPr>
          <p:nvPr>
            <p:ph type="ftr" sz="quarter" idx="11"/>
          </p:nvPr>
        </p:nvSpPr>
        <p:spPr>
          <a:ln/>
        </p:spPr>
        <p:txBody>
          <a:bodyPr/>
          <a:lstStyle>
            <a:lvl1pPr>
              <a:defRPr/>
            </a:lvl1pPr>
          </a:lstStyle>
          <a:p>
            <a:pPr>
              <a:defRPr/>
            </a:pPr>
            <a:endParaRPr lang="en-US"/>
          </a:p>
        </p:txBody>
      </p:sp>
      <p:sp>
        <p:nvSpPr>
          <p:cNvPr id="7" name="Rectangle 13"/>
          <p:cNvSpPr>
            <a:spLocks noGrp="1" noChangeArrowheads="1"/>
          </p:cNvSpPr>
          <p:nvPr>
            <p:ph type="sldNum" sz="quarter" idx="12"/>
          </p:nvPr>
        </p:nvSpPr>
        <p:spPr>
          <a:ln/>
        </p:spPr>
        <p:txBody>
          <a:bodyPr/>
          <a:lstStyle>
            <a:lvl1pPr>
              <a:defRPr/>
            </a:lvl1pPr>
          </a:lstStyle>
          <a:p>
            <a:fld id="{DBD1B329-80EB-4E5F-A4A8-5C3B4D625897}" type="slidenum">
              <a:rPr lang="en-US"/>
              <a:pPr/>
              <a:t>‹#›</a:t>
            </a:fld>
            <a:endParaRPr lang="en-US"/>
          </a:p>
        </p:txBody>
      </p:sp>
    </p:spTree>
    <p:extLst>
      <p:ext uri="{BB962C8B-B14F-4D97-AF65-F5344CB8AC3E}">
        <p14:creationId xmlns:p14="http://schemas.microsoft.com/office/powerpoint/2010/main" xmlns="" val="143605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1"/>
          <p:cNvSpPr>
            <a:spLocks noGrp="1" noChangeArrowheads="1"/>
          </p:cNvSpPr>
          <p:nvPr>
            <p:ph type="dt" sz="half" idx="10"/>
          </p:nvPr>
        </p:nvSpPr>
        <p:spPr>
          <a:ln/>
        </p:spPr>
        <p:txBody>
          <a:bodyPr/>
          <a:lstStyle>
            <a:lvl1pPr>
              <a:defRPr/>
            </a:lvl1pPr>
          </a:lstStyle>
          <a:p>
            <a:pPr>
              <a:defRPr/>
            </a:pPr>
            <a:endParaRPr lang="en-US"/>
          </a:p>
        </p:txBody>
      </p:sp>
      <p:sp>
        <p:nvSpPr>
          <p:cNvPr id="5" name="Rectangle 12"/>
          <p:cNvSpPr>
            <a:spLocks noGrp="1" noChangeArrowheads="1"/>
          </p:cNvSpPr>
          <p:nvPr>
            <p:ph type="ftr" sz="quarter" idx="11"/>
          </p:nvPr>
        </p:nvSpPr>
        <p:spPr>
          <a:ln/>
        </p:spPr>
        <p:txBody>
          <a:bodyPr/>
          <a:lstStyle>
            <a:lvl1pPr>
              <a:defRPr/>
            </a:lvl1pPr>
          </a:lstStyle>
          <a:p>
            <a:pPr>
              <a:defRPr/>
            </a:pPr>
            <a:endParaRPr lang="en-US"/>
          </a:p>
        </p:txBody>
      </p:sp>
      <p:sp>
        <p:nvSpPr>
          <p:cNvPr id="6" name="Rectangle 13"/>
          <p:cNvSpPr>
            <a:spLocks noGrp="1" noChangeArrowheads="1"/>
          </p:cNvSpPr>
          <p:nvPr>
            <p:ph type="sldNum" sz="quarter" idx="12"/>
          </p:nvPr>
        </p:nvSpPr>
        <p:spPr>
          <a:ln/>
        </p:spPr>
        <p:txBody>
          <a:bodyPr/>
          <a:lstStyle>
            <a:lvl1pPr>
              <a:defRPr/>
            </a:lvl1pPr>
          </a:lstStyle>
          <a:p>
            <a:fld id="{62DA7624-F50A-4971-A430-2A83EFD89FE4}" type="slidenum">
              <a:rPr lang="en-US"/>
              <a:pPr/>
              <a:t>‹#›</a:t>
            </a:fld>
            <a:endParaRPr lang="en-US"/>
          </a:p>
        </p:txBody>
      </p:sp>
    </p:spTree>
    <p:extLst>
      <p:ext uri="{BB962C8B-B14F-4D97-AF65-F5344CB8AC3E}">
        <p14:creationId xmlns:p14="http://schemas.microsoft.com/office/powerpoint/2010/main" xmlns="" val="35733893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04050" y="617538"/>
            <a:ext cx="1951038" cy="551497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150938" y="617538"/>
            <a:ext cx="5700712" cy="551497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1"/>
          <p:cNvSpPr>
            <a:spLocks noGrp="1" noChangeArrowheads="1"/>
          </p:cNvSpPr>
          <p:nvPr>
            <p:ph type="dt" sz="half" idx="10"/>
          </p:nvPr>
        </p:nvSpPr>
        <p:spPr>
          <a:ln/>
        </p:spPr>
        <p:txBody>
          <a:bodyPr/>
          <a:lstStyle>
            <a:lvl1pPr>
              <a:defRPr/>
            </a:lvl1pPr>
          </a:lstStyle>
          <a:p>
            <a:pPr>
              <a:defRPr/>
            </a:pPr>
            <a:endParaRPr lang="en-US"/>
          </a:p>
        </p:txBody>
      </p:sp>
      <p:sp>
        <p:nvSpPr>
          <p:cNvPr id="5" name="Rectangle 12"/>
          <p:cNvSpPr>
            <a:spLocks noGrp="1" noChangeArrowheads="1"/>
          </p:cNvSpPr>
          <p:nvPr>
            <p:ph type="ftr" sz="quarter" idx="11"/>
          </p:nvPr>
        </p:nvSpPr>
        <p:spPr>
          <a:ln/>
        </p:spPr>
        <p:txBody>
          <a:bodyPr/>
          <a:lstStyle>
            <a:lvl1pPr>
              <a:defRPr/>
            </a:lvl1pPr>
          </a:lstStyle>
          <a:p>
            <a:pPr>
              <a:defRPr/>
            </a:pPr>
            <a:endParaRPr lang="en-US"/>
          </a:p>
        </p:txBody>
      </p:sp>
      <p:sp>
        <p:nvSpPr>
          <p:cNvPr id="6" name="Rectangle 13"/>
          <p:cNvSpPr>
            <a:spLocks noGrp="1" noChangeArrowheads="1"/>
          </p:cNvSpPr>
          <p:nvPr>
            <p:ph type="sldNum" sz="quarter" idx="12"/>
          </p:nvPr>
        </p:nvSpPr>
        <p:spPr>
          <a:ln/>
        </p:spPr>
        <p:txBody>
          <a:bodyPr/>
          <a:lstStyle>
            <a:lvl1pPr>
              <a:defRPr/>
            </a:lvl1pPr>
          </a:lstStyle>
          <a:p>
            <a:fld id="{F350BB3E-FA06-4DBF-BD4A-057E9DE2B511}" type="slidenum">
              <a:rPr lang="en-US"/>
              <a:pPr/>
              <a:t>‹#›</a:t>
            </a:fld>
            <a:endParaRPr lang="en-US"/>
          </a:p>
        </p:txBody>
      </p:sp>
    </p:spTree>
    <p:extLst>
      <p:ext uri="{BB962C8B-B14F-4D97-AF65-F5344CB8AC3E}">
        <p14:creationId xmlns:p14="http://schemas.microsoft.com/office/powerpoint/2010/main" xmlns="" val="12404495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61474" name="Rectangle 2"/>
          <p:cNvSpPr>
            <a:spLocks noChangeArrowheads="1"/>
          </p:cNvSpPr>
          <p:nvPr/>
        </p:nvSpPr>
        <p:spPr bwMode="ltGray">
          <a:xfrm>
            <a:off x="417513" y="1098550"/>
            <a:ext cx="438150" cy="474663"/>
          </a:xfrm>
          <a:prstGeom prst="rect">
            <a:avLst/>
          </a:prstGeom>
          <a:solidFill>
            <a:schemeClr val="accent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lgn="ctr">
              <a:defRPr/>
            </a:pPr>
            <a:endParaRPr kumimoji="1" lang="en-US">
              <a:latin typeface="Tahoma" charset="0"/>
              <a:ea typeface="ＭＳ Ｐゴシック" charset="0"/>
            </a:endParaRPr>
          </a:p>
        </p:txBody>
      </p:sp>
      <p:sp>
        <p:nvSpPr>
          <p:cNvPr id="361475" name="Rectangle 3"/>
          <p:cNvSpPr>
            <a:spLocks noChangeArrowheads="1"/>
          </p:cNvSpPr>
          <p:nvPr/>
        </p:nvSpPr>
        <p:spPr bwMode="ltGray">
          <a:xfrm>
            <a:off x="800100" y="1098550"/>
            <a:ext cx="328613" cy="474663"/>
          </a:xfrm>
          <a:prstGeom prst="rect">
            <a:avLst/>
          </a:prstGeom>
          <a:gradFill rotWithShape="0">
            <a:gsLst>
              <a:gs pos="0">
                <a:schemeClr val="accent2"/>
              </a:gs>
              <a:gs pos="100000">
                <a:schemeClr val="bg1"/>
              </a:gs>
            </a:gsLst>
            <a:lin ang="0" scaled="1"/>
          </a:gra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lgn="ctr">
              <a:defRPr/>
            </a:pPr>
            <a:endParaRPr kumimoji="1" lang="en-US">
              <a:latin typeface="Tahoma" charset="0"/>
              <a:ea typeface="ＭＳ Ｐゴシック" charset="0"/>
            </a:endParaRPr>
          </a:p>
        </p:txBody>
      </p:sp>
      <p:sp>
        <p:nvSpPr>
          <p:cNvPr id="361476" name="Rectangle 4"/>
          <p:cNvSpPr>
            <a:spLocks noChangeArrowheads="1"/>
          </p:cNvSpPr>
          <p:nvPr/>
        </p:nvSpPr>
        <p:spPr bwMode="ltGray">
          <a:xfrm>
            <a:off x="541338" y="1520825"/>
            <a:ext cx="422275" cy="474663"/>
          </a:xfrm>
          <a:prstGeom prst="rect">
            <a:avLst/>
          </a:prstGeom>
          <a:solidFill>
            <a:schemeClr val="folHlink"/>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lgn="ctr">
              <a:defRPr/>
            </a:pPr>
            <a:endParaRPr kumimoji="1" lang="en-US">
              <a:latin typeface="Tahoma" charset="0"/>
              <a:ea typeface="ＭＳ Ｐゴシック" charset="0"/>
            </a:endParaRPr>
          </a:p>
        </p:txBody>
      </p:sp>
      <p:sp>
        <p:nvSpPr>
          <p:cNvPr id="361477" name="Rectangle 5"/>
          <p:cNvSpPr>
            <a:spLocks noChangeArrowheads="1"/>
          </p:cNvSpPr>
          <p:nvPr/>
        </p:nvSpPr>
        <p:spPr bwMode="ltGray">
          <a:xfrm>
            <a:off x="911225" y="1520825"/>
            <a:ext cx="368300" cy="474663"/>
          </a:xfrm>
          <a:prstGeom prst="rect">
            <a:avLst/>
          </a:prstGeom>
          <a:gradFill rotWithShape="0">
            <a:gsLst>
              <a:gs pos="0">
                <a:schemeClr val="folHlink"/>
              </a:gs>
              <a:gs pos="100000">
                <a:schemeClr val="bg1"/>
              </a:gs>
            </a:gsLst>
            <a:lin ang="0" scaled="1"/>
          </a:gra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lgn="ctr">
              <a:defRPr/>
            </a:pPr>
            <a:endParaRPr kumimoji="1" lang="en-US">
              <a:latin typeface="Tahoma" charset="0"/>
              <a:ea typeface="ＭＳ Ｐゴシック" charset="0"/>
            </a:endParaRPr>
          </a:p>
        </p:txBody>
      </p:sp>
      <p:sp>
        <p:nvSpPr>
          <p:cNvPr id="361478" name="Rectangle 6"/>
          <p:cNvSpPr>
            <a:spLocks noChangeArrowheads="1"/>
          </p:cNvSpPr>
          <p:nvPr/>
        </p:nvSpPr>
        <p:spPr bwMode="ltGray">
          <a:xfrm>
            <a:off x="127000" y="1447800"/>
            <a:ext cx="560388" cy="422275"/>
          </a:xfrm>
          <a:prstGeom prst="rect">
            <a:avLst/>
          </a:prstGeom>
          <a:gradFill rotWithShape="0">
            <a:gsLst>
              <a:gs pos="0">
                <a:schemeClr val="bg1"/>
              </a:gs>
              <a:gs pos="100000">
                <a:schemeClr val="hlink"/>
              </a:gs>
            </a:gsLst>
            <a:lin ang="18900000" scaled="1"/>
          </a:gra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lgn="ctr">
              <a:defRPr/>
            </a:pPr>
            <a:endParaRPr kumimoji="1" lang="en-US">
              <a:latin typeface="Tahoma" charset="0"/>
              <a:ea typeface="ＭＳ Ｐゴシック" charset="0"/>
            </a:endParaRPr>
          </a:p>
        </p:txBody>
      </p:sp>
      <p:sp>
        <p:nvSpPr>
          <p:cNvPr id="361479" name="Rectangle 7"/>
          <p:cNvSpPr>
            <a:spLocks noChangeArrowheads="1"/>
          </p:cNvSpPr>
          <p:nvPr/>
        </p:nvSpPr>
        <p:spPr bwMode="gray">
          <a:xfrm>
            <a:off x="762000" y="990600"/>
            <a:ext cx="31750" cy="1052513"/>
          </a:xfrm>
          <a:prstGeom prst="rect">
            <a:avLst/>
          </a:prstGeom>
          <a:solidFill>
            <a:schemeClr val="bg2"/>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lgn="ctr">
              <a:defRPr/>
            </a:pPr>
            <a:endParaRPr kumimoji="1" lang="en-US">
              <a:latin typeface="Tahoma" charset="0"/>
              <a:ea typeface="ＭＳ Ｐゴシック" charset="0"/>
            </a:endParaRPr>
          </a:p>
        </p:txBody>
      </p:sp>
      <p:sp>
        <p:nvSpPr>
          <p:cNvPr id="361480" name="Rectangle 8"/>
          <p:cNvSpPr>
            <a:spLocks noChangeArrowheads="1"/>
          </p:cNvSpPr>
          <p:nvPr/>
        </p:nvSpPr>
        <p:spPr bwMode="gray">
          <a:xfrm>
            <a:off x="442913" y="1781175"/>
            <a:ext cx="8226425" cy="31750"/>
          </a:xfrm>
          <a:prstGeom prst="rect">
            <a:avLst/>
          </a:prstGeom>
          <a:gradFill rotWithShape="0">
            <a:gsLst>
              <a:gs pos="0">
                <a:schemeClr val="bg2"/>
              </a:gs>
              <a:gs pos="100000">
                <a:schemeClr val="bg1"/>
              </a:gs>
            </a:gsLst>
            <a:lin ang="0" scaled="1"/>
          </a:gra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lgn="ctr">
              <a:defRPr/>
            </a:pPr>
            <a:endParaRPr kumimoji="1" lang="en-US">
              <a:latin typeface="Tahoma" charset="0"/>
              <a:ea typeface="ＭＳ Ｐゴシック" charset="0"/>
            </a:endParaRPr>
          </a:p>
        </p:txBody>
      </p:sp>
      <p:sp>
        <p:nvSpPr>
          <p:cNvPr id="361481" name="Rectangle 9"/>
          <p:cNvSpPr>
            <a:spLocks noGrp="1" noChangeArrowheads="1"/>
          </p:cNvSpPr>
          <p:nvPr>
            <p:ph type="title"/>
          </p:nvPr>
        </p:nvSpPr>
        <p:spPr bwMode="auto">
          <a:xfrm>
            <a:off x="1150938" y="617538"/>
            <a:ext cx="7793037" cy="1143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b" anchorCtr="0" compatLnSpc="1">
            <a:prstTxWarp prst="textNoShape">
              <a:avLst/>
            </a:prstTxWarp>
          </a:bodyPr>
          <a:lstStyle/>
          <a:p>
            <a:pPr lvl="0"/>
            <a:r>
              <a:rPr lang="en-US"/>
              <a:t>Click to edit Master title style</a:t>
            </a:r>
          </a:p>
        </p:txBody>
      </p:sp>
      <p:sp>
        <p:nvSpPr>
          <p:cNvPr id="361482" name="Rectangle 10"/>
          <p:cNvSpPr>
            <a:spLocks noGrp="1" noChangeArrowheads="1"/>
          </p:cNvSpPr>
          <p:nvPr>
            <p:ph type="body" idx="1"/>
          </p:nvPr>
        </p:nvSpPr>
        <p:spPr bwMode="auto">
          <a:xfrm>
            <a:off x="1182688" y="2017713"/>
            <a:ext cx="7772400" cy="411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61483" name="Rectangle 11"/>
          <p:cNvSpPr>
            <a:spLocks noGrp="1" noChangeArrowheads="1"/>
          </p:cNvSpPr>
          <p:nvPr>
            <p:ph type="dt" sz="half" idx="2"/>
          </p:nvPr>
        </p:nvSpPr>
        <p:spPr bwMode="auto">
          <a:xfrm>
            <a:off x="914400" y="6324600"/>
            <a:ext cx="19050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b" anchorCtr="0" compatLnSpc="1">
            <a:prstTxWarp prst="textNoShape">
              <a:avLst/>
            </a:prstTxWarp>
          </a:bodyPr>
          <a:lstStyle>
            <a:lvl1pPr>
              <a:defRPr sz="1400">
                <a:latin typeface="Tahoma" charset="0"/>
                <a:ea typeface="ＭＳ Ｐゴシック" charset="0"/>
                <a:cs typeface="+mn-cs"/>
              </a:defRPr>
            </a:lvl1pPr>
          </a:lstStyle>
          <a:p>
            <a:pPr>
              <a:defRPr/>
            </a:pPr>
            <a:endParaRPr lang="en-US"/>
          </a:p>
        </p:txBody>
      </p:sp>
      <p:sp>
        <p:nvSpPr>
          <p:cNvPr id="361484" name="Rectangle 12"/>
          <p:cNvSpPr>
            <a:spLocks noGrp="1" noChangeArrowheads="1"/>
          </p:cNvSpPr>
          <p:nvPr>
            <p:ph type="ftr" sz="quarter" idx="3"/>
          </p:nvPr>
        </p:nvSpPr>
        <p:spPr bwMode="auto">
          <a:xfrm>
            <a:off x="3352800" y="6324600"/>
            <a:ext cx="28956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b" anchorCtr="0" compatLnSpc="1">
            <a:prstTxWarp prst="textNoShape">
              <a:avLst/>
            </a:prstTxWarp>
          </a:bodyPr>
          <a:lstStyle>
            <a:lvl1pPr algn="ctr">
              <a:defRPr sz="1400">
                <a:latin typeface="Tahoma" charset="0"/>
                <a:ea typeface="ＭＳ Ｐゴシック" charset="0"/>
                <a:cs typeface="+mn-cs"/>
              </a:defRPr>
            </a:lvl1pPr>
          </a:lstStyle>
          <a:p>
            <a:pPr>
              <a:defRPr/>
            </a:pPr>
            <a:endParaRPr lang="en-US"/>
          </a:p>
        </p:txBody>
      </p:sp>
      <p:sp>
        <p:nvSpPr>
          <p:cNvPr id="361485" name="Rectangle 13"/>
          <p:cNvSpPr>
            <a:spLocks noGrp="1" noChangeArrowheads="1"/>
          </p:cNvSpPr>
          <p:nvPr>
            <p:ph type="sldNum" sz="quarter" idx="4"/>
          </p:nvPr>
        </p:nvSpPr>
        <p:spPr bwMode="auto">
          <a:xfrm>
            <a:off x="6781800" y="6324600"/>
            <a:ext cx="19050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1440" tIns="45720" rIns="91440" bIns="45720" numCol="1" anchor="b" anchorCtr="0" compatLnSpc="1">
            <a:prstTxWarp prst="textNoShape">
              <a:avLst/>
            </a:prstTxWarp>
          </a:bodyPr>
          <a:lstStyle>
            <a:lvl1pPr algn="r">
              <a:defRPr sz="1400"/>
            </a:lvl1pPr>
          </a:lstStyle>
          <a:p>
            <a:fld id="{534F87F8-74EB-4259-B4E4-B84BE5B2F94E}"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94" r:id="rId1"/>
    <p:sldLayoutId id="2147483684" r:id="rId2"/>
    <p:sldLayoutId id="2147483685" r:id="rId3"/>
    <p:sldLayoutId id="2147483686" r:id="rId4"/>
    <p:sldLayoutId id="2147483687" r:id="rId5"/>
    <p:sldLayoutId id="2147483688" r:id="rId6"/>
    <p:sldLayoutId id="2147483689" r:id="rId7"/>
    <p:sldLayoutId id="2147483690" r:id="rId8"/>
    <p:sldLayoutId id="2147483691" r:id="rId9"/>
    <p:sldLayoutId id="2147483692" r:id="rId10"/>
    <p:sldLayoutId id="2147483693" r:id="rId11"/>
  </p:sldLayoutIdLst>
  <p:hf hdr="0" ftr="0" dt="0"/>
  <p:txStyles>
    <p:titleStyle>
      <a:lvl1pPr algn="l" rtl="0" eaLnBrk="0" fontAlgn="base" hangingPunct="0">
        <a:spcBef>
          <a:spcPct val="0"/>
        </a:spcBef>
        <a:spcAft>
          <a:spcPct val="0"/>
        </a:spcAft>
        <a:defRPr sz="4400">
          <a:solidFill>
            <a:schemeClr val="tx2"/>
          </a:solidFill>
          <a:latin typeface="+mj-lt"/>
          <a:ea typeface="MS PGothic" panose="020B0600070205080204" pitchFamily="34" charset="-128"/>
          <a:cs typeface="ＭＳ Ｐゴシック" charset="0"/>
        </a:defRPr>
      </a:lvl1pPr>
      <a:lvl2pPr algn="l" rtl="0" eaLnBrk="0" fontAlgn="base" hangingPunct="0">
        <a:spcBef>
          <a:spcPct val="0"/>
        </a:spcBef>
        <a:spcAft>
          <a:spcPct val="0"/>
        </a:spcAft>
        <a:defRPr sz="4400">
          <a:solidFill>
            <a:schemeClr val="tx2"/>
          </a:solidFill>
          <a:latin typeface="Tahoma" charset="0"/>
          <a:ea typeface="MS PGothic" panose="020B0600070205080204" pitchFamily="34" charset="-128"/>
          <a:cs typeface="ＭＳ Ｐゴシック" charset="0"/>
        </a:defRPr>
      </a:lvl2pPr>
      <a:lvl3pPr algn="l" rtl="0" eaLnBrk="0" fontAlgn="base" hangingPunct="0">
        <a:spcBef>
          <a:spcPct val="0"/>
        </a:spcBef>
        <a:spcAft>
          <a:spcPct val="0"/>
        </a:spcAft>
        <a:defRPr sz="4400">
          <a:solidFill>
            <a:schemeClr val="tx2"/>
          </a:solidFill>
          <a:latin typeface="Tahoma" charset="0"/>
          <a:ea typeface="MS PGothic" panose="020B0600070205080204" pitchFamily="34" charset="-128"/>
          <a:cs typeface="ＭＳ Ｐゴシック" charset="0"/>
        </a:defRPr>
      </a:lvl3pPr>
      <a:lvl4pPr algn="l" rtl="0" eaLnBrk="0" fontAlgn="base" hangingPunct="0">
        <a:spcBef>
          <a:spcPct val="0"/>
        </a:spcBef>
        <a:spcAft>
          <a:spcPct val="0"/>
        </a:spcAft>
        <a:defRPr sz="4400">
          <a:solidFill>
            <a:schemeClr val="tx2"/>
          </a:solidFill>
          <a:latin typeface="Tahoma" charset="0"/>
          <a:ea typeface="MS PGothic" panose="020B0600070205080204" pitchFamily="34" charset="-128"/>
          <a:cs typeface="ＭＳ Ｐゴシック" charset="0"/>
        </a:defRPr>
      </a:lvl4pPr>
      <a:lvl5pPr algn="l" rtl="0" eaLnBrk="0" fontAlgn="base" hangingPunct="0">
        <a:spcBef>
          <a:spcPct val="0"/>
        </a:spcBef>
        <a:spcAft>
          <a:spcPct val="0"/>
        </a:spcAft>
        <a:defRPr sz="4400">
          <a:solidFill>
            <a:schemeClr val="tx2"/>
          </a:solidFill>
          <a:latin typeface="Tahoma" charset="0"/>
          <a:ea typeface="MS PGothic" panose="020B0600070205080204" pitchFamily="34" charset="-128"/>
          <a:cs typeface="ＭＳ Ｐゴシック" charset="0"/>
        </a:defRPr>
      </a:lvl5pPr>
      <a:lvl6pPr marL="457200" algn="l" rtl="0" fontAlgn="base">
        <a:spcBef>
          <a:spcPct val="0"/>
        </a:spcBef>
        <a:spcAft>
          <a:spcPct val="0"/>
        </a:spcAft>
        <a:defRPr sz="4400">
          <a:solidFill>
            <a:schemeClr val="tx2"/>
          </a:solidFill>
          <a:latin typeface="Tahoma" charset="0"/>
          <a:ea typeface="ＭＳ Ｐゴシック" charset="0"/>
        </a:defRPr>
      </a:lvl6pPr>
      <a:lvl7pPr marL="914400" algn="l" rtl="0" fontAlgn="base">
        <a:spcBef>
          <a:spcPct val="0"/>
        </a:spcBef>
        <a:spcAft>
          <a:spcPct val="0"/>
        </a:spcAft>
        <a:defRPr sz="4400">
          <a:solidFill>
            <a:schemeClr val="tx2"/>
          </a:solidFill>
          <a:latin typeface="Tahoma" charset="0"/>
          <a:ea typeface="ＭＳ Ｐゴシック" charset="0"/>
        </a:defRPr>
      </a:lvl7pPr>
      <a:lvl8pPr marL="1371600" algn="l" rtl="0" fontAlgn="base">
        <a:spcBef>
          <a:spcPct val="0"/>
        </a:spcBef>
        <a:spcAft>
          <a:spcPct val="0"/>
        </a:spcAft>
        <a:defRPr sz="4400">
          <a:solidFill>
            <a:schemeClr val="tx2"/>
          </a:solidFill>
          <a:latin typeface="Tahoma" charset="0"/>
          <a:ea typeface="ＭＳ Ｐゴシック" charset="0"/>
        </a:defRPr>
      </a:lvl8pPr>
      <a:lvl9pPr marL="1828800" algn="l" rtl="0" fontAlgn="base">
        <a:spcBef>
          <a:spcPct val="0"/>
        </a:spcBef>
        <a:spcAft>
          <a:spcPct val="0"/>
        </a:spcAft>
        <a:defRPr sz="4400">
          <a:solidFill>
            <a:schemeClr val="tx2"/>
          </a:solidFill>
          <a:latin typeface="Tahoma" charset="0"/>
          <a:ea typeface="ＭＳ Ｐゴシック" charset="0"/>
        </a:defRPr>
      </a:lvl9pPr>
    </p:titleStyle>
    <p:bodyStyle>
      <a:lvl1pPr marL="342900" indent="-342900" algn="l" rtl="0" eaLnBrk="0" fontAlgn="base" hangingPunct="0">
        <a:spcBef>
          <a:spcPct val="20000"/>
        </a:spcBef>
        <a:spcAft>
          <a:spcPct val="0"/>
        </a:spcAft>
        <a:buClr>
          <a:schemeClr val="folHlink"/>
        </a:buClr>
        <a:buSzPct val="60000"/>
        <a:buFont typeface="Wingdings" panose="05000000000000000000" pitchFamily="2" charset="2"/>
        <a:buChar char="n"/>
        <a:defRPr sz="3200">
          <a:solidFill>
            <a:schemeClr val="tx1"/>
          </a:solidFill>
          <a:latin typeface="+mn-lt"/>
          <a:ea typeface="MS PGothic" panose="020B0600070205080204" pitchFamily="34" charset="-128"/>
          <a:cs typeface="ＭＳ Ｐゴシック" charset="0"/>
        </a:defRPr>
      </a:lvl1pPr>
      <a:lvl2pPr marL="742950" indent="-285750" algn="l" rtl="0" eaLnBrk="0" fontAlgn="base" hangingPunct="0">
        <a:spcBef>
          <a:spcPct val="20000"/>
        </a:spcBef>
        <a:spcAft>
          <a:spcPct val="0"/>
        </a:spcAft>
        <a:buClr>
          <a:schemeClr val="hlink"/>
        </a:buClr>
        <a:buSzPct val="55000"/>
        <a:buFont typeface="Wingdings" panose="05000000000000000000" pitchFamily="2" charset="2"/>
        <a:buChar char="n"/>
        <a:defRPr sz="2800">
          <a:solidFill>
            <a:schemeClr val="tx1"/>
          </a:solidFill>
          <a:latin typeface="+mn-lt"/>
          <a:ea typeface="MS PGothic" panose="020B0600070205080204" pitchFamily="34" charset="-128"/>
        </a:defRPr>
      </a:lvl2pPr>
      <a:lvl3pPr marL="1143000" indent="-228600" algn="l" rtl="0" eaLnBrk="0" fontAlgn="base" hangingPunct="0">
        <a:spcBef>
          <a:spcPct val="20000"/>
        </a:spcBef>
        <a:spcAft>
          <a:spcPct val="0"/>
        </a:spcAft>
        <a:buClr>
          <a:schemeClr val="folHlink"/>
        </a:buClr>
        <a:buSzPct val="50000"/>
        <a:buFont typeface="Wingdings" panose="05000000000000000000" pitchFamily="2" charset="2"/>
        <a:buChar char="n"/>
        <a:defRPr sz="2400">
          <a:solidFill>
            <a:schemeClr val="tx1"/>
          </a:solidFill>
          <a:latin typeface="+mn-lt"/>
          <a:ea typeface="MS PGothic" panose="020B0600070205080204" pitchFamily="34" charset="-128"/>
        </a:defRPr>
      </a:lvl3pPr>
      <a:lvl4pPr marL="1600200" indent="-228600" algn="l" rtl="0" eaLnBrk="0" fontAlgn="base" hangingPunct="0">
        <a:spcBef>
          <a:spcPct val="20000"/>
        </a:spcBef>
        <a:spcAft>
          <a:spcPct val="0"/>
        </a:spcAft>
        <a:buClr>
          <a:schemeClr val="accent2"/>
        </a:buClr>
        <a:buSzPct val="55000"/>
        <a:buFont typeface="Wingdings" panose="05000000000000000000" pitchFamily="2" charset="2"/>
        <a:buChar char="n"/>
        <a:defRPr sz="2000">
          <a:solidFill>
            <a:schemeClr val="tx1"/>
          </a:solidFill>
          <a:latin typeface="+mn-lt"/>
          <a:ea typeface="MS PGothic" panose="020B0600070205080204" pitchFamily="34" charset="-128"/>
        </a:defRPr>
      </a:lvl4pPr>
      <a:lvl5pPr marL="2057400" indent="-228600" algn="l" rtl="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mn-lt"/>
          <a:ea typeface="MS PGothic" panose="020B0600070205080204" pitchFamily="34" charset="-128"/>
        </a:defRPr>
      </a:lvl5pPr>
      <a:lvl6pPr marL="2514600" indent="-228600" algn="l" rtl="0" fontAlgn="base">
        <a:spcBef>
          <a:spcPct val="20000"/>
        </a:spcBef>
        <a:spcAft>
          <a:spcPct val="0"/>
        </a:spcAft>
        <a:buClr>
          <a:schemeClr val="accent1"/>
        </a:buClr>
        <a:buSzPct val="50000"/>
        <a:buFont typeface="Wingdings" charset="0"/>
        <a:buChar char="n"/>
        <a:defRPr sz="2000">
          <a:solidFill>
            <a:schemeClr val="tx1"/>
          </a:solidFill>
          <a:latin typeface="+mn-lt"/>
          <a:ea typeface="+mn-ea"/>
        </a:defRPr>
      </a:lvl6pPr>
      <a:lvl7pPr marL="2971800" indent="-228600" algn="l" rtl="0" fontAlgn="base">
        <a:spcBef>
          <a:spcPct val="20000"/>
        </a:spcBef>
        <a:spcAft>
          <a:spcPct val="0"/>
        </a:spcAft>
        <a:buClr>
          <a:schemeClr val="accent1"/>
        </a:buClr>
        <a:buSzPct val="50000"/>
        <a:buFont typeface="Wingdings" charset="0"/>
        <a:buChar char="n"/>
        <a:defRPr sz="2000">
          <a:solidFill>
            <a:schemeClr val="tx1"/>
          </a:solidFill>
          <a:latin typeface="+mn-lt"/>
          <a:ea typeface="+mn-ea"/>
        </a:defRPr>
      </a:lvl7pPr>
      <a:lvl8pPr marL="3429000" indent="-228600" algn="l" rtl="0" fontAlgn="base">
        <a:spcBef>
          <a:spcPct val="20000"/>
        </a:spcBef>
        <a:spcAft>
          <a:spcPct val="0"/>
        </a:spcAft>
        <a:buClr>
          <a:schemeClr val="accent1"/>
        </a:buClr>
        <a:buSzPct val="50000"/>
        <a:buFont typeface="Wingdings" charset="0"/>
        <a:buChar char="n"/>
        <a:defRPr sz="2000">
          <a:solidFill>
            <a:schemeClr val="tx1"/>
          </a:solidFill>
          <a:latin typeface="+mn-lt"/>
          <a:ea typeface="+mn-ea"/>
        </a:defRPr>
      </a:lvl8pPr>
      <a:lvl9pPr marL="3886200" indent="-228600" algn="l" rtl="0" fontAlgn="base">
        <a:spcBef>
          <a:spcPct val="20000"/>
        </a:spcBef>
        <a:spcAft>
          <a:spcPct val="0"/>
        </a:spcAft>
        <a:buClr>
          <a:schemeClr val="accent1"/>
        </a:buClr>
        <a:buSzPct val="50000"/>
        <a:buFont typeface="Wingdings" charset="0"/>
        <a:buChar char="n"/>
        <a:defRPr sz="2000">
          <a:solidFill>
            <a:schemeClr val="tx1"/>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vmlDrawing" Target="../drawings/vmlDrawing3.v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5.xml"/><Relationship Id="rId1" Type="http://schemas.openxmlformats.org/officeDocument/2006/relationships/vmlDrawing" Target="../drawings/vmlDrawing5.v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vmlDrawing" Target="../drawings/vmlDrawing6.v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notesSlide" Target="../notesSlides/notesSlide5.xml"/><Relationship Id="rId7" Type="http://schemas.openxmlformats.org/officeDocument/2006/relationships/diagramColors" Target="../diagrams/colors1.xml"/><Relationship Id="rId2" Type="http://schemas.openxmlformats.org/officeDocument/2006/relationships/slideLayout" Target="../slideLayouts/slideLayout2.xml"/><Relationship Id="rId1" Type="http://schemas.openxmlformats.org/officeDocument/2006/relationships/vmlDrawing" Target="../drawings/vmlDrawing7.vml"/><Relationship Id="rId6" Type="http://schemas.openxmlformats.org/officeDocument/2006/relationships/diagramQuickStyle" Target="../diagrams/quickStyle1.xml"/><Relationship Id="rId5" Type="http://schemas.openxmlformats.org/officeDocument/2006/relationships/diagramLayout" Target="../diagrams/layout1.xml"/><Relationship Id="rId10" Type="http://schemas.openxmlformats.org/officeDocument/2006/relationships/image" Target="../media/image9.jpeg"/><Relationship Id="rId4" Type="http://schemas.openxmlformats.org/officeDocument/2006/relationships/diagramData" Target="../diagrams/data1.xml"/><Relationship Id="rId9" Type="http://schemas.openxmlformats.org/officeDocument/2006/relationships/image" Target="../media/image8.pn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vmlDrawing" Target="../drawings/vmlDrawing8.v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5.gif"/><Relationship Id="rId2" Type="http://schemas.openxmlformats.org/officeDocument/2006/relationships/image" Target="../media/image14.gi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slideLayout" Target="../slideLayouts/slideLayout2.xml"/><Relationship Id="rId1" Type="http://schemas.openxmlformats.org/officeDocument/2006/relationships/vmlDrawing" Target="../drawings/vmlDrawing9.vml"/></Relationships>
</file>

<file path=ppt/slides/_rels/slide2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slideLayout" Target="../slideLayouts/slideLayout2.xml"/><Relationship Id="rId1" Type="http://schemas.openxmlformats.org/officeDocument/2006/relationships/vmlDrawing" Target="../drawings/vmlDrawing10.vml"/></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1.vml"/></Relationships>
</file>

<file path=ppt/slides/_rels/slide2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slideLayout" Target="../slideLayouts/slideLayout2.xml"/><Relationship Id="rId1" Type="http://schemas.openxmlformats.org/officeDocument/2006/relationships/vmlDrawing" Target="../drawings/vmlDrawing12.vml"/><Relationship Id="rId4" Type="http://schemas.openxmlformats.org/officeDocument/2006/relationships/image" Target="../media/image20.jpeg"/></Relationships>
</file>

<file path=ppt/slides/_rels/slide2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slideLayout" Target="../slideLayouts/slideLayout2.xml"/><Relationship Id="rId1" Type="http://schemas.openxmlformats.org/officeDocument/2006/relationships/vmlDrawing" Target="../drawings/vmlDrawing13.vml"/><Relationship Id="rId5" Type="http://schemas.openxmlformats.org/officeDocument/2006/relationships/image" Target="../media/image23.gif"/><Relationship Id="rId4" Type="http://schemas.openxmlformats.org/officeDocument/2006/relationships/image" Target="../media/image22.jpeg"/></Relationships>
</file>

<file path=ppt/slides/_rels/slide2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slideLayout" Target="../slideLayouts/slideLayout2.xml"/><Relationship Id="rId1" Type="http://schemas.openxmlformats.org/officeDocument/2006/relationships/vmlDrawing" Target="../drawings/vmlDrawing14.vml"/></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5.vml"/></Relationships>
</file>

<file path=ppt/slides/_rels/slide2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6.vm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vmlDrawing" Target="../drawings/vmlDrawing17.vml"/><Relationship Id="rId4" Type="http://schemas.openxmlformats.org/officeDocument/2006/relationships/image" Target="../media/image26.png"/></Relationships>
</file>

<file path=ppt/slides/_rels/slide30.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3" name="Rectangle 5"/>
          <p:cNvSpPr>
            <a:spLocks noGrp="1" noChangeArrowheads="1"/>
          </p:cNvSpPr>
          <p:nvPr>
            <p:ph type="ctrTitle"/>
          </p:nvPr>
        </p:nvSpPr>
        <p:spPr>
          <a:xfrm>
            <a:off x="304800" y="990600"/>
            <a:ext cx="8610600" cy="1752600"/>
          </a:xfrm>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pPr algn="ctr" eaLnBrk="1" hangingPunct="1">
              <a:defRPr/>
            </a:pPr>
            <a:r>
              <a:rPr lang="en-US" dirty="0" smtClean="0">
                <a:ea typeface="+mj-ea"/>
                <a:cs typeface="+mj-cs"/>
              </a:rPr>
              <a:t/>
            </a:r>
            <a:br>
              <a:rPr lang="en-US" dirty="0" smtClean="0">
                <a:ea typeface="+mj-ea"/>
                <a:cs typeface="+mj-cs"/>
              </a:rPr>
            </a:br>
            <a:r>
              <a:rPr lang="en-US" dirty="0" smtClean="0">
                <a:ea typeface="+mj-ea"/>
                <a:cs typeface="+mj-cs"/>
              </a:rPr>
              <a:t>Wireless and Mobile Computing</a:t>
            </a:r>
            <a:br>
              <a:rPr lang="en-US" dirty="0" smtClean="0">
                <a:ea typeface="+mj-ea"/>
                <a:cs typeface="+mj-cs"/>
              </a:rPr>
            </a:br>
            <a:r>
              <a:rPr lang="en-US" dirty="0" smtClean="0">
                <a:ea typeface="+mj-ea"/>
                <a:cs typeface="+mj-cs"/>
              </a:rPr>
              <a:t>Transmission </a:t>
            </a:r>
            <a:r>
              <a:rPr lang="en-US" dirty="0" smtClean="0">
                <a:ea typeface="+mj-ea"/>
                <a:cs typeface="+mj-cs"/>
              </a:rPr>
              <a:t>Fundamentals</a:t>
            </a:r>
          </a:p>
        </p:txBody>
      </p:sp>
      <p:sp>
        <p:nvSpPr>
          <p:cNvPr id="2054" name="Rectangle 6"/>
          <p:cNvSpPr>
            <a:spLocks noGrp="1" noChangeArrowheads="1"/>
          </p:cNvSpPr>
          <p:nvPr>
            <p:ph type="subTitle" idx="1"/>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pPr eaLnBrk="1" hangingPunct="1">
              <a:defRPr/>
            </a:pPr>
            <a:r>
              <a:rPr lang="en-US" dirty="0" smtClean="0">
                <a:ea typeface="+mn-ea"/>
                <a:cs typeface="+mn-cs"/>
              </a:rPr>
              <a:t>Lecture 2</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Transmission Fundamentals</a:t>
            </a:r>
          </a:p>
        </p:txBody>
      </p:sp>
      <p:sp>
        <p:nvSpPr>
          <p:cNvPr id="3" name="Content Placeholder 2"/>
          <p:cNvSpPr>
            <a:spLocks noGrp="1"/>
          </p:cNvSpPr>
          <p:nvPr>
            <p:ph idx="1"/>
          </p:nvPr>
        </p:nvSpPr>
        <p:spPr>
          <a:xfrm>
            <a:off x="0" y="2017712"/>
            <a:ext cx="9144000" cy="4840287"/>
          </a:xfrm>
        </p:spPr>
        <p:txBody>
          <a:bodyPr/>
          <a:lstStyle/>
          <a:p>
            <a:pPr marL="0" indent="0">
              <a:buNone/>
            </a:pPr>
            <a:endParaRPr lang="en-US" dirty="0" smtClean="0"/>
          </a:p>
          <a:p>
            <a:pPr marL="0" indent="0">
              <a:buNone/>
            </a:pPr>
            <a:endParaRPr lang="en-US" dirty="0"/>
          </a:p>
          <a:p>
            <a:r>
              <a:rPr lang="en-US" dirty="0" smtClean="0"/>
              <a:t>Signals </a:t>
            </a:r>
            <a:r>
              <a:rPr lang="en-US" dirty="0"/>
              <a:t>for Conveying Information</a:t>
            </a:r>
          </a:p>
          <a:p>
            <a:pPr lvl="3"/>
            <a:r>
              <a:rPr lang="en-US" dirty="0"/>
              <a:t>Time Domain Concepts</a:t>
            </a:r>
          </a:p>
          <a:p>
            <a:pPr lvl="3"/>
            <a:r>
              <a:rPr lang="en-US" dirty="0"/>
              <a:t>Frequency Domain Concepts</a:t>
            </a:r>
          </a:p>
          <a:p>
            <a:pPr lvl="3"/>
            <a:r>
              <a:rPr lang="en-US" dirty="0"/>
              <a:t>Relationship between Data Rate and </a:t>
            </a:r>
            <a:r>
              <a:rPr lang="en-US" dirty="0" smtClean="0"/>
              <a:t>Bandwidth</a:t>
            </a:r>
          </a:p>
        </p:txBody>
      </p:sp>
      <p:sp>
        <p:nvSpPr>
          <p:cNvPr id="4" name="Slide Number Placeholder 3"/>
          <p:cNvSpPr>
            <a:spLocks noGrp="1"/>
          </p:cNvSpPr>
          <p:nvPr>
            <p:ph type="sldNum" sz="quarter" idx="12"/>
          </p:nvPr>
        </p:nvSpPr>
        <p:spPr/>
        <p:txBody>
          <a:bodyPr/>
          <a:lstStyle/>
          <a:p>
            <a:fld id="{C26CB1B2-3CF1-4F51-B924-8D64DCC7A4B0}" type="slidenum">
              <a:rPr lang="en-US" smtClean="0"/>
              <a:pPr/>
              <a:t>1</a:t>
            </a:fld>
            <a:endParaRPr lang="en-US"/>
          </a:p>
        </p:txBody>
      </p:sp>
    </p:spTree>
    <p:extLst>
      <p:ext uri="{BB962C8B-B14F-4D97-AF65-F5344CB8AC3E}">
        <p14:creationId xmlns:p14="http://schemas.microsoft.com/office/powerpoint/2010/main" xmlns="" val="326630721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617538"/>
            <a:ext cx="8610600" cy="1143000"/>
          </a:xfrm>
        </p:spPr>
        <p:txBody>
          <a:bodyPr/>
          <a:lstStyle/>
          <a:p>
            <a:r>
              <a:rPr lang="en-US" dirty="0" smtClean="0"/>
              <a:t>Signals for Conveying Information</a:t>
            </a:r>
            <a:endParaRPr lang="en-US" dirty="0"/>
          </a:p>
        </p:txBody>
      </p:sp>
      <p:sp>
        <p:nvSpPr>
          <p:cNvPr id="3" name="Content Placeholder 2"/>
          <p:cNvSpPr>
            <a:spLocks noGrp="1"/>
          </p:cNvSpPr>
          <p:nvPr>
            <p:ph idx="1"/>
          </p:nvPr>
        </p:nvSpPr>
        <p:spPr>
          <a:xfrm>
            <a:off x="0" y="2017713"/>
            <a:ext cx="8955088" cy="4114800"/>
          </a:xfrm>
        </p:spPr>
        <p:txBody>
          <a:bodyPr/>
          <a:lstStyle/>
          <a:p>
            <a:pPr algn="just"/>
            <a:r>
              <a:rPr lang="en-US" dirty="0"/>
              <a:t>E</a:t>
            </a:r>
            <a:r>
              <a:rPr lang="en-US" dirty="0" smtClean="0"/>
              <a:t>lectromagnetic </a:t>
            </a:r>
            <a:r>
              <a:rPr lang="en-US" dirty="0"/>
              <a:t>signals used as a means </a:t>
            </a:r>
            <a:r>
              <a:rPr lang="en-US" dirty="0" smtClean="0"/>
              <a:t>to transmit </a:t>
            </a:r>
            <a:r>
              <a:rPr lang="en-US" dirty="0"/>
              <a:t>information. </a:t>
            </a:r>
            <a:endParaRPr lang="en-US" dirty="0" smtClean="0"/>
          </a:p>
          <a:p>
            <a:pPr lvl="3"/>
            <a:r>
              <a:rPr lang="en-US" dirty="0" smtClean="0"/>
              <a:t>An </a:t>
            </a:r>
            <a:r>
              <a:rPr lang="en-US" dirty="0"/>
              <a:t>electromagnetic signal is a function of </a:t>
            </a:r>
            <a:r>
              <a:rPr lang="en-US" dirty="0" smtClean="0"/>
              <a:t>time </a:t>
            </a:r>
          </a:p>
          <a:p>
            <a:pPr lvl="3"/>
            <a:r>
              <a:rPr lang="en-US" dirty="0"/>
              <a:t>B</a:t>
            </a:r>
            <a:r>
              <a:rPr lang="en-US" dirty="0" smtClean="0"/>
              <a:t>ut it can also be expressed as a function of frequency </a:t>
            </a:r>
            <a:r>
              <a:rPr lang="en-US" dirty="0" err="1" smtClean="0"/>
              <a:t>i</a:t>
            </a:r>
            <a:r>
              <a:rPr lang="en-US" dirty="0" smtClean="0"/>
              <a:t>-e the signal consists of components of different frequencies</a:t>
            </a:r>
          </a:p>
          <a:p>
            <a:pPr algn="just"/>
            <a:r>
              <a:rPr lang="en-US" dirty="0"/>
              <a:t>F</a:t>
            </a:r>
            <a:r>
              <a:rPr lang="en-US" dirty="0" smtClean="0"/>
              <a:t>requency </a:t>
            </a:r>
            <a:r>
              <a:rPr lang="en-US" dirty="0"/>
              <a:t>domain view of a signal is </a:t>
            </a:r>
            <a:r>
              <a:rPr lang="en-US" dirty="0" smtClean="0"/>
              <a:t>far more </a:t>
            </a:r>
            <a:r>
              <a:rPr lang="en-US" dirty="0"/>
              <a:t>important to an understanding of </a:t>
            </a:r>
            <a:r>
              <a:rPr lang="en-US" dirty="0" smtClean="0"/>
              <a:t>data transmission </a:t>
            </a:r>
            <a:r>
              <a:rPr lang="en-US" dirty="0"/>
              <a:t>than a time domain view.</a:t>
            </a:r>
            <a:endParaRPr lang="en-US" dirty="0" smtClean="0"/>
          </a:p>
        </p:txBody>
      </p:sp>
      <p:sp>
        <p:nvSpPr>
          <p:cNvPr id="4" name="Slide Number Placeholder 3"/>
          <p:cNvSpPr>
            <a:spLocks noGrp="1"/>
          </p:cNvSpPr>
          <p:nvPr>
            <p:ph type="sldNum" sz="quarter" idx="12"/>
          </p:nvPr>
        </p:nvSpPr>
        <p:spPr/>
        <p:txBody>
          <a:bodyPr/>
          <a:lstStyle/>
          <a:p>
            <a:fld id="{C26CB1B2-3CF1-4F51-B924-8D64DCC7A4B0}" type="slidenum">
              <a:rPr lang="en-US" smtClean="0"/>
              <a:pPr/>
              <a:t>2</a:t>
            </a:fld>
            <a:endParaRPr lang="en-US"/>
          </a:p>
        </p:txBody>
      </p:sp>
    </p:spTree>
    <p:extLst>
      <p:ext uri="{BB962C8B-B14F-4D97-AF65-F5344CB8AC3E}">
        <p14:creationId xmlns:p14="http://schemas.microsoft.com/office/powerpoint/2010/main" xmlns="" val="310581322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Time Domain Concepts</a:t>
            </a:r>
            <a:endParaRPr lang="en-US" dirty="0"/>
          </a:p>
        </p:txBody>
      </p:sp>
      <p:sp>
        <p:nvSpPr>
          <p:cNvPr id="3" name="Content Placeholder 2"/>
          <p:cNvSpPr>
            <a:spLocks noGrp="1"/>
          </p:cNvSpPr>
          <p:nvPr>
            <p:ph idx="1"/>
          </p:nvPr>
        </p:nvSpPr>
        <p:spPr>
          <a:xfrm>
            <a:off x="0" y="2017713"/>
            <a:ext cx="8955088" cy="3087687"/>
          </a:xfrm>
        </p:spPr>
        <p:txBody>
          <a:bodyPr/>
          <a:lstStyle/>
          <a:p>
            <a:r>
              <a:rPr lang="en-US" dirty="0" smtClean="0"/>
              <a:t>A time domain electromagnetic </a:t>
            </a:r>
            <a:r>
              <a:rPr lang="en-US" dirty="0"/>
              <a:t>signal can be either analog </a:t>
            </a:r>
            <a:r>
              <a:rPr lang="en-US" dirty="0" smtClean="0"/>
              <a:t>or digital.</a:t>
            </a:r>
          </a:p>
          <a:p>
            <a:r>
              <a:rPr lang="en-US" dirty="0" smtClean="0"/>
              <a:t>Analog Signal</a:t>
            </a:r>
          </a:p>
          <a:p>
            <a:pPr lvl="2"/>
            <a:r>
              <a:rPr lang="en-US" dirty="0"/>
              <a:t>An analog signal is one in which the signal intensity varies in a smooth </a:t>
            </a:r>
            <a:r>
              <a:rPr lang="en-US" dirty="0" smtClean="0"/>
              <a:t>fashion over time</a:t>
            </a:r>
          </a:p>
          <a:p>
            <a:pPr lvl="3"/>
            <a:r>
              <a:rPr lang="en-US" dirty="0"/>
              <a:t>no breaks or discontinuities in the </a:t>
            </a:r>
            <a:r>
              <a:rPr lang="en-US" dirty="0" smtClean="0"/>
              <a:t>signal</a:t>
            </a:r>
            <a:endParaRPr lang="en-US" dirty="0"/>
          </a:p>
        </p:txBody>
      </p:sp>
      <p:sp>
        <p:nvSpPr>
          <p:cNvPr id="4" name="Slide Number Placeholder 3"/>
          <p:cNvSpPr>
            <a:spLocks noGrp="1"/>
          </p:cNvSpPr>
          <p:nvPr>
            <p:ph type="sldNum" sz="quarter" idx="12"/>
          </p:nvPr>
        </p:nvSpPr>
        <p:spPr/>
        <p:txBody>
          <a:bodyPr/>
          <a:lstStyle/>
          <a:p>
            <a:fld id="{C26CB1B2-3CF1-4F51-B924-8D64DCC7A4B0}" type="slidenum">
              <a:rPr lang="en-US" smtClean="0"/>
              <a:pPr/>
              <a:t>3</a:t>
            </a:fld>
            <a:endParaRPr lang="en-US"/>
          </a:p>
        </p:txBody>
      </p:sp>
      <p:pic>
        <p:nvPicPr>
          <p:cNvPr id="5" name="Picture 4"/>
          <p:cNvPicPr>
            <a:picLocks noChangeAspect="1"/>
          </p:cNvPicPr>
          <p:nvPr/>
        </p:nvPicPr>
        <p:blipFill>
          <a:blip r:embed="rId3"/>
          <a:stretch>
            <a:fillRect/>
          </a:stretch>
        </p:blipFill>
        <p:spPr>
          <a:xfrm>
            <a:off x="2362200" y="4876800"/>
            <a:ext cx="3533775" cy="1057275"/>
          </a:xfrm>
          <a:prstGeom prst="rect">
            <a:avLst/>
          </a:prstGeom>
        </p:spPr>
      </p:pic>
      <p:sp>
        <p:nvSpPr>
          <p:cNvPr id="6" name="Rectangle 5"/>
          <p:cNvSpPr/>
          <p:nvPr/>
        </p:nvSpPr>
        <p:spPr>
          <a:xfrm>
            <a:off x="1371600" y="6162675"/>
            <a:ext cx="6705600" cy="461665"/>
          </a:xfrm>
          <a:prstGeom prst="rect">
            <a:avLst/>
          </a:prstGeom>
        </p:spPr>
        <p:txBody>
          <a:bodyPr wrap="square">
            <a:spAutoFit/>
          </a:bodyPr>
          <a:lstStyle/>
          <a:p>
            <a:r>
              <a:rPr lang="en-US" dirty="0">
                <a:latin typeface="vHﬁˇøú~'1"/>
              </a:rPr>
              <a:t>A</a:t>
            </a:r>
            <a:r>
              <a:rPr lang="en-US" b="0" i="0" u="none" strike="noStrike" baseline="0" dirty="0" smtClean="0">
                <a:latin typeface="vHﬁˇøú~'1"/>
              </a:rPr>
              <a:t>nalog signal might represent speech</a:t>
            </a:r>
            <a:endParaRPr lang="en-US" dirty="0"/>
          </a:p>
        </p:txBody>
      </p:sp>
      <p:sp>
        <p:nvSpPr>
          <p:cNvPr id="7" name="Rectangle 6"/>
          <p:cNvSpPr/>
          <p:nvPr/>
        </p:nvSpPr>
        <p:spPr>
          <a:xfrm>
            <a:off x="3733800" y="5885676"/>
            <a:ext cx="660758" cy="276999"/>
          </a:xfrm>
          <a:prstGeom prst="rect">
            <a:avLst/>
          </a:prstGeom>
        </p:spPr>
        <p:txBody>
          <a:bodyPr wrap="none">
            <a:spAutoFit/>
          </a:bodyPr>
          <a:lstStyle/>
          <a:p>
            <a:r>
              <a:rPr lang="en-US" sz="1200" dirty="0" smtClean="0">
                <a:latin typeface="vHﬁˇøú~'1"/>
              </a:rPr>
              <a:t>A</a:t>
            </a:r>
            <a:r>
              <a:rPr lang="en-US" sz="1200" b="0" i="0" u="none" strike="noStrike" baseline="0" dirty="0" smtClean="0">
                <a:latin typeface="vHﬁˇøú~'1"/>
              </a:rPr>
              <a:t>nalog</a:t>
            </a:r>
            <a:endParaRPr lang="en-US" sz="1200" dirty="0"/>
          </a:p>
        </p:txBody>
      </p:sp>
    </p:spTree>
    <p:extLst>
      <p:ext uri="{BB962C8B-B14F-4D97-AF65-F5344CB8AC3E}">
        <p14:creationId xmlns:p14="http://schemas.microsoft.com/office/powerpoint/2010/main" xmlns="" val="263428553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617538"/>
            <a:ext cx="8229600" cy="1143000"/>
          </a:xfrm>
        </p:spPr>
        <p:txBody>
          <a:bodyPr/>
          <a:lstStyle/>
          <a:p>
            <a:r>
              <a:rPr lang="en-US" dirty="0" smtClean="0"/>
              <a:t>Time Domain Concepts….. cont.</a:t>
            </a:r>
            <a:endParaRPr lang="en-US" dirty="0"/>
          </a:p>
        </p:txBody>
      </p:sp>
      <p:sp>
        <p:nvSpPr>
          <p:cNvPr id="3" name="Content Placeholder 2"/>
          <p:cNvSpPr>
            <a:spLocks noGrp="1"/>
          </p:cNvSpPr>
          <p:nvPr>
            <p:ph idx="1"/>
          </p:nvPr>
        </p:nvSpPr>
        <p:spPr/>
        <p:txBody>
          <a:bodyPr/>
          <a:lstStyle/>
          <a:p>
            <a:r>
              <a:rPr lang="en-US" b="1" dirty="0"/>
              <a:t>D</a:t>
            </a:r>
            <a:r>
              <a:rPr lang="en-US" b="1" dirty="0" smtClean="0"/>
              <a:t>igital </a:t>
            </a:r>
            <a:r>
              <a:rPr lang="en-US" b="1" dirty="0"/>
              <a:t>signal </a:t>
            </a:r>
            <a:r>
              <a:rPr lang="en-US" dirty="0"/>
              <a:t>is one in which the signal intensity maintains a constant level </a:t>
            </a:r>
            <a:r>
              <a:rPr lang="en-US" dirty="0" smtClean="0"/>
              <a:t>for some </a:t>
            </a:r>
            <a:r>
              <a:rPr lang="en-US" dirty="0"/>
              <a:t>period of time and then changes to another constant level</a:t>
            </a:r>
          </a:p>
        </p:txBody>
      </p:sp>
      <p:sp>
        <p:nvSpPr>
          <p:cNvPr id="4" name="Slide Number Placeholder 3"/>
          <p:cNvSpPr>
            <a:spLocks noGrp="1"/>
          </p:cNvSpPr>
          <p:nvPr>
            <p:ph type="sldNum" sz="quarter" idx="12"/>
          </p:nvPr>
        </p:nvSpPr>
        <p:spPr/>
        <p:txBody>
          <a:bodyPr/>
          <a:lstStyle/>
          <a:p>
            <a:fld id="{C26CB1B2-3CF1-4F51-B924-8D64DCC7A4B0}" type="slidenum">
              <a:rPr lang="en-US" smtClean="0"/>
              <a:pPr/>
              <a:t>4</a:t>
            </a:fld>
            <a:endParaRPr lang="en-US"/>
          </a:p>
        </p:txBody>
      </p:sp>
      <p:pic>
        <p:nvPicPr>
          <p:cNvPr id="5" name="Picture 4"/>
          <p:cNvPicPr>
            <a:picLocks noChangeAspect="1"/>
          </p:cNvPicPr>
          <p:nvPr/>
        </p:nvPicPr>
        <p:blipFill>
          <a:blip r:embed="rId3"/>
          <a:stretch>
            <a:fillRect/>
          </a:stretch>
        </p:blipFill>
        <p:spPr>
          <a:xfrm>
            <a:off x="3429000" y="3761489"/>
            <a:ext cx="3857625" cy="1371600"/>
          </a:xfrm>
          <a:prstGeom prst="rect">
            <a:avLst/>
          </a:prstGeom>
        </p:spPr>
      </p:pic>
      <p:sp>
        <p:nvSpPr>
          <p:cNvPr id="6" name="Rectangle 5"/>
          <p:cNvSpPr/>
          <p:nvPr/>
        </p:nvSpPr>
        <p:spPr>
          <a:xfrm>
            <a:off x="4595307" y="5181600"/>
            <a:ext cx="1424493" cy="276999"/>
          </a:xfrm>
          <a:prstGeom prst="rect">
            <a:avLst/>
          </a:prstGeom>
        </p:spPr>
        <p:txBody>
          <a:bodyPr wrap="none">
            <a:spAutoFit/>
          </a:bodyPr>
          <a:lstStyle/>
          <a:p>
            <a:r>
              <a:rPr lang="en-US" sz="1200" b="0" i="0" u="none" strike="noStrike" baseline="0" dirty="0" smtClean="0">
                <a:latin typeface="¨~Hﬁˇøú~'1"/>
              </a:rPr>
              <a:t>Digital Waveforms</a:t>
            </a:r>
            <a:endParaRPr lang="en-US" sz="1200" dirty="0"/>
          </a:p>
        </p:txBody>
      </p:sp>
      <p:sp>
        <p:nvSpPr>
          <p:cNvPr id="7" name="Rectangle 6"/>
          <p:cNvSpPr/>
          <p:nvPr/>
        </p:nvSpPr>
        <p:spPr>
          <a:xfrm>
            <a:off x="990600" y="5638473"/>
            <a:ext cx="6934200" cy="461665"/>
          </a:xfrm>
          <a:prstGeom prst="rect">
            <a:avLst/>
          </a:prstGeom>
        </p:spPr>
        <p:txBody>
          <a:bodyPr wrap="square">
            <a:spAutoFit/>
          </a:bodyPr>
          <a:lstStyle/>
          <a:p>
            <a:r>
              <a:rPr lang="en-US" dirty="0">
                <a:latin typeface="'9Hﬁˇøú~'1"/>
              </a:rPr>
              <a:t>D</a:t>
            </a:r>
            <a:r>
              <a:rPr lang="en-US" b="0" i="0" u="none" strike="noStrike" baseline="0" dirty="0" smtClean="0">
                <a:latin typeface="'9Hﬁˇøú~'1"/>
              </a:rPr>
              <a:t>igital signal might represent binary </a:t>
            </a:r>
            <a:r>
              <a:rPr lang="en-US" dirty="0" smtClean="0">
                <a:latin typeface="'9Hﬁˇøú~'1"/>
              </a:rPr>
              <a:t>1</a:t>
            </a:r>
            <a:r>
              <a:rPr lang="en-US" b="0" i="0" u="none" strike="noStrike" baseline="0" dirty="0" smtClean="0">
                <a:latin typeface="'9Hﬁˇøú~'1"/>
              </a:rPr>
              <a:t>s and </a:t>
            </a:r>
            <a:r>
              <a:rPr lang="en-US" dirty="0">
                <a:latin typeface="'9Hﬁˇøú~'1"/>
              </a:rPr>
              <a:t>0</a:t>
            </a:r>
            <a:r>
              <a:rPr lang="en-US" b="0" i="0" u="none" strike="noStrike" baseline="0" dirty="0" smtClean="0">
                <a:latin typeface="'9Hﬁˇøú~'1"/>
              </a:rPr>
              <a:t>s</a:t>
            </a:r>
            <a:endParaRPr lang="en-US" dirty="0"/>
          </a:p>
        </p:txBody>
      </p:sp>
    </p:spTree>
    <p:extLst>
      <p:ext uri="{BB962C8B-B14F-4D97-AF65-F5344CB8AC3E}">
        <p14:creationId xmlns:p14="http://schemas.microsoft.com/office/powerpoint/2010/main" xmlns="" val="33592196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Time Domain Concepts….. cont.</a:t>
            </a:r>
            <a:endParaRPr lang="en-US" dirty="0"/>
          </a:p>
        </p:txBody>
      </p:sp>
      <p:sp>
        <p:nvSpPr>
          <p:cNvPr id="3" name="Content Placeholder 2"/>
          <p:cNvSpPr>
            <a:spLocks noGrp="1"/>
          </p:cNvSpPr>
          <p:nvPr>
            <p:ph idx="1"/>
          </p:nvPr>
        </p:nvSpPr>
        <p:spPr/>
        <p:txBody>
          <a:bodyPr/>
          <a:lstStyle/>
          <a:p>
            <a:r>
              <a:rPr lang="en-US" sz="3200" b="1" dirty="0">
                <a:cs typeface="ＭＳ Ｐゴシック" charset="0"/>
              </a:rPr>
              <a:t>Periodic </a:t>
            </a:r>
            <a:r>
              <a:rPr lang="en-US" sz="3200" b="1" dirty="0" smtClean="0">
                <a:cs typeface="ＭＳ Ｐゴシック" charset="0"/>
              </a:rPr>
              <a:t>signal </a:t>
            </a:r>
            <a:r>
              <a:rPr lang="en-US" dirty="0"/>
              <a:t>in which the same signal </a:t>
            </a:r>
            <a:r>
              <a:rPr lang="en-US" dirty="0" smtClean="0"/>
              <a:t>pattern repeats </a:t>
            </a:r>
            <a:r>
              <a:rPr lang="en-US" dirty="0"/>
              <a:t>over </a:t>
            </a:r>
            <a:r>
              <a:rPr lang="en-US" dirty="0" smtClean="0"/>
              <a:t>time</a:t>
            </a:r>
            <a:endParaRPr lang="en-US" sz="6600" b="1" dirty="0" smtClean="0">
              <a:cs typeface="ＭＳ Ｐゴシック" charset="0"/>
            </a:endParaRPr>
          </a:p>
          <a:p>
            <a:pPr marL="0" indent="0">
              <a:buNone/>
            </a:pPr>
            <a:endParaRPr lang="en-US" dirty="0"/>
          </a:p>
        </p:txBody>
      </p:sp>
      <p:sp>
        <p:nvSpPr>
          <p:cNvPr id="4" name="Slide Number Placeholder 3"/>
          <p:cNvSpPr>
            <a:spLocks noGrp="1"/>
          </p:cNvSpPr>
          <p:nvPr>
            <p:ph type="sldNum" sz="quarter" idx="12"/>
          </p:nvPr>
        </p:nvSpPr>
        <p:spPr/>
        <p:txBody>
          <a:bodyPr/>
          <a:lstStyle/>
          <a:p>
            <a:fld id="{C26CB1B2-3CF1-4F51-B924-8D64DCC7A4B0}" type="slidenum">
              <a:rPr lang="en-US" smtClean="0"/>
              <a:pPr/>
              <a:t>5</a:t>
            </a:fld>
            <a:endParaRPr lang="en-US"/>
          </a:p>
        </p:txBody>
      </p:sp>
      <p:pic>
        <p:nvPicPr>
          <p:cNvPr id="5" name="Picture 4"/>
          <p:cNvPicPr>
            <a:picLocks noChangeAspect="1"/>
          </p:cNvPicPr>
          <p:nvPr/>
        </p:nvPicPr>
        <p:blipFill>
          <a:blip r:embed="rId4"/>
          <a:stretch>
            <a:fillRect/>
          </a:stretch>
        </p:blipFill>
        <p:spPr>
          <a:xfrm>
            <a:off x="839096" y="3231637"/>
            <a:ext cx="2914650" cy="1571625"/>
          </a:xfrm>
          <a:prstGeom prst="rect">
            <a:avLst/>
          </a:prstGeom>
        </p:spPr>
      </p:pic>
      <p:sp>
        <p:nvSpPr>
          <p:cNvPr id="6" name="Rectangle 5"/>
          <p:cNvSpPr/>
          <p:nvPr/>
        </p:nvSpPr>
        <p:spPr>
          <a:xfrm>
            <a:off x="1877188" y="4803262"/>
            <a:ext cx="1122423" cy="276999"/>
          </a:xfrm>
          <a:prstGeom prst="rect">
            <a:avLst/>
          </a:prstGeom>
        </p:spPr>
        <p:txBody>
          <a:bodyPr wrap="none">
            <a:spAutoFit/>
          </a:bodyPr>
          <a:lstStyle/>
          <a:p>
            <a:r>
              <a:rPr lang="en-US" sz="1200" b="0" i="0" u="none" strike="noStrike" baseline="0" dirty="0" smtClean="0">
                <a:latin typeface="?•?'B8ˇøú~'1"/>
              </a:rPr>
              <a:t>(a) Sine wave</a:t>
            </a:r>
            <a:endParaRPr lang="en-US" sz="1200" dirty="0"/>
          </a:p>
        </p:txBody>
      </p:sp>
      <p:pic>
        <p:nvPicPr>
          <p:cNvPr id="7" name="Picture 6"/>
          <p:cNvPicPr>
            <a:picLocks noChangeAspect="1"/>
          </p:cNvPicPr>
          <p:nvPr/>
        </p:nvPicPr>
        <p:blipFill>
          <a:blip r:embed="rId5"/>
          <a:stretch>
            <a:fillRect/>
          </a:stretch>
        </p:blipFill>
        <p:spPr>
          <a:xfrm>
            <a:off x="5314950" y="3174487"/>
            <a:ext cx="2933700" cy="1628775"/>
          </a:xfrm>
          <a:prstGeom prst="rect">
            <a:avLst/>
          </a:prstGeom>
        </p:spPr>
      </p:pic>
      <p:sp>
        <p:nvSpPr>
          <p:cNvPr id="8" name="Rectangle 7"/>
          <p:cNvSpPr/>
          <p:nvPr/>
        </p:nvSpPr>
        <p:spPr>
          <a:xfrm>
            <a:off x="6324600" y="4773525"/>
            <a:ext cx="1309974" cy="276999"/>
          </a:xfrm>
          <a:prstGeom prst="rect">
            <a:avLst/>
          </a:prstGeom>
        </p:spPr>
        <p:txBody>
          <a:bodyPr wrap="none">
            <a:spAutoFit/>
          </a:bodyPr>
          <a:lstStyle/>
          <a:p>
            <a:r>
              <a:rPr lang="en-US" sz="1200" b="0" i="0" u="none" strike="noStrike" baseline="0" dirty="0" smtClean="0">
                <a:latin typeface="?•?'B8ˇøú~'1"/>
              </a:rPr>
              <a:t>(b) Square wave</a:t>
            </a:r>
            <a:endParaRPr lang="en-US" sz="1200" dirty="0"/>
          </a:p>
        </p:txBody>
      </p:sp>
      <p:sp>
        <p:nvSpPr>
          <p:cNvPr id="9" name="Rectangle 8"/>
          <p:cNvSpPr/>
          <p:nvPr/>
        </p:nvSpPr>
        <p:spPr>
          <a:xfrm>
            <a:off x="2362200" y="5100935"/>
            <a:ext cx="4032835" cy="461665"/>
          </a:xfrm>
          <a:prstGeom prst="rect">
            <a:avLst/>
          </a:prstGeom>
        </p:spPr>
        <p:txBody>
          <a:bodyPr wrap="none">
            <a:spAutoFit/>
          </a:bodyPr>
          <a:lstStyle/>
          <a:p>
            <a:r>
              <a:rPr lang="en-US" dirty="0" smtClean="0"/>
              <a:t>Examples of Periodic Signals</a:t>
            </a:r>
            <a:endParaRPr lang="en-US" dirty="0"/>
          </a:p>
        </p:txBody>
      </p:sp>
      <p:sp>
        <p:nvSpPr>
          <p:cNvPr id="10" name="Rectangle 9"/>
          <p:cNvSpPr/>
          <p:nvPr/>
        </p:nvSpPr>
        <p:spPr>
          <a:xfrm>
            <a:off x="-76200" y="5724435"/>
            <a:ext cx="9220200" cy="461665"/>
          </a:xfrm>
          <a:prstGeom prst="rect">
            <a:avLst/>
          </a:prstGeom>
        </p:spPr>
        <p:txBody>
          <a:bodyPr wrap="square">
            <a:spAutoFit/>
          </a:bodyPr>
          <a:lstStyle/>
          <a:p>
            <a:r>
              <a:rPr lang="en-US" b="0" i="0" u="none" strike="noStrike" baseline="0" dirty="0" smtClean="0">
                <a:latin typeface=")ÊHﬁˇøú~'1"/>
              </a:rPr>
              <a:t>Mathematically, a signal s(t) is</a:t>
            </a:r>
            <a:r>
              <a:rPr lang="en-US" b="0" i="0" u="none" strike="noStrike" dirty="0" smtClean="0">
                <a:latin typeface=")ÊHﬁˇøú~'1"/>
              </a:rPr>
              <a:t> </a:t>
            </a:r>
            <a:r>
              <a:rPr lang="en-US" b="0" i="0" u="none" strike="noStrike" baseline="0" dirty="0" smtClean="0">
                <a:latin typeface=")ÊHﬁˇøú~'1"/>
              </a:rPr>
              <a:t>defined to be periodic if and only if</a:t>
            </a:r>
            <a:endParaRPr lang="en-US" dirty="0"/>
          </a:p>
        </p:txBody>
      </p:sp>
      <p:pic>
        <p:nvPicPr>
          <p:cNvPr id="13" name="Picture 12"/>
          <p:cNvPicPr>
            <a:picLocks noChangeAspect="1"/>
          </p:cNvPicPr>
          <p:nvPr/>
        </p:nvPicPr>
        <p:blipFill>
          <a:blip r:embed="rId6"/>
          <a:stretch>
            <a:fillRect/>
          </a:stretch>
        </p:blipFill>
        <p:spPr>
          <a:xfrm>
            <a:off x="3257550" y="6324600"/>
            <a:ext cx="1962150" cy="209550"/>
          </a:xfrm>
          <a:prstGeom prst="rect">
            <a:avLst/>
          </a:prstGeom>
        </p:spPr>
      </p:pic>
      <p:sp>
        <p:nvSpPr>
          <p:cNvPr id="14" name="Rectangle 13"/>
          <p:cNvSpPr/>
          <p:nvPr/>
        </p:nvSpPr>
        <p:spPr>
          <a:xfrm>
            <a:off x="0" y="6553200"/>
            <a:ext cx="9220200" cy="276999"/>
          </a:xfrm>
          <a:prstGeom prst="rect">
            <a:avLst/>
          </a:prstGeom>
        </p:spPr>
        <p:txBody>
          <a:bodyPr wrap="square">
            <a:spAutoFit/>
          </a:bodyPr>
          <a:lstStyle/>
          <a:p>
            <a:r>
              <a:rPr lang="en-US" sz="1200" b="0" i="0" u="none" strike="noStrike" baseline="0" dirty="0" smtClean="0">
                <a:latin typeface="sÉHﬁˇøú~'1"/>
              </a:rPr>
              <a:t>where the constant T is the period of the signal ( T is the smallest value that satisfies</a:t>
            </a:r>
            <a:r>
              <a:rPr lang="en-US" sz="1200" b="0" i="0" u="none" strike="noStrike" dirty="0" smtClean="0">
                <a:latin typeface="sÉHﬁˇøú~'1"/>
              </a:rPr>
              <a:t> </a:t>
            </a:r>
            <a:r>
              <a:rPr lang="en-US" sz="1200" b="0" i="0" u="none" strike="noStrike" baseline="0" dirty="0" smtClean="0">
                <a:latin typeface="sÉHﬁˇøú~'1"/>
              </a:rPr>
              <a:t>the equation) .</a:t>
            </a:r>
            <a:endParaRPr lang="en-US" sz="1200" dirty="0"/>
          </a:p>
        </p:txBody>
      </p:sp>
    </p:spTree>
    <p:extLst>
      <p:ext uri="{BB962C8B-B14F-4D97-AF65-F5344CB8AC3E}">
        <p14:creationId xmlns:p14="http://schemas.microsoft.com/office/powerpoint/2010/main" xmlns="" val="229852976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Time Domain Concepts….. cont.</a:t>
            </a:r>
            <a:endParaRPr lang="en-US" dirty="0"/>
          </a:p>
        </p:txBody>
      </p:sp>
      <p:sp>
        <p:nvSpPr>
          <p:cNvPr id="3" name="Content Placeholder 2"/>
          <p:cNvSpPr>
            <a:spLocks noGrp="1"/>
          </p:cNvSpPr>
          <p:nvPr>
            <p:ph idx="1"/>
          </p:nvPr>
        </p:nvSpPr>
        <p:spPr>
          <a:xfrm>
            <a:off x="-11875" y="2017713"/>
            <a:ext cx="9155875" cy="4114800"/>
          </a:xfrm>
        </p:spPr>
        <p:txBody>
          <a:bodyPr/>
          <a:lstStyle/>
          <a:p>
            <a:r>
              <a:rPr lang="en-US" b="1" dirty="0" smtClean="0"/>
              <a:t>Aperiodic signal: </a:t>
            </a:r>
            <a:r>
              <a:rPr lang="en-US" dirty="0" smtClean="0"/>
              <a:t>A signal that does not exhibit a pattern or repeating cycle.</a:t>
            </a:r>
            <a:endParaRPr lang="en-US" dirty="0"/>
          </a:p>
        </p:txBody>
      </p:sp>
      <p:sp>
        <p:nvSpPr>
          <p:cNvPr id="4" name="Slide Number Placeholder 3"/>
          <p:cNvSpPr>
            <a:spLocks noGrp="1"/>
          </p:cNvSpPr>
          <p:nvPr>
            <p:ph type="sldNum" sz="quarter" idx="12"/>
          </p:nvPr>
        </p:nvSpPr>
        <p:spPr/>
        <p:txBody>
          <a:bodyPr/>
          <a:lstStyle/>
          <a:p>
            <a:fld id="{C26CB1B2-3CF1-4F51-B924-8D64DCC7A4B0}" type="slidenum">
              <a:rPr lang="en-US" smtClean="0"/>
              <a:pPr/>
              <a:t>6</a:t>
            </a:fld>
            <a:endParaRPr lang="en-US"/>
          </a:p>
        </p:txBody>
      </p:sp>
      <p:pic>
        <p:nvPicPr>
          <p:cNvPr id="7" name="Picture 2" descr="https://encrypted-tbn1.gstatic.com/images?q=tbn:ANd9GcSjRjqGHjmAqrjlE453bioj5AvIqN3ikSMCHjB4dcCFBMXesQIVyw"/>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2819400" y="3228974"/>
            <a:ext cx="2905125" cy="1571626"/>
          </a:xfrm>
          <a:prstGeom prst="rect">
            <a:avLst/>
          </a:prstGeom>
          <a:noFill/>
          <a:extLst>
            <a:ext uri="{909E8E84-426E-40dd-AFC4-6F175D3DCCD1}">
              <a14:hiddenFill xmlns:a14="http://schemas.microsoft.com/office/drawing/2010/main" xmlns="">
                <a:solidFill>
                  <a:srgbClr val="FFFFFF"/>
                </a:solidFill>
              </a14:hiddenFill>
            </a:ext>
          </a:extLst>
        </p:spPr>
      </p:pic>
      <p:sp>
        <p:nvSpPr>
          <p:cNvPr id="6" name="Rectangle 5"/>
          <p:cNvSpPr/>
          <p:nvPr/>
        </p:nvSpPr>
        <p:spPr>
          <a:xfrm>
            <a:off x="-11875" y="4876801"/>
            <a:ext cx="8915400" cy="461665"/>
          </a:xfrm>
          <a:prstGeom prst="rect">
            <a:avLst/>
          </a:prstGeom>
        </p:spPr>
        <p:txBody>
          <a:bodyPr wrap="square">
            <a:spAutoFit/>
          </a:bodyPr>
          <a:lstStyle/>
          <a:p>
            <a:r>
              <a:rPr lang="en-US" sz="1200" dirty="0" smtClean="0"/>
              <a:t>Both the Analog and Digital can be periodic or aperiodic. but in data communication periodic analog signals and aperiodic digital signals are used.</a:t>
            </a:r>
            <a:endParaRPr lang="en-US" sz="1200" dirty="0"/>
          </a:p>
        </p:txBody>
      </p:sp>
    </p:spTree>
    <p:extLst>
      <p:ext uri="{BB962C8B-B14F-4D97-AF65-F5344CB8AC3E}">
        <p14:creationId xmlns:p14="http://schemas.microsoft.com/office/powerpoint/2010/main" xmlns="" val="415303072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a:xfrm>
            <a:off x="914400" y="571500"/>
            <a:ext cx="8229600" cy="1143000"/>
          </a:xfrm>
        </p:spPr>
        <p:txBody>
          <a:bodyPr/>
          <a:lstStyle/>
          <a:p>
            <a:pPr eaLnBrk="1" hangingPunct="1">
              <a:defRPr/>
            </a:pPr>
            <a:r>
              <a:rPr lang="en-US" dirty="0"/>
              <a:t>Time Domain Concepts….. cont.</a:t>
            </a:r>
            <a:endParaRPr lang="en-US" dirty="0" smtClean="0">
              <a:ea typeface="+mj-ea"/>
              <a:cs typeface="+mj-cs"/>
            </a:endParaRPr>
          </a:p>
        </p:txBody>
      </p:sp>
      <p:sp>
        <p:nvSpPr>
          <p:cNvPr id="19" name="Text Placeholder 18"/>
          <p:cNvSpPr>
            <a:spLocks noGrp="1"/>
          </p:cNvSpPr>
          <p:nvPr>
            <p:ph type="body" idx="1"/>
          </p:nvPr>
        </p:nvSpPr>
        <p:spPr>
          <a:xfrm>
            <a:off x="304800" y="1524000"/>
            <a:ext cx="4040188" cy="639763"/>
          </a:xfrm>
        </p:spPr>
        <p:txBody>
          <a:bodyPr/>
          <a:lstStyle/>
          <a:p>
            <a:pPr eaLnBrk="1" hangingPunct="1">
              <a:buFont typeface="Wingdings" charset="0"/>
              <a:buNone/>
              <a:defRPr/>
            </a:pPr>
            <a:r>
              <a:rPr lang="en-US" dirty="0" smtClean="0">
                <a:ea typeface="+mn-ea"/>
                <a:cs typeface="+mn-cs"/>
              </a:rPr>
              <a:t>   </a:t>
            </a:r>
          </a:p>
        </p:txBody>
      </p:sp>
      <p:sp>
        <p:nvSpPr>
          <p:cNvPr id="56323" name="Rectangle 3"/>
          <p:cNvSpPr>
            <a:spLocks noGrp="1" noChangeArrowheads="1"/>
          </p:cNvSpPr>
          <p:nvPr>
            <p:ph sz="half" idx="2"/>
          </p:nvPr>
        </p:nvSpPr>
        <p:spPr>
          <a:xfrm>
            <a:off x="1066800" y="2133600"/>
            <a:ext cx="6934200" cy="4038600"/>
          </a:xfrm>
          <a:ln>
            <a:solidFill>
              <a:schemeClr val="tx2"/>
            </a:solidFill>
          </a:ln>
        </p:spPr>
        <p:txBody>
          <a:bodyPr/>
          <a:lstStyle/>
          <a:p>
            <a:pPr lvl="1" eaLnBrk="1" hangingPunct="1">
              <a:buSzPct val="100000"/>
              <a:buFont typeface="Wingdings" charset="2"/>
              <a:buChar char="Ø"/>
              <a:defRPr/>
            </a:pPr>
            <a:endParaRPr lang="en-US" b="1" dirty="0" smtClean="0">
              <a:ea typeface="+mn-ea"/>
            </a:endParaRPr>
          </a:p>
          <a:p>
            <a:pPr lvl="1" eaLnBrk="1" hangingPunct="1">
              <a:buSzPct val="100000"/>
              <a:buFont typeface="Wingdings" charset="2"/>
              <a:buChar char="Ø"/>
              <a:defRPr/>
            </a:pPr>
            <a:r>
              <a:rPr lang="en-US" sz="2100" b="1" dirty="0">
                <a:ea typeface="+mn-ea"/>
              </a:rPr>
              <a:t>A</a:t>
            </a:r>
            <a:r>
              <a:rPr lang="en-US" sz="2100" b="1" dirty="0" smtClean="0">
                <a:ea typeface="+mn-ea"/>
              </a:rPr>
              <a:t>nalog signal</a:t>
            </a:r>
          </a:p>
          <a:p>
            <a:pPr lvl="2" eaLnBrk="1" hangingPunct="1">
              <a:buClr>
                <a:schemeClr val="tx2"/>
              </a:buClr>
              <a:buFont typeface="Arial"/>
              <a:buChar char="•"/>
              <a:defRPr/>
            </a:pPr>
            <a:r>
              <a:rPr lang="en-US" sz="2100" dirty="0">
                <a:ea typeface="+mn-ea"/>
              </a:rPr>
              <a:t>S</a:t>
            </a:r>
            <a:r>
              <a:rPr lang="en-US" sz="2100" dirty="0" smtClean="0">
                <a:ea typeface="+mn-ea"/>
              </a:rPr>
              <a:t>ignal intensity varies smoothly with no breaks</a:t>
            </a:r>
          </a:p>
          <a:p>
            <a:pPr lvl="1" eaLnBrk="1" hangingPunct="1">
              <a:buSzPct val="100000"/>
              <a:buFont typeface="Wingdings" charset="2"/>
              <a:buChar char="Ø"/>
              <a:defRPr/>
            </a:pPr>
            <a:r>
              <a:rPr lang="en-US" sz="2100" b="1" dirty="0">
                <a:ea typeface="+mn-ea"/>
              </a:rPr>
              <a:t>D</a:t>
            </a:r>
            <a:r>
              <a:rPr lang="en-US" sz="2100" b="1" dirty="0" smtClean="0">
                <a:ea typeface="+mn-ea"/>
              </a:rPr>
              <a:t>igital signal</a:t>
            </a:r>
          </a:p>
          <a:p>
            <a:pPr lvl="2" eaLnBrk="1" hangingPunct="1">
              <a:buClr>
                <a:schemeClr val="tx2"/>
              </a:buClr>
              <a:buFont typeface="Arial"/>
              <a:buChar char="•"/>
              <a:defRPr/>
            </a:pPr>
            <a:r>
              <a:rPr lang="en-US" sz="2100" dirty="0">
                <a:ea typeface="+mn-ea"/>
              </a:rPr>
              <a:t>S</a:t>
            </a:r>
            <a:r>
              <a:rPr lang="en-US" sz="2100" dirty="0" smtClean="0">
                <a:ea typeface="+mn-ea"/>
              </a:rPr>
              <a:t>ignal intensity maintains a constant level and then abruptly changes to another level</a:t>
            </a:r>
          </a:p>
          <a:p>
            <a:pPr lvl="1" eaLnBrk="1" hangingPunct="1">
              <a:buSzPct val="100000"/>
              <a:buFont typeface="Wingdings" charset="2"/>
              <a:buChar char="Ø"/>
              <a:defRPr/>
            </a:pPr>
            <a:r>
              <a:rPr lang="en-US" sz="2100" b="1" dirty="0">
                <a:ea typeface="+mn-ea"/>
              </a:rPr>
              <a:t>P</a:t>
            </a:r>
            <a:r>
              <a:rPr lang="en-US" sz="2100" b="1" dirty="0" smtClean="0">
                <a:ea typeface="+mn-ea"/>
              </a:rPr>
              <a:t>eriodic signal</a:t>
            </a:r>
          </a:p>
          <a:p>
            <a:pPr lvl="2" eaLnBrk="1" hangingPunct="1">
              <a:buClr>
                <a:schemeClr val="tx2"/>
              </a:buClr>
              <a:buFont typeface="Wingdings" charset="0"/>
              <a:buChar char="n"/>
              <a:defRPr/>
            </a:pPr>
            <a:r>
              <a:rPr lang="en-US" sz="2100" dirty="0">
                <a:ea typeface="+mn-ea"/>
              </a:rPr>
              <a:t>S</a:t>
            </a:r>
            <a:r>
              <a:rPr lang="en-US" sz="2100" dirty="0" smtClean="0">
                <a:ea typeface="+mn-ea"/>
              </a:rPr>
              <a:t>ignal pattern repeats over time</a:t>
            </a:r>
          </a:p>
          <a:p>
            <a:pPr lvl="1" eaLnBrk="1" hangingPunct="1">
              <a:buSzPct val="100000"/>
              <a:buFont typeface="Wingdings" charset="2"/>
              <a:buChar char="Ø"/>
              <a:defRPr/>
            </a:pPr>
            <a:r>
              <a:rPr lang="en-US" sz="2100" b="1" dirty="0">
                <a:ea typeface="+mn-ea"/>
              </a:rPr>
              <a:t>A</a:t>
            </a:r>
            <a:r>
              <a:rPr lang="en-US" sz="2100" b="1" dirty="0" smtClean="0">
                <a:ea typeface="+mn-ea"/>
              </a:rPr>
              <a:t>periodic signal</a:t>
            </a:r>
          </a:p>
          <a:p>
            <a:pPr lvl="2" eaLnBrk="1" hangingPunct="1">
              <a:buClr>
                <a:schemeClr val="tx2"/>
              </a:buClr>
              <a:buFont typeface="Wingdings" charset="0"/>
              <a:buChar char="n"/>
              <a:defRPr/>
            </a:pPr>
            <a:r>
              <a:rPr lang="en-US" sz="2100" dirty="0">
                <a:ea typeface="+mn-ea"/>
              </a:rPr>
              <a:t>P</a:t>
            </a:r>
            <a:r>
              <a:rPr lang="en-US" sz="2100" dirty="0" smtClean="0">
                <a:ea typeface="+mn-ea"/>
              </a:rPr>
              <a:t>attern not repeated over time</a:t>
            </a:r>
          </a:p>
        </p:txBody>
      </p:sp>
      <p:sp>
        <p:nvSpPr>
          <p:cNvPr id="2" name="Slide Number Placeholder 1"/>
          <p:cNvSpPr>
            <a:spLocks noGrp="1"/>
          </p:cNvSpPr>
          <p:nvPr>
            <p:ph type="sldNum" sz="quarter" idx="12"/>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lvl1pPr eaLnBrk="0" hangingPunct="0">
              <a:defRPr sz="2400">
                <a:solidFill>
                  <a:schemeClr val="tx1"/>
                </a:solidFill>
                <a:latin typeface="Tahoma" panose="020B0604030504040204" pitchFamily="34" charset="0"/>
                <a:ea typeface="MS PGothic" panose="020B0600070205080204" pitchFamily="34" charset="-128"/>
              </a:defRPr>
            </a:lvl1pPr>
            <a:lvl2pPr marL="742950" indent="-285750" eaLnBrk="0" hangingPunct="0">
              <a:defRPr sz="2400">
                <a:solidFill>
                  <a:schemeClr val="tx1"/>
                </a:solidFill>
                <a:latin typeface="Tahoma" panose="020B0604030504040204" pitchFamily="34" charset="0"/>
                <a:ea typeface="MS PGothic" panose="020B0600070205080204" pitchFamily="34" charset="-128"/>
              </a:defRPr>
            </a:lvl2pPr>
            <a:lvl3pPr marL="1143000" indent="-228600" eaLnBrk="0" hangingPunct="0">
              <a:defRPr sz="2400">
                <a:solidFill>
                  <a:schemeClr val="tx1"/>
                </a:solidFill>
                <a:latin typeface="Tahoma" panose="020B0604030504040204" pitchFamily="34" charset="0"/>
                <a:ea typeface="MS PGothic" panose="020B0600070205080204" pitchFamily="34" charset="-128"/>
              </a:defRPr>
            </a:lvl3pPr>
            <a:lvl4pPr marL="1600200" indent="-228600" eaLnBrk="0" hangingPunct="0">
              <a:defRPr sz="2400">
                <a:solidFill>
                  <a:schemeClr val="tx1"/>
                </a:solidFill>
                <a:latin typeface="Tahoma" panose="020B0604030504040204" pitchFamily="34" charset="0"/>
                <a:ea typeface="MS PGothic" panose="020B0600070205080204" pitchFamily="34" charset="-128"/>
              </a:defRPr>
            </a:lvl4pPr>
            <a:lvl5pPr marL="2057400" indent="-228600" eaLnBrk="0" hangingPunct="0">
              <a:defRPr sz="2400">
                <a:solidFill>
                  <a:schemeClr val="tx1"/>
                </a:solidFill>
                <a:latin typeface="Tahom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ahom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ahom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ahom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ahoma" panose="020B0604030504040204" pitchFamily="34" charset="0"/>
                <a:ea typeface="MS PGothic" panose="020B0600070205080204" pitchFamily="34" charset="-128"/>
              </a:defRPr>
            </a:lvl9pPr>
          </a:lstStyle>
          <a:p>
            <a:pPr eaLnBrk="1" hangingPunct="1"/>
            <a:fld id="{ACAF9FB2-4237-4EFC-A5EB-8863AF105A76}" type="slidenum">
              <a:rPr lang="en-US" sz="1400"/>
              <a:pPr eaLnBrk="1" hangingPunct="1"/>
              <a:t>7</a:t>
            </a:fld>
            <a:endParaRPr lang="en-US" sz="1400"/>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6" presetClass="emph" presetSubtype="0" fill="hold" nodeType="afterEffect">
                                  <p:stCondLst>
                                    <p:cond delay="500"/>
                                  </p:stCondLst>
                                  <p:iterate type="lt">
                                    <p:tmPct val="4000"/>
                                  </p:iterate>
                                  <p:childTnLst>
                                    <p:set>
                                      <p:cBhvr override="childStyle">
                                        <p:cTn id="6" dur="500" fill="hold"/>
                                        <p:tgtEl>
                                          <p:spTgt spid="56323">
                                            <p:txEl>
                                              <p:pRg st="1" end="1"/>
                                            </p:txEl>
                                          </p:spTgt>
                                        </p:tgtEl>
                                        <p:attrNameLst>
                                          <p:attrName>style.color</p:attrName>
                                        </p:attrNameLst>
                                      </p:cBhvr>
                                      <p:to>
                                        <p:clrVal>
                                          <a:srgbClr val="FFFF00"/>
                                        </p:clrVal>
                                      </p:to>
                                    </p:set>
                                    <p:set>
                                      <p:cBhvr>
                                        <p:cTn id="7" dur="500" fill="hold"/>
                                        <p:tgtEl>
                                          <p:spTgt spid="56323">
                                            <p:txEl>
                                              <p:pRg st="1" end="1"/>
                                            </p:txEl>
                                          </p:spTgt>
                                        </p:tgtEl>
                                        <p:attrNameLst>
                                          <p:attrName>fillcolor</p:attrName>
                                        </p:attrNameLst>
                                      </p:cBhvr>
                                      <p:to>
                                        <p:clrVal>
                                          <a:srgbClr val="FFFF00"/>
                                        </p:clrVal>
                                      </p:to>
                                    </p:set>
                                    <p:set>
                                      <p:cBhvr>
                                        <p:cTn id="8" dur="500" fill="hold"/>
                                        <p:tgtEl>
                                          <p:spTgt spid="56323">
                                            <p:txEl>
                                              <p:pRg st="1" end="1"/>
                                            </p:txEl>
                                          </p:spTgt>
                                        </p:tgtEl>
                                        <p:attrNameLst>
                                          <p:attrName>fill.type</p:attrName>
                                        </p:attrNameLst>
                                      </p:cBhvr>
                                      <p:to>
                                        <p:strVal val="solid"/>
                                      </p:to>
                                    </p:set>
                                  </p:childTnLst>
                                </p:cTn>
                              </p:par>
                            </p:childTnLst>
                          </p:cTn>
                        </p:par>
                        <p:par>
                          <p:cTn id="9" fill="hold" nodeType="afterGroup">
                            <p:stCondLst>
                              <p:cond delay="1220"/>
                            </p:stCondLst>
                            <p:childTnLst>
                              <p:par>
                                <p:cTn id="10" presetID="16" presetClass="emph" presetSubtype="0" fill="hold" nodeType="afterEffect">
                                  <p:stCondLst>
                                    <p:cond delay="500"/>
                                  </p:stCondLst>
                                  <p:iterate type="lt">
                                    <p:tmPct val="4000"/>
                                  </p:iterate>
                                  <p:childTnLst>
                                    <p:set>
                                      <p:cBhvr override="childStyle">
                                        <p:cTn id="11" dur="500" fill="hold"/>
                                        <p:tgtEl>
                                          <p:spTgt spid="56323">
                                            <p:txEl>
                                              <p:pRg st="3" end="3"/>
                                            </p:txEl>
                                          </p:spTgt>
                                        </p:tgtEl>
                                        <p:attrNameLst>
                                          <p:attrName>style.color</p:attrName>
                                        </p:attrNameLst>
                                      </p:cBhvr>
                                      <p:to>
                                        <p:clrVal>
                                          <a:srgbClr val="FFFF00"/>
                                        </p:clrVal>
                                      </p:to>
                                    </p:set>
                                    <p:set>
                                      <p:cBhvr>
                                        <p:cTn id="12" dur="500" fill="hold"/>
                                        <p:tgtEl>
                                          <p:spTgt spid="56323">
                                            <p:txEl>
                                              <p:pRg st="3" end="3"/>
                                            </p:txEl>
                                          </p:spTgt>
                                        </p:tgtEl>
                                        <p:attrNameLst>
                                          <p:attrName>fillcolor</p:attrName>
                                        </p:attrNameLst>
                                      </p:cBhvr>
                                      <p:to>
                                        <p:clrVal>
                                          <a:srgbClr val="FFFF00"/>
                                        </p:clrVal>
                                      </p:to>
                                    </p:set>
                                    <p:set>
                                      <p:cBhvr>
                                        <p:cTn id="13" dur="500" fill="hold"/>
                                        <p:tgtEl>
                                          <p:spTgt spid="56323">
                                            <p:txEl>
                                              <p:pRg st="3" end="3"/>
                                            </p:txEl>
                                          </p:spTgt>
                                        </p:tgtEl>
                                        <p:attrNameLst>
                                          <p:attrName>fill.type</p:attrName>
                                        </p:attrNameLst>
                                      </p:cBhvr>
                                      <p:to>
                                        <p:strVal val="solid"/>
                                      </p:to>
                                    </p:set>
                                  </p:childTnLst>
                                </p:cTn>
                              </p:par>
                            </p:childTnLst>
                          </p:cTn>
                        </p:par>
                        <p:par>
                          <p:cTn id="14" fill="hold" nodeType="afterGroup">
                            <p:stCondLst>
                              <p:cond delay="2460"/>
                            </p:stCondLst>
                            <p:childTnLst>
                              <p:par>
                                <p:cTn id="15" presetID="16" presetClass="emph" presetSubtype="0" fill="hold" nodeType="afterEffect">
                                  <p:stCondLst>
                                    <p:cond delay="500"/>
                                  </p:stCondLst>
                                  <p:iterate type="lt">
                                    <p:tmPct val="4000"/>
                                  </p:iterate>
                                  <p:childTnLst>
                                    <p:set>
                                      <p:cBhvr override="childStyle">
                                        <p:cTn id="16" dur="500" fill="hold"/>
                                        <p:tgtEl>
                                          <p:spTgt spid="56323">
                                            <p:txEl>
                                              <p:pRg st="5" end="5"/>
                                            </p:txEl>
                                          </p:spTgt>
                                        </p:tgtEl>
                                        <p:attrNameLst>
                                          <p:attrName>style.color</p:attrName>
                                        </p:attrNameLst>
                                      </p:cBhvr>
                                      <p:to>
                                        <p:clrVal>
                                          <a:srgbClr val="FFFF00"/>
                                        </p:clrVal>
                                      </p:to>
                                    </p:set>
                                    <p:set>
                                      <p:cBhvr>
                                        <p:cTn id="17" dur="500" fill="hold"/>
                                        <p:tgtEl>
                                          <p:spTgt spid="56323">
                                            <p:txEl>
                                              <p:pRg st="5" end="5"/>
                                            </p:txEl>
                                          </p:spTgt>
                                        </p:tgtEl>
                                        <p:attrNameLst>
                                          <p:attrName>fillcolor</p:attrName>
                                        </p:attrNameLst>
                                      </p:cBhvr>
                                      <p:to>
                                        <p:clrVal>
                                          <a:srgbClr val="FFFF00"/>
                                        </p:clrVal>
                                      </p:to>
                                    </p:set>
                                    <p:set>
                                      <p:cBhvr>
                                        <p:cTn id="18" dur="500" fill="hold"/>
                                        <p:tgtEl>
                                          <p:spTgt spid="56323">
                                            <p:txEl>
                                              <p:pRg st="5" end="5"/>
                                            </p:txEl>
                                          </p:spTgt>
                                        </p:tgtEl>
                                        <p:attrNameLst>
                                          <p:attrName>fill.type</p:attrName>
                                        </p:attrNameLst>
                                      </p:cBhvr>
                                      <p:to>
                                        <p:strVal val="solid"/>
                                      </p:to>
                                    </p:set>
                                  </p:childTnLst>
                                </p:cTn>
                              </p:par>
                            </p:childTnLst>
                          </p:cTn>
                        </p:par>
                        <p:par>
                          <p:cTn id="19" fill="hold" nodeType="afterGroup">
                            <p:stCondLst>
                              <p:cond delay="3720"/>
                            </p:stCondLst>
                            <p:childTnLst>
                              <p:par>
                                <p:cTn id="20" presetID="16" presetClass="emph" presetSubtype="0" fill="hold" nodeType="afterEffect">
                                  <p:stCondLst>
                                    <p:cond delay="500"/>
                                  </p:stCondLst>
                                  <p:iterate type="lt">
                                    <p:tmPct val="4000"/>
                                  </p:iterate>
                                  <p:childTnLst>
                                    <p:set>
                                      <p:cBhvr override="childStyle">
                                        <p:cTn id="21" dur="500" fill="hold"/>
                                        <p:tgtEl>
                                          <p:spTgt spid="56323">
                                            <p:txEl>
                                              <p:pRg st="7" end="7"/>
                                            </p:txEl>
                                          </p:spTgt>
                                        </p:tgtEl>
                                        <p:attrNameLst>
                                          <p:attrName>style.color</p:attrName>
                                        </p:attrNameLst>
                                      </p:cBhvr>
                                      <p:to>
                                        <p:clrVal>
                                          <a:srgbClr val="FFFF00"/>
                                        </p:clrVal>
                                      </p:to>
                                    </p:set>
                                    <p:set>
                                      <p:cBhvr>
                                        <p:cTn id="22" dur="500" fill="hold"/>
                                        <p:tgtEl>
                                          <p:spTgt spid="56323">
                                            <p:txEl>
                                              <p:pRg st="7" end="7"/>
                                            </p:txEl>
                                          </p:spTgt>
                                        </p:tgtEl>
                                        <p:attrNameLst>
                                          <p:attrName>fillcolor</p:attrName>
                                        </p:attrNameLst>
                                      </p:cBhvr>
                                      <p:to>
                                        <p:clrVal>
                                          <a:srgbClr val="FFFF00"/>
                                        </p:clrVal>
                                      </p:to>
                                    </p:set>
                                    <p:set>
                                      <p:cBhvr>
                                        <p:cTn id="23" dur="500" fill="hold"/>
                                        <p:tgtEl>
                                          <p:spTgt spid="56323">
                                            <p:txEl>
                                              <p:pRg st="7" end="7"/>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p:txBody>
          <a:bodyPr/>
          <a:lstStyle/>
          <a:p>
            <a:pPr eaLnBrk="1" hangingPunct="1">
              <a:defRPr/>
            </a:pPr>
            <a:r>
              <a:rPr kumimoji="1" lang="en-US" dirty="0">
                <a:ea typeface="+mj-ea"/>
                <a:cs typeface="+mj-cs"/>
              </a:rPr>
              <a:t>Sine Wave</a:t>
            </a:r>
          </a:p>
        </p:txBody>
      </p:sp>
      <p:sp>
        <p:nvSpPr>
          <p:cNvPr id="59395" name="Rectangle 3"/>
          <p:cNvSpPr>
            <a:spLocks noGrp="1" noChangeArrowheads="1"/>
          </p:cNvSpPr>
          <p:nvPr>
            <p:ph type="body" idx="1"/>
          </p:nvPr>
        </p:nvSpPr>
        <p:spPr>
          <a:xfrm>
            <a:off x="0" y="2286000"/>
            <a:ext cx="9144000" cy="4454525"/>
          </a:xfrm>
        </p:spPr>
        <p:txBody>
          <a:bodyPr/>
          <a:lstStyle/>
          <a:p>
            <a:r>
              <a:rPr lang="en-US" sz="2800" dirty="0"/>
              <a:t>A general sine wave can </a:t>
            </a:r>
            <a:r>
              <a:rPr lang="en-US" sz="2800" dirty="0" smtClean="0"/>
              <a:t>be represented </a:t>
            </a:r>
            <a:r>
              <a:rPr lang="en-US" sz="2800" dirty="0"/>
              <a:t>by three parameters</a:t>
            </a:r>
            <a:endParaRPr kumimoji="1" lang="en-US" sz="2800" b="1" dirty="0" smtClean="0">
              <a:ea typeface="+mn-ea"/>
              <a:cs typeface="+mn-cs"/>
            </a:endParaRPr>
          </a:p>
          <a:p>
            <a:pPr lvl="1" eaLnBrk="1" hangingPunct="1">
              <a:lnSpc>
                <a:spcPct val="90000"/>
              </a:lnSpc>
              <a:buFont typeface="Wingdings" charset="0"/>
              <a:buChar char="n"/>
              <a:defRPr/>
            </a:pPr>
            <a:r>
              <a:rPr kumimoji="1" lang="en-US" sz="2400" b="1" dirty="0" smtClean="0">
                <a:ea typeface="+mn-ea"/>
                <a:cs typeface="+mn-cs"/>
              </a:rPr>
              <a:t>Peak amplitude (A)</a:t>
            </a:r>
          </a:p>
          <a:p>
            <a:pPr lvl="2" eaLnBrk="1" hangingPunct="1">
              <a:lnSpc>
                <a:spcPct val="90000"/>
              </a:lnSpc>
              <a:buFont typeface="Wingdings" charset="0"/>
              <a:buChar char="n"/>
              <a:defRPr/>
            </a:pPr>
            <a:r>
              <a:rPr kumimoji="1" lang="en-US" sz="2000" dirty="0">
                <a:ea typeface="+mn-ea"/>
              </a:rPr>
              <a:t>M</a:t>
            </a:r>
            <a:r>
              <a:rPr kumimoji="1" lang="en-US" sz="2000" dirty="0" smtClean="0">
                <a:ea typeface="+mn-ea"/>
              </a:rPr>
              <a:t>aximum strength of signal</a:t>
            </a:r>
          </a:p>
          <a:p>
            <a:pPr lvl="2" eaLnBrk="1" hangingPunct="1">
              <a:lnSpc>
                <a:spcPct val="90000"/>
              </a:lnSpc>
              <a:buFont typeface="Wingdings" charset="0"/>
              <a:buChar char="n"/>
              <a:defRPr/>
            </a:pPr>
            <a:r>
              <a:rPr kumimoji="1" lang="en-US" sz="2000" dirty="0">
                <a:ea typeface="+mn-ea"/>
              </a:rPr>
              <a:t>T</a:t>
            </a:r>
            <a:r>
              <a:rPr kumimoji="1" lang="en-US" sz="2000" dirty="0" smtClean="0">
                <a:ea typeface="+mn-ea"/>
              </a:rPr>
              <a:t>ypically measured in volts</a:t>
            </a:r>
          </a:p>
          <a:p>
            <a:pPr lvl="1" eaLnBrk="1" hangingPunct="1">
              <a:lnSpc>
                <a:spcPct val="90000"/>
              </a:lnSpc>
              <a:buFont typeface="Wingdings" charset="0"/>
              <a:buChar char="n"/>
              <a:defRPr/>
            </a:pPr>
            <a:r>
              <a:rPr kumimoji="1" lang="en-US" sz="2400" b="1" dirty="0">
                <a:ea typeface="+mn-ea"/>
                <a:cs typeface="+mn-cs"/>
              </a:rPr>
              <a:t>F</a:t>
            </a:r>
            <a:r>
              <a:rPr kumimoji="1" lang="en-US" sz="2400" b="1" dirty="0" smtClean="0">
                <a:ea typeface="+mn-ea"/>
                <a:cs typeface="+mn-cs"/>
              </a:rPr>
              <a:t>requency (f)</a:t>
            </a:r>
          </a:p>
          <a:p>
            <a:pPr lvl="2" eaLnBrk="1" hangingPunct="1">
              <a:lnSpc>
                <a:spcPct val="90000"/>
              </a:lnSpc>
              <a:buFont typeface="Wingdings" charset="0"/>
              <a:buChar char="n"/>
              <a:defRPr/>
            </a:pPr>
            <a:r>
              <a:rPr kumimoji="1" lang="en-US" sz="2000" dirty="0">
                <a:ea typeface="+mn-ea"/>
              </a:rPr>
              <a:t>R</a:t>
            </a:r>
            <a:r>
              <a:rPr kumimoji="1" lang="en-US" sz="2000" dirty="0" smtClean="0">
                <a:ea typeface="+mn-ea"/>
              </a:rPr>
              <a:t>ate at which the signal repeats</a:t>
            </a:r>
          </a:p>
          <a:p>
            <a:pPr lvl="2" eaLnBrk="1" hangingPunct="1">
              <a:lnSpc>
                <a:spcPct val="90000"/>
              </a:lnSpc>
              <a:buFont typeface="Wingdings" charset="0"/>
              <a:buChar char="n"/>
              <a:defRPr/>
            </a:pPr>
            <a:r>
              <a:rPr kumimoji="1" lang="en-US" sz="2000" dirty="0" smtClean="0">
                <a:ea typeface="+mn-ea"/>
              </a:rPr>
              <a:t>Hertz (Hz) or cycles per second</a:t>
            </a:r>
          </a:p>
          <a:p>
            <a:pPr lvl="2" eaLnBrk="1" hangingPunct="1">
              <a:lnSpc>
                <a:spcPct val="90000"/>
              </a:lnSpc>
              <a:buFont typeface="Wingdings" charset="0"/>
              <a:buChar char="n"/>
              <a:defRPr/>
            </a:pPr>
            <a:r>
              <a:rPr kumimoji="1" lang="en-US" sz="2000" dirty="0">
                <a:ea typeface="+mn-ea"/>
              </a:rPr>
              <a:t>P</a:t>
            </a:r>
            <a:r>
              <a:rPr kumimoji="1" lang="en-US" sz="2000" dirty="0" smtClean="0">
                <a:ea typeface="+mn-ea"/>
              </a:rPr>
              <a:t>eriod (T) is the amount of time for one repetition</a:t>
            </a:r>
          </a:p>
          <a:p>
            <a:pPr lvl="2" eaLnBrk="1" hangingPunct="1">
              <a:lnSpc>
                <a:spcPct val="90000"/>
              </a:lnSpc>
              <a:buFont typeface="Wingdings" charset="0"/>
              <a:buChar char="n"/>
              <a:defRPr/>
            </a:pPr>
            <a:r>
              <a:rPr kumimoji="1" lang="en-US" sz="2000" dirty="0" smtClean="0">
                <a:ea typeface="+mn-ea"/>
              </a:rPr>
              <a:t>T = 1/f</a:t>
            </a:r>
          </a:p>
          <a:p>
            <a:pPr lvl="1" eaLnBrk="1" hangingPunct="1">
              <a:lnSpc>
                <a:spcPct val="90000"/>
              </a:lnSpc>
              <a:buFont typeface="Wingdings" charset="0"/>
              <a:buChar char="n"/>
              <a:defRPr/>
            </a:pPr>
            <a:r>
              <a:rPr kumimoji="1" lang="en-US" sz="2400" b="1" dirty="0">
                <a:ea typeface="+mn-ea"/>
                <a:cs typeface="+mn-cs"/>
              </a:rPr>
              <a:t>P</a:t>
            </a:r>
            <a:r>
              <a:rPr kumimoji="1" lang="en-US" sz="2400" b="1" dirty="0" smtClean="0">
                <a:ea typeface="+mn-ea"/>
                <a:cs typeface="+mn-cs"/>
              </a:rPr>
              <a:t>hase (</a:t>
            </a:r>
            <a:r>
              <a:rPr kumimoji="1" lang="en-US" sz="2400" b="1" dirty="0" smtClean="0">
                <a:ea typeface="+mn-ea"/>
                <a:cs typeface="+mn-cs"/>
                <a:sym typeface="Symbol" pitchFamily="-110" charset="2"/>
              </a:rPr>
              <a:t>)</a:t>
            </a:r>
          </a:p>
          <a:p>
            <a:pPr lvl="2" eaLnBrk="1" hangingPunct="1">
              <a:lnSpc>
                <a:spcPct val="90000"/>
              </a:lnSpc>
              <a:buFont typeface="Wingdings" charset="0"/>
              <a:buChar char="n"/>
              <a:defRPr/>
            </a:pPr>
            <a:r>
              <a:rPr kumimoji="1" lang="en-US" sz="2000" dirty="0">
                <a:ea typeface="+mn-ea"/>
              </a:rPr>
              <a:t>R</a:t>
            </a:r>
            <a:r>
              <a:rPr kumimoji="1" lang="en-US" sz="2000" dirty="0" smtClean="0">
                <a:ea typeface="+mn-ea"/>
              </a:rPr>
              <a:t>elative position in time within a single period of signal</a:t>
            </a:r>
          </a:p>
        </p:txBody>
      </p:sp>
      <p:sp>
        <p:nvSpPr>
          <p:cNvPr id="4" name="TextBox 3"/>
          <p:cNvSpPr txBox="1"/>
          <p:nvPr/>
        </p:nvSpPr>
        <p:spPr>
          <a:xfrm>
            <a:off x="4038600" y="1143000"/>
            <a:ext cx="4572000" cy="523875"/>
          </a:xfrm>
          <a:prstGeom prst="rect">
            <a:avLst/>
          </a:prstGeom>
          <a:noFill/>
        </p:spPr>
        <p:txBody>
          <a:bodyPr>
            <a:spAutoFit/>
          </a:bodyPr>
          <a:lstStyle>
            <a:lvl1pPr eaLnBrk="0" hangingPunct="0">
              <a:defRPr sz="2400">
                <a:solidFill>
                  <a:schemeClr val="tx1"/>
                </a:solidFill>
                <a:latin typeface="Tahoma" panose="020B0604030504040204" pitchFamily="34" charset="0"/>
                <a:ea typeface="MS PGothic" panose="020B0600070205080204" pitchFamily="34" charset="-128"/>
              </a:defRPr>
            </a:lvl1pPr>
            <a:lvl2pPr marL="742950" indent="-285750" eaLnBrk="0" hangingPunct="0">
              <a:defRPr sz="2400">
                <a:solidFill>
                  <a:schemeClr val="tx1"/>
                </a:solidFill>
                <a:latin typeface="Tahoma" panose="020B0604030504040204" pitchFamily="34" charset="0"/>
                <a:ea typeface="MS PGothic" panose="020B0600070205080204" pitchFamily="34" charset="-128"/>
              </a:defRPr>
            </a:lvl2pPr>
            <a:lvl3pPr marL="1143000" indent="-228600" eaLnBrk="0" hangingPunct="0">
              <a:defRPr sz="2400">
                <a:solidFill>
                  <a:schemeClr val="tx1"/>
                </a:solidFill>
                <a:latin typeface="Tahoma" panose="020B0604030504040204" pitchFamily="34" charset="0"/>
                <a:ea typeface="MS PGothic" panose="020B0600070205080204" pitchFamily="34" charset="-128"/>
              </a:defRPr>
            </a:lvl3pPr>
            <a:lvl4pPr marL="1600200" indent="-228600" eaLnBrk="0" hangingPunct="0">
              <a:defRPr sz="2400">
                <a:solidFill>
                  <a:schemeClr val="tx1"/>
                </a:solidFill>
                <a:latin typeface="Tahoma" panose="020B0604030504040204" pitchFamily="34" charset="0"/>
                <a:ea typeface="MS PGothic" panose="020B0600070205080204" pitchFamily="34" charset="-128"/>
              </a:defRPr>
            </a:lvl4pPr>
            <a:lvl5pPr marL="2057400" indent="-228600" eaLnBrk="0" hangingPunct="0">
              <a:defRPr sz="2400">
                <a:solidFill>
                  <a:schemeClr val="tx1"/>
                </a:solidFill>
                <a:latin typeface="Tahom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ahom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ahom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ahom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ahoma" panose="020B0604030504040204" pitchFamily="34" charset="0"/>
                <a:ea typeface="MS PGothic" panose="020B0600070205080204" pitchFamily="34" charset="-128"/>
              </a:defRPr>
            </a:lvl9pPr>
          </a:lstStyle>
          <a:p>
            <a:pPr eaLnBrk="1" hangingPunct="1"/>
            <a:r>
              <a:rPr kumimoji="1" lang="en-US" sz="2800">
                <a:effectLst>
                  <a:outerShdw blurRad="38100" dist="38100" dir="2700000" algn="tl">
                    <a:srgbClr val="C0C0C0"/>
                  </a:outerShdw>
                </a:effectLst>
                <a:latin typeface="Arial" panose="020B0604020202020204" pitchFamily="34" charset="0"/>
              </a:rPr>
              <a:t>(periodic continuous signal)</a:t>
            </a:r>
          </a:p>
        </p:txBody>
      </p:sp>
      <p:sp>
        <p:nvSpPr>
          <p:cNvPr id="2" name="Slide Number Placeholder 1"/>
          <p:cNvSpPr>
            <a:spLocks noGrp="1"/>
          </p:cNvSpPr>
          <p:nvPr>
            <p:ph type="sldNum" sz="quarter" idx="12"/>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lvl1pPr eaLnBrk="0" hangingPunct="0">
              <a:defRPr sz="2400">
                <a:solidFill>
                  <a:schemeClr val="tx1"/>
                </a:solidFill>
                <a:latin typeface="Tahoma" panose="020B0604030504040204" pitchFamily="34" charset="0"/>
                <a:ea typeface="MS PGothic" panose="020B0600070205080204" pitchFamily="34" charset="-128"/>
              </a:defRPr>
            </a:lvl1pPr>
            <a:lvl2pPr marL="742950" indent="-285750" eaLnBrk="0" hangingPunct="0">
              <a:defRPr sz="2400">
                <a:solidFill>
                  <a:schemeClr val="tx1"/>
                </a:solidFill>
                <a:latin typeface="Tahoma" panose="020B0604030504040204" pitchFamily="34" charset="0"/>
                <a:ea typeface="MS PGothic" panose="020B0600070205080204" pitchFamily="34" charset="-128"/>
              </a:defRPr>
            </a:lvl2pPr>
            <a:lvl3pPr marL="1143000" indent="-228600" eaLnBrk="0" hangingPunct="0">
              <a:defRPr sz="2400">
                <a:solidFill>
                  <a:schemeClr val="tx1"/>
                </a:solidFill>
                <a:latin typeface="Tahoma" panose="020B0604030504040204" pitchFamily="34" charset="0"/>
                <a:ea typeface="MS PGothic" panose="020B0600070205080204" pitchFamily="34" charset="-128"/>
              </a:defRPr>
            </a:lvl3pPr>
            <a:lvl4pPr marL="1600200" indent="-228600" eaLnBrk="0" hangingPunct="0">
              <a:defRPr sz="2400">
                <a:solidFill>
                  <a:schemeClr val="tx1"/>
                </a:solidFill>
                <a:latin typeface="Tahoma" panose="020B0604030504040204" pitchFamily="34" charset="0"/>
                <a:ea typeface="MS PGothic" panose="020B0600070205080204" pitchFamily="34" charset="-128"/>
              </a:defRPr>
            </a:lvl4pPr>
            <a:lvl5pPr marL="2057400" indent="-228600" eaLnBrk="0" hangingPunct="0">
              <a:defRPr sz="2400">
                <a:solidFill>
                  <a:schemeClr val="tx1"/>
                </a:solidFill>
                <a:latin typeface="Tahom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ahom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ahom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ahom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ahoma" panose="020B0604030504040204" pitchFamily="34" charset="0"/>
                <a:ea typeface="MS PGothic" panose="020B0600070205080204" pitchFamily="34" charset="-128"/>
              </a:defRPr>
            </a:lvl9pPr>
          </a:lstStyle>
          <a:p>
            <a:pPr eaLnBrk="1" hangingPunct="1"/>
            <a:fld id="{660CD667-9BF6-451F-BE9D-3BCD6606CB2D}" type="slidenum">
              <a:rPr lang="en-US" sz="1400"/>
              <a:pPr eaLnBrk="1" hangingPunct="1"/>
              <a:t>8</a:t>
            </a:fld>
            <a:endParaRPr lang="en-US" sz="1400"/>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2" presetClass="emph" presetSubtype="0" fill="hold" nodeType="withEffect">
                                  <p:stCondLst>
                                    <p:cond delay="0"/>
                                  </p:stCondLst>
                                  <p:childTnLst>
                                    <p:animClr clrSpc="rgb" dir="cw">
                                      <p:cBhvr override="childStyle">
                                        <p:cTn id="6" dur="200" fill="hold"/>
                                        <p:tgtEl>
                                          <p:spTgt spid="59395">
                                            <p:txEl>
                                              <p:pRg st="2" end="2"/>
                                            </p:txEl>
                                          </p:spTgt>
                                        </p:tgtEl>
                                        <p:attrNameLst>
                                          <p:attrName>style.color</p:attrName>
                                        </p:attrNameLst>
                                      </p:cBhvr>
                                      <p:to>
                                        <a:schemeClr val="accent2"/>
                                      </p:to>
                                    </p:animClr>
                                    <p:animClr clrSpc="rgb" dir="cw">
                                      <p:cBhvr>
                                        <p:cTn id="7" dur="200" fill="hold"/>
                                        <p:tgtEl>
                                          <p:spTgt spid="59395">
                                            <p:txEl>
                                              <p:pRg st="2" end="2"/>
                                            </p:txEl>
                                          </p:spTgt>
                                        </p:tgtEl>
                                        <p:attrNameLst>
                                          <p:attrName>fillcolor</p:attrName>
                                        </p:attrNameLst>
                                      </p:cBhvr>
                                      <p:to>
                                        <a:schemeClr val="accent2"/>
                                      </p:to>
                                    </p:animClr>
                                    <p:set>
                                      <p:cBhvr>
                                        <p:cTn id="8" dur="200" fill="hold"/>
                                        <p:tgtEl>
                                          <p:spTgt spid="59395">
                                            <p:txEl>
                                              <p:pRg st="2" end="2"/>
                                            </p:txEl>
                                          </p:spTgt>
                                        </p:tgtEl>
                                        <p:attrNameLst>
                                          <p:attrName>fill.type</p:attrName>
                                        </p:attrNameLst>
                                      </p:cBhvr>
                                      <p:to>
                                        <p:strVal val="solid"/>
                                      </p:to>
                                    </p:set>
                                    <p:set>
                                      <p:cBhvr>
                                        <p:cTn id="9" dur="200" fill="hold"/>
                                        <p:tgtEl>
                                          <p:spTgt spid="59395">
                                            <p:txEl>
                                              <p:pRg st="2" end="2"/>
                                            </p:txEl>
                                          </p:spTgt>
                                        </p:tgtEl>
                                        <p:attrNameLst>
                                          <p:attrName>fill.on</p:attrName>
                                        </p:attrNameLst>
                                      </p:cBhvr>
                                      <p:to>
                                        <p:strVal val="true"/>
                                      </p:to>
                                    </p:set>
                                    <p:animRot by="120000">
                                      <p:cBhvr>
                                        <p:cTn id="10" dur="200" fill="hold">
                                          <p:stCondLst>
                                            <p:cond delay="0"/>
                                          </p:stCondLst>
                                        </p:cTn>
                                        <p:tgtEl>
                                          <p:spTgt spid="59395">
                                            <p:txEl>
                                              <p:pRg st="2" end="2"/>
                                            </p:txEl>
                                          </p:spTgt>
                                        </p:tgtEl>
                                        <p:attrNameLst>
                                          <p:attrName>r</p:attrName>
                                        </p:attrNameLst>
                                      </p:cBhvr>
                                    </p:animRot>
                                    <p:animRot by="-240000">
                                      <p:cBhvr>
                                        <p:cTn id="11" dur="400" fill="hold">
                                          <p:stCondLst>
                                            <p:cond delay="400"/>
                                          </p:stCondLst>
                                        </p:cTn>
                                        <p:tgtEl>
                                          <p:spTgt spid="59395">
                                            <p:txEl>
                                              <p:pRg st="2" end="2"/>
                                            </p:txEl>
                                          </p:spTgt>
                                        </p:tgtEl>
                                        <p:attrNameLst>
                                          <p:attrName>r</p:attrName>
                                        </p:attrNameLst>
                                      </p:cBhvr>
                                    </p:animRot>
                                    <p:animRot by="240000">
                                      <p:cBhvr>
                                        <p:cTn id="12" dur="400" fill="hold">
                                          <p:stCondLst>
                                            <p:cond delay="800"/>
                                          </p:stCondLst>
                                        </p:cTn>
                                        <p:tgtEl>
                                          <p:spTgt spid="59395">
                                            <p:txEl>
                                              <p:pRg st="2" end="2"/>
                                            </p:txEl>
                                          </p:spTgt>
                                        </p:tgtEl>
                                        <p:attrNameLst>
                                          <p:attrName>r</p:attrName>
                                        </p:attrNameLst>
                                      </p:cBhvr>
                                    </p:animRot>
                                    <p:animRot by="-240000">
                                      <p:cBhvr>
                                        <p:cTn id="13" dur="400" fill="hold">
                                          <p:stCondLst>
                                            <p:cond delay="1200"/>
                                          </p:stCondLst>
                                        </p:cTn>
                                        <p:tgtEl>
                                          <p:spTgt spid="59395">
                                            <p:txEl>
                                              <p:pRg st="2" end="2"/>
                                            </p:txEl>
                                          </p:spTgt>
                                        </p:tgtEl>
                                        <p:attrNameLst>
                                          <p:attrName>r</p:attrName>
                                        </p:attrNameLst>
                                      </p:cBhvr>
                                    </p:animRot>
                                    <p:animRot by="120000">
                                      <p:cBhvr>
                                        <p:cTn id="14" dur="400" fill="hold">
                                          <p:stCondLst>
                                            <p:cond delay="1600"/>
                                          </p:stCondLst>
                                        </p:cTn>
                                        <p:tgtEl>
                                          <p:spTgt spid="59395">
                                            <p:txEl>
                                              <p:pRg st="2" end="2"/>
                                            </p:txEl>
                                          </p:spTgt>
                                        </p:tgtEl>
                                        <p:attrNameLst>
                                          <p:attrName>r</p:attrName>
                                        </p:attrNameLst>
                                      </p:cBhvr>
                                    </p:animRot>
                                  </p:childTnLst>
                                </p:cTn>
                              </p:par>
                            </p:childTnLst>
                          </p:cTn>
                        </p:par>
                        <p:par>
                          <p:cTn id="15" fill="hold" nodeType="afterGroup">
                            <p:stCondLst>
                              <p:cond delay="2000"/>
                            </p:stCondLst>
                            <p:childTnLst>
                              <p:par>
                                <p:cTn id="16" presetID="32" presetClass="emph" presetSubtype="0" fill="hold" nodeType="afterEffect">
                                  <p:stCondLst>
                                    <p:cond delay="0"/>
                                  </p:stCondLst>
                                  <p:childTnLst>
                                    <p:animClr clrSpc="rgb" dir="cw">
                                      <p:cBhvr override="childStyle">
                                        <p:cTn id="17" dur="200" fill="hold"/>
                                        <p:tgtEl>
                                          <p:spTgt spid="59395">
                                            <p:txEl>
                                              <p:pRg st="3" end="3"/>
                                            </p:txEl>
                                          </p:spTgt>
                                        </p:tgtEl>
                                        <p:attrNameLst>
                                          <p:attrName>style.color</p:attrName>
                                        </p:attrNameLst>
                                      </p:cBhvr>
                                      <p:to>
                                        <a:srgbClr val="FFFF66"/>
                                      </p:to>
                                    </p:animClr>
                                    <p:animClr clrSpc="rgb" dir="cw">
                                      <p:cBhvr>
                                        <p:cTn id="18" dur="200" fill="hold"/>
                                        <p:tgtEl>
                                          <p:spTgt spid="59395">
                                            <p:txEl>
                                              <p:pRg st="3" end="3"/>
                                            </p:txEl>
                                          </p:spTgt>
                                        </p:tgtEl>
                                        <p:attrNameLst>
                                          <p:attrName>fillcolor</p:attrName>
                                        </p:attrNameLst>
                                      </p:cBhvr>
                                      <p:to>
                                        <a:srgbClr val="FFFF66"/>
                                      </p:to>
                                    </p:animClr>
                                    <p:set>
                                      <p:cBhvr>
                                        <p:cTn id="19" dur="200" fill="hold"/>
                                        <p:tgtEl>
                                          <p:spTgt spid="59395">
                                            <p:txEl>
                                              <p:pRg st="3" end="3"/>
                                            </p:txEl>
                                          </p:spTgt>
                                        </p:tgtEl>
                                        <p:attrNameLst>
                                          <p:attrName>fill.type</p:attrName>
                                        </p:attrNameLst>
                                      </p:cBhvr>
                                      <p:to>
                                        <p:strVal val="solid"/>
                                      </p:to>
                                    </p:set>
                                    <p:set>
                                      <p:cBhvr>
                                        <p:cTn id="20" dur="200" fill="hold"/>
                                        <p:tgtEl>
                                          <p:spTgt spid="59395">
                                            <p:txEl>
                                              <p:pRg st="3" end="3"/>
                                            </p:txEl>
                                          </p:spTgt>
                                        </p:tgtEl>
                                        <p:attrNameLst>
                                          <p:attrName>fill.on</p:attrName>
                                        </p:attrNameLst>
                                      </p:cBhvr>
                                      <p:to>
                                        <p:strVal val="true"/>
                                      </p:to>
                                    </p:set>
                                    <p:animRot by="120000">
                                      <p:cBhvr>
                                        <p:cTn id="21" dur="200" fill="hold">
                                          <p:stCondLst>
                                            <p:cond delay="0"/>
                                          </p:stCondLst>
                                        </p:cTn>
                                        <p:tgtEl>
                                          <p:spTgt spid="59395">
                                            <p:txEl>
                                              <p:pRg st="3" end="3"/>
                                            </p:txEl>
                                          </p:spTgt>
                                        </p:tgtEl>
                                        <p:attrNameLst>
                                          <p:attrName>r</p:attrName>
                                        </p:attrNameLst>
                                      </p:cBhvr>
                                    </p:animRot>
                                    <p:animRot by="-240000">
                                      <p:cBhvr>
                                        <p:cTn id="22" dur="400" fill="hold">
                                          <p:stCondLst>
                                            <p:cond delay="400"/>
                                          </p:stCondLst>
                                        </p:cTn>
                                        <p:tgtEl>
                                          <p:spTgt spid="59395">
                                            <p:txEl>
                                              <p:pRg st="3" end="3"/>
                                            </p:txEl>
                                          </p:spTgt>
                                        </p:tgtEl>
                                        <p:attrNameLst>
                                          <p:attrName>r</p:attrName>
                                        </p:attrNameLst>
                                      </p:cBhvr>
                                    </p:animRot>
                                    <p:animRot by="240000">
                                      <p:cBhvr>
                                        <p:cTn id="23" dur="400" fill="hold">
                                          <p:stCondLst>
                                            <p:cond delay="800"/>
                                          </p:stCondLst>
                                        </p:cTn>
                                        <p:tgtEl>
                                          <p:spTgt spid="59395">
                                            <p:txEl>
                                              <p:pRg st="3" end="3"/>
                                            </p:txEl>
                                          </p:spTgt>
                                        </p:tgtEl>
                                        <p:attrNameLst>
                                          <p:attrName>r</p:attrName>
                                        </p:attrNameLst>
                                      </p:cBhvr>
                                    </p:animRot>
                                    <p:animRot by="-240000">
                                      <p:cBhvr>
                                        <p:cTn id="24" dur="400" fill="hold">
                                          <p:stCondLst>
                                            <p:cond delay="1200"/>
                                          </p:stCondLst>
                                        </p:cTn>
                                        <p:tgtEl>
                                          <p:spTgt spid="59395">
                                            <p:txEl>
                                              <p:pRg st="3" end="3"/>
                                            </p:txEl>
                                          </p:spTgt>
                                        </p:tgtEl>
                                        <p:attrNameLst>
                                          <p:attrName>r</p:attrName>
                                        </p:attrNameLst>
                                      </p:cBhvr>
                                    </p:animRot>
                                    <p:animRot by="120000">
                                      <p:cBhvr>
                                        <p:cTn id="25" dur="400" fill="hold">
                                          <p:stCondLst>
                                            <p:cond delay="1600"/>
                                          </p:stCondLst>
                                        </p:cTn>
                                        <p:tgtEl>
                                          <p:spTgt spid="59395">
                                            <p:txEl>
                                              <p:pRg st="3" end="3"/>
                                            </p:txEl>
                                          </p:spTgt>
                                        </p:tgtEl>
                                        <p:attrNameLst>
                                          <p:attrName>r</p:attrName>
                                        </p:attrNameLst>
                                      </p:cBhvr>
                                    </p:animRot>
                                  </p:childTnLst>
                                </p:cTn>
                              </p:par>
                            </p:childTnLst>
                          </p:cTn>
                        </p:par>
                        <p:par>
                          <p:cTn id="26" fill="hold" nodeType="afterGroup">
                            <p:stCondLst>
                              <p:cond delay="4000"/>
                            </p:stCondLst>
                            <p:childTnLst>
                              <p:par>
                                <p:cTn id="27" presetID="32" presetClass="emph" presetSubtype="0" fill="hold" nodeType="afterEffect">
                                  <p:stCondLst>
                                    <p:cond delay="0"/>
                                  </p:stCondLst>
                                  <p:childTnLst>
                                    <p:animClr clrSpc="rgb" dir="cw">
                                      <p:cBhvr override="childStyle">
                                        <p:cTn id="28" dur="200" fill="hold"/>
                                        <p:tgtEl>
                                          <p:spTgt spid="59395">
                                            <p:txEl>
                                              <p:pRg st="5" end="5"/>
                                            </p:txEl>
                                          </p:spTgt>
                                        </p:tgtEl>
                                        <p:attrNameLst>
                                          <p:attrName>style.color</p:attrName>
                                        </p:attrNameLst>
                                      </p:cBhvr>
                                      <p:to>
                                        <a:srgbClr val="CC00CC"/>
                                      </p:to>
                                    </p:animClr>
                                    <p:animClr clrSpc="rgb" dir="cw">
                                      <p:cBhvr>
                                        <p:cTn id="29" dur="200" fill="hold"/>
                                        <p:tgtEl>
                                          <p:spTgt spid="59395">
                                            <p:txEl>
                                              <p:pRg st="5" end="5"/>
                                            </p:txEl>
                                          </p:spTgt>
                                        </p:tgtEl>
                                        <p:attrNameLst>
                                          <p:attrName>fillcolor</p:attrName>
                                        </p:attrNameLst>
                                      </p:cBhvr>
                                      <p:to>
                                        <a:srgbClr val="CC00CC"/>
                                      </p:to>
                                    </p:animClr>
                                    <p:set>
                                      <p:cBhvr>
                                        <p:cTn id="30" dur="200" fill="hold"/>
                                        <p:tgtEl>
                                          <p:spTgt spid="59395">
                                            <p:txEl>
                                              <p:pRg st="5" end="5"/>
                                            </p:txEl>
                                          </p:spTgt>
                                        </p:tgtEl>
                                        <p:attrNameLst>
                                          <p:attrName>fill.type</p:attrName>
                                        </p:attrNameLst>
                                      </p:cBhvr>
                                      <p:to>
                                        <p:strVal val="solid"/>
                                      </p:to>
                                    </p:set>
                                    <p:set>
                                      <p:cBhvr>
                                        <p:cTn id="31" dur="200" fill="hold"/>
                                        <p:tgtEl>
                                          <p:spTgt spid="59395">
                                            <p:txEl>
                                              <p:pRg st="5" end="5"/>
                                            </p:txEl>
                                          </p:spTgt>
                                        </p:tgtEl>
                                        <p:attrNameLst>
                                          <p:attrName>fill.on</p:attrName>
                                        </p:attrNameLst>
                                      </p:cBhvr>
                                      <p:to>
                                        <p:strVal val="true"/>
                                      </p:to>
                                    </p:set>
                                    <p:animRot by="120000">
                                      <p:cBhvr>
                                        <p:cTn id="32" dur="200" fill="hold">
                                          <p:stCondLst>
                                            <p:cond delay="0"/>
                                          </p:stCondLst>
                                        </p:cTn>
                                        <p:tgtEl>
                                          <p:spTgt spid="59395">
                                            <p:txEl>
                                              <p:pRg st="5" end="5"/>
                                            </p:txEl>
                                          </p:spTgt>
                                        </p:tgtEl>
                                        <p:attrNameLst>
                                          <p:attrName>r</p:attrName>
                                        </p:attrNameLst>
                                      </p:cBhvr>
                                    </p:animRot>
                                    <p:animRot by="-240000">
                                      <p:cBhvr>
                                        <p:cTn id="33" dur="400" fill="hold">
                                          <p:stCondLst>
                                            <p:cond delay="400"/>
                                          </p:stCondLst>
                                        </p:cTn>
                                        <p:tgtEl>
                                          <p:spTgt spid="59395">
                                            <p:txEl>
                                              <p:pRg st="5" end="5"/>
                                            </p:txEl>
                                          </p:spTgt>
                                        </p:tgtEl>
                                        <p:attrNameLst>
                                          <p:attrName>r</p:attrName>
                                        </p:attrNameLst>
                                      </p:cBhvr>
                                    </p:animRot>
                                    <p:animRot by="240000">
                                      <p:cBhvr>
                                        <p:cTn id="34" dur="400" fill="hold">
                                          <p:stCondLst>
                                            <p:cond delay="800"/>
                                          </p:stCondLst>
                                        </p:cTn>
                                        <p:tgtEl>
                                          <p:spTgt spid="59395">
                                            <p:txEl>
                                              <p:pRg st="5" end="5"/>
                                            </p:txEl>
                                          </p:spTgt>
                                        </p:tgtEl>
                                        <p:attrNameLst>
                                          <p:attrName>r</p:attrName>
                                        </p:attrNameLst>
                                      </p:cBhvr>
                                    </p:animRot>
                                    <p:animRot by="-240000">
                                      <p:cBhvr>
                                        <p:cTn id="35" dur="400" fill="hold">
                                          <p:stCondLst>
                                            <p:cond delay="1200"/>
                                          </p:stCondLst>
                                        </p:cTn>
                                        <p:tgtEl>
                                          <p:spTgt spid="59395">
                                            <p:txEl>
                                              <p:pRg st="5" end="5"/>
                                            </p:txEl>
                                          </p:spTgt>
                                        </p:tgtEl>
                                        <p:attrNameLst>
                                          <p:attrName>r</p:attrName>
                                        </p:attrNameLst>
                                      </p:cBhvr>
                                    </p:animRot>
                                    <p:animRot by="120000">
                                      <p:cBhvr>
                                        <p:cTn id="36" dur="400" fill="hold">
                                          <p:stCondLst>
                                            <p:cond delay="1600"/>
                                          </p:stCondLst>
                                        </p:cTn>
                                        <p:tgtEl>
                                          <p:spTgt spid="59395">
                                            <p:txEl>
                                              <p:pRg st="5" end="5"/>
                                            </p:txEl>
                                          </p:spTgt>
                                        </p:tgtEl>
                                        <p:attrNameLst>
                                          <p:attrName>r</p:attrName>
                                        </p:attrNameLst>
                                      </p:cBhvr>
                                    </p:animRot>
                                  </p:childTnLst>
                                </p:cTn>
                              </p:par>
                            </p:childTnLst>
                          </p:cTn>
                        </p:par>
                        <p:par>
                          <p:cTn id="37" fill="hold" nodeType="afterGroup">
                            <p:stCondLst>
                              <p:cond delay="6000"/>
                            </p:stCondLst>
                            <p:childTnLst>
                              <p:par>
                                <p:cTn id="38" presetID="32" presetClass="emph" presetSubtype="0" fill="hold" nodeType="afterEffect">
                                  <p:stCondLst>
                                    <p:cond delay="0"/>
                                  </p:stCondLst>
                                  <p:childTnLst>
                                    <p:animClr clrSpc="rgb" dir="cw">
                                      <p:cBhvr override="childStyle">
                                        <p:cTn id="39" dur="200" fill="hold"/>
                                        <p:tgtEl>
                                          <p:spTgt spid="59395">
                                            <p:txEl>
                                              <p:pRg st="6" end="6"/>
                                            </p:txEl>
                                          </p:spTgt>
                                        </p:tgtEl>
                                        <p:attrNameLst>
                                          <p:attrName>style.color</p:attrName>
                                        </p:attrNameLst>
                                      </p:cBhvr>
                                      <p:to>
                                        <a:srgbClr val="663300"/>
                                      </p:to>
                                    </p:animClr>
                                    <p:animClr clrSpc="rgb" dir="cw">
                                      <p:cBhvr>
                                        <p:cTn id="40" dur="200" fill="hold"/>
                                        <p:tgtEl>
                                          <p:spTgt spid="59395">
                                            <p:txEl>
                                              <p:pRg st="6" end="6"/>
                                            </p:txEl>
                                          </p:spTgt>
                                        </p:tgtEl>
                                        <p:attrNameLst>
                                          <p:attrName>fillcolor</p:attrName>
                                        </p:attrNameLst>
                                      </p:cBhvr>
                                      <p:to>
                                        <a:srgbClr val="663300"/>
                                      </p:to>
                                    </p:animClr>
                                    <p:set>
                                      <p:cBhvr>
                                        <p:cTn id="41" dur="200" fill="hold"/>
                                        <p:tgtEl>
                                          <p:spTgt spid="59395">
                                            <p:txEl>
                                              <p:pRg st="6" end="6"/>
                                            </p:txEl>
                                          </p:spTgt>
                                        </p:tgtEl>
                                        <p:attrNameLst>
                                          <p:attrName>fill.type</p:attrName>
                                        </p:attrNameLst>
                                      </p:cBhvr>
                                      <p:to>
                                        <p:strVal val="solid"/>
                                      </p:to>
                                    </p:set>
                                    <p:set>
                                      <p:cBhvr>
                                        <p:cTn id="42" dur="200" fill="hold"/>
                                        <p:tgtEl>
                                          <p:spTgt spid="59395">
                                            <p:txEl>
                                              <p:pRg st="6" end="6"/>
                                            </p:txEl>
                                          </p:spTgt>
                                        </p:tgtEl>
                                        <p:attrNameLst>
                                          <p:attrName>fill.on</p:attrName>
                                        </p:attrNameLst>
                                      </p:cBhvr>
                                      <p:to>
                                        <p:strVal val="true"/>
                                      </p:to>
                                    </p:set>
                                    <p:animRot by="120000">
                                      <p:cBhvr>
                                        <p:cTn id="43" dur="200" fill="hold">
                                          <p:stCondLst>
                                            <p:cond delay="0"/>
                                          </p:stCondLst>
                                        </p:cTn>
                                        <p:tgtEl>
                                          <p:spTgt spid="59395">
                                            <p:txEl>
                                              <p:pRg st="6" end="6"/>
                                            </p:txEl>
                                          </p:spTgt>
                                        </p:tgtEl>
                                        <p:attrNameLst>
                                          <p:attrName>r</p:attrName>
                                        </p:attrNameLst>
                                      </p:cBhvr>
                                    </p:animRot>
                                    <p:animRot by="-240000">
                                      <p:cBhvr>
                                        <p:cTn id="44" dur="400" fill="hold">
                                          <p:stCondLst>
                                            <p:cond delay="400"/>
                                          </p:stCondLst>
                                        </p:cTn>
                                        <p:tgtEl>
                                          <p:spTgt spid="59395">
                                            <p:txEl>
                                              <p:pRg st="6" end="6"/>
                                            </p:txEl>
                                          </p:spTgt>
                                        </p:tgtEl>
                                        <p:attrNameLst>
                                          <p:attrName>r</p:attrName>
                                        </p:attrNameLst>
                                      </p:cBhvr>
                                    </p:animRot>
                                    <p:animRot by="240000">
                                      <p:cBhvr>
                                        <p:cTn id="45" dur="400" fill="hold">
                                          <p:stCondLst>
                                            <p:cond delay="800"/>
                                          </p:stCondLst>
                                        </p:cTn>
                                        <p:tgtEl>
                                          <p:spTgt spid="59395">
                                            <p:txEl>
                                              <p:pRg st="6" end="6"/>
                                            </p:txEl>
                                          </p:spTgt>
                                        </p:tgtEl>
                                        <p:attrNameLst>
                                          <p:attrName>r</p:attrName>
                                        </p:attrNameLst>
                                      </p:cBhvr>
                                    </p:animRot>
                                    <p:animRot by="-240000">
                                      <p:cBhvr>
                                        <p:cTn id="46" dur="400" fill="hold">
                                          <p:stCondLst>
                                            <p:cond delay="1200"/>
                                          </p:stCondLst>
                                        </p:cTn>
                                        <p:tgtEl>
                                          <p:spTgt spid="59395">
                                            <p:txEl>
                                              <p:pRg st="6" end="6"/>
                                            </p:txEl>
                                          </p:spTgt>
                                        </p:tgtEl>
                                        <p:attrNameLst>
                                          <p:attrName>r</p:attrName>
                                        </p:attrNameLst>
                                      </p:cBhvr>
                                    </p:animRot>
                                    <p:animRot by="120000">
                                      <p:cBhvr>
                                        <p:cTn id="47" dur="400" fill="hold">
                                          <p:stCondLst>
                                            <p:cond delay="1600"/>
                                          </p:stCondLst>
                                        </p:cTn>
                                        <p:tgtEl>
                                          <p:spTgt spid="59395">
                                            <p:txEl>
                                              <p:pRg st="6" end="6"/>
                                            </p:txEl>
                                          </p:spTgt>
                                        </p:tgtEl>
                                        <p:attrNameLst>
                                          <p:attrName>r</p:attrName>
                                        </p:attrNameLst>
                                      </p:cBhvr>
                                    </p:animRot>
                                  </p:childTnLst>
                                </p:cTn>
                              </p:par>
                            </p:childTnLst>
                          </p:cTn>
                        </p:par>
                        <p:par>
                          <p:cTn id="48" fill="hold" nodeType="afterGroup">
                            <p:stCondLst>
                              <p:cond delay="8000"/>
                            </p:stCondLst>
                            <p:childTnLst>
                              <p:par>
                                <p:cTn id="49" presetID="32" presetClass="emph" presetSubtype="0" fill="hold" nodeType="afterEffect">
                                  <p:stCondLst>
                                    <p:cond delay="0"/>
                                  </p:stCondLst>
                                  <p:childTnLst>
                                    <p:animClr clrSpc="rgb" dir="cw">
                                      <p:cBhvr override="childStyle">
                                        <p:cTn id="50" dur="200" fill="hold"/>
                                        <p:tgtEl>
                                          <p:spTgt spid="59395">
                                            <p:txEl>
                                              <p:pRg st="7" end="7"/>
                                            </p:txEl>
                                          </p:spTgt>
                                        </p:tgtEl>
                                        <p:attrNameLst>
                                          <p:attrName>style.color</p:attrName>
                                        </p:attrNameLst>
                                      </p:cBhvr>
                                      <p:to>
                                        <a:srgbClr val="009900"/>
                                      </p:to>
                                    </p:animClr>
                                    <p:animClr clrSpc="rgb" dir="cw">
                                      <p:cBhvr>
                                        <p:cTn id="51" dur="200" fill="hold"/>
                                        <p:tgtEl>
                                          <p:spTgt spid="59395">
                                            <p:txEl>
                                              <p:pRg st="7" end="7"/>
                                            </p:txEl>
                                          </p:spTgt>
                                        </p:tgtEl>
                                        <p:attrNameLst>
                                          <p:attrName>fillcolor</p:attrName>
                                        </p:attrNameLst>
                                      </p:cBhvr>
                                      <p:to>
                                        <a:srgbClr val="009900"/>
                                      </p:to>
                                    </p:animClr>
                                    <p:set>
                                      <p:cBhvr>
                                        <p:cTn id="52" dur="200" fill="hold"/>
                                        <p:tgtEl>
                                          <p:spTgt spid="59395">
                                            <p:txEl>
                                              <p:pRg st="7" end="7"/>
                                            </p:txEl>
                                          </p:spTgt>
                                        </p:tgtEl>
                                        <p:attrNameLst>
                                          <p:attrName>fill.type</p:attrName>
                                        </p:attrNameLst>
                                      </p:cBhvr>
                                      <p:to>
                                        <p:strVal val="solid"/>
                                      </p:to>
                                    </p:set>
                                    <p:set>
                                      <p:cBhvr>
                                        <p:cTn id="53" dur="200" fill="hold"/>
                                        <p:tgtEl>
                                          <p:spTgt spid="59395">
                                            <p:txEl>
                                              <p:pRg st="7" end="7"/>
                                            </p:txEl>
                                          </p:spTgt>
                                        </p:tgtEl>
                                        <p:attrNameLst>
                                          <p:attrName>fill.on</p:attrName>
                                        </p:attrNameLst>
                                      </p:cBhvr>
                                      <p:to>
                                        <p:strVal val="true"/>
                                      </p:to>
                                    </p:set>
                                    <p:animRot by="120000">
                                      <p:cBhvr>
                                        <p:cTn id="54" dur="200" fill="hold">
                                          <p:stCondLst>
                                            <p:cond delay="0"/>
                                          </p:stCondLst>
                                        </p:cTn>
                                        <p:tgtEl>
                                          <p:spTgt spid="59395">
                                            <p:txEl>
                                              <p:pRg st="7" end="7"/>
                                            </p:txEl>
                                          </p:spTgt>
                                        </p:tgtEl>
                                        <p:attrNameLst>
                                          <p:attrName>r</p:attrName>
                                        </p:attrNameLst>
                                      </p:cBhvr>
                                    </p:animRot>
                                    <p:animRot by="-240000">
                                      <p:cBhvr>
                                        <p:cTn id="55" dur="400" fill="hold">
                                          <p:stCondLst>
                                            <p:cond delay="400"/>
                                          </p:stCondLst>
                                        </p:cTn>
                                        <p:tgtEl>
                                          <p:spTgt spid="59395">
                                            <p:txEl>
                                              <p:pRg st="7" end="7"/>
                                            </p:txEl>
                                          </p:spTgt>
                                        </p:tgtEl>
                                        <p:attrNameLst>
                                          <p:attrName>r</p:attrName>
                                        </p:attrNameLst>
                                      </p:cBhvr>
                                    </p:animRot>
                                    <p:animRot by="240000">
                                      <p:cBhvr>
                                        <p:cTn id="56" dur="400" fill="hold">
                                          <p:stCondLst>
                                            <p:cond delay="800"/>
                                          </p:stCondLst>
                                        </p:cTn>
                                        <p:tgtEl>
                                          <p:spTgt spid="59395">
                                            <p:txEl>
                                              <p:pRg st="7" end="7"/>
                                            </p:txEl>
                                          </p:spTgt>
                                        </p:tgtEl>
                                        <p:attrNameLst>
                                          <p:attrName>r</p:attrName>
                                        </p:attrNameLst>
                                      </p:cBhvr>
                                    </p:animRot>
                                    <p:animRot by="-240000">
                                      <p:cBhvr>
                                        <p:cTn id="57" dur="400" fill="hold">
                                          <p:stCondLst>
                                            <p:cond delay="1200"/>
                                          </p:stCondLst>
                                        </p:cTn>
                                        <p:tgtEl>
                                          <p:spTgt spid="59395">
                                            <p:txEl>
                                              <p:pRg st="7" end="7"/>
                                            </p:txEl>
                                          </p:spTgt>
                                        </p:tgtEl>
                                        <p:attrNameLst>
                                          <p:attrName>r</p:attrName>
                                        </p:attrNameLst>
                                      </p:cBhvr>
                                    </p:animRot>
                                    <p:animRot by="120000">
                                      <p:cBhvr>
                                        <p:cTn id="58" dur="400" fill="hold">
                                          <p:stCondLst>
                                            <p:cond delay="1600"/>
                                          </p:stCondLst>
                                        </p:cTn>
                                        <p:tgtEl>
                                          <p:spTgt spid="59395">
                                            <p:txEl>
                                              <p:pRg st="7" end="7"/>
                                            </p:txEl>
                                          </p:spTgt>
                                        </p:tgtEl>
                                        <p:attrNameLst>
                                          <p:attrName>r</p:attrName>
                                        </p:attrNameLst>
                                      </p:cBhvr>
                                    </p:animRot>
                                  </p:childTnLst>
                                </p:cTn>
                              </p:par>
                            </p:childTnLst>
                          </p:cTn>
                        </p:par>
                        <p:par>
                          <p:cTn id="59" fill="hold" nodeType="afterGroup">
                            <p:stCondLst>
                              <p:cond delay="10000"/>
                            </p:stCondLst>
                            <p:childTnLst>
                              <p:par>
                                <p:cTn id="60" presetID="32" presetClass="emph" presetSubtype="0" fill="hold" nodeType="afterEffect">
                                  <p:stCondLst>
                                    <p:cond delay="0"/>
                                  </p:stCondLst>
                                  <p:childTnLst>
                                    <p:animClr clrSpc="rgb" dir="cw">
                                      <p:cBhvr override="childStyle">
                                        <p:cTn id="61" dur="200" fill="hold"/>
                                        <p:tgtEl>
                                          <p:spTgt spid="59395">
                                            <p:txEl>
                                              <p:pRg st="8" end="8"/>
                                            </p:txEl>
                                          </p:spTgt>
                                        </p:tgtEl>
                                        <p:attrNameLst>
                                          <p:attrName>style.color</p:attrName>
                                        </p:attrNameLst>
                                      </p:cBhvr>
                                      <p:to>
                                        <a:srgbClr val="FF0000"/>
                                      </p:to>
                                    </p:animClr>
                                    <p:animClr clrSpc="rgb" dir="cw">
                                      <p:cBhvr>
                                        <p:cTn id="62" dur="200" fill="hold"/>
                                        <p:tgtEl>
                                          <p:spTgt spid="59395">
                                            <p:txEl>
                                              <p:pRg st="8" end="8"/>
                                            </p:txEl>
                                          </p:spTgt>
                                        </p:tgtEl>
                                        <p:attrNameLst>
                                          <p:attrName>fillcolor</p:attrName>
                                        </p:attrNameLst>
                                      </p:cBhvr>
                                      <p:to>
                                        <a:srgbClr val="FF0000"/>
                                      </p:to>
                                    </p:animClr>
                                    <p:set>
                                      <p:cBhvr>
                                        <p:cTn id="63" dur="200" fill="hold"/>
                                        <p:tgtEl>
                                          <p:spTgt spid="59395">
                                            <p:txEl>
                                              <p:pRg st="8" end="8"/>
                                            </p:txEl>
                                          </p:spTgt>
                                        </p:tgtEl>
                                        <p:attrNameLst>
                                          <p:attrName>fill.type</p:attrName>
                                        </p:attrNameLst>
                                      </p:cBhvr>
                                      <p:to>
                                        <p:strVal val="solid"/>
                                      </p:to>
                                    </p:set>
                                    <p:set>
                                      <p:cBhvr>
                                        <p:cTn id="64" dur="200" fill="hold"/>
                                        <p:tgtEl>
                                          <p:spTgt spid="59395">
                                            <p:txEl>
                                              <p:pRg st="8" end="8"/>
                                            </p:txEl>
                                          </p:spTgt>
                                        </p:tgtEl>
                                        <p:attrNameLst>
                                          <p:attrName>fill.on</p:attrName>
                                        </p:attrNameLst>
                                      </p:cBhvr>
                                      <p:to>
                                        <p:strVal val="true"/>
                                      </p:to>
                                    </p:set>
                                    <p:animRot by="120000">
                                      <p:cBhvr>
                                        <p:cTn id="65" dur="200" fill="hold">
                                          <p:stCondLst>
                                            <p:cond delay="0"/>
                                          </p:stCondLst>
                                        </p:cTn>
                                        <p:tgtEl>
                                          <p:spTgt spid="59395">
                                            <p:txEl>
                                              <p:pRg st="8" end="8"/>
                                            </p:txEl>
                                          </p:spTgt>
                                        </p:tgtEl>
                                        <p:attrNameLst>
                                          <p:attrName>r</p:attrName>
                                        </p:attrNameLst>
                                      </p:cBhvr>
                                    </p:animRot>
                                    <p:animRot by="-240000">
                                      <p:cBhvr>
                                        <p:cTn id="66" dur="400" fill="hold">
                                          <p:stCondLst>
                                            <p:cond delay="400"/>
                                          </p:stCondLst>
                                        </p:cTn>
                                        <p:tgtEl>
                                          <p:spTgt spid="59395">
                                            <p:txEl>
                                              <p:pRg st="8" end="8"/>
                                            </p:txEl>
                                          </p:spTgt>
                                        </p:tgtEl>
                                        <p:attrNameLst>
                                          <p:attrName>r</p:attrName>
                                        </p:attrNameLst>
                                      </p:cBhvr>
                                    </p:animRot>
                                    <p:animRot by="240000">
                                      <p:cBhvr>
                                        <p:cTn id="67" dur="400" fill="hold">
                                          <p:stCondLst>
                                            <p:cond delay="800"/>
                                          </p:stCondLst>
                                        </p:cTn>
                                        <p:tgtEl>
                                          <p:spTgt spid="59395">
                                            <p:txEl>
                                              <p:pRg st="8" end="8"/>
                                            </p:txEl>
                                          </p:spTgt>
                                        </p:tgtEl>
                                        <p:attrNameLst>
                                          <p:attrName>r</p:attrName>
                                        </p:attrNameLst>
                                      </p:cBhvr>
                                    </p:animRot>
                                    <p:animRot by="-240000">
                                      <p:cBhvr>
                                        <p:cTn id="68" dur="400" fill="hold">
                                          <p:stCondLst>
                                            <p:cond delay="1200"/>
                                          </p:stCondLst>
                                        </p:cTn>
                                        <p:tgtEl>
                                          <p:spTgt spid="59395">
                                            <p:txEl>
                                              <p:pRg st="8" end="8"/>
                                            </p:txEl>
                                          </p:spTgt>
                                        </p:tgtEl>
                                        <p:attrNameLst>
                                          <p:attrName>r</p:attrName>
                                        </p:attrNameLst>
                                      </p:cBhvr>
                                    </p:animRot>
                                    <p:animRot by="120000">
                                      <p:cBhvr>
                                        <p:cTn id="69" dur="400" fill="hold">
                                          <p:stCondLst>
                                            <p:cond delay="1600"/>
                                          </p:stCondLst>
                                        </p:cTn>
                                        <p:tgtEl>
                                          <p:spTgt spid="59395">
                                            <p:txEl>
                                              <p:pRg st="8" end="8"/>
                                            </p:txEl>
                                          </p:spTgt>
                                        </p:tgtEl>
                                        <p:attrNameLst>
                                          <p:attrName>r</p:attrName>
                                        </p:attrNameLst>
                                      </p:cBhvr>
                                    </p:animRot>
                                  </p:childTnLst>
                                </p:cTn>
                              </p:par>
                            </p:childTnLst>
                          </p:cTn>
                        </p:par>
                        <p:par>
                          <p:cTn id="70" fill="hold" nodeType="afterGroup">
                            <p:stCondLst>
                              <p:cond delay="12000"/>
                            </p:stCondLst>
                            <p:childTnLst>
                              <p:par>
                                <p:cTn id="71" presetID="32" presetClass="emph" presetSubtype="0" fill="hold" nodeType="afterEffect">
                                  <p:stCondLst>
                                    <p:cond delay="0"/>
                                  </p:stCondLst>
                                  <p:childTnLst>
                                    <p:animClr clrSpc="rgb" dir="cw">
                                      <p:cBhvr override="childStyle">
                                        <p:cTn id="72" dur="200" fill="hold"/>
                                        <p:tgtEl>
                                          <p:spTgt spid="59395">
                                            <p:txEl>
                                              <p:pRg st="10" end="10"/>
                                            </p:txEl>
                                          </p:spTgt>
                                        </p:tgtEl>
                                        <p:attrNameLst>
                                          <p:attrName>style.color</p:attrName>
                                        </p:attrNameLst>
                                      </p:cBhvr>
                                      <p:to>
                                        <a:srgbClr val="FF66FF"/>
                                      </p:to>
                                    </p:animClr>
                                    <p:animClr clrSpc="rgb" dir="cw">
                                      <p:cBhvr>
                                        <p:cTn id="73" dur="200" fill="hold"/>
                                        <p:tgtEl>
                                          <p:spTgt spid="59395">
                                            <p:txEl>
                                              <p:pRg st="10" end="10"/>
                                            </p:txEl>
                                          </p:spTgt>
                                        </p:tgtEl>
                                        <p:attrNameLst>
                                          <p:attrName>fillcolor</p:attrName>
                                        </p:attrNameLst>
                                      </p:cBhvr>
                                      <p:to>
                                        <a:srgbClr val="FF66FF"/>
                                      </p:to>
                                    </p:animClr>
                                    <p:set>
                                      <p:cBhvr>
                                        <p:cTn id="74" dur="200" fill="hold"/>
                                        <p:tgtEl>
                                          <p:spTgt spid="59395">
                                            <p:txEl>
                                              <p:pRg st="10" end="10"/>
                                            </p:txEl>
                                          </p:spTgt>
                                        </p:tgtEl>
                                        <p:attrNameLst>
                                          <p:attrName>fill.type</p:attrName>
                                        </p:attrNameLst>
                                      </p:cBhvr>
                                      <p:to>
                                        <p:strVal val="solid"/>
                                      </p:to>
                                    </p:set>
                                    <p:set>
                                      <p:cBhvr>
                                        <p:cTn id="75" dur="200" fill="hold"/>
                                        <p:tgtEl>
                                          <p:spTgt spid="59395">
                                            <p:txEl>
                                              <p:pRg st="10" end="10"/>
                                            </p:txEl>
                                          </p:spTgt>
                                        </p:tgtEl>
                                        <p:attrNameLst>
                                          <p:attrName>fill.on</p:attrName>
                                        </p:attrNameLst>
                                      </p:cBhvr>
                                      <p:to>
                                        <p:strVal val="true"/>
                                      </p:to>
                                    </p:set>
                                    <p:animRot by="120000">
                                      <p:cBhvr>
                                        <p:cTn id="76" dur="200" fill="hold">
                                          <p:stCondLst>
                                            <p:cond delay="0"/>
                                          </p:stCondLst>
                                        </p:cTn>
                                        <p:tgtEl>
                                          <p:spTgt spid="59395">
                                            <p:txEl>
                                              <p:pRg st="10" end="10"/>
                                            </p:txEl>
                                          </p:spTgt>
                                        </p:tgtEl>
                                        <p:attrNameLst>
                                          <p:attrName>r</p:attrName>
                                        </p:attrNameLst>
                                      </p:cBhvr>
                                    </p:animRot>
                                    <p:animRot by="-240000">
                                      <p:cBhvr>
                                        <p:cTn id="77" dur="400" fill="hold">
                                          <p:stCondLst>
                                            <p:cond delay="400"/>
                                          </p:stCondLst>
                                        </p:cTn>
                                        <p:tgtEl>
                                          <p:spTgt spid="59395">
                                            <p:txEl>
                                              <p:pRg st="10" end="10"/>
                                            </p:txEl>
                                          </p:spTgt>
                                        </p:tgtEl>
                                        <p:attrNameLst>
                                          <p:attrName>r</p:attrName>
                                        </p:attrNameLst>
                                      </p:cBhvr>
                                    </p:animRot>
                                    <p:animRot by="240000">
                                      <p:cBhvr>
                                        <p:cTn id="78" dur="400" fill="hold">
                                          <p:stCondLst>
                                            <p:cond delay="800"/>
                                          </p:stCondLst>
                                        </p:cTn>
                                        <p:tgtEl>
                                          <p:spTgt spid="59395">
                                            <p:txEl>
                                              <p:pRg st="10" end="10"/>
                                            </p:txEl>
                                          </p:spTgt>
                                        </p:tgtEl>
                                        <p:attrNameLst>
                                          <p:attrName>r</p:attrName>
                                        </p:attrNameLst>
                                      </p:cBhvr>
                                    </p:animRot>
                                    <p:animRot by="-240000">
                                      <p:cBhvr>
                                        <p:cTn id="79" dur="400" fill="hold">
                                          <p:stCondLst>
                                            <p:cond delay="1200"/>
                                          </p:stCondLst>
                                        </p:cTn>
                                        <p:tgtEl>
                                          <p:spTgt spid="59395">
                                            <p:txEl>
                                              <p:pRg st="10" end="10"/>
                                            </p:txEl>
                                          </p:spTgt>
                                        </p:tgtEl>
                                        <p:attrNameLst>
                                          <p:attrName>r</p:attrName>
                                        </p:attrNameLst>
                                      </p:cBhvr>
                                    </p:animRot>
                                    <p:animRot by="120000">
                                      <p:cBhvr>
                                        <p:cTn id="80" dur="400" fill="hold">
                                          <p:stCondLst>
                                            <p:cond delay="1600"/>
                                          </p:stCondLst>
                                        </p:cTn>
                                        <p:tgtEl>
                                          <p:spTgt spid="59395">
                                            <p:txEl>
                                              <p:pRg st="10" end="10"/>
                                            </p:txEl>
                                          </p:spTgt>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a:xfrm>
            <a:off x="762000" y="617538"/>
            <a:ext cx="8458200" cy="1143000"/>
          </a:xfrm>
        </p:spPr>
        <p:txBody>
          <a:bodyPr/>
          <a:lstStyle/>
          <a:p>
            <a:pPr eaLnBrk="1" hangingPunct="1">
              <a:defRPr/>
            </a:pPr>
            <a:r>
              <a:rPr kumimoji="1" lang="en-US" sz="3500" dirty="0">
                <a:ea typeface="+mj-ea"/>
                <a:cs typeface="+mj-cs"/>
              </a:rPr>
              <a:t>Varying Sine </a:t>
            </a:r>
            <a:r>
              <a:rPr kumimoji="1" lang="en-US" sz="3500" dirty="0" smtClean="0">
                <a:ea typeface="+mj-ea"/>
                <a:cs typeface="+mj-cs"/>
              </a:rPr>
              <a:t>Waves s(t</a:t>
            </a:r>
            <a:r>
              <a:rPr kumimoji="1" lang="en-US" sz="3500" dirty="0">
                <a:ea typeface="+mj-ea"/>
                <a:cs typeface="+mj-cs"/>
              </a:rPr>
              <a:t>) = A sin(2</a:t>
            </a:r>
            <a:r>
              <a:rPr kumimoji="1" lang="en-US" sz="3500" dirty="0">
                <a:ea typeface="+mj-ea"/>
                <a:cs typeface="+mj-cs"/>
                <a:sym typeface="Symbol" pitchFamily="-110" charset="2"/>
              </a:rPr>
              <a:t></a:t>
            </a:r>
            <a:r>
              <a:rPr kumimoji="1" lang="en-US" sz="3500" dirty="0">
                <a:ea typeface="+mj-ea"/>
                <a:cs typeface="+mj-cs"/>
              </a:rPr>
              <a:t>ft +</a:t>
            </a:r>
            <a:r>
              <a:rPr kumimoji="1" lang="en-US" sz="3500" dirty="0">
                <a:ea typeface="+mj-ea"/>
                <a:cs typeface="+mj-cs"/>
                <a:sym typeface="Symbol" pitchFamily="-110" charset="2"/>
              </a:rPr>
              <a:t></a:t>
            </a:r>
            <a:r>
              <a:rPr kumimoji="1" lang="en-US" sz="3500" dirty="0">
                <a:ea typeface="+mj-ea"/>
                <a:cs typeface="+mj-cs"/>
              </a:rPr>
              <a:t>)</a:t>
            </a:r>
          </a:p>
        </p:txBody>
      </p:sp>
      <p:pic>
        <p:nvPicPr>
          <p:cNvPr id="28674" name="Picture 4"/>
          <p:cNvPicPr preferRelativeResize="0">
            <a:picLocks noChangeAspect="1" noChangeArrowheads="1"/>
          </p:cNvPicPr>
          <p:nvPr/>
        </p:nvPicPr>
        <p:blipFill>
          <a:blip r:embed="rId3">
            <a:lum bright="-2000" contrast="8000"/>
            <a:extLst>
              <a:ext uri="{28A0092B-C50C-407E-A947-70E740481C1C}">
                <a14:useLocalDpi xmlns:a14="http://schemas.microsoft.com/office/drawing/2010/main" xmlns="" val="0"/>
              </a:ext>
            </a:extLst>
          </a:blip>
          <a:srcRect b="7153"/>
          <a:stretch>
            <a:fillRect/>
          </a:stretch>
        </p:blipFill>
        <p:spPr bwMode="auto">
          <a:xfrm>
            <a:off x="42862" y="1943100"/>
            <a:ext cx="6586538" cy="48387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Slide Number Placeholder 1"/>
          <p:cNvSpPr>
            <a:spLocks noGrp="1"/>
          </p:cNvSpPr>
          <p:nvPr>
            <p:ph type="sldNum" sz="quarter" idx="12"/>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lvl1pPr eaLnBrk="0" hangingPunct="0">
              <a:defRPr sz="2400">
                <a:solidFill>
                  <a:schemeClr val="tx1"/>
                </a:solidFill>
                <a:latin typeface="Tahoma" panose="020B0604030504040204" pitchFamily="34" charset="0"/>
                <a:ea typeface="MS PGothic" panose="020B0600070205080204" pitchFamily="34" charset="-128"/>
              </a:defRPr>
            </a:lvl1pPr>
            <a:lvl2pPr marL="742950" indent="-285750" eaLnBrk="0" hangingPunct="0">
              <a:defRPr sz="2400">
                <a:solidFill>
                  <a:schemeClr val="tx1"/>
                </a:solidFill>
                <a:latin typeface="Tahoma" panose="020B0604030504040204" pitchFamily="34" charset="0"/>
                <a:ea typeface="MS PGothic" panose="020B0600070205080204" pitchFamily="34" charset="-128"/>
              </a:defRPr>
            </a:lvl2pPr>
            <a:lvl3pPr marL="1143000" indent="-228600" eaLnBrk="0" hangingPunct="0">
              <a:defRPr sz="2400">
                <a:solidFill>
                  <a:schemeClr val="tx1"/>
                </a:solidFill>
                <a:latin typeface="Tahoma" panose="020B0604030504040204" pitchFamily="34" charset="0"/>
                <a:ea typeface="MS PGothic" panose="020B0600070205080204" pitchFamily="34" charset="-128"/>
              </a:defRPr>
            </a:lvl3pPr>
            <a:lvl4pPr marL="1600200" indent="-228600" eaLnBrk="0" hangingPunct="0">
              <a:defRPr sz="2400">
                <a:solidFill>
                  <a:schemeClr val="tx1"/>
                </a:solidFill>
                <a:latin typeface="Tahoma" panose="020B0604030504040204" pitchFamily="34" charset="0"/>
                <a:ea typeface="MS PGothic" panose="020B0600070205080204" pitchFamily="34" charset="-128"/>
              </a:defRPr>
            </a:lvl4pPr>
            <a:lvl5pPr marL="2057400" indent="-228600" eaLnBrk="0" hangingPunct="0">
              <a:defRPr sz="2400">
                <a:solidFill>
                  <a:schemeClr val="tx1"/>
                </a:solidFill>
                <a:latin typeface="Tahom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ahom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ahom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ahom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ahoma" panose="020B0604030504040204" pitchFamily="34" charset="0"/>
                <a:ea typeface="MS PGothic" panose="020B0600070205080204" pitchFamily="34" charset="-128"/>
              </a:defRPr>
            </a:lvl9pPr>
          </a:lstStyle>
          <a:p>
            <a:pPr eaLnBrk="1" hangingPunct="1"/>
            <a:fld id="{4C8803BB-3015-459D-8FA3-9FC0EDE975A4}" type="slidenum">
              <a:rPr lang="en-US" sz="1400"/>
              <a:pPr eaLnBrk="1" hangingPunct="1"/>
              <a:t>9</a:t>
            </a:fld>
            <a:endParaRPr lang="en-US" sz="1400"/>
          </a:p>
        </p:txBody>
      </p:sp>
      <p:sp>
        <p:nvSpPr>
          <p:cNvPr id="3" name="Rectangle 2"/>
          <p:cNvSpPr/>
          <p:nvPr/>
        </p:nvSpPr>
        <p:spPr>
          <a:xfrm>
            <a:off x="6324600" y="1943100"/>
            <a:ext cx="2743200" cy="1938992"/>
          </a:xfrm>
          <a:prstGeom prst="rect">
            <a:avLst/>
          </a:prstGeom>
        </p:spPr>
        <p:txBody>
          <a:bodyPr wrap="square">
            <a:spAutoFit/>
          </a:bodyPr>
          <a:lstStyle/>
          <a:p>
            <a:r>
              <a:rPr lang="en-US" sz="1000" dirty="0" smtClean="0"/>
              <a:t>The peak amplitude is the maximum value or strength of the signal over time; typically, this value is measured in volts. </a:t>
            </a:r>
          </a:p>
          <a:p>
            <a:endParaRPr lang="en-US" sz="1000" dirty="0"/>
          </a:p>
          <a:p>
            <a:r>
              <a:rPr lang="en-US" sz="1000" dirty="0" smtClean="0"/>
              <a:t>The frequency is the rate [in cycles per second, or Hertz (Hz)] at which the signal repeats. An equivalent parameter is the period T of a signal. </a:t>
            </a:r>
          </a:p>
          <a:p>
            <a:endParaRPr lang="en-US" sz="1000" dirty="0"/>
          </a:p>
          <a:p>
            <a:r>
              <a:rPr lang="en-US" sz="1000" dirty="0" smtClean="0"/>
              <a:t>Phase </a:t>
            </a:r>
            <a:r>
              <a:rPr lang="en-US" sz="1000" dirty="0"/>
              <a:t>is a measure of the relative position in time within a single</a:t>
            </a:r>
          </a:p>
          <a:p>
            <a:r>
              <a:rPr lang="en-US" sz="1000" dirty="0"/>
              <a:t>period of a signal,</a:t>
            </a:r>
          </a:p>
        </p:txBody>
      </p:sp>
    </p:spTree>
  </p:cSld>
  <p:clrMapOvr>
    <a:masterClrMapping/>
  </p:clrMapOvr>
  <p:transition spd="slow">
    <p:zoom dir="in"/>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a:xfrm>
            <a:off x="457200" y="0"/>
            <a:ext cx="8229600" cy="1139825"/>
          </a:xfrm>
        </p:spPr>
        <p:txBody>
          <a:bodyPr/>
          <a:lstStyle/>
          <a:p>
            <a:pPr eaLnBrk="1" hangingPunct="1">
              <a:defRPr/>
            </a:pPr>
            <a:r>
              <a:rPr kumimoji="1" lang="en-US" dirty="0">
                <a:ea typeface="+mj-ea"/>
                <a:cs typeface="+mj-cs"/>
              </a:rPr>
              <a:t>Wavelength (</a:t>
            </a:r>
            <a:r>
              <a:rPr kumimoji="1" lang="en-US" dirty="0">
                <a:ea typeface="+mj-ea"/>
                <a:cs typeface="+mj-cs"/>
                <a:sym typeface="Symbol" pitchFamily="-110" charset="2"/>
              </a:rPr>
              <a:t>)</a:t>
            </a:r>
          </a:p>
        </p:txBody>
      </p:sp>
      <p:graphicFrame>
        <p:nvGraphicFramePr>
          <p:cNvPr id="4" name="Diagram 3"/>
          <p:cNvGraphicFramePr/>
          <p:nvPr>
            <p:extLst>
              <p:ext uri="{D42A27DB-BD31-4B8C-83A1-F6EECF244321}">
                <p14:modId xmlns:p14="http://schemas.microsoft.com/office/powerpoint/2010/main" xmlns="" val="241147539"/>
              </p:ext>
            </p:extLst>
          </p:nvPr>
        </p:nvGraphicFramePr>
        <p:xfrm>
          <a:off x="457200" y="1219200"/>
          <a:ext cx="8229600" cy="54102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2" name="Slide Number Placeholder 1"/>
          <p:cNvSpPr>
            <a:spLocks noGrp="1"/>
          </p:cNvSpPr>
          <p:nvPr>
            <p:ph type="sldNum" sz="quarter" idx="12"/>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lvl1pPr eaLnBrk="0" hangingPunct="0">
              <a:defRPr sz="2400">
                <a:solidFill>
                  <a:schemeClr val="tx1"/>
                </a:solidFill>
                <a:latin typeface="Tahoma" panose="020B0604030504040204" pitchFamily="34" charset="0"/>
                <a:ea typeface="MS PGothic" panose="020B0600070205080204" pitchFamily="34" charset="-128"/>
              </a:defRPr>
            </a:lvl1pPr>
            <a:lvl2pPr marL="742950" indent="-285750" eaLnBrk="0" hangingPunct="0">
              <a:defRPr sz="2400">
                <a:solidFill>
                  <a:schemeClr val="tx1"/>
                </a:solidFill>
                <a:latin typeface="Tahoma" panose="020B0604030504040204" pitchFamily="34" charset="0"/>
                <a:ea typeface="MS PGothic" panose="020B0600070205080204" pitchFamily="34" charset="-128"/>
              </a:defRPr>
            </a:lvl2pPr>
            <a:lvl3pPr marL="1143000" indent="-228600" eaLnBrk="0" hangingPunct="0">
              <a:defRPr sz="2400">
                <a:solidFill>
                  <a:schemeClr val="tx1"/>
                </a:solidFill>
                <a:latin typeface="Tahoma" panose="020B0604030504040204" pitchFamily="34" charset="0"/>
                <a:ea typeface="MS PGothic" panose="020B0600070205080204" pitchFamily="34" charset="-128"/>
              </a:defRPr>
            </a:lvl3pPr>
            <a:lvl4pPr marL="1600200" indent="-228600" eaLnBrk="0" hangingPunct="0">
              <a:defRPr sz="2400">
                <a:solidFill>
                  <a:schemeClr val="tx1"/>
                </a:solidFill>
                <a:latin typeface="Tahoma" panose="020B0604030504040204" pitchFamily="34" charset="0"/>
                <a:ea typeface="MS PGothic" panose="020B0600070205080204" pitchFamily="34" charset="-128"/>
              </a:defRPr>
            </a:lvl4pPr>
            <a:lvl5pPr marL="2057400" indent="-228600" eaLnBrk="0" hangingPunct="0">
              <a:defRPr sz="2400">
                <a:solidFill>
                  <a:schemeClr val="tx1"/>
                </a:solidFill>
                <a:latin typeface="Tahom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ahom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ahom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ahom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ahoma" panose="020B0604030504040204" pitchFamily="34" charset="0"/>
                <a:ea typeface="MS PGothic" panose="020B0600070205080204" pitchFamily="34" charset="-128"/>
              </a:defRPr>
            </a:lvl9pPr>
          </a:lstStyle>
          <a:p>
            <a:pPr eaLnBrk="1" hangingPunct="1"/>
            <a:fld id="{69AB3A29-32F9-4806-BA35-A73801F2998A}" type="slidenum">
              <a:rPr lang="en-US" sz="1400"/>
              <a:pPr eaLnBrk="1" hangingPunct="1"/>
              <a:t>10</a:t>
            </a:fld>
            <a:endParaRPr lang="en-US" sz="1400"/>
          </a:p>
        </p:txBody>
      </p:sp>
      <p:pic>
        <p:nvPicPr>
          <p:cNvPr id="3" name="Picture 2"/>
          <p:cNvPicPr>
            <a:picLocks noChangeAspect="1"/>
          </p:cNvPicPr>
          <p:nvPr/>
        </p:nvPicPr>
        <p:blipFill>
          <a:blip r:embed="rId9"/>
          <a:stretch>
            <a:fillRect/>
          </a:stretch>
        </p:blipFill>
        <p:spPr>
          <a:xfrm>
            <a:off x="4572000" y="152400"/>
            <a:ext cx="2590800" cy="1533525"/>
          </a:xfrm>
          <a:prstGeom prst="rect">
            <a:avLst/>
          </a:prstGeom>
        </p:spPr>
      </p:pic>
      <p:pic>
        <p:nvPicPr>
          <p:cNvPr id="30726" name="Picture 6" descr="https://encrypted-tbn3.gstatic.com/images?q=tbn:ANd9GcTOGP42JXg6e-ErLnqnIhYSk5mDxUYV0ItCjqMdQPbO-LyffzdH"/>
          <p:cNvPicPr>
            <a:picLocks noChangeAspect="1" noChangeArrowheads="1"/>
          </p:cNvPicPr>
          <p:nvPr/>
        </p:nvPicPr>
        <p:blipFill>
          <a:blip r:embed="rId10">
            <a:extLst>
              <a:ext uri="{28A0092B-C50C-407E-A947-70E740481C1C}">
                <a14:useLocalDpi xmlns:a14="http://schemas.microsoft.com/office/drawing/2010/main" xmlns="" val="0"/>
              </a:ext>
            </a:extLst>
          </a:blip>
          <a:srcRect/>
          <a:stretch>
            <a:fillRect/>
          </a:stretch>
        </p:blipFill>
        <p:spPr bwMode="auto">
          <a:xfrm>
            <a:off x="5591175" y="1981199"/>
            <a:ext cx="2381250" cy="1304925"/>
          </a:xfrm>
          <a:prstGeom prst="rect">
            <a:avLst/>
          </a:prstGeom>
          <a:noFill/>
          <a:extLst>
            <a:ext uri="{909E8E84-426E-40dd-AFC4-6F175D3DCCD1}">
              <a14:hiddenFill xmlns:a14="http://schemas.microsoft.com/office/drawing/2010/main" xmlns="">
                <a:solidFill>
                  <a:srgbClr val="FFFFFF"/>
                </a:solidFill>
              </a14:hiddenFill>
            </a:ext>
          </a:extLst>
        </p:spPr>
      </p:pic>
    </p:spTree>
  </p:cSld>
  <p:clrMapOvr>
    <a:masterClrMapping/>
  </p:clrMapOvr>
  <p:transition spd="slow"/>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p:txBody>
          <a:bodyPr/>
          <a:lstStyle/>
          <a:p>
            <a:pPr eaLnBrk="1" hangingPunct="1">
              <a:defRPr/>
            </a:pPr>
            <a:r>
              <a:rPr kumimoji="1" lang="en-US" dirty="0">
                <a:ea typeface="+mj-ea"/>
                <a:cs typeface="+mj-cs"/>
              </a:rPr>
              <a:t>Frequency Domain Concepts</a:t>
            </a:r>
          </a:p>
        </p:txBody>
      </p:sp>
      <p:sp>
        <p:nvSpPr>
          <p:cNvPr id="62467" name="Rectangle 3"/>
          <p:cNvSpPr>
            <a:spLocks noGrp="1" noChangeArrowheads="1"/>
          </p:cNvSpPr>
          <p:nvPr>
            <p:ph type="body" idx="1"/>
          </p:nvPr>
        </p:nvSpPr>
        <p:spPr>
          <a:xfrm>
            <a:off x="0" y="1905001"/>
            <a:ext cx="9144000" cy="4953000"/>
          </a:xfrm>
        </p:spPr>
        <p:txBody>
          <a:bodyPr/>
          <a:lstStyle/>
          <a:p>
            <a:pPr eaLnBrk="1" hangingPunct="1">
              <a:buFont typeface="Wingdings" charset="0"/>
              <a:buChar char="n"/>
              <a:defRPr/>
            </a:pPr>
            <a:r>
              <a:rPr kumimoji="1" lang="en-US" sz="3000" dirty="0">
                <a:ea typeface="+mn-ea"/>
                <a:cs typeface="+mn-cs"/>
              </a:rPr>
              <a:t>S</a:t>
            </a:r>
            <a:r>
              <a:rPr kumimoji="1" lang="en-US" sz="3000" dirty="0" smtClean="0">
                <a:ea typeface="+mn-ea"/>
                <a:cs typeface="+mn-cs"/>
              </a:rPr>
              <a:t>ignals </a:t>
            </a:r>
            <a:r>
              <a:rPr kumimoji="1" lang="en-US" sz="3000" dirty="0">
                <a:ea typeface="+mn-ea"/>
                <a:cs typeface="+mn-cs"/>
              </a:rPr>
              <a:t>are made up of many </a:t>
            </a:r>
            <a:r>
              <a:rPr kumimoji="1" lang="en-US" sz="3000" dirty="0" smtClean="0">
                <a:ea typeface="+mn-ea"/>
                <a:cs typeface="+mn-cs"/>
              </a:rPr>
              <a:t>frequencies</a:t>
            </a:r>
          </a:p>
          <a:p>
            <a:pPr eaLnBrk="1" hangingPunct="1">
              <a:buFont typeface="Wingdings" charset="0"/>
              <a:buChar char="n"/>
              <a:defRPr/>
            </a:pPr>
            <a:r>
              <a:rPr lang="en-US" sz="3000" dirty="0" smtClean="0"/>
              <a:t>An </a:t>
            </a:r>
            <a:r>
              <a:rPr lang="en-US" sz="3000" dirty="0"/>
              <a:t>electromagnetic signal </a:t>
            </a:r>
            <a:r>
              <a:rPr lang="en-US" sz="3000" dirty="0" smtClean="0"/>
              <a:t>can be represented by</a:t>
            </a:r>
            <a:r>
              <a:rPr lang="en-US" dirty="0" smtClean="0"/>
              <a:t> </a:t>
            </a:r>
            <a:endParaRPr kumimoji="1" lang="en-US" dirty="0">
              <a:ea typeface="+mn-ea"/>
              <a:cs typeface="+mn-cs"/>
            </a:endParaRPr>
          </a:p>
          <a:p>
            <a:pPr eaLnBrk="1" hangingPunct="1">
              <a:buFont typeface="Wingdings" charset="0"/>
              <a:buChar char="n"/>
              <a:defRPr/>
            </a:pPr>
            <a:endParaRPr kumimoji="1" lang="en-US" sz="2000" dirty="0" smtClean="0">
              <a:ea typeface="+mn-ea"/>
              <a:cs typeface="+mn-cs"/>
            </a:endParaRPr>
          </a:p>
          <a:p>
            <a:pPr eaLnBrk="1" hangingPunct="1">
              <a:buFont typeface="Wingdings" charset="0"/>
              <a:buChar char="n"/>
              <a:defRPr/>
            </a:pPr>
            <a:endParaRPr kumimoji="1" lang="en-US" sz="2000" dirty="0" smtClean="0">
              <a:ea typeface="+mn-ea"/>
              <a:cs typeface="+mn-cs"/>
            </a:endParaRPr>
          </a:p>
          <a:p>
            <a:pPr marL="0" indent="0" eaLnBrk="1" hangingPunct="1">
              <a:buNone/>
              <a:defRPr/>
            </a:pPr>
            <a:endParaRPr kumimoji="1" lang="en-US" dirty="0">
              <a:ea typeface="+mn-ea"/>
              <a:cs typeface="+mn-cs"/>
            </a:endParaRPr>
          </a:p>
          <a:p>
            <a:pPr eaLnBrk="1" hangingPunct="1">
              <a:buFont typeface="Wingdings" charset="0"/>
              <a:buChar char="n"/>
              <a:defRPr/>
            </a:pPr>
            <a:endParaRPr kumimoji="1" lang="en-US" dirty="0" smtClean="0">
              <a:ea typeface="+mn-ea"/>
              <a:cs typeface="+mn-cs"/>
            </a:endParaRPr>
          </a:p>
          <a:p>
            <a:pPr eaLnBrk="1" hangingPunct="1">
              <a:buFont typeface="Wingdings" charset="0"/>
              <a:buChar char="n"/>
              <a:defRPr/>
            </a:pPr>
            <a:r>
              <a:rPr kumimoji="1" lang="en-US" sz="2000" dirty="0" smtClean="0">
                <a:ea typeface="+mn-ea"/>
                <a:cs typeface="+mn-cs"/>
              </a:rPr>
              <a:t>Fourier </a:t>
            </a:r>
            <a:r>
              <a:rPr kumimoji="1" lang="en-US" sz="2000" dirty="0">
                <a:ea typeface="+mn-ea"/>
                <a:cs typeface="+mn-cs"/>
              </a:rPr>
              <a:t>analysis can show that any </a:t>
            </a:r>
            <a:endParaRPr kumimoji="1" lang="en-US" sz="2000" dirty="0" smtClean="0">
              <a:ea typeface="+mn-ea"/>
              <a:cs typeface="+mn-cs"/>
            </a:endParaRPr>
          </a:p>
          <a:p>
            <a:pPr marL="0" indent="0" eaLnBrk="1" hangingPunct="1">
              <a:buNone/>
              <a:defRPr/>
            </a:pPr>
            <a:r>
              <a:rPr kumimoji="1" lang="en-US" sz="2000" dirty="0">
                <a:ea typeface="+mn-ea"/>
                <a:cs typeface="+mn-cs"/>
              </a:rPr>
              <a:t> </a:t>
            </a:r>
            <a:r>
              <a:rPr kumimoji="1" lang="en-US" sz="2000" dirty="0" smtClean="0">
                <a:ea typeface="+mn-ea"/>
                <a:cs typeface="+mn-cs"/>
              </a:rPr>
              <a:t>   signal </a:t>
            </a:r>
            <a:r>
              <a:rPr kumimoji="1" lang="en-US" sz="2000" dirty="0">
                <a:ea typeface="+mn-ea"/>
                <a:cs typeface="+mn-cs"/>
              </a:rPr>
              <a:t>is made up of components </a:t>
            </a:r>
            <a:r>
              <a:rPr kumimoji="1" lang="en-US" sz="2000" dirty="0" smtClean="0">
                <a:ea typeface="+mn-ea"/>
                <a:cs typeface="+mn-cs"/>
              </a:rPr>
              <a:t>at</a:t>
            </a:r>
          </a:p>
          <a:p>
            <a:pPr marL="0" indent="0" eaLnBrk="1" hangingPunct="1">
              <a:buNone/>
              <a:defRPr/>
            </a:pPr>
            <a:r>
              <a:rPr kumimoji="1" lang="en-US" sz="2000" dirty="0">
                <a:ea typeface="+mn-ea"/>
                <a:cs typeface="+mn-cs"/>
              </a:rPr>
              <a:t> </a:t>
            </a:r>
            <a:r>
              <a:rPr kumimoji="1" lang="en-US" sz="2000" dirty="0" smtClean="0">
                <a:ea typeface="+mn-ea"/>
                <a:cs typeface="+mn-cs"/>
              </a:rPr>
              <a:t>  </a:t>
            </a:r>
            <a:r>
              <a:rPr kumimoji="1" lang="en-US" sz="2000" dirty="0">
                <a:ea typeface="+mn-ea"/>
                <a:cs typeface="+mn-cs"/>
              </a:rPr>
              <a:t>various frequencies, in which each </a:t>
            </a:r>
            <a:endParaRPr kumimoji="1" lang="en-US" sz="2000" dirty="0" smtClean="0">
              <a:ea typeface="+mn-ea"/>
              <a:cs typeface="+mn-cs"/>
            </a:endParaRPr>
          </a:p>
          <a:p>
            <a:pPr marL="0" indent="0" eaLnBrk="1" hangingPunct="1">
              <a:buNone/>
              <a:defRPr/>
            </a:pPr>
            <a:r>
              <a:rPr kumimoji="1" lang="en-US" sz="2000" dirty="0" smtClean="0">
                <a:ea typeface="+mn-ea"/>
                <a:cs typeface="+mn-cs"/>
              </a:rPr>
              <a:t>component </a:t>
            </a:r>
            <a:r>
              <a:rPr kumimoji="1" lang="en-US" sz="2000" dirty="0">
                <a:ea typeface="+mn-ea"/>
                <a:cs typeface="+mn-cs"/>
              </a:rPr>
              <a:t>is a sinusoid</a:t>
            </a:r>
          </a:p>
          <a:p>
            <a:pPr eaLnBrk="1" hangingPunct="1">
              <a:buFont typeface="Wingdings" charset="0"/>
              <a:buChar char="n"/>
              <a:defRPr/>
            </a:pPr>
            <a:r>
              <a:rPr kumimoji="1" lang="en-US" sz="2000" dirty="0">
                <a:ea typeface="+mn-ea"/>
                <a:cs typeface="+mn-cs"/>
              </a:rPr>
              <a:t>can plot frequency domain functions</a:t>
            </a:r>
          </a:p>
          <a:p>
            <a:pPr eaLnBrk="1" hangingPunct="1">
              <a:buFont typeface="Wingdings" charset="0"/>
              <a:buChar char="n"/>
              <a:defRPr/>
            </a:pPr>
            <a:endParaRPr kumimoji="1" lang="en-US" dirty="0">
              <a:ea typeface="+mn-ea"/>
              <a:cs typeface="+mn-cs"/>
            </a:endParaRPr>
          </a:p>
        </p:txBody>
      </p:sp>
      <p:sp>
        <p:nvSpPr>
          <p:cNvPr id="2" name="Slide Number Placeholder 1"/>
          <p:cNvSpPr>
            <a:spLocks noGrp="1"/>
          </p:cNvSpPr>
          <p:nvPr>
            <p:ph type="sldNum" sz="quarter" idx="12"/>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lvl1pPr eaLnBrk="0" hangingPunct="0">
              <a:defRPr sz="2400">
                <a:solidFill>
                  <a:schemeClr val="tx1"/>
                </a:solidFill>
                <a:latin typeface="Tahoma" panose="020B0604030504040204" pitchFamily="34" charset="0"/>
                <a:ea typeface="MS PGothic" panose="020B0600070205080204" pitchFamily="34" charset="-128"/>
              </a:defRPr>
            </a:lvl1pPr>
            <a:lvl2pPr marL="742950" indent="-285750" eaLnBrk="0" hangingPunct="0">
              <a:defRPr sz="2400">
                <a:solidFill>
                  <a:schemeClr val="tx1"/>
                </a:solidFill>
                <a:latin typeface="Tahoma" panose="020B0604030504040204" pitchFamily="34" charset="0"/>
                <a:ea typeface="MS PGothic" panose="020B0600070205080204" pitchFamily="34" charset="-128"/>
              </a:defRPr>
            </a:lvl2pPr>
            <a:lvl3pPr marL="1143000" indent="-228600" eaLnBrk="0" hangingPunct="0">
              <a:defRPr sz="2400">
                <a:solidFill>
                  <a:schemeClr val="tx1"/>
                </a:solidFill>
                <a:latin typeface="Tahoma" panose="020B0604030504040204" pitchFamily="34" charset="0"/>
                <a:ea typeface="MS PGothic" panose="020B0600070205080204" pitchFamily="34" charset="-128"/>
              </a:defRPr>
            </a:lvl3pPr>
            <a:lvl4pPr marL="1600200" indent="-228600" eaLnBrk="0" hangingPunct="0">
              <a:defRPr sz="2400">
                <a:solidFill>
                  <a:schemeClr val="tx1"/>
                </a:solidFill>
                <a:latin typeface="Tahoma" panose="020B0604030504040204" pitchFamily="34" charset="0"/>
                <a:ea typeface="MS PGothic" panose="020B0600070205080204" pitchFamily="34" charset="-128"/>
              </a:defRPr>
            </a:lvl4pPr>
            <a:lvl5pPr marL="2057400" indent="-228600" eaLnBrk="0" hangingPunct="0">
              <a:defRPr sz="2400">
                <a:solidFill>
                  <a:schemeClr val="tx1"/>
                </a:solidFill>
                <a:latin typeface="Tahom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ahom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ahom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ahom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ahoma" panose="020B0604030504040204" pitchFamily="34" charset="0"/>
                <a:ea typeface="MS PGothic" panose="020B0600070205080204" pitchFamily="34" charset="-128"/>
              </a:defRPr>
            </a:lvl9pPr>
          </a:lstStyle>
          <a:p>
            <a:pPr eaLnBrk="1" hangingPunct="1"/>
            <a:fld id="{0D54E5B1-88A9-4E02-B981-AB4E7D4DBAFE}" type="slidenum">
              <a:rPr lang="en-US" sz="1400"/>
              <a:pPr eaLnBrk="1" hangingPunct="1"/>
              <a:t>11</a:t>
            </a:fld>
            <a:endParaRPr lang="en-US" sz="1400"/>
          </a:p>
        </p:txBody>
      </p:sp>
      <p:pic>
        <p:nvPicPr>
          <p:cNvPr id="8" name="Picture 7"/>
          <p:cNvPicPr>
            <a:picLocks noChangeAspect="1"/>
          </p:cNvPicPr>
          <p:nvPr/>
        </p:nvPicPr>
        <p:blipFill>
          <a:blip r:embed="rId4"/>
          <a:stretch>
            <a:fillRect/>
          </a:stretch>
        </p:blipFill>
        <p:spPr>
          <a:xfrm>
            <a:off x="228600" y="3124200"/>
            <a:ext cx="2533650" cy="228600"/>
          </a:xfrm>
          <a:prstGeom prst="rect">
            <a:avLst/>
          </a:prstGeom>
        </p:spPr>
      </p:pic>
      <p:pic>
        <p:nvPicPr>
          <p:cNvPr id="9" name="Picture 8"/>
          <p:cNvPicPr>
            <a:picLocks noChangeAspect="1"/>
          </p:cNvPicPr>
          <p:nvPr/>
        </p:nvPicPr>
        <p:blipFill>
          <a:blip r:embed="rId5"/>
          <a:stretch>
            <a:fillRect/>
          </a:stretch>
        </p:blipFill>
        <p:spPr>
          <a:xfrm>
            <a:off x="6096000" y="3114675"/>
            <a:ext cx="2695575" cy="3362325"/>
          </a:xfrm>
          <a:prstGeom prst="rect">
            <a:avLst/>
          </a:prstGeom>
        </p:spPr>
      </p:pic>
      <p:sp>
        <p:nvSpPr>
          <p:cNvPr id="10" name="Rectangle 9"/>
          <p:cNvSpPr/>
          <p:nvPr/>
        </p:nvSpPr>
        <p:spPr>
          <a:xfrm>
            <a:off x="2819400" y="3075801"/>
            <a:ext cx="3048000" cy="276999"/>
          </a:xfrm>
          <a:prstGeom prst="rect">
            <a:avLst/>
          </a:prstGeom>
        </p:spPr>
        <p:txBody>
          <a:bodyPr wrap="square">
            <a:spAutoFit/>
          </a:bodyPr>
          <a:lstStyle/>
          <a:p>
            <a:pPr marL="0" indent="0" eaLnBrk="1" hangingPunct="1">
              <a:buNone/>
              <a:defRPr/>
            </a:pPr>
            <a:r>
              <a:rPr kumimoji="1" lang="en-US" sz="1200" dirty="0"/>
              <a:t>Components of the signal are sine waves</a:t>
            </a:r>
          </a:p>
        </p:txBody>
      </p:sp>
      <mc:AlternateContent xmlns:mc="http://schemas.openxmlformats.org/markup-compatibility/2006">
        <mc:Choice xmlns:a14="http://schemas.microsoft.com/office/drawing/2010/main" xmlns="" Requires="a14">
          <p:sp>
            <p:nvSpPr>
              <p:cNvPr id="11" name="Rectangle 10"/>
              <p:cNvSpPr/>
              <p:nvPr/>
            </p:nvSpPr>
            <p:spPr>
              <a:xfrm>
                <a:off x="0" y="3429000"/>
                <a:ext cx="8991600" cy="1400833"/>
              </a:xfrm>
              <a:prstGeom prst="rect">
                <a:avLst/>
              </a:prstGeom>
            </p:spPr>
            <p:txBody>
              <a:bodyPr wrap="square">
                <a:spAutoFit/>
              </a:bodyPr>
              <a:lstStyle/>
              <a:p>
                <a:r>
                  <a:rPr lang="en-US" sz="1200" b="0" i="0" u="none" strike="noStrike" baseline="0" dirty="0" smtClean="0">
                    <a:latin typeface="◊2Hﬁˇøú~'1"/>
                  </a:rPr>
                  <a:t>The second frequency is an integer multiple of the first frequency. When all of</a:t>
                </a:r>
              </a:p>
              <a:p>
                <a:r>
                  <a:rPr lang="en-US" sz="1200" b="0" i="0" u="none" strike="noStrike" baseline="0" dirty="0" smtClean="0">
                    <a:latin typeface="◊2Hﬁˇøú~'1"/>
                  </a:rPr>
                  <a:t>the frequency components of a signal are integer multiples of one frequency,</a:t>
                </a:r>
              </a:p>
              <a:p>
                <a:r>
                  <a:rPr lang="en-US" sz="1200" b="0" i="0" u="none" strike="noStrike" baseline="0" dirty="0" smtClean="0">
                    <a:latin typeface="◊2Hﬁˇøú~'1"/>
                  </a:rPr>
                  <a:t>the latter frequency is referred to as the fundamental frequency.</a:t>
                </a:r>
              </a:p>
              <a:p>
                <a:endParaRPr lang="en-US" sz="1200" b="0" i="0" u="none" strike="noStrike" baseline="0" dirty="0" smtClean="0">
                  <a:latin typeface="◊2Hﬁˇøú~'1"/>
                </a:endParaRPr>
              </a:p>
              <a:p>
                <a:r>
                  <a:rPr lang="en-US" sz="1200" b="0" i="0" u="none" strike="noStrike" baseline="0" dirty="0" smtClean="0">
                    <a:latin typeface="◊2Hﬁˇøú~'1"/>
                  </a:rPr>
                  <a:t>The period of the total signal is equal to the period of the fundamental frequency.</a:t>
                </a:r>
              </a:p>
              <a:p>
                <a:r>
                  <a:rPr lang="en-US" sz="1200" b="0" i="0" u="none" strike="noStrike" baseline="0" dirty="0" smtClean="0">
                    <a:latin typeface="◊2Hﬁˇøú~'1"/>
                  </a:rPr>
                  <a:t>The period of the component ( </a:t>
                </a:r>
                <a14:m>
                  <m:oMath xmlns:m="http://schemas.openxmlformats.org/officeDocument/2006/math" xmlns="">
                    <m:r>
                      <m:rPr>
                        <m:sty m:val="p"/>
                      </m:rPr>
                      <a:rPr lang="en-US" sz="1200" b="0" i="0" u="none" strike="noStrike" baseline="0" smtClean="0">
                        <a:latin typeface="Cambria Math" panose="02040503050406030204" pitchFamily="18" charset="0"/>
                      </a:rPr>
                      <m:t>sin</m:t>
                    </m:r>
                    <m:r>
                      <a:rPr lang="en-US" sz="1200" b="0" i="1" u="none" strike="noStrike" baseline="0" smtClean="0">
                        <a:latin typeface="Cambria Math" panose="02040503050406030204" pitchFamily="18" charset="0"/>
                      </a:rPr>
                      <m:t>⁡(2</m:t>
                    </m:r>
                    <m:r>
                      <a:rPr lang="el-GR" sz="1200" b="0" i="1" u="none" strike="noStrike" baseline="0" smtClean="0">
                        <a:latin typeface="Cambria Math" panose="02040503050406030204" pitchFamily="18" charset="0"/>
                      </a:rPr>
                      <m:t>𝜋</m:t>
                    </m:r>
                    <m:r>
                      <a:rPr lang="en-US" sz="1200" b="0" i="1" u="none" strike="noStrike" baseline="0" smtClean="0">
                        <a:latin typeface="Cambria Math" panose="02040503050406030204" pitchFamily="18" charset="0"/>
                      </a:rPr>
                      <m:t>𝑓𝑡</m:t>
                    </m:r>
                    <m:r>
                      <a:rPr lang="en-US" sz="1200" b="0" i="1" u="none" strike="noStrike" baseline="0" smtClean="0">
                        <a:latin typeface="Cambria Math" panose="02040503050406030204" pitchFamily="18" charset="0"/>
                      </a:rPr>
                      <m:t> )</m:t>
                    </m:r>
                  </m:oMath>
                </a14:m>
                <a:r>
                  <a:rPr lang="en-US" sz="1200" b="0" i="0" u="none" strike="noStrike" baseline="0" dirty="0" smtClean="0">
                    <a:latin typeface="◊2Hﬁˇøú~'1"/>
                  </a:rPr>
                  <a:t> is T = 1/f, and the period of</a:t>
                </a:r>
              </a:p>
              <a:p>
                <a:r>
                  <a:rPr lang="en-US" sz="1200" b="0" i="0" u="none" strike="noStrike" baseline="0" dirty="0" smtClean="0">
                    <a:latin typeface="◊2Hﬁˇøú~'1"/>
                  </a:rPr>
                  <a:t>s(t) is also T, as can be seen in Fig.</a:t>
                </a:r>
                <a:endParaRPr lang="en-US" sz="1200" dirty="0"/>
              </a:p>
            </p:txBody>
          </p:sp>
        </mc:Choice>
        <mc:Fallback>
          <p:sp>
            <p:nvSpPr>
              <p:cNvPr id="11" name="Rectangle 10"/>
              <p:cNvSpPr>
                <a:spLocks noRot="1" noChangeAspect="1" noMove="1" noResize="1" noEditPoints="1" noAdjustHandles="1" noChangeArrowheads="1" noChangeShapeType="1" noTextEdit="1"/>
              </p:cNvSpPr>
              <p:nvPr/>
            </p:nvSpPr>
            <p:spPr>
              <a:xfrm>
                <a:off x="0" y="3429000"/>
                <a:ext cx="8991600" cy="1400833"/>
              </a:xfrm>
              <a:prstGeom prst="rect">
                <a:avLst/>
              </a:prstGeom>
              <a:blipFill rotWithShape="1">
                <a:blip r:embed="rId6"/>
                <a:stretch>
                  <a:fillRect b="-9091"/>
                </a:stretch>
              </a:blipFill>
            </p:spPr>
            <p:txBody>
              <a:bodyPr/>
              <a:lstStyle/>
              <a:p>
                <a:r>
                  <a:rPr lang="en-US">
                    <a:noFill/>
                  </a:rPr>
                  <a:t> </a:t>
                </a:r>
              </a:p>
            </p:txBody>
          </p:sp>
        </mc:Fallback>
      </mc:AlternateContent>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6" presetClass="entr" presetSubtype="26" fill="hold" nodeType="withEffect">
                                  <p:stCondLst>
                                    <p:cond delay="0"/>
                                  </p:stCondLst>
                                  <p:childTnLst>
                                    <p:set>
                                      <p:cBhvr>
                                        <p:cTn id="6" dur="1" fill="hold">
                                          <p:stCondLst>
                                            <p:cond delay="0"/>
                                          </p:stCondLst>
                                        </p:cTn>
                                        <p:tgtEl>
                                          <p:spTgt spid="62467">
                                            <p:txEl>
                                              <p:pRg st="1" end="1"/>
                                            </p:txEl>
                                          </p:spTgt>
                                        </p:tgtEl>
                                        <p:attrNameLst>
                                          <p:attrName>style.visibility</p:attrName>
                                        </p:attrNameLst>
                                      </p:cBhvr>
                                      <p:to>
                                        <p:strVal val="visible"/>
                                      </p:to>
                                    </p:set>
                                    <p:animEffect transition="in" filter="barn(inHorizontal)">
                                      <p:cBhvr>
                                        <p:cTn id="7" dur="3000"/>
                                        <p:tgtEl>
                                          <p:spTgt spid="62467">
                                            <p:txEl>
                                              <p:pRg st="1" end="1"/>
                                            </p:txEl>
                                          </p:spTgt>
                                        </p:tgtEl>
                                      </p:cBhvr>
                                    </p:animEffect>
                                  </p:childTnLst>
                                </p:cTn>
                              </p:par>
                              <p:par>
                                <p:cTn id="8" presetID="34" presetClass="entr" presetSubtype="0" fill="hold" nodeType="withEffect">
                                  <p:stCondLst>
                                    <p:cond delay="0"/>
                                  </p:stCondLst>
                                  <p:childTnLst>
                                    <p:set>
                                      <p:cBhvr>
                                        <p:cTn id="9" dur="1" fill="hold">
                                          <p:stCondLst>
                                            <p:cond delay="0"/>
                                          </p:stCondLst>
                                        </p:cTn>
                                        <p:tgtEl>
                                          <p:spTgt spid="62467">
                                            <p:txEl>
                                              <p:pRg st="0" end="0"/>
                                            </p:txEl>
                                          </p:spTgt>
                                        </p:tgtEl>
                                        <p:attrNameLst>
                                          <p:attrName>style.visibility</p:attrName>
                                        </p:attrNameLst>
                                      </p:cBhvr>
                                      <p:to>
                                        <p:strVal val="visible"/>
                                      </p:to>
                                    </p:set>
                                    <p:anim from="(-#ppt_w/2)" to="(#ppt_x)" calcmode="lin" valueType="num">
                                      <p:cBhvr>
                                        <p:cTn id="10" dur="600" fill="hold">
                                          <p:stCondLst>
                                            <p:cond delay="0"/>
                                          </p:stCondLst>
                                        </p:cTn>
                                        <p:tgtEl>
                                          <p:spTgt spid="62467">
                                            <p:txEl>
                                              <p:pRg st="0" end="0"/>
                                            </p:txEl>
                                          </p:spTgt>
                                        </p:tgtEl>
                                        <p:attrNameLst>
                                          <p:attrName>ppt_x</p:attrName>
                                        </p:attrNameLst>
                                      </p:cBhvr>
                                    </p:anim>
                                    <p:anim from="0" to="-1.0" calcmode="lin" valueType="num">
                                      <p:cBhvr>
                                        <p:cTn id="11" dur="200" decel="50000" autoRev="1" fill="hold">
                                          <p:stCondLst>
                                            <p:cond delay="600"/>
                                          </p:stCondLst>
                                        </p:cTn>
                                        <p:tgtEl>
                                          <p:spTgt spid="62467">
                                            <p:txEl>
                                              <p:pRg st="0" end="0"/>
                                            </p:txEl>
                                          </p:spTgt>
                                        </p:tgtEl>
                                        <p:attrNameLst>
                                          <p:attrName>xshear</p:attrName>
                                        </p:attrNameLst>
                                      </p:cBhvr>
                                    </p:anim>
                                    <p:animScale>
                                      <p:cBhvr>
                                        <p:cTn id="12" dur="200" decel="100000" autoRev="1" fill="hold">
                                          <p:stCondLst>
                                            <p:cond delay="600"/>
                                          </p:stCondLst>
                                        </p:cTn>
                                        <p:tgtEl>
                                          <p:spTgt spid="62467">
                                            <p:txEl>
                                              <p:pRg st="0" end="0"/>
                                            </p:txEl>
                                          </p:spTgt>
                                        </p:tgtEl>
                                      </p:cBhvr>
                                      <p:from x="100000" y="100000"/>
                                      <p:to x="80000" y="100000"/>
                                    </p:animScale>
                                    <p:anim by="(#ppt_h/3+#ppt_w*0.1)" calcmode="lin" valueType="num">
                                      <p:cBhvr additive="sum">
                                        <p:cTn id="13" dur="200" decel="100000" autoRev="1" fill="hold">
                                          <p:stCondLst>
                                            <p:cond delay="600"/>
                                          </p:stCondLst>
                                        </p:cTn>
                                        <p:tgtEl>
                                          <p:spTgt spid="62467">
                                            <p:txEl>
                                              <p:pRg st="0" end="0"/>
                                            </p:txEl>
                                          </p:spTgt>
                                        </p:tgtEl>
                                        <p:attrNameLst>
                                          <p:attrName>ppt_x</p:attrName>
                                        </p:attrNameLst>
                                      </p:cBhvr>
                                    </p:anim>
                                  </p:childTnLst>
                                </p:cTn>
                              </p:par>
                              <p:par>
                                <p:cTn id="14" presetID="34" presetClass="entr" presetSubtype="0" fill="hold" nodeType="withEffect">
                                  <p:stCondLst>
                                    <p:cond delay="0"/>
                                  </p:stCondLst>
                                  <p:childTnLst>
                                    <p:set>
                                      <p:cBhvr>
                                        <p:cTn id="15" dur="1" fill="hold">
                                          <p:stCondLst>
                                            <p:cond delay="0"/>
                                          </p:stCondLst>
                                        </p:cTn>
                                        <p:tgtEl>
                                          <p:spTgt spid="62467">
                                            <p:txEl>
                                              <p:pRg st="10" end="10"/>
                                            </p:txEl>
                                          </p:spTgt>
                                        </p:tgtEl>
                                        <p:attrNameLst>
                                          <p:attrName>style.visibility</p:attrName>
                                        </p:attrNameLst>
                                      </p:cBhvr>
                                      <p:to>
                                        <p:strVal val="visible"/>
                                      </p:to>
                                    </p:set>
                                    <p:anim from="(-#ppt_w/2)" to="(#ppt_x)" calcmode="lin" valueType="num">
                                      <p:cBhvr>
                                        <p:cTn id="16" dur="600" fill="hold">
                                          <p:stCondLst>
                                            <p:cond delay="0"/>
                                          </p:stCondLst>
                                        </p:cTn>
                                        <p:tgtEl>
                                          <p:spTgt spid="62467">
                                            <p:txEl>
                                              <p:pRg st="10" end="10"/>
                                            </p:txEl>
                                          </p:spTgt>
                                        </p:tgtEl>
                                        <p:attrNameLst>
                                          <p:attrName>ppt_x</p:attrName>
                                        </p:attrNameLst>
                                      </p:cBhvr>
                                    </p:anim>
                                    <p:anim from="0" to="-1.0" calcmode="lin" valueType="num">
                                      <p:cBhvr>
                                        <p:cTn id="17" dur="200" decel="50000" autoRev="1" fill="hold">
                                          <p:stCondLst>
                                            <p:cond delay="600"/>
                                          </p:stCondLst>
                                        </p:cTn>
                                        <p:tgtEl>
                                          <p:spTgt spid="62467">
                                            <p:txEl>
                                              <p:pRg st="10" end="10"/>
                                            </p:txEl>
                                          </p:spTgt>
                                        </p:tgtEl>
                                        <p:attrNameLst>
                                          <p:attrName>xshear</p:attrName>
                                        </p:attrNameLst>
                                      </p:cBhvr>
                                    </p:anim>
                                    <p:animScale>
                                      <p:cBhvr>
                                        <p:cTn id="18" dur="200" decel="100000" autoRev="1" fill="hold">
                                          <p:stCondLst>
                                            <p:cond delay="600"/>
                                          </p:stCondLst>
                                        </p:cTn>
                                        <p:tgtEl>
                                          <p:spTgt spid="62467">
                                            <p:txEl>
                                              <p:pRg st="10" end="10"/>
                                            </p:txEl>
                                          </p:spTgt>
                                        </p:tgtEl>
                                      </p:cBhvr>
                                      <p:from x="100000" y="100000"/>
                                      <p:to x="80000" y="100000"/>
                                    </p:animScale>
                                    <p:anim by="(#ppt_h/3+#ppt_w*0.1)" calcmode="lin" valueType="num">
                                      <p:cBhvr additive="sum">
                                        <p:cTn id="19" dur="200" decel="100000" autoRev="1" fill="hold">
                                          <p:stCondLst>
                                            <p:cond delay="600"/>
                                          </p:stCondLst>
                                        </p:cTn>
                                        <p:tgtEl>
                                          <p:spTgt spid="62467">
                                            <p:txEl>
                                              <p:pRg st="10" end="10"/>
                                            </p:txEl>
                                          </p:spTgt>
                                        </p:tgtEl>
                                        <p:attrNameLst>
                                          <p:attrName>ppt_x</p:attrName>
                                        </p:attrNameLst>
                                      </p:cBhvr>
                                    </p:anim>
                                  </p:childTnLst>
                                </p:cTn>
                              </p:par>
                              <p:par>
                                <p:cTn id="20" presetID="52" presetClass="entr" presetSubtype="0" fill="hold" nodeType="withEffect">
                                  <p:stCondLst>
                                    <p:cond delay="0"/>
                                  </p:stCondLst>
                                  <p:childTnLst>
                                    <p:set>
                                      <p:cBhvr>
                                        <p:cTn id="21" dur="1" fill="hold">
                                          <p:stCondLst>
                                            <p:cond delay="0"/>
                                          </p:stCondLst>
                                        </p:cTn>
                                        <p:tgtEl>
                                          <p:spTgt spid="62467">
                                            <p:txEl>
                                              <p:pRg st="6" end="6"/>
                                            </p:txEl>
                                          </p:spTgt>
                                        </p:tgtEl>
                                        <p:attrNameLst>
                                          <p:attrName>style.visibility</p:attrName>
                                        </p:attrNameLst>
                                      </p:cBhvr>
                                      <p:to>
                                        <p:strVal val="visible"/>
                                      </p:to>
                                    </p:set>
                                    <p:animScale>
                                      <p:cBhvr>
                                        <p:cTn id="22" dur="2000" decel="50000" fill="hold">
                                          <p:stCondLst>
                                            <p:cond delay="0"/>
                                          </p:stCondLst>
                                        </p:cTn>
                                        <p:tgtEl>
                                          <p:spTgt spid="62467">
                                            <p:txEl>
                                              <p:pRg st="6" end="6"/>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3" dur="2000" decel="50000" fill="hold">
                                          <p:stCondLst>
                                            <p:cond delay="0"/>
                                          </p:stCondLst>
                                        </p:cTn>
                                        <p:tgtEl>
                                          <p:spTgt spid="62467">
                                            <p:txEl>
                                              <p:pRg st="6" end="6"/>
                                            </p:txEl>
                                          </p:spTgt>
                                        </p:tgtEl>
                                        <p:attrNameLst>
                                          <p:attrName>ppt_x</p:attrName>
                                          <p:attrName>ppt_y</p:attrName>
                                        </p:attrNameLst>
                                      </p:cBhvr>
                                    </p:animMotion>
                                    <p:animEffect transition="in" filter="fade">
                                      <p:cBhvr>
                                        <p:cTn id="24" dur="2000"/>
                                        <p:tgtEl>
                                          <p:spTgt spid="62467">
                                            <p:txEl>
                                              <p:pRg st="6" end="6"/>
                                            </p:txEl>
                                          </p:spTgt>
                                        </p:tgtEl>
                                      </p:cBhvr>
                                    </p:animEffect>
                                  </p:childTnLst>
                                </p:cTn>
                              </p:par>
                              <p:par>
                                <p:cTn id="25" presetID="52" presetClass="entr" presetSubtype="0" fill="hold" nodeType="withEffect">
                                  <p:stCondLst>
                                    <p:cond delay="0"/>
                                  </p:stCondLst>
                                  <p:childTnLst>
                                    <p:set>
                                      <p:cBhvr>
                                        <p:cTn id="26" dur="1" fill="hold">
                                          <p:stCondLst>
                                            <p:cond delay="0"/>
                                          </p:stCondLst>
                                        </p:cTn>
                                        <p:tgtEl>
                                          <p:spTgt spid="62467">
                                            <p:txEl>
                                              <p:pRg st="7" end="7"/>
                                            </p:txEl>
                                          </p:spTgt>
                                        </p:tgtEl>
                                        <p:attrNameLst>
                                          <p:attrName>style.visibility</p:attrName>
                                        </p:attrNameLst>
                                      </p:cBhvr>
                                      <p:to>
                                        <p:strVal val="visible"/>
                                      </p:to>
                                    </p:set>
                                    <p:animScale>
                                      <p:cBhvr>
                                        <p:cTn id="27" dur="2000" decel="50000" fill="hold">
                                          <p:stCondLst>
                                            <p:cond delay="0"/>
                                          </p:stCondLst>
                                        </p:cTn>
                                        <p:tgtEl>
                                          <p:spTgt spid="62467">
                                            <p:txEl>
                                              <p:pRg st="7" end="7"/>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8" dur="2000" decel="50000" fill="hold">
                                          <p:stCondLst>
                                            <p:cond delay="0"/>
                                          </p:stCondLst>
                                        </p:cTn>
                                        <p:tgtEl>
                                          <p:spTgt spid="62467">
                                            <p:txEl>
                                              <p:pRg st="7" end="7"/>
                                            </p:txEl>
                                          </p:spTgt>
                                        </p:tgtEl>
                                        <p:attrNameLst>
                                          <p:attrName>ppt_x</p:attrName>
                                          <p:attrName>ppt_y</p:attrName>
                                        </p:attrNameLst>
                                      </p:cBhvr>
                                    </p:animMotion>
                                    <p:animEffect transition="in" filter="fade">
                                      <p:cBhvr>
                                        <p:cTn id="29" dur="2000"/>
                                        <p:tgtEl>
                                          <p:spTgt spid="62467">
                                            <p:txEl>
                                              <p:pRg st="7" end="7"/>
                                            </p:txEl>
                                          </p:spTgt>
                                        </p:tgtEl>
                                      </p:cBhvr>
                                    </p:animEffect>
                                  </p:childTnLst>
                                </p:cTn>
                              </p:par>
                              <p:par>
                                <p:cTn id="30" presetID="52" presetClass="entr" presetSubtype="0" fill="hold" nodeType="withEffect">
                                  <p:stCondLst>
                                    <p:cond delay="0"/>
                                  </p:stCondLst>
                                  <p:childTnLst>
                                    <p:set>
                                      <p:cBhvr>
                                        <p:cTn id="31" dur="1" fill="hold">
                                          <p:stCondLst>
                                            <p:cond delay="0"/>
                                          </p:stCondLst>
                                        </p:cTn>
                                        <p:tgtEl>
                                          <p:spTgt spid="62467">
                                            <p:txEl>
                                              <p:pRg st="8" end="8"/>
                                            </p:txEl>
                                          </p:spTgt>
                                        </p:tgtEl>
                                        <p:attrNameLst>
                                          <p:attrName>style.visibility</p:attrName>
                                        </p:attrNameLst>
                                      </p:cBhvr>
                                      <p:to>
                                        <p:strVal val="visible"/>
                                      </p:to>
                                    </p:set>
                                    <p:animScale>
                                      <p:cBhvr>
                                        <p:cTn id="32" dur="2000" decel="50000" fill="hold">
                                          <p:stCondLst>
                                            <p:cond delay="0"/>
                                          </p:stCondLst>
                                        </p:cTn>
                                        <p:tgtEl>
                                          <p:spTgt spid="62467">
                                            <p:txEl>
                                              <p:pRg st="8" end="8"/>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3" dur="2000" decel="50000" fill="hold">
                                          <p:stCondLst>
                                            <p:cond delay="0"/>
                                          </p:stCondLst>
                                        </p:cTn>
                                        <p:tgtEl>
                                          <p:spTgt spid="62467">
                                            <p:txEl>
                                              <p:pRg st="8" end="8"/>
                                            </p:txEl>
                                          </p:spTgt>
                                        </p:tgtEl>
                                        <p:attrNameLst>
                                          <p:attrName>ppt_x</p:attrName>
                                          <p:attrName>ppt_y</p:attrName>
                                        </p:attrNameLst>
                                      </p:cBhvr>
                                    </p:animMotion>
                                    <p:animEffect transition="in" filter="fade">
                                      <p:cBhvr>
                                        <p:cTn id="34" dur="2000"/>
                                        <p:tgtEl>
                                          <p:spTgt spid="62467">
                                            <p:txEl>
                                              <p:pRg st="8" end="8"/>
                                            </p:txEl>
                                          </p:spTgt>
                                        </p:tgtEl>
                                      </p:cBhvr>
                                    </p:animEffect>
                                  </p:childTnLst>
                                </p:cTn>
                              </p:par>
                              <p:par>
                                <p:cTn id="35" presetID="52" presetClass="entr" presetSubtype="0" fill="hold" nodeType="withEffect">
                                  <p:stCondLst>
                                    <p:cond delay="0"/>
                                  </p:stCondLst>
                                  <p:childTnLst>
                                    <p:set>
                                      <p:cBhvr>
                                        <p:cTn id="36" dur="1" fill="hold">
                                          <p:stCondLst>
                                            <p:cond delay="0"/>
                                          </p:stCondLst>
                                        </p:cTn>
                                        <p:tgtEl>
                                          <p:spTgt spid="62467">
                                            <p:txEl>
                                              <p:pRg st="9" end="9"/>
                                            </p:txEl>
                                          </p:spTgt>
                                        </p:tgtEl>
                                        <p:attrNameLst>
                                          <p:attrName>style.visibility</p:attrName>
                                        </p:attrNameLst>
                                      </p:cBhvr>
                                      <p:to>
                                        <p:strVal val="visible"/>
                                      </p:to>
                                    </p:set>
                                    <p:animScale>
                                      <p:cBhvr>
                                        <p:cTn id="37" dur="2000" decel="50000" fill="hold">
                                          <p:stCondLst>
                                            <p:cond delay="0"/>
                                          </p:stCondLst>
                                        </p:cTn>
                                        <p:tgtEl>
                                          <p:spTgt spid="62467">
                                            <p:txEl>
                                              <p:pRg st="9" end="9"/>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8" dur="2000" decel="50000" fill="hold">
                                          <p:stCondLst>
                                            <p:cond delay="0"/>
                                          </p:stCondLst>
                                        </p:cTn>
                                        <p:tgtEl>
                                          <p:spTgt spid="62467">
                                            <p:txEl>
                                              <p:pRg st="9" end="9"/>
                                            </p:txEl>
                                          </p:spTgt>
                                        </p:tgtEl>
                                        <p:attrNameLst>
                                          <p:attrName>ppt_x</p:attrName>
                                          <p:attrName>ppt_y</p:attrName>
                                        </p:attrNameLst>
                                      </p:cBhvr>
                                    </p:animMotion>
                                    <p:animEffect transition="in" filter="fade">
                                      <p:cBhvr>
                                        <p:cTn id="39" dur="2000"/>
                                        <p:tgtEl>
                                          <p:spTgt spid="62467">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4"/>
          <p:cNvPicPr preferRelativeResize="0">
            <a:picLocks noChangeAspect="1" noChangeArrowheads="1"/>
          </p:cNvPicPr>
          <p:nvPr/>
        </p:nvPicPr>
        <p:blipFill>
          <a:blip r:embed="rId3">
            <a:lum bright="-10000" contrast="56000"/>
            <a:extLst>
              <a:ext uri="{28A0092B-C50C-407E-A947-70E740481C1C}">
                <a14:useLocalDpi xmlns:a14="http://schemas.microsoft.com/office/drawing/2010/main" xmlns="" val="0"/>
              </a:ext>
            </a:extLst>
          </a:blip>
          <a:srcRect t="2557" b="4347"/>
          <a:stretch>
            <a:fillRect/>
          </a:stretch>
        </p:blipFill>
        <p:spPr bwMode="auto">
          <a:xfrm>
            <a:off x="4495800" y="1760538"/>
            <a:ext cx="4613275" cy="51736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3493" name="Rectangle 5"/>
          <p:cNvSpPr>
            <a:spLocks noGrp="1" noChangeArrowheads="1"/>
          </p:cNvSpPr>
          <p:nvPr>
            <p:ph type="body" idx="1"/>
          </p:nvPr>
        </p:nvSpPr>
        <p:spPr>
          <a:xfrm>
            <a:off x="0" y="2743200"/>
            <a:ext cx="4000500" cy="990600"/>
          </a:xfrm>
        </p:spPr>
        <p:txBody>
          <a:bodyPr/>
          <a:lstStyle/>
          <a:p>
            <a:pPr eaLnBrk="1" hangingPunct="1">
              <a:buFont typeface="Wingdings" pitchFamily="-110" charset="2"/>
              <a:buNone/>
              <a:defRPr/>
            </a:pPr>
            <a:r>
              <a:rPr kumimoji="1" lang="en-US" dirty="0">
                <a:ea typeface="+mn-ea"/>
                <a:cs typeface="+mn-cs"/>
              </a:rPr>
              <a:t> </a:t>
            </a:r>
            <a:r>
              <a:rPr kumimoji="1" lang="en-US" sz="2000" dirty="0"/>
              <a:t>Addition of </a:t>
            </a:r>
            <a:r>
              <a:rPr kumimoji="1" lang="en-US" sz="2000" dirty="0" smtClean="0"/>
              <a:t> frequency</a:t>
            </a:r>
            <a:r>
              <a:rPr kumimoji="1" lang="en-US" sz="2000" dirty="0"/>
              <a:t> </a:t>
            </a:r>
            <a:r>
              <a:rPr kumimoji="1" lang="en-US" sz="2000" dirty="0" smtClean="0"/>
              <a:t>components</a:t>
            </a:r>
            <a:r>
              <a:rPr kumimoji="1" lang="en-US" sz="2000" dirty="0"/>
              <a:t/>
            </a:r>
            <a:br>
              <a:rPr kumimoji="1" lang="en-US" sz="2000" dirty="0"/>
            </a:br>
            <a:r>
              <a:rPr kumimoji="1" lang="en-US" sz="2000" dirty="0"/>
              <a:t>(T=1/f)</a:t>
            </a:r>
            <a:r>
              <a:rPr kumimoji="1" lang="en-US" dirty="0" smtClean="0">
                <a:ea typeface="+mn-ea"/>
                <a:cs typeface="+mn-cs"/>
              </a:rPr>
              <a:t> </a:t>
            </a:r>
            <a:endParaRPr kumimoji="1" lang="en-US" sz="2400" dirty="0" smtClean="0">
              <a:ea typeface="+mn-ea"/>
              <a:cs typeface="+mn-cs"/>
            </a:endParaRPr>
          </a:p>
          <a:p>
            <a:pPr eaLnBrk="1" hangingPunct="1">
              <a:buFont typeface="Wingdings" pitchFamily="-110" charset="2"/>
              <a:buNone/>
              <a:defRPr/>
            </a:pPr>
            <a:r>
              <a:rPr kumimoji="1" lang="en-US" sz="1600" dirty="0" smtClean="0">
                <a:ea typeface="+mn-ea"/>
                <a:cs typeface="+mn-cs"/>
              </a:rPr>
              <a:t>Addition of frequency components (T=1/f)</a:t>
            </a:r>
          </a:p>
          <a:p>
            <a:pPr eaLnBrk="1" hangingPunct="1">
              <a:buFont typeface="Wingdings" pitchFamily="-110" charset="2"/>
              <a:buNone/>
              <a:defRPr/>
            </a:pPr>
            <a:endParaRPr kumimoji="1" lang="en-US" sz="1600" dirty="0" smtClean="0">
              <a:ea typeface="+mn-ea"/>
              <a:cs typeface="+mn-cs"/>
            </a:endParaRPr>
          </a:p>
          <a:p>
            <a:pPr eaLnBrk="1" hangingPunct="1">
              <a:buFont typeface="Wingdings" pitchFamily="-110" charset="2"/>
              <a:buNone/>
              <a:defRPr/>
            </a:pPr>
            <a:r>
              <a:rPr kumimoji="1" lang="en-US" sz="1600" dirty="0" smtClean="0">
                <a:ea typeface="+mn-ea"/>
                <a:cs typeface="+mn-cs"/>
              </a:rPr>
              <a:t>fig. c </a:t>
            </a:r>
            <a:r>
              <a:rPr kumimoji="1" lang="en-US" sz="1600" dirty="0">
                <a:ea typeface="+mn-ea"/>
                <a:cs typeface="+mn-cs"/>
              </a:rPr>
              <a:t>is sum of </a:t>
            </a:r>
            <a:r>
              <a:rPr kumimoji="1" lang="en-US" sz="1600" i="1" dirty="0">
                <a:ea typeface="+mn-ea"/>
                <a:cs typeface="+mn-cs"/>
              </a:rPr>
              <a:t>f &amp; 3f</a:t>
            </a:r>
          </a:p>
          <a:p>
            <a:pPr eaLnBrk="1" hangingPunct="1">
              <a:buFont typeface="Wingdings" charset="0"/>
              <a:buChar char="n"/>
              <a:defRPr/>
            </a:pPr>
            <a:endParaRPr kumimoji="1" lang="en-US" dirty="0">
              <a:ea typeface="+mn-ea"/>
              <a:cs typeface="+mn-cs"/>
            </a:endParaRPr>
          </a:p>
          <a:p>
            <a:pPr eaLnBrk="1" hangingPunct="1">
              <a:buFont typeface="Wingdings" charset="0"/>
              <a:buChar char="n"/>
              <a:defRPr/>
            </a:pPr>
            <a:endParaRPr kumimoji="1" lang="en-US" dirty="0">
              <a:ea typeface="+mn-ea"/>
              <a:cs typeface="+mn-cs"/>
            </a:endParaRPr>
          </a:p>
        </p:txBody>
      </p:sp>
      <p:sp>
        <p:nvSpPr>
          <p:cNvPr id="2" name="Slide Number Placeholder 1"/>
          <p:cNvSpPr>
            <a:spLocks noGrp="1"/>
          </p:cNvSpPr>
          <p:nvPr>
            <p:ph type="sldNum" sz="quarter" idx="12"/>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lvl1pPr eaLnBrk="0" hangingPunct="0">
              <a:defRPr sz="2400">
                <a:solidFill>
                  <a:schemeClr val="tx1"/>
                </a:solidFill>
                <a:latin typeface="Tahoma" panose="020B0604030504040204" pitchFamily="34" charset="0"/>
                <a:ea typeface="MS PGothic" panose="020B0600070205080204" pitchFamily="34" charset="-128"/>
              </a:defRPr>
            </a:lvl1pPr>
            <a:lvl2pPr marL="742950" indent="-285750" eaLnBrk="0" hangingPunct="0">
              <a:defRPr sz="2400">
                <a:solidFill>
                  <a:schemeClr val="tx1"/>
                </a:solidFill>
                <a:latin typeface="Tahoma" panose="020B0604030504040204" pitchFamily="34" charset="0"/>
                <a:ea typeface="MS PGothic" panose="020B0600070205080204" pitchFamily="34" charset="-128"/>
              </a:defRPr>
            </a:lvl2pPr>
            <a:lvl3pPr marL="1143000" indent="-228600" eaLnBrk="0" hangingPunct="0">
              <a:defRPr sz="2400">
                <a:solidFill>
                  <a:schemeClr val="tx1"/>
                </a:solidFill>
                <a:latin typeface="Tahoma" panose="020B0604030504040204" pitchFamily="34" charset="0"/>
                <a:ea typeface="MS PGothic" panose="020B0600070205080204" pitchFamily="34" charset="-128"/>
              </a:defRPr>
            </a:lvl3pPr>
            <a:lvl4pPr marL="1600200" indent="-228600" eaLnBrk="0" hangingPunct="0">
              <a:defRPr sz="2400">
                <a:solidFill>
                  <a:schemeClr val="tx1"/>
                </a:solidFill>
                <a:latin typeface="Tahoma" panose="020B0604030504040204" pitchFamily="34" charset="0"/>
                <a:ea typeface="MS PGothic" panose="020B0600070205080204" pitchFamily="34" charset="-128"/>
              </a:defRPr>
            </a:lvl4pPr>
            <a:lvl5pPr marL="2057400" indent="-228600" eaLnBrk="0" hangingPunct="0">
              <a:defRPr sz="2400">
                <a:solidFill>
                  <a:schemeClr val="tx1"/>
                </a:solidFill>
                <a:latin typeface="Tahom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ahom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ahom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ahom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ahoma" panose="020B0604030504040204" pitchFamily="34" charset="0"/>
                <a:ea typeface="MS PGothic" panose="020B0600070205080204" pitchFamily="34" charset="-128"/>
              </a:defRPr>
            </a:lvl9pPr>
          </a:lstStyle>
          <a:p>
            <a:pPr eaLnBrk="1" hangingPunct="1"/>
            <a:fld id="{A93A2D66-E658-474B-9DB0-1258958E88B9}" type="slidenum">
              <a:rPr lang="en-US" sz="1400"/>
              <a:pPr eaLnBrk="1" hangingPunct="1"/>
              <a:t>12</a:t>
            </a:fld>
            <a:endParaRPr lang="en-US" sz="1400"/>
          </a:p>
        </p:txBody>
      </p:sp>
      <p:sp>
        <p:nvSpPr>
          <p:cNvPr id="11" name="Title 1"/>
          <p:cNvSpPr>
            <a:spLocks noGrp="1"/>
          </p:cNvSpPr>
          <p:nvPr>
            <p:ph type="title"/>
          </p:nvPr>
        </p:nvSpPr>
        <p:spPr>
          <a:xfrm>
            <a:off x="685800" y="617538"/>
            <a:ext cx="8458200" cy="1143000"/>
          </a:xfrm>
        </p:spPr>
        <p:txBody>
          <a:bodyPr/>
          <a:lstStyle/>
          <a:p>
            <a:r>
              <a:rPr kumimoji="1" lang="en-US" sz="4000" dirty="0"/>
              <a:t>Frequency Domain </a:t>
            </a:r>
            <a:r>
              <a:rPr kumimoji="1" lang="en-US" sz="4000" dirty="0" smtClean="0"/>
              <a:t>Concepts …cont.</a:t>
            </a:r>
            <a:endParaRPr lang="en-US" sz="4000" dirty="0"/>
          </a:p>
        </p:txBody>
      </p:sp>
    </p:spTree>
  </p:cSld>
  <p:clrMapOvr>
    <a:masterClrMapping/>
  </p:clrMapOvr>
  <p:transition spd="slow">
    <p:zoom dir="in"/>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617538"/>
            <a:ext cx="8458200" cy="1143000"/>
          </a:xfrm>
        </p:spPr>
        <p:txBody>
          <a:bodyPr/>
          <a:lstStyle/>
          <a:p>
            <a:r>
              <a:rPr kumimoji="1" lang="en-US" sz="4000" dirty="0"/>
              <a:t>Frequency Domain </a:t>
            </a:r>
            <a:r>
              <a:rPr kumimoji="1" lang="en-US" sz="4000" dirty="0" smtClean="0"/>
              <a:t>Concepts …cont.</a:t>
            </a:r>
            <a:endParaRPr lang="en-US" sz="4000" dirty="0"/>
          </a:p>
        </p:txBody>
      </p:sp>
      <p:sp>
        <p:nvSpPr>
          <p:cNvPr id="4" name="Slide Number Placeholder 3"/>
          <p:cNvSpPr>
            <a:spLocks noGrp="1"/>
          </p:cNvSpPr>
          <p:nvPr>
            <p:ph type="sldNum" sz="quarter" idx="12"/>
          </p:nvPr>
        </p:nvSpPr>
        <p:spPr/>
        <p:txBody>
          <a:bodyPr/>
          <a:lstStyle/>
          <a:p>
            <a:fld id="{C26CB1B2-3CF1-4F51-B924-8D64DCC7A4B0}" type="slidenum">
              <a:rPr lang="en-US" smtClean="0"/>
              <a:pPr/>
              <a:t>13</a:t>
            </a:fld>
            <a:endParaRPr lang="en-US"/>
          </a:p>
        </p:txBody>
      </p:sp>
      <p:pic>
        <p:nvPicPr>
          <p:cNvPr id="101378" name="Picture 2" descr="http://www.ni.com/cms/images/devzone/tut/a/8c34be30580.gif"/>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32657" y="3581400"/>
            <a:ext cx="4691743" cy="3138055"/>
          </a:xfrm>
          <a:prstGeom prst="rect">
            <a:avLst/>
          </a:prstGeom>
          <a:noFill/>
          <a:extLst>
            <a:ext uri="{909E8E84-426E-40dd-AFC4-6F175D3DCCD1}">
              <a14:hiddenFill xmlns:a14="http://schemas.microsoft.com/office/drawing/2010/main" xmlns="">
                <a:solidFill>
                  <a:srgbClr val="FFFFFF"/>
                </a:solidFill>
              </a14:hiddenFill>
            </a:ext>
          </a:extLst>
        </p:spPr>
      </p:pic>
      <p:pic>
        <p:nvPicPr>
          <p:cNvPr id="101380" name="Picture 4" descr="http://masters.donntu.edu.ua/2008/eltf/naftulin/library/picture101.gif"/>
          <p:cNvPicPr>
            <a:picLocks noGrp="1" noChangeAspect="1" noChangeArrowheads="1"/>
          </p:cNvPicPr>
          <p:nvPr>
            <p:ph idx="1"/>
          </p:nvPr>
        </p:nvPicPr>
        <p:blipFill>
          <a:blip r:embed="rId3">
            <a:extLst>
              <a:ext uri="{28A0092B-C50C-407E-A947-70E740481C1C}">
                <a14:useLocalDpi xmlns:a14="http://schemas.microsoft.com/office/drawing/2010/main" xmlns="" val="0"/>
              </a:ext>
            </a:extLst>
          </a:blip>
          <a:srcRect/>
          <a:stretch>
            <a:fillRect/>
          </a:stretch>
        </p:blipFill>
        <p:spPr bwMode="auto">
          <a:xfrm>
            <a:off x="4936671" y="1956161"/>
            <a:ext cx="4229100" cy="2876550"/>
          </a:xfrm>
          <a:prstGeom prst="rect">
            <a:avLst/>
          </a:prstGeom>
          <a:noFill/>
          <a:extLst>
            <a:ext uri="{909E8E84-426E-40dd-AFC4-6F175D3DCCD1}">
              <a14:hiddenFill xmlns:a14="http://schemas.microsoft.com/office/drawing/2010/main" xmlns="">
                <a:solidFill>
                  <a:srgbClr val="FFFFFF"/>
                </a:solidFill>
              </a14:hiddenFill>
            </a:ext>
          </a:extLst>
        </p:spPr>
      </p:pic>
      <p:sp>
        <p:nvSpPr>
          <p:cNvPr id="5" name="Rectangle 4"/>
          <p:cNvSpPr/>
          <p:nvPr/>
        </p:nvSpPr>
        <p:spPr>
          <a:xfrm>
            <a:off x="32658" y="2090172"/>
            <a:ext cx="4904014" cy="1323439"/>
          </a:xfrm>
          <a:prstGeom prst="rect">
            <a:avLst/>
          </a:prstGeom>
        </p:spPr>
        <p:txBody>
          <a:bodyPr wrap="square">
            <a:spAutoFit/>
          </a:bodyPr>
          <a:lstStyle/>
          <a:p>
            <a:r>
              <a:rPr lang="en-US" sz="1000" dirty="0" smtClean="0"/>
              <a:t>Signal is made up of components at various frequencies, in which each component is a sinusoid. By adding together enough sinusoidal signals, each with the appropriate </a:t>
            </a:r>
            <a:r>
              <a:rPr lang="en-US" sz="1000" dirty="0"/>
              <a:t>amplitude, frequency, and phase, any electromagnetic signal can </a:t>
            </a:r>
            <a:r>
              <a:rPr lang="en-US" sz="1000" dirty="0" smtClean="0"/>
              <a:t>be constructed </a:t>
            </a:r>
          </a:p>
          <a:p>
            <a:r>
              <a:rPr lang="en-US" sz="1000" dirty="0" smtClean="0"/>
              <a:t>OR</a:t>
            </a:r>
            <a:endParaRPr lang="en-US" sz="1000" dirty="0"/>
          </a:p>
          <a:p>
            <a:r>
              <a:rPr lang="en-US" sz="1000" dirty="0" smtClean="0"/>
              <a:t>Any </a:t>
            </a:r>
            <a:r>
              <a:rPr lang="en-US" sz="1000" dirty="0"/>
              <a:t>electromagnetic signal can be shown to consist of a collection of</a:t>
            </a:r>
          </a:p>
          <a:p>
            <a:r>
              <a:rPr lang="en-US" sz="1000" dirty="0"/>
              <a:t>periodic analog signals (sine waves) at different amplitudes, frequencies, and phases.</a:t>
            </a:r>
          </a:p>
        </p:txBody>
      </p:sp>
    </p:spTree>
    <p:extLst>
      <p:ext uri="{BB962C8B-B14F-4D97-AF65-F5344CB8AC3E}">
        <p14:creationId xmlns:p14="http://schemas.microsoft.com/office/powerpoint/2010/main" xmlns="" val="187032174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a:t>Frequency domains can be obtained through </a:t>
            </a:r>
            <a:r>
              <a:rPr lang="en-US" dirty="0" smtClean="0"/>
              <a:t>the transformation </a:t>
            </a:r>
            <a:r>
              <a:rPr lang="en-US" dirty="0"/>
              <a:t>from one (Time or Spatial) domain to the </a:t>
            </a:r>
            <a:r>
              <a:rPr lang="en-US" dirty="0" smtClean="0"/>
              <a:t>other (Frequency</a:t>
            </a:r>
            <a:r>
              <a:rPr lang="en-US" dirty="0"/>
              <a:t>) via Fourier Transform (FT</a:t>
            </a:r>
            <a:r>
              <a:rPr lang="en-US" dirty="0" smtClean="0"/>
              <a:t>)</a:t>
            </a:r>
          </a:p>
          <a:p>
            <a:pPr marL="914400" lvl="2" indent="0">
              <a:buNone/>
            </a:pPr>
            <a:r>
              <a:rPr lang="en-US" dirty="0" smtClean="0"/>
              <a:t>e.g.	</a:t>
            </a:r>
          </a:p>
          <a:p>
            <a:pPr lvl="2"/>
            <a:r>
              <a:rPr lang="en-US" dirty="0" smtClean="0"/>
              <a:t>Fourier </a:t>
            </a:r>
            <a:r>
              <a:rPr lang="en-US" dirty="0"/>
              <a:t>Transform (FT)—MPEG Audio</a:t>
            </a:r>
          </a:p>
          <a:p>
            <a:pPr lvl="2"/>
            <a:r>
              <a:rPr lang="en-US" dirty="0"/>
              <a:t>	</a:t>
            </a:r>
            <a:r>
              <a:rPr lang="en-US" dirty="0" smtClean="0"/>
              <a:t>Related </a:t>
            </a:r>
            <a:r>
              <a:rPr lang="en-US" dirty="0"/>
              <a:t>Discrete Cosine Transform (DCT</a:t>
            </a:r>
            <a:r>
              <a:rPr lang="en-US" dirty="0" smtClean="0"/>
              <a:t>)—	Heart </a:t>
            </a:r>
            <a:r>
              <a:rPr lang="en-US" dirty="0"/>
              <a:t>of JPEG </a:t>
            </a:r>
            <a:r>
              <a:rPr lang="en-US" dirty="0" smtClean="0"/>
              <a:t>and </a:t>
            </a:r>
            <a:r>
              <a:rPr lang="nn-NO" dirty="0" smtClean="0"/>
              <a:t>MPEG </a:t>
            </a:r>
            <a:r>
              <a:rPr lang="nn-NO" dirty="0"/>
              <a:t>Video, (alt.) MPEG Audio.</a:t>
            </a:r>
            <a:endParaRPr lang="en-US" dirty="0"/>
          </a:p>
        </p:txBody>
      </p:sp>
      <p:sp>
        <p:nvSpPr>
          <p:cNvPr id="4" name="Slide Number Placeholder 3"/>
          <p:cNvSpPr>
            <a:spLocks noGrp="1"/>
          </p:cNvSpPr>
          <p:nvPr>
            <p:ph type="sldNum" sz="quarter" idx="12"/>
          </p:nvPr>
        </p:nvSpPr>
        <p:spPr/>
        <p:txBody>
          <a:bodyPr/>
          <a:lstStyle/>
          <a:p>
            <a:fld id="{C26CB1B2-3CF1-4F51-B924-8D64DCC7A4B0}" type="slidenum">
              <a:rPr lang="en-US" smtClean="0"/>
              <a:pPr/>
              <a:t>14</a:t>
            </a:fld>
            <a:endParaRPr lang="en-US"/>
          </a:p>
        </p:txBody>
      </p:sp>
      <p:sp>
        <p:nvSpPr>
          <p:cNvPr id="5" name="Title 1"/>
          <p:cNvSpPr>
            <a:spLocks noGrp="1"/>
          </p:cNvSpPr>
          <p:nvPr>
            <p:ph type="title"/>
          </p:nvPr>
        </p:nvSpPr>
        <p:spPr/>
        <p:txBody>
          <a:bodyPr/>
          <a:lstStyle/>
          <a:p>
            <a:r>
              <a:rPr kumimoji="1" lang="en-US" sz="4000" dirty="0" smtClean="0"/>
              <a:t>Frequency/Time Domain</a:t>
            </a:r>
            <a:endParaRPr lang="en-US" sz="4000" dirty="0"/>
          </a:p>
        </p:txBody>
      </p:sp>
    </p:spTree>
    <p:extLst>
      <p:ext uri="{BB962C8B-B14F-4D97-AF65-F5344CB8AC3E}">
        <p14:creationId xmlns:p14="http://schemas.microsoft.com/office/powerpoint/2010/main" xmlns="" val="163953552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1" lang="en-US" dirty="0" smtClean="0"/>
              <a:t>Frequency/Time Domain</a:t>
            </a:r>
            <a:endParaRPr lang="en-US" dirty="0"/>
          </a:p>
        </p:txBody>
      </p:sp>
      <p:sp>
        <p:nvSpPr>
          <p:cNvPr id="3" name="Content Placeholder 2"/>
          <p:cNvSpPr>
            <a:spLocks noGrp="1"/>
          </p:cNvSpPr>
          <p:nvPr>
            <p:ph idx="1"/>
          </p:nvPr>
        </p:nvSpPr>
        <p:spPr>
          <a:xfrm>
            <a:off x="0" y="2017712"/>
            <a:ext cx="9144000" cy="4840287"/>
          </a:xfrm>
        </p:spPr>
        <p:txBody>
          <a:bodyPr/>
          <a:lstStyle/>
          <a:p>
            <a:pPr marL="0" indent="0">
              <a:buNone/>
            </a:pPr>
            <a:r>
              <a:rPr lang="en-US" dirty="0"/>
              <a:t>1D </a:t>
            </a:r>
            <a:r>
              <a:rPr lang="en-US" dirty="0" smtClean="0"/>
              <a:t>Example</a:t>
            </a:r>
          </a:p>
          <a:p>
            <a:pPr marL="0" indent="0">
              <a:buNone/>
            </a:pPr>
            <a:r>
              <a:rPr lang="en-US" dirty="0" smtClean="0"/>
              <a:t>Lets </a:t>
            </a:r>
            <a:r>
              <a:rPr lang="en-US" dirty="0"/>
              <a:t>consider a 1D (e.g. Audio) example to see what </a:t>
            </a:r>
            <a:r>
              <a:rPr lang="en-US" dirty="0" smtClean="0"/>
              <a:t>the different </a:t>
            </a:r>
            <a:r>
              <a:rPr lang="en-US" dirty="0"/>
              <a:t>domains </a:t>
            </a:r>
            <a:r>
              <a:rPr lang="en-US" dirty="0" smtClean="0"/>
              <a:t>mean:</a:t>
            </a:r>
          </a:p>
          <a:p>
            <a:pPr marL="0" indent="0">
              <a:buNone/>
            </a:pPr>
            <a:r>
              <a:rPr lang="en-US" dirty="0" smtClean="0"/>
              <a:t>Consider </a:t>
            </a:r>
            <a:r>
              <a:rPr lang="en-US" dirty="0"/>
              <a:t>a complicated sound such as the noise of a </a:t>
            </a:r>
            <a:r>
              <a:rPr lang="en-US" dirty="0" smtClean="0"/>
              <a:t>car horn</a:t>
            </a:r>
            <a:r>
              <a:rPr lang="en-US" dirty="0"/>
              <a:t>. We can describe this sound in two related ways:</a:t>
            </a:r>
          </a:p>
          <a:p>
            <a:pPr lvl="3"/>
            <a:r>
              <a:rPr lang="en-US" dirty="0"/>
              <a:t> Sample the amplitude of the sound many times a </a:t>
            </a:r>
            <a:r>
              <a:rPr lang="en-US" dirty="0" smtClean="0"/>
              <a:t>second, which </a:t>
            </a:r>
            <a:r>
              <a:rPr lang="en-US" dirty="0"/>
              <a:t>gives an approximation to the sound as a function </a:t>
            </a:r>
            <a:r>
              <a:rPr lang="en-US" dirty="0" smtClean="0"/>
              <a:t>of time</a:t>
            </a:r>
            <a:r>
              <a:rPr lang="en-US" dirty="0"/>
              <a:t>.</a:t>
            </a:r>
          </a:p>
          <a:p>
            <a:pPr lvl="3"/>
            <a:r>
              <a:rPr lang="en-US" dirty="0"/>
              <a:t> </a:t>
            </a:r>
            <a:r>
              <a:rPr lang="en-US" dirty="0" err="1"/>
              <a:t>Analyse</a:t>
            </a:r>
            <a:r>
              <a:rPr lang="en-US" dirty="0"/>
              <a:t> the sound in terms of the pitches of the notes, </a:t>
            </a:r>
            <a:r>
              <a:rPr lang="en-US" dirty="0" smtClean="0"/>
              <a:t>or frequencies</a:t>
            </a:r>
            <a:r>
              <a:rPr lang="en-US" dirty="0"/>
              <a:t>, which make the sound up, recording </a:t>
            </a:r>
            <a:r>
              <a:rPr lang="en-US" dirty="0" smtClean="0"/>
              <a:t>the amplitude </a:t>
            </a:r>
            <a:r>
              <a:rPr lang="en-US" dirty="0"/>
              <a:t>of each frequency</a:t>
            </a:r>
          </a:p>
        </p:txBody>
      </p:sp>
      <p:sp>
        <p:nvSpPr>
          <p:cNvPr id="4" name="Slide Number Placeholder 3"/>
          <p:cNvSpPr>
            <a:spLocks noGrp="1"/>
          </p:cNvSpPr>
          <p:nvPr>
            <p:ph type="sldNum" sz="quarter" idx="12"/>
          </p:nvPr>
        </p:nvSpPr>
        <p:spPr/>
        <p:txBody>
          <a:bodyPr/>
          <a:lstStyle/>
          <a:p>
            <a:fld id="{C26CB1B2-3CF1-4F51-B924-8D64DCC7A4B0}" type="slidenum">
              <a:rPr lang="en-US" smtClean="0"/>
              <a:pPr/>
              <a:t>15</a:t>
            </a:fld>
            <a:endParaRPr lang="en-US"/>
          </a:p>
        </p:txBody>
      </p:sp>
    </p:spTree>
    <p:extLst>
      <p:ext uri="{BB962C8B-B14F-4D97-AF65-F5344CB8AC3E}">
        <p14:creationId xmlns:p14="http://schemas.microsoft.com/office/powerpoint/2010/main" xmlns="" val="228559670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1" lang="en-US" dirty="0" smtClean="0"/>
              <a:t>Frequency/Time Domain</a:t>
            </a:r>
            <a:endParaRPr lang="en-US" dirty="0"/>
          </a:p>
        </p:txBody>
      </p:sp>
      <p:sp>
        <p:nvSpPr>
          <p:cNvPr id="3" name="Content Placeholder 2"/>
          <p:cNvSpPr>
            <a:spLocks noGrp="1"/>
          </p:cNvSpPr>
          <p:nvPr>
            <p:ph idx="1"/>
          </p:nvPr>
        </p:nvSpPr>
        <p:spPr>
          <a:xfrm>
            <a:off x="0" y="2017712"/>
            <a:ext cx="9144000" cy="4840287"/>
          </a:xfrm>
        </p:spPr>
        <p:txBody>
          <a:bodyPr/>
          <a:lstStyle/>
          <a:p>
            <a:pPr marL="0" indent="0">
              <a:buNone/>
            </a:pPr>
            <a:r>
              <a:rPr lang="de-DE" sz="2600" dirty="0"/>
              <a:t>An 8 Hz Sine Wave</a:t>
            </a:r>
          </a:p>
          <a:p>
            <a:pPr marL="0" indent="0">
              <a:buNone/>
            </a:pPr>
            <a:r>
              <a:rPr lang="en-US" sz="2600" dirty="0"/>
              <a:t>In </a:t>
            </a:r>
            <a:r>
              <a:rPr lang="en-US" sz="2600" dirty="0" smtClean="0"/>
              <a:t>this example </a:t>
            </a:r>
          </a:p>
          <a:p>
            <a:r>
              <a:rPr lang="en-US" sz="2600" dirty="0" smtClean="0"/>
              <a:t>A </a:t>
            </a:r>
            <a:r>
              <a:rPr lang="en-US" sz="2600" dirty="0"/>
              <a:t>signal that consists of a sinusoidal wave at 8 </a:t>
            </a:r>
            <a:r>
              <a:rPr lang="en-US" sz="2600" dirty="0" smtClean="0"/>
              <a:t>Hz. </a:t>
            </a:r>
          </a:p>
          <a:p>
            <a:r>
              <a:rPr lang="en-US" sz="2600" dirty="0" smtClean="0"/>
              <a:t>8 </a:t>
            </a:r>
            <a:r>
              <a:rPr lang="en-US" sz="2600" dirty="0"/>
              <a:t>Hz means that wave is completing 8 cycles in 1 </a:t>
            </a:r>
            <a:r>
              <a:rPr lang="en-US" sz="2600" dirty="0" smtClean="0"/>
              <a:t>second </a:t>
            </a:r>
          </a:p>
          <a:p>
            <a:r>
              <a:rPr lang="en-US" sz="2600" dirty="0" smtClean="0"/>
              <a:t>The </a:t>
            </a:r>
            <a:r>
              <a:rPr lang="en-US" sz="2600" dirty="0"/>
              <a:t>frequency of that wave (8 Hz).</a:t>
            </a:r>
          </a:p>
          <a:p>
            <a:r>
              <a:rPr lang="en-US" sz="2600" dirty="0" smtClean="0"/>
              <a:t>From </a:t>
            </a:r>
            <a:r>
              <a:rPr lang="en-US" sz="2600" dirty="0"/>
              <a:t>the frequency domain we can see that the </a:t>
            </a:r>
            <a:r>
              <a:rPr lang="en-US" sz="2600" dirty="0" smtClean="0"/>
              <a:t>composition of </a:t>
            </a:r>
            <a:r>
              <a:rPr lang="en-US" sz="2600" dirty="0"/>
              <a:t>our signal is</a:t>
            </a:r>
          </a:p>
          <a:p>
            <a:pPr marL="0" indent="0">
              <a:buNone/>
            </a:pPr>
            <a:r>
              <a:rPr lang="en-US" sz="2600" dirty="0"/>
              <a:t>– one wave (one peak) occurring with </a:t>
            </a:r>
            <a:r>
              <a:rPr lang="en-US" sz="2600" dirty="0" smtClean="0"/>
              <a:t>a frequency </a:t>
            </a:r>
            <a:r>
              <a:rPr lang="en-US" sz="2600" dirty="0"/>
              <a:t>of 8 Hz</a:t>
            </a:r>
          </a:p>
          <a:p>
            <a:pPr marL="0" indent="0">
              <a:buNone/>
            </a:pPr>
            <a:r>
              <a:rPr lang="en-US" sz="2600" dirty="0"/>
              <a:t>– with a magnitude/fraction of 1.0 i.e. it is </a:t>
            </a:r>
            <a:r>
              <a:rPr lang="en-US" sz="2600" dirty="0" smtClean="0"/>
              <a:t>the whole </a:t>
            </a:r>
            <a:r>
              <a:rPr lang="en-US" sz="2600" dirty="0"/>
              <a:t>signal.</a:t>
            </a:r>
          </a:p>
        </p:txBody>
      </p:sp>
      <p:sp>
        <p:nvSpPr>
          <p:cNvPr id="4" name="Slide Number Placeholder 3"/>
          <p:cNvSpPr>
            <a:spLocks noGrp="1"/>
          </p:cNvSpPr>
          <p:nvPr>
            <p:ph type="sldNum" sz="quarter" idx="12"/>
          </p:nvPr>
        </p:nvSpPr>
        <p:spPr/>
        <p:txBody>
          <a:bodyPr/>
          <a:lstStyle/>
          <a:p>
            <a:fld id="{C26CB1B2-3CF1-4F51-B924-8D64DCC7A4B0}" type="slidenum">
              <a:rPr lang="en-US" smtClean="0"/>
              <a:pPr/>
              <a:t>16</a:t>
            </a:fld>
            <a:endParaRPr lang="en-US"/>
          </a:p>
        </p:txBody>
      </p:sp>
    </p:spTree>
    <p:extLst>
      <p:ext uri="{BB962C8B-B14F-4D97-AF65-F5344CB8AC3E}">
        <p14:creationId xmlns:p14="http://schemas.microsoft.com/office/powerpoint/2010/main" xmlns="" val="373048142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1" lang="en-US" dirty="0" smtClean="0"/>
              <a:t>Frequency/Time Domain</a:t>
            </a:r>
            <a:endParaRPr lang="en-US" dirty="0"/>
          </a:p>
        </p:txBody>
      </p:sp>
      <p:sp>
        <p:nvSpPr>
          <p:cNvPr id="4" name="Slide Number Placeholder 3"/>
          <p:cNvSpPr>
            <a:spLocks noGrp="1"/>
          </p:cNvSpPr>
          <p:nvPr>
            <p:ph type="sldNum" sz="quarter" idx="12"/>
          </p:nvPr>
        </p:nvSpPr>
        <p:spPr/>
        <p:txBody>
          <a:bodyPr/>
          <a:lstStyle/>
          <a:p>
            <a:fld id="{C26CB1B2-3CF1-4F51-B924-8D64DCC7A4B0}" type="slidenum">
              <a:rPr lang="en-US" smtClean="0"/>
              <a:pPr/>
              <a:t>17</a:t>
            </a:fld>
            <a:endParaRPr lang="en-US"/>
          </a:p>
        </p:txBody>
      </p:sp>
      <p:pic>
        <p:nvPicPr>
          <p:cNvPr id="8" name="Picture 7"/>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267515" y="1984422"/>
            <a:ext cx="6514285" cy="4787482"/>
          </a:xfrm>
          <a:prstGeom prst="rect">
            <a:avLst/>
          </a:prstGeom>
        </p:spPr>
      </p:pic>
      <p:sp>
        <p:nvSpPr>
          <p:cNvPr id="9" name="Rectangle 8"/>
          <p:cNvSpPr/>
          <p:nvPr/>
        </p:nvSpPr>
        <p:spPr>
          <a:xfrm>
            <a:off x="5638800" y="1968588"/>
            <a:ext cx="2752741" cy="461665"/>
          </a:xfrm>
          <a:prstGeom prst="rect">
            <a:avLst/>
          </a:prstGeom>
        </p:spPr>
        <p:txBody>
          <a:bodyPr wrap="none">
            <a:spAutoFit/>
          </a:bodyPr>
          <a:lstStyle/>
          <a:p>
            <a:r>
              <a:rPr lang="en-US" dirty="0" smtClean="0"/>
              <a:t>An 8 Hz Sine Wave</a:t>
            </a:r>
            <a:endParaRPr lang="en-US" dirty="0"/>
          </a:p>
        </p:txBody>
      </p:sp>
    </p:spTree>
    <p:extLst>
      <p:ext uri="{BB962C8B-B14F-4D97-AF65-F5344CB8AC3E}">
        <p14:creationId xmlns:p14="http://schemas.microsoft.com/office/powerpoint/2010/main" xmlns="" val="170892786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1" lang="en-US" dirty="0" smtClean="0"/>
              <a:t>Frequency/Time Domain</a:t>
            </a:r>
            <a:endParaRPr lang="en-US" dirty="0"/>
          </a:p>
        </p:txBody>
      </p:sp>
      <p:sp>
        <p:nvSpPr>
          <p:cNvPr id="4" name="Slide Number Placeholder 3"/>
          <p:cNvSpPr>
            <a:spLocks noGrp="1"/>
          </p:cNvSpPr>
          <p:nvPr>
            <p:ph type="sldNum" sz="quarter" idx="12"/>
          </p:nvPr>
        </p:nvSpPr>
        <p:spPr/>
        <p:txBody>
          <a:bodyPr/>
          <a:lstStyle/>
          <a:p>
            <a:fld id="{C26CB1B2-3CF1-4F51-B924-8D64DCC7A4B0}" type="slidenum">
              <a:rPr lang="en-US" smtClean="0"/>
              <a:pPr/>
              <a:t>18</a:t>
            </a:fld>
            <a:endParaRPr lang="en-US"/>
          </a:p>
        </p:txBody>
      </p:sp>
      <p:pic>
        <p:nvPicPr>
          <p:cNvPr id="7" name="Picture 6"/>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29688" y="1970332"/>
            <a:ext cx="7391400" cy="4582868"/>
          </a:xfrm>
          <a:prstGeom prst="rect">
            <a:avLst/>
          </a:prstGeom>
        </p:spPr>
      </p:pic>
      <p:sp>
        <p:nvSpPr>
          <p:cNvPr id="8" name="Rectangle 7"/>
          <p:cNvSpPr/>
          <p:nvPr/>
        </p:nvSpPr>
        <p:spPr>
          <a:xfrm>
            <a:off x="3505200" y="1879937"/>
            <a:ext cx="5486400" cy="1015663"/>
          </a:xfrm>
          <a:prstGeom prst="rect">
            <a:avLst/>
          </a:prstGeom>
        </p:spPr>
        <p:txBody>
          <a:bodyPr wrap="square">
            <a:spAutoFit/>
          </a:bodyPr>
          <a:lstStyle/>
          <a:p>
            <a:r>
              <a:rPr lang="en-US" sz="2000" b="1" dirty="0" smtClean="0"/>
              <a:t>Summing Sine Waves</a:t>
            </a:r>
          </a:p>
          <a:p>
            <a:r>
              <a:rPr lang="en-US" sz="2000" dirty="0" smtClean="0"/>
              <a:t>Digital signals are composite signals made up of many sinusoidal frequencies</a:t>
            </a:r>
            <a:endParaRPr lang="en-US" sz="2000" dirty="0"/>
          </a:p>
        </p:txBody>
      </p:sp>
    </p:spTree>
    <p:extLst>
      <p:ext uri="{BB962C8B-B14F-4D97-AF65-F5344CB8AC3E}">
        <p14:creationId xmlns:p14="http://schemas.microsoft.com/office/powerpoint/2010/main" xmlns="" val="219204243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1" lang="en-US" dirty="0" smtClean="0"/>
              <a:t>Frequency/Time Domain</a:t>
            </a:r>
            <a:endParaRPr lang="en-US" dirty="0"/>
          </a:p>
        </p:txBody>
      </p:sp>
      <p:sp>
        <p:nvSpPr>
          <p:cNvPr id="3" name="Content Placeholder 2"/>
          <p:cNvSpPr>
            <a:spLocks noGrp="1"/>
          </p:cNvSpPr>
          <p:nvPr>
            <p:ph idx="1"/>
          </p:nvPr>
        </p:nvSpPr>
        <p:spPr/>
        <p:txBody>
          <a:bodyPr/>
          <a:lstStyle/>
          <a:p>
            <a:pPr marL="0" indent="0">
              <a:buNone/>
            </a:pPr>
            <a:r>
              <a:rPr lang="en-US" sz="3000" dirty="0" smtClean="0"/>
              <a:t>Summing Sine Waves to give a Square(</a:t>
            </a:r>
            <a:r>
              <a:rPr lang="en-US" sz="3000" dirty="0" err="1" smtClean="0"/>
              <a:t>ish</a:t>
            </a:r>
            <a:r>
              <a:rPr lang="en-US" sz="3000" dirty="0" smtClean="0"/>
              <a:t>) Wave</a:t>
            </a:r>
            <a:endParaRPr lang="en-US" sz="3000" dirty="0"/>
          </a:p>
        </p:txBody>
      </p:sp>
      <p:sp>
        <p:nvSpPr>
          <p:cNvPr id="4" name="Slide Number Placeholder 3"/>
          <p:cNvSpPr>
            <a:spLocks noGrp="1"/>
          </p:cNvSpPr>
          <p:nvPr>
            <p:ph type="sldNum" sz="quarter" idx="12"/>
          </p:nvPr>
        </p:nvSpPr>
        <p:spPr/>
        <p:txBody>
          <a:bodyPr/>
          <a:lstStyle/>
          <a:p>
            <a:fld id="{C26CB1B2-3CF1-4F51-B924-8D64DCC7A4B0}" type="slidenum">
              <a:rPr lang="en-US" smtClean="0"/>
              <a:pPr/>
              <a:t>19</a:t>
            </a:fld>
            <a:endParaRPr lang="en-US"/>
          </a:p>
        </p:txBody>
      </p:sp>
      <p:pic>
        <p:nvPicPr>
          <p:cNvPr id="5" name="Picture 4"/>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5550349" y="3691420"/>
            <a:ext cx="3593651" cy="2364179"/>
          </a:xfrm>
          <a:prstGeom prst="rect">
            <a:avLst/>
          </a:prstGeom>
        </p:spPr>
      </p:pic>
      <p:sp>
        <p:nvSpPr>
          <p:cNvPr id="6" name="Rectangle 5"/>
          <p:cNvSpPr/>
          <p:nvPr/>
        </p:nvSpPr>
        <p:spPr>
          <a:xfrm>
            <a:off x="-114300" y="2532194"/>
            <a:ext cx="9372600" cy="1569660"/>
          </a:xfrm>
          <a:prstGeom prst="rect">
            <a:avLst/>
          </a:prstGeom>
        </p:spPr>
        <p:txBody>
          <a:bodyPr wrap="square">
            <a:spAutoFit/>
          </a:bodyPr>
          <a:lstStyle/>
          <a:p>
            <a:r>
              <a:rPr lang="en-US" dirty="0" smtClean="0"/>
              <a:t>We can take the previous example a step further:</a:t>
            </a:r>
          </a:p>
          <a:p>
            <a:r>
              <a:rPr lang="en-US" dirty="0" smtClean="0"/>
              <a:t>A 200Hz digital signal (square(</a:t>
            </a:r>
            <a:r>
              <a:rPr lang="en-US" dirty="0" err="1" smtClean="0"/>
              <a:t>ish</a:t>
            </a:r>
            <a:r>
              <a:rPr lang="en-US" dirty="0" smtClean="0"/>
              <a:t>) wave) may be a composed</a:t>
            </a:r>
          </a:p>
          <a:p>
            <a:r>
              <a:rPr lang="en-US" dirty="0" smtClean="0"/>
              <a:t>of 200, 600, 1000, 1400, 1800, 2200, 2600, 3000, 3400 and</a:t>
            </a:r>
          </a:p>
          <a:p>
            <a:r>
              <a:rPr lang="en-US" dirty="0" smtClean="0"/>
              <a:t>3800 sinusoidal signals which sum to give:</a:t>
            </a:r>
            <a:endParaRPr lang="en-US" dirty="0"/>
          </a:p>
        </p:txBody>
      </p:sp>
    </p:spTree>
    <p:extLst>
      <p:ext uri="{BB962C8B-B14F-4D97-AF65-F5344CB8AC3E}">
        <p14:creationId xmlns:p14="http://schemas.microsoft.com/office/powerpoint/2010/main" xmlns="" val="152641651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Spectrum</a:t>
            </a:r>
            <a:endParaRPr lang="en-US" dirty="0"/>
          </a:p>
        </p:txBody>
      </p:sp>
      <p:sp>
        <p:nvSpPr>
          <p:cNvPr id="3" name="Content Placeholder 2"/>
          <p:cNvSpPr>
            <a:spLocks noGrp="1"/>
          </p:cNvSpPr>
          <p:nvPr>
            <p:ph idx="1"/>
          </p:nvPr>
        </p:nvSpPr>
        <p:spPr>
          <a:xfrm>
            <a:off x="0" y="2017712"/>
            <a:ext cx="9144000" cy="4992687"/>
          </a:xfrm>
        </p:spPr>
        <p:txBody>
          <a:bodyPr/>
          <a:lstStyle/>
          <a:p>
            <a:r>
              <a:rPr lang="en-US" sz="2200" dirty="0"/>
              <a:t>The </a:t>
            </a:r>
            <a:r>
              <a:rPr lang="en-US" sz="2200" b="1" dirty="0"/>
              <a:t>spectrum</a:t>
            </a:r>
            <a:r>
              <a:rPr lang="en-US" sz="2200" dirty="0"/>
              <a:t> of a signal is the range </a:t>
            </a:r>
            <a:r>
              <a:rPr lang="en-US" sz="2200" dirty="0" smtClean="0"/>
              <a:t>of frequencies </a:t>
            </a:r>
            <a:r>
              <a:rPr lang="en-US" sz="2200" dirty="0"/>
              <a:t>that it </a:t>
            </a:r>
            <a:r>
              <a:rPr lang="en-US" sz="2200" dirty="0" smtClean="0"/>
              <a:t>contains</a:t>
            </a:r>
          </a:p>
          <a:p>
            <a:r>
              <a:rPr lang="en-US" sz="2200" dirty="0" smtClean="0"/>
              <a:t>The frequency spectrum can be generated via a </a:t>
            </a:r>
            <a:r>
              <a:rPr lang="en-US" sz="2200" b="1" dirty="0" smtClean="0"/>
              <a:t>Fourier transform</a:t>
            </a:r>
            <a:r>
              <a:rPr lang="en-US" sz="2200" dirty="0" smtClean="0"/>
              <a:t> of the signal, and the resulting values are usually presented as amplitude and phase, both plotted versus frequency.</a:t>
            </a:r>
          </a:p>
          <a:p>
            <a:r>
              <a:rPr lang="en-US" sz="2200" dirty="0" smtClean="0"/>
              <a:t>A source of light can have many colors mixed and in different amounts (intensities). A rainbow, or prism, sends the different frequencies of white light in different directions, making them individually visible at different angles. A graph of the intensity plotted against the frequency (showing the amount of each color) is the frequency spectrum of the light. When all the visible frequencies are present in equal amounts, the perceived color of the light is white, and the spectrum is a flat line.</a:t>
            </a:r>
            <a:endParaRPr lang="en-US" sz="2200" dirty="0"/>
          </a:p>
        </p:txBody>
      </p:sp>
      <p:sp>
        <p:nvSpPr>
          <p:cNvPr id="4" name="Slide Number Placeholder 3"/>
          <p:cNvSpPr>
            <a:spLocks noGrp="1"/>
          </p:cNvSpPr>
          <p:nvPr>
            <p:ph type="sldNum" sz="quarter" idx="12"/>
          </p:nvPr>
        </p:nvSpPr>
        <p:spPr/>
        <p:txBody>
          <a:bodyPr/>
          <a:lstStyle/>
          <a:p>
            <a:fld id="{C26CB1B2-3CF1-4F51-B924-8D64DCC7A4B0}" type="slidenum">
              <a:rPr lang="en-US" smtClean="0"/>
              <a:pPr/>
              <a:t>20</a:t>
            </a:fld>
            <a:endParaRPr lang="en-US"/>
          </a:p>
        </p:txBody>
      </p:sp>
    </p:spTree>
    <p:extLst>
      <p:ext uri="{BB962C8B-B14F-4D97-AF65-F5344CB8AC3E}">
        <p14:creationId xmlns:p14="http://schemas.microsoft.com/office/powerpoint/2010/main" xmlns="" val="315088775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Visible Light Spectrum</a:t>
            </a:r>
            <a:endParaRPr lang="en-US" dirty="0"/>
          </a:p>
        </p:txBody>
      </p:sp>
      <p:sp>
        <p:nvSpPr>
          <p:cNvPr id="4" name="Slide Number Placeholder 3"/>
          <p:cNvSpPr>
            <a:spLocks noGrp="1"/>
          </p:cNvSpPr>
          <p:nvPr>
            <p:ph type="sldNum" sz="quarter" idx="12"/>
          </p:nvPr>
        </p:nvSpPr>
        <p:spPr/>
        <p:txBody>
          <a:bodyPr/>
          <a:lstStyle/>
          <a:p>
            <a:fld id="{C26CB1B2-3CF1-4F51-B924-8D64DCC7A4B0}" type="slidenum">
              <a:rPr lang="en-US" smtClean="0"/>
              <a:pPr/>
              <a:t>21</a:t>
            </a:fld>
            <a:endParaRPr lang="en-US"/>
          </a:p>
        </p:txBody>
      </p:sp>
      <p:pic>
        <p:nvPicPr>
          <p:cNvPr id="102402" name="Picture 2" descr="http://www.sciencelearn.org.nz/var/sciencelearn/storage/images/contexts/you_me_and_uv/sci_media/images/the_electromagnetic_spectrum/69399-9-eng-NZ/the_electromagnetic_spectrum_full_size_landscape.jpg"/>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0" y="1823759"/>
            <a:ext cx="4495800" cy="3228975"/>
          </a:xfrm>
          <a:prstGeom prst="rect">
            <a:avLst/>
          </a:prstGeom>
          <a:noFill/>
          <a:extLst>
            <a:ext uri="{909E8E84-426E-40dd-AFC4-6F175D3DCCD1}">
              <a14:hiddenFill xmlns:a14="http://schemas.microsoft.com/office/drawing/2010/main" xmlns="">
                <a:solidFill>
                  <a:srgbClr val="FFFFFF"/>
                </a:solidFill>
              </a14:hiddenFill>
            </a:ext>
          </a:extLst>
        </p:spPr>
      </p:pic>
      <p:pic>
        <p:nvPicPr>
          <p:cNvPr id="102404" name="Picture 4" descr="http://growblu.com/media/wysiwyg/figure_1.jpg"/>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4400550" y="2304493"/>
            <a:ext cx="4743450" cy="424815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93057437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Visible Light Spectrum</a:t>
            </a:r>
            <a:endParaRPr lang="en-US" dirty="0"/>
          </a:p>
        </p:txBody>
      </p:sp>
      <p:sp>
        <p:nvSpPr>
          <p:cNvPr id="4" name="Slide Number Placeholder 3"/>
          <p:cNvSpPr>
            <a:spLocks noGrp="1"/>
          </p:cNvSpPr>
          <p:nvPr>
            <p:ph type="sldNum" sz="quarter" idx="12"/>
          </p:nvPr>
        </p:nvSpPr>
        <p:spPr/>
        <p:txBody>
          <a:bodyPr/>
          <a:lstStyle/>
          <a:p>
            <a:fld id="{C26CB1B2-3CF1-4F51-B924-8D64DCC7A4B0}" type="slidenum">
              <a:rPr lang="en-US" smtClean="0"/>
              <a:pPr/>
              <a:t>22</a:t>
            </a:fld>
            <a:endParaRPr lang="en-US"/>
          </a:p>
        </p:txBody>
      </p:sp>
      <p:pic>
        <p:nvPicPr>
          <p:cNvPr id="105474" name="Picture 2" descr="http://juliank.com/english/aura-body/files-aura/Human%20Energy%20Filed/color_wavelength_frequency.png"/>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1981200" y="4789467"/>
            <a:ext cx="4295775" cy="1543050"/>
          </a:xfrm>
          <a:prstGeom prst="rect">
            <a:avLst/>
          </a:prstGeom>
          <a:noFill/>
          <a:extLst>
            <a:ext uri="{909E8E84-426E-40dd-AFC4-6F175D3DCCD1}">
              <a14:hiddenFill xmlns:a14="http://schemas.microsoft.com/office/drawing/2010/main" xmlns="">
                <a:solidFill>
                  <a:srgbClr val="FFFFFF"/>
                </a:solidFill>
              </a14:hiddenFill>
            </a:ext>
          </a:extLst>
        </p:spPr>
      </p:pic>
      <p:pic>
        <p:nvPicPr>
          <p:cNvPr id="105476" name="Picture 4" descr="http://images.tutorvista.com/cms/images/101/white-light-dispersion.png"/>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609600" y="1874250"/>
            <a:ext cx="4743450" cy="2247900"/>
          </a:xfrm>
          <a:prstGeom prst="rect">
            <a:avLst/>
          </a:prstGeom>
          <a:noFill/>
          <a:extLst>
            <a:ext uri="{909E8E84-426E-40dd-AFC4-6F175D3DCCD1}">
              <a14:hiddenFill xmlns:a14="http://schemas.microsoft.com/office/drawing/2010/main" xmlns="">
                <a:solidFill>
                  <a:srgbClr val="FFFFFF"/>
                </a:solidFill>
              </a14:hiddenFill>
            </a:ext>
          </a:extLst>
        </p:spPr>
      </p:pic>
      <p:pic>
        <p:nvPicPr>
          <p:cNvPr id="105480" name="Picture 8" descr="http://wiki.hicksvilleschools.org/groups/hsphysicalscience/wiki/adf20/images/e3e8c.gif"/>
          <p:cNvPicPr>
            <a:picLocks noChangeAspect="1" noChangeArrowheads="1"/>
          </p:cNvPicPr>
          <p:nvPr/>
        </p:nvPicPr>
        <p:blipFill>
          <a:blip r:embed="rId5">
            <a:extLst>
              <a:ext uri="{28A0092B-C50C-407E-A947-70E740481C1C}">
                <a14:useLocalDpi xmlns:a14="http://schemas.microsoft.com/office/drawing/2010/main" xmlns="" val="0"/>
              </a:ext>
            </a:extLst>
          </a:blip>
          <a:srcRect/>
          <a:stretch>
            <a:fillRect/>
          </a:stretch>
        </p:blipFill>
        <p:spPr bwMode="auto">
          <a:xfrm>
            <a:off x="5353050" y="2089943"/>
            <a:ext cx="2657475" cy="195262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98622118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Electromagnetic Spectrum</a:t>
            </a:r>
            <a:endParaRPr lang="en-US" dirty="0"/>
          </a:p>
        </p:txBody>
      </p:sp>
      <p:sp>
        <p:nvSpPr>
          <p:cNvPr id="4" name="Slide Number Placeholder 3"/>
          <p:cNvSpPr>
            <a:spLocks noGrp="1"/>
          </p:cNvSpPr>
          <p:nvPr>
            <p:ph type="sldNum" sz="quarter" idx="12"/>
          </p:nvPr>
        </p:nvSpPr>
        <p:spPr/>
        <p:txBody>
          <a:bodyPr/>
          <a:lstStyle/>
          <a:p>
            <a:fld id="{C26CB1B2-3CF1-4F51-B924-8D64DCC7A4B0}" type="slidenum">
              <a:rPr lang="en-US" smtClean="0"/>
              <a:pPr/>
              <a:t>23</a:t>
            </a:fld>
            <a:endParaRPr lang="en-US"/>
          </a:p>
        </p:txBody>
      </p:sp>
      <p:pic>
        <p:nvPicPr>
          <p:cNvPr id="104450" name="Picture 2" descr="http://www.mrfizix.com/home/light_files/image080.jpg"/>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1362075" y="2609849"/>
            <a:ext cx="6372225" cy="4248151"/>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26077702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Spectrum Allocation</a:t>
            </a:r>
            <a:endParaRPr lang="en-US" dirty="0"/>
          </a:p>
        </p:txBody>
      </p:sp>
      <p:sp>
        <p:nvSpPr>
          <p:cNvPr id="4" name="Slide Number Placeholder 3"/>
          <p:cNvSpPr>
            <a:spLocks noGrp="1"/>
          </p:cNvSpPr>
          <p:nvPr>
            <p:ph type="sldNum" sz="quarter" idx="12"/>
          </p:nvPr>
        </p:nvSpPr>
        <p:spPr/>
        <p:txBody>
          <a:bodyPr/>
          <a:lstStyle/>
          <a:p>
            <a:fld id="{C26CB1B2-3CF1-4F51-B924-8D64DCC7A4B0}" type="slidenum">
              <a:rPr lang="en-US" smtClean="0"/>
              <a:pPr/>
              <a:t>24</a:t>
            </a:fld>
            <a:endParaRPr lang="en-US"/>
          </a:p>
        </p:txBody>
      </p:sp>
      <p:pic>
        <p:nvPicPr>
          <p:cNvPr id="5" name="Picture 4"/>
          <p:cNvPicPr>
            <a:picLocks noChangeAspect="1"/>
          </p:cNvPicPr>
          <p:nvPr/>
        </p:nvPicPr>
        <p:blipFill>
          <a:blip r:embed="rId2"/>
          <a:stretch>
            <a:fillRect/>
          </a:stretch>
        </p:blipFill>
        <p:spPr>
          <a:xfrm>
            <a:off x="0" y="1905000"/>
            <a:ext cx="8305800" cy="4876800"/>
          </a:xfrm>
          <a:prstGeom prst="rect">
            <a:avLst/>
          </a:prstGeom>
        </p:spPr>
      </p:pic>
    </p:spTree>
    <p:extLst>
      <p:ext uri="{BB962C8B-B14F-4D97-AF65-F5344CB8AC3E}">
        <p14:creationId xmlns:p14="http://schemas.microsoft.com/office/powerpoint/2010/main" xmlns="" val="274168063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Spectrum Bandwidth</a:t>
            </a:r>
            <a:endParaRPr lang="en-US" dirty="0"/>
          </a:p>
        </p:txBody>
      </p:sp>
      <p:sp>
        <p:nvSpPr>
          <p:cNvPr id="3" name="Content Placeholder 2"/>
          <p:cNvSpPr>
            <a:spLocks noGrp="1"/>
          </p:cNvSpPr>
          <p:nvPr>
            <p:ph idx="1"/>
          </p:nvPr>
        </p:nvSpPr>
        <p:spPr>
          <a:xfrm>
            <a:off x="0" y="1828800"/>
            <a:ext cx="6248400" cy="2895600"/>
          </a:xfrm>
        </p:spPr>
        <p:txBody>
          <a:bodyPr/>
          <a:lstStyle/>
          <a:p>
            <a:r>
              <a:rPr lang="en-US" sz="2400" dirty="0"/>
              <a:t>Spectral </a:t>
            </a:r>
            <a:r>
              <a:rPr lang="en-US" sz="2400" dirty="0" err="1"/>
              <a:t>bandw</a:t>
            </a:r>
            <a:r>
              <a:rPr lang="tr-TR" sz="2400" dirty="0" err="1"/>
              <a:t>idth</a:t>
            </a:r>
            <a:r>
              <a:rPr lang="tr-TR" sz="2400" dirty="0"/>
              <a:t> of </a:t>
            </a:r>
            <a:r>
              <a:rPr lang="tr-TR" sz="2400" dirty="0" err="1"/>
              <a:t>signals</a:t>
            </a:r>
            <a:r>
              <a:rPr lang="tr-TR" sz="2400" dirty="0"/>
              <a:t> </a:t>
            </a:r>
            <a:r>
              <a:rPr lang="tr-TR" sz="2400" dirty="0" smtClean="0"/>
              <a:t>is </a:t>
            </a:r>
            <a:r>
              <a:rPr lang="tr-TR" sz="2400" dirty="0" err="1" smtClean="0"/>
              <a:t>very</a:t>
            </a:r>
            <a:r>
              <a:rPr lang="tr-TR" sz="2400" dirty="0" smtClean="0"/>
              <a:t> </a:t>
            </a:r>
            <a:r>
              <a:rPr lang="tr-TR" sz="2400" dirty="0" err="1"/>
              <a:t>important</a:t>
            </a:r>
            <a:r>
              <a:rPr lang="tr-TR" sz="2400" dirty="0"/>
              <a:t> </a:t>
            </a:r>
            <a:r>
              <a:rPr lang="tr-TR" sz="2400" dirty="0" err="1"/>
              <a:t>because</a:t>
            </a:r>
            <a:r>
              <a:rPr lang="tr-TR" sz="2400" dirty="0"/>
              <a:t> of </a:t>
            </a:r>
            <a:r>
              <a:rPr lang="tr-TR" sz="2400" dirty="0" err="1"/>
              <a:t>croweded</a:t>
            </a:r>
            <a:r>
              <a:rPr lang="tr-TR" sz="2400" dirty="0"/>
              <a:t> RF </a:t>
            </a:r>
            <a:r>
              <a:rPr lang="tr-TR" sz="2400" dirty="0" err="1"/>
              <a:t>bands</a:t>
            </a:r>
            <a:endParaRPr lang="en-US" sz="2400" dirty="0" smtClean="0"/>
          </a:p>
          <a:p>
            <a:r>
              <a:rPr lang="en-US" sz="2400" dirty="0" smtClean="0"/>
              <a:t>Absolute bandwidth of a signal is the width of the spectrum</a:t>
            </a:r>
          </a:p>
          <a:p>
            <a:r>
              <a:rPr lang="en-US" sz="2400" dirty="0">
                <a:solidFill>
                  <a:srgbClr val="0000FF"/>
                </a:solidFill>
              </a:rPr>
              <a:t>Absolute Bandwidth:</a:t>
            </a:r>
            <a:r>
              <a:rPr lang="en-US" sz="2400" i="1" dirty="0"/>
              <a:t> </a:t>
            </a:r>
            <a:r>
              <a:rPr lang="en-US" sz="2400" dirty="0"/>
              <a:t>is </a:t>
            </a:r>
            <a:r>
              <a:rPr lang="en-US" sz="2400" i="1" dirty="0"/>
              <a:t>f</a:t>
            </a:r>
            <a:r>
              <a:rPr lang="en-US" sz="2400" baseline="-25000" dirty="0"/>
              <a:t>2</a:t>
            </a:r>
            <a:r>
              <a:rPr lang="en-US" sz="2400" i="1" dirty="0"/>
              <a:t> – f</a:t>
            </a:r>
            <a:r>
              <a:rPr lang="en-US" sz="2400" baseline="-25000" dirty="0"/>
              <a:t>1</a:t>
            </a:r>
            <a:r>
              <a:rPr lang="en-US" sz="2400" dirty="0"/>
              <a:t>, where the spectrum is zero outside the interval </a:t>
            </a:r>
            <a:r>
              <a:rPr lang="en-US" sz="2400" i="1" dirty="0"/>
              <a:t>f</a:t>
            </a:r>
            <a:r>
              <a:rPr lang="en-US" sz="2400" baseline="-25000" dirty="0"/>
              <a:t>1</a:t>
            </a:r>
            <a:r>
              <a:rPr lang="en-US" sz="2400" i="1" dirty="0"/>
              <a:t> &lt; f &lt; f</a:t>
            </a:r>
            <a:r>
              <a:rPr lang="en-US" sz="2400" baseline="-25000" dirty="0"/>
              <a:t>2</a:t>
            </a:r>
            <a:r>
              <a:rPr lang="en-US" sz="2400" i="1" dirty="0"/>
              <a:t> </a:t>
            </a:r>
            <a:r>
              <a:rPr lang="en-US" sz="2400" dirty="0"/>
              <a:t>along the positive frequency axis.</a:t>
            </a:r>
          </a:p>
          <a:p>
            <a:endParaRPr lang="en-US" sz="2400" dirty="0"/>
          </a:p>
        </p:txBody>
      </p:sp>
      <p:sp>
        <p:nvSpPr>
          <p:cNvPr id="4" name="Slide Number Placeholder 3"/>
          <p:cNvSpPr>
            <a:spLocks noGrp="1"/>
          </p:cNvSpPr>
          <p:nvPr>
            <p:ph type="sldNum" sz="quarter" idx="12"/>
          </p:nvPr>
        </p:nvSpPr>
        <p:spPr/>
        <p:txBody>
          <a:bodyPr/>
          <a:lstStyle/>
          <a:p>
            <a:fld id="{C26CB1B2-3CF1-4F51-B924-8D64DCC7A4B0}" type="slidenum">
              <a:rPr lang="en-US" smtClean="0"/>
              <a:pPr/>
              <a:t>25</a:t>
            </a:fld>
            <a:endParaRPr lang="en-US"/>
          </a:p>
        </p:txBody>
      </p:sp>
      <p:pic>
        <p:nvPicPr>
          <p:cNvPr id="5" name="Picture 4"/>
          <p:cNvPicPr preferRelativeResize="0">
            <a:picLocks noChangeAspect="1" noChangeArrowheads="1"/>
          </p:cNvPicPr>
          <p:nvPr/>
        </p:nvPicPr>
        <p:blipFill>
          <a:blip r:embed="rId3">
            <a:lum bright="-10000" contrast="56000"/>
            <a:extLst>
              <a:ext uri="{28A0092B-C50C-407E-A947-70E740481C1C}">
                <a14:useLocalDpi xmlns:a14="http://schemas.microsoft.com/office/drawing/2010/main" xmlns="" val="0"/>
              </a:ext>
            </a:extLst>
          </a:blip>
          <a:srcRect t="2557" b="4347"/>
          <a:stretch>
            <a:fillRect/>
          </a:stretch>
        </p:blipFill>
        <p:spPr bwMode="auto">
          <a:xfrm>
            <a:off x="6400800" y="2183204"/>
            <a:ext cx="2854737" cy="393842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Rectangle 5"/>
          <p:cNvSpPr/>
          <p:nvPr/>
        </p:nvSpPr>
        <p:spPr>
          <a:xfrm>
            <a:off x="6280068" y="6103203"/>
            <a:ext cx="2025732" cy="769441"/>
          </a:xfrm>
          <a:prstGeom prst="rect">
            <a:avLst/>
          </a:prstGeom>
        </p:spPr>
        <p:txBody>
          <a:bodyPr wrap="square">
            <a:spAutoFit/>
          </a:bodyPr>
          <a:lstStyle/>
          <a:p>
            <a:r>
              <a:rPr lang="en-US" sz="2200" dirty="0"/>
              <a:t>B</a:t>
            </a:r>
            <a:r>
              <a:rPr lang="en-US" sz="2200" dirty="0" smtClean="0"/>
              <a:t>andwidth is</a:t>
            </a:r>
          </a:p>
          <a:p>
            <a:r>
              <a:rPr lang="en-US" sz="2200" dirty="0" smtClean="0"/>
              <a:t>3f - f = 2f.</a:t>
            </a:r>
            <a:endParaRPr lang="en-US" sz="2200" dirty="0"/>
          </a:p>
        </p:txBody>
      </p:sp>
      <p:grpSp>
        <p:nvGrpSpPr>
          <p:cNvPr id="7" name="Group 62"/>
          <p:cNvGrpSpPr>
            <a:grpSpLocks/>
          </p:cNvGrpSpPr>
          <p:nvPr/>
        </p:nvGrpSpPr>
        <p:grpSpPr bwMode="auto">
          <a:xfrm>
            <a:off x="514350" y="4926013"/>
            <a:ext cx="3600450" cy="1627187"/>
            <a:chOff x="2157" y="1433"/>
            <a:chExt cx="2268" cy="1025"/>
          </a:xfrm>
        </p:grpSpPr>
        <p:sp>
          <p:nvSpPr>
            <p:cNvPr id="8" name="Line 10"/>
            <p:cNvSpPr>
              <a:spLocks noChangeShapeType="1"/>
            </p:cNvSpPr>
            <p:nvPr/>
          </p:nvSpPr>
          <p:spPr bwMode="auto">
            <a:xfrm>
              <a:off x="2380" y="2001"/>
              <a:ext cx="942" cy="0"/>
            </a:xfrm>
            <a:prstGeom prst="line">
              <a:avLst/>
            </a:prstGeom>
            <a:noFill/>
            <a:ln w="28575">
              <a:solidFill>
                <a:srgbClr val="000000"/>
              </a:solidFill>
              <a:round/>
              <a:headEnd type="none" w="sm" len="sm"/>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p>
          </p:txBody>
        </p:sp>
        <p:sp>
          <p:nvSpPr>
            <p:cNvPr id="9" name="AutoShape 11"/>
            <p:cNvSpPr>
              <a:spLocks noChangeArrowheads="1"/>
            </p:cNvSpPr>
            <p:nvPr/>
          </p:nvSpPr>
          <p:spPr bwMode="auto">
            <a:xfrm>
              <a:off x="2534" y="1700"/>
              <a:ext cx="668" cy="301"/>
            </a:xfrm>
            <a:prstGeom prst="triangle">
              <a:avLst>
                <a:gd name="adj" fmla="val 50000"/>
              </a:avLst>
            </a:prstGeom>
            <a:noFill/>
            <a:ln w="28575">
              <a:solidFill>
                <a:srgbClr val="000000"/>
              </a:solidFill>
              <a:miter lim="800000"/>
              <a:headEnd type="none" w="sm" len="sm"/>
              <a:tailEnd type="none" w="sm" len="sm"/>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0" name="Text Box 12"/>
            <p:cNvSpPr txBox="1">
              <a:spLocks noChangeArrowheads="1"/>
            </p:cNvSpPr>
            <p:nvPr/>
          </p:nvSpPr>
          <p:spPr bwMode="auto">
            <a:xfrm>
              <a:off x="2157" y="1617"/>
              <a:ext cx="452" cy="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type="none" w="sm" len="sm"/>
                  <a:tailEnd type="none" w="sm" len="sm"/>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algn="l" eaLnBrk="0" hangingPunct="0"/>
              <a:r>
                <a:rPr lang="en-US" sz="2000" b="1" dirty="0">
                  <a:solidFill>
                    <a:srgbClr val="000000"/>
                  </a:solidFill>
                </a:rPr>
                <a:t>|</a:t>
              </a:r>
              <a:r>
                <a:rPr lang="en-US" sz="2000" b="1" i="1" dirty="0">
                  <a:solidFill>
                    <a:srgbClr val="000000"/>
                  </a:solidFill>
                </a:rPr>
                <a:t>X</a:t>
              </a:r>
              <a:r>
                <a:rPr lang="en-US" sz="2000" b="1" dirty="0">
                  <a:solidFill>
                    <a:srgbClr val="000000"/>
                  </a:solidFill>
                </a:rPr>
                <a:t>(</a:t>
              </a:r>
              <a:r>
                <a:rPr lang="en-US" sz="2000" b="1" i="1" dirty="0">
                  <a:solidFill>
                    <a:srgbClr val="000000"/>
                  </a:solidFill>
                </a:rPr>
                <a:t>f</a:t>
              </a:r>
              <a:r>
                <a:rPr lang="en-US" sz="2000" b="1" dirty="0">
                  <a:solidFill>
                    <a:srgbClr val="000000"/>
                  </a:solidFill>
                </a:rPr>
                <a:t>)|</a:t>
              </a:r>
            </a:p>
          </p:txBody>
        </p:sp>
        <p:sp>
          <p:nvSpPr>
            <p:cNvPr id="11" name="Line 13"/>
            <p:cNvSpPr>
              <a:spLocks noChangeShapeType="1"/>
            </p:cNvSpPr>
            <p:nvPr/>
          </p:nvSpPr>
          <p:spPr bwMode="auto">
            <a:xfrm>
              <a:off x="2528" y="2247"/>
              <a:ext cx="668" cy="0"/>
            </a:xfrm>
            <a:prstGeom prst="line">
              <a:avLst/>
            </a:prstGeom>
            <a:noFill/>
            <a:ln w="12700">
              <a:solidFill>
                <a:srgbClr val="000000"/>
              </a:solidFill>
              <a:round/>
              <a:headEnd type="triangle" w="med" len="me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p>
          </p:txBody>
        </p:sp>
        <p:sp>
          <p:nvSpPr>
            <p:cNvPr id="12" name="Text Box 14"/>
            <p:cNvSpPr txBox="1">
              <a:spLocks noChangeArrowheads="1"/>
            </p:cNvSpPr>
            <p:nvPr/>
          </p:nvSpPr>
          <p:spPr bwMode="auto">
            <a:xfrm>
              <a:off x="2739" y="2246"/>
              <a:ext cx="265" cy="2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type="none" w="sm" len="sm"/>
                  <a:tailEnd type="none" w="sm" len="sm"/>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algn="l" eaLnBrk="0" hangingPunct="0"/>
              <a:r>
                <a:rPr lang="en-US" sz="1600" b="1">
                  <a:solidFill>
                    <a:srgbClr val="000000"/>
                  </a:solidFill>
                </a:rPr>
                <a:t>2B</a:t>
              </a:r>
            </a:p>
          </p:txBody>
        </p:sp>
        <p:sp>
          <p:nvSpPr>
            <p:cNvPr id="13" name="Line 15"/>
            <p:cNvSpPr>
              <a:spLocks noChangeShapeType="1"/>
            </p:cNvSpPr>
            <p:nvPr/>
          </p:nvSpPr>
          <p:spPr bwMode="auto">
            <a:xfrm flipH="1">
              <a:off x="2855" y="1964"/>
              <a:ext cx="1" cy="100"/>
            </a:xfrm>
            <a:prstGeom prst="line">
              <a:avLst/>
            </a:prstGeom>
            <a:noFill/>
            <a:ln w="12700">
              <a:solidFill>
                <a:srgbClr val="000000"/>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p>
          </p:txBody>
        </p:sp>
        <p:sp>
          <p:nvSpPr>
            <p:cNvPr id="14" name="Text Box 16"/>
            <p:cNvSpPr txBox="1">
              <a:spLocks noChangeArrowheads="1"/>
            </p:cNvSpPr>
            <p:nvPr/>
          </p:nvSpPr>
          <p:spPr bwMode="auto">
            <a:xfrm>
              <a:off x="2780" y="2040"/>
              <a:ext cx="180" cy="2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type="none" w="sm" len="sm"/>
                  <a:tailEnd type="none" w="sm" len="sm"/>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algn="l" eaLnBrk="0" hangingPunct="0"/>
              <a:r>
                <a:rPr lang="en-US" sz="1600">
                  <a:solidFill>
                    <a:srgbClr val="000000"/>
                  </a:solidFill>
                </a:rPr>
                <a:t>0</a:t>
              </a:r>
            </a:p>
          </p:txBody>
        </p:sp>
        <p:sp>
          <p:nvSpPr>
            <p:cNvPr id="15" name="Text Box 17"/>
            <p:cNvSpPr txBox="1">
              <a:spLocks noChangeArrowheads="1"/>
            </p:cNvSpPr>
            <p:nvPr/>
          </p:nvSpPr>
          <p:spPr bwMode="auto">
            <a:xfrm>
              <a:off x="2509" y="1433"/>
              <a:ext cx="793" cy="2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type="none" w="sm" len="sm"/>
                  <a:tailEnd type="none" w="sm" len="sm"/>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algn="l" eaLnBrk="0" hangingPunct="0"/>
              <a:r>
                <a:rPr lang="en-US" sz="1600" b="1">
                  <a:solidFill>
                    <a:srgbClr val="0033CC"/>
                  </a:solidFill>
                </a:rPr>
                <a:t>Bandlimited</a:t>
              </a:r>
            </a:p>
          </p:txBody>
        </p:sp>
        <p:sp>
          <p:nvSpPr>
            <p:cNvPr id="16" name="Line 18"/>
            <p:cNvSpPr>
              <a:spLocks noChangeShapeType="1"/>
            </p:cNvSpPr>
            <p:nvPr/>
          </p:nvSpPr>
          <p:spPr bwMode="auto">
            <a:xfrm rot="-5400000">
              <a:off x="2616" y="1837"/>
              <a:ext cx="486" cy="0"/>
            </a:xfrm>
            <a:prstGeom prst="line">
              <a:avLst/>
            </a:prstGeom>
            <a:noFill/>
            <a:ln w="28575">
              <a:solidFill>
                <a:srgbClr val="000000"/>
              </a:solidFill>
              <a:round/>
              <a:headEnd type="none" w="sm" len="sm"/>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p>
          </p:txBody>
        </p:sp>
        <p:sp>
          <p:nvSpPr>
            <p:cNvPr id="17" name="Text Box 19"/>
            <p:cNvSpPr txBox="1">
              <a:spLocks noChangeArrowheads="1"/>
            </p:cNvSpPr>
            <p:nvPr/>
          </p:nvSpPr>
          <p:spPr bwMode="auto">
            <a:xfrm>
              <a:off x="3189" y="1729"/>
              <a:ext cx="1236" cy="36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type="none" w="sm" len="sm"/>
                  <a:tailEnd type="none" w="sm" len="sm"/>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eaLnBrk="0" hangingPunct="0"/>
              <a:r>
                <a:rPr lang="en-US" sz="1600" b="1">
                  <a:solidFill>
                    <a:srgbClr val="0033CC"/>
                  </a:solidFill>
                </a:rPr>
                <a:t>Absolute Bandwidth</a:t>
              </a:r>
            </a:p>
            <a:p>
              <a:pPr eaLnBrk="0" hangingPunct="0"/>
              <a:r>
                <a:rPr lang="en-US" sz="1600" b="1">
                  <a:solidFill>
                    <a:srgbClr val="0033CC"/>
                  </a:solidFill>
                </a:rPr>
                <a:t> B</a:t>
              </a:r>
            </a:p>
          </p:txBody>
        </p:sp>
      </p:grpSp>
    </p:spTree>
    <p:extLst>
      <p:ext uri="{BB962C8B-B14F-4D97-AF65-F5344CB8AC3E}">
        <p14:creationId xmlns:p14="http://schemas.microsoft.com/office/powerpoint/2010/main" xmlns="" val="356566500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Effective Bandwidth</a:t>
            </a:r>
            <a:endParaRPr lang="en-US" dirty="0"/>
          </a:p>
        </p:txBody>
      </p:sp>
      <p:sp>
        <p:nvSpPr>
          <p:cNvPr id="3" name="Content Placeholder 2"/>
          <p:cNvSpPr>
            <a:spLocks noGrp="1"/>
          </p:cNvSpPr>
          <p:nvPr>
            <p:ph idx="1"/>
          </p:nvPr>
        </p:nvSpPr>
        <p:spPr/>
        <p:txBody>
          <a:bodyPr/>
          <a:lstStyle/>
          <a:p>
            <a:r>
              <a:rPr lang="en-US" dirty="0"/>
              <a:t>Many signals have an infinite bandwidth, but with most of the </a:t>
            </a:r>
            <a:r>
              <a:rPr lang="en-US" dirty="0" smtClean="0"/>
              <a:t>energy contained </a:t>
            </a:r>
            <a:r>
              <a:rPr lang="en-US" dirty="0"/>
              <a:t>in a relatively narrow band of frequencies. This band is referred to as </a:t>
            </a:r>
            <a:r>
              <a:rPr lang="en-US" dirty="0" smtClean="0"/>
              <a:t>the effective </a:t>
            </a:r>
            <a:r>
              <a:rPr lang="en-US" dirty="0"/>
              <a:t>bandwidth, or just bandwidth.</a:t>
            </a:r>
          </a:p>
        </p:txBody>
      </p:sp>
      <p:sp>
        <p:nvSpPr>
          <p:cNvPr id="4" name="Slide Number Placeholder 3"/>
          <p:cNvSpPr>
            <a:spLocks noGrp="1"/>
          </p:cNvSpPr>
          <p:nvPr>
            <p:ph type="sldNum" sz="quarter" idx="12"/>
          </p:nvPr>
        </p:nvSpPr>
        <p:spPr/>
        <p:txBody>
          <a:bodyPr/>
          <a:lstStyle/>
          <a:p>
            <a:fld id="{C26CB1B2-3CF1-4F51-B924-8D64DCC7A4B0}" type="slidenum">
              <a:rPr lang="en-US" smtClean="0"/>
              <a:pPr/>
              <a:t>26</a:t>
            </a:fld>
            <a:endParaRPr lang="en-US"/>
          </a:p>
        </p:txBody>
      </p:sp>
    </p:spTree>
    <p:extLst>
      <p:ext uri="{BB962C8B-B14F-4D97-AF65-F5344CB8AC3E}">
        <p14:creationId xmlns:p14="http://schemas.microsoft.com/office/powerpoint/2010/main" xmlns="" val="347676013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DC component</a:t>
            </a:r>
            <a:endParaRPr lang="en-US" dirty="0"/>
          </a:p>
        </p:txBody>
      </p:sp>
      <p:sp>
        <p:nvSpPr>
          <p:cNvPr id="3" name="Content Placeholder 2"/>
          <p:cNvSpPr>
            <a:spLocks noGrp="1"/>
          </p:cNvSpPr>
          <p:nvPr>
            <p:ph idx="1"/>
          </p:nvPr>
        </p:nvSpPr>
        <p:spPr/>
        <p:txBody>
          <a:bodyPr/>
          <a:lstStyle/>
          <a:p>
            <a:r>
              <a:rPr lang="en-US" dirty="0" smtClean="0"/>
              <a:t>Any </a:t>
            </a:r>
            <a:r>
              <a:rPr lang="en-US" dirty="0"/>
              <a:t>periodic waveform with a frequency has three </a:t>
            </a:r>
            <a:r>
              <a:rPr lang="en-US" dirty="0" smtClean="0"/>
              <a:t>components:</a:t>
            </a:r>
          </a:p>
          <a:p>
            <a:pPr lvl="1"/>
            <a:r>
              <a:rPr lang="en-US" dirty="0" smtClean="0"/>
              <a:t>A </a:t>
            </a:r>
            <a:r>
              <a:rPr lang="en-US" dirty="0"/>
              <a:t>DC component (Also called the average </a:t>
            </a:r>
            <a:r>
              <a:rPr lang="en-US" dirty="0" smtClean="0"/>
              <a:t>value)</a:t>
            </a:r>
          </a:p>
          <a:p>
            <a:pPr lvl="1"/>
            <a:r>
              <a:rPr lang="en-US" dirty="0" smtClean="0"/>
              <a:t>A </a:t>
            </a:r>
            <a:r>
              <a:rPr lang="en-US" dirty="0"/>
              <a:t>sinusoidal component equal to the fundamental </a:t>
            </a:r>
            <a:r>
              <a:rPr lang="en-US" dirty="0" smtClean="0"/>
              <a:t>frequency</a:t>
            </a:r>
          </a:p>
          <a:p>
            <a:pPr lvl="1"/>
            <a:r>
              <a:rPr lang="en-US" dirty="0" smtClean="0"/>
              <a:t>Integer </a:t>
            </a:r>
            <a:r>
              <a:rPr lang="en-US" dirty="0"/>
              <a:t>multiples of the fundamental frequency</a:t>
            </a:r>
          </a:p>
          <a:p>
            <a:endParaRPr lang="en-US" dirty="0"/>
          </a:p>
        </p:txBody>
      </p:sp>
      <p:sp>
        <p:nvSpPr>
          <p:cNvPr id="4" name="Slide Number Placeholder 3"/>
          <p:cNvSpPr>
            <a:spLocks noGrp="1"/>
          </p:cNvSpPr>
          <p:nvPr>
            <p:ph type="sldNum" sz="quarter" idx="12"/>
          </p:nvPr>
        </p:nvSpPr>
        <p:spPr/>
        <p:txBody>
          <a:bodyPr/>
          <a:lstStyle/>
          <a:p>
            <a:fld id="{C26CB1B2-3CF1-4F51-B924-8D64DCC7A4B0}" type="slidenum">
              <a:rPr lang="en-US" smtClean="0"/>
              <a:pPr/>
              <a:t>27</a:t>
            </a:fld>
            <a:endParaRPr lang="en-US"/>
          </a:p>
        </p:txBody>
      </p:sp>
    </p:spTree>
    <p:extLst>
      <p:ext uri="{BB962C8B-B14F-4D97-AF65-F5344CB8AC3E}">
        <p14:creationId xmlns:p14="http://schemas.microsoft.com/office/powerpoint/2010/main" xmlns="" val="99593671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hangingPunct="1">
              <a:defRPr/>
            </a:pPr>
            <a:r>
              <a:rPr lang="en-US" dirty="0" smtClean="0">
                <a:ea typeface="+mj-ea"/>
                <a:cs typeface="+mj-cs"/>
              </a:rPr>
              <a:t>Signal with dc Component</a:t>
            </a:r>
            <a:endParaRPr lang="en-US" dirty="0">
              <a:ea typeface="+mj-ea"/>
              <a:cs typeface="+mj-cs"/>
            </a:endParaRPr>
          </a:p>
        </p:txBody>
      </p:sp>
      <p:pic>
        <p:nvPicPr>
          <p:cNvPr id="4" name="Content Placeholder 3"/>
          <p:cNvPicPr>
            <a:picLocks noGrp="1"/>
          </p:cNvPicPr>
          <p:nvPr>
            <p:ph idx="1"/>
          </p:nvPr>
        </p:nvPicPr>
        <p:blipFill>
          <a:blip r:embed="rId4" cstate="print"/>
          <a:srcRect l="-47816" r="-47816"/>
          <a:stretch>
            <a:fillRect/>
          </a:stretch>
        </p:blipFill>
        <p:spPr>
          <a:xfrm>
            <a:off x="76200" y="1981200"/>
            <a:ext cx="9067800" cy="5181600"/>
          </a:xfrm>
          <a:ln>
            <a:miter lim="800000"/>
            <a:headEnd/>
            <a:tailEnd/>
          </a:ln>
        </p:spPr>
      </p:pic>
      <p:sp>
        <p:nvSpPr>
          <p:cNvPr id="3" name="Slide Number Placeholder 2"/>
          <p:cNvSpPr>
            <a:spLocks noGrp="1"/>
          </p:cNvSpPr>
          <p:nvPr>
            <p:ph type="sldNum" sz="quarter" idx="12"/>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lvl1pPr eaLnBrk="0" hangingPunct="0">
              <a:defRPr sz="2400">
                <a:solidFill>
                  <a:schemeClr val="tx1"/>
                </a:solidFill>
                <a:latin typeface="Tahoma" panose="020B0604030504040204" pitchFamily="34" charset="0"/>
                <a:ea typeface="MS PGothic" panose="020B0600070205080204" pitchFamily="34" charset="-128"/>
              </a:defRPr>
            </a:lvl1pPr>
            <a:lvl2pPr marL="742950" indent="-285750" eaLnBrk="0" hangingPunct="0">
              <a:defRPr sz="2400">
                <a:solidFill>
                  <a:schemeClr val="tx1"/>
                </a:solidFill>
                <a:latin typeface="Tahoma" panose="020B0604030504040204" pitchFamily="34" charset="0"/>
                <a:ea typeface="MS PGothic" panose="020B0600070205080204" pitchFamily="34" charset="-128"/>
              </a:defRPr>
            </a:lvl2pPr>
            <a:lvl3pPr marL="1143000" indent="-228600" eaLnBrk="0" hangingPunct="0">
              <a:defRPr sz="2400">
                <a:solidFill>
                  <a:schemeClr val="tx1"/>
                </a:solidFill>
                <a:latin typeface="Tahoma" panose="020B0604030504040204" pitchFamily="34" charset="0"/>
                <a:ea typeface="MS PGothic" panose="020B0600070205080204" pitchFamily="34" charset="-128"/>
              </a:defRPr>
            </a:lvl3pPr>
            <a:lvl4pPr marL="1600200" indent="-228600" eaLnBrk="0" hangingPunct="0">
              <a:defRPr sz="2400">
                <a:solidFill>
                  <a:schemeClr val="tx1"/>
                </a:solidFill>
                <a:latin typeface="Tahoma" panose="020B0604030504040204" pitchFamily="34" charset="0"/>
                <a:ea typeface="MS PGothic" panose="020B0600070205080204" pitchFamily="34" charset="-128"/>
              </a:defRPr>
            </a:lvl4pPr>
            <a:lvl5pPr marL="2057400" indent="-228600" eaLnBrk="0" hangingPunct="0">
              <a:defRPr sz="2400">
                <a:solidFill>
                  <a:schemeClr val="tx1"/>
                </a:solidFill>
                <a:latin typeface="Tahom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ahom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ahom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ahom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ahoma" panose="020B0604030504040204" pitchFamily="34" charset="0"/>
                <a:ea typeface="MS PGothic" panose="020B0600070205080204" pitchFamily="34" charset="-128"/>
              </a:defRPr>
            </a:lvl9pPr>
          </a:lstStyle>
          <a:p>
            <a:pPr eaLnBrk="1" hangingPunct="1"/>
            <a:fld id="{232B662A-3339-4740-91DD-A02583AD8388}" type="slidenum">
              <a:rPr lang="en-US" sz="1400"/>
              <a:pPr eaLnBrk="1" hangingPunct="1"/>
              <a:t>28</a:t>
            </a:fld>
            <a:endParaRPr lang="en-US" sz="1400"/>
          </a:p>
        </p:txBody>
      </p:sp>
    </p:spTree>
  </p:cSld>
  <p:clrMapOvr>
    <a:masterClrMapping/>
  </p:clrMapOvr>
  <p:transition spd="slow"/>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p:txBody>
          <a:bodyPr/>
          <a:lstStyle/>
          <a:p>
            <a:pPr eaLnBrk="1" hangingPunct="1">
              <a:defRPr/>
            </a:pPr>
            <a:r>
              <a:rPr kumimoji="1" lang="en-US" dirty="0" smtClean="0">
                <a:ea typeface="+mj-ea"/>
                <a:cs typeface="+mj-cs"/>
              </a:rPr>
              <a:t>Putting it </a:t>
            </a:r>
            <a:r>
              <a:rPr kumimoji="1" lang="en-US" dirty="0" err="1">
                <a:ea typeface="+mj-ea"/>
                <a:cs typeface="+mj-cs"/>
              </a:rPr>
              <a:t>A</a:t>
            </a:r>
            <a:r>
              <a:rPr kumimoji="1" lang="en-US" dirty="0" err="1" smtClean="0">
                <a:ea typeface="+mj-ea"/>
                <a:cs typeface="+mj-cs"/>
              </a:rPr>
              <a:t>lltogather</a:t>
            </a:r>
            <a:endParaRPr kumimoji="1" lang="en-US" dirty="0">
              <a:ea typeface="+mj-ea"/>
              <a:cs typeface="+mj-cs"/>
            </a:endParaRPr>
          </a:p>
        </p:txBody>
      </p:sp>
      <p:graphicFrame>
        <p:nvGraphicFramePr>
          <p:cNvPr id="4" name="Diagram 3"/>
          <p:cNvGraphicFramePr/>
          <p:nvPr/>
        </p:nvGraphicFramePr>
        <p:xfrm>
          <a:off x="228600" y="1219200"/>
          <a:ext cx="8686800" cy="5105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Slide Number Placeholder 1"/>
          <p:cNvSpPr>
            <a:spLocks noGrp="1"/>
          </p:cNvSpPr>
          <p:nvPr>
            <p:ph type="sldNum" sz="quarter" idx="12"/>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lvl1pPr eaLnBrk="0" hangingPunct="0">
              <a:defRPr sz="2400">
                <a:solidFill>
                  <a:schemeClr val="tx1"/>
                </a:solidFill>
                <a:latin typeface="Tahoma" panose="020B0604030504040204" pitchFamily="34" charset="0"/>
                <a:ea typeface="MS PGothic" panose="020B0600070205080204" pitchFamily="34" charset="-128"/>
              </a:defRPr>
            </a:lvl1pPr>
            <a:lvl2pPr marL="742950" indent="-285750" eaLnBrk="0" hangingPunct="0">
              <a:defRPr sz="2400">
                <a:solidFill>
                  <a:schemeClr val="tx1"/>
                </a:solidFill>
                <a:latin typeface="Tahoma" panose="020B0604030504040204" pitchFamily="34" charset="0"/>
                <a:ea typeface="MS PGothic" panose="020B0600070205080204" pitchFamily="34" charset="-128"/>
              </a:defRPr>
            </a:lvl2pPr>
            <a:lvl3pPr marL="1143000" indent="-228600" eaLnBrk="0" hangingPunct="0">
              <a:defRPr sz="2400">
                <a:solidFill>
                  <a:schemeClr val="tx1"/>
                </a:solidFill>
                <a:latin typeface="Tahoma" panose="020B0604030504040204" pitchFamily="34" charset="0"/>
                <a:ea typeface="MS PGothic" panose="020B0600070205080204" pitchFamily="34" charset="-128"/>
              </a:defRPr>
            </a:lvl3pPr>
            <a:lvl4pPr marL="1600200" indent="-228600" eaLnBrk="0" hangingPunct="0">
              <a:defRPr sz="2400">
                <a:solidFill>
                  <a:schemeClr val="tx1"/>
                </a:solidFill>
                <a:latin typeface="Tahoma" panose="020B0604030504040204" pitchFamily="34" charset="0"/>
                <a:ea typeface="MS PGothic" panose="020B0600070205080204" pitchFamily="34" charset="-128"/>
              </a:defRPr>
            </a:lvl4pPr>
            <a:lvl5pPr marL="2057400" indent="-228600" eaLnBrk="0" hangingPunct="0">
              <a:defRPr sz="2400">
                <a:solidFill>
                  <a:schemeClr val="tx1"/>
                </a:solidFill>
                <a:latin typeface="Tahom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ahom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ahom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ahom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ahoma" panose="020B0604030504040204" pitchFamily="34" charset="0"/>
                <a:ea typeface="MS PGothic" panose="020B0600070205080204" pitchFamily="34" charset="-128"/>
              </a:defRPr>
            </a:lvl9pPr>
          </a:lstStyle>
          <a:p>
            <a:pPr eaLnBrk="1" hangingPunct="1"/>
            <a:fld id="{65458E9F-00C4-4D0C-A1D0-3A06DECE4EFF}" type="slidenum">
              <a:rPr lang="en-US" sz="1400"/>
              <a:pPr eaLnBrk="1" hangingPunct="1"/>
              <a:t>29</a:t>
            </a:fld>
            <a:endParaRPr lang="en-US" sz="1400"/>
          </a:p>
        </p:txBody>
      </p:sp>
    </p:spTree>
  </p:cSld>
  <p:clrMapOvr>
    <a:masterClrMapping/>
  </p:clrMapOvr>
  <p:transition spd="slow"/>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a:t>
            </a:r>
            <a:endParaRPr lang="en-US" dirty="0"/>
          </a:p>
        </p:txBody>
      </p:sp>
      <p:sp>
        <p:nvSpPr>
          <p:cNvPr id="3" name="Content Placeholder 2"/>
          <p:cNvSpPr>
            <a:spLocks noGrp="1"/>
          </p:cNvSpPr>
          <p:nvPr>
            <p:ph idx="1"/>
          </p:nvPr>
        </p:nvSpPr>
        <p:spPr>
          <a:xfrm>
            <a:off x="0" y="1905000"/>
            <a:ext cx="9144000" cy="4114800"/>
          </a:xfrm>
        </p:spPr>
        <p:txBody>
          <a:bodyPr/>
          <a:lstStyle/>
          <a:p>
            <a:r>
              <a:rPr lang="en-US" dirty="0"/>
              <a:t>Electromagnetic </a:t>
            </a:r>
            <a:r>
              <a:rPr lang="en-US" dirty="0" smtClean="0"/>
              <a:t>signals are used as a means of conveying information in wireless communication hence enabling the mobile computing. </a:t>
            </a:r>
          </a:p>
          <a:p>
            <a:r>
              <a:rPr lang="en-US" dirty="0" smtClean="0"/>
              <a:t>Time domain signal representation</a:t>
            </a:r>
          </a:p>
          <a:p>
            <a:r>
              <a:rPr lang="en-US" dirty="0" smtClean="0"/>
              <a:t>Frequency domain concepts</a:t>
            </a:r>
          </a:p>
          <a:p>
            <a:r>
              <a:rPr lang="en-US" dirty="0" smtClean="0"/>
              <a:t>Spectrum of </a:t>
            </a:r>
            <a:r>
              <a:rPr lang="en-US" smtClean="0"/>
              <a:t>the </a:t>
            </a:r>
            <a:r>
              <a:rPr lang="en-US" smtClean="0"/>
              <a:t>signal</a:t>
            </a:r>
            <a:endParaRPr lang="en-US" dirty="0" smtClean="0"/>
          </a:p>
        </p:txBody>
      </p:sp>
      <p:sp>
        <p:nvSpPr>
          <p:cNvPr id="4" name="Slide Number Placeholder 3"/>
          <p:cNvSpPr>
            <a:spLocks noGrp="1"/>
          </p:cNvSpPr>
          <p:nvPr>
            <p:ph type="sldNum" sz="quarter" idx="12"/>
          </p:nvPr>
        </p:nvSpPr>
        <p:spPr/>
        <p:txBody>
          <a:bodyPr/>
          <a:lstStyle/>
          <a:p>
            <a:fld id="{C26CB1B2-3CF1-4F51-B924-8D64DCC7A4B0}" type="slidenum">
              <a:rPr lang="en-US" smtClean="0"/>
              <a:pPr/>
              <a:t>30</a:t>
            </a:fld>
            <a:endParaRPr lang="en-US"/>
          </a:p>
        </p:txBody>
      </p:sp>
    </p:spTree>
    <p:extLst>
      <p:ext uri="{BB962C8B-B14F-4D97-AF65-F5344CB8AC3E}">
        <p14:creationId xmlns:p14="http://schemas.microsoft.com/office/powerpoint/2010/main" xmlns="" val="1421153021"/>
      </p:ext>
    </p:extLst>
  </p:cSld>
  <p:clrMapOvr>
    <a:masterClrMapping/>
  </p:clrMapOvr>
  <p:timing>
    <p:tnLst>
      <p:par>
        <p:cTn id="1" dur="indefinite" restart="never" nodeType="tmRoot"/>
      </p:par>
    </p:tnLst>
  </p:timing>
</p:sld>
</file>

<file path=ppt/theme/theme1.xml><?xml version="1.0" encoding="utf-8"?>
<a:theme xmlns:a="http://schemas.openxmlformats.org/drawingml/2006/main" name="Blends">
  <a:themeElements>
    <a:clrScheme name="Blends 2">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fontScheme name="Blends">
      <a:majorFont>
        <a:latin typeface="Tahoma"/>
        <a:ea typeface="ＭＳ Ｐゴシック"/>
        <a:cs typeface=""/>
      </a:majorFont>
      <a:minorFont>
        <a:latin typeface="Tahoma"/>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extLst>
          <a:ext uri="{AF507438-7753-43e0-B8FC-AC1667EBCBE1}">
            <a14:hiddenEffects xmlns:a14="http://schemas.microsoft.com/office/drawing/2010/main" xmlns="">
              <a:effectLst>
                <a:outerShdw blurRad="63500"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ahoma" charset="0"/>
            <a:ea typeface="ＭＳ Ｐゴシック"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miter lim="800000"/>
          <a:headEnd type="none" w="med" len="med"/>
          <a:tailEnd type="none" w="med" len="med"/>
        </a:ln>
        <a:effectLst/>
        <a:extLst>
          <a:ext uri="{AF507438-7753-43e0-B8FC-AC1667EBCBE1}">
            <a14:hiddenEffects xmlns:a14="http://schemas.microsoft.com/office/drawing/2010/main" xmlns="">
              <a:effectLst>
                <a:outerShdw blurRad="63500"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ahoma" charset="0"/>
            <a:ea typeface="ＭＳ Ｐゴシック" charset="0"/>
          </a:defRPr>
        </a:defPPr>
      </a:lstStyle>
    </a:lnDef>
  </a:objectDefaults>
  <a:extraClrSchemeLst>
    <a:extraClrScheme>
      <a:clrScheme name="Blends 1">
        <a:dk1>
          <a:srgbClr val="969696"/>
        </a:dk1>
        <a:lt1>
          <a:srgbClr val="FFFFFF"/>
        </a:lt1>
        <a:dk2>
          <a:srgbClr val="000000"/>
        </a:dk2>
        <a:lt2>
          <a:srgbClr val="DDDDDD"/>
        </a:lt2>
        <a:accent1>
          <a:srgbClr val="00E4A8"/>
        </a:accent1>
        <a:accent2>
          <a:srgbClr val="3333CC"/>
        </a:accent2>
        <a:accent3>
          <a:srgbClr val="AAAAAA"/>
        </a:accent3>
        <a:accent4>
          <a:srgbClr val="DADADA"/>
        </a:accent4>
        <a:accent5>
          <a:srgbClr val="AAEFD1"/>
        </a:accent5>
        <a:accent6>
          <a:srgbClr val="2D2DB9"/>
        </a:accent6>
        <a:hlink>
          <a:srgbClr val="FF5050"/>
        </a:hlink>
        <a:folHlink>
          <a:srgbClr val="FFCF01"/>
        </a:folHlink>
      </a:clrScheme>
      <a:clrMap bg1="dk2" tx1="lt1" bg2="dk1" tx2="lt2" accent1="accent1" accent2="accent2" accent3="accent3" accent4="accent4" accent5="accent5" accent6="accent6" hlink="hlink" folHlink="folHlink"/>
    </a:extraClrScheme>
    <a:extraClrScheme>
      <a:clrScheme name="Blends 2">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clrMap bg1="lt1" tx1="dk1" bg2="lt2" tx2="dk2" accent1="accent1" accent2="accent2" accent3="accent3" accent4="accent4" accent5="accent5" accent6="accent6" hlink="hlink" folHlink="folHlink"/>
    </a:extraClrScheme>
    <a:extraClrScheme>
      <a:clrScheme name="Blends 3">
        <a:dk1>
          <a:srgbClr val="000000"/>
        </a:dk1>
        <a:lt1>
          <a:srgbClr val="FFFFFF"/>
        </a:lt1>
        <a:dk2>
          <a:srgbClr val="000000"/>
        </a:dk2>
        <a:lt2>
          <a:srgbClr val="5F5F5F"/>
        </a:lt2>
        <a:accent1>
          <a:srgbClr val="EAEAEA"/>
        </a:accent1>
        <a:accent2>
          <a:srgbClr val="808080"/>
        </a:accent2>
        <a:accent3>
          <a:srgbClr val="FFFFFF"/>
        </a:accent3>
        <a:accent4>
          <a:srgbClr val="000000"/>
        </a:accent4>
        <a:accent5>
          <a:srgbClr val="F3F3F3"/>
        </a:accent5>
        <a:accent6>
          <a:srgbClr val="737373"/>
        </a:accent6>
        <a:hlink>
          <a:srgbClr val="4D4D4D"/>
        </a:hlink>
        <a:folHlink>
          <a:srgbClr val="C0C0C0"/>
        </a:folHlink>
      </a:clrScheme>
      <a:clrMap bg1="lt1" tx1="dk1" bg2="lt2" tx2="dk2" accent1="accent1" accent2="accent2" accent3="accent3" accent4="accent4" accent5="accent5" accent6="accent6" hlink="hlink" folHlink="folHlink"/>
    </a:extraClrScheme>
    <a:extraClrScheme>
      <a:clrScheme name="Blends 4">
        <a:dk1>
          <a:srgbClr val="000094"/>
        </a:dk1>
        <a:lt1>
          <a:srgbClr val="FFFFFF"/>
        </a:lt1>
        <a:dk2>
          <a:srgbClr val="0000CC"/>
        </a:dk2>
        <a:lt2>
          <a:srgbClr val="FFFFCC"/>
        </a:lt2>
        <a:accent1>
          <a:srgbClr val="3193FF"/>
        </a:accent1>
        <a:accent2>
          <a:srgbClr val="9900FF"/>
        </a:accent2>
        <a:accent3>
          <a:srgbClr val="AAAAE2"/>
        </a:accent3>
        <a:accent4>
          <a:srgbClr val="DADADA"/>
        </a:accent4>
        <a:accent5>
          <a:srgbClr val="ADC8FF"/>
        </a:accent5>
        <a:accent6>
          <a:srgbClr val="8A00E7"/>
        </a:accent6>
        <a:hlink>
          <a:srgbClr val="FF3399"/>
        </a:hlink>
        <a:folHlink>
          <a:srgbClr val="FFCC00"/>
        </a:folHlink>
      </a:clrScheme>
      <a:clrMap bg1="dk2" tx1="lt1" bg2="dk1" tx2="lt2" accent1="accent1" accent2="accent2" accent3="accent3" accent4="accent4" accent5="accent5" accent6="accent6" hlink="hlink" folHlink="folHlink"/>
    </a:extraClrScheme>
    <a:extraClrScheme>
      <a:clrScheme name="Blends 5">
        <a:dk1>
          <a:srgbClr val="000000"/>
        </a:dk1>
        <a:lt1>
          <a:srgbClr val="FFFFFF"/>
        </a:lt1>
        <a:dk2>
          <a:srgbClr val="000066"/>
        </a:dk2>
        <a:lt2>
          <a:srgbClr val="333333"/>
        </a:lt2>
        <a:accent1>
          <a:srgbClr val="C4709A"/>
        </a:accent1>
        <a:accent2>
          <a:srgbClr val="4B4EB5"/>
        </a:accent2>
        <a:accent3>
          <a:srgbClr val="FFFFFF"/>
        </a:accent3>
        <a:accent4>
          <a:srgbClr val="000000"/>
        </a:accent4>
        <a:accent5>
          <a:srgbClr val="DEBBCA"/>
        </a:accent5>
        <a:accent6>
          <a:srgbClr val="4346A4"/>
        </a:accent6>
        <a:hlink>
          <a:srgbClr val="C481CF"/>
        </a:hlink>
        <a:folHlink>
          <a:srgbClr val="76B749"/>
        </a:folHlink>
      </a:clrScheme>
      <a:clrMap bg1="lt1" tx1="dk1" bg2="lt2" tx2="dk2" accent1="accent1" accent2="accent2" accent3="accent3" accent4="accent4" accent5="accent5" accent6="accent6" hlink="hlink" folHlink="folHlink"/>
    </a:extraClrScheme>
    <a:extraClrScheme>
      <a:clrScheme name="Blends 6">
        <a:dk1>
          <a:srgbClr val="000000"/>
        </a:dk1>
        <a:lt1>
          <a:srgbClr val="FFFFFF"/>
        </a:lt1>
        <a:dk2>
          <a:srgbClr val="6A4076"/>
        </a:dk2>
        <a:lt2>
          <a:srgbClr val="969696"/>
        </a:lt2>
        <a:accent1>
          <a:srgbClr val="DBA9C2"/>
        </a:accent1>
        <a:accent2>
          <a:srgbClr val="E1BF91"/>
        </a:accent2>
        <a:accent3>
          <a:srgbClr val="FFFFFF"/>
        </a:accent3>
        <a:accent4>
          <a:srgbClr val="000000"/>
        </a:accent4>
        <a:accent5>
          <a:srgbClr val="EAD1DD"/>
        </a:accent5>
        <a:accent6>
          <a:srgbClr val="CCAD83"/>
        </a:accent6>
        <a:hlink>
          <a:srgbClr val="B3CE82"/>
        </a:hlink>
        <a:folHlink>
          <a:srgbClr val="B8AD48"/>
        </a:folHlink>
      </a:clrScheme>
      <a:clrMap bg1="lt1" tx1="dk1" bg2="lt2" tx2="dk2" accent1="accent1" accent2="accent2" accent3="accent3" accent4="accent4" accent5="accent5" accent6="accent6" hlink="hlink" folHlink="folHlink"/>
    </a:extraClrScheme>
    <a:extraClrScheme>
      <a:clrScheme name="Blends 7">
        <a:dk1>
          <a:srgbClr val="000000"/>
        </a:dk1>
        <a:lt1>
          <a:srgbClr val="FFFFFF"/>
        </a:lt1>
        <a:dk2>
          <a:srgbClr val="515F7B"/>
        </a:dk2>
        <a:lt2>
          <a:srgbClr val="808080"/>
        </a:lt2>
        <a:accent1>
          <a:srgbClr val="9FCAD3"/>
        </a:accent1>
        <a:accent2>
          <a:srgbClr val="C0C0C0"/>
        </a:accent2>
        <a:accent3>
          <a:srgbClr val="FFFFFF"/>
        </a:accent3>
        <a:accent4>
          <a:srgbClr val="000000"/>
        </a:accent4>
        <a:accent5>
          <a:srgbClr val="CDE1E6"/>
        </a:accent5>
        <a:accent6>
          <a:srgbClr val="AEAEAE"/>
        </a:accent6>
        <a:hlink>
          <a:srgbClr val="91AFBF"/>
        </a:hlink>
        <a:folHlink>
          <a:srgbClr val="ECEAAC"/>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H:\Program Files\Microsoft Office\Templates\Presentation Designs\Blends.pot</Template>
  <TotalTime>7435</TotalTime>
  <Words>1786</Words>
  <Application>Microsoft Office PowerPoint</Application>
  <PresentationFormat>On-screen Show (4:3)</PresentationFormat>
  <Paragraphs>227</Paragraphs>
  <Slides>31</Slides>
  <Notes>10</Notes>
  <HiddenSlides>0</HiddenSlides>
  <MMClips>0</MMClips>
  <ScaleCrop>false</ScaleCrop>
  <HeadingPairs>
    <vt:vector size="4" baseType="variant">
      <vt:variant>
        <vt:lpstr>Theme</vt:lpstr>
      </vt:variant>
      <vt:variant>
        <vt:i4>1</vt:i4>
      </vt:variant>
      <vt:variant>
        <vt:lpstr>Slide Titles</vt:lpstr>
      </vt:variant>
      <vt:variant>
        <vt:i4>31</vt:i4>
      </vt:variant>
    </vt:vector>
  </HeadingPairs>
  <TitlesOfParts>
    <vt:vector size="32" baseType="lpstr">
      <vt:lpstr>Blends</vt:lpstr>
      <vt:lpstr> Wireless and Mobile Computing Transmission Fundamentals</vt:lpstr>
      <vt:lpstr>Transmission Fundamentals</vt:lpstr>
      <vt:lpstr>Signals for Conveying Information</vt:lpstr>
      <vt:lpstr>Time Domain Concepts</vt:lpstr>
      <vt:lpstr>Time Domain Concepts….. cont.</vt:lpstr>
      <vt:lpstr>Time Domain Concepts….. cont.</vt:lpstr>
      <vt:lpstr>Time Domain Concepts….. cont.</vt:lpstr>
      <vt:lpstr>Time Domain Concepts….. cont.</vt:lpstr>
      <vt:lpstr>Sine Wave</vt:lpstr>
      <vt:lpstr>Varying Sine Waves s(t) = A sin(2ft +)</vt:lpstr>
      <vt:lpstr>Wavelength ()</vt:lpstr>
      <vt:lpstr>Frequency Domain Concepts</vt:lpstr>
      <vt:lpstr>Frequency Domain Concepts …cont.</vt:lpstr>
      <vt:lpstr>Frequency Domain Concepts …cont.</vt:lpstr>
      <vt:lpstr>Frequency/Time Domain</vt:lpstr>
      <vt:lpstr>Frequency/Time Domain</vt:lpstr>
      <vt:lpstr>Frequency/Time Domain</vt:lpstr>
      <vt:lpstr>Frequency/Time Domain</vt:lpstr>
      <vt:lpstr>Frequency/Time Domain</vt:lpstr>
      <vt:lpstr>Frequency/Time Domain</vt:lpstr>
      <vt:lpstr>Spectrum</vt:lpstr>
      <vt:lpstr>Visible Light Spectrum</vt:lpstr>
      <vt:lpstr>Visible Light Spectrum</vt:lpstr>
      <vt:lpstr>Electromagnetic Spectrum</vt:lpstr>
      <vt:lpstr>Spectrum Allocation</vt:lpstr>
      <vt:lpstr>Spectrum Bandwidth</vt:lpstr>
      <vt:lpstr>Effective Bandwidth</vt:lpstr>
      <vt:lpstr>DC component</vt:lpstr>
      <vt:lpstr>Signal with dc Component</vt:lpstr>
      <vt:lpstr>Putting it Alltogather</vt:lpstr>
      <vt:lpstr>Conclusion</vt:lpstr>
    </vt:vector>
  </TitlesOfParts>
  <Company>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Wireless Communications and Networks</dc:title>
  <dc:creator>Thomas Fronckowiak Jr.</dc:creator>
  <cp:lastModifiedBy>Administrator</cp:lastModifiedBy>
  <cp:revision>175</cp:revision>
  <dcterms:created xsi:type="dcterms:W3CDTF">1999-06-26T21:48:38Z</dcterms:created>
  <dcterms:modified xsi:type="dcterms:W3CDTF">2013-11-01T11:26:49Z</dcterms:modified>
</cp:coreProperties>
</file>