
<file path=[Content_Types].xml><?xml version="1.0" encoding="utf-8"?>
<Types xmlns="http://schemas.openxmlformats.org/package/2006/content-types">
  <Override PartName="/ppt/diagrams/colors22.xml" ContentType="application/vnd.openxmlformats-officedocument.drawingml.diagramColor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diagrams/data24.xml" ContentType="application/vnd.openxmlformats-officedocument.drawingml.diagramData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Override PartName="/ppt/diagrams/quickStyle28.xml" ContentType="application/vnd.openxmlformats-officedocument.drawingml.diagramStyle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quickStyle17.xml" ContentType="application/vnd.openxmlformats-officedocument.drawingml.diagramStyle+xml"/>
  <Override PartName="/ppt/diagrams/drawing18.xml" ContentType="application/vnd.ms-office.drawingml.diagramDrawing+xml"/>
  <Override PartName="/ppt/diagrams/data20.xml" ContentType="application/vnd.openxmlformats-officedocument.drawingml.diagramData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24.xml" ContentType="application/vnd.openxmlformats-officedocument.drawingml.diagramStyle+xml"/>
  <Override PartName="/ppt/diagrams/drawing25.xml" ContentType="application/vnd.ms-office.drawingml.diagramDrawing+xml"/>
  <Override PartName="/ppt/diagrams/layout28.xml" ContentType="application/vnd.openxmlformats-officedocument.drawingml.diagramLayout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rawing7.xml" ContentType="application/vnd.ms-office.drawingml.diagramDrawing+xml"/>
  <Override PartName="/ppt/diagrams/layout13.xml" ContentType="application/vnd.openxmlformats-officedocument.drawingml.diagramLayout+xml"/>
  <Override PartName="/ppt/diagrams/quickStyle20.xml" ContentType="application/vnd.openxmlformats-officedocument.drawingml.diagramStyle+xml"/>
  <Override PartName="/ppt/diagrams/drawing21.xml" ContentType="application/vnd.ms-office.drawingml.diagramDrawing+xml"/>
  <Override PartName="/ppt/diagrams/layout24.xml" ContentType="application/vnd.openxmlformats-officedocument.drawingml.diagramLayout+xml"/>
  <Override PartName="/ppt/diagrams/colors27.xml" ContentType="application/vnd.openxmlformats-officedocument.drawingml.diagramColor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drawing3.xml" ContentType="application/vnd.ms-office.drawingml.diagramDrawing+xml"/>
  <Override PartName="/ppt/diagrams/colors12.xml" ContentType="application/vnd.openxmlformats-officedocument.drawingml.diagramColors+xml"/>
  <Default Extension="png" ContentType="image/png"/>
  <Override PartName="/ppt/diagrams/layout20.xml" ContentType="application/vnd.openxmlformats-officedocument.drawingml.diagramLayout+xml"/>
  <Override PartName="/ppt/diagrams/colors23.xml" ContentType="application/vnd.openxmlformats-officedocument.drawingml.diagramColors+xml"/>
  <Override PartName="/ppt/diagrams/data25.xml" ContentType="application/vnd.openxmlformats-officedocument.drawingml.diagramData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drawing19.xml" ContentType="application/vnd.ms-office.drawingml.diagramDrawing+xml"/>
  <Override PartName="/ppt/diagrams/data21.xml" ContentType="application/vnd.openxmlformats-officedocument.drawingml.diagramData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diagrams/quickStyle18.xml" ContentType="application/vnd.openxmlformats-officedocument.drawingml.diagramStyl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diagrams/layout18.xml" ContentType="application/vnd.openxmlformats-officedocument.drawingml.diagramLayout+xml"/>
  <Override PartName="/ppt/diagrams/quickStyle25.xml" ContentType="application/vnd.openxmlformats-officedocument.drawingml.diagramStyle+xml"/>
  <Override PartName="/ppt/diagrams/drawing26.xml" ContentType="application/vnd.ms-office.drawingml.diagramDrawing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rawing8.xml" ContentType="application/vnd.ms-office.drawingml.diagramDrawing+xml"/>
  <Override PartName="/ppt/diagrams/layout25.xml" ContentType="application/vnd.openxmlformats-officedocument.drawingml.diagramLayout+xml"/>
  <Override PartName="/ppt/diagrams/colors28.xml" ContentType="application/vnd.openxmlformats-officedocument.drawingml.diagramColor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drawing22.xml" ContentType="application/vnd.ms-office.drawingml.diagramDrawing+xml"/>
  <Override PartName="/ppt/handoutMasters/handoutMaster1.xml" ContentType="application/vnd.openxmlformats-officedocument.presentationml.handoutMaster+xml"/>
  <Override PartName="/ppt/diagrams/drawing4.xml" ContentType="application/vnd.ms-office.drawingml.diagramDrawing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ppt/diagrams/colors24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diagrams/data26.xml" ContentType="application/vnd.openxmlformats-officedocument.drawingml.diagramData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diagrams/data15.xml" ContentType="application/vnd.openxmlformats-officedocument.drawingml.diagramData+xml"/>
  <Override PartName="/ppt/diagrams/colors20.xml" ContentType="application/vnd.openxmlformats-officedocument.drawingml.diagramColor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diagrams/data11.xml" ContentType="application/vnd.openxmlformats-officedocument.drawingml.diagramData+xml"/>
  <Override PartName="/ppt/diagrams/quickStyle19.xml" ContentType="application/vnd.openxmlformats-officedocument.drawingml.diagramStyle+xml"/>
  <Override PartName="/ppt/diagrams/data22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diagrams/quickStyle26.xml" ContentType="application/vnd.openxmlformats-officedocument.drawingml.diagramStyle+xml"/>
  <Override PartName="/ppt/diagrams/drawing27.xml" ContentType="application/vnd.ms-office.drawingml.diagramDrawing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diagrams/layout19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diagrams/layout15.xml" ContentType="application/vnd.openxmlformats-officedocument.drawingml.diagramLayout+xml"/>
  <Override PartName="/ppt/diagrams/quickStyle22.xml" ContentType="application/vnd.openxmlformats-officedocument.drawingml.diagramStyle+xml"/>
  <Override PartName="/ppt/diagrams/drawing23.xml" ContentType="application/vnd.ms-office.drawingml.diagramDrawing+xml"/>
  <Override PartName="/ppt/diagrams/layout26.xml" ContentType="application/vnd.openxmlformats-officedocument.drawingml.diagramLayout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diagrams/colors18.xml" ContentType="application/vnd.openxmlformats-officedocument.drawingml.diagramColor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layout22.xml" ContentType="application/vnd.openxmlformats-officedocument.drawingml.diagramLayout+xml"/>
  <Override PartName="/ppt/diagrams/colors25.xml" ContentType="application/vnd.openxmlformats-officedocument.drawingml.diagramColors+xml"/>
  <Override PartName="/ppt/diagrams/data27.xml" ContentType="application/vnd.openxmlformats-officedocument.drawingml.diagramData+xml"/>
  <Override PartName="/ppt/slides/slide28.xml" ContentType="application/vnd.openxmlformats-officedocument.presentationml.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slides/slide24.xml" ContentType="application/vnd.openxmlformats-officedocument.presentationml.slide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Default Extension="jpeg" ContentType="image/jpeg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diagrams/quickStyle16.xml" ContentType="application/vnd.openxmlformats-officedocument.drawingml.diagramStyle+xml"/>
  <Override PartName="/ppt/diagrams/drawing17.xml" ContentType="application/vnd.ms-office.drawingml.diagramDrawing+xml"/>
  <Override PartName="/ppt/diagrams/quickStyle27.xml" ContentType="application/vnd.openxmlformats-officedocument.drawingml.diagramStyle+xml"/>
  <Override PartName="/ppt/diagrams/drawing28.xml" ContentType="application/vnd.ms-office.drawingml.diagramDrawing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layout27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diagrams/drawing24.xml" ContentType="application/vnd.ms-office.drawingml.diagramDrawing+xml"/>
  <Override PartName="/ppt/diagrams/drawing6.xml" ContentType="application/vnd.ms-office.drawingml.diagramDrawing+xml"/>
  <Override PartName="/ppt/diagrams/drawing20.xml" ContentType="application/vnd.ms-office.drawingml.diagramDrawing+xml"/>
  <Override PartName="/ppt/diagrams/layout23.xml" ContentType="application/vnd.openxmlformats-officedocument.drawingml.diagramLayout+xml"/>
  <Override PartName="/ppt/diagrams/colors26.xml" ContentType="application/vnd.openxmlformats-officedocument.drawingml.diagramColors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diagrams/data28.xml" ContentType="application/vnd.openxmlformats-officedocument.drawingml.diagramData+xml"/>
  <Override PartName="/ppt/diagrams/drawing2.xml" ContentType="application/vnd.ms-office.drawingml.diagramDrawing+xml"/>
  <Override PartName="/ppt/diagrams/data17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375" r:id="rId3"/>
    <p:sldId id="400" r:id="rId4"/>
    <p:sldId id="383" r:id="rId5"/>
    <p:sldId id="401" r:id="rId6"/>
    <p:sldId id="402" r:id="rId7"/>
    <p:sldId id="403" r:id="rId8"/>
    <p:sldId id="404" r:id="rId9"/>
    <p:sldId id="405" r:id="rId10"/>
    <p:sldId id="406" r:id="rId11"/>
    <p:sldId id="407" r:id="rId12"/>
    <p:sldId id="408" r:id="rId13"/>
    <p:sldId id="409" r:id="rId14"/>
    <p:sldId id="411" r:id="rId15"/>
    <p:sldId id="425" r:id="rId16"/>
    <p:sldId id="413" r:id="rId17"/>
    <p:sldId id="414" r:id="rId18"/>
    <p:sldId id="415" r:id="rId19"/>
    <p:sldId id="416" r:id="rId20"/>
    <p:sldId id="417" r:id="rId21"/>
    <p:sldId id="419" r:id="rId22"/>
    <p:sldId id="418" r:id="rId23"/>
    <p:sldId id="420" r:id="rId24"/>
    <p:sldId id="422" r:id="rId25"/>
    <p:sldId id="423" r:id="rId26"/>
    <p:sldId id="424" r:id="rId27"/>
    <p:sldId id="393" r:id="rId28"/>
    <p:sldId id="394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27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C5E5C2-2CC9-4C43-A605-7900C8FC613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FA4D7D3-5F69-449D-9B8F-FCCB2ECD2FEB}">
      <dgm:prSet/>
      <dgm:spPr/>
      <dgm:t>
        <a:bodyPr/>
        <a:lstStyle/>
        <a:p>
          <a:pPr rtl="0"/>
          <a:r>
            <a:rPr lang="en-US" b="1" smtClean="0"/>
            <a:t>Modeling web applications</a:t>
          </a:r>
          <a:endParaRPr lang="en-US"/>
        </a:p>
      </dgm:t>
    </dgm:pt>
    <dgm:pt modelId="{EAD55655-B735-4401-BA88-1E3E7D3BAE07}" type="parTrans" cxnId="{FA426BD1-7202-4450-8787-FA723CB0D42F}">
      <dgm:prSet/>
      <dgm:spPr/>
      <dgm:t>
        <a:bodyPr/>
        <a:lstStyle/>
        <a:p>
          <a:endParaRPr lang="en-US"/>
        </a:p>
      </dgm:t>
    </dgm:pt>
    <dgm:pt modelId="{FD46D79C-A5A3-458D-9D12-224A51BFDA69}" type="sibTrans" cxnId="{FA426BD1-7202-4450-8787-FA723CB0D42F}">
      <dgm:prSet/>
      <dgm:spPr/>
      <dgm:t>
        <a:bodyPr/>
        <a:lstStyle/>
        <a:p>
          <a:endParaRPr lang="en-US"/>
        </a:p>
      </dgm:t>
    </dgm:pt>
    <dgm:pt modelId="{5EBB91F3-F387-4E2C-A93B-AC48D45E6326}" type="pres">
      <dgm:prSet presAssocID="{67C5E5C2-2CC9-4C43-A605-7900C8FC613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D2EEF1-43A7-45CD-B3E3-A03EEEEF57CB}" type="pres">
      <dgm:prSet presAssocID="{AFA4D7D3-5F69-449D-9B8F-FCCB2ECD2FE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A426BD1-7202-4450-8787-FA723CB0D42F}" srcId="{67C5E5C2-2CC9-4C43-A605-7900C8FC613D}" destId="{AFA4D7D3-5F69-449D-9B8F-FCCB2ECD2FEB}" srcOrd="0" destOrd="0" parTransId="{EAD55655-B735-4401-BA88-1E3E7D3BAE07}" sibTransId="{FD46D79C-A5A3-458D-9D12-224A51BFDA69}"/>
    <dgm:cxn modelId="{ABBCA422-D0F6-42AE-AA97-7B481E1861CA}" type="presOf" srcId="{AFA4D7D3-5F69-449D-9B8F-FCCB2ECD2FEB}" destId="{AED2EEF1-43A7-45CD-B3E3-A03EEEEF57CB}" srcOrd="0" destOrd="0" presId="urn:microsoft.com/office/officeart/2005/8/layout/vList2"/>
    <dgm:cxn modelId="{BEEA5873-D0AD-4A99-B0DA-36DA9BB7FAAE}" type="presOf" srcId="{67C5E5C2-2CC9-4C43-A605-7900C8FC613D}" destId="{5EBB91F3-F387-4E2C-A93B-AC48D45E6326}" srcOrd="0" destOrd="0" presId="urn:microsoft.com/office/officeart/2005/8/layout/vList2"/>
    <dgm:cxn modelId="{D281BAE6-4209-4880-83F5-17D015AC1CF7}" type="presParOf" srcId="{5EBB91F3-F387-4E2C-A93B-AC48D45E6326}" destId="{AED2EEF1-43A7-45CD-B3E3-A03EEEEF57C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56B42E9-214F-4D8E-896B-26A69344390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8FF219B-A4F5-4B44-A858-4AB89F322459}">
      <dgm:prSet/>
      <dgm:spPr/>
      <dgm:t>
        <a:bodyPr/>
        <a:lstStyle/>
        <a:p>
          <a:pPr rtl="0"/>
          <a:r>
            <a:rPr lang="en-US" dirty="0" smtClean="0"/>
            <a:t>Summary of the previous lecture</a:t>
          </a:r>
          <a:endParaRPr lang="en-US" dirty="0"/>
        </a:p>
      </dgm:t>
    </dgm:pt>
    <dgm:pt modelId="{7496A270-A0F2-477E-AB6D-B8F615DD1D73}" type="parTrans" cxnId="{B20D0E15-5EEB-4B5C-AC09-7387A10DA9AE}">
      <dgm:prSet/>
      <dgm:spPr/>
      <dgm:t>
        <a:bodyPr/>
        <a:lstStyle/>
        <a:p>
          <a:endParaRPr lang="en-US"/>
        </a:p>
      </dgm:t>
    </dgm:pt>
    <dgm:pt modelId="{675F83BB-2903-492C-B0A0-FEC355007BA3}" type="sibTrans" cxnId="{B20D0E15-5EEB-4B5C-AC09-7387A10DA9AE}">
      <dgm:prSet/>
      <dgm:spPr/>
      <dgm:t>
        <a:bodyPr/>
        <a:lstStyle/>
        <a:p>
          <a:endParaRPr lang="en-US"/>
        </a:p>
      </dgm:t>
    </dgm:pt>
    <dgm:pt modelId="{68FD1FD1-65F8-49E9-B5BF-A3572A7C60C6}" type="pres">
      <dgm:prSet presAssocID="{A56B42E9-214F-4D8E-896B-26A69344390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8384EC0-C53B-4D25-9134-CA79C0F3EE01}" type="pres">
      <dgm:prSet presAssocID="{48FF219B-A4F5-4B44-A858-4AB89F32245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20D0E15-5EEB-4B5C-AC09-7387A10DA9AE}" srcId="{A56B42E9-214F-4D8E-896B-26A693443900}" destId="{48FF219B-A4F5-4B44-A858-4AB89F322459}" srcOrd="0" destOrd="0" parTransId="{7496A270-A0F2-477E-AB6D-B8F615DD1D73}" sibTransId="{675F83BB-2903-492C-B0A0-FEC355007BA3}"/>
    <dgm:cxn modelId="{65EB2EC6-2296-4C00-8737-F31693BFE4CE}" type="presOf" srcId="{A56B42E9-214F-4D8E-896B-26A693443900}" destId="{68FD1FD1-65F8-49E9-B5BF-A3572A7C60C6}" srcOrd="0" destOrd="0" presId="urn:microsoft.com/office/officeart/2005/8/layout/vList2"/>
    <dgm:cxn modelId="{47053068-B189-4549-A629-C7B33261252E}" type="presOf" srcId="{48FF219B-A4F5-4B44-A858-4AB89F322459}" destId="{D8384EC0-C53B-4D25-9134-CA79C0F3EE01}" srcOrd="0" destOrd="0" presId="urn:microsoft.com/office/officeart/2005/8/layout/vList2"/>
    <dgm:cxn modelId="{B9ABB48A-4F7A-46AF-A555-05BDBF5D3B46}" type="presParOf" srcId="{68FD1FD1-65F8-49E9-B5BF-A3572A7C60C6}" destId="{D8384EC0-C53B-4D25-9134-CA79C0F3EE0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9DC6A78-8693-4748-9320-6951F88F04F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340DBD9-8452-49CC-8AD3-4086CF6E9C4C}">
      <dgm:prSet/>
      <dgm:spPr/>
      <dgm:t>
        <a:bodyPr/>
        <a:lstStyle/>
        <a:p>
          <a:pPr rtl="0"/>
          <a:r>
            <a:rPr lang="en-US" b="1" dirty="0" smtClean="0"/>
            <a:t>Outline</a:t>
          </a:r>
          <a:endParaRPr lang="en-US" b="1" dirty="0"/>
        </a:p>
      </dgm:t>
    </dgm:pt>
    <dgm:pt modelId="{9537DD62-4296-40E1-8D5F-B66085F10CD8}" type="parTrans" cxnId="{D8D25568-B6B5-47CC-B90D-B4FAC7ADD5AC}">
      <dgm:prSet/>
      <dgm:spPr/>
      <dgm:t>
        <a:bodyPr/>
        <a:lstStyle/>
        <a:p>
          <a:endParaRPr lang="en-US"/>
        </a:p>
      </dgm:t>
    </dgm:pt>
    <dgm:pt modelId="{01F22306-2968-4FBA-96D5-9D518C991F0B}" type="sibTrans" cxnId="{D8D25568-B6B5-47CC-B90D-B4FAC7ADD5AC}">
      <dgm:prSet/>
      <dgm:spPr/>
      <dgm:t>
        <a:bodyPr/>
        <a:lstStyle/>
        <a:p>
          <a:endParaRPr lang="en-US"/>
        </a:p>
      </dgm:t>
    </dgm:pt>
    <dgm:pt modelId="{E2DA3E84-2536-4EDF-8F3B-6AE48910B14B}" type="pres">
      <dgm:prSet presAssocID="{39DC6A78-8693-4748-9320-6951F88F04F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733F2F3-81BC-440E-AC16-8056629CCFE4}" type="pres">
      <dgm:prSet presAssocID="{3340DBD9-8452-49CC-8AD3-4086CF6E9C4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8D25568-B6B5-47CC-B90D-B4FAC7ADD5AC}" srcId="{39DC6A78-8693-4748-9320-6951F88F04F3}" destId="{3340DBD9-8452-49CC-8AD3-4086CF6E9C4C}" srcOrd="0" destOrd="0" parTransId="{9537DD62-4296-40E1-8D5F-B66085F10CD8}" sibTransId="{01F22306-2968-4FBA-96D5-9D518C991F0B}"/>
    <dgm:cxn modelId="{1C85C744-A781-4E3C-ACDD-38E0C4174C4F}" type="presOf" srcId="{3340DBD9-8452-49CC-8AD3-4086CF6E9C4C}" destId="{A733F2F3-81BC-440E-AC16-8056629CCFE4}" srcOrd="0" destOrd="0" presId="urn:microsoft.com/office/officeart/2005/8/layout/vList2"/>
    <dgm:cxn modelId="{20272CC4-162A-46CA-8FB8-D31087196321}" type="presOf" srcId="{39DC6A78-8693-4748-9320-6951F88F04F3}" destId="{E2DA3E84-2536-4EDF-8F3B-6AE48910B14B}" srcOrd="0" destOrd="0" presId="urn:microsoft.com/office/officeart/2005/8/layout/vList2"/>
    <dgm:cxn modelId="{DA7BC446-AF44-4E4C-AFD0-9BDABDEACD1E}" type="presParOf" srcId="{E2DA3E84-2536-4EDF-8F3B-6AE48910B14B}" destId="{A733F2F3-81BC-440E-AC16-8056629CCF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9DC6A78-8693-4748-9320-6951F88F04F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340DBD9-8452-49CC-8AD3-4086CF6E9C4C}">
      <dgm:prSet/>
      <dgm:spPr/>
      <dgm:t>
        <a:bodyPr/>
        <a:lstStyle/>
        <a:p>
          <a:pPr rtl="0"/>
          <a:r>
            <a:rPr lang="en-US" b="1" dirty="0" smtClean="0"/>
            <a:t>1. Content modeling</a:t>
          </a:r>
          <a:endParaRPr lang="en-US" b="1" dirty="0"/>
        </a:p>
      </dgm:t>
    </dgm:pt>
    <dgm:pt modelId="{9537DD62-4296-40E1-8D5F-B66085F10CD8}" type="parTrans" cxnId="{D8D25568-B6B5-47CC-B90D-B4FAC7ADD5AC}">
      <dgm:prSet/>
      <dgm:spPr/>
      <dgm:t>
        <a:bodyPr/>
        <a:lstStyle/>
        <a:p>
          <a:endParaRPr lang="en-US"/>
        </a:p>
      </dgm:t>
    </dgm:pt>
    <dgm:pt modelId="{01F22306-2968-4FBA-96D5-9D518C991F0B}" type="sibTrans" cxnId="{D8D25568-B6B5-47CC-B90D-B4FAC7ADD5AC}">
      <dgm:prSet/>
      <dgm:spPr/>
      <dgm:t>
        <a:bodyPr/>
        <a:lstStyle/>
        <a:p>
          <a:endParaRPr lang="en-US"/>
        </a:p>
      </dgm:t>
    </dgm:pt>
    <dgm:pt modelId="{E2DA3E84-2536-4EDF-8F3B-6AE48910B14B}" type="pres">
      <dgm:prSet presAssocID="{39DC6A78-8693-4748-9320-6951F88F04F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733F2F3-81BC-440E-AC16-8056629CCFE4}" type="pres">
      <dgm:prSet presAssocID="{3340DBD9-8452-49CC-8AD3-4086CF6E9C4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A56DEE5-CD34-40D9-B9BD-CD991DA65237}" type="presOf" srcId="{3340DBD9-8452-49CC-8AD3-4086CF6E9C4C}" destId="{A733F2F3-81BC-440E-AC16-8056629CCFE4}" srcOrd="0" destOrd="0" presId="urn:microsoft.com/office/officeart/2005/8/layout/vList2"/>
    <dgm:cxn modelId="{D8D25568-B6B5-47CC-B90D-B4FAC7ADD5AC}" srcId="{39DC6A78-8693-4748-9320-6951F88F04F3}" destId="{3340DBD9-8452-49CC-8AD3-4086CF6E9C4C}" srcOrd="0" destOrd="0" parTransId="{9537DD62-4296-40E1-8D5F-B66085F10CD8}" sibTransId="{01F22306-2968-4FBA-96D5-9D518C991F0B}"/>
    <dgm:cxn modelId="{95244588-A660-41A6-BDE5-7091696750A2}" type="presOf" srcId="{39DC6A78-8693-4748-9320-6951F88F04F3}" destId="{E2DA3E84-2536-4EDF-8F3B-6AE48910B14B}" srcOrd="0" destOrd="0" presId="urn:microsoft.com/office/officeart/2005/8/layout/vList2"/>
    <dgm:cxn modelId="{2588E904-343E-4C87-BF1B-E4E315B5D737}" type="presParOf" srcId="{E2DA3E84-2536-4EDF-8F3B-6AE48910B14B}" destId="{A733F2F3-81BC-440E-AC16-8056629CCF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9DC6A78-8693-4748-9320-6951F88F04F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340DBD9-8452-49CC-8AD3-4086CF6E9C4C}">
      <dgm:prSet/>
      <dgm:spPr/>
      <dgm:t>
        <a:bodyPr/>
        <a:lstStyle/>
        <a:p>
          <a:pPr rtl="0"/>
          <a:r>
            <a:rPr lang="en-US" b="1" dirty="0" smtClean="0"/>
            <a:t>1. Content modeling</a:t>
          </a:r>
          <a:endParaRPr lang="en-US" b="1" dirty="0"/>
        </a:p>
      </dgm:t>
    </dgm:pt>
    <dgm:pt modelId="{9537DD62-4296-40E1-8D5F-B66085F10CD8}" type="parTrans" cxnId="{D8D25568-B6B5-47CC-B90D-B4FAC7ADD5AC}">
      <dgm:prSet/>
      <dgm:spPr/>
      <dgm:t>
        <a:bodyPr/>
        <a:lstStyle/>
        <a:p>
          <a:endParaRPr lang="en-US"/>
        </a:p>
      </dgm:t>
    </dgm:pt>
    <dgm:pt modelId="{01F22306-2968-4FBA-96D5-9D518C991F0B}" type="sibTrans" cxnId="{D8D25568-B6B5-47CC-B90D-B4FAC7ADD5AC}">
      <dgm:prSet/>
      <dgm:spPr/>
      <dgm:t>
        <a:bodyPr/>
        <a:lstStyle/>
        <a:p>
          <a:endParaRPr lang="en-US"/>
        </a:p>
      </dgm:t>
    </dgm:pt>
    <dgm:pt modelId="{E2DA3E84-2536-4EDF-8F3B-6AE48910B14B}" type="pres">
      <dgm:prSet presAssocID="{39DC6A78-8693-4748-9320-6951F88F04F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733F2F3-81BC-440E-AC16-8056629CCFE4}" type="pres">
      <dgm:prSet presAssocID="{3340DBD9-8452-49CC-8AD3-4086CF6E9C4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8D25568-B6B5-47CC-B90D-B4FAC7ADD5AC}" srcId="{39DC6A78-8693-4748-9320-6951F88F04F3}" destId="{3340DBD9-8452-49CC-8AD3-4086CF6E9C4C}" srcOrd="0" destOrd="0" parTransId="{9537DD62-4296-40E1-8D5F-B66085F10CD8}" sibTransId="{01F22306-2968-4FBA-96D5-9D518C991F0B}"/>
    <dgm:cxn modelId="{1BE6AF8A-E59C-463F-9653-B381DED74B1C}" type="presOf" srcId="{3340DBD9-8452-49CC-8AD3-4086CF6E9C4C}" destId="{A733F2F3-81BC-440E-AC16-8056629CCFE4}" srcOrd="0" destOrd="0" presId="urn:microsoft.com/office/officeart/2005/8/layout/vList2"/>
    <dgm:cxn modelId="{0C623FFA-0F31-49EB-8B6B-06E0BF744132}" type="presOf" srcId="{39DC6A78-8693-4748-9320-6951F88F04F3}" destId="{E2DA3E84-2536-4EDF-8F3B-6AE48910B14B}" srcOrd="0" destOrd="0" presId="urn:microsoft.com/office/officeart/2005/8/layout/vList2"/>
    <dgm:cxn modelId="{D8440B07-EEF7-4221-B867-900FAD96C9A6}" type="presParOf" srcId="{E2DA3E84-2536-4EDF-8F3B-6AE48910B14B}" destId="{A733F2F3-81BC-440E-AC16-8056629CCF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9DC6A78-8693-4748-9320-6951F88F04F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340DBD9-8452-49CC-8AD3-4086CF6E9C4C}">
      <dgm:prSet/>
      <dgm:spPr/>
      <dgm:t>
        <a:bodyPr/>
        <a:lstStyle/>
        <a:p>
          <a:pPr rtl="0"/>
          <a:r>
            <a:rPr lang="en-US" b="1" dirty="0" smtClean="0"/>
            <a:t>1.1 Class diagram</a:t>
          </a:r>
          <a:endParaRPr lang="en-US" b="1" dirty="0"/>
        </a:p>
      </dgm:t>
    </dgm:pt>
    <dgm:pt modelId="{9537DD62-4296-40E1-8D5F-B66085F10CD8}" type="parTrans" cxnId="{D8D25568-B6B5-47CC-B90D-B4FAC7ADD5AC}">
      <dgm:prSet/>
      <dgm:spPr/>
      <dgm:t>
        <a:bodyPr/>
        <a:lstStyle/>
        <a:p>
          <a:endParaRPr lang="en-US"/>
        </a:p>
      </dgm:t>
    </dgm:pt>
    <dgm:pt modelId="{01F22306-2968-4FBA-96D5-9D518C991F0B}" type="sibTrans" cxnId="{D8D25568-B6B5-47CC-B90D-B4FAC7ADD5AC}">
      <dgm:prSet/>
      <dgm:spPr/>
      <dgm:t>
        <a:bodyPr/>
        <a:lstStyle/>
        <a:p>
          <a:endParaRPr lang="en-US"/>
        </a:p>
      </dgm:t>
    </dgm:pt>
    <dgm:pt modelId="{E2DA3E84-2536-4EDF-8F3B-6AE48910B14B}" type="pres">
      <dgm:prSet presAssocID="{39DC6A78-8693-4748-9320-6951F88F04F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733F2F3-81BC-440E-AC16-8056629CCFE4}" type="pres">
      <dgm:prSet presAssocID="{3340DBD9-8452-49CC-8AD3-4086CF6E9C4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8D25568-B6B5-47CC-B90D-B4FAC7ADD5AC}" srcId="{39DC6A78-8693-4748-9320-6951F88F04F3}" destId="{3340DBD9-8452-49CC-8AD3-4086CF6E9C4C}" srcOrd="0" destOrd="0" parTransId="{9537DD62-4296-40E1-8D5F-B66085F10CD8}" sibTransId="{01F22306-2968-4FBA-96D5-9D518C991F0B}"/>
    <dgm:cxn modelId="{C3B5D745-7BFF-4768-9E5C-9260C011AACD}" type="presOf" srcId="{3340DBD9-8452-49CC-8AD3-4086CF6E9C4C}" destId="{A733F2F3-81BC-440E-AC16-8056629CCFE4}" srcOrd="0" destOrd="0" presId="urn:microsoft.com/office/officeart/2005/8/layout/vList2"/>
    <dgm:cxn modelId="{163D61FA-B0E1-4D7F-A113-510F5E5AD1C4}" type="presOf" srcId="{39DC6A78-8693-4748-9320-6951F88F04F3}" destId="{E2DA3E84-2536-4EDF-8F3B-6AE48910B14B}" srcOrd="0" destOrd="0" presId="urn:microsoft.com/office/officeart/2005/8/layout/vList2"/>
    <dgm:cxn modelId="{9989890B-6C7A-4D57-9BEC-AC39FBF5B124}" type="presParOf" srcId="{E2DA3E84-2536-4EDF-8F3B-6AE48910B14B}" destId="{A733F2F3-81BC-440E-AC16-8056629CCF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9DC6A78-8693-4748-9320-6951F88F04F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340DBD9-8452-49CC-8AD3-4086CF6E9C4C}">
      <dgm:prSet/>
      <dgm:spPr/>
      <dgm:t>
        <a:bodyPr/>
        <a:lstStyle/>
        <a:p>
          <a:pPr rtl="0"/>
          <a:r>
            <a:rPr lang="en-US" b="1" dirty="0" smtClean="0"/>
            <a:t>1.1 Class diagram…</a:t>
          </a:r>
          <a:endParaRPr lang="en-US" b="1" dirty="0"/>
        </a:p>
      </dgm:t>
    </dgm:pt>
    <dgm:pt modelId="{9537DD62-4296-40E1-8D5F-B66085F10CD8}" type="parTrans" cxnId="{D8D25568-B6B5-47CC-B90D-B4FAC7ADD5AC}">
      <dgm:prSet/>
      <dgm:spPr/>
      <dgm:t>
        <a:bodyPr/>
        <a:lstStyle/>
        <a:p>
          <a:endParaRPr lang="en-US"/>
        </a:p>
      </dgm:t>
    </dgm:pt>
    <dgm:pt modelId="{01F22306-2968-4FBA-96D5-9D518C991F0B}" type="sibTrans" cxnId="{D8D25568-B6B5-47CC-B90D-B4FAC7ADD5AC}">
      <dgm:prSet/>
      <dgm:spPr/>
      <dgm:t>
        <a:bodyPr/>
        <a:lstStyle/>
        <a:p>
          <a:endParaRPr lang="en-US"/>
        </a:p>
      </dgm:t>
    </dgm:pt>
    <dgm:pt modelId="{E2DA3E84-2536-4EDF-8F3B-6AE48910B14B}" type="pres">
      <dgm:prSet presAssocID="{39DC6A78-8693-4748-9320-6951F88F04F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733F2F3-81BC-440E-AC16-8056629CCFE4}" type="pres">
      <dgm:prSet presAssocID="{3340DBD9-8452-49CC-8AD3-4086CF6E9C4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8D25568-B6B5-47CC-B90D-B4FAC7ADD5AC}" srcId="{39DC6A78-8693-4748-9320-6951F88F04F3}" destId="{3340DBD9-8452-49CC-8AD3-4086CF6E9C4C}" srcOrd="0" destOrd="0" parTransId="{9537DD62-4296-40E1-8D5F-B66085F10CD8}" sibTransId="{01F22306-2968-4FBA-96D5-9D518C991F0B}"/>
    <dgm:cxn modelId="{3C038F60-8DBC-48E7-B2EF-DCE024AE9AFA}" type="presOf" srcId="{3340DBD9-8452-49CC-8AD3-4086CF6E9C4C}" destId="{A733F2F3-81BC-440E-AC16-8056629CCFE4}" srcOrd="0" destOrd="0" presId="urn:microsoft.com/office/officeart/2005/8/layout/vList2"/>
    <dgm:cxn modelId="{9300658D-4B98-48E9-B01C-091DB73AE0A3}" type="presOf" srcId="{39DC6A78-8693-4748-9320-6951F88F04F3}" destId="{E2DA3E84-2536-4EDF-8F3B-6AE48910B14B}" srcOrd="0" destOrd="0" presId="urn:microsoft.com/office/officeart/2005/8/layout/vList2"/>
    <dgm:cxn modelId="{DFC64262-5404-4C4C-B192-928C5C5B0B57}" type="presParOf" srcId="{E2DA3E84-2536-4EDF-8F3B-6AE48910B14B}" destId="{A733F2F3-81BC-440E-AC16-8056629CCF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9DC6A78-8693-4748-9320-6951F88F04F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340DBD9-8452-49CC-8AD3-4086CF6E9C4C}">
      <dgm:prSet/>
      <dgm:spPr/>
      <dgm:t>
        <a:bodyPr/>
        <a:lstStyle/>
        <a:p>
          <a:pPr rtl="0"/>
          <a:r>
            <a:rPr lang="en-US" b="1" dirty="0" smtClean="0"/>
            <a:t>1.1 Class diagram…</a:t>
          </a:r>
          <a:endParaRPr lang="en-US" b="1" dirty="0"/>
        </a:p>
      </dgm:t>
    </dgm:pt>
    <dgm:pt modelId="{9537DD62-4296-40E1-8D5F-B66085F10CD8}" type="parTrans" cxnId="{D8D25568-B6B5-47CC-B90D-B4FAC7ADD5AC}">
      <dgm:prSet/>
      <dgm:spPr/>
      <dgm:t>
        <a:bodyPr/>
        <a:lstStyle/>
        <a:p>
          <a:endParaRPr lang="en-US"/>
        </a:p>
      </dgm:t>
    </dgm:pt>
    <dgm:pt modelId="{01F22306-2968-4FBA-96D5-9D518C991F0B}" type="sibTrans" cxnId="{D8D25568-B6B5-47CC-B90D-B4FAC7ADD5AC}">
      <dgm:prSet/>
      <dgm:spPr/>
      <dgm:t>
        <a:bodyPr/>
        <a:lstStyle/>
        <a:p>
          <a:endParaRPr lang="en-US"/>
        </a:p>
      </dgm:t>
    </dgm:pt>
    <dgm:pt modelId="{E2DA3E84-2536-4EDF-8F3B-6AE48910B14B}" type="pres">
      <dgm:prSet presAssocID="{39DC6A78-8693-4748-9320-6951F88F04F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733F2F3-81BC-440E-AC16-8056629CCFE4}" type="pres">
      <dgm:prSet presAssocID="{3340DBD9-8452-49CC-8AD3-4086CF6E9C4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8D25568-B6B5-47CC-B90D-B4FAC7ADD5AC}" srcId="{39DC6A78-8693-4748-9320-6951F88F04F3}" destId="{3340DBD9-8452-49CC-8AD3-4086CF6E9C4C}" srcOrd="0" destOrd="0" parTransId="{9537DD62-4296-40E1-8D5F-B66085F10CD8}" sibTransId="{01F22306-2968-4FBA-96D5-9D518C991F0B}"/>
    <dgm:cxn modelId="{5B17AADF-A759-4A34-80AA-6FFD4C0F7C27}" type="presOf" srcId="{3340DBD9-8452-49CC-8AD3-4086CF6E9C4C}" destId="{A733F2F3-81BC-440E-AC16-8056629CCFE4}" srcOrd="0" destOrd="0" presId="urn:microsoft.com/office/officeart/2005/8/layout/vList2"/>
    <dgm:cxn modelId="{C471C171-620D-48CE-917B-53ADBD8BD0EB}" type="presOf" srcId="{39DC6A78-8693-4748-9320-6951F88F04F3}" destId="{E2DA3E84-2536-4EDF-8F3B-6AE48910B14B}" srcOrd="0" destOrd="0" presId="urn:microsoft.com/office/officeart/2005/8/layout/vList2"/>
    <dgm:cxn modelId="{4C3BFBF9-6FC4-4746-833E-A9D631C2960E}" type="presParOf" srcId="{E2DA3E84-2536-4EDF-8F3B-6AE48910B14B}" destId="{A733F2F3-81BC-440E-AC16-8056629CCF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9DC6A78-8693-4748-9320-6951F88F04F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340DBD9-8452-49CC-8AD3-4086CF6E9C4C}">
      <dgm:prSet/>
      <dgm:spPr/>
      <dgm:t>
        <a:bodyPr/>
        <a:lstStyle/>
        <a:p>
          <a:pPr rtl="0"/>
          <a:r>
            <a:rPr lang="en-US" b="1" dirty="0" smtClean="0"/>
            <a:t>1.1 Class diagram…</a:t>
          </a:r>
          <a:endParaRPr lang="en-US" b="1" dirty="0"/>
        </a:p>
      </dgm:t>
    </dgm:pt>
    <dgm:pt modelId="{9537DD62-4296-40E1-8D5F-B66085F10CD8}" type="parTrans" cxnId="{D8D25568-B6B5-47CC-B90D-B4FAC7ADD5AC}">
      <dgm:prSet/>
      <dgm:spPr/>
      <dgm:t>
        <a:bodyPr/>
        <a:lstStyle/>
        <a:p>
          <a:endParaRPr lang="en-US"/>
        </a:p>
      </dgm:t>
    </dgm:pt>
    <dgm:pt modelId="{01F22306-2968-4FBA-96D5-9D518C991F0B}" type="sibTrans" cxnId="{D8D25568-B6B5-47CC-B90D-B4FAC7ADD5AC}">
      <dgm:prSet/>
      <dgm:spPr/>
      <dgm:t>
        <a:bodyPr/>
        <a:lstStyle/>
        <a:p>
          <a:endParaRPr lang="en-US"/>
        </a:p>
      </dgm:t>
    </dgm:pt>
    <dgm:pt modelId="{E2DA3E84-2536-4EDF-8F3B-6AE48910B14B}" type="pres">
      <dgm:prSet presAssocID="{39DC6A78-8693-4748-9320-6951F88F04F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733F2F3-81BC-440E-AC16-8056629CCFE4}" type="pres">
      <dgm:prSet presAssocID="{3340DBD9-8452-49CC-8AD3-4086CF6E9C4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8D25568-B6B5-47CC-B90D-B4FAC7ADD5AC}" srcId="{39DC6A78-8693-4748-9320-6951F88F04F3}" destId="{3340DBD9-8452-49CC-8AD3-4086CF6E9C4C}" srcOrd="0" destOrd="0" parTransId="{9537DD62-4296-40E1-8D5F-B66085F10CD8}" sibTransId="{01F22306-2968-4FBA-96D5-9D518C991F0B}"/>
    <dgm:cxn modelId="{CEE69F64-3D4E-4C71-9DF1-27C31251967E}" type="presOf" srcId="{39DC6A78-8693-4748-9320-6951F88F04F3}" destId="{E2DA3E84-2536-4EDF-8F3B-6AE48910B14B}" srcOrd="0" destOrd="0" presId="urn:microsoft.com/office/officeart/2005/8/layout/vList2"/>
    <dgm:cxn modelId="{F62BE324-F548-4612-A0B9-7BF74CFAA7CD}" type="presOf" srcId="{3340DBD9-8452-49CC-8AD3-4086CF6E9C4C}" destId="{A733F2F3-81BC-440E-AC16-8056629CCFE4}" srcOrd="0" destOrd="0" presId="urn:microsoft.com/office/officeart/2005/8/layout/vList2"/>
    <dgm:cxn modelId="{9B454C5A-F8A1-44A1-9647-55886B9B61BC}" type="presParOf" srcId="{E2DA3E84-2536-4EDF-8F3B-6AE48910B14B}" destId="{A733F2F3-81BC-440E-AC16-8056629CCF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9DC6A78-8693-4748-9320-6951F88F04F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340DBD9-8452-49CC-8AD3-4086CF6E9C4C}">
      <dgm:prSet/>
      <dgm:spPr/>
      <dgm:t>
        <a:bodyPr/>
        <a:lstStyle/>
        <a:p>
          <a:pPr rtl="0"/>
          <a:r>
            <a:rPr lang="en-US" b="1" dirty="0" smtClean="0"/>
            <a:t>1.1 Class diagram…</a:t>
          </a:r>
          <a:endParaRPr lang="en-US" b="1" dirty="0"/>
        </a:p>
      </dgm:t>
    </dgm:pt>
    <dgm:pt modelId="{9537DD62-4296-40E1-8D5F-B66085F10CD8}" type="parTrans" cxnId="{D8D25568-B6B5-47CC-B90D-B4FAC7ADD5AC}">
      <dgm:prSet/>
      <dgm:spPr/>
      <dgm:t>
        <a:bodyPr/>
        <a:lstStyle/>
        <a:p>
          <a:endParaRPr lang="en-US"/>
        </a:p>
      </dgm:t>
    </dgm:pt>
    <dgm:pt modelId="{01F22306-2968-4FBA-96D5-9D518C991F0B}" type="sibTrans" cxnId="{D8D25568-B6B5-47CC-B90D-B4FAC7ADD5AC}">
      <dgm:prSet/>
      <dgm:spPr/>
      <dgm:t>
        <a:bodyPr/>
        <a:lstStyle/>
        <a:p>
          <a:endParaRPr lang="en-US"/>
        </a:p>
      </dgm:t>
    </dgm:pt>
    <dgm:pt modelId="{E2DA3E84-2536-4EDF-8F3B-6AE48910B14B}" type="pres">
      <dgm:prSet presAssocID="{39DC6A78-8693-4748-9320-6951F88F04F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733F2F3-81BC-440E-AC16-8056629CCFE4}" type="pres">
      <dgm:prSet presAssocID="{3340DBD9-8452-49CC-8AD3-4086CF6E9C4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8D25568-B6B5-47CC-B90D-B4FAC7ADD5AC}" srcId="{39DC6A78-8693-4748-9320-6951F88F04F3}" destId="{3340DBD9-8452-49CC-8AD3-4086CF6E9C4C}" srcOrd="0" destOrd="0" parTransId="{9537DD62-4296-40E1-8D5F-B66085F10CD8}" sibTransId="{01F22306-2968-4FBA-96D5-9D518C991F0B}"/>
    <dgm:cxn modelId="{1E5A3BF4-3846-4873-8CFA-266B0A151EE0}" type="presOf" srcId="{3340DBD9-8452-49CC-8AD3-4086CF6E9C4C}" destId="{A733F2F3-81BC-440E-AC16-8056629CCFE4}" srcOrd="0" destOrd="0" presId="urn:microsoft.com/office/officeart/2005/8/layout/vList2"/>
    <dgm:cxn modelId="{E4E7789D-BBE1-4763-A4A0-A410B69472A9}" type="presOf" srcId="{39DC6A78-8693-4748-9320-6951F88F04F3}" destId="{E2DA3E84-2536-4EDF-8F3B-6AE48910B14B}" srcOrd="0" destOrd="0" presId="urn:microsoft.com/office/officeart/2005/8/layout/vList2"/>
    <dgm:cxn modelId="{F49CD28A-FBC2-4DEA-8A7B-E866189E3D93}" type="presParOf" srcId="{E2DA3E84-2536-4EDF-8F3B-6AE48910B14B}" destId="{A733F2F3-81BC-440E-AC16-8056629CCF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9DC6A78-8693-4748-9320-6951F88F04F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340DBD9-8452-49CC-8AD3-4086CF6E9C4C}">
      <dgm:prSet/>
      <dgm:spPr/>
      <dgm:t>
        <a:bodyPr/>
        <a:lstStyle/>
        <a:p>
          <a:pPr rtl="0"/>
          <a:r>
            <a:rPr lang="en-US" b="1" dirty="0" smtClean="0"/>
            <a:t>1.1 Class diagram…</a:t>
          </a:r>
          <a:endParaRPr lang="en-US" b="1" dirty="0"/>
        </a:p>
      </dgm:t>
    </dgm:pt>
    <dgm:pt modelId="{9537DD62-4296-40E1-8D5F-B66085F10CD8}" type="parTrans" cxnId="{D8D25568-B6B5-47CC-B90D-B4FAC7ADD5AC}">
      <dgm:prSet/>
      <dgm:spPr/>
      <dgm:t>
        <a:bodyPr/>
        <a:lstStyle/>
        <a:p>
          <a:endParaRPr lang="en-US"/>
        </a:p>
      </dgm:t>
    </dgm:pt>
    <dgm:pt modelId="{01F22306-2968-4FBA-96D5-9D518C991F0B}" type="sibTrans" cxnId="{D8D25568-B6B5-47CC-B90D-B4FAC7ADD5AC}">
      <dgm:prSet/>
      <dgm:spPr/>
      <dgm:t>
        <a:bodyPr/>
        <a:lstStyle/>
        <a:p>
          <a:endParaRPr lang="en-US"/>
        </a:p>
      </dgm:t>
    </dgm:pt>
    <dgm:pt modelId="{E2DA3E84-2536-4EDF-8F3B-6AE48910B14B}" type="pres">
      <dgm:prSet presAssocID="{39DC6A78-8693-4748-9320-6951F88F04F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733F2F3-81BC-440E-AC16-8056629CCFE4}" type="pres">
      <dgm:prSet presAssocID="{3340DBD9-8452-49CC-8AD3-4086CF6E9C4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46614FA-6DFB-4464-9EB4-30A66CAA2D93}" type="presOf" srcId="{39DC6A78-8693-4748-9320-6951F88F04F3}" destId="{E2DA3E84-2536-4EDF-8F3B-6AE48910B14B}" srcOrd="0" destOrd="0" presId="urn:microsoft.com/office/officeart/2005/8/layout/vList2"/>
    <dgm:cxn modelId="{D8D25568-B6B5-47CC-B90D-B4FAC7ADD5AC}" srcId="{39DC6A78-8693-4748-9320-6951F88F04F3}" destId="{3340DBD9-8452-49CC-8AD3-4086CF6E9C4C}" srcOrd="0" destOrd="0" parTransId="{9537DD62-4296-40E1-8D5F-B66085F10CD8}" sibTransId="{01F22306-2968-4FBA-96D5-9D518C991F0B}"/>
    <dgm:cxn modelId="{DB294CC5-9D88-47E5-A47F-7CCE986119C4}" type="presOf" srcId="{3340DBD9-8452-49CC-8AD3-4086CF6E9C4C}" destId="{A733F2F3-81BC-440E-AC16-8056629CCFE4}" srcOrd="0" destOrd="0" presId="urn:microsoft.com/office/officeart/2005/8/layout/vList2"/>
    <dgm:cxn modelId="{492D3E6F-0EA7-474D-A6D2-31183944A269}" type="presParOf" srcId="{E2DA3E84-2536-4EDF-8F3B-6AE48910B14B}" destId="{A733F2F3-81BC-440E-AC16-8056629CCF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9DC6A78-8693-4748-9320-6951F88F04F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340DBD9-8452-49CC-8AD3-4086CF6E9C4C}">
      <dgm:prSet/>
      <dgm:spPr/>
      <dgm:t>
        <a:bodyPr/>
        <a:lstStyle/>
        <a:p>
          <a:pPr rtl="0"/>
          <a:r>
            <a:rPr lang="en-US" b="1" dirty="0" smtClean="0"/>
            <a:t>1.1 Class diagram…</a:t>
          </a:r>
          <a:endParaRPr lang="en-US" b="1" dirty="0"/>
        </a:p>
      </dgm:t>
    </dgm:pt>
    <dgm:pt modelId="{9537DD62-4296-40E1-8D5F-B66085F10CD8}" type="parTrans" cxnId="{D8D25568-B6B5-47CC-B90D-B4FAC7ADD5AC}">
      <dgm:prSet/>
      <dgm:spPr/>
      <dgm:t>
        <a:bodyPr/>
        <a:lstStyle/>
        <a:p>
          <a:endParaRPr lang="en-US"/>
        </a:p>
      </dgm:t>
    </dgm:pt>
    <dgm:pt modelId="{01F22306-2968-4FBA-96D5-9D518C991F0B}" type="sibTrans" cxnId="{D8D25568-B6B5-47CC-B90D-B4FAC7ADD5AC}">
      <dgm:prSet/>
      <dgm:spPr/>
      <dgm:t>
        <a:bodyPr/>
        <a:lstStyle/>
        <a:p>
          <a:endParaRPr lang="en-US"/>
        </a:p>
      </dgm:t>
    </dgm:pt>
    <dgm:pt modelId="{E2DA3E84-2536-4EDF-8F3B-6AE48910B14B}" type="pres">
      <dgm:prSet presAssocID="{39DC6A78-8693-4748-9320-6951F88F04F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733F2F3-81BC-440E-AC16-8056629CCFE4}" type="pres">
      <dgm:prSet presAssocID="{3340DBD9-8452-49CC-8AD3-4086CF6E9C4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8D25568-B6B5-47CC-B90D-B4FAC7ADD5AC}" srcId="{39DC6A78-8693-4748-9320-6951F88F04F3}" destId="{3340DBD9-8452-49CC-8AD3-4086CF6E9C4C}" srcOrd="0" destOrd="0" parTransId="{9537DD62-4296-40E1-8D5F-B66085F10CD8}" sibTransId="{01F22306-2968-4FBA-96D5-9D518C991F0B}"/>
    <dgm:cxn modelId="{2F05DB6A-41D7-4CDE-9D18-8D790A6BE202}" type="presOf" srcId="{3340DBD9-8452-49CC-8AD3-4086CF6E9C4C}" destId="{A733F2F3-81BC-440E-AC16-8056629CCFE4}" srcOrd="0" destOrd="0" presId="urn:microsoft.com/office/officeart/2005/8/layout/vList2"/>
    <dgm:cxn modelId="{C88D6672-F5C4-4B68-94F7-654118536570}" type="presOf" srcId="{39DC6A78-8693-4748-9320-6951F88F04F3}" destId="{E2DA3E84-2536-4EDF-8F3B-6AE48910B14B}" srcOrd="0" destOrd="0" presId="urn:microsoft.com/office/officeart/2005/8/layout/vList2"/>
    <dgm:cxn modelId="{2D120069-1882-4718-B922-C3A29EF93E89}" type="presParOf" srcId="{E2DA3E84-2536-4EDF-8F3B-6AE48910B14B}" destId="{A733F2F3-81BC-440E-AC16-8056629CCF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39DC6A78-8693-4748-9320-6951F88F04F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340DBD9-8452-49CC-8AD3-4086CF6E9C4C}">
      <dgm:prSet/>
      <dgm:spPr/>
      <dgm:t>
        <a:bodyPr/>
        <a:lstStyle/>
        <a:p>
          <a:pPr rtl="0"/>
          <a:r>
            <a:rPr lang="en-US" b="1" dirty="0" smtClean="0"/>
            <a:t>1.1 Class diagram…</a:t>
          </a:r>
          <a:endParaRPr lang="en-US" b="1" dirty="0"/>
        </a:p>
      </dgm:t>
    </dgm:pt>
    <dgm:pt modelId="{9537DD62-4296-40E1-8D5F-B66085F10CD8}" type="parTrans" cxnId="{D8D25568-B6B5-47CC-B90D-B4FAC7ADD5AC}">
      <dgm:prSet/>
      <dgm:spPr/>
      <dgm:t>
        <a:bodyPr/>
        <a:lstStyle/>
        <a:p>
          <a:endParaRPr lang="en-US"/>
        </a:p>
      </dgm:t>
    </dgm:pt>
    <dgm:pt modelId="{01F22306-2968-4FBA-96D5-9D518C991F0B}" type="sibTrans" cxnId="{D8D25568-B6B5-47CC-B90D-B4FAC7ADD5AC}">
      <dgm:prSet/>
      <dgm:spPr/>
      <dgm:t>
        <a:bodyPr/>
        <a:lstStyle/>
        <a:p>
          <a:endParaRPr lang="en-US"/>
        </a:p>
      </dgm:t>
    </dgm:pt>
    <dgm:pt modelId="{E2DA3E84-2536-4EDF-8F3B-6AE48910B14B}" type="pres">
      <dgm:prSet presAssocID="{39DC6A78-8693-4748-9320-6951F88F04F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733F2F3-81BC-440E-AC16-8056629CCFE4}" type="pres">
      <dgm:prSet presAssocID="{3340DBD9-8452-49CC-8AD3-4086CF6E9C4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DEC105E-629F-429A-AB65-4996F0B77ABD}" type="presOf" srcId="{39DC6A78-8693-4748-9320-6951F88F04F3}" destId="{E2DA3E84-2536-4EDF-8F3B-6AE48910B14B}" srcOrd="0" destOrd="0" presId="urn:microsoft.com/office/officeart/2005/8/layout/vList2"/>
    <dgm:cxn modelId="{D8D25568-B6B5-47CC-B90D-B4FAC7ADD5AC}" srcId="{39DC6A78-8693-4748-9320-6951F88F04F3}" destId="{3340DBD9-8452-49CC-8AD3-4086CF6E9C4C}" srcOrd="0" destOrd="0" parTransId="{9537DD62-4296-40E1-8D5F-B66085F10CD8}" sibTransId="{01F22306-2968-4FBA-96D5-9D518C991F0B}"/>
    <dgm:cxn modelId="{92354872-65C0-4570-B1BB-8353D78CD792}" type="presOf" srcId="{3340DBD9-8452-49CC-8AD3-4086CF6E9C4C}" destId="{A733F2F3-81BC-440E-AC16-8056629CCFE4}" srcOrd="0" destOrd="0" presId="urn:microsoft.com/office/officeart/2005/8/layout/vList2"/>
    <dgm:cxn modelId="{4B07295F-A6EA-4E62-8029-05B3A862A20D}" type="presParOf" srcId="{E2DA3E84-2536-4EDF-8F3B-6AE48910B14B}" destId="{A733F2F3-81BC-440E-AC16-8056629CCF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39DC6A78-8693-4748-9320-6951F88F04F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340DBD9-8452-49CC-8AD3-4086CF6E9C4C}">
      <dgm:prSet/>
      <dgm:spPr/>
      <dgm:t>
        <a:bodyPr/>
        <a:lstStyle/>
        <a:p>
          <a:pPr rtl="0"/>
          <a:r>
            <a:rPr lang="en-US" b="1" dirty="0" smtClean="0"/>
            <a:t>1.1 Class diagram…</a:t>
          </a:r>
          <a:endParaRPr lang="en-US" b="1" dirty="0"/>
        </a:p>
      </dgm:t>
    </dgm:pt>
    <dgm:pt modelId="{9537DD62-4296-40E1-8D5F-B66085F10CD8}" type="parTrans" cxnId="{D8D25568-B6B5-47CC-B90D-B4FAC7ADD5AC}">
      <dgm:prSet/>
      <dgm:spPr/>
      <dgm:t>
        <a:bodyPr/>
        <a:lstStyle/>
        <a:p>
          <a:endParaRPr lang="en-US"/>
        </a:p>
      </dgm:t>
    </dgm:pt>
    <dgm:pt modelId="{01F22306-2968-4FBA-96D5-9D518C991F0B}" type="sibTrans" cxnId="{D8D25568-B6B5-47CC-B90D-B4FAC7ADD5AC}">
      <dgm:prSet/>
      <dgm:spPr/>
      <dgm:t>
        <a:bodyPr/>
        <a:lstStyle/>
        <a:p>
          <a:endParaRPr lang="en-US"/>
        </a:p>
      </dgm:t>
    </dgm:pt>
    <dgm:pt modelId="{E2DA3E84-2536-4EDF-8F3B-6AE48910B14B}" type="pres">
      <dgm:prSet presAssocID="{39DC6A78-8693-4748-9320-6951F88F04F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733F2F3-81BC-440E-AC16-8056629CCFE4}" type="pres">
      <dgm:prSet presAssocID="{3340DBD9-8452-49CC-8AD3-4086CF6E9C4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8D25568-B6B5-47CC-B90D-B4FAC7ADD5AC}" srcId="{39DC6A78-8693-4748-9320-6951F88F04F3}" destId="{3340DBD9-8452-49CC-8AD3-4086CF6E9C4C}" srcOrd="0" destOrd="0" parTransId="{9537DD62-4296-40E1-8D5F-B66085F10CD8}" sibTransId="{01F22306-2968-4FBA-96D5-9D518C991F0B}"/>
    <dgm:cxn modelId="{40BFE7D6-ADEC-46E8-AEB4-1EE7E8CEDF0C}" type="presOf" srcId="{39DC6A78-8693-4748-9320-6951F88F04F3}" destId="{E2DA3E84-2536-4EDF-8F3B-6AE48910B14B}" srcOrd="0" destOrd="0" presId="urn:microsoft.com/office/officeart/2005/8/layout/vList2"/>
    <dgm:cxn modelId="{07CDC477-6D3A-4122-867B-986B78EC282C}" type="presOf" srcId="{3340DBD9-8452-49CC-8AD3-4086CF6E9C4C}" destId="{A733F2F3-81BC-440E-AC16-8056629CCFE4}" srcOrd="0" destOrd="0" presId="urn:microsoft.com/office/officeart/2005/8/layout/vList2"/>
    <dgm:cxn modelId="{1F068A95-B21B-4C35-8854-D27F218F220E}" type="presParOf" srcId="{E2DA3E84-2536-4EDF-8F3B-6AE48910B14B}" destId="{A733F2F3-81BC-440E-AC16-8056629CCF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2B46F676-5AAE-4F74-8AED-6B3BF95AAEE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1C5D263-CCC4-46E8-BA81-13E33C7FBBF9}">
      <dgm:prSet/>
      <dgm:spPr/>
      <dgm:t>
        <a:bodyPr/>
        <a:lstStyle/>
        <a:p>
          <a:pPr rtl="0"/>
          <a:r>
            <a:rPr lang="en-US" b="1" smtClean="0"/>
            <a:t>1.1 Class diagram…</a:t>
          </a:r>
          <a:endParaRPr lang="en-US" b="1"/>
        </a:p>
      </dgm:t>
    </dgm:pt>
    <dgm:pt modelId="{9E76631F-B28F-4078-BEAA-ED46C2AA64D8}" type="parTrans" cxnId="{4924ABCA-F8F6-40D9-A41E-E86E5D99F0AF}">
      <dgm:prSet/>
      <dgm:spPr/>
      <dgm:t>
        <a:bodyPr/>
        <a:lstStyle/>
        <a:p>
          <a:endParaRPr lang="en-US"/>
        </a:p>
      </dgm:t>
    </dgm:pt>
    <dgm:pt modelId="{0039B08C-AF26-44F4-9466-9EFE115F5CD7}" type="sibTrans" cxnId="{4924ABCA-F8F6-40D9-A41E-E86E5D99F0AF}">
      <dgm:prSet/>
      <dgm:spPr/>
      <dgm:t>
        <a:bodyPr/>
        <a:lstStyle/>
        <a:p>
          <a:endParaRPr lang="en-US"/>
        </a:p>
      </dgm:t>
    </dgm:pt>
    <dgm:pt modelId="{E2FCCECD-DC4B-4735-8BB6-75965D9C15AA}" type="pres">
      <dgm:prSet presAssocID="{2B46F676-5AAE-4F74-8AED-6B3BF95AAEE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8EDA3CD-D76F-4386-9CA5-68FBC916B3EE}" type="pres">
      <dgm:prSet presAssocID="{C1C5D263-CCC4-46E8-BA81-13E33C7FBBF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924ABCA-F8F6-40D9-A41E-E86E5D99F0AF}" srcId="{2B46F676-5AAE-4F74-8AED-6B3BF95AAEE4}" destId="{C1C5D263-CCC4-46E8-BA81-13E33C7FBBF9}" srcOrd="0" destOrd="0" parTransId="{9E76631F-B28F-4078-BEAA-ED46C2AA64D8}" sibTransId="{0039B08C-AF26-44F4-9466-9EFE115F5CD7}"/>
    <dgm:cxn modelId="{0C3153AA-8881-4818-A46F-4E345DC133FA}" type="presOf" srcId="{2B46F676-5AAE-4F74-8AED-6B3BF95AAEE4}" destId="{E2FCCECD-DC4B-4735-8BB6-75965D9C15AA}" srcOrd="0" destOrd="0" presId="urn:microsoft.com/office/officeart/2005/8/layout/vList2"/>
    <dgm:cxn modelId="{14FB95E7-BD50-480B-A45F-84211E2C3320}" type="presOf" srcId="{C1C5D263-CCC4-46E8-BA81-13E33C7FBBF9}" destId="{28EDA3CD-D76F-4386-9CA5-68FBC916B3EE}" srcOrd="0" destOrd="0" presId="urn:microsoft.com/office/officeart/2005/8/layout/vList2"/>
    <dgm:cxn modelId="{196458B2-AD98-40D1-BD55-D049870D7BEC}" type="presParOf" srcId="{E2FCCECD-DC4B-4735-8BB6-75965D9C15AA}" destId="{28EDA3CD-D76F-4386-9CA5-68FBC916B3E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EBCC9959-174E-4633-9206-40BDAEFACDC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2D9FA67-25EE-43BA-B434-DFBEBAE0A04C}">
      <dgm:prSet/>
      <dgm:spPr/>
      <dgm:t>
        <a:bodyPr/>
        <a:lstStyle/>
        <a:p>
          <a:pPr rtl="0"/>
          <a:r>
            <a:rPr lang="en-US" b="1" dirty="0" smtClean="0"/>
            <a:t>1.1 Class diagram…</a:t>
          </a:r>
          <a:endParaRPr lang="en-US" b="1" dirty="0"/>
        </a:p>
      </dgm:t>
    </dgm:pt>
    <dgm:pt modelId="{6DD351D1-2F50-4134-88BE-BD7ECEEEA324}" type="parTrans" cxnId="{45DA7899-0328-4E77-A8A8-49941CBF57E6}">
      <dgm:prSet/>
      <dgm:spPr/>
      <dgm:t>
        <a:bodyPr/>
        <a:lstStyle/>
        <a:p>
          <a:endParaRPr lang="en-US" b="1"/>
        </a:p>
      </dgm:t>
    </dgm:pt>
    <dgm:pt modelId="{F31C175E-446F-4B84-AFA8-D9D43D6B2CC8}" type="sibTrans" cxnId="{45DA7899-0328-4E77-A8A8-49941CBF57E6}">
      <dgm:prSet/>
      <dgm:spPr/>
      <dgm:t>
        <a:bodyPr/>
        <a:lstStyle/>
        <a:p>
          <a:endParaRPr lang="en-US" b="1"/>
        </a:p>
      </dgm:t>
    </dgm:pt>
    <dgm:pt modelId="{5C0685B2-4DD0-4A02-A41D-8AF3D6385EBF}" type="pres">
      <dgm:prSet presAssocID="{EBCC9959-174E-4633-9206-40BDAEFACDC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9AFEC5A-51B4-4142-A700-EE8C34613E31}" type="pres">
      <dgm:prSet presAssocID="{42D9FA67-25EE-43BA-B434-DFBEBAE0A04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4158CF2-039B-4401-8932-241A6AD6BF10}" type="presOf" srcId="{EBCC9959-174E-4633-9206-40BDAEFACDCD}" destId="{5C0685B2-4DD0-4A02-A41D-8AF3D6385EBF}" srcOrd="0" destOrd="0" presId="urn:microsoft.com/office/officeart/2005/8/layout/vList2"/>
    <dgm:cxn modelId="{45DA7899-0328-4E77-A8A8-49941CBF57E6}" srcId="{EBCC9959-174E-4633-9206-40BDAEFACDCD}" destId="{42D9FA67-25EE-43BA-B434-DFBEBAE0A04C}" srcOrd="0" destOrd="0" parTransId="{6DD351D1-2F50-4134-88BE-BD7ECEEEA324}" sibTransId="{F31C175E-446F-4B84-AFA8-D9D43D6B2CC8}"/>
    <dgm:cxn modelId="{D5C362CE-F3EA-45A6-A6BF-B93EFE260312}" type="presOf" srcId="{42D9FA67-25EE-43BA-B434-DFBEBAE0A04C}" destId="{29AFEC5A-51B4-4142-A700-EE8C34613E31}" srcOrd="0" destOrd="0" presId="urn:microsoft.com/office/officeart/2005/8/layout/vList2"/>
    <dgm:cxn modelId="{63387EA4-C766-4547-B2A0-784F25AD4F31}" type="presParOf" srcId="{5C0685B2-4DD0-4A02-A41D-8AF3D6385EBF}" destId="{29AFEC5A-51B4-4142-A700-EE8C34613E3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5D354856-CDC0-4B4B-A252-032AA1B6277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32E4D45-4E38-4F88-A4A5-9C457CF6EA41}">
      <dgm:prSet/>
      <dgm:spPr/>
      <dgm:t>
        <a:bodyPr/>
        <a:lstStyle/>
        <a:p>
          <a:pPr rtl="0"/>
          <a:r>
            <a:rPr lang="en-US" b="1" smtClean="0"/>
            <a:t>1.2 State machine diagrams </a:t>
          </a:r>
          <a:endParaRPr lang="en-US" b="1"/>
        </a:p>
      </dgm:t>
    </dgm:pt>
    <dgm:pt modelId="{649F06E3-0A24-4903-9825-81878CD22A61}" type="parTrans" cxnId="{48AB9955-A5C5-4D7B-9FDE-D5FEEA8BD335}">
      <dgm:prSet/>
      <dgm:spPr/>
      <dgm:t>
        <a:bodyPr/>
        <a:lstStyle/>
        <a:p>
          <a:endParaRPr lang="en-US"/>
        </a:p>
      </dgm:t>
    </dgm:pt>
    <dgm:pt modelId="{907D5A34-D68F-4B44-8A8B-28F31692CFE0}" type="sibTrans" cxnId="{48AB9955-A5C5-4D7B-9FDE-D5FEEA8BD335}">
      <dgm:prSet/>
      <dgm:spPr/>
      <dgm:t>
        <a:bodyPr/>
        <a:lstStyle/>
        <a:p>
          <a:endParaRPr lang="en-US"/>
        </a:p>
      </dgm:t>
    </dgm:pt>
    <dgm:pt modelId="{013ECFD2-B958-428B-80FA-AD9E563E03BD}" type="pres">
      <dgm:prSet presAssocID="{5D354856-CDC0-4B4B-A252-032AA1B6277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B4B0F40-902A-4A10-B93E-E7E7A0CFAA9A}" type="pres">
      <dgm:prSet presAssocID="{632E4D45-4E38-4F88-A4A5-9C457CF6EA4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7A05602-41C6-4CCB-AF48-67B0436C704D}" type="presOf" srcId="{632E4D45-4E38-4F88-A4A5-9C457CF6EA41}" destId="{CB4B0F40-902A-4A10-B93E-E7E7A0CFAA9A}" srcOrd="0" destOrd="0" presId="urn:microsoft.com/office/officeart/2005/8/layout/vList2"/>
    <dgm:cxn modelId="{48AB9955-A5C5-4D7B-9FDE-D5FEEA8BD335}" srcId="{5D354856-CDC0-4B4B-A252-032AA1B62778}" destId="{632E4D45-4E38-4F88-A4A5-9C457CF6EA41}" srcOrd="0" destOrd="0" parTransId="{649F06E3-0A24-4903-9825-81878CD22A61}" sibTransId="{907D5A34-D68F-4B44-8A8B-28F31692CFE0}"/>
    <dgm:cxn modelId="{F672BBDB-2312-42CF-AD02-F6D711F2F538}" type="presOf" srcId="{5D354856-CDC0-4B4B-A252-032AA1B62778}" destId="{013ECFD2-B958-428B-80FA-AD9E563E03BD}" srcOrd="0" destOrd="0" presId="urn:microsoft.com/office/officeart/2005/8/layout/vList2"/>
    <dgm:cxn modelId="{B43A19D5-7608-4DAE-8218-C54F0D5A13AF}" type="presParOf" srcId="{013ECFD2-B958-428B-80FA-AD9E563E03BD}" destId="{CB4B0F40-902A-4A10-B93E-E7E7A0CFAA9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896B82F8-CB08-4E0D-9C88-992136CC6BB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0AD873F-420A-4E12-A584-CA71CDBE8327}">
      <dgm:prSet/>
      <dgm:spPr/>
      <dgm:t>
        <a:bodyPr/>
        <a:lstStyle/>
        <a:p>
          <a:pPr rtl="0"/>
          <a:r>
            <a:rPr lang="en-US" b="1" smtClean="0"/>
            <a:t>1.2 State machine diagram..</a:t>
          </a:r>
          <a:endParaRPr lang="en-US" b="1"/>
        </a:p>
      </dgm:t>
    </dgm:pt>
    <dgm:pt modelId="{187DA45D-F827-4190-9EA9-31DE7722ABCB}" type="parTrans" cxnId="{FB479644-997B-4B15-BE5B-052A97CE7F69}">
      <dgm:prSet/>
      <dgm:spPr/>
      <dgm:t>
        <a:bodyPr/>
        <a:lstStyle/>
        <a:p>
          <a:endParaRPr lang="en-US"/>
        </a:p>
      </dgm:t>
    </dgm:pt>
    <dgm:pt modelId="{6C6EF264-578D-48ED-8F6B-FDCF12BA0B1C}" type="sibTrans" cxnId="{FB479644-997B-4B15-BE5B-052A97CE7F69}">
      <dgm:prSet/>
      <dgm:spPr/>
      <dgm:t>
        <a:bodyPr/>
        <a:lstStyle/>
        <a:p>
          <a:endParaRPr lang="en-US"/>
        </a:p>
      </dgm:t>
    </dgm:pt>
    <dgm:pt modelId="{D2A2D608-E303-4C1B-9E87-65B208EEC91F}" type="pres">
      <dgm:prSet presAssocID="{896B82F8-CB08-4E0D-9C88-992136CC6BB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4EAD651-3394-49D6-87C0-8BC9DB758CD1}" type="pres">
      <dgm:prSet presAssocID="{90AD873F-420A-4E12-A584-CA71CDBE832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A17FFC4-3555-4EAF-8473-B6CE14B4FB82}" type="presOf" srcId="{90AD873F-420A-4E12-A584-CA71CDBE8327}" destId="{44EAD651-3394-49D6-87C0-8BC9DB758CD1}" srcOrd="0" destOrd="0" presId="urn:microsoft.com/office/officeart/2005/8/layout/vList2"/>
    <dgm:cxn modelId="{1BFBB8A4-2A26-4B2A-85A1-3ACCF33C949B}" type="presOf" srcId="{896B82F8-CB08-4E0D-9C88-992136CC6BBE}" destId="{D2A2D608-E303-4C1B-9E87-65B208EEC91F}" srcOrd="0" destOrd="0" presId="urn:microsoft.com/office/officeart/2005/8/layout/vList2"/>
    <dgm:cxn modelId="{FB479644-997B-4B15-BE5B-052A97CE7F69}" srcId="{896B82F8-CB08-4E0D-9C88-992136CC6BBE}" destId="{90AD873F-420A-4E12-A584-CA71CDBE8327}" srcOrd="0" destOrd="0" parTransId="{187DA45D-F827-4190-9EA9-31DE7722ABCB}" sibTransId="{6C6EF264-578D-48ED-8F6B-FDCF12BA0B1C}"/>
    <dgm:cxn modelId="{AA0C9BCD-DD1E-4B26-8DE7-7CE359580407}" type="presParOf" srcId="{D2A2D608-E303-4C1B-9E87-65B208EEC91F}" destId="{44EAD651-3394-49D6-87C0-8BC9DB758CD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5D354856-CDC0-4B4B-A252-032AA1B6277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32E4D45-4E38-4F88-A4A5-9C457CF6EA41}">
      <dgm:prSet/>
      <dgm:spPr/>
      <dgm:t>
        <a:bodyPr/>
        <a:lstStyle/>
        <a:p>
          <a:pPr rtl="0"/>
          <a:r>
            <a:rPr lang="en-US" b="1" dirty="0" smtClean="0"/>
            <a:t>2. Navigation Modeling</a:t>
          </a:r>
          <a:endParaRPr lang="en-US" b="1" dirty="0"/>
        </a:p>
      </dgm:t>
    </dgm:pt>
    <dgm:pt modelId="{649F06E3-0A24-4903-9825-81878CD22A61}" type="parTrans" cxnId="{48AB9955-A5C5-4D7B-9FDE-D5FEEA8BD335}">
      <dgm:prSet/>
      <dgm:spPr/>
      <dgm:t>
        <a:bodyPr/>
        <a:lstStyle/>
        <a:p>
          <a:endParaRPr lang="en-US"/>
        </a:p>
      </dgm:t>
    </dgm:pt>
    <dgm:pt modelId="{907D5A34-D68F-4B44-8A8B-28F31692CFE0}" type="sibTrans" cxnId="{48AB9955-A5C5-4D7B-9FDE-D5FEEA8BD335}">
      <dgm:prSet/>
      <dgm:spPr/>
      <dgm:t>
        <a:bodyPr/>
        <a:lstStyle/>
        <a:p>
          <a:endParaRPr lang="en-US"/>
        </a:p>
      </dgm:t>
    </dgm:pt>
    <dgm:pt modelId="{013ECFD2-B958-428B-80FA-AD9E563E03BD}" type="pres">
      <dgm:prSet presAssocID="{5D354856-CDC0-4B4B-A252-032AA1B6277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B4B0F40-902A-4A10-B93E-E7E7A0CFAA9A}" type="pres">
      <dgm:prSet presAssocID="{632E4D45-4E38-4F88-A4A5-9C457CF6EA4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8AB9955-A5C5-4D7B-9FDE-D5FEEA8BD335}" srcId="{5D354856-CDC0-4B4B-A252-032AA1B62778}" destId="{632E4D45-4E38-4F88-A4A5-9C457CF6EA41}" srcOrd="0" destOrd="0" parTransId="{649F06E3-0A24-4903-9825-81878CD22A61}" sibTransId="{907D5A34-D68F-4B44-8A8B-28F31692CFE0}"/>
    <dgm:cxn modelId="{5AF3DBBF-5E7D-4114-ADE9-39A942B42086}" type="presOf" srcId="{632E4D45-4E38-4F88-A4A5-9C457CF6EA41}" destId="{CB4B0F40-902A-4A10-B93E-E7E7A0CFAA9A}" srcOrd="0" destOrd="0" presId="urn:microsoft.com/office/officeart/2005/8/layout/vList2"/>
    <dgm:cxn modelId="{AB4C6A78-737B-431E-88C2-88D733D1A43E}" type="presOf" srcId="{5D354856-CDC0-4B4B-A252-032AA1B62778}" destId="{013ECFD2-B958-428B-80FA-AD9E563E03BD}" srcOrd="0" destOrd="0" presId="urn:microsoft.com/office/officeart/2005/8/layout/vList2"/>
    <dgm:cxn modelId="{26AE9C13-DD1A-4F03-8302-922B639E2858}" type="presParOf" srcId="{013ECFD2-B958-428B-80FA-AD9E563E03BD}" destId="{CB4B0F40-902A-4A10-B93E-E7E7A0CFAA9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5D354856-CDC0-4B4B-A252-032AA1B6277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32E4D45-4E38-4F88-A4A5-9C457CF6EA41}">
      <dgm:prSet/>
      <dgm:spPr/>
      <dgm:t>
        <a:bodyPr/>
        <a:lstStyle/>
        <a:p>
          <a:pPr rtl="0"/>
          <a:r>
            <a:rPr lang="en-US" b="1" dirty="0" smtClean="0"/>
            <a:t>2. Navigation Modeling…</a:t>
          </a:r>
          <a:endParaRPr lang="en-US" b="1" dirty="0"/>
        </a:p>
      </dgm:t>
    </dgm:pt>
    <dgm:pt modelId="{649F06E3-0A24-4903-9825-81878CD22A61}" type="parTrans" cxnId="{48AB9955-A5C5-4D7B-9FDE-D5FEEA8BD335}">
      <dgm:prSet/>
      <dgm:spPr/>
      <dgm:t>
        <a:bodyPr/>
        <a:lstStyle/>
        <a:p>
          <a:endParaRPr lang="en-US"/>
        </a:p>
      </dgm:t>
    </dgm:pt>
    <dgm:pt modelId="{907D5A34-D68F-4B44-8A8B-28F31692CFE0}" type="sibTrans" cxnId="{48AB9955-A5C5-4D7B-9FDE-D5FEEA8BD335}">
      <dgm:prSet/>
      <dgm:spPr/>
      <dgm:t>
        <a:bodyPr/>
        <a:lstStyle/>
        <a:p>
          <a:endParaRPr lang="en-US"/>
        </a:p>
      </dgm:t>
    </dgm:pt>
    <dgm:pt modelId="{013ECFD2-B958-428B-80FA-AD9E563E03BD}" type="pres">
      <dgm:prSet presAssocID="{5D354856-CDC0-4B4B-A252-032AA1B6277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B4B0F40-902A-4A10-B93E-E7E7A0CFAA9A}" type="pres">
      <dgm:prSet presAssocID="{632E4D45-4E38-4F88-A4A5-9C457CF6EA4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5467CBF-3554-4F60-9656-7AA823E133C9}" type="presOf" srcId="{632E4D45-4E38-4F88-A4A5-9C457CF6EA41}" destId="{CB4B0F40-902A-4A10-B93E-E7E7A0CFAA9A}" srcOrd="0" destOrd="0" presId="urn:microsoft.com/office/officeart/2005/8/layout/vList2"/>
    <dgm:cxn modelId="{EEC1A6A5-C115-4406-9F11-AA1AB80497DA}" type="presOf" srcId="{5D354856-CDC0-4B4B-A252-032AA1B62778}" destId="{013ECFD2-B958-428B-80FA-AD9E563E03BD}" srcOrd="0" destOrd="0" presId="urn:microsoft.com/office/officeart/2005/8/layout/vList2"/>
    <dgm:cxn modelId="{48AB9955-A5C5-4D7B-9FDE-D5FEEA8BD335}" srcId="{5D354856-CDC0-4B4B-A252-032AA1B62778}" destId="{632E4D45-4E38-4F88-A4A5-9C457CF6EA41}" srcOrd="0" destOrd="0" parTransId="{649F06E3-0A24-4903-9825-81878CD22A61}" sibTransId="{907D5A34-D68F-4B44-8A8B-28F31692CFE0}"/>
    <dgm:cxn modelId="{1482B503-780A-4AAE-A57F-F273ED1FA1E8}" type="presParOf" srcId="{013ECFD2-B958-428B-80FA-AD9E563E03BD}" destId="{CB4B0F40-902A-4A10-B93E-E7E7A0CFAA9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5D354856-CDC0-4B4B-A252-032AA1B6277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32E4D45-4E38-4F88-A4A5-9C457CF6EA41}">
      <dgm:prSet/>
      <dgm:spPr/>
      <dgm:t>
        <a:bodyPr/>
        <a:lstStyle/>
        <a:p>
          <a:pPr rtl="0"/>
          <a:r>
            <a:rPr lang="en-US" b="1" dirty="0" smtClean="0"/>
            <a:t>2. Navigation Modeling</a:t>
          </a:r>
          <a:endParaRPr lang="en-US" b="1" dirty="0"/>
        </a:p>
      </dgm:t>
    </dgm:pt>
    <dgm:pt modelId="{649F06E3-0A24-4903-9825-81878CD22A61}" type="parTrans" cxnId="{48AB9955-A5C5-4D7B-9FDE-D5FEEA8BD335}">
      <dgm:prSet/>
      <dgm:spPr/>
      <dgm:t>
        <a:bodyPr/>
        <a:lstStyle/>
        <a:p>
          <a:endParaRPr lang="en-US"/>
        </a:p>
      </dgm:t>
    </dgm:pt>
    <dgm:pt modelId="{907D5A34-D68F-4B44-8A8B-28F31692CFE0}" type="sibTrans" cxnId="{48AB9955-A5C5-4D7B-9FDE-D5FEEA8BD335}">
      <dgm:prSet/>
      <dgm:spPr/>
      <dgm:t>
        <a:bodyPr/>
        <a:lstStyle/>
        <a:p>
          <a:endParaRPr lang="en-US"/>
        </a:p>
      </dgm:t>
    </dgm:pt>
    <dgm:pt modelId="{013ECFD2-B958-428B-80FA-AD9E563E03BD}" type="pres">
      <dgm:prSet presAssocID="{5D354856-CDC0-4B4B-A252-032AA1B6277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B4B0F40-902A-4A10-B93E-E7E7A0CFAA9A}" type="pres">
      <dgm:prSet presAssocID="{632E4D45-4E38-4F88-A4A5-9C457CF6EA4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ED42542-6264-4DFB-8E98-9ADD08144574}" type="presOf" srcId="{632E4D45-4E38-4F88-A4A5-9C457CF6EA41}" destId="{CB4B0F40-902A-4A10-B93E-E7E7A0CFAA9A}" srcOrd="0" destOrd="0" presId="urn:microsoft.com/office/officeart/2005/8/layout/vList2"/>
    <dgm:cxn modelId="{1C8DAAF6-D495-460E-83BE-43BF23FFDC25}" type="presOf" srcId="{5D354856-CDC0-4B4B-A252-032AA1B62778}" destId="{013ECFD2-B958-428B-80FA-AD9E563E03BD}" srcOrd="0" destOrd="0" presId="urn:microsoft.com/office/officeart/2005/8/layout/vList2"/>
    <dgm:cxn modelId="{48AB9955-A5C5-4D7B-9FDE-D5FEEA8BD335}" srcId="{5D354856-CDC0-4B4B-A252-032AA1B62778}" destId="{632E4D45-4E38-4F88-A4A5-9C457CF6EA41}" srcOrd="0" destOrd="0" parTransId="{649F06E3-0A24-4903-9825-81878CD22A61}" sibTransId="{907D5A34-D68F-4B44-8A8B-28F31692CFE0}"/>
    <dgm:cxn modelId="{C02702EC-8700-4DEE-A32E-32C40200B135}" type="presParOf" srcId="{013ECFD2-B958-428B-80FA-AD9E563E03BD}" destId="{CB4B0F40-902A-4A10-B93E-E7E7A0CFAA9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20211FC8-2648-4E96-88D0-1D81EC18675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212C6F8-73D3-40C3-ADCE-3B5C6A27C332}">
      <dgm:prSet/>
      <dgm:spPr/>
      <dgm:t>
        <a:bodyPr/>
        <a:lstStyle/>
        <a:p>
          <a:pPr rtl="0"/>
          <a:r>
            <a:rPr lang="en-US" b="1" dirty="0" smtClean="0"/>
            <a:t>2. Navigation modeling…</a:t>
          </a:r>
          <a:endParaRPr lang="en-US" b="1" dirty="0"/>
        </a:p>
      </dgm:t>
    </dgm:pt>
    <dgm:pt modelId="{593CAA49-42D5-48FE-84F7-0A2C21596418}" type="parTrans" cxnId="{0B2ABD25-19E4-4623-B143-41A3AECE7709}">
      <dgm:prSet/>
      <dgm:spPr/>
      <dgm:t>
        <a:bodyPr/>
        <a:lstStyle/>
        <a:p>
          <a:endParaRPr lang="en-US" b="1"/>
        </a:p>
      </dgm:t>
    </dgm:pt>
    <dgm:pt modelId="{EB75909A-F06B-4C3B-9F95-E95FE7519274}" type="sibTrans" cxnId="{0B2ABD25-19E4-4623-B143-41A3AECE7709}">
      <dgm:prSet/>
      <dgm:spPr/>
      <dgm:t>
        <a:bodyPr/>
        <a:lstStyle/>
        <a:p>
          <a:endParaRPr lang="en-US" b="1"/>
        </a:p>
      </dgm:t>
    </dgm:pt>
    <dgm:pt modelId="{2DF35B9B-DF1F-40A7-A6C8-B110CC127387}" type="pres">
      <dgm:prSet presAssocID="{20211FC8-2648-4E96-88D0-1D81EC18675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340D19A-743C-40E5-BC17-9651D971C83C}" type="pres">
      <dgm:prSet presAssocID="{5212C6F8-73D3-40C3-ADCE-3B5C6A27C33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9A04C6A-56BE-4CE8-9BBF-5DAE21B53062}" type="presOf" srcId="{20211FC8-2648-4E96-88D0-1D81EC186759}" destId="{2DF35B9B-DF1F-40A7-A6C8-B110CC127387}" srcOrd="0" destOrd="0" presId="urn:microsoft.com/office/officeart/2005/8/layout/vList2"/>
    <dgm:cxn modelId="{0B2ABD25-19E4-4623-B143-41A3AECE7709}" srcId="{20211FC8-2648-4E96-88D0-1D81EC186759}" destId="{5212C6F8-73D3-40C3-ADCE-3B5C6A27C332}" srcOrd="0" destOrd="0" parTransId="{593CAA49-42D5-48FE-84F7-0A2C21596418}" sibTransId="{EB75909A-F06B-4C3B-9F95-E95FE7519274}"/>
    <dgm:cxn modelId="{53AA5A2A-C74C-40C6-AB8A-937B7AE4A24D}" type="presOf" srcId="{5212C6F8-73D3-40C3-ADCE-3B5C6A27C332}" destId="{B340D19A-743C-40E5-BC17-9651D971C83C}" srcOrd="0" destOrd="0" presId="urn:microsoft.com/office/officeart/2005/8/layout/vList2"/>
    <dgm:cxn modelId="{FF829755-0667-464B-97AD-8C06CFBBF6A0}" type="presParOf" srcId="{2DF35B9B-DF1F-40A7-A6C8-B110CC127387}" destId="{B340D19A-743C-40E5-BC17-9651D971C83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085AE859-5421-497F-9E99-5ABC06D995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FC58A84-11F7-43AD-AC77-4FA1CEE0FFD3}">
      <dgm:prSet/>
      <dgm:spPr/>
      <dgm:t>
        <a:bodyPr/>
        <a:lstStyle/>
        <a:p>
          <a:pPr rtl="0"/>
          <a:r>
            <a:rPr lang="en-US" dirty="0" smtClean="0"/>
            <a:t>3. Presentation Modeling</a:t>
          </a:r>
          <a:endParaRPr lang="en-US" dirty="0"/>
        </a:p>
      </dgm:t>
    </dgm:pt>
    <dgm:pt modelId="{C59BC0A4-A4A0-45A6-8687-490008DF08AF}" type="parTrans" cxnId="{848A4B71-199C-44A9-8CE2-726C5DA99AC2}">
      <dgm:prSet/>
      <dgm:spPr/>
      <dgm:t>
        <a:bodyPr/>
        <a:lstStyle/>
        <a:p>
          <a:endParaRPr lang="en-US"/>
        </a:p>
      </dgm:t>
    </dgm:pt>
    <dgm:pt modelId="{085C3971-E627-44CC-83FB-1FFCEBD29764}" type="sibTrans" cxnId="{848A4B71-199C-44A9-8CE2-726C5DA99AC2}">
      <dgm:prSet/>
      <dgm:spPr/>
      <dgm:t>
        <a:bodyPr/>
        <a:lstStyle/>
        <a:p>
          <a:endParaRPr lang="en-US"/>
        </a:p>
      </dgm:t>
    </dgm:pt>
    <dgm:pt modelId="{35655060-9981-402E-9F94-800BDFB2E362}" type="pres">
      <dgm:prSet presAssocID="{085AE859-5421-497F-9E99-5ABC06D9955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979B1E9-D11E-412F-9426-61ACE6F0F94A}" type="pres">
      <dgm:prSet presAssocID="{9FC58A84-11F7-43AD-AC77-4FA1CEE0FFD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7A1AFD6-15C8-4173-8587-E8C8D36FA236}" type="presOf" srcId="{085AE859-5421-497F-9E99-5ABC06D99553}" destId="{35655060-9981-402E-9F94-800BDFB2E362}" srcOrd="0" destOrd="0" presId="urn:microsoft.com/office/officeart/2005/8/layout/vList2"/>
    <dgm:cxn modelId="{848A4B71-199C-44A9-8CE2-726C5DA99AC2}" srcId="{085AE859-5421-497F-9E99-5ABC06D99553}" destId="{9FC58A84-11F7-43AD-AC77-4FA1CEE0FFD3}" srcOrd="0" destOrd="0" parTransId="{C59BC0A4-A4A0-45A6-8687-490008DF08AF}" sibTransId="{085C3971-E627-44CC-83FB-1FFCEBD29764}"/>
    <dgm:cxn modelId="{D3878442-7D71-49F7-AB38-9CB327974F1B}" type="presOf" srcId="{9FC58A84-11F7-43AD-AC77-4FA1CEE0FFD3}" destId="{A979B1E9-D11E-412F-9426-61ACE6F0F94A}" srcOrd="0" destOrd="0" presId="urn:microsoft.com/office/officeart/2005/8/layout/vList2"/>
    <dgm:cxn modelId="{C61553FE-5790-48ED-AB6F-1A229AAE165A}" type="presParOf" srcId="{35655060-9981-402E-9F94-800BDFB2E362}" destId="{A979B1E9-D11E-412F-9426-61ACE6F0F94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D22B178F-3210-4E1E-884F-1FA9E818B24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0776632-46AE-496E-B6F6-1C7AC03A70D6}">
      <dgm:prSet/>
      <dgm:spPr/>
      <dgm:t>
        <a:bodyPr/>
        <a:lstStyle/>
        <a:p>
          <a:pPr rtl="0"/>
          <a:r>
            <a:rPr lang="en-US" b="1" smtClean="0"/>
            <a:t>3. Presentation Modeling…</a:t>
          </a:r>
          <a:endParaRPr lang="en-US"/>
        </a:p>
      </dgm:t>
    </dgm:pt>
    <dgm:pt modelId="{92ED8E32-523E-46D9-A39F-9D8B77334108}" type="parTrans" cxnId="{A19D3E66-F682-442C-94A1-061D69FB8581}">
      <dgm:prSet/>
      <dgm:spPr/>
      <dgm:t>
        <a:bodyPr/>
        <a:lstStyle/>
        <a:p>
          <a:endParaRPr lang="en-US"/>
        </a:p>
      </dgm:t>
    </dgm:pt>
    <dgm:pt modelId="{A63EA78D-943D-45E3-A4EE-ED1F60A94277}" type="sibTrans" cxnId="{A19D3E66-F682-442C-94A1-061D69FB8581}">
      <dgm:prSet/>
      <dgm:spPr/>
      <dgm:t>
        <a:bodyPr/>
        <a:lstStyle/>
        <a:p>
          <a:endParaRPr lang="en-US"/>
        </a:p>
      </dgm:t>
    </dgm:pt>
    <dgm:pt modelId="{ADE42A7C-0D69-4756-9391-86BD4369ED2F}" type="pres">
      <dgm:prSet presAssocID="{D22B178F-3210-4E1E-884F-1FA9E818B24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93F1BC1-BF29-46B7-9E36-E25994D5AC49}" type="pres">
      <dgm:prSet presAssocID="{50776632-46AE-496E-B6F6-1C7AC03A70D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56CCA28-2A59-421F-9A43-2D73CBB9E74E}" type="presOf" srcId="{50776632-46AE-496E-B6F6-1C7AC03A70D6}" destId="{893F1BC1-BF29-46B7-9E36-E25994D5AC49}" srcOrd="0" destOrd="0" presId="urn:microsoft.com/office/officeart/2005/8/layout/vList2"/>
    <dgm:cxn modelId="{7D75235B-EE09-4809-91DB-05FC952BF82D}" type="presOf" srcId="{D22B178F-3210-4E1E-884F-1FA9E818B243}" destId="{ADE42A7C-0D69-4756-9391-86BD4369ED2F}" srcOrd="0" destOrd="0" presId="urn:microsoft.com/office/officeart/2005/8/layout/vList2"/>
    <dgm:cxn modelId="{A19D3E66-F682-442C-94A1-061D69FB8581}" srcId="{D22B178F-3210-4E1E-884F-1FA9E818B243}" destId="{50776632-46AE-496E-B6F6-1C7AC03A70D6}" srcOrd="0" destOrd="0" parTransId="{92ED8E32-523E-46D9-A39F-9D8B77334108}" sibTransId="{A63EA78D-943D-45E3-A4EE-ED1F60A94277}"/>
    <dgm:cxn modelId="{039AA8C2-0D40-4C8E-8E1E-D544BE30A0EE}" type="presParOf" srcId="{ADE42A7C-0D69-4756-9391-86BD4369ED2F}" destId="{893F1BC1-BF29-46B7-9E36-E25994D5AC4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D22B178F-3210-4E1E-884F-1FA9E818B24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0776632-46AE-496E-B6F6-1C7AC03A70D6}">
      <dgm:prSet/>
      <dgm:spPr/>
      <dgm:t>
        <a:bodyPr/>
        <a:lstStyle/>
        <a:p>
          <a:pPr rtl="0"/>
          <a:r>
            <a:rPr lang="en-US" b="1" smtClean="0"/>
            <a:t>3. Presentation Modeling…</a:t>
          </a:r>
          <a:endParaRPr lang="en-US"/>
        </a:p>
      </dgm:t>
    </dgm:pt>
    <dgm:pt modelId="{92ED8E32-523E-46D9-A39F-9D8B77334108}" type="parTrans" cxnId="{A19D3E66-F682-442C-94A1-061D69FB8581}">
      <dgm:prSet/>
      <dgm:spPr/>
      <dgm:t>
        <a:bodyPr/>
        <a:lstStyle/>
        <a:p>
          <a:endParaRPr lang="en-US"/>
        </a:p>
      </dgm:t>
    </dgm:pt>
    <dgm:pt modelId="{A63EA78D-943D-45E3-A4EE-ED1F60A94277}" type="sibTrans" cxnId="{A19D3E66-F682-442C-94A1-061D69FB8581}">
      <dgm:prSet/>
      <dgm:spPr/>
      <dgm:t>
        <a:bodyPr/>
        <a:lstStyle/>
        <a:p>
          <a:endParaRPr lang="en-US"/>
        </a:p>
      </dgm:t>
    </dgm:pt>
    <dgm:pt modelId="{ADE42A7C-0D69-4756-9391-86BD4369ED2F}" type="pres">
      <dgm:prSet presAssocID="{D22B178F-3210-4E1E-884F-1FA9E818B24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93F1BC1-BF29-46B7-9E36-E25994D5AC49}" type="pres">
      <dgm:prSet presAssocID="{50776632-46AE-496E-B6F6-1C7AC03A70D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DFF2270-E91E-4DDE-B201-8D74760478D7}" type="presOf" srcId="{50776632-46AE-496E-B6F6-1C7AC03A70D6}" destId="{893F1BC1-BF29-46B7-9E36-E25994D5AC49}" srcOrd="0" destOrd="0" presId="urn:microsoft.com/office/officeart/2005/8/layout/vList2"/>
    <dgm:cxn modelId="{A19D3E66-F682-442C-94A1-061D69FB8581}" srcId="{D22B178F-3210-4E1E-884F-1FA9E818B243}" destId="{50776632-46AE-496E-B6F6-1C7AC03A70D6}" srcOrd="0" destOrd="0" parTransId="{92ED8E32-523E-46D9-A39F-9D8B77334108}" sibTransId="{A63EA78D-943D-45E3-A4EE-ED1F60A94277}"/>
    <dgm:cxn modelId="{591F7A58-E397-4453-B37A-49990F6AE1CE}" type="presOf" srcId="{D22B178F-3210-4E1E-884F-1FA9E818B243}" destId="{ADE42A7C-0D69-4756-9391-86BD4369ED2F}" srcOrd="0" destOrd="0" presId="urn:microsoft.com/office/officeart/2005/8/layout/vList2"/>
    <dgm:cxn modelId="{C47790CA-3A1D-4F68-8506-4FD68FCB2947}" type="presParOf" srcId="{ADE42A7C-0D69-4756-9391-86BD4369ED2F}" destId="{893F1BC1-BF29-46B7-9E36-E25994D5AC4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D22B178F-3210-4E1E-884F-1FA9E818B24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0776632-46AE-496E-B6F6-1C7AC03A70D6}">
      <dgm:prSet/>
      <dgm:spPr/>
      <dgm:t>
        <a:bodyPr/>
        <a:lstStyle/>
        <a:p>
          <a:pPr rtl="0"/>
          <a:r>
            <a:rPr lang="en-US" b="1" smtClean="0"/>
            <a:t>3. Presentation Modeling…</a:t>
          </a:r>
          <a:endParaRPr lang="en-US"/>
        </a:p>
      </dgm:t>
    </dgm:pt>
    <dgm:pt modelId="{92ED8E32-523E-46D9-A39F-9D8B77334108}" type="parTrans" cxnId="{A19D3E66-F682-442C-94A1-061D69FB8581}">
      <dgm:prSet/>
      <dgm:spPr/>
      <dgm:t>
        <a:bodyPr/>
        <a:lstStyle/>
        <a:p>
          <a:endParaRPr lang="en-US"/>
        </a:p>
      </dgm:t>
    </dgm:pt>
    <dgm:pt modelId="{A63EA78D-943D-45E3-A4EE-ED1F60A94277}" type="sibTrans" cxnId="{A19D3E66-F682-442C-94A1-061D69FB8581}">
      <dgm:prSet/>
      <dgm:spPr/>
      <dgm:t>
        <a:bodyPr/>
        <a:lstStyle/>
        <a:p>
          <a:endParaRPr lang="en-US"/>
        </a:p>
      </dgm:t>
    </dgm:pt>
    <dgm:pt modelId="{ADE42A7C-0D69-4756-9391-86BD4369ED2F}" type="pres">
      <dgm:prSet presAssocID="{D22B178F-3210-4E1E-884F-1FA9E818B24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93F1BC1-BF29-46B7-9E36-E25994D5AC49}" type="pres">
      <dgm:prSet presAssocID="{50776632-46AE-496E-B6F6-1C7AC03A70D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4EFA11D-D137-4D39-9104-8E21441EA17B}" type="presOf" srcId="{50776632-46AE-496E-B6F6-1C7AC03A70D6}" destId="{893F1BC1-BF29-46B7-9E36-E25994D5AC49}" srcOrd="0" destOrd="0" presId="urn:microsoft.com/office/officeart/2005/8/layout/vList2"/>
    <dgm:cxn modelId="{4F8988E2-5CAB-4FBC-B575-6BC234B6D40B}" type="presOf" srcId="{D22B178F-3210-4E1E-884F-1FA9E818B243}" destId="{ADE42A7C-0D69-4756-9391-86BD4369ED2F}" srcOrd="0" destOrd="0" presId="urn:microsoft.com/office/officeart/2005/8/layout/vList2"/>
    <dgm:cxn modelId="{A19D3E66-F682-442C-94A1-061D69FB8581}" srcId="{D22B178F-3210-4E1E-884F-1FA9E818B243}" destId="{50776632-46AE-496E-B6F6-1C7AC03A70D6}" srcOrd="0" destOrd="0" parTransId="{92ED8E32-523E-46D9-A39F-9D8B77334108}" sibTransId="{A63EA78D-943D-45E3-A4EE-ED1F60A94277}"/>
    <dgm:cxn modelId="{CE6902E8-6D4D-480A-B0F2-21223A7A42AD}" type="presParOf" srcId="{ADE42A7C-0D69-4756-9391-86BD4369ED2F}" destId="{893F1BC1-BF29-46B7-9E36-E25994D5AC4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30120FAD-9212-4624-B9A2-7D8D44D42E1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90A9B58-5476-4B72-9D8F-6CAF12C0C3B4}">
      <dgm:prSet/>
      <dgm:spPr/>
      <dgm:t>
        <a:bodyPr/>
        <a:lstStyle/>
        <a:p>
          <a:pPr rtl="0"/>
          <a:r>
            <a:rPr lang="en-US" smtClean="0"/>
            <a:t>Summary</a:t>
          </a:r>
          <a:endParaRPr lang="en-US"/>
        </a:p>
      </dgm:t>
    </dgm:pt>
    <dgm:pt modelId="{282B1887-60D4-4EF7-BB30-D560216D150F}" type="parTrans" cxnId="{9B17D250-8C24-40BB-BFD0-75504099273F}">
      <dgm:prSet/>
      <dgm:spPr/>
      <dgm:t>
        <a:bodyPr/>
        <a:lstStyle/>
        <a:p>
          <a:endParaRPr lang="en-US"/>
        </a:p>
      </dgm:t>
    </dgm:pt>
    <dgm:pt modelId="{769F4174-CEC3-4F9C-A083-F5689AA6E68A}" type="sibTrans" cxnId="{9B17D250-8C24-40BB-BFD0-75504099273F}">
      <dgm:prSet/>
      <dgm:spPr/>
      <dgm:t>
        <a:bodyPr/>
        <a:lstStyle/>
        <a:p>
          <a:endParaRPr lang="en-US"/>
        </a:p>
      </dgm:t>
    </dgm:pt>
    <dgm:pt modelId="{7811F518-7D82-4A38-97B2-6E06EA09ADAA}" type="pres">
      <dgm:prSet presAssocID="{30120FAD-9212-4624-B9A2-7D8D44D42E1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B3A74EA-2282-4F97-AFA2-04E48D551C0D}" type="pres">
      <dgm:prSet presAssocID="{990A9B58-5476-4B72-9D8F-6CAF12C0C3B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B17D250-8C24-40BB-BFD0-75504099273F}" srcId="{30120FAD-9212-4624-B9A2-7D8D44D42E1C}" destId="{990A9B58-5476-4B72-9D8F-6CAF12C0C3B4}" srcOrd="0" destOrd="0" parTransId="{282B1887-60D4-4EF7-BB30-D560216D150F}" sibTransId="{769F4174-CEC3-4F9C-A083-F5689AA6E68A}"/>
    <dgm:cxn modelId="{D4D214C7-D26A-4276-BE21-56C4620DA701}" type="presOf" srcId="{990A9B58-5476-4B72-9D8F-6CAF12C0C3B4}" destId="{BB3A74EA-2282-4F97-AFA2-04E48D551C0D}" srcOrd="0" destOrd="0" presId="urn:microsoft.com/office/officeart/2005/8/layout/vList2"/>
    <dgm:cxn modelId="{625816C8-C5E1-4404-A06D-1A907D1DF8F5}" type="presOf" srcId="{30120FAD-9212-4624-B9A2-7D8D44D42E1C}" destId="{7811F518-7D82-4A38-97B2-6E06EA09ADAA}" srcOrd="0" destOrd="0" presId="urn:microsoft.com/office/officeart/2005/8/layout/vList2"/>
    <dgm:cxn modelId="{A63EF961-E7C4-4F80-84DF-BADCFC88DE9C}" type="presParOf" srcId="{7811F518-7D82-4A38-97B2-6E06EA09ADAA}" destId="{BB3A74EA-2282-4F97-AFA2-04E48D551C0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CF79E5B7-427D-43BB-8A73-B518DF8E4EF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C6B4E6E-16D5-4168-949F-D53AF3CB9A70}">
      <dgm:prSet/>
      <dgm:spPr/>
      <dgm:t>
        <a:bodyPr/>
        <a:lstStyle/>
        <a:p>
          <a:pPr rtl="0"/>
          <a:r>
            <a:rPr lang="en-US" b="1" smtClean="0"/>
            <a:t>References</a:t>
          </a:r>
          <a:endParaRPr lang="en-US"/>
        </a:p>
      </dgm:t>
    </dgm:pt>
    <dgm:pt modelId="{DE6E92A5-8530-4476-BEC1-A9F8E26C261C}" type="parTrans" cxnId="{609F3FF3-CB6E-4AC0-9B41-31FD4B74C940}">
      <dgm:prSet/>
      <dgm:spPr/>
      <dgm:t>
        <a:bodyPr/>
        <a:lstStyle/>
        <a:p>
          <a:endParaRPr lang="en-US"/>
        </a:p>
      </dgm:t>
    </dgm:pt>
    <dgm:pt modelId="{963C294C-5D2E-4163-8D58-7A74CBC3280C}" type="sibTrans" cxnId="{609F3FF3-CB6E-4AC0-9B41-31FD4B74C940}">
      <dgm:prSet/>
      <dgm:spPr/>
      <dgm:t>
        <a:bodyPr/>
        <a:lstStyle/>
        <a:p>
          <a:endParaRPr lang="en-US"/>
        </a:p>
      </dgm:t>
    </dgm:pt>
    <dgm:pt modelId="{06AE793B-C890-477C-AAB7-AD118BCEDBE7}" type="pres">
      <dgm:prSet presAssocID="{CF79E5B7-427D-43BB-8A73-B518DF8E4EF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64D52B3-62A3-4712-9E9F-623D908282A0}" type="pres">
      <dgm:prSet presAssocID="{6C6B4E6E-16D5-4168-949F-D53AF3CB9A7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61AE6BD-84C1-40D7-A3C5-763EECB0E678}" type="presOf" srcId="{6C6B4E6E-16D5-4168-949F-D53AF3CB9A70}" destId="{664D52B3-62A3-4712-9E9F-623D908282A0}" srcOrd="0" destOrd="0" presId="urn:microsoft.com/office/officeart/2005/8/layout/vList2"/>
    <dgm:cxn modelId="{826B779E-1C9D-4671-B7BC-15587158735E}" type="presOf" srcId="{CF79E5B7-427D-43BB-8A73-B518DF8E4EF2}" destId="{06AE793B-C890-477C-AAB7-AD118BCEDBE7}" srcOrd="0" destOrd="0" presId="urn:microsoft.com/office/officeart/2005/8/layout/vList2"/>
    <dgm:cxn modelId="{609F3FF3-CB6E-4AC0-9B41-31FD4B74C940}" srcId="{CF79E5B7-427D-43BB-8A73-B518DF8E4EF2}" destId="{6C6B4E6E-16D5-4168-949F-D53AF3CB9A70}" srcOrd="0" destOrd="0" parTransId="{DE6E92A5-8530-4476-BEC1-A9F8E26C261C}" sibTransId="{963C294C-5D2E-4163-8D58-7A74CBC3280C}"/>
    <dgm:cxn modelId="{27D62C5C-A3CC-45E2-A2BC-0A69318D563B}" type="presParOf" srcId="{06AE793B-C890-477C-AAB7-AD118BCEDBE7}" destId="{664D52B3-62A3-4712-9E9F-623D908282A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ED2EEF1-43A7-45CD-B3E3-A03EEEEF57CB}">
      <dsp:nvSpPr>
        <dsp:cNvPr id="0" name=""/>
        <dsp:cNvSpPr/>
      </dsp:nvSpPr>
      <dsp:spPr>
        <a:xfrm>
          <a:off x="0" y="135387"/>
          <a:ext cx="7772400" cy="1199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lvl="0" algn="l" defTabSz="2222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0" b="1" kern="1200" smtClean="0"/>
            <a:t>Modeling web applications</a:t>
          </a:r>
          <a:endParaRPr lang="en-US" sz="5000" kern="1200"/>
        </a:p>
      </dsp:txBody>
      <dsp:txXfrm>
        <a:off x="0" y="135387"/>
        <a:ext cx="7772400" cy="119925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8384EC0-C53B-4D25-9134-CA79C0F3EE01}">
      <dsp:nvSpPr>
        <dsp:cNvPr id="0" name=""/>
        <dsp:cNvSpPr/>
      </dsp:nvSpPr>
      <dsp:spPr>
        <a:xfrm>
          <a:off x="0" y="31837"/>
          <a:ext cx="8229600" cy="10793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l" defTabSz="2000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kern="1200" dirty="0" smtClean="0"/>
            <a:t>Summary of the previous lecture</a:t>
          </a:r>
          <a:endParaRPr lang="en-US" sz="4500" kern="1200" dirty="0"/>
        </a:p>
      </dsp:txBody>
      <dsp:txXfrm>
        <a:off x="0" y="31837"/>
        <a:ext cx="8229600" cy="1079325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733F2F3-81BC-440E-AC16-8056629CCFE4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Outline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733F2F3-81BC-440E-AC16-8056629CCFE4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 Content modeling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733F2F3-81BC-440E-AC16-8056629CCFE4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 Content modeling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733F2F3-81BC-440E-AC16-8056629CCFE4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1.1 Class diagram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733F2F3-81BC-440E-AC16-8056629CCFE4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1.1 Class diagram…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733F2F3-81BC-440E-AC16-8056629CCFE4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1.1 Class diagram…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733F2F3-81BC-440E-AC16-8056629CCFE4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1.1 Class diagram…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733F2F3-81BC-440E-AC16-8056629CCFE4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1.1 Class diagram…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733F2F3-81BC-440E-AC16-8056629CCFE4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1.1 Class diagram…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733F2F3-81BC-440E-AC16-8056629CCFE4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1.1 Class diagram…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733F2F3-81BC-440E-AC16-8056629CCFE4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1.1 Class diagram…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733F2F3-81BC-440E-AC16-8056629CCFE4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1.1 Class diagram…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8EDA3CD-D76F-4386-9CA5-68FBC916B3EE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1.1 Class diagram…</a:t>
          </a:r>
          <a:endParaRPr lang="en-US" sz="4700" b="1" kern="1200"/>
        </a:p>
      </dsp:txBody>
      <dsp:txXfrm>
        <a:off x="0" y="7852"/>
        <a:ext cx="8229600" cy="1127295"/>
      </dsp:txXfrm>
    </dsp:sp>
  </dsp:spTree>
</dsp:drawing>
</file>

<file path=ppt/diagrams/drawing1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9AFEC5A-51B4-4142-A700-EE8C34613E31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1.1 Class diagram…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1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B4B0F40-902A-4A10-B93E-E7E7A0CFAA9A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1.2 State machine diagrams </a:t>
          </a:r>
          <a:endParaRPr lang="en-US" sz="4700" b="1" kern="1200"/>
        </a:p>
      </dsp:txBody>
      <dsp:txXfrm>
        <a:off x="0" y="7852"/>
        <a:ext cx="8229600" cy="1127295"/>
      </dsp:txXfrm>
    </dsp:sp>
  </dsp:spTree>
</dsp:drawing>
</file>

<file path=ppt/diagrams/drawing1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4EAD651-3394-49D6-87C0-8BC9DB758CD1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1.2 State machine diagram..</a:t>
          </a:r>
          <a:endParaRPr lang="en-US" sz="4700" b="1" kern="1200"/>
        </a:p>
      </dsp:txBody>
      <dsp:txXfrm>
        <a:off x="0" y="7852"/>
        <a:ext cx="8229600" cy="1127295"/>
      </dsp:txXfrm>
    </dsp:sp>
  </dsp:spTree>
</dsp:drawing>
</file>

<file path=ppt/diagrams/drawing1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B4B0F40-902A-4A10-B93E-E7E7A0CFAA9A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 Navigation Modeling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2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B4B0F40-902A-4A10-B93E-E7E7A0CFAA9A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 Navigation Modeling…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2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B4B0F40-902A-4A10-B93E-E7E7A0CFAA9A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 Navigation Modeling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2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340D19A-743C-40E5-BC17-9651D971C83C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 Navigation modeling…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2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979B1E9-D11E-412F-9426-61ACE6F0F94A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smtClean="0"/>
            <a:t>3. Presentation Modeling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2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93F1BC1-BF29-46B7-9E36-E25994D5AC49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3. Presentation Modeling…</a:t>
          </a:r>
          <a:endParaRPr lang="en-US" sz="4700" kern="1200"/>
        </a:p>
      </dsp:txBody>
      <dsp:txXfrm>
        <a:off x="0" y="7852"/>
        <a:ext cx="8229600" cy="1127295"/>
      </dsp:txXfrm>
    </dsp:sp>
  </dsp:spTree>
</dsp:drawing>
</file>

<file path=ppt/diagrams/drawing2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93F1BC1-BF29-46B7-9E36-E25994D5AC49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3. Presentation Modeling…</a:t>
          </a:r>
          <a:endParaRPr lang="en-US" sz="4700" kern="1200"/>
        </a:p>
      </dsp:txBody>
      <dsp:txXfrm>
        <a:off x="0" y="7852"/>
        <a:ext cx="8229600" cy="1127295"/>
      </dsp:txXfrm>
    </dsp:sp>
  </dsp:spTree>
</dsp:drawing>
</file>

<file path=ppt/diagrams/drawing2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93F1BC1-BF29-46B7-9E36-E25994D5AC49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3. Presentation Modeling…</a:t>
          </a:r>
          <a:endParaRPr lang="en-US" sz="4700" kern="1200"/>
        </a:p>
      </dsp:txBody>
      <dsp:txXfrm>
        <a:off x="0" y="7852"/>
        <a:ext cx="8229600" cy="1127295"/>
      </dsp:txXfrm>
    </dsp:sp>
  </dsp:spTree>
</dsp:drawing>
</file>

<file path=ppt/diagrams/drawing2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B3A74EA-2282-4F97-AFA2-04E48D551C0D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smtClean="0"/>
            <a:t>Summary</a:t>
          </a:r>
          <a:endParaRPr lang="en-US" sz="4700" kern="1200"/>
        </a:p>
      </dsp:txBody>
      <dsp:txXfrm>
        <a:off x="0" y="7852"/>
        <a:ext cx="8229600" cy="1127295"/>
      </dsp:txXfrm>
    </dsp:sp>
  </dsp:spTree>
</dsp:drawing>
</file>

<file path=ppt/diagrams/drawing2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64D52B3-62A3-4712-9E9F-623D908282A0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References</a:t>
          </a:r>
          <a:endParaRPr lang="en-US" sz="4700" kern="1200"/>
        </a:p>
      </dsp:txBody>
      <dsp:txXfrm>
        <a:off x="0" y="7852"/>
        <a:ext cx="8229600" cy="11272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693511-4BA4-4AE3-B9A1-877A42989845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Department of Computer Science, CIIT Islamabad.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C1F96-995C-4FD4-BECB-5560797BC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545969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FA685B-0056-46C4-AE8C-ACCDB1ADE2D0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Department of Computer Science, CIIT Islamabad.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1E562A-E328-4735-ADD3-C96F1B8E0A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94689432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57895-EAE3-46ED-8A9C-19A82BC33A1E}" type="datetime1">
              <a:rPr lang="en-US" smtClean="0"/>
              <a:pPr/>
              <a:t>7/19/2014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DCEA3-A842-4570-B76A-DBA84D56F24F}" type="datetime1">
              <a:rPr lang="en-US" smtClean="0"/>
              <a:pPr/>
              <a:t>7/19/2014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3BEFB-48BF-49CC-9507-AC5E0429F970}" type="datetime1">
              <a:rPr lang="en-US" smtClean="0"/>
              <a:pPr/>
              <a:t>7/19/2014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65D1D-6C20-4B1D-8CD4-81369FCEAC61}" type="datetime1">
              <a:rPr lang="en-US" smtClean="0"/>
              <a:pPr/>
              <a:t>7/19/2014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28BE0-F0F4-453E-B2F3-2552BD5D9B25}" type="datetime1">
              <a:rPr lang="en-US" smtClean="0"/>
              <a:pPr/>
              <a:t>7/19/2014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FB6B4-4560-456A-8925-2DCFA834F892}" type="datetime1">
              <a:rPr lang="en-US" smtClean="0"/>
              <a:pPr/>
              <a:t>7/19/2014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66016-CEE6-46D8-8F81-1484BC4E5580}" type="datetime1">
              <a:rPr lang="en-US" smtClean="0"/>
              <a:pPr/>
              <a:t>7/19/2014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A9FDC-F26A-4EB7-A126-1025CD8D3B61}" type="datetime1">
              <a:rPr lang="en-US" smtClean="0"/>
              <a:pPr/>
              <a:t>7/19/2014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0CE95-6129-461E-A576-3000667E7F98}" type="datetime1">
              <a:rPr lang="en-US" smtClean="0"/>
              <a:pPr/>
              <a:t>7/19/2014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77D35-8376-45FA-A830-8654BB7BA2C6}" type="datetime1">
              <a:rPr lang="en-US" smtClean="0"/>
              <a:pPr/>
              <a:t>7/19/2014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F0EA5-A19D-49B4-8B61-1CC020FEBCAB}" type="datetime1">
              <a:rPr lang="en-US" smtClean="0"/>
              <a:pPr/>
              <a:t>7/19/2014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15121E-BC5F-4D9A-B814-7342D36062F2}" type="datetime1">
              <a:rPr lang="en-US" smtClean="0"/>
              <a:pPr/>
              <a:t>7/19/2014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image" Target="../media/image1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3.xml"/><Relationship Id="rId7" Type="http://schemas.openxmlformats.org/officeDocument/2006/relationships/image" Target="../media/image1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7" Type="http://schemas.openxmlformats.org/officeDocument/2006/relationships/image" Target="../media/image3.pn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7" Type="http://schemas.openxmlformats.org/officeDocument/2006/relationships/image" Target="../media/image4.png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7" Type="http://schemas.openxmlformats.org/officeDocument/2006/relationships/image" Target="../media/image5.png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Layout" Target="../diagrams/layout20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11" Type="http://schemas.openxmlformats.org/officeDocument/2006/relationships/image" Target="../media/image10.png"/><Relationship Id="rId5" Type="http://schemas.openxmlformats.org/officeDocument/2006/relationships/diagramColors" Target="../diagrams/colors20.xml"/><Relationship Id="rId10" Type="http://schemas.openxmlformats.org/officeDocument/2006/relationships/image" Target="../media/image9.png"/><Relationship Id="rId4" Type="http://schemas.openxmlformats.org/officeDocument/2006/relationships/diagramQuickStyle" Target="../diagrams/quickStyle20.xml"/><Relationship Id="rId9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685800" y="2130425"/>
          <a:ext cx="7772400" cy="1470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xmlns="" val="63339098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System modeling</a:t>
            </a:r>
          </a:p>
          <a:p>
            <a:r>
              <a:rPr lang="en-US" b="1" dirty="0" smtClean="0"/>
              <a:t>Requirement Modeling</a:t>
            </a:r>
          </a:p>
          <a:p>
            <a:pPr lvl="1"/>
            <a:r>
              <a:rPr lang="en-US" b="1" dirty="0"/>
              <a:t>u</a:t>
            </a:r>
            <a:r>
              <a:rPr lang="en-US" b="1" dirty="0" smtClean="0"/>
              <a:t>se-case diagram</a:t>
            </a:r>
          </a:p>
          <a:p>
            <a:pPr lvl="1"/>
            <a:r>
              <a:rPr lang="en-US" b="1" dirty="0"/>
              <a:t>a</a:t>
            </a:r>
            <a:r>
              <a:rPr lang="en-US" b="1" dirty="0" smtClean="0"/>
              <a:t>ctivity diagram</a:t>
            </a:r>
            <a:endParaRPr lang="en-US" b="1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98899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xmlns="" val="780526982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16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7924800" cy="4800600"/>
          </a:xfrm>
        </p:spPr>
        <p:txBody>
          <a:bodyPr/>
          <a:lstStyle/>
          <a:p>
            <a:pPr eaLnBrk="1" hangingPunct="1">
              <a:defRPr/>
            </a:pPr>
            <a:r>
              <a:rPr lang="en-US" sz="3000" b="1" dirty="0" smtClean="0">
                <a:solidFill>
                  <a:schemeClr val="accent3">
                    <a:lumMod val="50000"/>
                  </a:schemeClr>
                </a:solidFill>
              </a:rPr>
              <a:t>Requirement modeling</a:t>
            </a:r>
            <a:endParaRPr lang="en-US" sz="2600" dirty="0">
              <a:solidFill>
                <a:schemeClr val="accent3">
                  <a:lumMod val="50000"/>
                </a:schemeClr>
              </a:solidFill>
            </a:endParaRPr>
          </a:p>
          <a:p>
            <a:pPr lvl="1">
              <a:defRPr/>
            </a:pPr>
            <a:r>
              <a:rPr lang="en-US" sz="2200" b="1" dirty="0">
                <a:solidFill>
                  <a:schemeClr val="accent3">
                    <a:lumMod val="50000"/>
                  </a:schemeClr>
                </a:solidFill>
              </a:rPr>
              <a:t>u</a:t>
            </a:r>
            <a:r>
              <a:rPr lang="en-US" sz="2200" b="1" dirty="0" smtClean="0">
                <a:solidFill>
                  <a:schemeClr val="accent3">
                    <a:lumMod val="50000"/>
                  </a:schemeClr>
                </a:solidFill>
              </a:rPr>
              <a:t>se-case diagram</a:t>
            </a:r>
          </a:p>
          <a:p>
            <a:pPr lvl="1">
              <a:defRPr/>
            </a:pPr>
            <a:r>
              <a:rPr lang="en-US" sz="2200" b="1" dirty="0">
                <a:solidFill>
                  <a:schemeClr val="accent3">
                    <a:lumMod val="50000"/>
                  </a:schemeClr>
                </a:solidFill>
              </a:rPr>
              <a:t>a</a:t>
            </a:r>
            <a:r>
              <a:rPr lang="en-US" sz="2200" b="1" dirty="0" smtClean="0">
                <a:solidFill>
                  <a:schemeClr val="accent3">
                    <a:lumMod val="50000"/>
                  </a:schemeClr>
                </a:solidFill>
              </a:rPr>
              <a:t>ctivity diagram</a:t>
            </a:r>
          </a:p>
          <a:p>
            <a:pPr eaLnBrk="1" hangingPunct="1">
              <a:defRPr/>
            </a:pPr>
            <a:r>
              <a:rPr lang="en-US" sz="3000" b="1" dirty="0"/>
              <a:t>Content </a:t>
            </a:r>
            <a:r>
              <a:rPr lang="en-US" sz="3000" b="1" dirty="0" smtClean="0"/>
              <a:t>modeling</a:t>
            </a:r>
          </a:p>
          <a:p>
            <a:pPr eaLnBrk="1" hangingPunct="1">
              <a:defRPr/>
            </a:pPr>
            <a:r>
              <a:rPr lang="en-US" sz="3000" b="1" dirty="0" smtClean="0"/>
              <a:t>Navigation modeling</a:t>
            </a:r>
            <a:endParaRPr lang="en-US" sz="3000" b="1" dirty="0"/>
          </a:p>
          <a:p>
            <a:pPr eaLnBrk="1" hangingPunct="1">
              <a:defRPr/>
            </a:pPr>
            <a:r>
              <a:rPr lang="en-US" sz="3000" b="1" dirty="0" smtClean="0"/>
              <a:t>Presentation modeling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6984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xmlns="" val="239521230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16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8153400" cy="48006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000" b="1" dirty="0"/>
              <a:t>The </a:t>
            </a:r>
            <a:r>
              <a:rPr lang="en-US" sz="3000" b="1" dirty="0">
                <a:solidFill>
                  <a:srgbClr val="FF0000"/>
                </a:solidFill>
              </a:rPr>
              <a:t>information</a:t>
            </a:r>
            <a:r>
              <a:rPr lang="en-US" sz="3000" b="1" dirty="0"/>
              <a:t> provided by a web application is one of the most important factors for the </a:t>
            </a:r>
            <a:r>
              <a:rPr lang="en-US" sz="3000" b="1" dirty="0" smtClean="0">
                <a:solidFill>
                  <a:srgbClr val="FF0000"/>
                </a:solidFill>
              </a:rPr>
              <a:t>success</a:t>
            </a:r>
            <a:r>
              <a:rPr lang="en-US" sz="3000" b="1" dirty="0" smtClean="0"/>
              <a:t> </a:t>
            </a:r>
            <a:r>
              <a:rPr lang="en-US" sz="3000" b="1" dirty="0"/>
              <a:t>of that </a:t>
            </a:r>
            <a:r>
              <a:rPr lang="en-US" sz="3000" b="1" dirty="0" smtClean="0"/>
              <a:t>application</a:t>
            </a:r>
          </a:p>
          <a:p>
            <a:pPr eaLnBrk="1" hangingPunct="1">
              <a:defRPr/>
            </a:pPr>
            <a:r>
              <a:rPr lang="en-US" sz="3000" b="1" dirty="0" smtClean="0"/>
              <a:t>Content modeling </a:t>
            </a:r>
            <a:r>
              <a:rPr lang="en-US" sz="3000" b="1" dirty="0" smtClean="0">
                <a:solidFill>
                  <a:srgbClr val="FF0000"/>
                </a:solidFill>
              </a:rPr>
              <a:t>aims</a:t>
            </a:r>
            <a:r>
              <a:rPr lang="en-US" sz="3000" b="1" dirty="0" smtClean="0"/>
              <a:t> at modeling the information requirements of a web application</a:t>
            </a:r>
          </a:p>
          <a:p>
            <a:pPr lvl="1">
              <a:defRPr/>
            </a:pPr>
            <a:r>
              <a:rPr lang="en-US" sz="2600" b="1" dirty="0" smtClean="0"/>
              <a:t>diagraming the </a:t>
            </a:r>
            <a:r>
              <a:rPr lang="en-US" sz="2600" b="1" dirty="0" smtClean="0">
                <a:solidFill>
                  <a:srgbClr val="FF0000"/>
                </a:solidFill>
              </a:rPr>
              <a:t>structural and behavioral </a:t>
            </a:r>
            <a:r>
              <a:rPr lang="en-US" sz="2600" b="1" dirty="0" smtClean="0"/>
              <a:t>aspects of the information</a:t>
            </a:r>
          </a:p>
          <a:p>
            <a:pPr lvl="1">
              <a:defRPr/>
            </a:pPr>
            <a:r>
              <a:rPr lang="en-US" sz="2600" b="1" dirty="0"/>
              <a:t>i</a:t>
            </a:r>
            <a:r>
              <a:rPr lang="en-US" sz="2600" b="1" dirty="0" smtClean="0"/>
              <a:t>gnores the </a:t>
            </a:r>
            <a:r>
              <a:rPr lang="en-US" sz="2600" b="1" dirty="0" smtClean="0">
                <a:solidFill>
                  <a:srgbClr val="FF0000"/>
                </a:solidFill>
              </a:rPr>
              <a:t>navigationa</a:t>
            </a:r>
            <a:r>
              <a:rPr lang="en-US" sz="2600" b="1" dirty="0">
                <a:solidFill>
                  <a:srgbClr val="FF0000"/>
                </a:solidFill>
              </a:rPr>
              <a:t>l</a:t>
            </a:r>
            <a:r>
              <a:rPr lang="en-US" sz="2600" b="1" dirty="0" smtClean="0"/>
              <a:t> information </a:t>
            </a:r>
            <a:endParaRPr lang="en-US" sz="2600" b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9699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xmlns="" val="3560322285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16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8153400" cy="48006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b="1" dirty="0" smtClean="0"/>
              <a:t>Key models</a:t>
            </a:r>
          </a:p>
          <a:p>
            <a:pPr lvl="1">
              <a:defRPr/>
            </a:pPr>
            <a:r>
              <a:rPr lang="en-US" b="1" dirty="0" smtClean="0">
                <a:solidFill>
                  <a:srgbClr val="FF0000"/>
                </a:solidFill>
              </a:rPr>
              <a:t>Class diagram: </a:t>
            </a:r>
            <a:r>
              <a:rPr lang="en-US" b="1" dirty="0" smtClean="0"/>
              <a:t>to model the structural aspects of information</a:t>
            </a:r>
          </a:p>
          <a:p>
            <a:pPr lvl="1">
              <a:defRPr/>
            </a:pPr>
            <a:r>
              <a:rPr lang="en-US" b="1" dirty="0" smtClean="0">
                <a:solidFill>
                  <a:srgbClr val="FF0000"/>
                </a:solidFill>
              </a:rPr>
              <a:t>State machine diagram: </a:t>
            </a:r>
            <a:r>
              <a:rPr lang="en-US" b="1" dirty="0" smtClean="0"/>
              <a:t>to model behavioral aspects of information</a:t>
            </a:r>
            <a:endParaRPr lang="en-US" b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33963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xmlns="" val="252068652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16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8153400" cy="48006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b="1" dirty="0" smtClean="0"/>
              <a:t>Class diagram describes the structure of a system by</a:t>
            </a:r>
          </a:p>
          <a:p>
            <a:pPr lvl="1">
              <a:defRPr/>
            </a:pPr>
            <a:r>
              <a:rPr lang="en-US" b="1" dirty="0"/>
              <a:t>s</a:t>
            </a:r>
            <a:r>
              <a:rPr lang="en-US" b="1" dirty="0" smtClean="0"/>
              <a:t>ystem’s </a:t>
            </a:r>
            <a:r>
              <a:rPr lang="en-US" b="1" dirty="0" smtClean="0">
                <a:solidFill>
                  <a:srgbClr val="FF0000"/>
                </a:solidFill>
              </a:rPr>
              <a:t>classes</a:t>
            </a:r>
          </a:p>
          <a:p>
            <a:pPr lvl="1">
              <a:defRPr/>
            </a:pPr>
            <a:r>
              <a:rPr lang="en-US" b="1" dirty="0"/>
              <a:t>c</a:t>
            </a:r>
            <a:r>
              <a:rPr lang="en-US" b="1" dirty="0" smtClean="0"/>
              <a:t>lass </a:t>
            </a:r>
            <a:r>
              <a:rPr lang="en-US" b="1" dirty="0" smtClean="0">
                <a:solidFill>
                  <a:srgbClr val="FF0000"/>
                </a:solidFill>
              </a:rPr>
              <a:t>attributes </a:t>
            </a:r>
          </a:p>
          <a:p>
            <a:pPr lvl="1">
              <a:defRPr/>
            </a:pPr>
            <a:r>
              <a:rPr lang="en-US" b="1" dirty="0">
                <a:solidFill>
                  <a:srgbClr val="FF0000"/>
                </a:solidFill>
              </a:rPr>
              <a:t>o</a:t>
            </a:r>
            <a:r>
              <a:rPr lang="en-US" b="1" dirty="0" smtClean="0">
                <a:solidFill>
                  <a:srgbClr val="FF0000"/>
                </a:solidFill>
              </a:rPr>
              <a:t>perations</a:t>
            </a:r>
            <a:r>
              <a:rPr lang="en-US" b="1" dirty="0" smtClean="0"/>
              <a:t> (methods)</a:t>
            </a:r>
          </a:p>
          <a:p>
            <a:pPr lvl="1">
              <a:defRPr/>
            </a:pPr>
            <a:r>
              <a:rPr lang="en-US" b="1" dirty="0">
                <a:solidFill>
                  <a:srgbClr val="FF0000"/>
                </a:solidFill>
              </a:rPr>
              <a:t>r</a:t>
            </a:r>
            <a:r>
              <a:rPr lang="en-US" b="1" dirty="0" smtClean="0">
                <a:solidFill>
                  <a:srgbClr val="FF0000"/>
                </a:solidFill>
              </a:rPr>
              <a:t>elationship</a:t>
            </a:r>
            <a:r>
              <a:rPr lang="en-US" b="1" dirty="0" smtClean="0"/>
              <a:t> among objects</a:t>
            </a:r>
            <a:endParaRPr lang="en-US" b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4688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xmlns="" val="150449027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16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8153400" cy="48006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b="1" dirty="0" smtClean="0"/>
              <a:t>Elements of a class diagram:</a:t>
            </a:r>
          </a:p>
          <a:p>
            <a:pPr eaLnBrk="1" hangingPunct="1">
              <a:defRPr/>
            </a:pPr>
            <a:r>
              <a:rPr lang="en-US" b="1" dirty="0"/>
              <a:t>c</a:t>
            </a:r>
            <a:r>
              <a:rPr lang="en-US" b="1" dirty="0" smtClean="0"/>
              <a:t>lass:</a:t>
            </a:r>
          </a:p>
          <a:p>
            <a:pPr lvl="1">
              <a:defRPr/>
            </a:pPr>
            <a:r>
              <a:rPr lang="en-US" b="1" dirty="0"/>
              <a:t>c</a:t>
            </a:r>
            <a:r>
              <a:rPr lang="en-US" b="1" dirty="0" smtClean="0"/>
              <a:t>lass is represented by a</a:t>
            </a:r>
            <a:r>
              <a:rPr lang="en-US" b="1" dirty="0" smtClean="0">
                <a:solidFill>
                  <a:srgbClr val="FF0000"/>
                </a:solidFill>
              </a:rPr>
              <a:t> rectangle </a:t>
            </a:r>
            <a:r>
              <a:rPr lang="en-US" b="1" dirty="0" smtClean="0"/>
              <a:t>with three compartments</a:t>
            </a:r>
          </a:p>
          <a:p>
            <a:pPr lvl="2">
              <a:defRPr/>
            </a:pPr>
            <a:r>
              <a:rPr lang="en-US" b="1" dirty="0"/>
              <a:t>n</a:t>
            </a:r>
            <a:r>
              <a:rPr lang="en-US" b="1" dirty="0" smtClean="0"/>
              <a:t>ame</a:t>
            </a:r>
          </a:p>
          <a:p>
            <a:pPr lvl="2">
              <a:defRPr/>
            </a:pPr>
            <a:r>
              <a:rPr lang="en-US" b="1" dirty="0"/>
              <a:t>a</a:t>
            </a:r>
            <a:r>
              <a:rPr lang="en-US" b="1" dirty="0" smtClean="0"/>
              <a:t>ttributes</a:t>
            </a:r>
          </a:p>
          <a:p>
            <a:pPr lvl="2">
              <a:defRPr/>
            </a:pPr>
            <a:r>
              <a:rPr lang="en-US" b="1" dirty="0" smtClean="0"/>
              <a:t>methods</a:t>
            </a: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3733800" y="3830743"/>
            <a:ext cx="2514600" cy="11339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3733800" y="4214336"/>
            <a:ext cx="2514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733800" y="4531415"/>
            <a:ext cx="2514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114800" y="3868915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Class name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128052" y="4214336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</a:t>
            </a:r>
            <a:r>
              <a:rPr lang="en-US" b="1" dirty="0" smtClean="0"/>
              <a:t>ttributes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114800" y="4595336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</a:t>
            </a:r>
            <a:r>
              <a:rPr lang="en-US" b="1" dirty="0" smtClean="0"/>
              <a:t>ethods</a:t>
            </a:r>
            <a:endParaRPr lang="en-US" b="1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6730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xmlns="" val="390799108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16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8153400" cy="48006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b="1" dirty="0" smtClean="0"/>
              <a:t>Elements of a class diagram:</a:t>
            </a:r>
          </a:p>
          <a:p>
            <a:pPr eaLnBrk="1" hangingPunct="1">
              <a:defRPr/>
            </a:pPr>
            <a:r>
              <a:rPr lang="en-US" b="1" dirty="0" smtClean="0"/>
              <a:t>Adding attributes:</a:t>
            </a:r>
          </a:p>
          <a:p>
            <a:pPr lvl="1">
              <a:defRPr/>
            </a:pPr>
            <a:r>
              <a:rPr lang="en-US" b="1" dirty="0"/>
              <a:t>a</a:t>
            </a:r>
            <a:r>
              <a:rPr lang="en-US" b="1" dirty="0" smtClean="0"/>
              <a:t>n </a:t>
            </a:r>
            <a:r>
              <a:rPr lang="en-US" b="1" dirty="0"/>
              <a:t>attribute </a:t>
            </a:r>
            <a:r>
              <a:rPr lang="en-US" b="1" dirty="0">
                <a:solidFill>
                  <a:srgbClr val="FF0000"/>
                </a:solidFill>
              </a:rPr>
              <a:t>describes</a:t>
            </a:r>
            <a:r>
              <a:rPr lang="en-US" b="1" dirty="0"/>
              <a:t> a piece of information that an object </a:t>
            </a:r>
            <a:r>
              <a:rPr lang="en-US" b="1" dirty="0" smtClean="0"/>
              <a:t>owns</a:t>
            </a:r>
          </a:p>
          <a:p>
            <a:pPr lvl="2">
              <a:defRPr/>
            </a:pPr>
            <a:r>
              <a:rPr lang="en-US" b="1" dirty="0"/>
              <a:t>s</a:t>
            </a:r>
            <a:r>
              <a:rPr lang="en-US" b="1" dirty="0" smtClean="0"/>
              <a:t>pecified by name</a:t>
            </a:r>
          </a:p>
          <a:p>
            <a:pPr lvl="2">
              <a:defRPr/>
            </a:pPr>
            <a:r>
              <a:rPr lang="en-US" b="1" dirty="0" smtClean="0"/>
              <a:t>kind </a:t>
            </a:r>
            <a:r>
              <a:rPr lang="en-US" b="1" dirty="0"/>
              <a:t>(data type)</a:t>
            </a:r>
          </a:p>
          <a:p>
            <a:pPr lvl="2">
              <a:defRPr/>
            </a:pPr>
            <a:r>
              <a:rPr lang="en-US" b="1" dirty="0" smtClean="0"/>
              <a:t>visibility (+, - , #)</a:t>
            </a:r>
          </a:p>
          <a:p>
            <a:pPr lvl="2">
              <a:defRPr/>
            </a:pPr>
            <a:r>
              <a:rPr lang="en-US" b="1" dirty="0"/>
              <a:t>d</a:t>
            </a:r>
            <a:r>
              <a:rPr lang="en-US" b="1" dirty="0" smtClean="0"/>
              <a:t>efault value</a:t>
            </a:r>
          </a:p>
          <a:p>
            <a:pPr lvl="2">
              <a:defRPr/>
            </a:pPr>
            <a:r>
              <a:rPr lang="en-US" b="1" dirty="0" smtClean="0"/>
              <a:t>visibility  name : type= default value</a:t>
            </a:r>
          </a:p>
          <a:p>
            <a:pPr lvl="3">
              <a:defRPr/>
            </a:pPr>
            <a:r>
              <a:rPr lang="en-US" b="1" dirty="0" smtClean="0">
                <a:solidFill>
                  <a:srgbClr val="FF0000"/>
                </a:solidFill>
              </a:rPr>
              <a:t>+ name : string = ‘</a:t>
            </a:r>
            <a:r>
              <a:rPr lang="en-US" b="1" dirty="0" err="1" smtClean="0">
                <a:solidFill>
                  <a:srgbClr val="FF0000"/>
                </a:solidFill>
              </a:rPr>
              <a:t>ali</a:t>
            </a:r>
            <a:r>
              <a:rPr lang="en-US" b="1" dirty="0" smtClean="0">
                <a:solidFill>
                  <a:srgbClr val="FF0000"/>
                </a:solidFill>
              </a:rPr>
              <a:t>’ {maximum 25 characters}</a:t>
            </a:r>
          </a:p>
          <a:p>
            <a:pPr lvl="2">
              <a:defRPr/>
            </a:pPr>
            <a:endParaRPr lang="en-US" b="1" dirty="0" smtClean="0"/>
          </a:p>
        </p:txBody>
      </p:sp>
      <p:sp>
        <p:nvSpPr>
          <p:cNvPr id="6" name="Rectangle 5"/>
          <p:cNvSpPr/>
          <p:nvPr/>
        </p:nvSpPr>
        <p:spPr>
          <a:xfrm>
            <a:off x="5874026" y="3429000"/>
            <a:ext cx="2438400" cy="1981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477000" y="3442253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users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061214" y="3865602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+ name : String</a:t>
            </a:r>
            <a:endParaRPr lang="en-US" b="1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5874026" y="3811585"/>
            <a:ext cx="2438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034709" y="4202668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+ email : String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6024770" y="45720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+ password : String</a:t>
            </a:r>
            <a:endParaRPr lang="en-US" b="1" dirty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5874026" y="4955449"/>
            <a:ext cx="2438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477000" y="4972879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methods</a:t>
            </a:r>
            <a:endParaRPr lang="en-US" b="1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9713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3" grpId="0"/>
      <p:bldP spid="18" grpId="0"/>
      <p:bldP spid="19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xmlns="" val="34785638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16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8153400" cy="48006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b="1" dirty="0" smtClean="0"/>
              <a:t>Elements of a class diagram:</a:t>
            </a:r>
          </a:p>
          <a:p>
            <a:pPr eaLnBrk="1" hangingPunct="1">
              <a:defRPr/>
            </a:pPr>
            <a:r>
              <a:rPr lang="en-US" b="1" dirty="0" smtClean="0"/>
              <a:t>Adding methods </a:t>
            </a:r>
            <a:r>
              <a:rPr lang="en-US" b="1" dirty="0" smtClean="0">
                <a:solidFill>
                  <a:srgbClr val="FF0000"/>
                </a:solidFill>
              </a:rPr>
              <a:t>(functions):</a:t>
            </a:r>
          </a:p>
          <a:p>
            <a:pPr lvl="1">
              <a:defRPr/>
            </a:pPr>
            <a:r>
              <a:rPr lang="en-US" b="1" dirty="0" smtClean="0">
                <a:solidFill>
                  <a:srgbClr val="FF0000"/>
                </a:solidFill>
              </a:rPr>
              <a:t>behaviors</a:t>
            </a:r>
            <a:r>
              <a:rPr lang="en-US" b="1" dirty="0" smtClean="0"/>
              <a:t> (things objects can do or can be done with them)</a:t>
            </a:r>
          </a:p>
          <a:p>
            <a:pPr lvl="2">
              <a:defRPr/>
            </a:pPr>
            <a:r>
              <a:rPr lang="en-US" b="1" dirty="0" smtClean="0"/>
              <a:t>name</a:t>
            </a:r>
          </a:p>
          <a:p>
            <a:pPr lvl="2">
              <a:defRPr/>
            </a:pPr>
            <a:r>
              <a:rPr lang="en-US" b="1" dirty="0" smtClean="0"/>
              <a:t>arguments</a:t>
            </a:r>
            <a:endParaRPr lang="en-US" b="1" dirty="0"/>
          </a:p>
          <a:p>
            <a:pPr lvl="2">
              <a:defRPr/>
            </a:pPr>
            <a:r>
              <a:rPr lang="en-US" b="1" dirty="0" smtClean="0"/>
              <a:t>visibility (+, - , #)</a:t>
            </a:r>
          </a:p>
          <a:p>
            <a:pPr lvl="2">
              <a:defRPr/>
            </a:pPr>
            <a:r>
              <a:rPr lang="en-US" b="1" dirty="0"/>
              <a:t>r</a:t>
            </a:r>
            <a:r>
              <a:rPr lang="en-US" b="1" dirty="0" smtClean="0"/>
              <a:t>eturn value</a:t>
            </a:r>
          </a:p>
          <a:p>
            <a:pPr lvl="2">
              <a:defRPr/>
            </a:pPr>
            <a:r>
              <a:rPr lang="en-US" b="1" dirty="0" smtClean="0"/>
              <a:t>visibility name (</a:t>
            </a:r>
            <a:r>
              <a:rPr lang="en-US" b="1" dirty="0" err="1" smtClean="0"/>
              <a:t>argument_name:type</a:t>
            </a:r>
            <a:r>
              <a:rPr lang="en-US" b="1" dirty="0" smtClean="0"/>
              <a:t>): </a:t>
            </a:r>
            <a:r>
              <a:rPr lang="en-US" b="1" dirty="0" err="1" smtClean="0"/>
              <a:t>return_value</a:t>
            </a:r>
            <a:endParaRPr lang="en-US" b="1" dirty="0" smtClean="0"/>
          </a:p>
          <a:p>
            <a:pPr lvl="3">
              <a:defRPr/>
            </a:pPr>
            <a:r>
              <a:rPr lang="en-US" b="1" dirty="0" smtClean="0">
                <a:solidFill>
                  <a:srgbClr val="FF0000"/>
                </a:solidFill>
              </a:rPr>
              <a:t>+ </a:t>
            </a:r>
            <a:r>
              <a:rPr lang="en-US" b="1" dirty="0" err="1" smtClean="0">
                <a:solidFill>
                  <a:srgbClr val="FF0000"/>
                </a:solidFill>
              </a:rPr>
              <a:t>userLogin</a:t>
            </a:r>
            <a:r>
              <a:rPr lang="en-US" b="1" dirty="0" smtClean="0">
                <a:solidFill>
                  <a:srgbClr val="FF0000"/>
                </a:solidFill>
              </a:rPr>
              <a:t>(</a:t>
            </a:r>
            <a:r>
              <a:rPr lang="en-US" b="1" dirty="0" err="1" smtClean="0">
                <a:solidFill>
                  <a:srgbClr val="FF0000"/>
                </a:solidFill>
              </a:rPr>
              <a:t>email:string</a:t>
            </a:r>
            <a:r>
              <a:rPr lang="en-US" b="1" dirty="0" smtClean="0">
                <a:solidFill>
                  <a:srgbClr val="FF0000"/>
                </a:solidFill>
              </a:rPr>
              <a:t>, </a:t>
            </a:r>
            <a:r>
              <a:rPr lang="en-US" b="1" dirty="0" err="1" smtClean="0">
                <a:solidFill>
                  <a:srgbClr val="FF0000"/>
                </a:solidFill>
              </a:rPr>
              <a:t>password:string</a:t>
            </a:r>
            <a:r>
              <a:rPr lang="en-US" b="1" dirty="0" smtClean="0">
                <a:solidFill>
                  <a:srgbClr val="FF0000"/>
                </a:solidFill>
              </a:rPr>
              <a:t>):null</a:t>
            </a:r>
          </a:p>
          <a:p>
            <a:pPr lvl="2">
              <a:defRPr/>
            </a:pPr>
            <a:endParaRPr lang="en-US" b="1" dirty="0" smtClean="0"/>
          </a:p>
        </p:txBody>
      </p:sp>
      <p:sp>
        <p:nvSpPr>
          <p:cNvPr id="6" name="Rectangle 5"/>
          <p:cNvSpPr/>
          <p:nvPr/>
        </p:nvSpPr>
        <p:spPr>
          <a:xfrm>
            <a:off x="4191000" y="3429000"/>
            <a:ext cx="4800600" cy="2133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493026" y="3442253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users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330687" y="3811585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attributes</a:t>
            </a:r>
            <a:endParaRPr lang="en-US" b="1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4191000" y="3811585"/>
            <a:ext cx="4800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191000" y="4234070"/>
            <a:ext cx="4800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247321" y="4280236"/>
            <a:ext cx="55195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- register(</a:t>
            </a:r>
            <a:r>
              <a:rPr lang="en-US" b="1" dirty="0" err="1" smtClean="0"/>
              <a:t>name:string</a:t>
            </a:r>
            <a:r>
              <a:rPr lang="en-US" b="1" dirty="0" smtClean="0"/>
              <a:t>, </a:t>
            </a:r>
            <a:r>
              <a:rPr lang="en-US" b="1" dirty="0" err="1" smtClean="0"/>
              <a:t>email:string,password:string</a:t>
            </a:r>
            <a:r>
              <a:rPr lang="en-US" b="1" dirty="0" smtClean="0"/>
              <a:t>):</a:t>
            </a:r>
            <a:r>
              <a:rPr lang="en-US" b="1" dirty="0" err="1" smtClean="0"/>
              <a:t>bool</a:t>
            </a:r>
            <a:r>
              <a:rPr lang="en-US" b="1" dirty="0" smtClean="0"/>
              <a:t>                             </a:t>
            </a:r>
            <a:endParaRPr lang="en-US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4191000" y="5008602"/>
            <a:ext cx="4605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- login(</a:t>
            </a:r>
            <a:r>
              <a:rPr lang="en-US" b="1" dirty="0" err="1" smtClean="0"/>
              <a:t>email:string</a:t>
            </a:r>
            <a:r>
              <a:rPr lang="en-US" b="1" dirty="0" smtClean="0"/>
              <a:t>, </a:t>
            </a:r>
            <a:r>
              <a:rPr lang="en-US" b="1" dirty="0" err="1" smtClean="0"/>
              <a:t>password:string</a:t>
            </a:r>
            <a:r>
              <a:rPr lang="en-US" b="1" dirty="0" smtClean="0"/>
              <a:t>):</a:t>
            </a:r>
            <a:r>
              <a:rPr lang="en-US" b="1" dirty="0" err="1" smtClean="0"/>
              <a:t>bool</a:t>
            </a:r>
            <a:r>
              <a:rPr lang="en-US" b="1" dirty="0" smtClean="0"/>
              <a:t>                               </a:t>
            </a:r>
            <a:endParaRPr lang="en-US" b="1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4764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3" grpId="0"/>
      <p:bldP spid="22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xmlns="" val="4287861014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16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8153400" cy="48006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b="1" dirty="0" smtClean="0"/>
              <a:t>Elements of a class diagram:</a:t>
            </a:r>
          </a:p>
          <a:p>
            <a:pPr eaLnBrk="1" hangingPunct="1">
              <a:defRPr/>
            </a:pPr>
            <a:r>
              <a:rPr lang="en-US" b="1" dirty="0" smtClean="0"/>
              <a:t>Association </a:t>
            </a:r>
          </a:p>
          <a:p>
            <a:pPr lvl="1">
              <a:defRPr/>
            </a:pPr>
            <a:r>
              <a:rPr lang="en-US" b="1" dirty="0" smtClean="0"/>
              <a:t>relationship between classes</a:t>
            </a:r>
          </a:p>
          <a:p>
            <a:pPr lvl="2">
              <a:defRPr/>
            </a:pPr>
            <a:r>
              <a:rPr lang="en-US" b="1" dirty="0"/>
              <a:t>n</a:t>
            </a:r>
            <a:r>
              <a:rPr lang="en-US" b="1" dirty="0" smtClean="0"/>
              <a:t>ame of relationship</a:t>
            </a:r>
          </a:p>
          <a:p>
            <a:pPr lvl="2">
              <a:defRPr/>
            </a:pPr>
            <a:r>
              <a:rPr lang="en-US" b="1" dirty="0"/>
              <a:t>d</a:t>
            </a:r>
            <a:r>
              <a:rPr lang="en-US" b="1" dirty="0" smtClean="0"/>
              <a:t>irection of relationship</a:t>
            </a:r>
          </a:p>
          <a:p>
            <a:pPr lvl="2">
              <a:defRPr/>
            </a:pPr>
            <a:endParaRPr lang="en-US" b="1" dirty="0" smtClean="0"/>
          </a:p>
        </p:txBody>
      </p:sp>
      <p:sp>
        <p:nvSpPr>
          <p:cNvPr id="9" name="Rectangle 8"/>
          <p:cNvSpPr/>
          <p:nvPr/>
        </p:nvSpPr>
        <p:spPr>
          <a:xfrm>
            <a:off x="1676400" y="4648200"/>
            <a:ext cx="16764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person</a:t>
            </a:r>
            <a:endParaRPr lang="en-US" b="1" dirty="0"/>
          </a:p>
        </p:txBody>
      </p:sp>
      <p:cxnSp>
        <p:nvCxnSpPr>
          <p:cNvPr id="11" name="Straight Connector 10"/>
          <p:cNvCxnSpPr>
            <a:stCxn id="9" idx="3"/>
          </p:cNvCxnSpPr>
          <p:nvPr/>
        </p:nvCxnSpPr>
        <p:spPr>
          <a:xfrm>
            <a:off x="3352800" y="5067300"/>
            <a:ext cx="1905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5257800" y="4648200"/>
            <a:ext cx="18288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car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3657600" y="46482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owns</a:t>
            </a:r>
            <a:endParaRPr lang="en-US" b="1" dirty="0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4419600" y="4841941"/>
            <a:ext cx="3810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51016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xmlns="" val="1719591745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16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8153400" cy="48006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b="1" dirty="0" smtClean="0"/>
              <a:t>Elements of a class diagram:</a:t>
            </a:r>
          </a:p>
          <a:p>
            <a:pPr eaLnBrk="1" hangingPunct="1">
              <a:defRPr/>
            </a:pPr>
            <a:r>
              <a:rPr lang="en-US" b="1" dirty="0" smtClean="0"/>
              <a:t>Association multiplicity </a:t>
            </a:r>
          </a:p>
          <a:p>
            <a:pPr lvl="1">
              <a:defRPr/>
            </a:pPr>
            <a:r>
              <a:rPr lang="en-US" b="1" dirty="0" smtClean="0"/>
              <a:t>How many objects participating in the relation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685800" y="3793435"/>
            <a:ext cx="16764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person</a:t>
            </a:r>
            <a:endParaRPr lang="en-US" b="1" dirty="0"/>
          </a:p>
        </p:txBody>
      </p:sp>
      <p:cxnSp>
        <p:nvCxnSpPr>
          <p:cNvPr id="11" name="Straight Connector 10"/>
          <p:cNvCxnSpPr>
            <a:stCxn id="9" idx="3"/>
          </p:cNvCxnSpPr>
          <p:nvPr/>
        </p:nvCxnSpPr>
        <p:spPr>
          <a:xfrm>
            <a:off x="2362200" y="4212535"/>
            <a:ext cx="3200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5562600" y="3813313"/>
            <a:ext cx="18288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car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3238500" y="3793435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owns</a:t>
            </a:r>
            <a:endParaRPr lang="en-US" b="1" dirty="0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3836504" y="4022755"/>
            <a:ext cx="3810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401957" y="3865530"/>
            <a:ext cx="80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1 .. 1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724400" y="386553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0</a:t>
            </a:r>
            <a:r>
              <a:rPr lang="en-US" b="1" dirty="0" smtClean="0"/>
              <a:t>..</a:t>
            </a:r>
            <a:r>
              <a:rPr lang="en-US" b="1" dirty="0"/>
              <a:t>*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66350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4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xmlns="" val="2496377004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16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8153400" cy="48006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b="1" dirty="0" smtClean="0"/>
              <a:t>Elements of a class diagram:</a:t>
            </a:r>
          </a:p>
          <a:p>
            <a:pPr eaLnBrk="1" hangingPunct="1">
              <a:defRPr/>
            </a:pPr>
            <a:r>
              <a:rPr lang="en-US" b="1" dirty="0" smtClean="0"/>
              <a:t>Aggregation relation</a:t>
            </a:r>
          </a:p>
          <a:p>
            <a:pPr lvl="1">
              <a:defRPr/>
            </a:pPr>
            <a:r>
              <a:rPr lang="en-US" b="1" dirty="0" smtClean="0"/>
              <a:t>class has features of another class plus some own features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191000"/>
            <a:ext cx="3867150" cy="87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12249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xmlns="" val="291139915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16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8153400" cy="48006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b="1" dirty="0" smtClean="0"/>
              <a:t>Elements of a class diagram:</a:t>
            </a:r>
          </a:p>
          <a:p>
            <a:pPr eaLnBrk="1" hangingPunct="1">
              <a:defRPr/>
            </a:pPr>
            <a:r>
              <a:rPr lang="en-US" b="1" dirty="0" smtClean="0"/>
              <a:t>Composition relation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048000"/>
            <a:ext cx="3867150" cy="87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5450" y="4340294"/>
            <a:ext cx="3771900" cy="75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42202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xmlns="" val="279656549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/>
          <p:cNvSpPr/>
          <p:nvPr/>
        </p:nvSpPr>
        <p:spPr>
          <a:xfrm>
            <a:off x="110978" y="1504535"/>
            <a:ext cx="1906661" cy="2057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15787" y="1504534"/>
            <a:ext cx="955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users</a:t>
            </a:r>
            <a:endParaRPr lang="en-US" sz="2400" b="1" dirty="0">
              <a:solidFill>
                <a:schemeClr val="bg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76200" y="1879361"/>
            <a:ext cx="57166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2887" y="1828800"/>
            <a:ext cx="297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- name : string 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-email : string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-password : string</a:t>
            </a:r>
            <a:endParaRPr lang="en-US" b="1" dirty="0">
              <a:solidFill>
                <a:schemeClr val="bg1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2752130"/>
            <a:ext cx="57166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9513" y="2707187"/>
            <a:ext cx="655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-register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-login</a:t>
            </a:r>
          </a:p>
          <a:p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08913" y="4742367"/>
            <a:ext cx="2021787" cy="1952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836540" y="4360757"/>
            <a:ext cx="571665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83703" y="4742367"/>
            <a:ext cx="2171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video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0" y="5005862"/>
            <a:ext cx="26280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-</a:t>
            </a:r>
            <a:r>
              <a:rPr lang="en-US" b="1" dirty="0" err="1" smtClean="0">
                <a:solidFill>
                  <a:schemeClr val="bg1"/>
                </a:solidFill>
              </a:rPr>
              <a:t>videoID</a:t>
            </a:r>
            <a:r>
              <a:rPr lang="en-US" b="1" dirty="0" smtClean="0">
                <a:solidFill>
                  <a:schemeClr val="bg1"/>
                </a:solidFill>
              </a:rPr>
              <a:t> : </a:t>
            </a:r>
            <a:r>
              <a:rPr lang="en-US" b="1" dirty="0" err="1" smtClean="0">
                <a:solidFill>
                  <a:schemeClr val="bg1"/>
                </a:solidFill>
              </a:rPr>
              <a:t>int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+</a:t>
            </a:r>
            <a:r>
              <a:rPr lang="en-US" b="1" dirty="0" err="1" smtClean="0">
                <a:solidFill>
                  <a:schemeClr val="bg1"/>
                </a:solidFill>
              </a:rPr>
              <a:t>videoTITLE</a:t>
            </a:r>
            <a:r>
              <a:rPr lang="en-US" b="1" dirty="0" smtClean="0">
                <a:solidFill>
                  <a:schemeClr val="bg1"/>
                </a:solidFill>
              </a:rPr>
              <a:t> : string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+</a:t>
            </a:r>
            <a:r>
              <a:rPr lang="en-US" b="1" dirty="0" err="1" smtClean="0">
                <a:solidFill>
                  <a:schemeClr val="bg1"/>
                </a:solidFill>
              </a:rPr>
              <a:t>videoDES</a:t>
            </a:r>
            <a:r>
              <a:rPr lang="en-US" b="1" dirty="0" smtClean="0">
                <a:solidFill>
                  <a:schemeClr val="bg1"/>
                </a:solidFill>
              </a:rPr>
              <a:t> : string</a:t>
            </a:r>
            <a:endParaRPr lang="en-US" b="1" dirty="0">
              <a:solidFill>
                <a:schemeClr val="bg1"/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0" y="5929192"/>
            <a:ext cx="57166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79513" y="5929192"/>
            <a:ext cx="13931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+upload()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+search()</a:t>
            </a:r>
          </a:p>
          <a:p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1" name="Flowchart: Decision 30"/>
          <p:cNvSpPr/>
          <p:nvPr/>
        </p:nvSpPr>
        <p:spPr>
          <a:xfrm>
            <a:off x="2054085" y="2824225"/>
            <a:ext cx="612915" cy="344627"/>
          </a:xfrm>
          <a:prstGeom prst="flowChartDecision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49" name="Straight Connector 2048"/>
          <p:cNvCxnSpPr/>
          <p:nvPr/>
        </p:nvCxnSpPr>
        <p:spPr>
          <a:xfrm flipV="1">
            <a:off x="2628070" y="2996538"/>
            <a:ext cx="457200" cy="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2" name="Straight Connector 2051"/>
          <p:cNvCxnSpPr/>
          <p:nvPr/>
        </p:nvCxnSpPr>
        <p:spPr>
          <a:xfrm>
            <a:off x="3060418" y="2996539"/>
            <a:ext cx="24852" cy="33651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4" name="Straight Connector 2053"/>
          <p:cNvCxnSpPr/>
          <p:nvPr/>
        </p:nvCxnSpPr>
        <p:spPr>
          <a:xfrm flipH="1">
            <a:off x="2130701" y="6390857"/>
            <a:ext cx="95456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5" name="TextBox 2054"/>
          <p:cNvSpPr txBox="1"/>
          <p:nvPr/>
        </p:nvSpPr>
        <p:spPr>
          <a:xfrm>
            <a:off x="2515430" y="2656014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</a:t>
            </a:r>
            <a:r>
              <a:rPr lang="en-US" b="1" dirty="0" smtClean="0"/>
              <a:t>..1</a:t>
            </a:r>
            <a:endParaRPr lang="en-US" b="1" dirty="0"/>
          </a:p>
        </p:txBody>
      </p:sp>
      <p:sp>
        <p:nvSpPr>
          <p:cNvPr id="2056" name="TextBox 2055"/>
          <p:cNvSpPr txBox="1"/>
          <p:nvPr/>
        </p:nvSpPr>
        <p:spPr>
          <a:xfrm>
            <a:off x="2171699" y="6390857"/>
            <a:ext cx="990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0..*</a:t>
            </a:r>
            <a:endParaRPr lang="en-US" b="1" dirty="0"/>
          </a:p>
        </p:txBody>
      </p:sp>
      <p:sp>
        <p:nvSpPr>
          <p:cNvPr id="2057" name="Footer Placeholder 205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Basharat</a:t>
            </a:r>
            <a:r>
              <a:rPr lang="en-US" dirty="0" smtClean="0"/>
              <a:t> </a:t>
            </a:r>
            <a:r>
              <a:rPr lang="en-US" dirty="0" err="1" smtClean="0"/>
              <a:t>Mahmood</a:t>
            </a:r>
            <a:r>
              <a:rPr lang="en-US" dirty="0" smtClean="0"/>
              <a:t>, Department of Computer </a:t>
            </a:r>
            <a:r>
              <a:rPr lang="en-US" dirty="0" err="1" smtClean="0"/>
              <a:t>Science,CIIT,Islamabad</a:t>
            </a:r>
            <a:r>
              <a:rPr lang="en-US" dirty="0" smtClean="0"/>
              <a:t>, Pakistan.</a:t>
            </a:r>
            <a:endParaRPr lang="en-US" dirty="0"/>
          </a:p>
        </p:txBody>
      </p:sp>
      <p:sp>
        <p:nvSpPr>
          <p:cNvPr id="2058" name="Slide Number Placeholder 205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2059" name="TextBox 2058"/>
          <p:cNvSpPr txBox="1"/>
          <p:nvPr/>
        </p:nvSpPr>
        <p:spPr>
          <a:xfrm>
            <a:off x="3085270" y="4321756"/>
            <a:ext cx="99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Register user </a:t>
            </a:r>
            <a:endParaRPr lang="en-US" b="1" dirty="0"/>
          </a:p>
        </p:txBody>
      </p:sp>
      <p:sp>
        <p:nvSpPr>
          <p:cNvPr id="2060" name="TextBox 2059"/>
          <p:cNvSpPr txBox="1"/>
          <p:nvPr/>
        </p:nvSpPr>
        <p:spPr>
          <a:xfrm>
            <a:off x="3052966" y="3960852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uploads</a:t>
            </a:r>
            <a:endParaRPr lang="en-US" b="1" dirty="0"/>
          </a:p>
        </p:txBody>
      </p:sp>
      <p:cxnSp>
        <p:nvCxnSpPr>
          <p:cNvPr id="2065" name="Straight Connector 2064"/>
          <p:cNvCxnSpPr/>
          <p:nvPr/>
        </p:nvCxnSpPr>
        <p:spPr>
          <a:xfrm>
            <a:off x="1064308" y="3581400"/>
            <a:ext cx="0" cy="11282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8" name="TextBox 2067"/>
          <p:cNvSpPr txBox="1"/>
          <p:nvPr/>
        </p:nvSpPr>
        <p:spPr>
          <a:xfrm>
            <a:off x="1128922" y="3600503"/>
            <a:ext cx="687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0..*</a:t>
            </a:r>
            <a:endParaRPr lang="en-US" b="1" dirty="0"/>
          </a:p>
        </p:txBody>
      </p:sp>
      <p:sp>
        <p:nvSpPr>
          <p:cNvPr id="2069" name="TextBox 2068"/>
          <p:cNvSpPr txBox="1"/>
          <p:nvPr/>
        </p:nvSpPr>
        <p:spPr>
          <a:xfrm>
            <a:off x="1070934" y="4373035"/>
            <a:ext cx="838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0..*</a:t>
            </a:r>
            <a:endParaRPr lang="en-US" b="1" dirty="0"/>
          </a:p>
        </p:txBody>
      </p:sp>
      <p:sp>
        <p:nvSpPr>
          <p:cNvPr id="2070" name="TextBox 2069"/>
          <p:cNvSpPr txBox="1"/>
          <p:nvPr/>
        </p:nvSpPr>
        <p:spPr>
          <a:xfrm>
            <a:off x="1064308" y="3960852"/>
            <a:ext cx="972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user</a:t>
            </a:r>
            <a:endParaRPr lang="en-US" b="1" dirty="0"/>
          </a:p>
        </p:txBody>
      </p:sp>
      <p:cxnSp>
        <p:nvCxnSpPr>
          <p:cNvPr id="2074" name="Straight Connector 2073"/>
          <p:cNvCxnSpPr/>
          <p:nvPr/>
        </p:nvCxnSpPr>
        <p:spPr>
          <a:xfrm>
            <a:off x="6705600" y="1637724"/>
            <a:ext cx="23622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6146" name="Straight Connector 816145"/>
          <p:cNvCxnSpPr/>
          <p:nvPr/>
        </p:nvCxnSpPr>
        <p:spPr>
          <a:xfrm>
            <a:off x="108913" y="5077307"/>
            <a:ext cx="202178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6149" name="Rectangle 816148"/>
          <p:cNvSpPr/>
          <p:nvPr/>
        </p:nvSpPr>
        <p:spPr>
          <a:xfrm>
            <a:off x="5716657" y="1569966"/>
            <a:ext cx="2170043" cy="10694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6150" name="TextBox 816149"/>
          <p:cNvSpPr txBox="1"/>
          <p:nvPr/>
        </p:nvSpPr>
        <p:spPr>
          <a:xfrm>
            <a:off x="6019800" y="1644134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Video Sharing</a:t>
            </a:r>
            <a:endParaRPr lang="en-US" b="1" dirty="0">
              <a:solidFill>
                <a:schemeClr val="bg1"/>
              </a:solidFill>
            </a:endParaRPr>
          </a:p>
        </p:txBody>
      </p:sp>
      <p:cxnSp>
        <p:nvCxnSpPr>
          <p:cNvPr id="816152" name="Straight Connector 816151"/>
          <p:cNvCxnSpPr/>
          <p:nvPr/>
        </p:nvCxnSpPr>
        <p:spPr>
          <a:xfrm>
            <a:off x="5734878" y="2003558"/>
            <a:ext cx="217004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6153" name="TextBox 816152"/>
          <p:cNvSpPr txBox="1"/>
          <p:nvPr/>
        </p:nvSpPr>
        <p:spPr>
          <a:xfrm>
            <a:off x="5716660" y="2201498"/>
            <a:ext cx="2360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-introduction : string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16157" name="Flowchart: Decision 816156"/>
          <p:cNvSpPr/>
          <p:nvPr/>
        </p:nvSpPr>
        <p:spPr>
          <a:xfrm>
            <a:off x="5410200" y="2003558"/>
            <a:ext cx="306457" cy="101139"/>
          </a:xfrm>
          <a:prstGeom prst="flowChartDecision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6159" name="Straight Connector 816158"/>
          <p:cNvCxnSpPr>
            <a:stCxn id="816157" idx="1"/>
          </p:cNvCxnSpPr>
          <p:nvPr/>
        </p:nvCxnSpPr>
        <p:spPr>
          <a:xfrm flipH="1" flipV="1">
            <a:off x="2036686" y="2054127"/>
            <a:ext cx="3373514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" name="TextBox 1023"/>
          <p:cNvSpPr txBox="1"/>
          <p:nvPr/>
        </p:nvSpPr>
        <p:spPr>
          <a:xfrm>
            <a:off x="2081005" y="1781533"/>
            <a:ext cx="727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0..*</a:t>
            </a:r>
            <a:endParaRPr lang="en-US" b="1" dirty="0"/>
          </a:p>
        </p:txBody>
      </p:sp>
      <p:sp>
        <p:nvSpPr>
          <p:cNvPr id="1025" name="TextBox 1024"/>
          <p:cNvSpPr txBox="1"/>
          <p:nvPr/>
        </p:nvSpPr>
        <p:spPr>
          <a:xfrm>
            <a:off x="4648200" y="1735366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1..1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907784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10" grpId="0"/>
      <p:bldP spid="14" grpId="0"/>
      <p:bldP spid="20" grpId="0" animBg="1"/>
      <p:bldP spid="23" grpId="0"/>
      <p:bldP spid="26" grpId="0"/>
      <p:bldP spid="30" grpId="0"/>
      <p:bldP spid="31" grpId="0" animBg="1"/>
      <p:bldP spid="2055" grpId="0"/>
      <p:bldP spid="2056" grpId="0"/>
      <p:bldP spid="2059" grpId="0"/>
      <p:bldP spid="2060" grpId="0"/>
      <p:bldP spid="2068" grpId="0"/>
      <p:bldP spid="2069" grpId="0"/>
      <p:bldP spid="2070" grpId="0"/>
      <p:bldP spid="816149" grpId="0" animBg="1"/>
      <p:bldP spid="816150" grpId="0"/>
      <p:bldP spid="816153" grpId="0"/>
      <p:bldP spid="816157" grpId="0" animBg="1"/>
      <p:bldP spid="1024" grpId="0"/>
      <p:bldP spid="10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xmlns="" val="15657358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2535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Use-case diagram : Conference Paper Submission System</a:t>
            </a:r>
          </a:p>
        </p:txBody>
      </p:sp>
      <p:pic>
        <p:nvPicPr>
          <p:cNvPr id="64516" name="Picture 3" descr="UseClassDiagram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891268"/>
            <a:ext cx="5181600" cy="459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321365" y="6488668"/>
            <a:ext cx="4343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dirty="0">
                <a:latin typeface="Times New Roman" pitchFamily="18" charset="0"/>
              </a:rPr>
              <a:t>Source: Web Engineering – </a:t>
            </a:r>
            <a:r>
              <a:rPr lang="en-US" dirty="0" err="1">
                <a:latin typeface="Times New Roman" pitchFamily="18" charset="0"/>
              </a:rPr>
              <a:t>Kappel</a:t>
            </a:r>
            <a:r>
              <a:rPr lang="en-US" dirty="0">
                <a:latin typeface="Times New Roman" pitchFamily="18" charset="0"/>
              </a:rPr>
              <a:t> et al.</a:t>
            </a:r>
          </a:p>
        </p:txBody>
      </p:sp>
    </p:spTree>
    <p:extLst>
      <p:ext uri="{BB962C8B-B14F-4D97-AF65-F5344CB8AC3E}">
        <p14:creationId xmlns:p14="http://schemas.microsoft.com/office/powerpoint/2010/main" xmlns="" val="3318940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xmlns="" val="949935976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8611" name="Picture 3" descr="ClassDiagram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828800"/>
            <a:ext cx="6477000" cy="437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739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04800" y="1295400"/>
            <a:ext cx="8305800" cy="682625"/>
          </a:xfrm>
        </p:spPr>
        <p:txBody>
          <a:bodyPr lIns="91440" tIns="45720" rIns="91440" bIns="45720"/>
          <a:lstStyle/>
          <a:p>
            <a:pPr eaLnBrk="1" hangingPunct="1">
              <a:defRPr/>
            </a:pPr>
            <a:r>
              <a:rPr lang="en-US" b="1" dirty="0" smtClean="0"/>
              <a:t>Conference Paper Submission System</a:t>
            </a:r>
          </a:p>
        </p:txBody>
      </p:sp>
      <p:sp>
        <p:nvSpPr>
          <p:cNvPr id="68613" name="Text Box 5"/>
          <p:cNvSpPr txBox="1">
            <a:spLocks noChangeArrowheads="1"/>
          </p:cNvSpPr>
          <p:nvPr/>
        </p:nvSpPr>
        <p:spPr bwMode="auto">
          <a:xfrm>
            <a:off x="152400" y="6017697"/>
            <a:ext cx="45339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 dirty="0">
                <a:latin typeface="Times New Roman" pitchFamily="18" charset="0"/>
              </a:rPr>
              <a:t>Source: </a:t>
            </a:r>
            <a:r>
              <a:rPr lang="en-US" dirty="0">
                <a:latin typeface="Times New Roman" pitchFamily="18" charset="0"/>
              </a:rPr>
              <a:t>Web Engineering – </a:t>
            </a:r>
            <a:r>
              <a:rPr lang="en-US" dirty="0" err="1">
                <a:latin typeface="Times New Roman" pitchFamily="18" charset="0"/>
              </a:rPr>
              <a:t>Kappel</a:t>
            </a:r>
            <a:r>
              <a:rPr lang="en-US" dirty="0">
                <a:latin typeface="Times New Roman" pitchFamily="18" charset="0"/>
              </a:rPr>
              <a:t> et al.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0039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xmlns="" val="3817185898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32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b="1" dirty="0" smtClean="0"/>
              <a:t>For </a:t>
            </a:r>
            <a:r>
              <a:rPr lang="en-US" b="1" dirty="0" smtClean="0">
                <a:solidFill>
                  <a:srgbClr val="FF0000"/>
                </a:solidFill>
              </a:rPr>
              <a:t>dynamic Web applications</a:t>
            </a:r>
            <a:r>
              <a:rPr lang="en-US" b="1" dirty="0" smtClean="0"/>
              <a:t>,  they depict important </a:t>
            </a:r>
            <a:r>
              <a:rPr lang="en-US" b="1" dirty="0" smtClean="0">
                <a:solidFill>
                  <a:srgbClr val="FF0000"/>
                </a:solidFill>
              </a:rPr>
              <a:t>states and events </a:t>
            </a:r>
            <a:r>
              <a:rPr lang="en-US" b="1" dirty="0" smtClean="0"/>
              <a:t>of objects, and how objects behave in response to an event (transitions)</a:t>
            </a:r>
          </a:p>
          <a:p>
            <a:pPr eaLnBrk="1" hangingPunct="1">
              <a:defRPr/>
            </a:pPr>
            <a:r>
              <a:rPr lang="en-US" b="1" dirty="0" smtClean="0"/>
              <a:t>Show the life-cycle of an object</a:t>
            </a:r>
          </a:p>
          <a:p>
            <a:pPr eaLnBrk="1" hangingPunct="1">
              <a:defRPr/>
            </a:pPr>
            <a:r>
              <a:rPr lang="en-US" b="1" dirty="0" smtClean="0"/>
              <a:t>Used only for state-dependent objects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1548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xmlns="" val="133730291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1683" name="Picture 3" descr="StateMachineDiagram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33600"/>
            <a:ext cx="7848600" cy="303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457200" y="4808365"/>
            <a:ext cx="39497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 dirty="0">
                <a:latin typeface="Times New Roman" pitchFamily="18" charset="0"/>
              </a:rPr>
              <a:t>Source: Web Engineering – </a:t>
            </a:r>
            <a:r>
              <a:rPr lang="en-US" i="1" dirty="0" err="1">
                <a:latin typeface="Times New Roman" pitchFamily="18" charset="0"/>
              </a:rPr>
              <a:t>Kappel</a:t>
            </a:r>
            <a:r>
              <a:rPr lang="en-US" i="1" dirty="0">
                <a:latin typeface="Times New Roman" pitchFamily="18" charset="0"/>
              </a:rPr>
              <a:t> et al.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762000" y="2514600"/>
            <a:ext cx="152400" cy="914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28600" y="21336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First state</a:t>
            </a:r>
            <a:endParaRPr lang="en-US" b="1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590800" y="1859914"/>
            <a:ext cx="152400" cy="156908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3886200" y="2318266"/>
            <a:ext cx="495300" cy="111073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505200" y="1948934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Third state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266122" y="1490582"/>
            <a:ext cx="1620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Second state</a:t>
            </a:r>
            <a:endParaRPr lang="en-US" b="1" dirty="0"/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5715000" y="1948934"/>
            <a:ext cx="76200" cy="55399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562600" y="1675248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Fourth state</a:t>
            </a:r>
            <a:endParaRPr lang="en-US" b="1" dirty="0"/>
          </a:p>
        </p:txBody>
      </p:sp>
      <p:cxnSp>
        <p:nvCxnSpPr>
          <p:cNvPr id="19" name="Straight Arrow Connector 18"/>
          <p:cNvCxnSpPr/>
          <p:nvPr/>
        </p:nvCxnSpPr>
        <p:spPr>
          <a:xfrm flipH="1" flipV="1">
            <a:off x="5753100" y="4991721"/>
            <a:ext cx="266700" cy="34227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715000" y="53340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Fifth state</a:t>
            </a:r>
            <a:endParaRPr lang="en-US" b="1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98818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2" grpId="0"/>
      <p:bldP spid="17" grpId="0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xmlns="" val="1585043425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32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b="1" dirty="0" smtClean="0"/>
              <a:t>Models how web-pages are</a:t>
            </a:r>
            <a:r>
              <a:rPr lang="en-US" b="1" dirty="0" smtClean="0">
                <a:solidFill>
                  <a:srgbClr val="FF0000"/>
                </a:solidFill>
              </a:rPr>
              <a:t> linked </a:t>
            </a:r>
            <a:r>
              <a:rPr lang="en-US" b="1" dirty="0" smtClean="0"/>
              <a:t>together</a:t>
            </a:r>
          </a:p>
          <a:p>
            <a:pPr lvl="1">
              <a:defRPr/>
            </a:pPr>
            <a:r>
              <a:rPr lang="en-US" b="1" dirty="0"/>
              <a:t>d</a:t>
            </a:r>
            <a:r>
              <a:rPr lang="en-US" b="1" dirty="0" smtClean="0"/>
              <a:t>efines the  structure of the hypertext</a:t>
            </a:r>
          </a:p>
          <a:p>
            <a:pPr lvl="2">
              <a:defRPr/>
            </a:pPr>
            <a:r>
              <a:rPr lang="en-US" b="1" dirty="0" smtClean="0"/>
              <a:t>Which classes of the content model can be visited by </a:t>
            </a:r>
            <a:r>
              <a:rPr lang="en-US" b="1" dirty="0" smtClean="0">
                <a:solidFill>
                  <a:srgbClr val="FF0000"/>
                </a:solidFill>
              </a:rPr>
              <a:t>navigation</a:t>
            </a:r>
          </a:p>
          <a:p>
            <a:pPr lvl="1">
              <a:defRPr/>
            </a:pPr>
            <a:r>
              <a:rPr lang="en-US" b="1" dirty="0" smtClean="0"/>
              <a:t>Content to navigation</a:t>
            </a:r>
          </a:p>
          <a:p>
            <a:pPr lvl="1">
              <a:defRPr/>
            </a:pPr>
            <a:r>
              <a:rPr lang="en-US" b="1" dirty="0"/>
              <a:t>http://uwe.pst.ifi.lmu.de/teachingTutorialNavigation.html</a:t>
            </a:r>
            <a:endParaRPr lang="en-US" b="1" dirty="0" smtClean="0"/>
          </a:p>
          <a:p>
            <a:pPr lvl="3">
              <a:defRPr/>
            </a:pPr>
            <a:endParaRPr lang="en-US" b="1" dirty="0" smtClean="0"/>
          </a:p>
          <a:p>
            <a:pPr lvl="1">
              <a:defRPr/>
            </a:pPr>
            <a:endParaRPr lang="en-US" b="1" dirty="0" smtClean="0"/>
          </a:p>
          <a:p>
            <a:pPr eaLnBrk="1" hangingPunct="1">
              <a:defRPr/>
            </a:pPr>
            <a:endParaRPr lang="en-US" b="1" dirty="0" smtClean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7679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xmlns="" val="1123937761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32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en-US" b="1" dirty="0" smtClean="0"/>
              <a:t>UWE navigation modeling</a:t>
            </a:r>
          </a:p>
          <a:p>
            <a:pPr lvl="1">
              <a:defRPr/>
            </a:pPr>
            <a:r>
              <a:rPr lang="en-US" b="1" dirty="0" err="1" smtClean="0"/>
              <a:t>navigationClass</a:t>
            </a:r>
            <a:endParaRPr lang="en-US" b="1" dirty="0" smtClean="0"/>
          </a:p>
          <a:p>
            <a:pPr lvl="1">
              <a:defRPr/>
            </a:pPr>
            <a:r>
              <a:rPr lang="en-US" b="1" dirty="0" smtClean="0"/>
              <a:t>menu</a:t>
            </a:r>
          </a:p>
          <a:p>
            <a:pPr lvl="1">
              <a:defRPr/>
            </a:pPr>
            <a:r>
              <a:rPr lang="en-US" b="1" dirty="0" smtClean="0"/>
              <a:t>Index</a:t>
            </a:r>
            <a:r>
              <a:rPr lang="en-US" b="1" dirty="0">
                <a:solidFill>
                  <a:srgbClr val="000000"/>
                </a:solidFill>
              </a:rPr>
              <a:t> </a:t>
            </a:r>
            <a:endParaRPr lang="en-US" b="1" dirty="0" smtClean="0">
              <a:solidFill>
                <a:srgbClr val="000000"/>
              </a:solidFill>
            </a:endParaRPr>
          </a:p>
          <a:p>
            <a:pPr lvl="1">
              <a:defRPr/>
            </a:pPr>
            <a:r>
              <a:rPr lang="en-US" b="1" dirty="0" smtClean="0">
                <a:solidFill>
                  <a:srgbClr val="000000"/>
                </a:solidFill>
              </a:rPr>
              <a:t>query</a:t>
            </a:r>
            <a:endParaRPr lang="en-US" b="1" dirty="0">
              <a:latin typeface="Arial"/>
            </a:endParaRPr>
          </a:p>
          <a:p>
            <a:pPr lvl="1">
              <a:defRPr/>
            </a:pPr>
            <a:r>
              <a:rPr lang="en-US" b="1" dirty="0" err="1" smtClean="0"/>
              <a:t>processClass</a:t>
            </a:r>
            <a:endParaRPr lang="en-US" b="1" dirty="0" smtClean="0"/>
          </a:p>
          <a:p>
            <a:pPr lvl="1">
              <a:defRPr/>
            </a:pPr>
            <a:r>
              <a:rPr lang="en-US" b="1" dirty="0" err="1" smtClean="0"/>
              <a:t>Processlink</a:t>
            </a:r>
            <a:endParaRPr lang="en-US" b="1" dirty="0"/>
          </a:p>
          <a:p>
            <a:pPr lvl="1">
              <a:defRPr/>
            </a:pPr>
            <a:r>
              <a:rPr lang="en-US" b="1" dirty="0" smtClean="0"/>
              <a:t>Navigation link</a:t>
            </a:r>
          </a:p>
          <a:p>
            <a:pPr lvl="1">
              <a:defRPr/>
            </a:pPr>
            <a:r>
              <a:rPr lang="en-US" b="1" dirty="0" smtClean="0"/>
              <a:t>External link</a:t>
            </a:r>
          </a:p>
          <a:p>
            <a:pPr lvl="1">
              <a:defRPr/>
            </a:pPr>
            <a:endParaRPr lang="en-US" b="1" dirty="0"/>
          </a:p>
          <a:p>
            <a:pPr eaLnBrk="1" hangingPunct="1">
              <a:defRPr/>
            </a:pPr>
            <a:endParaRPr lang="en-US" b="1" dirty="0" smtClean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3073" name="Picture 1" descr="navigationClas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41035" y="2276061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menu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17252" y="2604052"/>
            <a:ext cx="38100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index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55352" y="3130829"/>
            <a:ext cx="342900" cy="34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query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5705" y="3627363"/>
            <a:ext cx="284093" cy="284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processClass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58376" y="4167807"/>
            <a:ext cx="251789" cy="251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externalNode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58376" y="5449956"/>
            <a:ext cx="377687" cy="377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48453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xmlns="" val="284711029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600" b="1" dirty="0" smtClean="0"/>
              <a:t>Online video sharing:</a:t>
            </a:r>
          </a:p>
          <a:p>
            <a:r>
              <a:rPr lang="en-US" sz="3600" b="1" dirty="0" smtClean="0"/>
              <a:t>Home page</a:t>
            </a:r>
          </a:p>
          <a:p>
            <a:pPr lvl="1"/>
            <a:r>
              <a:rPr lang="en-US" sz="3600" b="1" dirty="0" smtClean="0"/>
              <a:t>video list</a:t>
            </a:r>
          </a:p>
          <a:p>
            <a:pPr lvl="1"/>
            <a:r>
              <a:rPr lang="en-US" sz="3600" b="1" dirty="0"/>
              <a:t>s</a:t>
            </a:r>
            <a:r>
              <a:rPr lang="en-US" sz="3600" b="1" dirty="0" smtClean="0"/>
              <a:t>earch video</a:t>
            </a:r>
          </a:p>
          <a:p>
            <a:pPr lvl="1"/>
            <a:r>
              <a:rPr lang="en-US" sz="3600" b="1" dirty="0"/>
              <a:t>u</a:t>
            </a:r>
            <a:r>
              <a:rPr lang="en-US" sz="3600" b="1" dirty="0" smtClean="0"/>
              <a:t>pload video</a:t>
            </a:r>
          </a:p>
          <a:p>
            <a:pPr lvl="2"/>
            <a:r>
              <a:rPr lang="en-US" sz="3600" b="1" dirty="0"/>
              <a:t>r</a:t>
            </a:r>
            <a:r>
              <a:rPr lang="en-US" sz="3600" b="1" dirty="0" smtClean="0"/>
              <a:t>egister</a:t>
            </a:r>
          </a:p>
          <a:p>
            <a:pPr lvl="2"/>
            <a:r>
              <a:rPr lang="en-US" sz="3600" b="1" dirty="0"/>
              <a:t>l</a:t>
            </a:r>
            <a:r>
              <a:rPr lang="en-US" sz="3600" b="1" dirty="0" smtClean="0"/>
              <a:t>ogin</a:t>
            </a:r>
          </a:p>
          <a:p>
            <a:pPr lvl="3"/>
            <a:r>
              <a:rPr lang="en-US" sz="3600" b="1" dirty="0" smtClean="0"/>
              <a:t>upload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8963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191291618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19500" y="1444487"/>
            <a:ext cx="23622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b="1" dirty="0" smtClean="0"/>
              <a:t>&lt;&lt;</a:t>
            </a:r>
            <a:r>
              <a:rPr lang="en-US" b="1" dirty="0" err="1" smtClean="0"/>
              <a:t>navigationClass</a:t>
            </a:r>
            <a:r>
              <a:rPr lang="en-US" b="1" dirty="0" smtClean="0"/>
              <a:t>&gt;&gt;</a:t>
            </a:r>
          </a:p>
          <a:p>
            <a:pPr algn="ctr"/>
            <a:r>
              <a:rPr lang="en-US" b="1" dirty="0" smtClean="0"/>
              <a:t>Video Sharing</a:t>
            </a:r>
            <a:endParaRPr lang="en-US" b="1" dirty="0"/>
          </a:p>
        </p:txBody>
      </p:sp>
      <p:sp>
        <p:nvSpPr>
          <p:cNvPr id="8" name="Rectangle 7"/>
          <p:cNvSpPr/>
          <p:nvPr/>
        </p:nvSpPr>
        <p:spPr>
          <a:xfrm>
            <a:off x="3543300" y="2590800"/>
            <a:ext cx="2438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&lt;&lt;menu&gt;&gt;</a:t>
            </a:r>
          </a:p>
          <a:p>
            <a:pPr algn="ctr"/>
            <a:r>
              <a:rPr lang="en-US" b="1" dirty="0" err="1" smtClean="0"/>
              <a:t>mainMenu</a:t>
            </a:r>
            <a:endParaRPr lang="en-US" b="1" dirty="0"/>
          </a:p>
        </p:txBody>
      </p:sp>
      <p:sp>
        <p:nvSpPr>
          <p:cNvPr id="9" name="Flowchart: Decision 8"/>
          <p:cNvSpPr/>
          <p:nvPr/>
        </p:nvSpPr>
        <p:spPr>
          <a:xfrm>
            <a:off x="4629150" y="2133600"/>
            <a:ext cx="266700" cy="228600"/>
          </a:xfrm>
          <a:prstGeom prst="flowChartDecision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>
            <a:stCxn id="9" idx="2"/>
          </p:cNvCxnSpPr>
          <p:nvPr/>
        </p:nvCxnSpPr>
        <p:spPr>
          <a:xfrm>
            <a:off x="4762500" y="2362200"/>
            <a:ext cx="0" cy="228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71230" y="3260107"/>
            <a:ext cx="19050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&lt;&lt;query&gt;&gt;</a:t>
            </a:r>
          </a:p>
          <a:p>
            <a:pPr algn="ctr"/>
            <a:r>
              <a:rPr lang="en-US" b="1" dirty="0" err="1" smtClean="0"/>
              <a:t>searchVideo</a:t>
            </a:r>
            <a:endParaRPr lang="en-US" b="1" dirty="0"/>
          </a:p>
        </p:txBody>
      </p:sp>
      <p:sp>
        <p:nvSpPr>
          <p:cNvPr id="13" name="Rectangle 12"/>
          <p:cNvSpPr/>
          <p:nvPr/>
        </p:nvSpPr>
        <p:spPr>
          <a:xfrm>
            <a:off x="3543300" y="3810901"/>
            <a:ext cx="2438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&lt;&lt;index&gt;&gt;</a:t>
            </a:r>
          </a:p>
          <a:p>
            <a:pPr algn="ctr"/>
            <a:r>
              <a:rPr lang="en-US" b="1" dirty="0" err="1" smtClean="0"/>
              <a:t>videolist</a:t>
            </a:r>
            <a:endParaRPr lang="en-US" b="1" dirty="0"/>
          </a:p>
        </p:txBody>
      </p:sp>
      <p:sp>
        <p:nvSpPr>
          <p:cNvPr id="14" name="Rectangle 13"/>
          <p:cNvSpPr/>
          <p:nvPr/>
        </p:nvSpPr>
        <p:spPr>
          <a:xfrm>
            <a:off x="6857999" y="3200400"/>
            <a:ext cx="2231336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&lt;&lt;</a:t>
            </a:r>
            <a:r>
              <a:rPr lang="en-US" b="1" dirty="0" err="1" smtClean="0"/>
              <a:t>navigationClass</a:t>
            </a:r>
            <a:r>
              <a:rPr lang="en-US" b="1" dirty="0" smtClean="0"/>
              <a:t>&gt;&gt;</a:t>
            </a:r>
          </a:p>
          <a:p>
            <a:pPr algn="ctr"/>
            <a:r>
              <a:rPr lang="en-US" b="1" dirty="0" err="1" smtClean="0"/>
              <a:t>uploadVideo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445314" y="2526268"/>
            <a:ext cx="1706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&lt;&lt;</a:t>
            </a:r>
            <a:r>
              <a:rPr lang="en-US" b="1" dirty="0" err="1" smtClean="0"/>
              <a:t>processlink</a:t>
            </a:r>
            <a:r>
              <a:rPr lang="en-US" b="1" dirty="0" smtClean="0"/>
              <a:t>&gt;&gt;</a:t>
            </a:r>
            <a:endParaRPr lang="en-US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1407215" y="3843436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&lt;&lt;</a:t>
            </a:r>
            <a:r>
              <a:rPr lang="en-US" b="1" dirty="0" err="1" smtClean="0"/>
              <a:t>processLink</a:t>
            </a:r>
            <a:r>
              <a:rPr lang="en-US" b="1" dirty="0" smtClean="0"/>
              <a:t>&gt;&gt;</a:t>
            </a:r>
            <a:endParaRPr lang="en-US" b="1" dirty="0"/>
          </a:p>
        </p:txBody>
      </p:sp>
      <p:cxnSp>
        <p:nvCxnSpPr>
          <p:cNvPr id="29" name="Straight Connector 28"/>
          <p:cNvCxnSpPr>
            <a:stCxn id="8" idx="1"/>
          </p:cNvCxnSpPr>
          <p:nvPr/>
        </p:nvCxnSpPr>
        <p:spPr>
          <a:xfrm flipH="1">
            <a:off x="1023730" y="2895600"/>
            <a:ext cx="251957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1023730" y="2895600"/>
            <a:ext cx="0" cy="304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2" idx="2"/>
          </p:cNvCxnSpPr>
          <p:nvPr/>
        </p:nvCxnSpPr>
        <p:spPr>
          <a:xfrm>
            <a:off x="1023730" y="3869707"/>
            <a:ext cx="0" cy="285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1023730" y="4163740"/>
            <a:ext cx="251957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8" idx="2"/>
            <a:endCxn id="13" idx="0"/>
          </p:cNvCxnSpPr>
          <p:nvPr/>
        </p:nvCxnSpPr>
        <p:spPr>
          <a:xfrm>
            <a:off x="4762500" y="3200400"/>
            <a:ext cx="0" cy="61050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8" idx="3"/>
          </p:cNvCxnSpPr>
          <p:nvPr/>
        </p:nvCxnSpPr>
        <p:spPr>
          <a:xfrm>
            <a:off x="5981700" y="2895600"/>
            <a:ext cx="210047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8082170" y="2895600"/>
            <a:ext cx="0" cy="304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3630266" y="3260107"/>
            <a:ext cx="2160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&lt;&lt;</a:t>
            </a:r>
            <a:r>
              <a:rPr lang="en-US" b="1" dirty="0" err="1" smtClean="0"/>
              <a:t>navigationLink</a:t>
            </a:r>
            <a:r>
              <a:rPr lang="en-US" b="1" dirty="0" smtClean="0"/>
              <a:t>&gt;&gt;</a:t>
            </a:r>
            <a:endParaRPr lang="en-US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6392518" y="2478229"/>
            <a:ext cx="1989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&lt;&lt;</a:t>
            </a:r>
            <a:r>
              <a:rPr lang="en-US" b="1" dirty="0" err="1" smtClean="0"/>
              <a:t>navigationlink</a:t>
            </a:r>
            <a:r>
              <a:rPr lang="en-US" b="1" dirty="0" smtClean="0"/>
              <a:t>&gt;&gt;</a:t>
            </a:r>
            <a:endParaRPr lang="en-US" b="1" dirty="0"/>
          </a:p>
        </p:txBody>
      </p:sp>
      <p:sp>
        <p:nvSpPr>
          <p:cNvPr id="55" name="Rectangle 54"/>
          <p:cNvSpPr/>
          <p:nvPr/>
        </p:nvSpPr>
        <p:spPr>
          <a:xfrm>
            <a:off x="3543300" y="4870966"/>
            <a:ext cx="2438400" cy="7678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&lt;&lt;</a:t>
            </a:r>
            <a:r>
              <a:rPr lang="en-US" b="1" dirty="0" err="1" smtClean="0"/>
              <a:t>processClass</a:t>
            </a:r>
            <a:r>
              <a:rPr lang="en-US" b="1" dirty="0" smtClean="0"/>
              <a:t>&gt;&gt;</a:t>
            </a:r>
          </a:p>
          <a:p>
            <a:pPr algn="ctr"/>
            <a:r>
              <a:rPr lang="en-US" b="1" dirty="0" smtClean="0"/>
              <a:t>register</a:t>
            </a:r>
            <a:endParaRPr lang="en-US" b="1" dirty="0"/>
          </a:p>
        </p:txBody>
      </p:sp>
      <p:sp>
        <p:nvSpPr>
          <p:cNvPr id="56" name="Rectangle 55"/>
          <p:cNvSpPr/>
          <p:nvPr/>
        </p:nvSpPr>
        <p:spPr>
          <a:xfrm>
            <a:off x="6857999" y="4870966"/>
            <a:ext cx="2231335" cy="7678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&lt;&lt;</a:t>
            </a:r>
            <a:r>
              <a:rPr lang="en-US" b="1" dirty="0" err="1" smtClean="0"/>
              <a:t>processClass</a:t>
            </a:r>
            <a:r>
              <a:rPr lang="en-US" b="1" dirty="0" smtClean="0"/>
              <a:t>&gt;&gt;</a:t>
            </a:r>
          </a:p>
          <a:p>
            <a:pPr algn="ctr"/>
            <a:r>
              <a:rPr lang="en-US" b="1" dirty="0" smtClean="0"/>
              <a:t>login</a:t>
            </a:r>
            <a:endParaRPr lang="en-US" b="1" dirty="0"/>
          </a:p>
        </p:txBody>
      </p:sp>
      <p:sp>
        <p:nvSpPr>
          <p:cNvPr id="57" name="Rectangle 56"/>
          <p:cNvSpPr/>
          <p:nvPr/>
        </p:nvSpPr>
        <p:spPr>
          <a:xfrm>
            <a:off x="685800" y="5638800"/>
            <a:ext cx="22860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&lt;&lt;</a:t>
            </a:r>
            <a:r>
              <a:rPr lang="en-US" b="1" dirty="0" err="1" smtClean="0"/>
              <a:t>processClass</a:t>
            </a:r>
            <a:r>
              <a:rPr lang="en-US" b="1" dirty="0" smtClean="0"/>
              <a:t>&gt;&gt;</a:t>
            </a:r>
          </a:p>
          <a:p>
            <a:pPr algn="ctr"/>
            <a:r>
              <a:rPr lang="en-US" b="1" dirty="0" smtClean="0"/>
              <a:t>upload</a:t>
            </a:r>
            <a:endParaRPr lang="en-US" b="1" dirty="0"/>
          </a:p>
        </p:txBody>
      </p:sp>
      <p:cxnSp>
        <p:nvCxnSpPr>
          <p:cNvPr id="59" name="Straight Connector 58"/>
          <p:cNvCxnSpPr>
            <a:stCxn id="14" idx="1"/>
          </p:cNvCxnSpPr>
          <p:nvPr/>
        </p:nvCxnSpPr>
        <p:spPr>
          <a:xfrm flipH="1">
            <a:off x="6392518" y="3543300"/>
            <a:ext cx="46548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6392518" y="3543300"/>
            <a:ext cx="0" cy="17115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endCxn id="55" idx="3"/>
          </p:cNvCxnSpPr>
          <p:nvPr/>
        </p:nvCxnSpPr>
        <p:spPr>
          <a:xfrm flipH="1">
            <a:off x="5981700" y="5254883"/>
            <a:ext cx="41081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8098735" y="3886200"/>
            <a:ext cx="0" cy="98476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5539409" y="4509161"/>
            <a:ext cx="1706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&lt;&lt;</a:t>
            </a:r>
            <a:r>
              <a:rPr lang="en-US" b="1" dirty="0" err="1" smtClean="0"/>
              <a:t>processlink</a:t>
            </a:r>
            <a:r>
              <a:rPr lang="en-US" b="1" dirty="0" smtClean="0"/>
              <a:t>&gt;&gt;</a:t>
            </a:r>
            <a:endParaRPr lang="en-US" b="1" dirty="0"/>
          </a:p>
        </p:txBody>
      </p:sp>
      <p:sp>
        <p:nvSpPr>
          <p:cNvPr id="68" name="TextBox 67"/>
          <p:cNvSpPr txBox="1"/>
          <p:nvPr/>
        </p:nvSpPr>
        <p:spPr>
          <a:xfrm>
            <a:off x="7275443" y="4106699"/>
            <a:ext cx="1706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&lt;&lt;</a:t>
            </a:r>
            <a:r>
              <a:rPr lang="en-US" b="1" dirty="0" err="1" smtClean="0"/>
              <a:t>processlink</a:t>
            </a:r>
            <a:r>
              <a:rPr lang="en-US" b="1" dirty="0" smtClean="0"/>
              <a:t>&gt;&gt;</a:t>
            </a:r>
            <a:endParaRPr lang="en-US" b="1" dirty="0"/>
          </a:p>
        </p:txBody>
      </p:sp>
      <p:cxnSp>
        <p:nvCxnSpPr>
          <p:cNvPr id="70" name="Straight Connector 69"/>
          <p:cNvCxnSpPr/>
          <p:nvPr/>
        </p:nvCxnSpPr>
        <p:spPr>
          <a:xfrm>
            <a:off x="8128551" y="5638800"/>
            <a:ext cx="0" cy="3429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endCxn id="57" idx="3"/>
          </p:cNvCxnSpPr>
          <p:nvPr/>
        </p:nvCxnSpPr>
        <p:spPr>
          <a:xfrm flipH="1">
            <a:off x="2971800" y="5981700"/>
            <a:ext cx="5156751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5151782" y="5853429"/>
            <a:ext cx="1706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&lt;&lt;</a:t>
            </a:r>
            <a:r>
              <a:rPr lang="en-US" b="1" dirty="0" err="1" smtClean="0"/>
              <a:t>processlink</a:t>
            </a:r>
            <a:r>
              <a:rPr lang="en-US" b="1" dirty="0" smtClean="0"/>
              <a:t>&gt;&gt;</a:t>
            </a:r>
            <a:endParaRPr lang="en-US" b="1" dirty="0"/>
          </a:p>
        </p:txBody>
      </p:sp>
      <p:cxnSp>
        <p:nvCxnSpPr>
          <p:cNvPr id="82" name="Straight Connector 81"/>
          <p:cNvCxnSpPr/>
          <p:nvPr/>
        </p:nvCxnSpPr>
        <p:spPr>
          <a:xfrm flipV="1">
            <a:off x="2133600" y="4291365"/>
            <a:ext cx="0" cy="13474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/>
          <p:nvPr/>
        </p:nvCxnSpPr>
        <p:spPr>
          <a:xfrm flipV="1">
            <a:off x="2133600" y="4291365"/>
            <a:ext cx="1409700" cy="255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1023730" y="4776799"/>
            <a:ext cx="1989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&lt;&lt;</a:t>
            </a:r>
            <a:r>
              <a:rPr lang="en-US" b="1" dirty="0" err="1" smtClean="0"/>
              <a:t>navigationlink</a:t>
            </a:r>
            <a:r>
              <a:rPr lang="en-US" b="1" dirty="0" smtClean="0"/>
              <a:t>&gt;&gt;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4214424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2" grpId="0" animBg="1"/>
      <p:bldP spid="13" grpId="0" animBg="1"/>
      <p:bldP spid="14" grpId="0" animBg="1"/>
      <p:bldP spid="17" grpId="0"/>
      <p:bldP spid="23" grpId="0"/>
      <p:bldP spid="42" grpId="0"/>
      <p:bldP spid="43" grpId="0"/>
      <p:bldP spid="55" grpId="0" animBg="1"/>
      <p:bldP spid="56" grpId="0" animBg="1"/>
      <p:bldP spid="57" grpId="0" animBg="1"/>
      <p:bldP spid="67" grpId="0"/>
      <p:bldP spid="68" grpId="0"/>
      <p:bldP spid="73" grpId="0"/>
      <p:bldP spid="8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xmlns="" val="290354804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39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447800"/>
            <a:ext cx="7924800" cy="48768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FF0000"/>
                </a:solidFill>
              </a:rPr>
              <a:t>Purpose: </a:t>
            </a:r>
            <a:r>
              <a:rPr lang="en-US" b="1" dirty="0" smtClean="0"/>
              <a:t>To model the look &amp; feel of the Web application at the page level</a:t>
            </a:r>
          </a:p>
          <a:p>
            <a:pPr eaLnBrk="1" hangingPunct="1">
              <a:defRPr/>
            </a:pPr>
            <a:r>
              <a:rPr lang="en-US" b="1" dirty="0" smtClean="0"/>
              <a:t>The design should aim for </a:t>
            </a:r>
            <a:r>
              <a:rPr lang="en-US" b="1" dirty="0" smtClean="0">
                <a:solidFill>
                  <a:srgbClr val="FF0000"/>
                </a:solidFill>
              </a:rPr>
              <a:t>simplicity and self-explanation</a:t>
            </a:r>
          </a:p>
          <a:p>
            <a:pPr eaLnBrk="1" hangingPunct="1">
              <a:defRPr/>
            </a:pPr>
            <a:r>
              <a:rPr lang="en-US" b="1" dirty="0" smtClean="0"/>
              <a:t>Describes </a:t>
            </a:r>
            <a:r>
              <a:rPr lang="en-US" b="1" dirty="0" smtClean="0">
                <a:solidFill>
                  <a:srgbClr val="FF0000"/>
                </a:solidFill>
              </a:rPr>
              <a:t>presentation structure:</a:t>
            </a:r>
          </a:p>
          <a:p>
            <a:pPr lvl="1" eaLnBrk="1" hangingPunct="1">
              <a:defRPr/>
            </a:pPr>
            <a:r>
              <a:rPr lang="en-US" sz="3000" b="1" dirty="0" smtClean="0">
                <a:solidFill>
                  <a:srgbClr val="FF0000"/>
                </a:solidFill>
              </a:rPr>
              <a:t>Composition &amp; design </a:t>
            </a:r>
            <a:r>
              <a:rPr lang="en-US" sz="3000" b="1" dirty="0" smtClean="0"/>
              <a:t>of each page</a:t>
            </a:r>
          </a:p>
          <a:p>
            <a:pPr lvl="1" eaLnBrk="1" hangingPunct="1">
              <a:defRPr/>
            </a:pPr>
            <a:endParaRPr lang="en-US" sz="2100" dirty="0" smtClean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9469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40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7924800" cy="4876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b="1" dirty="0" smtClean="0"/>
              <a:t>Levels: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b="1" dirty="0" smtClean="0"/>
              <a:t>Presentation Page </a:t>
            </a:r>
          </a:p>
          <a:p>
            <a:pPr lvl="1">
              <a:lnSpc>
                <a:spcPct val="90000"/>
              </a:lnSpc>
              <a:defRPr/>
            </a:pPr>
            <a:r>
              <a:rPr lang="en-US" b="1" dirty="0" smtClean="0">
                <a:solidFill>
                  <a:srgbClr val="FF0000"/>
                </a:solidFill>
              </a:rPr>
              <a:t>page container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b="1" dirty="0" smtClean="0"/>
              <a:t>Presentation Unit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3200" b="1" dirty="0" smtClean="0"/>
              <a:t>A </a:t>
            </a:r>
            <a:r>
              <a:rPr lang="en-US" sz="3200" b="1" dirty="0" smtClean="0">
                <a:solidFill>
                  <a:srgbClr val="FF0000"/>
                </a:solidFill>
              </a:rPr>
              <a:t>fragment</a:t>
            </a:r>
            <a:r>
              <a:rPr lang="en-US" sz="3200" b="1" dirty="0" smtClean="0"/>
              <a:t> of the page logically defined by grouping related elements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sz="2900" dirty="0" smtClean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8742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40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7924800" cy="4876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b="1" dirty="0" smtClean="0"/>
              <a:t>Levels: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b="1" dirty="0" smtClean="0"/>
              <a:t>Presentation Element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3200" b="1" dirty="0" smtClean="0"/>
              <a:t>A </a:t>
            </a:r>
            <a:r>
              <a:rPr lang="en-US" sz="3200" b="1" dirty="0" smtClean="0">
                <a:solidFill>
                  <a:srgbClr val="FF0000"/>
                </a:solidFill>
              </a:rPr>
              <a:t>unit’s</a:t>
            </a:r>
            <a:r>
              <a:rPr lang="en-US" sz="3200" b="1" dirty="0" smtClean="0"/>
              <a:t> informational components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3200" b="1" dirty="0" smtClean="0"/>
              <a:t>Text, images, buttons, fields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900" dirty="0" smtClean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72279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/>
          <p:cNvSpPr/>
          <p:nvPr/>
        </p:nvSpPr>
        <p:spPr>
          <a:xfrm>
            <a:off x="2176670" y="1524000"/>
            <a:ext cx="4572000" cy="4267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2176670" y="2180269"/>
            <a:ext cx="457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243470" y="153393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&lt;&lt;page&gt;&gt;</a:t>
            </a:r>
          </a:p>
          <a:p>
            <a:pPr algn="ctr"/>
            <a:r>
              <a:rPr lang="en-US" b="1" dirty="0" smtClean="0"/>
              <a:t>User registration page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336235" y="2185166"/>
            <a:ext cx="23290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&lt;&lt;</a:t>
            </a:r>
            <a:r>
              <a:rPr lang="en-US" b="1" dirty="0" err="1" smtClean="0"/>
              <a:t>presentationUnit</a:t>
            </a:r>
            <a:r>
              <a:rPr lang="en-US" b="1" dirty="0" smtClean="0"/>
              <a:t>&gt;&gt;</a:t>
            </a:r>
          </a:p>
          <a:p>
            <a:pPr algn="ctr"/>
            <a:r>
              <a:rPr lang="en-US" b="1" dirty="0" smtClean="0"/>
              <a:t>Logo</a:t>
            </a:r>
            <a:endParaRPr lang="en-US" b="1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2176670" y="3505200"/>
            <a:ext cx="457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438400" y="2831495"/>
            <a:ext cx="1676400" cy="59750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&lt;&lt;image&gt;&gt;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logo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500770" y="2831496"/>
            <a:ext cx="1676400" cy="59750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&lt;&lt;text&gt;&gt;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title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438400" y="3581400"/>
            <a:ext cx="4191000" cy="20574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336235" y="36576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&lt;&lt;</a:t>
            </a:r>
            <a:r>
              <a:rPr lang="en-US" b="1" dirty="0" err="1" smtClean="0"/>
              <a:t>presentationUnit</a:t>
            </a:r>
            <a:r>
              <a:rPr lang="en-US" b="1" dirty="0" smtClean="0"/>
              <a:t>&gt;&gt;</a:t>
            </a:r>
            <a:endParaRPr lang="en-US" b="1" dirty="0"/>
          </a:p>
        </p:txBody>
      </p:sp>
      <p:sp>
        <p:nvSpPr>
          <p:cNvPr id="18" name="Rectangle 17"/>
          <p:cNvSpPr/>
          <p:nvPr/>
        </p:nvSpPr>
        <p:spPr>
          <a:xfrm>
            <a:off x="2498035" y="4026932"/>
            <a:ext cx="1676400" cy="59750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&lt;&lt;</a:t>
            </a:r>
            <a:r>
              <a:rPr lang="en-US" dirty="0" err="1" smtClean="0">
                <a:solidFill>
                  <a:schemeClr val="tx1"/>
                </a:solidFill>
              </a:rPr>
              <a:t>textinput</a:t>
            </a:r>
            <a:r>
              <a:rPr lang="en-US" dirty="0" smtClean="0">
                <a:solidFill>
                  <a:schemeClr val="tx1"/>
                </a:solidFill>
              </a:rPr>
              <a:t>&gt;&gt;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name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498035" y="4795558"/>
            <a:ext cx="1676400" cy="59750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&lt;&lt;</a:t>
            </a:r>
            <a:r>
              <a:rPr lang="en-US" dirty="0" err="1" smtClean="0">
                <a:solidFill>
                  <a:schemeClr val="tx1"/>
                </a:solidFill>
              </a:rPr>
              <a:t>textinput</a:t>
            </a:r>
            <a:r>
              <a:rPr lang="en-US" dirty="0" smtClean="0">
                <a:solidFill>
                  <a:schemeClr val="tx1"/>
                </a:solidFill>
              </a:rPr>
              <a:t>&gt;&gt;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password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320209" y="4030245"/>
            <a:ext cx="1676400" cy="59750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&lt;&lt;</a:t>
            </a:r>
            <a:r>
              <a:rPr lang="en-US" dirty="0" err="1" smtClean="0">
                <a:solidFill>
                  <a:schemeClr val="tx1"/>
                </a:solidFill>
              </a:rPr>
              <a:t>textinput</a:t>
            </a:r>
            <a:r>
              <a:rPr lang="en-US" dirty="0" smtClean="0">
                <a:solidFill>
                  <a:schemeClr val="tx1"/>
                </a:solidFill>
              </a:rPr>
              <a:t>&gt;&gt;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email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326835" y="4800600"/>
            <a:ext cx="1676400" cy="59750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&lt;&lt;button&gt;&gt;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submit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10757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8" grpId="0"/>
      <p:bldP spid="12" grpId="0" animBg="1"/>
      <p:bldP spid="14" grpId="0" animBg="1"/>
      <p:bldP spid="13" grpId="0" animBg="1"/>
      <p:bldP spid="15" grpId="0"/>
      <p:bldP spid="18" grpId="0" animBg="1"/>
      <p:bldP spid="19" grpId="0" animBg="1"/>
      <p:bldP spid="20" grpId="0" animBg="1"/>
      <p:bldP spid="21" grpId="0" build="allAtOnce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Content modeling</a:t>
            </a:r>
          </a:p>
          <a:p>
            <a:pPr lvl="1"/>
            <a:r>
              <a:rPr lang="en-US" b="1" dirty="0"/>
              <a:t>c</a:t>
            </a:r>
            <a:r>
              <a:rPr lang="en-US" b="1" dirty="0" smtClean="0"/>
              <a:t>lass diagram</a:t>
            </a:r>
          </a:p>
          <a:p>
            <a:pPr lvl="1"/>
            <a:r>
              <a:rPr lang="en-US" b="1" dirty="0"/>
              <a:t>s</a:t>
            </a:r>
            <a:r>
              <a:rPr lang="en-US" b="1" dirty="0" smtClean="0"/>
              <a:t>tate machine diagram</a:t>
            </a:r>
          </a:p>
          <a:p>
            <a:r>
              <a:rPr lang="en-US" b="1" dirty="0" smtClean="0"/>
              <a:t>Navigation modeling</a:t>
            </a:r>
          </a:p>
          <a:p>
            <a:r>
              <a:rPr lang="en-US" b="1" dirty="0" smtClean="0"/>
              <a:t>Presentation modeling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6070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64917276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en-US" b="1" dirty="0" smtClean="0">
                <a:solidFill>
                  <a:srgbClr val="FF0000"/>
                </a:solidFill>
              </a:rPr>
              <a:t>Chapter </a:t>
            </a:r>
            <a:r>
              <a:rPr lang="en-US" b="1" dirty="0">
                <a:solidFill>
                  <a:srgbClr val="FF0000"/>
                </a:solidFill>
              </a:rPr>
              <a:t>3</a:t>
            </a:r>
            <a:r>
              <a:rPr lang="en-US" b="1" dirty="0" smtClean="0"/>
              <a:t>, </a:t>
            </a:r>
            <a:r>
              <a:rPr lang="en-US" sz="3200" b="1" dirty="0" err="1" smtClean="0"/>
              <a:t>Kappel</a:t>
            </a:r>
            <a:r>
              <a:rPr lang="en-US" sz="3200" b="1" dirty="0"/>
              <a:t>, G., </a:t>
            </a:r>
            <a:r>
              <a:rPr lang="en-US" sz="3200" b="1" dirty="0" err="1"/>
              <a:t>Proll</a:t>
            </a:r>
            <a:r>
              <a:rPr lang="en-US" sz="3200" b="1" dirty="0"/>
              <a:t>, B. Reich, S. &amp; </a:t>
            </a:r>
            <a:r>
              <a:rPr lang="en-US" sz="3200" b="1" dirty="0" err="1"/>
              <a:t>Retschitzegger</a:t>
            </a:r>
            <a:r>
              <a:rPr lang="en-US" sz="3200" b="1" dirty="0"/>
              <a:t>, W. 	(2006). Web Engineering, </a:t>
            </a:r>
            <a:r>
              <a:rPr lang="en-US" sz="3200" b="1" dirty="0" smtClean="0"/>
              <a:t>Hoboken</a:t>
            </a:r>
            <a:r>
              <a:rPr lang="en-US" sz="3200" b="1" dirty="0"/>
              <a:t>, </a:t>
            </a:r>
            <a:r>
              <a:rPr lang="en-US" sz="3200" b="1" dirty="0" smtClean="0"/>
              <a:t>NJ: Wiley </a:t>
            </a:r>
            <a:r>
              <a:rPr lang="en-US" sz="3200" b="1" dirty="0"/>
              <a:t>&amp; </a:t>
            </a:r>
            <a:r>
              <a:rPr lang="en-US" sz="3200" b="1" dirty="0" smtClean="0"/>
              <a:t>Sons</a:t>
            </a:r>
          </a:p>
          <a:p>
            <a:pPr>
              <a:defRPr/>
            </a:pPr>
            <a:r>
              <a:rPr lang="en-US" b="1" dirty="0" smtClean="0">
                <a:solidFill>
                  <a:srgbClr val="FF0000"/>
                </a:solidFill>
              </a:rPr>
              <a:t>Chapter </a:t>
            </a:r>
            <a:r>
              <a:rPr lang="en-US" b="1" dirty="0">
                <a:solidFill>
                  <a:srgbClr val="FF0000"/>
                </a:solidFill>
              </a:rPr>
              <a:t>5</a:t>
            </a:r>
            <a:r>
              <a:rPr lang="en-US" b="1" dirty="0" smtClean="0">
                <a:solidFill>
                  <a:srgbClr val="FF0000"/>
                </a:solidFill>
              </a:rPr>
              <a:t>, </a:t>
            </a:r>
            <a:r>
              <a:rPr lang="en-US" b="1" dirty="0" err="1" smtClean="0"/>
              <a:t>Sommerville</a:t>
            </a:r>
            <a:r>
              <a:rPr lang="en-US" b="1" dirty="0" smtClean="0"/>
              <a:t>, Software Engineering,</a:t>
            </a:r>
          </a:p>
          <a:p>
            <a:pPr marL="0" indent="0" algn="just">
              <a:buNone/>
              <a:defRPr/>
            </a:pPr>
            <a:r>
              <a:rPr lang="en-US" b="1" dirty="0" smtClean="0"/>
              <a:t>    </a:t>
            </a:r>
            <a:r>
              <a:rPr lang="en-US" b="1" dirty="0"/>
              <a:t>ISBN-10: 0-13-703515-2</a:t>
            </a:r>
            <a:r>
              <a:rPr lang="en-US" b="1" dirty="0" smtClean="0"/>
              <a:t> , PEARSON</a:t>
            </a:r>
          </a:p>
          <a:p>
            <a:pPr marL="457200" lvl="1" indent="-457200" algn="just">
              <a:defRPr/>
            </a:pPr>
            <a:r>
              <a:rPr lang="en-US" b="1" dirty="0"/>
              <a:t>http://</a:t>
            </a:r>
            <a:r>
              <a:rPr lang="en-US" b="1" dirty="0" smtClean="0"/>
              <a:t>uwe.pst.ifi.lmu.de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8550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1942</TotalTime>
  <Words>1120</Words>
  <Application>Microsoft Office PowerPoint</Application>
  <PresentationFormat>On-screen Show (4:3)</PresentationFormat>
  <Paragraphs>283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library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HTML FORMS (Lecture 4)</dc:title>
  <dc:creator>basharat</dc:creator>
  <cp:lastModifiedBy>Administrator</cp:lastModifiedBy>
  <cp:revision>634</cp:revision>
  <dcterms:created xsi:type="dcterms:W3CDTF">2013-09-11T05:33:05Z</dcterms:created>
  <dcterms:modified xsi:type="dcterms:W3CDTF">2014-07-19T02:08:00Z</dcterms:modified>
</cp:coreProperties>
</file>