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5" r:id="rId3"/>
    <p:sldId id="290" r:id="rId4"/>
    <p:sldId id="395" r:id="rId5"/>
    <p:sldId id="398" r:id="rId6"/>
    <p:sldId id="399" r:id="rId7"/>
    <p:sldId id="379" r:id="rId8"/>
    <p:sldId id="380" r:id="rId9"/>
    <p:sldId id="382" r:id="rId10"/>
    <p:sldId id="381" r:id="rId11"/>
    <p:sldId id="400" r:id="rId12"/>
    <p:sldId id="383" r:id="rId13"/>
    <p:sldId id="361" r:id="rId14"/>
    <p:sldId id="364" r:id="rId15"/>
    <p:sldId id="385" r:id="rId16"/>
    <p:sldId id="366" r:id="rId17"/>
    <p:sldId id="386" r:id="rId18"/>
    <p:sldId id="384" r:id="rId19"/>
    <p:sldId id="368" r:id="rId20"/>
    <p:sldId id="387" r:id="rId21"/>
    <p:sldId id="371" r:id="rId22"/>
    <p:sldId id="389" r:id="rId23"/>
    <p:sldId id="372" r:id="rId24"/>
    <p:sldId id="390" r:id="rId25"/>
    <p:sldId id="391" r:id="rId26"/>
    <p:sldId id="392" r:id="rId27"/>
    <p:sldId id="393" r:id="rId28"/>
    <p:sldId id="39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5E5C2-2CC9-4C43-A605-7900C8FC6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A4D7D3-5F69-449D-9B8F-FCCB2ECD2FEB}">
      <dgm:prSet/>
      <dgm:spPr/>
      <dgm:t>
        <a:bodyPr/>
        <a:lstStyle/>
        <a:p>
          <a:pPr rtl="0"/>
          <a:r>
            <a:rPr lang="en-US" b="1" smtClean="0"/>
            <a:t>Modeling web applications</a:t>
          </a:r>
          <a:endParaRPr lang="en-US"/>
        </a:p>
      </dgm:t>
    </dgm:pt>
    <dgm:pt modelId="{EAD55655-B735-4401-BA88-1E3E7D3BAE07}" type="parTrans" cxnId="{FA426BD1-7202-4450-8787-FA723CB0D42F}">
      <dgm:prSet/>
      <dgm:spPr/>
      <dgm:t>
        <a:bodyPr/>
        <a:lstStyle/>
        <a:p>
          <a:endParaRPr lang="en-US"/>
        </a:p>
      </dgm:t>
    </dgm:pt>
    <dgm:pt modelId="{FD46D79C-A5A3-458D-9D12-224A51BFDA69}" type="sibTrans" cxnId="{FA426BD1-7202-4450-8787-FA723CB0D42F}">
      <dgm:prSet/>
      <dgm:spPr/>
      <dgm:t>
        <a:bodyPr/>
        <a:lstStyle/>
        <a:p>
          <a:endParaRPr lang="en-US"/>
        </a:p>
      </dgm:t>
    </dgm:pt>
    <dgm:pt modelId="{5EBB91F3-F387-4E2C-A93B-AC48D45E6326}" type="pres">
      <dgm:prSet presAssocID="{67C5E5C2-2CC9-4C43-A605-7900C8FC6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2EEF1-43A7-45CD-B3E3-A03EEEEF57CB}" type="pres">
      <dgm:prSet presAssocID="{AFA4D7D3-5F69-449D-9B8F-FCCB2ECD2F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426BD1-7202-4450-8787-FA723CB0D42F}" srcId="{67C5E5C2-2CC9-4C43-A605-7900C8FC613D}" destId="{AFA4D7D3-5F69-449D-9B8F-FCCB2ECD2FEB}" srcOrd="0" destOrd="0" parTransId="{EAD55655-B735-4401-BA88-1E3E7D3BAE07}" sibTransId="{FD46D79C-A5A3-458D-9D12-224A51BFDA69}"/>
    <dgm:cxn modelId="{ABBCA422-D0F6-42AE-AA97-7B481E1861CA}" type="presOf" srcId="{AFA4D7D3-5F69-449D-9B8F-FCCB2ECD2FEB}" destId="{AED2EEF1-43A7-45CD-B3E3-A03EEEEF57CB}" srcOrd="0" destOrd="0" presId="urn:microsoft.com/office/officeart/2005/8/layout/vList2"/>
    <dgm:cxn modelId="{BEEA5873-D0AD-4A99-B0DA-36DA9BB7FAAE}" type="presOf" srcId="{67C5E5C2-2CC9-4C43-A605-7900C8FC613D}" destId="{5EBB91F3-F387-4E2C-A93B-AC48D45E6326}" srcOrd="0" destOrd="0" presId="urn:microsoft.com/office/officeart/2005/8/layout/vList2"/>
    <dgm:cxn modelId="{D281BAE6-4209-4880-83F5-17D015AC1CF7}" type="presParOf" srcId="{5EBB91F3-F387-4E2C-A93B-AC48D45E6326}" destId="{AED2EEF1-43A7-45CD-B3E3-A03EEEEF57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B42E9-214F-4D8E-896B-26A6934439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F219B-A4F5-4B44-A858-4AB89F322459}">
      <dgm:prSet/>
      <dgm:spPr/>
      <dgm:t>
        <a:bodyPr/>
        <a:lstStyle/>
        <a:p>
          <a:pPr rtl="0"/>
          <a:r>
            <a:rPr lang="en-US" dirty="0" smtClean="0"/>
            <a:t>Summary of the previous lecture</a:t>
          </a:r>
          <a:endParaRPr lang="en-US" dirty="0"/>
        </a:p>
      </dgm:t>
    </dgm:pt>
    <dgm:pt modelId="{7496A270-A0F2-477E-AB6D-B8F615DD1D73}" type="parTrans" cxnId="{B20D0E15-5EEB-4B5C-AC09-7387A10DA9AE}">
      <dgm:prSet/>
      <dgm:spPr/>
      <dgm:t>
        <a:bodyPr/>
        <a:lstStyle/>
        <a:p>
          <a:endParaRPr lang="en-US"/>
        </a:p>
      </dgm:t>
    </dgm:pt>
    <dgm:pt modelId="{675F83BB-2903-492C-B0A0-FEC355007BA3}" type="sibTrans" cxnId="{B20D0E15-5EEB-4B5C-AC09-7387A10DA9AE}">
      <dgm:prSet/>
      <dgm:spPr/>
      <dgm:t>
        <a:bodyPr/>
        <a:lstStyle/>
        <a:p>
          <a:endParaRPr lang="en-US"/>
        </a:p>
      </dgm:t>
    </dgm:pt>
    <dgm:pt modelId="{68FD1FD1-65F8-49E9-B5BF-A3572A7C60C6}" type="pres">
      <dgm:prSet presAssocID="{A56B42E9-214F-4D8E-896B-26A6934439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384EC0-C53B-4D25-9134-CA79C0F3EE01}" type="pres">
      <dgm:prSet presAssocID="{48FF219B-A4F5-4B44-A858-4AB89F3224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0D0E15-5EEB-4B5C-AC09-7387A10DA9AE}" srcId="{A56B42E9-214F-4D8E-896B-26A693443900}" destId="{48FF219B-A4F5-4B44-A858-4AB89F322459}" srcOrd="0" destOrd="0" parTransId="{7496A270-A0F2-477E-AB6D-B8F615DD1D73}" sibTransId="{675F83BB-2903-492C-B0A0-FEC355007BA3}"/>
    <dgm:cxn modelId="{65EB2EC6-2296-4C00-8737-F31693BFE4CE}" type="presOf" srcId="{A56B42E9-214F-4D8E-896B-26A693443900}" destId="{68FD1FD1-65F8-49E9-B5BF-A3572A7C60C6}" srcOrd="0" destOrd="0" presId="urn:microsoft.com/office/officeart/2005/8/layout/vList2"/>
    <dgm:cxn modelId="{47053068-B189-4549-A629-C7B33261252E}" type="presOf" srcId="{48FF219B-A4F5-4B44-A858-4AB89F322459}" destId="{D8384EC0-C53B-4D25-9134-CA79C0F3EE01}" srcOrd="0" destOrd="0" presId="urn:microsoft.com/office/officeart/2005/8/layout/vList2"/>
    <dgm:cxn modelId="{B9ABB48A-4F7A-46AF-A555-05BDBF5D3B46}" type="presParOf" srcId="{68FD1FD1-65F8-49E9-B5BF-A3572A7C60C6}" destId="{D8384EC0-C53B-4D25-9134-CA79C0F3EE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073C07-2EBE-49F5-BB5A-3B69C5551A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A96787-2B01-4720-AD1A-0AA97526F2EB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66CA9C4E-DC40-44A9-8D93-88F9A3B1F70C}" type="parTrans" cxnId="{E30079B9-E01D-4971-989A-CE1EC9FD25BC}">
      <dgm:prSet/>
      <dgm:spPr/>
      <dgm:t>
        <a:bodyPr/>
        <a:lstStyle/>
        <a:p>
          <a:endParaRPr lang="en-US"/>
        </a:p>
      </dgm:t>
    </dgm:pt>
    <dgm:pt modelId="{CD58461A-5F5B-44D7-A7DD-EB2866928A4F}" type="sibTrans" cxnId="{E30079B9-E01D-4971-989A-CE1EC9FD25BC}">
      <dgm:prSet/>
      <dgm:spPr/>
      <dgm:t>
        <a:bodyPr/>
        <a:lstStyle/>
        <a:p>
          <a:endParaRPr lang="en-US"/>
        </a:p>
      </dgm:t>
    </dgm:pt>
    <dgm:pt modelId="{A5062A93-1F93-42CF-850A-CE26BB270C54}" type="pres">
      <dgm:prSet presAssocID="{36073C07-2EBE-49F5-BB5A-3B69C5551A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16C90D-8890-425D-937E-23A65827EEC9}" type="pres">
      <dgm:prSet presAssocID="{5EA96787-2B01-4720-AD1A-0AA97526F2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0079B9-E01D-4971-989A-CE1EC9FD25BC}" srcId="{36073C07-2EBE-49F5-BB5A-3B69C5551A92}" destId="{5EA96787-2B01-4720-AD1A-0AA97526F2EB}" srcOrd="0" destOrd="0" parTransId="{66CA9C4E-DC40-44A9-8D93-88F9A3B1F70C}" sibTransId="{CD58461A-5F5B-44D7-A7DD-EB2866928A4F}"/>
    <dgm:cxn modelId="{CC39B406-5699-41B1-823D-0E587A49FC87}" type="presOf" srcId="{36073C07-2EBE-49F5-BB5A-3B69C5551A92}" destId="{A5062A93-1F93-42CF-850A-CE26BB270C54}" srcOrd="0" destOrd="0" presId="urn:microsoft.com/office/officeart/2005/8/layout/vList2"/>
    <dgm:cxn modelId="{A88CDF79-87E2-490A-8B9D-669B6724A56E}" type="presOf" srcId="{5EA96787-2B01-4720-AD1A-0AA97526F2EB}" destId="{1916C90D-8890-425D-937E-23A65827EEC9}" srcOrd="0" destOrd="0" presId="urn:microsoft.com/office/officeart/2005/8/layout/vList2"/>
    <dgm:cxn modelId="{DD3D38EB-270D-4C62-A206-086F39237596}" type="presParOf" srcId="{A5062A93-1F93-42CF-850A-CE26BB270C54}" destId="{1916C90D-8890-425D-937E-23A65827EE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System modeling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AE70BA-1EDB-43F8-98BF-80F1C80B2E15}" type="presOf" srcId="{F1ED19EE-9487-4611-BC43-DE7D4EF58F14}" destId="{DF90E73F-A376-41E9-AF28-D85475F2BAFD}" srcOrd="0" destOrd="0" presId="urn:microsoft.com/office/officeart/2005/8/layout/vList2"/>
    <dgm:cxn modelId="{D6DFBBD9-C2AE-4A0F-98C5-1D7669878A69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91B22370-24C1-4D9F-996E-1A347C4F9C74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System modeling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CA4962B6-20D5-4E76-A5AF-4974B6CE8729}" type="presOf" srcId="{F1ED19EE-9487-4611-BC43-DE7D4EF58F14}" destId="{DF90E73F-A376-41E9-AF28-D85475F2BAFD}" srcOrd="0" destOrd="0" presId="urn:microsoft.com/office/officeart/2005/8/layout/vList2"/>
    <dgm:cxn modelId="{FB324B92-1EEF-4D0B-AD35-63EF3F990162}" type="presOf" srcId="{145CD5FB-CCAC-49BE-93F3-0AF4F07C7645}" destId="{84D8BBFB-50C0-4D20-BADE-9E4A3CD0D435}" srcOrd="0" destOrd="0" presId="urn:microsoft.com/office/officeart/2005/8/layout/vList2"/>
    <dgm:cxn modelId="{CA337882-8B14-4E5F-8C5F-F4E395934A89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smtClean="0"/>
            <a:t>1. System modeling…</a:t>
          </a:r>
          <a:endParaRPr lang="en-US" b="1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292D97-5628-4484-B462-AB333F7ECC93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D72A693F-8B01-4128-A918-6FF864EC3830}" type="presOf" srcId="{F1ED19EE-9487-4611-BC43-DE7D4EF58F14}" destId="{DF90E73F-A376-41E9-AF28-D85475F2BAFD}" srcOrd="0" destOrd="0" presId="urn:microsoft.com/office/officeart/2005/8/layout/vList2"/>
    <dgm:cxn modelId="{81DC0734-E1A7-41B4-9C9A-08FDADBE7E67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471FD38-BFEA-4155-BD8D-2307AB6B24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834971E-D46C-4141-B72A-0EDBF86CB498}">
      <dgm:prSet/>
      <dgm:spPr/>
      <dgm:t>
        <a:bodyPr/>
        <a:lstStyle/>
        <a:p>
          <a:pPr rtl="0"/>
          <a:r>
            <a:rPr lang="en-US" b="1" smtClean="0"/>
            <a:t>1. System modeling…</a:t>
          </a:r>
          <a:endParaRPr lang="en-US" b="1"/>
        </a:p>
      </dgm:t>
    </dgm:pt>
    <dgm:pt modelId="{17B64E47-248A-4E93-BB70-6FBAC38B8EAE}" type="parTrans" cxnId="{B0EDA5D6-57FF-416E-9EAB-9432E1696003}">
      <dgm:prSet/>
      <dgm:spPr/>
      <dgm:t>
        <a:bodyPr/>
        <a:lstStyle/>
        <a:p>
          <a:endParaRPr lang="en-US"/>
        </a:p>
      </dgm:t>
    </dgm:pt>
    <dgm:pt modelId="{75AC2C42-59B7-4693-90D9-A9F6887C6413}" type="sibTrans" cxnId="{B0EDA5D6-57FF-416E-9EAB-9432E1696003}">
      <dgm:prSet/>
      <dgm:spPr/>
      <dgm:t>
        <a:bodyPr/>
        <a:lstStyle/>
        <a:p>
          <a:endParaRPr lang="en-US"/>
        </a:p>
      </dgm:t>
    </dgm:pt>
    <dgm:pt modelId="{D7947349-A7BF-40A4-A42E-664661C48D29}" type="pres">
      <dgm:prSet presAssocID="{9471FD38-BFEA-4155-BD8D-2307AB6B24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6A818A-5C2F-48EB-9B3D-123E1751190D}" type="pres">
      <dgm:prSet presAssocID="{2834971E-D46C-4141-B72A-0EDBF86CB49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4F76A0-50BE-4F6D-9119-B15B06B0468F}" type="presOf" srcId="{2834971E-D46C-4141-B72A-0EDBF86CB498}" destId="{B26A818A-5C2F-48EB-9B3D-123E1751190D}" srcOrd="0" destOrd="0" presId="urn:microsoft.com/office/officeart/2005/8/layout/vList2"/>
    <dgm:cxn modelId="{97631E71-B0BD-423D-811D-D238B4ACBC72}" type="presOf" srcId="{9471FD38-BFEA-4155-BD8D-2307AB6B249F}" destId="{D7947349-A7BF-40A4-A42E-664661C48D29}" srcOrd="0" destOrd="0" presId="urn:microsoft.com/office/officeart/2005/8/layout/vList2"/>
    <dgm:cxn modelId="{B0EDA5D6-57FF-416E-9EAB-9432E1696003}" srcId="{9471FD38-BFEA-4155-BD8D-2307AB6B249F}" destId="{2834971E-D46C-4141-B72A-0EDBF86CB498}" srcOrd="0" destOrd="0" parTransId="{17B64E47-248A-4E93-BB70-6FBAC38B8EAE}" sibTransId="{75AC2C42-59B7-4693-90D9-A9F6887C6413}"/>
    <dgm:cxn modelId="{244265C8-2AC5-44C8-A0A3-277E02278328}" type="presParOf" srcId="{D7947349-A7BF-40A4-A42E-664661C48D29}" destId="{B26A818A-5C2F-48EB-9B3D-123E175119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231EC5B-B10E-4BD6-BBC6-09C90242B76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4690370-15C1-46F9-9A82-6D99E882B4E2}">
      <dgm:prSet/>
      <dgm:spPr/>
      <dgm:t>
        <a:bodyPr/>
        <a:lstStyle/>
        <a:p>
          <a:pPr rtl="0"/>
          <a:r>
            <a:rPr lang="en-US" b="1" smtClean="0"/>
            <a:t>1. System modeling…</a:t>
          </a:r>
          <a:endParaRPr lang="en-US" b="1"/>
        </a:p>
      </dgm:t>
    </dgm:pt>
    <dgm:pt modelId="{19DA88FE-8001-4780-B6A8-BA77D9110CEC}" type="parTrans" cxnId="{F62D9248-EFC0-485F-A1ED-DD313E3467BA}">
      <dgm:prSet/>
      <dgm:spPr/>
      <dgm:t>
        <a:bodyPr/>
        <a:lstStyle/>
        <a:p>
          <a:endParaRPr lang="en-US" b="1"/>
        </a:p>
      </dgm:t>
    </dgm:pt>
    <dgm:pt modelId="{1E638AB1-E0AD-4564-B9B9-E2B3D67EE284}" type="sibTrans" cxnId="{F62D9248-EFC0-485F-A1ED-DD313E3467BA}">
      <dgm:prSet/>
      <dgm:spPr/>
      <dgm:t>
        <a:bodyPr/>
        <a:lstStyle/>
        <a:p>
          <a:endParaRPr lang="en-US" b="1"/>
        </a:p>
      </dgm:t>
    </dgm:pt>
    <dgm:pt modelId="{64C20DAC-6953-4A2C-A4E1-C1C9DB551233}" type="pres">
      <dgm:prSet presAssocID="{4231EC5B-B10E-4BD6-BBC6-09C90242B7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FB5196-4630-4371-B55F-944947A8C250}" type="pres">
      <dgm:prSet presAssocID="{F4690370-15C1-46F9-9A82-6D99E882B4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5E3430-262C-4382-A265-C5C61D4970BD}" type="presOf" srcId="{F4690370-15C1-46F9-9A82-6D99E882B4E2}" destId="{4EFB5196-4630-4371-B55F-944947A8C250}" srcOrd="0" destOrd="0" presId="urn:microsoft.com/office/officeart/2005/8/layout/vList2"/>
    <dgm:cxn modelId="{F62D9248-EFC0-485F-A1ED-DD313E3467BA}" srcId="{4231EC5B-B10E-4BD6-BBC6-09C90242B761}" destId="{F4690370-15C1-46F9-9A82-6D99E882B4E2}" srcOrd="0" destOrd="0" parTransId="{19DA88FE-8001-4780-B6A8-BA77D9110CEC}" sibTransId="{1E638AB1-E0AD-4564-B9B9-E2B3D67EE284}"/>
    <dgm:cxn modelId="{BBBF8198-ECB0-40A3-9DAE-68F73795BAF6}" type="presOf" srcId="{4231EC5B-B10E-4BD6-BBC6-09C90242B761}" destId="{64C20DAC-6953-4A2C-A4E1-C1C9DB551233}" srcOrd="0" destOrd="0" presId="urn:microsoft.com/office/officeart/2005/8/layout/vList2"/>
    <dgm:cxn modelId="{A2FCB91C-74CB-43E3-9CFF-95F16CAE35D9}" type="presParOf" srcId="{64C20DAC-6953-4A2C-A4E1-C1C9DB551233}" destId="{4EFB5196-4630-4371-B55F-944947A8C25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69BAF87-D7E1-496C-8D0E-70C87C34311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9824EF8-E86E-4278-9073-36A26CBD23A3}">
      <dgm:prSet/>
      <dgm:spPr/>
      <dgm:t>
        <a:bodyPr/>
        <a:lstStyle/>
        <a:p>
          <a:pPr rtl="0"/>
          <a:r>
            <a:rPr lang="en-US" smtClean="0"/>
            <a:t>1. System modeling…</a:t>
          </a:r>
          <a:endParaRPr lang="en-US"/>
        </a:p>
      </dgm:t>
    </dgm:pt>
    <dgm:pt modelId="{872C62F0-8EEB-4A3B-94CF-DBA9C95B4EC1}" type="parTrans" cxnId="{4430D8B4-82F6-419F-AF5E-C04A7BB49EBC}">
      <dgm:prSet/>
      <dgm:spPr/>
      <dgm:t>
        <a:bodyPr/>
        <a:lstStyle/>
        <a:p>
          <a:endParaRPr lang="en-US"/>
        </a:p>
      </dgm:t>
    </dgm:pt>
    <dgm:pt modelId="{484656E4-A9CD-4548-AADD-778BE6F1315E}" type="sibTrans" cxnId="{4430D8B4-82F6-419F-AF5E-C04A7BB49EBC}">
      <dgm:prSet/>
      <dgm:spPr/>
      <dgm:t>
        <a:bodyPr/>
        <a:lstStyle/>
        <a:p>
          <a:endParaRPr lang="en-US"/>
        </a:p>
      </dgm:t>
    </dgm:pt>
    <dgm:pt modelId="{D015F703-E5C4-49D5-AEC5-ED537D69B425}" type="pres">
      <dgm:prSet presAssocID="{669BAF87-D7E1-496C-8D0E-70C87C3431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3E1B6E-95F1-412E-9142-1AC6C8545DED}" type="pres">
      <dgm:prSet presAssocID="{29824EF8-E86E-4278-9073-36A26CBD23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BA39B8-4FD3-44F8-8329-A892B3AD84D6}" type="presOf" srcId="{669BAF87-D7E1-496C-8D0E-70C87C343112}" destId="{D015F703-E5C4-49D5-AEC5-ED537D69B425}" srcOrd="0" destOrd="0" presId="urn:microsoft.com/office/officeart/2005/8/layout/vList2"/>
    <dgm:cxn modelId="{4430D8B4-82F6-419F-AF5E-C04A7BB49EBC}" srcId="{669BAF87-D7E1-496C-8D0E-70C87C343112}" destId="{29824EF8-E86E-4278-9073-36A26CBD23A3}" srcOrd="0" destOrd="0" parTransId="{872C62F0-8EEB-4A3B-94CF-DBA9C95B4EC1}" sibTransId="{484656E4-A9CD-4548-AADD-778BE6F1315E}"/>
    <dgm:cxn modelId="{413A1ECA-14D1-405F-A5EB-C5B77AACC74E}" type="presOf" srcId="{29824EF8-E86E-4278-9073-36A26CBD23A3}" destId="{B23E1B6E-95F1-412E-9142-1AC6C8545DED}" srcOrd="0" destOrd="0" presId="urn:microsoft.com/office/officeart/2005/8/layout/vList2"/>
    <dgm:cxn modelId="{0DD6E074-AF23-477E-A7C8-384D4C3AA7E2}" type="presParOf" srcId="{D015F703-E5C4-49D5-AEC5-ED537D69B425}" destId="{B23E1B6E-95F1-412E-9142-1AC6C8545DE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44C424-DDA7-457C-ADB6-BC119C8C67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97383F-3C61-454D-AD27-A91089773546}">
      <dgm:prSet/>
      <dgm:spPr/>
      <dgm:t>
        <a:bodyPr/>
        <a:lstStyle/>
        <a:p>
          <a:pPr rtl="0"/>
          <a:r>
            <a:rPr lang="en-US" dirty="0" smtClean="0"/>
            <a:t>1. System modeling…</a:t>
          </a:r>
          <a:endParaRPr lang="en-US" dirty="0"/>
        </a:p>
      </dgm:t>
    </dgm:pt>
    <dgm:pt modelId="{8A35222E-9E0C-4E35-949F-B2C311AD7C9A}" type="parTrans" cxnId="{9C100C9D-DB3A-40F1-A125-0E37CB92C597}">
      <dgm:prSet/>
      <dgm:spPr/>
      <dgm:t>
        <a:bodyPr/>
        <a:lstStyle/>
        <a:p>
          <a:endParaRPr lang="en-US"/>
        </a:p>
      </dgm:t>
    </dgm:pt>
    <dgm:pt modelId="{BF569F67-57B6-4306-AF57-9D02D2434788}" type="sibTrans" cxnId="{9C100C9D-DB3A-40F1-A125-0E37CB92C597}">
      <dgm:prSet/>
      <dgm:spPr/>
      <dgm:t>
        <a:bodyPr/>
        <a:lstStyle/>
        <a:p>
          <a:endParaRPr lang="en-US"/>
        </a:p>
      </dgm:t>
    </dgm:pt>
    <dgm:pt modelId="{5284F018-E17B-48F6-94B8-3C99BF556FC0}" type="pres">
      <dgm:prSet presAssocID="{EF44C424-DDA7-457C-ADB6-BC119C8C67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E3E440-EB2D-41F9-B27F-147E3B6E7328}" type="pres">
      <dgm:prSet presAssocID="{1697383F-3C61-454D-AD27-A91089773546}" presName="parentText" presStyleLbl="node1" presStyleIdx="0" presStyleCnt="1" custScaleY="70531" custLinFactNeighborX="-135" custLinFactNeighborY="-1096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100C9D-DB3A-40F1-A125-0E37CB92C597}" srcId="{EF44C424-DDA7-457C-ADB6-BC119C8C6756}" destId="{1697383F-3C61-454D-AD27-A91089773546}" srcOrd="0" destOrd="0" parTransId="{8A35222E-9E0C-4E35-949F-B2C311AD7C9A}" sibTransId="{BF569F67-57B6-4306-AF57-9D02D2434788}"/>
    <dgm:cxn modelId="{FEF148A7-C0D1-454E-8747-B35D5EF711B6}" type="presOf" srcId="{1697383F-3C61-454D-AD27-A91089773546}" destId="{2EE3E440-EB2D-41F9-B27F-147E3B6E7328}" srcOrd="0" destOrd="0" presId="urn:microsoft.com/office/officeart/2005/8/layout/vList2"/>
    <dgm:cxn modelId="{CEF6B0DD-517D-4B30-9EE5-C68CD07070AD}" type="presOf" srcId="{EF44C424-DDA7-457C-ADB6-BC119C8C6756}" destId="{5284F018-E17B-48F6-94B8-3C99BF556FC0}" srcOrd="0" destOrd="0" presId="urn:microsoft.com/office/officeart/2005/8/layout/vList2"/>
    <dgm:cxn modelId="{C01AF200-6C0C-4A4C-9F2E-9BFF6DE96894}" type="presParOf" srcId="{5284F018-E17B-48F6-94B8-3C99BF556FC0}" destId="{2EE3E440-EB2D-41F9-B27F-147E3B6E732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dirty="0" smtClean="0"/>
            <a:t>1. System modeling…</a:t>
          </a:r>
          <a:endParaRPr lang="en-US" b="1" dirty="0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1C85C744-A781-4E3C-ACDD-38E0C4174C4F}" type="presOf" srcId="{3340DBD9-8452-49CC-8AD3-4086CF6E9C4C}" destId="{A733F2F3-81BC-440E-AC16-8056629CCFE4}" srcOrd="0" destOrd="0" presId="urn:microsoft.com/office/officeart/2005/8/layout/vList2"/>
    <dgm:cxn modelId="{20272CC4-162A-46CA-8FB8-D31087196321}" type="presOf" srcId="{39DC6A78-8693-4748-9320-6951F88F04F3}" destId="{E2DA3E84-2536-4EDF-8F3B-6AE48910B14B}" srcOrd="0" destOrd="0" presId="urn:microsoft.com/office/officeart/2005/8/layout/vList2"/>
    <dgm:cxn modelId="{DA7BC446-AF44-4E4C-AFD0-9BDABDEACD1E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9DC6A78-8693-4748-9320-6951F88F04F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340DBD9-8452-49CC-8AD3-4086CF6E9C4C}">
      <dgm:prSet/>
      <dgm:spPr/>
      <dgm:t>
        <a:bodyPr/>
        <a:lstStyle/>
        <a:p>
          <a:pPr rtl="0"/>
          <a:r>
            <a:rPr lang="en-US" b="1" smtClean="0"/>
            <a:t>1. System modeling…</a:t>
          </a:r>
          <a:endParaRPr lang="en-US" b="1"/>
        </a:p>
      </dgm:t>
    </dgm:pt>
    <dgm:pt modelId="{9537DD62-4296-40E1-8D5F-B66085F10CD8}" type="parTrans" cxnId="{D8D25568-B6B5-47CC-B90D-B4FAC7ADD5AC}">
      <dgm:prSet/>
      <dgm:spPr/>
      <dgm:t>
        <a:bodyPr/>
        <a:lstStyle/>
        <a:p>
          <a:endParaRPr lang="en-US"/>
        </a:p>
      </dgm:t>
    </dgm:pt>
    <dgm:pt modelId="{01F22306-2968-4FBA-96D5-9D518C991F0B}" type="sibTrans" cxnId="{D8D25568-B6B5-47CC-B90D-B4FAC7ADD5AC}">
      <dgm:prSet/>
      <dgm:spPr/>
      <dgm:t>
        <a:bodyPr/>
        <a:lstStyle/>
        <a:p>
          <a:endParaRPr lang="en-US"/>
        </a:p>
      </dgm:t>
    </dgm:pt>
    <dgm:pt modelId="{E2DA3E84-2536-4EDF-8F3B-6AE48910B14B}" type="pres">
      <dgm:prSet presAssocID="{39DC6A78-8693-4748-9320-6951F88F0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33F2F3-81BC-440E-AC16-8056629CCFE4}" type="pres">
      <dgm:prSet presAssocID="{3340DBD9-8452-49CC-8AD3-4086CF6E9C4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56DEE5-CD34-40D9-B9BD-CD991DA65237}" type="presOf" srcId="{3340DBD9-8452-49CC-8AD3-4086CF6E9C4C}" destId="{A733F2F3-81BC-440E-AC16-8056629CCFE4}" srcOrd="0" destOrd="0" presId="urn:microsoft.com/office/officeart/2005/8/layout/vList2"/>
    <dgm:cxn modelId="{D8D25568-B6B5-47CC-B90D-B4FAC7ADD5AC}" srcId="{39DC6A78-8693-4748-9320-6951F88F04F3}" destId="{3340DBD9-8452-49CC-8AD3-4086CF6E9C4C}" srcOrd="0" destOrd="0" parTransId="{9537DD62-4296-40E1-8D5F-B66085F10CD8}" sibTransId="{01F22306-2968-4FBA-96D5-9D518C991F0B}"/>
    <dgm:cxn modelId="{95244588-A660-41A6-BDE5-7091696750A2}" type="presOf" srcId="{39DC6A78-8693-4748-9320-6951F88F04F3}" destId="{E2DA3E84-2536-4EDF-8F3B-6AE48910B14B}" srcOrd="0" destOrd="0" presId="urn:microsoft.com/office/officeart/2005/8/layout/vList2"/>
    <dgm:cxn modelId="{2588E904-343E-4C87-BF1B-E4E315B5D737}" type="presParOf" srcId="{E2DA3E84-2536-4EDF-8F3B-6AE48910B14B}" destId="{A733F2F3-81BC-440E-AC16-8056629CCF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251FD12-4CA6-4524-BE19-4FD2EC378F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762A39-4465-41AC-84A5-B812BCD6C411}">
      <dgm:prSet/>
      <dgm:spPr/>
      <dgm:t>
        <a:bodyPr/>
        <a:lstStyle/>
        <a:p>
          <a:pPr rtl="0"/>
          <a:r>
            <a:rPr lang="en-US" b="1" dirty="0" smtClean="0"/>
            <a:t>2. Modeling requirements</a:t>
          </a:r>
          <a:endParaRPr lang="en-US" dirty="0"/>
        </a:p>
      </dgm:t>
    </dgm:pt>
    <dgm:pt modelId="{1EF93854-FFFD-4BFD-A15A-F23FB111B60B}" type="parTrans" cxnId="{E0AAB7BF-BCE5-422D-9B2F-0CFE6FC1AFB7}">
      <dgm:prSet/>
      <dgm:spPr/>
      <dgm:t>
        <a:bodyPr/>
        <a:lstStyle/>
        <a:p>
          <a:endParaRPr lang="en-US"/>
        </a:p>
      </dgm:t>
    </dgm:pt>
    <dgm:pt modelId="{EB8377F7-FE1E-443F-9730-D66884935B19}" type="sibTrans" cxnId="{E0AAB7BF-BCE5-422D-9B2F-0CFE6FC1AFB7}">
      <dgm:prSet/>
      <dgm:spPr/>
      <dgm:t>
        <a:bodyPr/>
        <a:lstStyle/>
        <a:p>
          <a:endParaRPr lang="en-US"/>
        </a:p>
      </dgm:t>
    </dgm:pt>
    <dgm:pt modelId="{48CF62CA-8119-402D-88AD-5A05324E6ED0}" type="pres">
      <dgm:prSet presAssocID="{0251FD12-4CA6-4524-BE19-4FD2EC378F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37D28C-E65C-46E0-BCD8-F414935F8808}" type="pres">
      <dgm:prSet presAssocID="{7B762A39-4465-41AC-84A5-B812BCD6C41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AAB7BF-BCE5-422D-9B2F-0CFE6FC1AFB7}" srcId="{0251FD12-4CA6-4524-BE19-4FD2EC378F21}" destId="{7B762A39-4465-41AC-84A5-B812BCD6C411}" srcOrd="0" destOrd="0" parTransId="{1EF93854-FFFD-4BFD-A15A-F23FB111B60B}" sibTransId="{EB8377F7-FE1E-443F-9730-D66884935B19}"/>
    <dgm:cxn modelId="{A22327A2-6C66-471C-AB8F-CE8D553228EB}" type="presOf" srcId="{0251FD12-4CA6-4524-BE19-4FD2EC378F21}" destId="{48CF62CA-8119-402D-88AD-5A05324E6ED0}" srcOrd="0" destOrd="0" presId="urn:microsoft.com/office/officeart/2005/8/layout/vList2"/>
    <dgm:cxn modelId="{88E3BDB2-C165-432B-9BD4-A278E4E1C49A}" type="presOf" srcId="{7B762A39-4465-41AC-84A5-B812BCD6C411}" destId="{AB37D28C-E65C-46E0-BCD8-F414935F8808}" srcOrd="0" destOrd="0" presId="urn:microsoft.com/office/officeart/2005/8/layout/vList2"/>
    <dgm:cxn modelId="{7043DDC0-EDA0-4B0E-BE94-C64DBE666401}" type="presParOf" srcId="{48CF62CA-8119-402D-88AD-5A05324E6ED0}" destId="{AB37D28C-E65C-46E0-BCD8-F414935F880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906B839-59CF-4F51-902E-03364C8E9B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01A02-B552-4CB7-9FD0-2B0BDAB905A1}">
      <dgm:prSet/>
      <dgm:spPr/>
      <dgm:t>
        <a:bodyPr/>
        <a:lstStyle/>
        <a:p>
          <a:pPr rtl="0"/>
          <a:r>
            <a:rPr lang="en-US" b="1" dirty="0" smtClean="0"/>
            <a:t>2.1 Use-case diagram</a:t>
          </a:r>
          <a:endParaRPr lang="en-US" dirty="0"/>
        </a:p>
      </dgm:t>
    </dgm:pt>
    <dgm:pt modelId="{968673BA-9009-466F-A71B-E4502490A515}" type="parTrans" cxnId="{01C01774-90DB-4B13-BA1E-D4F18F0B8942}">
      <dgm:prSet/>
      <dgm:spPr/>
      <dgm:t>
        <a:bodyPr/>
        <a:lstStyle/>
        <a:p>
          <a:endParaRPr lang="en-US"/>
        </a:p>
      </dgm:t>
    </dgm:pt>
    <dgm:pt modelId="{68D2F0B6-4C70-4B15-AA57-7A7A4133D4E4}" type="sibTrans" cxnId="{01C01774-90DB-4B13-BA1E-D4F18F0B8942}">
      <dgm:prSet/>
      <dgm:spPr/>
      <dgm:t>
        <a:bodyPr/>
        <a:lstStyle/>
        <a:p>
          <a:endParaRPr lang="en-US"/>
        </a:p>
      </dgm:t>
    </dgm:pt>
    <dgm:pt modelId="{2BAAB2FB-6D72-4C78-8C97-B16AB7A65A9E}" type="pres">
      <dgm:prSet presAssocID="{0906B839-59CF-4F51-902E-03364C8E9B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3459F-5CDB-40FA-BD79-C3EEBECFB60E}" type="pres">
      <dgm:prSet presAssocID="{24C01A02-B552-4CB7-9FD0-2B0BDAB905A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23FA8E-8681-4005-8E77-C2471F5B44E1}" type="presOf" srcId="{0906B839-59CF-4F51-902E-03364C8E9B00}" destId="{2BAAB2FB-6D72-4C78-8C97-B16AB7A65A9E}" srcOrd="0" destOrd="0" presId="urn:microsoft.com/office/officeart/2005/8/layout/vList2"/>
    <dgm:cxn modelId="{01C01774-90DB-4B13-BA1E-D4F18F0B8942}" srcId="{0906B839-59CF-4F51-902E-03364C8E9B00}" destId="{24C01A02-B552-4CB7-9FD0-2B0BDAB905A1}" srcOrd="0" destOrd="0" parTransId="{968673BA-9009-466F-A71B-E4502490A515}" sibTransId="{68D2F0B6-4C70-4B15-AA57-7A7A4133D4E4}"/>
    <dgm:cxn modelId="{22D483C1-4C02-4B47-9492-F7AAB2F33CAE}" type="presOf" srcId="{24C01A02-B552-4CB7-9FD0-2B0BDAB905A1}" destId="{7653459F-5CDB-40FA-BD79-C3EEBECFB60E}" srcOrd="0" destOrd="0" presId="urn:microsoft.com/office/officeart/2005/8/layout/vList2"/>
    <dgm:cxn modelId="{C586583A-61AB-4848-A0D1-39E13E8A705B}" type="presParOf" srcId="{2BAAB2FB-6D72-4C78-8C97-B16AB7A65A9E}" destId="{7653459F-5CDB-40FA-BD79-C3EEBECFB6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906B839-59CF-4F51-902E-03364C8E9B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C01A02-B552-4CB7-9FD0-2B0BDAB905A1}">
      <dgm:prSet/>
      <dgm:spPr/>
      <dgm:t>
        <a:bodyPr/>
        <a:lstStyle/>
        <a:p>
          <a:pPr rtl="0"/>
          <a:r>
            <a:rPr lang="en-US" b="1" dirty="0" smtClean="0"/>
            <a:t>2.1 Use-case diagram</a:t>
          </a:r>
          <a:endParaRPr lang="en-US" dirty="0"/>
        </a:p>
      </dgm:t>
    </dgm:pt>
    <dgm:pt modelId="{968673BA-9009-466F-A71B-E4502490A515}" type="parTrans" cxnId="{01C01774-90DB-4B13-BA1E-D4F18F0B8942}">
      <dgm:prSet/>
      <dgm:spPr/>
      <dgm:t>
        <a:bodyPr/>
        <a:lstStyle/>
        <a:p>
          <a:endParaRPr lang="en-US"/>
        </a:p>
      </dgm:t>
    </dgm:pt>
    <dgm:pt modelId="{68D2F0B6-4C70-4B15-AA57-7A7A4133D4E4}" type="sibTrans" cxnId="{01C01774-90DB-4B13-BA1E-D4F18F0B8942}">
      <dgm:prSet/>
      <dgm:spPr/>
      <dgm:t>
        <a:bodyPr/>
        <a:lstStyle/>
        <a:p>
          <a:endParaRPr lang="en-US"/>
        </a:p>
      </dgm:t>
    </dgm:pt>
    <dgm:pt modelId="{2BAAB2FB-6D72-4C78-8C97-B16AB7A65A9E}" type="pres">
      <dgm:prSet presAssocID="{0906B839-59CF-4F51-902E-03364C8E9B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3459F-5CDB-40FA-BD79-C3EEBECFB60E}" type="pres">
      <dgm:prSet presAssocID="{24C01A02-B552-4CB7-9FD0-2B0BDAB905A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BC685A-91A3-4EB2-A2DF-1149EB6BFF2E}" type="presOf" srcId="{24C01A02-B552-4CB7-9FD0-2B0BDAB905A1}" destId="{7653459F-5CDB-40FA-BD79-C3EEBECFB60E}" srcOrd="0" destOrd="0" presId="urn:microsoft.com/office/officeart/2005/8/layout/vList2"/>
    <dgm:cxn modelId="{01C01774-90DB-4B13-BA1E-D4F18F0B8942}" srcId="{0906B839-59CF-4F51-902E-03364C8E9B00}" destId="{24C01A02-B552-4CB7-9FD0-2B0BDAB905A1}" srcOrd="0" destOrd="0" parTransId="{968673BA-9009-466F-A71B-E4502490A515}" sibTransId="{68D2F0B6-4C70-4B15-AA57-7A7A4133D4E4}"/>
    <dgm:cxn modelId="{0840EAC8-92B3-4359-808F-0977CAD3CED8}" type="presOf" srcId="{0906B839-59CF-4F51-902E-03364C8E9B00}" destId="{2BAAB2FB-6D72-4C78-8C97-B16AB7A65A9E}" srcOrd="0" destOrd="0" presId="urn:microsoft.com/office/officeart/2005/8/layout/vList2"/>
    <dgm:cxn modelId="{11418111-68D0-4BCC-8757-1476DD8EF804}" type="presParOf" srcId="{2BAAB2FB-6D72-4C78-8C97-B16AB7A65A9E}" destId="{7653459F-5CDB-40FA-BD79-C3EEBECFB6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41602CA-718B-49F1-A39B-79D1A3E441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3A3848-B57C-4480-9F58-1FF5CD1D6219}">
      <dgm:prSet/>
      <dgm:spPr/>
      <dgm:t>
        <a:bodyPr/>
        <a:lstStyle/>
        <a:p>
          <a:pPr rtl="0"/>
          <a:r>
            <a:rPr lang="en-US" b="1" dirty="0" smtClean="0"/>
            <a:t>2.1 Use-case diagram…</a:t>
          </a:r>
          <a:endParaRPr lang="en-US" dirty="0"/>
        </a:p>
      </dgm:t>
    </dgm:pt>
    <dgm:pt modelId="{C2E1EF05-3A28-4807-B0AA-F51547593EB9}" type="parTrans" cxnId="{327AA65B-69A4-4062-A2DC-F395B0C65243}">
      <dgm:prSet/>
      <dgm:spPr/>
      <dgm:t>
        <a:bodyPr/>
        <a:lstStyle/>
        <a:p>
          <a:endParaRPr lang="en-US"/>
        </a:p>
      </dgm:t>
    </dgm:pt>
    <dgm:pt modelId="{9D250977-4BB2-441B-BFDB-5109BA7915EE}" type="sibTrans" cxnId="{327AA65B-69A4-4062-A2DC-F395B0C65243}">
      <dgm:prSet/>
      <dgm:spPr/>
      <dgm:t>
        <a:bodyPr/>
        <a:lstStyle/>
        <a:p>
          <a:endParaRPr lang="en-US"/>
        </a:p>
      </dgm:t>
    </dgm:pt>
    <dgm:pt modelId="{D32754C3-CBC3-40AC-93B7-291D66739F88}" type="pres">
      <dgm:prSet presAssocID="{A41602CA-718B-49F1-A39B-79D1A3E441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276F0-7664-4A0B-B35E-FC9A742C5A9F}" type="pres">
      <dgm:prSet presAssocID="{D33A3848-B57C-4480-9F58-1FF5CD1D621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C839C8-985F-4C0C-8653-8A1108A1B586}" type="presOf" srcId="{D33A3848-B57C-4480-9F58-1FF5CD1D6219}" destId="{E45276F0-7664-4A0B-B35E-FC9A742C5A9F}" srcOrd="0" destOrd="0" presId="urn:microsoft.com/office/officeart/2005/8/layout/vList2"/>
    <dgm:cxn modelId="{150039C3-6952-4CF8-B06E-9077926E4101}" type="presOf" srcId="{A41602CA-718B-49F1-A39B-79D1A3E44139}" destId="{D32754C3-CBC3-40AC-93B7-291D66739F88}" srcOrd="0" destOrd="0" presId="urn:microsoft.com/office/officeart/2005/8/layout/vList2"/>
    <dgm:cxn modelId="{327AA65B-69A4-4062-A2DC-F395B0C65243}" srcId="{A41602CA-718B-49F1-A39B-79D1A3E44139}" destId="{D33A3848-B57C-4480-9F58-1FF5CD1D6219}" srcOrd="0" destOrd="0" parTransId="{C2E1EF05-3A28-4807-B0AA-F51547593EB9}" sibTransId="{9D250977-4BB2-441B-BFDB-5109BA7915EE}"/>
    <dgm:cxn modelId="{B2E1ED4E-1635-483C-941F-E61920B558E6}" type="presParOf" srcId="{D32754C3-CBC3-40AC-93B7-291D66739F88}" destId="{E45276F0-7664-4A0B-B35E-FC9A742C5A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41602CA-718B-49F1-A39B-79D1A3E441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3A3848-B57C-4480-9F58-1FF5CD1D6219}">
      <dgm:prSet/>
      <dgm:spPr/>
      <dgm:t>
        <a:bodyPr/>
        <a:lstStyle/>
        <a:p>
          <a:pPr rtl="0"/>
          <a:r>
            <a:rPr lang="en-US" b="1" dirty="0" smtClean="0"/>
            <a:t>2.1 Use-case diagram…</a:t>
          </a:r>
          <a:endParaRPr lang="en-US" dirty="0"/>
        </a:p>
      </dgm:t>
    </dgm:pt>
    <dgm:pt modelId="{C2E1EF05-3A28-4807-B0AA-F51547593EB9}" type="parTrans" cxnId="{327AA65B-69A4-4062-A2DC-F395B0C65243}">
      <dgm:prSet/>
      <dgm:spPr/>
      <dgm:t>
        <a:bodyPr/>
        <a:lstStyle/>
        <a:p>
          <a:endParaRPr lang="en-US"/>
        </a:p>
      </dgm:t>
    </dgm:pt>
    <dgm:pt modelId="{9D250977-4BB2-441B-BFDB-5109BA7915EE}" type="sibTrans" cxnId="{327AA65B-69A4-4062-A2DC-F395B0C65243}">
      <dgm:prSet/>
      <dgm:spPr/>
      <dgm:t>
        <a:bodyPr/>
        <a:lstStyle/>
        <a:p>
          <a:endParaRPr lang="en-US"/>
        </a:p>
      </dgm:t>
    </dgm:pt>
    <dgm:pt modelId="{D32754C3-CBC3-40AC-93B7-291D66739F88}" type="pres">
      <dgm:prSet presAssocID="{A41602CA-718B-49F1-A39B-79D1A3E441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276F0-7664-4A0B-B35E-FC9A742C5A9F}" type="pres">
      <dgm:prSet presAssocID="{D33A3848-B57C-4480-9F58-1FF5CD1D621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CA9C2F-A59B-4F34-80AA-5EDF7C49CCF4}" type="presOf" srcId="{A41602CA-718B-49F1-A39B-79D1A3E44139}" destId="{D32754C3-CBC3-40AC-93B7-291D66739F88}" srcOrd="0" destOrd="0" presId="urn:microsoft.com/office/officeart/2005/8/layout/vList2"/>
    <dgm:cxn modelId="{F977824F-4EAD-4772-97EA-2DE4677E4E2A}" type="presOf" srcId="{D33A3848-B57C-4480-9F58-1FF5CD1D6219}" destId="{E45276F0-7664-4A0B-B35E-FC9A742C5A9F}" srcOrd="0" destOrd="0" presId="urn:microsoft.com/office/officeart/2005/8/layout/vList2"/>
    <dgm:cxn modelId="{327AA65B-69A4-4062-A2DC-F395B0C65243}" srcId="{A41602CA-718B-49F1-A39B-79D1A3E44139}" destId="{D33A3848-B57C-4480-9F58-1FF5CD1D6219}" srcOrd="0" destOrd="0" parTransId="{C2E1EF05-3A28-4807-B0AA-F51547593EB9}" sibTransId="{9D250977-4BB2-441B-BFDB-5109BA7915EE}"/>
    <dgm:cxn modelId="{E6D16EF4-8CFC-45B3-ACC3-C02DDEED57B8}" type="presParOf" srcId="{D32754C3-CBC3-40AC-93B7-291D66739F88}" destId="{E45276F0-7664-4A0B-B35E-FC9A742C5A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41602CA-718B-49F1-A39B-79D1A3E441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3A3848-B57C-4480-9F58-1FF5CD1D6219}">
      <dgm:prSet/>
      <dgm:spPr/>
      <dgm:t>
        <a:bodyPr/>
        <a:lstStyle/>
        <a:p>
          <a:pPr rtl="0"/>
          <a:r>
            <a:rPr lang="en-US" b="1" dirty="0" smtClean="0"/>
            <a:t>2.1 Use-case diagram…</a:t>
          </a:r>
          <a:endParaRPr lang="en-US" dirty="0"/>
        </a:p>
      </dgm:t>
    </dgm:pt>
    <dgm:pt modelId="{C2E1EF05-3A28-4807-B0AA-F51547593EB9}" type="parTrans" cxnId="{327AA65B-69A4-4062-A2DC-F395B0C65243}">
      <dgm:prSet/>
      <dgm:spPr/>
      <dgm:t>
        <a:bodyPr/>
        <a:lstStyle/>
        <a:p>
          <a:endParaRPr lang="en-US"/>
        </a:p>
      </dgm:t>
    </dgm:pt>
    <dgm:pt modelId="{9D250977-4BB2-441B-BFDB-5109BA7915EE}" type="sibTrans" cxnId="{327AA65B-69A4-4062-A2DC-F395B0C65243}">
      <dgm:prSet/>
      <dgm:spPr/>
      <dgm:t>
        <a:bodyPr/>
        <a:lstStyle/>
        <a:p>
          <a:endParaRPr lang="en-US"/>
        </a:p>
      </dgm:t>
    </dgm:pt>
    <dgm:pt modelId="{D32754C3-CBC3-40AC-93B7-291D66739F88}" type="pres">
      <dgm:prSet presAssocID="{A41602CA-718B-49F1-A39B-79D1A3E441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5276F0-7664-4A0B-B35E-FC9A742C5A9F}" type="pres">
      <dgm:prSet presAssocID="{D33A3848-B57C-4480-9F58-1FF5CD1D621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D4CC3F-C807-49A2-8D47-24F762A64E72}" type="presOf" srcId="{D33A3848-B57C-4480-9F58-1FF5CD1D6219}" destId="{E45276F0-7664-4A0B-B35E-FC9A742C5A9F}" srcOrd="0" destOrd="0" presId="urn:microsoft.com/office/officeart/2005/8/layout/vList2"/>
    <dgm:cxn modelId="{B2AE6E78-9404-4625-9149-60F4D7C47819}" type="presOf" srcId="{A41602CA-718B-49F1-A39B-79D1A3E44139}" destId="{D32754C3-CBC3-40AC-93B7-291D66739F88}" srcOrd="0" destOrd="0" presId="urn:microsoft.com/office/officeart/2005/8/layout/vList2"/>
    <dgm:cxn modelId="{327AA65B-69A4-4062-A2DC-F395B0C65243}" srcId="{A41602CA-718B-49F1-A39B-79D1A3E44139}" destId="{D33A3848-B57C-4480-9F58-1FF5CD1D6219}" srcOrd="0" destOrd="0" parTransId="{C2E1EF05-3A28-4807-B0AA-F51547593EB9}" sibTransId="{9D250977-4BB2-441B-BFDB-5109BA7915EE}"/>
    <dgm:cxn modelId="{171EB2CB-3EC9-4EAF-8573-04DE9B556960}" type="presParOf" srcId="{D32754C3-CBC3-40AC-93B7-291D66739F88}" destId="{E45276F0-7664-4A0B-B35E-FC9A742C5A9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F60E56-0DA1-4DFE-9C99-4B0A3F1C0B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17BC99-1549-4448-BEAF-B3F0B3C61E32}">
      <dgm:prSet/>
      <dgm:spPr/>
      <dgm:t>
        <a:bodyPr/>
        <a:lstStyle/>
        <a:p>
          <a:pPr rtl="0"/>
          <a:r>
            <a:rPr lang="en-US" b="1" dirty="0" smtClean="0"/>
            <a:t>2.1 Use-case diagram…</a:t>
          </a:r>
          <a:endParaRPr lang="en-US" dirty="0"/>
        </a:p>
      </dgm:t>
    </dgm:pt>
    <dgm:pt modelId="{D6EBE759-6446-47AB-AF4D-0CE6BC7210D3}" type="parTrans" cxnId="{7FF1F5BC-C304-4967-9AF9-834769982970}">
      <dgm:prSet/>
      <dgm:spPr/>
      <dgm:t>
        <a:bodyPr/>
        <a:lstStyle/>
        <a:p>
          <a:endParaRPr lang="en-US"/>
        </a:p>
      </dgm:t>
    </dgm:pt>
    <dgm:pt modelId="{B694690D-78AE-476B-814B-E46597B39D07}" type="sibTrans" cxnId="{7FF1F5BC-C304-4967-9AF9-834769982970}">
      <dgm:prSet/>
      <dgm:spPr/>
      <dgm:t>
        <a:bodyPr/>
        <a:lstStyle/>
        <a:p>
          <a:endParaRPr lang="en-US"/>
        </a:p>
      </dgm:t>
    </dgm:pt>
    <dgm:pt modelId="{B83B6FF1-1DA9-4394-A348-10F7109BF29B}" type="pres">
      <dgm:prSet presAssocID="{7CF60E56-0DA1-4DFE-9C99-4B0A3F1C0B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043C04-CAA0-433C-B85B-6757B2E9C8D7}" type="pres">
      <dgm:prSet presAssocID="{DD17BC99-1549-4448-BEAF-B3F0B3C61E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51E6AF-CA88-4F07-ABB7-D70F188BD439}" type="presOf" srcId="{DD17BC99-1549-4448-BEAF-B3F0B3C61E32}" destId="{CE043C04-CAA0-433C-B85B-6757B2E9C8D7}" srcOrd="0" destOrd="0" presId="urn:microsoft.com/office/officeart/2005/8/layout/vList2"/>
    <dgm:cxn modelId="{92E5381D-ABF3-4529-AEF2-A7D4822E89F9}" type="presOf" srcId="{7CF60E56-0DA1-4DFE-9C99-4B0A3F1C0B4D}" destId="{B83B6FF1-1DA9-4394-A348-10F7109BF29B}" srcOrd="0" destOrd="0" presId="urn:microsoft.com/office/officeart/2005/8/layout/vList2"/>
    <dgm:cxn modelId="{7FF1F5BC-C304-4967-9AF9-834769982970}" srcId="{7CF60E56-0DA1-4DFE-9C99-4B0A3F1C0B4D}" destId="{DD17BC99-1549-4448-BEAF-B3F0B3C61E32}" srcOrd="0" destOrd="0" parTransId="{D6EBE759-6446-47AB-AF4D-0CE6BC7210D3}" sibTransId="{B694690D-78AE-476B-814B-E46597B39D07}"/>
    <dgm:cxn modelId="{078B7E6D-646E-4C4C-9B7B-B0725E2F02D7}" type="presParOf" srcId="{B83B6FF1-1DA9-4394-A348-10F7109BF29B}" destId="{CE043C04-CAA0-433C-B85B-6757B2E9C8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CF60E56-0DA1-4DFE-9C99-4B0A3F1C0B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17BC99-1549-4448-BEAF-B3F0B3C61E32}">
      <dgm:prSet/>
      <dgm:spPr/>
      <dgm:t>
        <a:bodyPr/>
        <a:lstStyle/>
        <a:p>
          <a:pPr rtl="0"/>
          <a:r>
            <a:rPr lang="en-US" b="1" dirty="0" smtClean="0"/>
            <a:t>2.1 Use-case diagram…</a:t>
          </a:r>
          <a:endParaRPr lang="en-US" dirty="0"/>
        </a:p>
      </dgm:t>
    </dgm:pt>
    <dgm:pt modelId="{D6EBE759-6446-47AB-AF4D-0CE6BC7210D3}" type="parTrans" cxnId="{7FF1F5BC-C304-4967-9AF9-834769982970}">
      <dgm:prSet/>
      <dgm:spPr/>
      <dgm:t>
        <a:bodyPr/>
        <a:lstStyle/>
        <a:p>
          <a:endParaRPr lang="en-US"/>
        </a:p>
      </dgm:t>
    </dgm:pt>
    <dgm:pt modelId="{B694690D-78AE-476B-814B-E46597B39D07}" type="sibTrans" cxnId="{7FF1F5BC-C304-4967-9AF9-834769982970}">
      <dgm:prSet/>
      <dgm:spPr/>
      <dgm:t>
        <a:bodyPr/>
        <a:lstStyle/>
        <a:p>
          <a:endParaRPr lang="en-US"/>
        </a:p>
      </dgm:t>
    </dgm:pt>
    <dgm:pt modelId="{B83B6FF1-1DA9-4394-A348-10F7109BF29B}" type="pres">
      <dgm:prSet presAssocID="{7CF60E56-0DA1-4DFE-9C99-4B0A3F1C0B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043C04-CAA0-433C-B85B-6757B2E9C8D7}" type="pres">
      <dgm:prSet presAssocID="{DD17BC99-1549-4448-BEAF-B3F0B3C61E3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528E40-68ED-46C0-9BA8-8F21E05895C6}" type="presOf" srcId="{7CF60E56-0DA1-4DFE-9C99-4B0A3F1C0B4D}" destId="{B83B6FF1-1DA9-4394-A348-10F7109BF29B}" srcOrd="0" destOrd="0" presId="urn:microsoft.com/office/officeart/2005/8/layout/vList2"/>
    <dgm:cxn modelId="{7FF1F5BC-C304-4967-9AF9-834769982970}" srcId="{7CF60E56-0DA1-4DFE-9C99-4B0A3F1C0B4D}" destId="{DD17BC99-1549-4448-BEAF-B3F0B3C61E32}" srcOrd="0" destOrd="0" parTransId="{D6EBE759-6446-47AB-AF4D-0CE6BC7210D3}" sibTransId="{B694690D-78AE-476B-814B-E46597B39D07}"/>
    <dgm:cxn modelId="{4BCC1BFF-3F7D-4BB2-9A89-E0D65AF44ACC}" type="presOf" srcId="{DD17BC99-1549-4448-BEAF-B3F0B3C61E32}" destId="{CE043C04-CAA0-433C-B85B-6757B2E9C8D7}" srcOrd="0" destOrd="0" presId="urn:microsoft.com/office/officeart/2005/8/layout/vList2"/>
    <dgm:cxn modelId="{08B47C23-F7B1-45F5-B518-C5C778A18C2F}" type="presParOf" srcId="{B83B6FF1-1DA9-4394-A348-10F7109BF29B}" destId="{CE043C04-CAA0-433C-B85B-6757B2E9C8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4D71E0C-CFF4-4BD3-8B4C-341F820D407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F35EF8-F491-4DA7-8F98-37EA959C5084}">
      <dgm:prSet/>
      <dgm:spPr/>
      <dgm:t>
        <a:bodyPr/>
        <a:lstStyle/>
        <a:p>
          <a:pPr rtl="0"/>
          <a:r>
            <a:rPr lang="en-US" b="1" dirty="0" smtClean="0"/>
            <a:t>2. The activity diagram</a:t>
          </a:r>
          <a:endParaRPr lang="en-US" dirty="0"/>
        </a:p>
      </dgm:t>
    </dgm:pt>
    <dgm:pt modelId="{C7F14B43-0DDD-4FC7-9073-1837E3563930}" type="parTrans" cxnId="{F45ED6AB-0C42-445B-B841-2C0B161C8B4D}">
      <dgm:prSet/>
      <dgm:spPr/>
      <dgm:t>
        <a:bodyPr/>
        <a:lstStyle/>
        <a:p>
          <a:endParaRPr lang="en-US"/>
        </a:p>
      </dgm:t>
    </dgm:pt>
    <dgm:pt modelId="{D316D666-817A-4979-B43F-3F6066A23464}" type="sibTrans" cxnId="{F45ED6AB-0C42-445B-B841-2C0B161C8B4D}">
      <dgm:prSet/>
      <dgm:spPr/>
      <dgm:t>
        <a:bodyPr/>
        <a:lstStyle/>
        <a:p>
          <a:endParaRPr lang="en-US"/>
        </a:p>
      </dgm:t>
    </dgm:pt>
    <dgm:pt modelId="{818302E5-00E8-487D-A1E6-72709F9921D4}" type="pres">
      <dgm:prSet presAssocID="{54D71E0C-CFF4-4BD3-8B4C-341F820D40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05D548-ADB5-475F-885B-1F47B46C2D33}" type="pres">
      <dgm:prSet presAssocID="{4DF35EF8-F491-4DA7-8F98-37EA959C508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5ED6AB-0C42-445B-B841-2C0B161C8B4D}" srcId="{54D71E0C-CFF4-4BD3-8B4C-341F820D4079}" destId="{4DF35EF8-F491-4DA7-8F98-37EA959C5084}" srcOrd="0" destOrd="0" parTransId="{C7F14B43-0DDD-4FC7-9073-1837E3563930}" sibTransId="{D316D666-817A-4979-B43F-3F6066A23464}"/>
    <dgm:cxn modelId="{83F0962D-351B-42DA-81B2-145055F83163}" type="presOf" srcId="{4DF35EF8-F491-4DA7-8F98-37EA959C5084}" destId="{F805D548-ADB5-475F-885B-1F47B46C2D33}" srcOrd="0" destOrd="0" presId="urn:microsoft.com/office/officeart/2005/8/layout/vList2"/>
    <dgm:cxn modelId="{544A1616-0B43-4AEC-B83A-BC7B1D2850E0}" type="presOf" srcId="{54D71E0C-CFF4-4BD3-8B4C-341F820D4079}" destId="{818302E5-00E8-487D-A1E6-72709F9921D4}" srcOrd="0" destOrd="0" presId="urn:microsoft.com/office/officeart/2005/8/layout/vList2"/>
    <dgm:cxn modelId="{FB1EF8CE-58D6-4C65-8F1B-98CA05901A64}" type="presParOf" srcId="{818302E5-00E8-487D-A1E6-72709F9921D4}" destId="{F805D548-ADB5-475F-885B-1F47B46C2D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4D71E0C-CFF4-4BD3-8B4C-341F820D407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F35EF8-F491-4DA7-8F98-37EA959C5084}">
      <dgm:prSet/>
      <dgm:spPr/>
      <dgm:t>
        <a:bodyPr/>
        <a:lstStyle/>
        <a:p>
          <a:pPr rtl="0"/>
          <a:r>
            <a:rPr lang="en-US" b="1" dirty="0" smtClean="0"/>
            <a:t>2. The activity diagram</a:t>
          </a:r>
          <a:endParaRPr lang="en-US" dirty="0"/>
        </a:p>
      </dgm:t>
    </dgm:pt>
    <dgm:pt modelId="{C7F14B43-0DDD-4FC7-9073-1837E3563930}" type="parTrans" cxnId="{F45ED6AB-0C42-445B-B841-2C0B161C8B4D}">
      <dgm:prSet/>
      <dgm:spPr/>
      <dgm:t>
        <a:bodyPr/>
        <a:lstStyle/>
        <a:p>
          <a:endParaRPr lang="en-US"/>
        </a:p>
      </dgm:t>
    </dgm:pt>
    <dgm:pt modelId="{D316D666-817A-4979-B43F-3F6066A23464}" type="sibTrans" cxnId="{F45ED6AB-0C42-445B-B841-2C0B161C8B4D}">
      <dgm:prSet/>
      <dgm:spPr/>
      <dgm:t>
        <a:bodyPr/>
        <a:lstStyle/>
        <a:p>
          <a:endParaRPr lang="en-US"/>
        </a:p>
      </dgm:t>
    </dgm:pt>
    <dgm:pt modelId="{818302E5-00E8-487D-A1E6-72709F9921D4}" type="pres">
      <dgm:prSet presAssocID="{54D71E0C-CFF4-4BD3-8B4C-341F820D40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05D548-ADB5-475F-885B-1F47B46C2D33}" type="pres">
      <dgm:prSet presAssocID="{4DF35EF8-F491-4DA7-8F98-37EA959C508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D18501-7AB7-41EF-B655-184EC548C6DF}" type="presOf" srcId="{4DF35EF8-F491-4DA7-8F98-37EA959C5084}" destId="{F805D548-ADB5-475F-885B-1F47B46C2D33}" srcOrd="0" destOrd="0" presId="urn:microsoft.com/office/officeart/2005/8/layout/vList2"/>
    <dgm:cxn modelId="{19498E49-DB25-4224-B329-1350B57A4695}" type="presOf" srcId="{54D71E0C-CFF4-4BD3-8B4C-341F820D4079}" destId="{818302E5-00E8-487D-A1E6-72709F9921D4}" srcOrd="0" destOrd="0" presId="urn:microsoft.com/office/officeart/2005/8/layout/vList2"/>
    <dgm:cxn modelId="{F45ED6AB-0C42-445B-B841-2C0B161C8B4D}" srcId="{54D71E0C-CFF4-4BD3-8B4C-341F820D4079}" destId="{4DF35EF8-F491-4DA7-8F98-37EA959C5084}" srcOrd="0" destOrd="0" parTransId="{C7F14B43-0DDD-4FC7-9073-1837E3563930}" sibTransId="{D316D666-817A-4979-B43F-3F6066A23464}"/>
    <dgm:cxn modelId="{7D5A2C75-EF98-4A63-A4D8-8E19E4CC1421}" type="presParOf" srcId="{818302E5-00E8-487D-A1E6-72709F9921D4}" destId="{F805D548-ADB5-475F-885B-1F47B46C2D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C9323B7-E13B-440D-A7A6-02AD576738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A1178D8-3593-4E51-8CE2-9C0E272A73FD}">
      <dgm:prSet/>
      <dgm:spPr/>
      <dgm:t>
        <a:bodyPr/>
        <a:lstStyle/>
        <a:p>
          <a:pPr rtl="0"/>
          <a:r>
            <a:rPr lang="en-US" b="1" smtClean="0"/>
            <a:t>2. The activity diagram…</a:t>
          </a:r>
          <a:endParaRPr lang="en-US"/>
        </a:p>
      </dgm:t>
    </dgm:pt>
    <dgm:pt modelId="{FD819736-17E1-48DA-88D9-E336AF9222CC}" type="parTrans" cxnId="{3A920A96-0F53-438C-B1D2-0F8E39CC64A6}">
      <dgm:prSet/>
      <dgm:spPr/>
      <dgm:t>
        <a:bodyPr/>
        <a:lstStyle/>
        <a:p>
          <a:endParaRPr lang="en-US"/>
        </a:p>
      </dgm:t>
    </dgm:pt>
    <dgm:pt modelId="{4132F033-BBAF-4B5F-A5B9-18BD5AB60A0E}" type="sibTrans" cxnId="{3A920A96-0F53-438C-B1D2-0F8E39CC64A6}">
      <dgm:prSet/>
      <dgm:spPr/>
      <dgm:t>
        <a:bodyPr/>
        <a:lstStyle/>
        <a:p>
          <a:endParaRPr lang="en-US"/>
        </a:p>
      </dgm:t>
    </dgm:pt>
    <dgm:pt modelId="{F8824C28-8FB8-4E8E-9C2A-88EEE3EBF887}" type="pres">
      <dgm:prSet presAssocID="{0C9323B7-E13B-440D-A7A6-02AD576738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35DB74-843A-401F-974B-9A2DF8C7240C}" type="pres">
      <dgm:prSet presAssocID="{FA1178D8-3593-4E51-8CE2-9C0E272A73F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920A96-0F53-438C-B1D2-0F8E39CC64A6}" srcId="{0C9323B7-E13B-440D-A7A6-02AD57673839}" destId="{FA1178D8-3593-4E51-8CE2-9C0E272A73FD}" srcOrd="0" destOrd="0" parTransId="{FD819736-17E1-48DA-88D9-E336AF9222CC}" sibTransId="{4132F033-BBAF-4B5F-A5B9-18BD5AB60A0E}"/>
    <dgm:cxn modelId="{3CFC5DAC-BC72-46ED-804B-C7824590AAD0}" type="presOf" srcId="{FA1178D8-3593-4E51-8CE2-9C0E272A73FD}" destId="{4635DB74-843A-401F-974B-9A2DF8C7240C}" srcOrd="0" destOrd="0" presId="urn:microsoft.com/office/officeart/2005/8/layout/vList2"/>
    <dgm:cxn modelId="{05DFB051-4A76-48B0-B5B9-88715462D661}" type="presOf" srcId="{0C9323B7-E13B-440D-A7A6-02AD57673839}" destId="{F8824C28-8FB8-4E8E-9C2A-88EEE3EBF887}" srcOrd="0" destOrd="0" presId="urn:microsoft.com/office/officeart/2005/8/layout/vList2"/>
    <dgm:cxn modelId="{55ED39BD-7CB1-4661-87B0-A568079A9664}" type="presParOf" srcId="{F8824C28-8FB8-4E8E-9C2A-88EEE3EBF887}" destId="{4635DB74-843A-401F-974B-9A2DF8C724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C9323B7-E13B-440D-A7A6-02AD576738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A1178D8-3593-4E51-8CE2-9C0E272A73FD}">
      <dgm:prSet/>
      <dgm:spPr/>
      <dgm:t>
        <a:bodyPr/>
        <a:lstStyle/>
        <a:p>
          <a:pPr rtl="0"/>
          <a:r>
            <a:rPr lang="en-US" b="1" smtClean="0"/>
            <a:t>2. The activity diagram…</a:t>
          </a:r>
          <a:endParaRPr lang="en-US"/>
        </a:p>
      </dgm:t>
    </dgm:pt>
    <dgm:pt modelId="{FD819736-17E1-48DA-88D9-E336AF9222CC}" type="parTrans" cxnId="{3A920A96-0F53-438C-B1D2-0F8E39CC64A6}">
      <dgm:prSet/>
      <dgm:spPr/>
      <dgm:t>
        <a:bodyPr/>
        <a:lstStyle/>
        <a:p>
          <a:endParaRPr lang="en-US"/>
        </a:p>
      </dgm:t>
    </dgm:pt>
    <dgm:pt modelId="{4132F033-BBAF-4B5F-A5B9-18BD5AB60A0E}" type="sibTrans" cxnId="{3A920A96-0F53-438C-B1D2-0F8E39CC64A6}">
      <dgm:prSet/>
      <dgm:spPr/>
      <dgm:t>
        <a:bodyPr/>
        <a:lstStyle/>
        <a:p>
          <a:endParaRPr lang="en-US"/>
        </a:p>
      </dgm:t>
    </dgm:pt>
    <dgm:pt modelId="{F8824C28-8FB8-4E8E-9C2A-88EEE3EBF887}" type="pres">
      <dgm:prSet presAssocID="{0C9323B7-E13B-440D-A7A6-02AD576738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35DB74-843A-401F-974B-9A2DF8C7240C}" type="pres">
      <dgm:prSet presAssocID="{FA1178D8-3593-4E51-8CE2-9C0E272A73F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920A96-0F53-438C-B1D2-0F8E39CC64A6}" srcId="{0C9323B7-E13B-440D-A7A6-02AD57673839}" destId="{FA1178D8-3593-4E51-8CE2-9C0E272A73FD}" srcOrd="0" destOrd="0" parTransId="{FD819736-17E1-48DA-88D9-E336AF9222CC}" sibTransId="{4132F033-BBAF-4B5F-A5B9-18BD5AB60A0E}"/>
    <dgm:cxn modelId="{3BE3181D-3CA0-4B52-84CE-4BD56AF1A55C}" type="presOf" srcId="{0C9323B7-E13B-440D-A7A6-02AD57673839}" destId="{F8824C28-8FB8-4E8E-9C2A-88EEE3EBF887}" srcOrd="0" destOrd="0" presId="urn:microsoft.com/office/officeart/2005/8/layout/vList2"/>
    <dgm:cxn modelId="{2ACD8FDF-3D59-46F8-89F3-4EE64B535581}" type="presOf" srcId="{FA1178D8-3593-4E51-8CE2-9C0E272A73FD}" destId="{4635DB74-843A-401F-974B-9A2DF8C7240C}" srcOrd="0" destOrd="0" presId="urn:microsoft.com/office/officeart/2005/8/layout/vList2"/>
    <dgm:cxn modelId="{F488CC33-4DDF-4203-98CA-BE0C0E7CB3A6}" type="presParOf" srcId="{F8824C28-8FB8-4E8E-9C2A-88EEE3EBF887}" destId="{4635DB74-843A-401F-974B-9A2DF8C724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4D71E0C-CFF4-4BD3-8B4C-341F820D407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F35EF8-F491-4DA7-8F98-37EA959C5084}">
      <dgm:prSet/>
      <dgm:spPr/>
      <dgm:t>
        <a:bodyPr/>
        <a:lstStyle/>
        <a:p>
          <a:pPr rtl="0"/>
          <a:r>
            <a:rPr lang="en-US" b="1" dirty="0" smtClean="0"/>
            <a:t>2. The activity diagram…</a:t>
          </a:r>
          <a:endParaRPr lang="en-US" dirty="0"/>
        </a:p>
      </dgm:t>
    </dgm:pt>
    <dgm:pt modelId="{C7F14B43-0DDD-4FC7-9073-1837E3563930}" type="parTrans" cxnId="{F45ED6AB-0C42-445B-B841-2C0B161C8B4D}">
      <dgm:prSet/>
      <dgm:spPr/>
      <dgm:t>
        <a:bodyPr/>
        <a:lstStyle/>
        <a:p>
          <a:endParaRPr lang="en-US"/>
        </a:p>
      </dgm:t>
    </dgm:pt>
    <dgm:pt modelId="{D316D666-817A-4979-B43F-3F6066A23464}" type="sibTrans" cxnId="{F45ED6AB-0C42-445B-B841-2C0B161C8B4D}">
      <dgm:prSet/>
      <dgm:spPr/>
      <dgm:t>
        <a:bodyPr/>
        <a:lstStyle/>
        <a:p>
          <a:endParaRPr lang="en-US"/>
        </a:p>
      </dgm:t>
    </dgm:pt>
    <dgm:pt modelId="{818302E5-00E8-487D-A1E6-72709F9921D4}" type="pres">
      <dgm:prSet presAssocID="{54D71E0C-CFF4-4BD3-8B4C-341F820D40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05D548-ADB5-475F-885B-1F47B46C2D33}" type="pres">
      <dgm:prSet presAssocID="{4DF35EF8-F491-4DA7-8F98-37EA959C508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5ED6AB-0C42-445B-B841-2C0B161C8B4D}" srcId="{54D71E0C-CFF4-4BD3-8B4C-341F820D4079}" destId="{4DF35EF8-F491-4DA7-8F98-37EA959C5084}" srcOrd="0" destOrd="0" parTransId="{C7F14B43-0DDD-4FC7-9073-1837E3563930}" sibTransId="{D316D666-817A-4979-B43F-3F6066A23464}"/>
    <dgm:cxn modelId="{2405EDEA-97A0-4338-B759-09FC02476700}" type="presOf" srcId="{54D71E0C-CFF4-4BD3-8B4C-341F820D4079}" destId="{818302E5-00E8-487D-A1E6-72709F9921D4}" srcOrd="0" destOrd="0" presId="urn:microsoft.com/office/officeart/2005/8/layout/vList2"/>
    <dgm:cxn modelId="{7D4074F8-A500-4AAD-9996-4767744DCA90}" type="presOf" srcId="{4DF35EF8-F491-4DA7-8F98-37EA959C5084}" destId="{F805D548-ADB5-475F-885B-1F47B46C2D33}" srcOrd="0" destOrd="0" presId="urn:microsoft.com/office/officeart/2005/8/layout/vList2"/>
    <dgm:cxn modelId="{B86B51A1-5312-480D-85EB-E99E3CD6216D}" type="presParOf" srcId="{818302E5-00E8-487D-A1E6-72709F9921D4}" destId="{F805D548-ADB5-475F-885B-1F47B46C2D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4D71E0C-CFF4-4BD3-8B4C-341F820D407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F35EF8-F491-4DA7-8F98-37EA959C5084}">
      <dgm:prSet/>
      <dgm:spPr/>
      <dgm:t>
        <a:bodyPr/>
        <a:lstStyle/>
        <a:p>
          <a:pPr rtl="0"/>
          <a:r>
            <a:rPr lang="en-US" b="1" dirty="0" smtClean="0"/>
            <a:t>2. The activity diagram…</a:t>
          </a:r>
          <a:endParaRPr lang="en-US" dirty="0"/>
        </a:p>
      </dgm:t>
    </dgm:pt>
    <dgm:pt modelId="{C7F14B43-0DDD-4FC7-9073-1837E3563930}" type="parTrans" cxnId="{F45ED6AB-0C42-445B-B841-2C0B161C8B4D}">
      <dgm:prSet/>
      <dgm:spPr/>
      <dgm:t>
        <a:bodyPr/>
        <a:lstStyle/>
        <a:p>
          <a:endParaRPr lang="en-US"/>
        </a:p>
      </dgm:t>
    </dgm:pt>
    <dgm:pt modelId="{D316D666-817A-4979-B43F-3F6066A23464}" type="sibTrans" cxnId="{F45ED6AB-0C42-445B-B841-2C0B161C8B4D}">
      <dgm:prSet/>
      <dgm:spPr/>
      <dgm:t>
        <a:bodyPr/>
        <a:lstStyle/>
        <a:p>
          <a:endParaRPr lang="en-US"/>
        </a:p>
      </dgm:t>
    </dgm:pt>
    <dgm:pt modelId="{818302E5-00E8-487D-A1E6-72709F9921D4}" type="pres">
      <dgm:prSet presAssocID="{54D71E0C-CFF4-4BD3-8B4C-341F820D40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05D548-ADB5-475F-885B-1F47B46C2D33}" type="pres">
      <dgm:prSet presAssocID="{4DF35EF8-F491-4DA7-8F98-37EA959C508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C919C9-D8E1-4895-8AC2-C91B0FD8A173}" type="presOf" srcId="{4DF35EF8-F491-4DA7-8F98-37EA959C5084}" destId="{F805D548-ADB5-475F-885B-1F47B46C2D33}" srcOrd="0" destOrd="0" presId="urn:microsoft.com/office/officeart/2005/8/layout/vList2"/>
    <dgm:cxn modelId="{F45ED6AB-0C42-445B-B841-2C0B161C8B4D}" srcId="{54D71E0C-CFF4-4BD3-8B4C-341F820D4079}" destId="{4DF35EF8-F491-4DA7-8F98-37EA959C5084}" srcOrd="0" destOrd="0" parTransId="{C7F14B43-0DDD-4FC7-9073-1837E3563930}" sibTransId="{D316D666-817A-4979-B43F-3F6066A23464}"/>
    <dgm:cxn modelId="{8401D332-43E8-4A68-B968-5C512B359C1C}" type="presOf" srcId="{54D71E0C-CFF4-4BD3-8B4C-341F820D4079}" destId="{818302E5-00E8-487D-A1E6-72709F9921D4}" srcOrd="0" destOrd="0" presId="urn:microsoft.com/office/officeart/2005/8/layout/vList2"/>
    <dgm:cxn modelId="{214DAAA6-E5E1-45CE-A937-B9F07732A335}" type="presParOf" srcId="{818302E5-00E8-487D-A1E6-72709F9921D4}" destId="{F805D548-ADB5-475F-885B-1F47B46C2D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0120FAD-9212-4624-B9A2-7D8D44D42E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90A9B58-5476-4B72-9D8F-6CAF12C0C3B4}">
      <dgm:prSet/>
      <dgm:spPr/>
      <dgm:t>
        <a:bodyPr/>
        <a:lstStyle/>
        <a:p>
          <a:pPr rtl="0"/>
          <a:r>
            <a:rPr lang="en-US" smtClean="0"/>
            <a:t>Summary</a:t>
          </a:r>
          <a:endParaRPr lang="en-US"/>
        </a:p>
      </dgm:t>
    </dgm:pt>
    <dgm:pt modelId="{282B1887-60D4-4EF7-BB30-D560216D150F}" type="parTrans" cxnId="{9B17D250-8C24-40BB-BFD0-75504099273F}">
      <dgm:prSet/>
      <dgm:spPr/>
      <dgm:t>
        <a:bodyPr/>
        <a:lstStyle/>
        <a:p>
          <a:endParaRPr lang="en-US"/>
        </a:p>
      </dgm:t>
    </dgm:pt>
    <dgm:pt modelId="{769F4174-CEC3-4F9C-A083-F5689AA6E68A}" type="sibTrans" cxnId="{9B17D250-8C24-40BB-BFD0-75504099273F}">
      <dgm:prSet/>
      <dgm:spPr/>
      <dgm:t>
        <a:bodyPr/>
        <a:lstStyle/>
        <a:p>
          <a:endParaRPr lang="en-US"/>
        </a:p>
      </dgm:t>
    </dgm:pt>
    <dgm:pt modelId="{7811F518-7D82-4A38-97B2-6E06EA09ADAA}" type="pres">
      <dgm:prSet presAssocID="{30120FAD-9212-4624-B9A2-7D8D44D42E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3A74EA-2282-4F97-AFA2-04E48D551C0D}" type="pres">
      <dgm:prSet presAssocID="{990A9B58-5476-4B72-9D8F-6CAF12C0C3B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17D250-8C24-40BB-BFD0-75504099273F}" srcId="{30120FAD-9212-4624-B9A2-7D8D44D42E1C}" destId="{990A9B58-5476-4B72-9D8F-6CAF12C0C3B4}" srcOrd="0" destOrd="0" parTransId="{282B1887-60D4-4EF7-BB30-D560216D150F}" sibTransId="{769F4174-CEC3-4F9C-A083-F5689AA6E68A}"/>
    <dgm:cxn modelId="{D4D214C7-D26A-4276-BE21-56C4620DA701}" type="presOf" srcId="{990A9B58-5476-4B72-9D8F-6CAF12C0C3B4}" destId="{BB3A74EA-2282-4F97-AFA2-04E48D551C0D}" srcOrd="0" destOrd="0" presId="urn:microsoft.com/office/officeart/2005/8/layout/vList2"/>
    <dgm:cxn modelId="{625816C8-C5E1-4404-A06D-1A907D1DF8F5}" type="presOf" srcId="{30120FAD-9212-4624-B9A2-7D8D44D42E1C}" destId="{7811F518-7D82-4A38-97B2-6E06EA09ADAA}" srcOrd="0" destOrd="0" presId="urn:microsoft.com/office/officeart/2005/8/layout/vList2"/>
    <dgm:cxn modelId="{A63EF961-E7C4-4F80-84DF-BADCFC88DE9C}" type="presParOf" srcId="{7811F518-7D82-4A38-97B2-6E06EA09ADAA}" destId="{BB3A74EA-2282-4F97-AFA2-04E48D551C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1AE6BD-84C1-40D7-A3C5-763EECB0E678}" type="presOf" srcId="{6C6B4E6E-16D5-4168-949F-D53AF3CB9A70}" destId="{664D52B3-62A3-4712-9E9F-623D908282A0}" srcOrd="0" destOrd="0" presId="urn:microsoft.com/office/officeart/2005/8/layout/vList2"/>
    <dgm:cxn modelId="{826B779E-1C9D-4671-B7BC-15587158735E}" type="presOf" srcId="{CF79E5B7-427D-43BB-8A73-B518DF8E4EF2}" destId="{06AE793B-C890-477C-AAB7-AD118BCEDBE7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27D62C5C-A3CC-45E2-A2BC-0A69318D563B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2EEF1-43A7-45CD-B3E3-A03EEEEF57CB}">
      <dsp:nvSpPr>
        <dsp:cNvPr id="0" name=""/>
        <dsp:cNvSpPr/>
      </dsp:nvSpPr>
      <dsp:spPr>
        <a:xfrm>
          <a:off x="0" y="135387"/>
          <a:ext cx="77724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smtClean="0"/>
            <a:t>Modeling web applications</a:t>
          </a:r>
          <a:endParaRPr lang="en-US" sz="5000" kern="1200"/>
        </a:p>
      </dsp:txBody>
      <dsp:txXfrm>
        <a:off x="58543" y="193930"/>
        <a:ext cx="7655314" cy="1082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84EC0-C53B-4D25-9134-CA79C0F3EE01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Summary of the previous lecture</a:t>
          </a:r>
          <a:endParaRPr lang="en-US" sz="4500" kern="1200" dirty="0"/>
        </a:p>
      </dsp:txBody>
      <dsp:txXfrm>
        <a:off x="52688" y="84525"/>
        <a:ext cx="8124224" cy="973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16C90D-8890-425D-937E-23A65827EEC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System modeling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System modeling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System modeling…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A818A-5C2F-48EB-9B3D-123E1751190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System modeling…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B5196-4630-4371-B55F-944947A8C25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System modeling…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3E1B6E-95F1-412E-9142-1AC6C8545DE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1. System modeling…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E3E440-EB2D-41F9-B27F-147E3B6E7328}">
      <dsp:nvSpPr>
        <dsp:cNvPr id="0" name=""/>
        <dsp:cNvSpPr/>
      </dsp:nvSpPr>
      <dsp:spPr>
        <a:xfrm>
          <a:off x="0" y="0"/>
          <a:ext cx="8229600" cy="1082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1. System modeling…</a:t>
          </a:r>
          <a:endParaRPr lang="en-US" sz="4500" kern="1200" dirty="0"/>
        </a:p>
      </dsp:txBody>
      <dsp:txXfrm>
        <a:off x="52852" y="52852"/>
        <a:ext cx="8123896" cy="9769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System modeling…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3F2F3-81BC-440E-AC16-8056629CCFE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System modeling…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37D28C-E65C-46E0-BCD8-F414935F880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Modeling requirements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459F-5CDB-40FA-BD79-C3EEBECFB60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459F-5CDB-40FA-BD79-C3EEBECFB60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276F0-7664-4A0B-B35E-FC9A742C5A9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276F0-7664-4A0B-B35E-FC9A742C5A9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276F0-7664-4A0B-B35E-FC9A742C5A9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43C04-CAA0-433C-B85B-6757B2E9C8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43C04-CAA0-433C-B85B-6757B2E9C8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Use-case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5D548-ADB5-475F-885B-1F47B46C2D3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The activity diagram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5D548-ADB5-475F-885B-1F47B46C2D3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The activity diagram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5DB74-843A-401F-974B-9A2DF8C7240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The activity diagram…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5DB74-843A-401F-974B-9A2DF8C7240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The activity diagram…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5D548-ADB5-475F-885B-1F47B46C2D3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The activity diagram…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CBC4-6A17-4B63-875E-9F0727AC74F8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FE67-B7BF-4E68-8617-982968ED3AA9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A29-2B3C-4678-B296-A6A72CAD70D5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2062-1DF1-4902-BF91-3675D925C8AF}" type="datetime1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B608-74EE-427E-89CC-DE50D1F95745}" type="datetime1">
              <a:rPr lang="en-US" smtClean="0"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13DF-2264-426A-9962-CCA99766B7F0}" type="datetime1">
              <a:rPr lang="en-US" smtClean="0"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E148-B62E-4ACD-AF19-CAEED52D8967}" type="datetime1">
              <a:rPr lang="en-US" smtClean="0"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67387-3E94-4945-AFFF-B96EF4AF051C}" type="datetime1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274E8-4EF9-4DDD-9682-33F14EA0BCFB}" type="datetime1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5706-C374-4258-B940-254584ECE641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E85C-94CF-4E04-B984-EF9D73A08F49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A301F-50A4-44BB-B677-0BAA44DB453D}" type="datetime1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2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25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6.xml"/><Relationship Id="rId7" Type="http://schemas.openxmlformats.org/officeDocument/2006/relationships/image" Target="../media/image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333909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924800" cy="4876800"/>
          </a:xfrm>
        </p:spPr>
        <p:txBody>
          <a:bodyPr/>
          <a:lstStyle/>
          <a:p>
            <a:pPr>
              <a:defRPr/>
            </a:pPr>
            <a:r>
              <a:rPr lang="en-US" sz="2900" b="1" dirty="0" smtClean="0"/>
              <a:t>Introduction to RE</a:t>
            </a:r>
          </a:p>
          <a:p>
            <a:pPr>
              <a:defRPr/>
            </a:pPr>
            <a:r>
              <a:rPr lang="en-US" sz="2900" b="1" dirty="0" smtClean="0"/>
              <a:t>RE basics</a:t>
            </a:r>
          </a:p>
          <a:p>
            <a:pPr>
              <a:defRPr/>
            </a:pPr>
            <a:r>
              <a:rPr lang="en-US" sz="2900" b="1" dirty="0" smtClean="0"/>
              <a:t>Requirements specification</a:t>
            </a:r>
          </a:p>
          <a:p>
            <a:pPr>
              <a:defRPr/>
            </a:pPr>
            <a:r>
              <a:rPr lang="en-US" sz="2900" b="1" dirty="0" smtClean="0"/>
              <a:t>RE process</a:t>
            </a:r>
          </a:p>
          <a:p>
            <a:pPr>
              <a:defRPr/>
            </a:pPr>
            <a:r>
              <a:rPr lang="en-US" sz="2900" b="1" dirty="0" smtClean="0"/>
              <a:t>RE specifics in web engineering</a:t>
            </a:r>
          </a:p>
          <a:p>
            <a:pPr marL="457200" lvl="1" indent="0" eaLnBrk="1" hangingPunct="1">
              <a:buNone/>
              <a:defRPr/>
            </a:pPr>
            <a:endParaRPr lang="en-US" sz="25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89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4023530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System modeling</a:t>
            </a:r>
          </a:p>
          <a:p>
            <a:r>
              <a:rPr lang="en-US" b="1" dirty="0" smtClean="0"/>
              <a:t>Modeling requirements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60116833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Process </a:t>
            </a:r>
            <a:r>
              <a:rPr lang="en-US" b="1" dirty="0"/>
              <a:t>of developing </a:t>
            </a:r>
            <a:r>
              <a:rPr lang="en-US" b="1" dirty="0">
                <a:solidFill>
                  <a:srgbClr val="FF0000"/>
                </a:solidFill>
              </a:rPr>
              <a:t>abstract models </a:t>
            </a:r>
            <a:r>
              <a:rPr lang="en-US" b="1" dirty="0"/>
              <a:t>of a </a:t>
            </a:r>
            <a:r>
              <a:rPr lang="en-US" b="1" dirty="0" smtClean="0"/>
              <a:t>system</a:t>
            </a:r>
          </a:p>
          <a:p>
            <a:r>
              <a:rPr lang="en-US" b="1" dirty="0"/>
              <a:t>Representing system using </a:t>
            </a:r>
            <a:r>
              <a:rPr lang="en-US" b="1" dirty="0">
                <a:solidFill>
                  <a:srgbClr val="FF0000"/>
                </a:solidFill>
              </a:rPr>
              <a:t>graphical notations</a:t>
            </a:r>
          </a:p>
          <a:p>
            <a:pPr lvl="1"/>
            <a:r>
              <a:rPr lang="en-US" b="1" dirty="0"/>
              <a:t>UML  </a:t>
            </a:r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1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6556492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each model presents </a:t>
            </a:r>
            <a:r>
              <a:rPr lang="en-US" b="1" dirty="0"/>
              <a:t>a </a:t>
            </a:r>
            <a:r>
              <a:rPr lang="en-US" b="1" dirty="0">
                <a:solidFill>
                  <a:srgbClr val="FF0000"/>
                </a:solidFill>
              </a:rPr>
              <a:t>different view </a:t>
            </a:r>
            <a:r>
              <a:rPr lang="en-US" b="1" dirty="0"/>
              <a:t>or perspective of </a:t>
            </a:r>
            <a:r>
              <a:rPr lang="en-US" b="1" dirty="0" smtClean="0"/>
              <a:t>the system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External perspective: </a:t>
            </a:r>
            <a:r>
              <a:rPr lang="en-US" b="1" dirty="0" smtClean="0"/>
              <a:t>system context and environment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Interaction perspective: </a:t>
            </a:r>
            <a:r>
              <a:rPr lang="en-US" b="1" dirty="0" smtClean="0"/>
              <a:t>how system interact with environment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Structural perspective: </a:t>
            </a:r>
            <a:r>
              <a:rPr lang="en-US" b="1" dirty="0" smtClean="0"/>
              <a:t>how system is organized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Behavioral perspective: </a:t>
            </a:r>
            <a:r>
              <a:rPr lang="en-US" b="1" dirty="0" smtClean="0"/>
              <a:t>dynamic behavior of the system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3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7665010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Models are </a:t>
            </a:r>
            <a:r>
              <a:rPr lang="en-US" b="1" dirty="0" smtClean="0">
                <a:solidFill>
                  <a:srgbClr val="FF0000"/>
                </a:solidFill>
              </a:rPr>
              <a:t>used</a:t>
            </a:r>
            <a:r>
              <a:rPr lang="en-US" b="1" dirty="0" smtClean="0"/>
              <a:t> during</a:t>
            </a:r>
          </a:p>
          <a:p>
            <a:pPr lvl="1"/>
            <a:r>
              <a:rPr lang="en-US" b="1" dirty="0" smtClean="0"/>
              <a:t>RE phase to </a:t>
            </a:r>
            <a:r>
              <a:rPr lang="en-US" b="1" dirty="0" smtClean="0">
                <a:solidFill>
                  <a:srgbClr val="FF0000"/>
                </a:solidFill>
              </a:rPr>
              <a:t>derive</a:t>
            </a:r>
            <a:r>
              <a:rPr lang="en-US" b="1" dirty="0" smtClean="0"/>
              <a:t> system requirements</a:t>
            </a:r>
          </a:p>
          <a:p>
            <a:pPr lvl="2"/>
            <a:r>
              <a:rPr lang="en-US" b="1" dirty="0"/>
              <a:t>u</a:t>
            </a:r>
            <a:r>
              <a:rPr lang="en-US" b="1" dirty="0" smtClean="0"/>
              <a:t>se-case diagram, activity diagram</a:t>
            </a:r>
          </a:p>
          <a:p>
            <a:pPr lvl="1"/>
            <a:r>
              <a:rPr lang="en-US" b="1" dirty="0"/>
              <a:t>d</a:t>
            </a:r>
            <a:r>
              <a:rPr lang="en-US" b="1" dirty="0" smtClean="0"/>
              <a:t>esign phase to</a:t>
            </a:r>
            <a:r>
              <a:rPr lang="en-US" b="1" dirty="0" smtClean="0">
                <a:solidFill>
                  <a:srgbClr val="FF0000"/>
                </a:solidFill>
              </a:rPr>
              <a:t> describe </a:t>
            </a:r>
            <a:r>
              <a:rPr lang="en-US" b="1" dirty="0" smtClean="0"/>
              <a:t>the system to engineers</a:t>
            </a:r>
          </a:p>
          <a:p>
            <a:pPr lvl="2"/>
            <a:r>
              <a:rPr lang="en-US" b="1" dirty="0"/>
              <a:t>c</a:t>
            </a:r>
            <a:r>
              <a:rPr lang="en-US" b="1" dirty="0" smtClean="0"/>
              <a:t>lass diagrams, sequence diagrams etc.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fter implementation</a:t>
            </a:r>
          </a:p>
          <a:p>
            <a:pPr lvl="2"/>
            <a:r>
              <a:rPr lang="en-US" b="1" dirty="0"/>
              <a:t>t</a:t>
            </a:r>
            <a:r>
              <a:rPr lang="en-US" b="1" dirty="0" smtClean="0"/>
              <a:t>o document system’s </a:t>
            </a:r>
            <a:r>
              <a:rPr lang="en-US" b="1" dirty="0" smtClean="0">
                <a:solidFill>
                  <a:srgbClr val="FF0000"/>
                </a:solidFill>
              </a:rPr>
              <a:t>structure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operation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0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187746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smtClean="0"/>
              <a:t>Why system modeling?</a:t>
            </a:r>
          </a:p>
          <a:p>
            <a:pPr lvl="1" eaLnBrk="1" hangingPunct="1">
              <a:defRPr/>
            </a:pPr>
            <a:r>
              <a:rPr lang="en-US" b="1" dirty="0" smtClean="0"/>
              <a:t>reduce complexity</a:t>
            </a:r>
          </a:p>
          <a:p>
            <a:pPr lvl="1" eaLnBrk="1" hangingPunct="1">
              <a:defRPr/>
            </a:pPr>
            <a:r>
              <a:rPr lang="en-US" b="1" dirty="0"/>
              <a:t>d</a:t>
            </a:r>
            <a:r>
              <a:rPr lang="en-US" b="1" dirty="0" smtClean="0"/>
              <a:t>ocument design decisions</a:t>
            </a:r>
          </a:p>
          <a:p>
            <a:pPr lvl="1" eaLnBrk="1" hangingPunct="1">
              <a:defRPr/>
            </a:pPr>
            <a:r>
              <a:rPr lang="en-US" b="1" dirty="0" smtClean="0"/>
              <a:t>facilitate communication among team members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5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152458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724400"/>
            <a:ext cx="7924800" cy="160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Levels – the “how” &amp; “what” of an application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Aspects – objects, attributes, and relationships; function &amp; processes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Phases – Development cycle</a:t>
            </a: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V="1">
            <a:off x="2819400" y="14478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H="1">
            <a:off x="2209800" y="3048000"/>
            <a:ext cx="6096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>
            <a:off x="2819400" y="3048000"/>
            <a:ext cx="457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2743200" y="1828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2743200" y="25146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3429000" y="2971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4953000" y="2971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6629400" y="2971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2590800" y="32004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2895600" y="1736725"/>
            <a:ext cx="1539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 dirty="0"/>
              <a:t>User interface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2895600" y="2438400"/>
            <a:ext cx="18891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Application Logic</a:t>
            </a:r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3048000" y="3200400"/>
            <a:ext cx="1019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Analysis</a:t>
            </a:r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4648200" y="3200400"/>
            <a:ext cx="860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Design</a:t>
            </a:r>
          </a:p>
        </p:txBody>
      </p: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5867400" y="3200400"/>
            <a:ext cx="1687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Implementation</a:t>
            </a:r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1447800" y="3124200"/>
            <a:ext cx="1087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 dirty="0"/>
              <a:t>Structure</a:t>
            </a:r>
          </a:p>
        </p:txBody>
      </p:sp>
      <p:sp>
        <p:nvSpPr>
          <p:cNvPr id="55316" name="Text Box 20"/>
          <p:cNvSpPr txBox="1">
            <a:spLocks noChangeArrowheads="1"/>
          </p:cNvSpPr>
          <p:nvPr/>
        </p:nvSpPr>
        <p:spPr bwMode="auto">
          <a:xfrm>
            <a:off x="1157288" y="3657600"/>
            <a:ext cx="1052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 dirty="0"/>
              <a:t>Behavior</a:t>
            </a:r>
          </a:p>
        </p:txBody>
      </p:sp>
      <p:sp>
        <p:nvSpPr>
          <p:cNvPr id="55317" name="Text Box 21"/>
          <p:cNvSpPr txBox="1">
            <a:spLocks noChangeArrowheads="1"/>
          </p:cNvSpPr>
          <p:nvPr/>
        </p:nvSpPr>
        <p:spPr bwMode="auto">
          <a:xfrm>
            <a:off x="7707313" y="2941638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hlink"/>
                </a:solidFill>
              </a:rPr>
              <a:t>Phases</a:t>
            </a:r>
          </a:p>
        </p:txBody>
      </p:sp>
      <p:sp>
        <p:nvSpPr>
          <p:cNvPr id="55318" name="Text Box 22"/>
          <p:cNvSpPr txBox="1">
            <a:spLocks noChangeArrowheads="1"/>
          </p:cNvSpPr>
          <p:nvPr/>
        </p:nvSpPr>
        <p:spPr bwMode="auto">
          <a:xfrm>
            <a:off x="1771650" y="1365719"/>
            <a:ext cx="895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hlink"/>
                </a:solidFill>
              </a:rPr>
              <a:t>Levels</a:t>
            </a:r>
          </a:p>
        </p:txBody>
      </p:sp>
      <p:sp>
        <p:nvSpPr>
          <p:cNvPr id="55319" name="Text Box 23"/>
          <p:cNvSpPr txBox="1">
            <a:spLocks noChangeArrowheads="1"/>
          </p:cNvSpPr>
          <p:nvPr/>
        </p:nvSpPr>
        <p:spPr bwMode="auto">
          <a:xfrm>
            <a:off x="1611313" y="419100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hlink"/>
                </a:solidFill>
              </a:rPr>
              <a:t>Aspects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48200" y="1365719"/>
            <a:ext cx="326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Modeling dimensions: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6895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  <p:bldP spid="55301" grpId="0" animBg="1"/>
      <p:bldP spid="55302" grpId="0" animBg="1"/>
      <p:bldP spid="55303" grpId="0" animBg="1"/>
      <p:bldP spid="55304" grpId="0" animBg="1"/>
      <p:bldP spid="55305" grpId="0" animBg="1"/>
      <p:bldP spid="55306" grpId="0" animBg="1"/>
      <p:bldP spid="55307" grpId="0" animBg="1"/>
      <p:bldP spid="55308" grpId="0" animBg="1"/>
      <p:bldP spid="55309" grpId="0" animBg="1"/>
      <p:bldP spid="55310" grpId="0"/>
      <p:bldP spid="55311" grpId="0"/>
      <p:bldP spid="55312" grpId="0"/>
      <p:bldP spid="55313" grpId="0"/>
      <p:bldP spid="55314" grpId="0"/>
      <p:bldP spid="55315" grpId="0"/>
      <p:bldP spid="55316" grpId="0"/>
      <p:bldP spid="55317" grpId="0"/>
      <p:bldP spid="55318" grpId="0"/>
      <p:bldP spid="55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“The </a:t>
            </a:r>
            <a:r>
              <a:rPr lang="en-US" b="1" dirty="0" smtClean="0">
                <a:solidFill>
                  <a:srgbClr val="FF0000"/>
                </a:solidFill>
              </a:rPr>
              <a:t>Unified Modeling Language </a:t>
            </a:r>
            <a:r>
              <a:rPr lang="en-US" b="1" dirty="0" smtClean="0"/>
              <a:t>is a visual language for specifying and documenting the artifacts of systems” </a:t>
            </a:r>
          </a:p>
          <a:p>
            <a:pPr lvl="1">
              <a:defRPr/>
            </a:pPr>
            <a:r>
              <a:rPr lang="en-US" b="1" dirty="0" smtClean="0"/>
              <a:t>Structural – Class diagrams</a:t>
            </a:r>
          </a:p>
          <a:p>
            <a:pPr lvl="1" eaLnBrk="1" hangingPunct="1">
              <a:defRPr/>
            </a:pPr>
            <a:r>
              <a:rPr lang="en-US" b="1" dirty="0" smtClean="0"/>
              <a:t>Behavioral – Use Case diagrams, State machine diagrams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7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 rot="16200000" flipH="1">
            <a:off x="1219200" y="2209800"/>
            <a:ext cx="2209800" cy="533400"/>
          </a:xfrm>
          <a:prstGeom prst="parallelogram">
            <a:avLst>
              <a:gd name="adj" fmla="val 15355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2362200" y="2971800"/>
            <a:ext cx="4648200" cy="762000"/>
          </a:xfrm>
          <a:prstGeom prst="parallelogram">
            <a:avLst>
              <a:gd name="adj" fmla="val 6292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2819400" y="1371600"/>
            <a:ext cx="4191000" cy="1295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45281419"/>
              </p:ext>
            </p:extLst>
          </p:nvPr>
        </p:nvGraphicFramePr>
        <p:xfrm>
          <a:off x="446088" y="762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511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4495800"/>
            <a:ext cx="8382000" cy="1981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Levels – Information, node/link structure, UI &amp; page layout </a:t>
            </a:r>
            <a:r>
              <a:rPr lang="en-US" sz="1700" b="1" u="sng" dirty="0" smtClean="0"/>
              <a:t>separate</a:t>
            </a:r>
            <a:r>
              <a:rPr lang="en-US" sz="1700" b="1" dirty="0" smtClean="0"/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Aspects – Same as Software Applications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Phases – Approach depends upon type of application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Customization – Context information (user’s preferences, bandwidth restriction, device characteristic etc.) and allow to adopt web application accordingly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700" b="1" dirty="0" smtClean="0"/>
              <a:t>Influence other three dimensions </a:t>
            </a:r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 flipV="1">
            <a:off x="2732088" y="12192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 flipH="1">
            <a:off x="2122488" y="2819400"/>
            <a:ext cx="6096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>
            <a:off x="2732088" y="2819400"/>
            <a:ext cx="457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655888" y="1600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2667000" y="2362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3341688" y="2743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4865688" y="2743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542088" y="2743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9" name="Oval 15"/>
          <p:cNvSpPr>
            <a:spLocks noChangeArrowheads="1"/>
          </p:cNvSpPr>
          <p:nvPr/>
        </p:nvSpPr>
        <p:spPr bwMode="auto">
          <a:xfrm>
            <a:off x="2503488" y="29718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Oval 16"/>
          <p:cNvSpPr>
            <a:spLocks noChangeArrowheads="1"/>
          </p:cNvSpPr>
          <p:nvPr/>
        </p:nvSpPr>
        <p:spPr bwMode="auto">
          <a:xfrm>
            <a:off x="2198688" y="3505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2819400" y="2254250"/>
            <a:ext cx="9509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Content</a:t>
            </a:r>
          </a:p>
        </p:txBody>
      </p:sp>
      <p:sp>
        <p:nvSpPr>
          <p:cNvPr id="57362" name="Text Box 18"/>
          <p:cNvSpPr txBox="1">
            <a:spLocks noChangeArrowheads="1"/>
          </p:cNvSpPr>
          <p:nvPr/>
        </p:nvSpPr>
        <p:spPr bwMode="auto">
          <a:xfrm>
            <a:off x="2819400" y="1492250"/>
            <a:ext cx="14144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Presentation</a:t>
            </a:r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2960688" y="2971800"/>
            <a:ext cx="10191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Analysis</a:t>
            </a:r>
          </a:p>
        </p:txBody>
      </p:sp>
      <p:sp>
        <p:nvSpPr>
          <p:cNvPr id="57364" name="Text Box 20"/>
          <p:cNvSpPr txBox="1">
            <a:spLocks noChangeArrowheads="1"/>
          </p:cNvSpPr>
          <p:nvPr/>
        </p:nvSpPr>
        <p:spPr bwMode="auto">
          <a:xfrm>
            <a:off x="4560888" y="2971800"/>
            <a:ext cx="860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Design</a:t>
            </a:r>
          </a:p>
        </p:txBody>
      </p:sp>
      <p:sp>
        <p:nvSpPr>
          <p:cNvPr id="57365" name="Text Box 21"/>
          <p:cNvSpPr txBox="1">
            <a:spLocks noChangeArrowheads="1"/>
          </p:cNvSpPr>
          <p:nvPr/>
        </p:nvSpPr>
        <p:spPr bwMode="auto">
          <a:xfrm>
            <a:off x="5780088" y="2971800"/>
            <a:ext cx="1687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Implementation</a:t>
            </a:r>
          </a:p>
        </p:txBody>
      </p:sp>
      <p:sp>
        <p:nvSpPr>
          <p:cNvPr id="57366" name="Text Box 22"/>
          <p:cNvSpPr txBox="1">
            <a:spLocks noChangeArrowheads="1"/>
          </p:cNvSpPr>
          <p:nvPr/>
        </p:nvSpPr>
        <p:spPr bwMode="auto">
          <a:xfrm>
            <a:off x="1360488" y="2895600"/>
            <a:ext cx="1087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Structure</a:t>
            </a:r>
          </a:p>
        </p:txBody>
      </p:sp>
      <p:sp>
        <p:nvSpPr>
          <p:cNvPr id="57367" name="Text Box 23"/>
          <p:cNvSpPr txBox="1">
            <a:spLocks noChangeArrowheads="1"/>
          </p:cNvSpPr>
          <p:nvPr/>
        </p:nvSpPr>
        <p:spPr bwMode="auto">
          <a:xfrm>
            <a:off x="1069975" y="3429000"/>
            <a:ext cx="10525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Behavior</a:t>
            </a:r>
          </a:p>
        </p:txBody>
      </p:sp>
      <p:sp>
        <p:nvSpPr>
          <p:cNvPr id="57368" name="Text Box 24"/>
          <p:cNvSpPr txBox="1">
            <a:spLocks noChangeArrowheads="1"/>
          </p:cNvSpPr>
          <p:nvPr/>
        </p:nvSpPr>
        <p:spPr bwMode="auto">
          <a:xfrm>
            <a:off x="7620000" y="2713038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hlink"/>
                </a:solidFill>
              </a:rPr>
              <a:t>Phases</a:t>
            </a:r>
          </a:p>
        </p:txBody>
      </p:sp>
      <p:sp>
        <p:nvSpPr>
          <p:cNvPr id="57369" name="Text Box 25"/>
          <p:cNvSpPr txBox="1">
            <a:spLocks noChangeArrowheads="1"/>
          </p:cNvSpPr>
          <p:nvPr/>
        </p:nvSpPr>
        <p:spPr bwMode="auto">
          <a:xfrm>
            <a:off x="1828800" y="1219200"/>
            <a:ext cx="895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hlink"/>
                </a:solidFill>
              </a:rPr>
              <a:t>Levels</a:t>
            </a:r>
          </a:p>
        </p:txBody>
      </p:sp>
      <p:sp>
        <p:nvSpPr>
          <p:cNvPr id="57370" name="Text Box 26"/>
          <p:cNvSpPr txBox="1">
            <a:spLocks noChangeArrowheads="1"/>
          </p:cNvSpPr>
          <p:nvPr/>
        </p:nvSpPr>
        <p:spPr bwMode="auto">
          <a:xfrm>
            <a:off x="1524000" y="403860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hlink"/>
                </a:solidFill>
              </a:rPr>
              <a:t>Aspects</a:t>
            </a:r>
          </a:p>
        </p:txBody>
      </p:sp>
      <p:sp>
        <p:nvSpPr>
          <p:cNvPr id="57371" name="Oval 27"/>
          <p:cNvSpPr>
            <a:spLocks noChangeArrowheads="1"/>
          </p:cNvSpPr>
          <p:nvPr/>
        </p:nvSpPr>
        <p:spPr bwMode="auto">
          <a:xfrm>
            <a:off x="2667000" y="1981200"/>
            <a:ext cx="152400" cy="1524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2835275" y="1873250"/>
            <a:ext cx="1120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i="1"/>
              <a:t>Hypertext</a:t>
            </a:r>
          </a:p>
        </p:txBody>
      </p:sp>
      <p:sp>
        <p:nvSpPr>
          <p:cNvPr id="57373" name="Line 29"/>
          <p:cNvSpPr>
            <a:spLocks noChangeShapeType="1"/>
          </p:cNvSpPr>
          <p:nvPr/>
        </p:nvSpPr>
        <p:spPr bwMode="auto">
          <a:xfrm flipH="1" flipV="1">
            <a:off x="5638800" y="1676400"/>
            <a:ext cx="1447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74" name="Line 30"/>
          <p:cNvSpPr>
            <a:spLocks noChangeShapeType="1"/>
          </p:cNvSpPr>
          <p:nvPr/>
        </p:nvSpPr>
        <p:spPr bwMode="auto">
          <a:xfrm flipH="1">
            <a:off x="2514600" y="2209800"/>
            <a:ext cx="457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75" name="Line 31"/>
          <p:cNvSpPr>
            <a:spLocks noChangeShapeType="1"/>
          </p:cNvSpPr>
          <p:nvPr/>
        </p:nvSpPr>
        <p:spPr bwMode="auto">
          <a:xfrm flipH="1">
            <a:off x="5562600" y="2209800"/>
            <a:ext cx="15240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376" name="Text Box 32"/>
          <p:cNvSpPr txBox="1">
            <a:spLocks noChangeArrowheads="1"/>
          </p:cNvSpPr>
          <p:nvPr/>
        </p:nvSpPr>
        <p:spPr bwMode="auto">
          <a:xfrm>
            <a:off x="7080250" y="1995488"/>
            <a:ext cx="1758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>
                <a:solidFill>
                  <a:schemeClr val="hlink"/>
                </a:solidFill>
              </a:rPr>
              <a:t>Customization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1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  <p:bldP spid="57347" grpId="0" animBg="1"/>
      <p:bldP spid="57348" grpId="0" animBg="1"/>
      <p:bldP spid="57351" grpId="0" animBg="1"/>
      <p:bldP spid="57352" grpId="0" animBg="1"/>
      <p:bldP spid="57353" grpId="0" animBg="1"/>
      <p:bldP spid="57354" grpId="0" animBg="1"/>
      <p:bldP spid="57355" grpId="0" animBg="1"/>
      <p:bldP spid="57356" grpId="0" animBg="1"/>
      <p:bldP spid="57357" grpId="0" animBg="1"/>
      <p:bldP spid="57358" grpId="0" animBg="1"/>
      <p:bldP spid="57359" grpId="0" animBg="1"/>
      <p:bldP spid="57360" grpId="0" animBg="1"/>
      <p:bldP spid="57361" grpId="0"/>
      <p:bldP spid="57362" grpId="0"/>
      <p:bldP spid="57363" grpId="0"/>
      <p:bldP spid="57364" grpId="0"/>
      <p:bldP spid="57365" grpId="0"/>
      <p:bldP spid="57366" grpId="0"/>
      <p:bldP spid="57367" grpId="0"/>
      <p:bldP spid="57368" grpId="0"/>
      <p:bldP spid="57369" grpId="0"/>
      <p:bldP spid="57370" grpId="0"/>
      <p:bldP spid="57371" grpId="0" animBg="1"/>
      <p:bldP spid="57372" grpId="0"/>
      <p:bldP spid="57373" grpId="0" animBg="1"/>
      <p:bldP spid="57374" grpId="0" animBg="1"/>
      <p:bldP spid="57375" grpId="0" animBg="1"/>
      <p:bldP spid="573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7402966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9248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 dirty="0" smtClean="0"/>
              <a:t>Requirement modeling</a:t>
            </a:r>
            <a:endParaRPr lang="en-US" sz="2600" dirty="0">
              <a:solidFill>
                <a:schemeClr val="tx2"/>
              </a:solidFill>
            </a:endParaRPr>
          </a:p>
          <a:p>
            <a:pPr lvl="1">
              <a:defRPr/>
            </a:pPr>
            <a:r>
              <a:rPr lang="en-US" sz="2200" b="1" dirty="0"/>
              <a:t>u</a:t>
            </a:r>
            <a:r>
              <a:rPr lang="en-US" sz="2200" b="1" dirty="0" smtClean="0"/>
              <a:t>se-case diagram</a:t>
            </a:r>
          </a:p>
          <a:p>
            <a:pPr lvl="1">
              <a:defRPr/>
            </a:pPr>
            <a:r>
              <a:rPr lang="en-US" sz="2200" b="1" dirty="0"/>
              <a:t>a</a:t>
            </a:r>
            <a:r>
              <a:rPr lang="en-US" sz="2200" b="1" dirty="0" smtClean="0"/>
              <a:t>ctivity diagram</a:t>
            </a:r>
          </a:p>
          <a:p>
            <a:pPr eaLnBrk="1" hangingPunct="1">
              <a:defRPr/>
            </a:pPr>
            <a:r>
              <a:rPr lang="en-US" sz="3000" b="1" dirty="0"/>
              <a:t>Content modeling</a:t>
            </a:r>
          </a:p>
          <a:p>
            <a:pPr lvl="1">
              <a:defRPr/>
            </a:pPr>
            <a:r>
              <a:rPr lang="en-US" sz="2200" b="1" dirty="0"/>
              <a:t>c</a:t>
            </a:r>
            <a:r>
              <a:rPr lang="en-US" sz="2200" b="1" dirty="0" smtClean="0"/>
              <a:t>lass diagram</a:t>
            </a:r>
            <a:endParaRPr lang="en-US" sz="2600" b="1" dirty="0" smtClean="0"/>
          </a:p>
          <a:p>
            <a:pPr eaLnBrk="1" hangingPunct="1">
              <a:defRPr/>
            </a:pPr>
            <a:r>
              <a:rPr lang="en-US" sz="3000" b="1" dirty="0" smtClean="0"/>
              <a:t>Navigational modeling</a:t>
            </a:r>
          </a:p>
          <a:p>
            <a:pPr lvl="1">
              <a:defRPr/>
            </a:pPr>
            <a:r>
              <a:rPr lang="en-US" sz="2600" b="1" dirty="0"/>
              <a:t>t</a:t>
            </a:r>
            <a:r>
              <a:rPr lang="en-US" sz="2600" b="1" dirty="0" smtClean="0"/>
              <a:t>o model nodes and navigational structure among them</a:t>
            </a:r>
          </a:p>
          <a:p>
            <a:pPr eaLnBrk="1" hangingPunct="1">
              <a:defRPr/>
            </a:pPr>
            <a:r>
              <a:rPr lang="en-US" sz="3000" b="1" dirty="0" smtClean="0"/>
              <a:t>Presentation modeling</a:t>
            </a:r>
          </a:p>
          <a:p>
            <a:pPr lvl="1">
              <a:defRPr/>
            </a:pPr>
            <a:r>
              <a:rPr lang="en-US" sz="2200" b="1" dirty="0"/>
              <a:t>m</a:t>
            </a:r>
            <a:r>
              <a:rPr lang="en-US" sz="2200" b="1" dirty="0" smtClean="0"/>
              <a:t>odel user interface, page-layout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8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234406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9248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b="1" dirty="0" smtClean="0"/>
              <a:t>For </a:t>
            </a:r>
            <a:r>
              <a:rPr lang="en-US" sz="3000" b="1" dirty="0" smtClean="0">
                <a:solidFill>
                  <a:srgbClr val="FF0000"/>
                </a:solidFill>
              </a:rPr>
              <a:t>Web-centric modeling</a:t>
            </a:r>
            <a:r>
              <a:rPr lang="en-US" sz="3000" b="1" dirty="0" smtClean="0"/>
              <a:t>, UML is used with some extensions from UWE (UML-based web engineering)</a:t>
            </a:r>
          </a:p>
          <a:p>
            <a:pPr>
              <a:defRPr/>
            </a:pPr>
            <a:r>
              <a:rPr lang="en-US" sz="3000" b="1" dirty="0"/>
              <a:t>http://uwe.pst.ifi.lmu.de</a:t>
            </a:r>
            <a:r>
              <a:rPr lang="en-US" sz="3000" b="1" dirty="0" smtClean="0"/>
              <a:t>/</a:t>
            </a:r>
            <a:endParaRPr lang="en-US" sz="26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9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7733870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10600" cy="4525963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Use-case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Diagram: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The goal of the diagram is to provide a high-level explanation of the relationship between the system and the outside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world (set goals)</a:t>
            </a:r>
          </a:p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Activity diagram: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a graphical representation of workflows of stepwise activities and actions with support for choice, iteration and concurrency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5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31983631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Components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system</a:t>
            </a:r>
          </a:p>
          <a:p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The</a:t>
            </a:r>
            <a:r>
              <a:rPr lang="en-US" sz="3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 case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task referred to as the use case that represents a feature needed in a software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system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14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971800" y="2081463"/>
            <a:ext cx="18288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System Name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667000" y="4495800"/>
            <a:ext cx="34290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00" y="48006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Use-case title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674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282910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Components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actor(s)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who trigger the use case to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activate</a:t>
            </a:r>
          </a:p>
          <a:p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endParaRPr lang="en-US" sz="3000" b="1" dirty="0" smtClean="0">
              <a:latin typeface="Calibri" pitchFamily="34" charset="0"/>
              <a:cs typeface="Calibri" pitchFamily="34" charset="0"/>
            </a:endParaRPr>
          </a:p>
          <a:p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US" sz="3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communication</a:t>
            </a:r>
            <a:r>
              <a:rPr lang="en-US" sz="3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line to show how the actors communicate with the use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case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15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828800" y="2791326"/>
            <a:ext cx="3810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019300" y="3096126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752600" y="3697705"/>
            <a:ext cx="2667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38350" y="3705726"/>
            <a:ext cx="3429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714500" y="3348789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00400" y="5638800"/>
            <a:ext cx="1981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209674" y="2895600"/>
            <a:ext cx="17526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&lt;&lt;actor&gt;&gt;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HR system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288547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GB" sz="3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include relationship </a:t>
            </a:r>
            <a:r>
              <a:rPr lang="en-GB" sz="3000" b="1" dirty="0">
                <a:latin typeface="Calibri" pitchFamily="34" charset="0"/>
                <a:cs typeface="Calibri" pitchFamily="34" charset="0"/>
              </a:rPr>
              <a:t>represents the inclusion of the functionality of one use case within another </a:t>
            </a:r>
            <a:endParaRPr lang="en-GB" sz="3000" b="1" dirty="0" smtClean="0">
              <a:latin typeface="Calibri" pitchFamily="34" charset="0"/>
              <a:cs typeface="Calibri" pitchFamily="34" charset="0"/>
            </a:endParaRPr>
          </a:p>
          <a:p>
            <a:endParaRPr lang="en-GB" sz="3000" b="1" dirty="0">
              <a:latin typeface="Calibri" pitchFamily="34" charset="0"/>
              <a:cs typeface="Calibri" pitchFamily="34" charset="0"/>
            </a:endParaRPr>
          </a:p>
          <a:p>
            <a:r>
              <a:rPr lang="en-GB" sz="3000" b="1" dirty="0" smtClean="0">
                <a:latin typeface="Calibri" pitchFamily="34" charset="0"/>
                <a:cs typeface="Calibri" pitchFamily="34" charset="0"/>
              </a:rPr>
              <a:t>The</a:t>
            </a:r>
            <a:r>
              <a:rPr lang="en-GB" sz="3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extend relationship </a:t>
            </a:r>
            <a:r>
              <a:rPr lang="en-GB" sz="3000" b="1" dirty="0">
                <a:latin typeface="Calibri" pitchFamily="34" charset="0"/>
                <a:cs typeface="Calibri" pitchFamily="34" charset="0"/>
              </a:rPr>
              <a:t>represents the extension of the use case to include optional functionality </a:t>
            </a:r>
            <a:endParaRPr lang="en-GB" sz="3000" b="1" dirty="0" smtClean="0">
              <a:latin typeface="Calibri" pitchFamily="34" charset="0"/>
              <a:cs typeface="Calibri" pitchFamily="34" charset="0"/>
            </a:endParaRPr>
          </a:p>
          <a:p>
            <a:endParaRPr lang="en-GB" sz="3000" b="1" dirty="0">
              <a:latin typeface="Calibri" pitchFamily="34" charset="0"/>
              <a:cs typeface="Calibri" pitchFamily="34" charset="0"/>
            </a:endParaRPr>
          </a:p>
          <a:p>
            <a:endParaRPr lang="en-GB" sz="3000" b="1" dirty="0">
              <a:latin typeface="Calibri" pitchFamily="34" charset="0"/>
              <a:cs typeface="Calibri" pitchFamily="34" charset="0"/>
            </a:endParaRPr>
          </a:p>
          <a:p>
            <a:endParaRPr lang="en-US" sz="30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16</a:t>
            </a:fld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804738" y="3009900"/>
            <a:ext cx="175260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708358" y="2982190"/>
            <a:ext cx="1772653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43038" y="28252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&lt;&lt;include&gt;&gt;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04738" y="3130034"/>
            <a:ext cx="195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include use-case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36347" y="3120008"/>
            <a:ext cx="190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base use-case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1604211" y="5105400"/>
            <a:ext cx="1752600" cy="609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84032" y="5053263"/>
            <a:ext cx="2350168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80874" y="49207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&lt;&lt;extend&gt;&gt;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32810" y="5225534"/>
            <a:ext cx="161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Base use-case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08358" y="5211497"/>
            <a:ext cx="2225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Extension use-case</a:t>
            </a:r>
            <a:endParaRPr lang="en-US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338" y="3267939"/>
            <a:ext cx="1151020" cy="16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11" y="5353050"/>
            <a:ext cx="1227221" cy="17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72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/>
      <p:bldP spid="10" grpId="1"/>
      <p:bldP spid="11" grpId="0"/>
      <p:bldP spid="12" grpId="0"/>
      <p:bldP spid="13" grpId="0" animBg="1"/>
      <p:bldP spid="14" grpId="0" animBg="1"/>
      <p:bldP spid="16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2859045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use-case-generalization</a:t>
            </a:r>
            <a:r>
              <a:rPr lang="en-US" sz="30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 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is a relationship from a child use case to a parent use case, specifying how a child can specialize all behavior and characteristics described for the parent</a:t>
            </a:r>
            <a:endParaRPr lang="en-GB" sz="3000" b="1" dirty="0">
              <a:latin typeface="Calibri" pitchFamily="34" charset="0"/>
              <a:cs typeface="Calibri" pitchFamily="34" charset="0"/>
            </a:endParaRPr>
          </a:p>
          <a:p>
            <a:endParaRPr lang="en-US" sz="30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17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28800" y="3886200"/>
            <a:ext cx="1981200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Generalized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Isosceles Triangle 16"/>
          <p:cNvSpPr/>
          <p:nvPr/>
        </p:nvSpPr>
        <p:spPr>
          <a:xfrm>
            <a:off x="2819400" y="4572000"/>
            <a:ext cx="114300" cy="3810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7" idx="3"/>
          </p:cNvCxnSpPr>
          <p:nvPr/>
        </p:nvCxnSpPr>
        <p:spPr>
          <a:xfrm>
            <a:off x="2876550" y="49530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856874" y="5410200"/>
            <a:ext cx="1876926" cy="685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Specialized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810250" y="4227095"/>
            <a:ext cx="381000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6000750" y="4531895"/>
            <a:ext cx="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734050" y="5133474"/>
            <a:ext cx="2667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019800" y="5141495"/>
            <a:ext cx="3429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695950" y="4784558"/>
            <a:ext cx="60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696200" y="4229100"/>
            <a:ext cx="381000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7886700" y="4533900"/>
            <a:ext cx="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620000" y="5135479"/>
            <a:ext cx="2667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905750" y="5143500"/>
            <a:ext cx="3429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81900" y="4786563"/>
            <a:ext cx="60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>
          <a:xfrm rot="16200000">
            <a:off x="6385264" y="4675270"/>
            <a:ext cx="305802" cy="322849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5" idx="3"/>
          </p:cNvCxnSpPr>
          <p:nvPr/>
        </p:nvCxnSpPr>
        <p:spPr>
          <a:xfrm flipV="1">
            <a:off x="6699590" y="4836694"/>
            <a:ext cx="88231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562600" y="5638800"/>
            <a:ext cx="97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315200" y="55684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Registered user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682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0" grpId="0" animBg="1"/>
      <p:bldP spid="23" grpId="0" animBg="1"/>
      <p:bldP spid="28" grpId="0" animBg="1"/>
      <p:bldP spid="35" grpId="0" animBg="1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295773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000" b="1" dirty="0" smtClean="0">
                <a:latin typeface="Calibri" pitchFamily="34" charset="0"/>
                <a:cs typeface="Calibri" pitchFamily="34" charset="0"/>
              </a:rPr>
              <a:t>Web specific requirements:</a:t>
            </a:r>
            <a:endParaRPr lang="en-GB" sz="30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Need to distinguish between functional and navigational use-cases</a:t>
            </a:r>
          </a:p>
          <a:p>
            <a:pPr lvl="1"/>
            <a:r>
              <a:rPr lang="en-GB" sz="2600" b="1" dirty="0" smtClean="0">
                <a:latin typeface="Calibri" pitchFamily="34" charset="0"/>
                <a:cs typeface="Calibri" pitchFamily="34" charset="0"/>
              </a:rPr>
              <a:t>UWE provides </a:t>
            </a:r>
            <a:r>
              <a:rPr lang="en-GB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&lt;&lt;browsing&gt;&gt; </a:t>
            </a:r>
            <a:r>
              <a:rPr lang="en-GB" sz="2600" b="1" dirty="0" smtClean="0">
                <a:latin typeface="Calibri" pitchFamily="34" charset="0"/>
                <a:cs typeface="Calibri" pitchFamily="34" charset="0"/>
              </a:rPr>
              <a:t>to represent a navigational use-case while </a:t>
            </a:r>
            <a:r>
              <a:rPr lang="en-GB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&lt;&lt;processing&gt;&gt; </a:t>
            </a:r>
            <a:r>
              <a:rPr lang="en-GB" sz="2600" b="1" dirty="0">
                <a:latin typeface="Calibri" pitchFamily="34" charset="0"/>
                <a:cs typeface="Calibri" pitchFamily="34" charset="0"/>
              </a:rPr>
              <a:t>to represent a functional use-case</a:t>
            </a:r>
          </a:p>
          <a:p>
            <a:pPr marL="457200" lvl="1" indent="0">
              <a:buNone/>
            </a:pPr>
            <a:endParaRPr lang="en-GB" sz="2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7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0274762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19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Consider an online video sharing system:</a:t>
            </a:r>
          </a:p>
          <a:p>
            <a:pPr lvl="1"/>
            <a:r>
              <a:rPr lang="en-US" b="1" dirty="0" smtClean="0"/>
              <a:t>Users can search and view the videos</a:t>
            </a:r>
          </a:p>
          <a:p>
            <a:pPr lvl="1"/>
            <a:r>
              <a:rPr lang="en-US" b="1" dirty="0" smtClean="0"/>
              <a:t>A user must be a register user to share videos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108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7464882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28800" y="1676400"/>
            <a:ext cx="4648200" cy="457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438400" y="1752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Online video sharing system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838200" y="1656348"/>
            <a:ext cx="381000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028700" y="1961148"/>
            <a:ext cx="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62000" y="2562727"/>
            <a:ext cx="2667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47750" y="2570748"/>
            <a:ext cx="3429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3900" y="2213811"/>
            <a:ext cx="60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4111" y="2843464"/>
            <a:ext cx="97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</a:t>
            </a:r>
            <a:endParaRPr lang="en-US" b="1" dirty="0"/>
          </a:p>
        </p:txBody>
      </p:sp>
      <p:sp>
        <p:nvSpPr>
          <p:cNvPr id="15" name="Isosceles Triangle 14"/>
          <p:cNvSpPr/>
          <p:nvPr/>
        </p:nvSpPr>
        <p:spPr>
          <a:xfrm>
            <a:off x="895350" y="3124200"/>
            <a:ext cx="32385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5" idx="3"/>
          </p:cNvCxnSpPr>
          <p:nvPr/>
        </p:nvCxnSpPr>
        <p:spPr>
          <a:xfrm flipH="1">
            <a:off x="1047750" y="3429000"/>
            <a:ext cx="9525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95350" y="3922295"/>
            <a:ext cx="381000" cy="304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1085850" y="4227095"/>
            <a:ext cx="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819150" y="4828674"/>
            <a:ext cx="2667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085850" y="4836695"/>
            <a:ext cx="3429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1050" y="4479758"/>
            <a:ext cx="60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8600" y="5189439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Registered user</a:t>
            </a:r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2819400" y="2362200"/>
            <a:ext cx="1905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971800" y="2362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&lt;&lt;browsing&gt;&gt;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007895" y="268286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Search a video</a:t>
            </a:r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2807369" y="3429000"/>
            <a:ext cx="1905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959769" y="3429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&lt;&lt;browsing&gt;&gt;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995864" y="374966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Watch a video</a:t>
            </a:r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>
            <a:off x="2843464" y="4295092"/>
            <a:ext cx="1905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2995864" y="429509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&lt;&lt;processing&gt;&gt;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031959" y="4615753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register</a:t>
            </a:r>
            <a:endParaRPr lang="en-US" b="1" dirty="0"/>
          </a:p>
        </p:txBody>
      </p:sp>
      <p:sp>
        <p:nvSpPr>
          <p:cNvPr id="33" name="Oval 32"/>
          <p:cNvSpPr/>
          <p:nvPr/>
        </p:nvSpPr>
        <p:spPr>
          <a:xfrm>
            <a:off x="4455695" y="5141495"/>
            <a:ext cx="1905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608095" y="5141495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&lt;&lt;processing&gt;&gt;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644190" y="546215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share a video</a:t>
            </a:r>
            <a:endParaRPr lang="en-US" b="1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1291893" y="2342329"/>
            <a:ext cx="1527507" cy="2203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257300" y="2452528"/>
            <a:ext cx="1562100" cy="11611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31" idx="1"/>
          </p:cNvCxnSpPr>
          <p:nvPr/>
        </p:nvCxnSpPr>
        <p:spPr>
          <a:xfrm>
            <a:off x="1219200" y="2562727"/>
            <a:ext cx="1776664" cy="19170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1931069" y="5277490"/>
            <a:ext cx="1905000" cy="762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083469" y="527749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&lt;&lt;browsing&gt;&gt;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476500" y="5498432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login</a:t>
            </a:r>
            <a:endParaRPr lang="en-US" b="1" dirty="0"/>
          </a:p>
        </p:txBody>
      </p:sp>
      <p:cxnSp>
        <p:nvCxnSpPr>
          <p:cNvPr id="47" name="Straight Arrow Connector 46"/>
          <p:cNvCxnSpPr>
            <a:stCxn id="30" idx="4"/>
          </p:cNvCxnSpPr>
          <p:nvPr/>
        </p:nvCxnSpPr>
        <p:spPr>
          <a:xfrm flipH="1">
            <a:off x="3276600" y="5057092"/>
            <a:ext cx="519364" cy="2203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159669" y="494880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</a:t>
            </a:r>
            <a:r>
              <a:rPr lang="en-US" b="1" dirty="0" smtClean="0"/>
              <a:t>extend&gt;&gt;</a:t>
            </a:r>
            <a:endParaRPr lang="en-US" b="1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3807995" y="5558772"/>
            <a:ext cx="647701" cy="88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618497" y="5734689"/>
            <a:ext cx="146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&lt;&lt;include&gt;&gt;</a:t>
            </a:r>
            <a:endParaRPr lang="en-US" b="1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1333500" y="4664424"/>
            <a:ext cx="876300" cy="7096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390650" y="4531895"/>
            <a:ext cx="3065045" cy="8422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84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 animBg="1"/>
      <p:bldP spid="14" grpId="0"/>
      <p:bldP spid="15" grpId="0" animBg="1"/>
      <p:bldP spid="18" grpId="0" animBg="1"/>
      <p:bldP spid="23" grpId="0"/>
      <p:bldP spid="24" grpId="0" animBg="1"/>
      <p:bldP spid="25" grpId="0"/>
      <p:bldP spid="25" grpId="1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  <p:bldP spid="33" grpId="0" animBg="1"/>
      <p:bldP spid="34" grpId="0"/>
      <p:bldP spid="35" grpId="0"/>
      <p:bldP spid="43" grpId="0" animBg="1"/>
      <p:bldP spid="44" grpId="0"/>
      <p:bldP spid="45" grpId="0"/>
      <p:bldP spid="48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8972184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Elements of an activity diagram:</a:t>
            </a:r>
          </a:p>
          <a:p>
            <a:r>
              <a:rPr lang="en-US" sz="2600" b="1" dirty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activity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is a step in a process where some work is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getting done</a:t>
            </a:r>
          </a:p>
          <a:p>
            <a:endParaRPr lang="en-US" sz="2600" b="1" dirty="0">
              <a:latin typeface="Calibri" pitchFamily="34" charset="0"/>
              <a:cs typeface="Calibri" pitchFamily="34" charset="0"/>
            </a:endParaRPr>
          </a:p>
          <a:p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transition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takes place because the activity is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completed</a:t>
            </a:r>
          </a:p>
          <a:p>
            <a:pPr marL="0" indent="0">
              <a:buNone/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21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62200" y="2943725"/>
            <a:ext cx="2209800" cy="53759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90538" y="3027855"/>
            <a:ext cx="1633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activity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76600" y="4876800"/>
            <a:ext cx="1905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371600" y="5334000"/>
            <a:ext cx="2335606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Read a page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>
            <a:stCxn id="11" idx="3"/>
          </p:cNvCxnSpPr>
          <p:nvPr/>
        </p:nvCxnSpPr>
        <p:spPr>
          <a:xfrm>
            <a:off x="3707206" y="5600700"/>
            <a:ext cx="162679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334000" y="5334000"/>
            <a:ext cx="2438400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Turn the page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endCxn id="11" idx="0"/>
          </p:cNvCxnSpPr>
          <p:nvPr/>
        </p:nvCxnSpPr>
        <p:spPr>
          <a:xfrm>
            <a:off x="2539403" y="50292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39403" y="5029200"/>
            <a:ext cx="37089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48400" y="50292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55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3918093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Elements of an activity diagram:</a:t>
            </a:r>
          </a:p>
          <a:p>
            <a:pPr marL="0" indent="0">
              <a:buNone/>
            </a:pPr>
            <a:endParaRPr lang="en-US" sz="26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2600" b="1" dirty="0">
                <a:latin typeface="Calibri" pitchFamily="34" charset="0"/>
                <a:cs typeface="Calibri" pitchFamily="34" charset="0"/>
              </a:rPr>
              <a:t>A guard </a:t>
            </a:r>
            <a:r>
              <a:rPr lang="en-US" sz="2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condition</a:t>
            </a:r>
            <a:r>
              <a:rPr lang="en-US" sz="2600" b="1" dirty="0">
                <a:latin typeface="Calibri" pitchFamily="34" charset="0"/>
                <a:cs typeface="Calibri" pitchFamily="34" charset="0"/>
              </a:rPr>
              <a:t> can be assigned to a transition to restrict use of the transition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22</a:t>
            </a:fld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838200" y="4419600"/>
            <a:ext cx="2819400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Learn driving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2" idx="3"/>
          </p:cNvCxnSpPr>
          <p:nvPr/>
        </p:nvCxnSpPr>
        <p:spPr>
          <a:xfrm>
            <a:off x="3657600" y="4686300"/>
            <a:ext cx="2362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019800" y="4419600"/>
            <a:ext cx="2667000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Drive the car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405828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[get driving license]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031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Decisions</a:t>
            </a:r>
          </a:p>
          <a:p>
            <a:endParaRPr lang="en-US" sz="26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sz="26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Merge point</a:t>
            </a:r>
            <a:endParaRPr lang="en-US" sz="2600" b="1" dirty="0">
              <a:latin typeface="Calibri" pitchFamily="34" charset="0"/>
              <a:cs typeface="Calibri" pitchFamily="34" charset="0"/>
            </a:endParaRPr>
          </a:p>
          <a:p>
            <a:endParaRPr lang="en-US" sz="26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sz="2600" b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Start and end</a:t>
            </a:r>
          </a:p>
          <a:p>
            <a:endParaRPr lang="en-US" sz="26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23</a:t>
            </a:fld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81535"/>
            <a:ext cx="28575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Decision 6"/>
          <p:cNvSpPr/>
          <p:nvPr/>
        </p:nvSpPr>
        <p:spPr>
          <a:xfrm>
            <a:off x="3276600" y="1981200"/>
            <a:ext cx="1600200" cy="838200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>
            <a:off x="4876800" y="2400300"/>
            <a:ext cx="1219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1"/>
          </p:cNvCxnSpPr>
          <p:nvPr/>
        </p:nvCxnSpPr>
        <p:spPr>
          <a:xfrm flipH="1">
            <a:off x="1905000" y="2400300"/>
            <a:ext cx="1371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905000" y="51816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133600" y="5295900"/>
            <a:ext cx="762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05200" y="5295900"/>
            <a:ext cx="8382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343400" y="5181600"/>
            <a:ext cx="3048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419600" y="5243763"/>
            <a:ext cx="152400" cy="1143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9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24</a:t>
            </a:fld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648200" y="2111282"/>
            <a:ext cx="0" cy="4795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581400" y="2590800"/>
            <a:ext cx="236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fill in the registration form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648200" y="3200400"/>
            <a:ext cx="0" cy="533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657600" y="3733800"/>
            <a:ext cx="2286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selects submit button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648200" y="42672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Decision 23"/>
          <p:cNvSpPr/>
          <p:nvPr/>
        </p:nvSpPr>
        <p:spPr>
          <a:xfrm>
            <a:off x="3924300" y="4724400"/>
            <a:ext cx="1447800" cy="10668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178968" y="507313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Correct ?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>
            <a:stCxn id="24" idx="3"/>
          </p:cNvCxnSpPr>
          <p:nvPr/>
        </p:nvCxnSpPr>
        <p:spPr>
          <a:xfrm>
            <a:off x="5372100" y="5257800"/>
            <a:ext cx="11811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553200" y="4953000"/>
            <a:ext cx="2286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System shows error message</a:t>
            </a:r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8001000" y="4267200"/>
            <a:ext cx="0" cy="685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315200" y="3733800"/>
            <a:ext cx="1600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corrects input</a:t>
            </a:r>
            <a:endParaRPr lang="en-US" dirty="0"/>
          </a:p>
        </p:txBody>
      </p:sp>
      <p:cxnSp>
        <p:nvCxnSpPr>
          <p:cNvPr id="4097" name="Straight Arrow Connector 4096"/>
          <p:cNvCxnSpPr>
            <a:stCxn id="31" idx="1"/>
            <a:endCxn id="21" idx="3"/>
          </p:cNvCxnSpPr>
          <p:nvPr/>
        </p:nvCxnSpPr>
        <p:spPr>
          <a:xfrm flipH="1">
            <a:off x="5943600" y="4000500"/>
            <a:ext cx="1371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" name="TextBox 4097"/>
          <p:cNvSpPr txBox="1"/>
          <p:nvPr/>
        </p:nvSpPr>
        <p:spPr>
          <a:xfrm>
            <a:off x="5562600" y="4953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4101" name="Straight Connector 4100"/>
          <p:cNvCxnSpPr>
            <a:stCxn id="24" idx="2"/>
          </p:cNvCxnSpPr>
          <p:nvPr/>
        </p:nvCxnSpPr>
        <p:spPr>
          <a:xfrm>
            <a:off x="4648200" y="5791200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3" name="Straight Arrow Connector 4102"/>
          <p:cNvCxnSpPr/>
          <p:nvPr/>
        </p:nvCxnSpPr>
        <p:spPr>
          <a:xfrm flipH="1">
            <a:off x="3200400" y="6019800"/>
            <a:ext cx="1447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5" name="Rounded Rectangle 4104"/>
          <p:cNvSpPr/>
          <p:nvPr/>
        </p:nvSpPr>
        <p:spPr>
          <a:xfrm>
            <a:off x="1295400" y="5791200"/>
            <a:ext cx="1905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is registered</a:t>
            </a:r>
            <a:endParaRPr lang="en-US" dirty="0"/>
          </a:p>
        </p:txBody>
      </p:sp>
      <p:cxnSp>
        <p:nvCxnSpPr>
          <p:cNvPr id="4107" name="Straight Arrow Connector 4106"/>
          <p:cNvCxnSpPr>
            <a:stCxn id="4105" idx="1"/>
          </p:cNvCxnSpPr>
          <p:nvPr/>
        </p:nvCxnSpPr>
        <p:spPr>
          <a:xfrm flipH="1">
            <a:off x="762000" y="5981700"/>
            <a:ext cx="5334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Oval 4108"/>
          <p:cNvSpPr/>
          <p:nvPr/>
        </p:nvSpPr>
        <p:spPr>
          <a:xfrm>
            <a:off x="457200" y="5791200"/>
            <a:ext cx="304800" cy="381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5300" y="5899484"/>
            <a:ext cx="2286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533900" y="1981200"/>
            <a:ext cx="2286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5" grpId="0"/>
      <p:bldP spid="28" grpId="0" animBg="1"/>
      <p:bldP spid="31" grpId="0" animBg="1"/>
      <p:bldP spid="4098" grpId="0"/>
      <p:bldP spid="4105" grpId="0" animBg="1"/>
      <p:bldP spid="4109" grpId="0" animBg="1"/>
      <p:bldP spid="52" grpId="0" animBg="1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30625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UWE activity diagram elements:</a:t>
            </a:r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userAction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 </a:t>
            </a:r>
            <a:r>
              <a:rPr lang="en-US" sz="2800" dirty="0" smtClean="0"/>
              <a:t>     : user’s action  or response</a:t>
            </a:r>
            <a:endParaRPr lang="en-US" sz="2800" dirty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systemAction</a:t>
            </a:r>
            <a:r>
              <a:rPr lang="en-US" sz="2800" dirty="0" smtClean="0"/>
              <a:t>        : system’s action</a:t>
            </a:r>
            <a:endParaRPr lang="en-US" sz="2800" dirty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displayAction</a:t>
            </a:r>
            <a:r>
              <a:rPr lang="en-US" sz="2800" dirty="0" smtClean="0"/>
              <a:t>        : display action</a:t>
            </a:r>
            <a:endParaRPr lang="en-US" sz="2800" dirty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navigationAction</a:t>
            </a:r>
            <a:r>
              <a:rPr lang="en-US" sz="2800" dirty="0" smtClean="0"/>
              <a:t>      : navigation</a:t>
            </a:r>
            <a:endParaRPr lang="en-US" sz="2800" dirty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displayPin</a:t>
            </a:r>
            <a:r>
              <a:rPr lang="en-US" sz="2800" dirty="0" smtClean="0"/>
              <a:t>      : output</a:t>
            </a:r>
            <a:endParaRPr lang="en-US" sz="2800" dirty="0"/>
          </a:p>
          <a:p>
            <a:r>
              <a:rPr lang="en-US" sz="2800" b="1" dirty="0" err="1" smtClean="0">
                <a:solidFill>
                  <a:srgbClr val="FF0000"/>
                </a:solidFill>
              </a:rPr>
              <a:t>interactionPin</a:t>
            </a:r>
            <a:r>
              <a:rPr lang="en-US" sz="2800" dirty="0" smtClean="0"/>
              <a:t>      : input</a:t>
            </a:r>
            <a:endParaRPr lang="en-US" sz="2800" dirty="0"/>
          </a:p>
          <a:p>
            <a:endParaRPr lang="en-US" sz="26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25</a:t>
            </a:fld>
            <a:endParaRPr lang="en-US"/>
          </a:p>
        </p:txBody>
      </p:sp>
      <p:pic>
        <p:nvPicPr>
          <p:cNvPr id="1033" name="Picture 9" descr="userAc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31473"/>
            <a:ext cx="593312" cy="29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ystemActi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34" y="259770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isplayAct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13" y="3171445"/>
            <a:ext cx="409955" cy="40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avigationAc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534" y="3722204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displayPi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267200"/>
            <a:ext cx="2476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teractionPi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7368" y="464820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90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0640505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26</a:t>
            </a:fld>
            <a:endParaRPr lang="en-US"/>
          </a:p>
        </p:txBody>
      </p:sp>
      <p:pic>
        <p:nvPicPr>
          <p:cNvPr id="1033" name="Picture 9" descr="userAc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88" y="4852639"/>
            <a:ext cx="593312" cy="29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2247900" y="1600200"/>
            <a:ext cx="228600" cy="21936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362200" y="1819567"/>
            <a:ext cx="0" cy="4099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143000" y="2229523"/>
            <a:ext cx="2209800" cy="22116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&lt;&lt;</a:t>
            </a:r>
            <a:r>
              <a:rPr lang="en-US" dirty="0" err="1" smtClean="0"/>
              <a:t>displayAction</a:t>
            </a:r>
            <a:r>
              <a:rPr lang="en-US" dirty="0" smtClean="0"/>
              <a:t>&gt;&gt;</a:t>
            </a:r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registratinForm</a:t>
            </a:r>
            <a:endParaRPr lang="en-US" dirty="0" smtClean="0"/>
          </a:p>
          <a:p>
            <a:pPr algn="ctr"/>
            <a:r>
              <a:rPr lang="en-US" dirty="0" smtClean="0"/>
              <a:t>{type=form}</a:t>
            </a:r>
            <a:endParaRPr lang="en-US" dirty="0"/>
          </a:p>
        </p:txBody>
      </p:sp>
      <p:pic>
        <p:nvPicPr>
          <p:cNvPr id="16" name="Picture 14" descr="interactionP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9000" y="2438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interactionP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9000" y="3057033"/>
            <a:ext cx="278296" cy="27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interactionP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9000" y="3872793"/>
            <a:ext cx="288235" cy="28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33800" y="222952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33800" y="25585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{type=text}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294817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</a:p>
          <a:p>
            <a:r>
              <a:rPr lang="en-US" b="1" dirty="0" smtClean="0"/>
              <a:t>{type=email}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33800" y="373448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</a:p>
          <a:p>
            <a:r>
              <a:rPr lang="en-US" b="1" dirty="0" smtClean="0"/>
              <a:t>{type=password}</a:t>
            </a:r>
            <a:endParaRPr lang="en-US" b="1" dirty="0"/>
          </a:p>
        </p:txBody>
      </p:sp>
      <p:pic>
        <p:nvPicPr>
          <p:cNvPr id="24" name="Picture 11" descr="displayAct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219" y="2538222"/>
            <a:ext cx="409955" cy="40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/>
          <p:cNvCxnSpPr>
            <a:stCxn id="9" idx="2"/>
          </p:cNvCxnSpPr>
          <p:nvPr/>
        </p:nvCxnSpPr>
        <p:spPr>
          <a:xfrm>
            <a:off x="2247900" y="4441135"/>
            <a:ext cx="0" cy="190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181100" y="4631635"/>
            <a:ext cx="2362200" cy="1692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/>
              <a:t>&lt;&lt;</a:t>
            </a:r>
            <a:r>
              <a:rPr lang="en-US" dirty="0" err="1" smtClean="0"/>
              <a:t>userAction</a:t>
            </a:r>
            <a:r>
              <a:rPr lang="en-US" dirty="0" smtClean="0"/>
              <a:t>&gt;&gt;</a:t>
            </a:r>
          </a:p>
          <a:p>
            <a:pPr algn="ctr"/>
            <a:r>
              <a:rPr lang="en-US" dirty="0" err="1" smtClean="0"/>
              <a:t>inputData</a:t>
            </a:r>
            <a:endParaRPr lang="en-US" dirty="0" smtClean="0"/>
          </a:p>
          <a:p>
            <a:pPr algn="ctr"/>
            <a:r>
              <a:rPr lang="en-US" dirty="0" smtClean="0"/>
              <a:t>{validated}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543300" y="4953000"/>
            <a:ext cx="18669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962400" y="463163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27" name="Straight Arrow Connector 26"/>
          <p:cNvCxnSpPr>
            <a:stCxn id="21" idx="3"/>
          </p:cNvCxnSpPr>
          <p:nvPr/>
        </p:nvCxnSpPr>
        <p:spPr>
          <a:xfrm flipV="1">
            <a:off x="3543300" y="5478117"/>
            <a:ext cx="182880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945007" y="5118725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024" name="Straight Arrow Connector 1023"/>
          <p:cNvCxnSpPr/>
          <p:nvPr/>
        </p:nvCxnSpPr>
        <p:spPr>
          <a:xfrm>
            <a:off x="3568148" y="6008132"/>
            <a:ext cx="186358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TextBox 1024"/>
          <p:cNvSpPr txBox="1"/>
          <p:nvPr/>
        </p:nvSpPr>
        <p:spPr>
          <a:xfrm>
            <a:off x="3945007" y="5638800"/>
            <a:ext cx="116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  <p:sp>
        <p:nvSpPr>
          <p:cNvPr id="42" name="Rounded Rectangle 41"/>
          <p:cNvSpPr/>
          <p:nvPr/>
        </p:nvSpPr>
        <p:spPr>
          <a:xfrm>
            <a:off x="5410200" y="4543011"/>
            <a:ext cx="2209800" cy="17362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/>
              <a:t>&lt;&lt;</a:t>
            </a:r>
            <a:r>
              <a:rPr lang="en-US" dirty="0" err="1" smtClean="0"/>
              <a:t>systemAction</a:t>
            </a:r>
            <a:r>
              <a:rPr lang="en-US" dirty="0" smtClean="0"/>
              <a:t>&gt;&gt;</a:t>
            </a:r>
          </a:p>
          <a:p>
            <a:pPr algn="ctr"/>
            <a:endParaRPr lang="en-US" dirty="0"/>
          </a:p>
          <a:p>
            <a:pPr algn="ctr"/>
            <a:r>
              <a:rPr lang="en-US" dirty="0" err="1" smtClean="0"/>
              <a:t>saveData</a:t>
            </a:r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1029" name="Straight Arrow Connector 1028"/>
          <p:cNvCxnSpPr>
            <a:stCxn id="42" idx="3"/>
          </p:cNvCxnSpPr>
          <p:nvPr/>
        </p:nvCxnSpPr>
        <p:spPr>
          <a:xfrm flipV="1">
            <a:off x="7620000" y="5411152"/>
            <a:ext cx="435665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Oval 1029"/>
          <p:cNvSpPr/>
          <p:nvPr/>
        </p:nvSpPr>
        <p:spPr>
          <a:xfrm>
            <a:off x="8077200" y="5193707"/>
            <a:ext cx="296656" cy="36933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8111228" y="5268689"/>
            <a:ext cx="228600" cy="21936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10" descr="systemAc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028" y="458770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56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/>
      <p:bldP spid="13" grpId="0"/>
      <p:bldP spid="21" grpId="0" animBg="1"/>
      <p:bldP spid="25" grpId="0"/>
      <p:bldP spid="30" grpId="0"/>
      <p:bldP spid="1025" grpId="0"/>
      <p:bldP spid="42" grpId="0" animBg="1"/>
      <p:bldP spid="1030" grpId="0" animBg="1"/>
      <p:bldP spid="4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System modeling</a:t>
            </a:r>
          </a:p>
          <a:p>
            <a:r>
              <a:rPr lang="en-US" b="1" dirty="0" smtClean="0"/>
              <a:t>Modeling Requirement</a:t>
            </a:r>
          </a:p>
          <a:p>
            <a:pPr lvl="1"/>
            <a:r>
              <a:rPr lang="en-US" b="1" dirty="0" smtClean="0"/>
              <a:t>use-case diagram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ctivity diagram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4917276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3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/>
              <a:t>Sommerville</a:t>
            </a:r>
            <a:r>
              <a:rPr lang="en-US" b="1" dirty="0" smtClean="0"/>
              <a:t>, Software Engineering,</a:t>
            </a:r>
          </a:p>
          <a:p>
            <a:pPr marL="0" indent="0" algn="just">
              <a:buNone/>
              <a:defRPr/>
            </a:pPr>
            <a:r>
              <a:rPr lang="en-US" b="1" dirty="0" smtClean="0"/>
              <a:t>    </a:t>
            </a:r>
            <a:r>
              <a:rPr lang="en-US" b="1" dirty="0"/>
              <a:t>ISBN-10: 0-13-703515-2</a:t>
            </a:r>
            <a:r>
              <a:rPr lang="en-US" b="1" dirty="0" smtClean="0"/>
              <a:t> , PEARSON </a:t>
            </a:r>
            <a:endParaRPr lang="en-US" sz="3200" b="1" dirty="0"/>
          </a:p>
          <a:p>
            <a:pPr marL="511175" lvl="1" indent="0" algn="just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1171</Words>
  <Application>Microsoft Office PowerPoint</Application>
  <PresentationFormat>On-screen Show (4:3)</PresentationFormat>
  <Paragraphs>271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MyUserName</cp:lastModifiedBy>
  <cp:revision>514</cp:revision>
  <dcterms:created xsi:type="dcterms:W3CDTF">2013-09-11T05:33:05Z</dcterms:created>
  <dcterms:modified xsi:type="dcterms:W3CDTF">2014-07-17T14:46:38Z</dcterms:modified>
</cp:coreProperties>
</file>