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quickStyle31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diagrams/data20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462" r:id="rId3"/>
    <p:sldId id="412" r:id="rId4"/>
    <p:sldId id="488" r:id="rId5"/>
    <p:sldId id="489" r:id="rId6"/>
    <p:sldId id="490" r:id="rId7"/>
    <p:sldId id="491" r:id="rId8"/>
    <p:sldId id="492" r:id="rId9"/>
    <p:sldId id="493" r:id="rId10"/>
    <p:sldId id="495" r:id="rId11"/>
    <p:sldId id="498" r:id="rId12"/>
    <p:sldId id="497" r:id="rId13"/>
    <p:sldId id="496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0" r:id="rId26"/>
    <p:sldId id="511" r:id="rId27"/>
    <p:sldId id="512" r:id="rId28"/>
    <p:sldId id="513" r:id="rId29"/>
    <p:sldId id="514" r:id="rId30"/>
    <p:sldId id="382" r:id="rId31"/>
    <p:sldId id="38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0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B1A8B-9BE8-46EB-AB1D-CDAD388C6E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2CFF71-7E97-4E01-B5F2-D5AD0F7CA9E8}">
      <dgm:prSet/>
      <dgm:spPr/>
      <dgm:t>
        <a:bodyPr/>
        <a:lstStyle/>
        <a:p>
          <a:pPr rtl="0"/>
          <a:r>
            <a:rPr lang="en-US" b="1" dirty="0" smtClean="0"/>
            <a:t>CONNECTIONS: web application</a:t>
          </a:r>
          <a:endParaRPr lang="en-US" b="1" dirty="0"/>
        </a:p>
      </dgm:t>
    </dgm:pt>
    <dgm:pt modelId="{F22ECB52-0619-4A96-960B-CB61E88992F7}" type="parTrans" cxnId="{F2D08D90-47DF-431F-80D5-D53A4C4274AC}">
      <dgm:prSet/>
      <dgm:spPr/>
      <dgm:t>
        <a:bodyPr/>
        <a:lstStyle/>
        <a:p>
          <a:endParaRPr lang="en-US"/>
        </a:p>
      </dgm:t>
    </dgm:pt>
    <dgm:pt modelId="{49F586CD-248D-436B-BD69-FB4C0AA0EAAE}" type="sibTrans" cxnId="{F2D08D90-47DF-431F-80D5-D53A4C4274AC}">
      <dgm:prSet/>
      <dgm:spPr/>
      <dgm:t>
        <a:bodyPr/>
        <a:lstStyle/>
        <a:p>
          <a:endParaRPr lang="en-US"/>
        </a:p>
      </dgm:t>
    </dgm:pt>
    <dgm:pt modelId="{2EDC3A21-C0B9-4B88-995C-0D73EEFFEED4}" type="pres">
      <dgm:prSet presAssocID="{6C5B1A8B-9BE8-46EB-AB1D-CDAD388C6E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E11AD-5A2A-428D-A15C-9AC5AA8B0342}" type="pres">
      <dgm:prSet presAssocID="{A42CFF71-7E97-4E01-B5F2-D5AD0F7CA9E8}" presName="parentText" presStyleLbl="node1" presStyleIdx="0" presStyleCnt="1" custScaleY="154637" custLinFactNeighborY="-52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D08D90-47DF-431F-80D5-D53A4C4274AC}" srcId="{6C5B1A8B-9BE8-46EB-AB1D-CDAD388C6EF8}" destId="{A42CFF71-7E97-4E01-B5F2-D5AD0F7CA9E8}" srcOrd="0" destOrd="0" parTransId="{F22ECB52-0619-4A96-960B-CB61E88992F7}" sibTransId="{49F586CD-248D-436B-BD69-FB4C0AA0EAAE}"/>
    <dgm:cxn modelId="{4D25881F-BCC7-484E-83BB-002B46041CB8}" type="presOf" srcId="{A42CFF71-7E97-4E01-B5F2-D5AD0F7CA9E8}" destId="{F72E11AD-5A2A-428D-A15C-9AC5AA8B0342}" srcOrd="0" destOrd="0" presId="urn:microsoft.com/office/officeart/2005/8/layout/vList2"/>
    <dgm:cxn modelId="{16B68B47-6C65-4B98-91D7-1B69C957D90D}" type="presOf" srcId="{6C5B1A8B-9BE8-46EB-AB1D-CDAD388C6EF8}" destId="{2EDC3A21-C0B9-4B88-995C-0D73EEFFEED4}" srcOrd="0" destOrd="0" presId="urn:microsoft.com/office/officeart/2005/8/layout/vList2"/>
    <dgm:cxn modelId="{DE7B5C78-4F49-490E-9EE3-DEA69706133F}" type="presParOf" srcId="{2EDC3A21-C0B9-4B88-995C-0D73EEFFEED4}" destId="{F72E11AD-5A2A-428D-A15C-9AC5AA8B034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22D5C6-8099-487E-A5B4-248EECEAF8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D96DC4-DB49-4405-AA88-E56AEB302AC8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b="1" dirty="0"/>
        </a:p>
      </dgm:t>
    </dgm:pt>
    <dgm:pt modelId="{91FB0EAF-7376-49A3-9B3E-99D8E8470B7A}" type="parTrans" cxnId="{C1A3996E-4F14-4AE1-8A07-44CEE6AEC1D4}">
      <dgm:prSet/>
      <dgm:spPr/>
      <dgm:t>
        <a:bodyPr/>
        <a:lstStyle/>
        <a:p>
          <a:endParaRPr lang="en-US"/>
        </a:p>
      </dgm:t>
    </dgm:pt>
    <dgm:pt modelId="{7DD445DA-CAC8-411A-82F8-6EFE3DCB556F}" type="sibTrans" cxnId="{C1A3996E-4F14-4AE1-8A07-44CEE6AEC1D4}">
      <dgm:prSet/>
      <dgm:spPr/>
      <dgm:t>
        <a:bodyPr/>
        <a:lstStyle/>
        <a:p>
          <a:endParaRPr lang="en-US"/>
        </a:p>
      </dgm:t>
    </dgm:pt>
    <dgm:pt modelId="{A4125058-B3F7-431C-AC98-77DAE712E0A7}" type="pres">
      <dgm:prSet presAssocID="{0322D5C6-8099-487E-A5B4-248EECEAF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A081EB-CC88-4FD4-B8DC-010B9C622719}" type="pres">
      <dgm:prSet presAssocID="{E4D96DC4-DB49-4405-AA88-E56AEB302A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3996E-4F14-4AE1-8A07-44CEE6AEC1D4}" srcId="{0322D5C6-8099-487E-A5B4-248EECEAF875}" destId="{E4D96DC4-DB49-4405-AA88-E56AEB302AC8}" srcOrd="0" destOrd="0" parTransId="{91FB0EAF-7376-49A3-9B3E-99D8E8470B7A}" sibTransId="{7DD445DA-CAC8-411A-82F8-6EFE3DCB556F}"/>
    <dgm:cxn modelId="{6DBD64FA-6C8B-496D-8388-F114DFC0FEF7}" type="presOf" srcId="{0322D5C6-8099-487E-A5B4-248EECEAF875}" destId="{A4125058-B3F7-431C-AC98-77DAE712E0A7}" srcOrd="0" destOrd="0" presId="urn:microsoft.com/office/officeart/2005/8/layout/vList2"/>
    <dgm:cxn modelId="{3A6DB5C9-EEA7-4071-9BC6-CF5A614ABF7E}" type="presOf" srcId="{E4D96DC4-DB49-4405-AA88-E56AEB302AC8}" destId="{1EA081EB-CC88-4FD4-B8DC-010B9C622719}" srcOrd="0" destOrd="0" presId="urn:microsoft.com/office/officeart/2005/8/layout/vList2"/>
    <dgm:cxn modelId="{52357028-9EBF-40C3-BEC8-295FD526F36B}" type="presParOf" srcId="{A4125058-B3F7-431C-AC98-77DAE712E0A7}" destId="{1EA081EB-CC88-4FD4-B8DC-010B9C6227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2C3AB17A-0750-4668-AC46-03C2C9EF067A}" type="presOf" srcId="{1DC02E1F-0B64-4229-8440-ADAE293E278B}" destId="{D6B6DAC4-CCEA-41D0-BAC1-7DBCE2B15E9B}" srcOrd="0" destOrd="0" presId="urn:microsoft.com/office/officeart/2005/8/layout/vList2"/>
    <dgm:cxn modelId="{4E997154-E835-401D-A6D7-C08C2A7A33FD}" type="presOf" srcId="{635D3789-FCF4-4621-A1FB-B16421A5071B}" destId="{873F5B80-720A-418E-9F48-6874182180FE}" srcOrd="0" destOrd="0" presId="urn:microsoft.com/office/officeart/2005/8/layout/vList2"/>
    <dgm:cxn modelId="{5A925721-ABB9-4343-B41E-0D8BB03B2822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User registration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72F14BD6-21EE-46A4-B93E-DED6EFBF0A85}" type="presOf" srcId="{1DC02E1F-0B64-4229-8440-ADAE293E278B}" destId="{D6B6DAC4-CCEA-41D0-BAC1-7DBCE2B15E9B}" srcOrd="0" destOrd="0" presId="urn:microsoft.com/office/officeart/2005/8/layout/vList2"/>
    <dgm:cxn modelId="{0F39A275-A24E-4A86-A973-F8160C870949}" type="presOf" srcId="{635D3789-FCF4-4621-A1FB-B16421A5071B}" destId="{873F5B80-720A-418E-9F48-6874182180FE}" srcOrd="0" destOrd="0" presId="urn:microsoft.com/office/officeart/2005/8/layout/vList2"/>
    <dgm:cxn modelId="{2BD64B43-36E2-4CF9-B40F-28238CAFF4DF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2. User login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6978EC-1197-4744-A64B-E7505362B46F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F6D033F9-9676-4B60-BDAC-1D6BC4632901}" type="presOf" srcId="{635D3789-FCF4-4621-A1FB-B16421A5071B}" destId="{873F5B80-720A-418E-9F48-6874182180FE}" srcOrd="0" destOrd="0" presId="urn:microsoft.com/office/officeart/2005/8/layout/vList2"/>
    <dgm:cxn modelId="{8167D51D-8A5F-4CCF-86A9-443C482837A0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2. User login…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1DB66917-86F2-4ADC-88EA-07F625C24ED7}" type="presOf" srcId="{635D3789-FCF4-4621-A1FB-B16421A5071B}" destId="{873F5B80-720A-418E-9F48-6874182180FE}" srcOrd="0" destOrd="0" presId="urn:microsoft.com/office/officeart/2005/8/layout/vList2"/>
    <dgm:cxn modelId="{70DAA541-FDFB-4ECA-9094-8C39AEE02E5B}" type="presOf" srcId="{1DC02E1F-0B64-4229-8440-ADAE293E278B}" destId="{D6B6DAC4-CCEA-41D0-BAC1-7DBCE2B15E9B}" srcOrd="0" destOrd="0" presId="urn:microsoft.com/office/officeart/2005/8/layout/vList2"/>
    <dgm:cxn modelId="{F32AEDBF-6884-47FD-BAB5-3CA4DC1C93C3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B19A6BD9-7E36-4051-99EE-AE315EA1951A}" type="presOf" srcId="{1DC02E1F-0B64-4229-8440-ADAE293E278B}" destId="{D6B6DAC4-CCEA-41D0-BAC1-7DBCE2B15E9B}" srcOrd="0" destOrd="0" presId="urn:microsoft.com/office/officeart/2005/8/layout/vList2"/>
    <dgm:cxn modelId="{18CC6D37-7456-409D-A11C-C402C6E52D8E}" type="presOf" srcId="{635D3789-FCF4-4621-A1FB-B16421A5071B}" destId="{873F5B80-720A-418E-9F48-6874182180FE}" srcOrd="0" destOrd="0" presId="urn:microsoft.com/office/officeart/2005/8/layout/vList2"/>
    <dgm:cxn modelId="{5A75FE34-6752-4BBD-A3CE-55627E06E288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8BF508-6880-414C-A67A-9271618B8EDB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CA4AED08-0F35-4F4D-ABAA-55ED9ECE3AAE}" type="presOf" srcId="{1DC02E1F-0B64-4229-8440-ADAE293E278B}" destId="{D6B6DAC4-CCEA-41D0-BAC1-7DBCE2B15E9B}" srcOrd="0" destOrd="0" presId="urn:microsoft.com/office/officeart/2005/8/layout/vList2"/>
    <dgm:cxn modelId="{1F0C8396-C7F6-47C5-9308-88B0B1FA6CEA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E5405F69-182B-4650-8009-9F76DCF94492}" type="presOf" srcId="{1DC02E1F-0B64-4229-8440-ADAE293E278B}" destId="{D6B6DAC4-CCEA-41D0-BAC1-7DBCE2B15E9B}" srcOrd="0" destOrd="0" presId="urn:microsoft.com/office/officeart/2005/8/layout/vList2"/>
    <dgm:cxn modelId="{FEBC4786-D29E-45C5-84DC-D17674AD04BE}" type="presOf" srcId="{635D3789-FCF4-4621-A1FB-B16421A5071B}" destId="{873F5B80-720A-418E-9F48-6874182180FE}" srcOrd="0" destOrd="0" presId="urn:microsoft.com/office/officeart/2005/8/layout/vList2"/>
    <dgm:cxn modelId="{2DD65067-2F68-42E4-8453-FCD603E71790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4374EBE2-FF5B-4577-A4BA-4FB699EFDA35}" type="presOf" srcId="{635D3789-FCF4-4621-A1FB-B16421A5071B}" destId="{873F5B80-720A-418E-9F48-6874182180FE}" srcOrd="0" destOrd="0" presId="urn:microsoft.com/office/officeart/2005/8/layout/vList2"/>
    <dgm:cxn modelId="{1B31227B-CC00-4488-BD55-196DF125BE38}" type="presOf" srcId="{1DC02E1F-0B64-4229-8440-ADAE293E278B}" destId="{D6B6DAC4-CCEA-41D0-BAC1-7DBCE2B15E9B}" srcOrd="0" destOrd="0" presId="urn:microsoft.com/office/officeart/2005/8/layout/vList2"/>
    <dgm:cxn modelId="{2376E8C3-31EC-4164-9836-B2DC0DD72CE6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AB1D5B-3F2A-4816-B823-2E52ADE7561A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8E1832E8-1A00-41C8-BA1B-02FB3F22234B}" type="presOf" srcId="{635D3789-FCF4-4621-A1FB-B16421A5071B}" destId="{873F5B80-720A-418E-9F48-6874182180FE}" srcOrd="0" destOrd="0" presId="urn:microsoft.com/office/officeart/2005/8/layout/vList2"/>
    <dgm:cxn modelId="{1BCFE444-92DB-4494-82E3-A7C6ABC82ACE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DD6267-F50E-44D8-8D5A-FD3A587D2BEB}" type="presOf" srcId="{635D3789-FCF4-4621-A1FB-B16421A5071B}" destId="{873F5B80-720A-418E-9F48-6874182180FE}" srcOrd="0" destOrd="0" presId="urn:microsoft.com/office/officeart/2005/8/layout/vList2"/>
    <dgm:cxn modelId="{02563AA2-0C83-4E74-B355-0B140A416049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AA97BF3A-60B6-445F-8C74-D08B54D4A1C5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922671-8D05-45F8-A699-414C8AD56BBB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55990C14-080D-406D-BAB9-B29B5509362E}" type="presOf" srcId="{1DC02E1F-0B64-4229-8440-ADAE293E278B}" destId="{D6B6DAC4-CCEA-41D0-BAC1-7DBCE2B15E9B}" srcOrd="0" destOrd="0" presId="urn:microsoft.com/office/officeart/2005/8/layout/vList2"/>
    <dgm:cxn modelId="{400AC842-0C33-48CC-AE14-5EA036CF26E2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7C378341-3816-4B9C-B20A-BFDEB69EA5B1}" type="presOf" srcId="{635D3789-FCF4-4621-A1FB-B16421A5071B}" destId="{873F5B80-720A-418E-9F48-6874182180FE}" srcOrd="0" destOrd="0" presId="urn:microsoft.com/office/officeart/2005/8/layout/vList2"/>
    <dgm:cxn modelId="{66A7AADB-E4C1-4A7F-9CDF-0052C1F0F0F2}" type="presOf" srcId="{1DC02E1F-0B64-4229-8440-ADAE293E278B}" destId="{D6B6DAC4-CCEA-41D0-BAC1-7DBCE2B15E9B}" srcOrd="0" destOrd="0" presId="urn:microsoft.com/office/officeart/2005/8/layout/vList2"/>
    <dgm:cxn modelId="{523E6F3F-3D00-4E6F-BEFE-AB417DA7EEC1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593901D0-0F3D-437F-94F2-23638FA7FC9C}" type="presOf" srcId="{635D3789-FCF4-4621-A1FB-B16421A5071B}" destId="{873F5B80-720A-418E-9F48-6874182180FE}" srcOrd="0" destOrd="0" presId="urn:microsoft.com/office/officeart/2005/8/layout/vList2"/>
    <dgm:cxn modelId="{E2FE0AE2-B552-4CF2-9034-29DB14C4825F}" type="presOf" srcId="{1DC02E1F-0B64-4229-8440-ADAE293E278B}" destId="{D6B6DAC4-CCEA-41D0-BAC1-7DBCE2B15E9B}" srcOrd="0" destOrd="0" presId="urn:microsoft.com/office/officeart/2005/8/layout/vList2"/>
    <dgm:cxn modelId="{301D4177-4E1C-4493-BD98-E30DABB90938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C3CE9676-20AB-4840-9BE6-475D98362102}" type="presOf" srcId="{1DC02E1F-0B64-4229-8440-ADAE293E278B}" destId="{D6B6DAC4-CCEA-41D0-BAC1-7DBCE2B15E9B}" srcOrd="0" destOrd="0" presId="urn:microsoft.com/office/officeart/2005/8/layout/vList2"/>
    <dgm:cxn modelId="{9B326015-CC09-4398-A6C3-57D78EAA6288}" type="presOf" srcId="{635D3789-FCF4-4621-A1FB-B16421A5071B}" destId="{873F5B80-720A-418E-9F48-6874182180FE}" srcOrd="0" destOrd="0" presId="urn:microsoft.com/office/officeart/2005/8/layout/vList2"/>
    <dgm:cxn modelId="{0F30409F-C08E-4B00-9217-EC8662449E1D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Send message…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7ED0C3-2D65-40EC-AD0D-6CE8F7E3583D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529438FA-8B80-4E81-89CF-5DEEDCC4536F}" type="presOf" srcId="{635D3789-FCF4-4621-A1FB-B16421A5071B}" destId="{873F5B80-720A-418E-9F48-6874182180FE}" srcOrd="0" destOrd="0" presId="urn:microsoft.com/office/officeart/2005/8/layout/vList2"/>
    <dgm:cxn modelId="{58E2ACEC-4BD1-4350-B88D-A624EC81C50F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4. Inbox page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46450D5F-5271-40A3-AAEE-7B3D6075F963}" type="presOf" srcId="{D86A043B-E181-48AF-A440-F0957A047819}" destId="{ED1F8D6E-BCE7-4456-AD77-5D9FFE9C0619}" srcOrd="0" destOrd="0" presId="urn:microsoft.com/office/officeart/2005/8/layout/vList2"/>
    <dgm:cxn modelId="{F7C2DF3D-E2E2-45E5-BA13-05207A044126}" type="presOf" srcId="{8B52FF1B-F93B-4FCB-B1C5-215808D8AA49}" destId="{FD629D52-04B4-43C6-82CE-66A1A94ECC7B}" srcOrd="0" destOrd="0" presId="urn:microsoft.com/office/officeart/2005/8/layout/vList2"/>
    <dgm:cxn modelId="{E5F6A00D-82C9-4C79-8EB3-C852278B5BD9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4. Inbox page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49381B-6695-4DCC-87E3-44DD2F3A9433}" type="presOf" srcId="{8B52FF1B-F93B-4FCB-B1C5-215808D8AA49}" destId="{FD629D52-04B4-43C6-82CE-66A1A94ECC7B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2646F516-90F7-48B9-BF7C-EB171434EE6A}" type="presOf" srcId="{D86A043B-E181-48AF-A440-F0957A047819}" destId="{ED1F8D6E-BCE7-4456-AD77-5D9FFE9C0619}" srcOrd="0" destOrd="0" presId="urn:microsoft.com/office/officeart/2005/8/layout/vList2"/>
    <dgm:cxn modelId="{A652D5EF-71E4-4320-8A40-5EDE852B1E5C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4. Inbox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1DF86A-1791-402E-B993-1A41646EC7F4}" type="presOf" srcId="{8B52FF1B-F93B-4FCB-B1C5-215808D8AA49}" destId="{FD629D52-04B4-43C6-82CE-66A1A94ECC7B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51EF671C-13A3-4F4C-AD52-88A1F28E0908}" type="presOf" srcId="{D86A043B-E181-48AF-A440-F0957A047819}" destId="{ED1F8D6E-BCE7-4456-AD77-5D9FFE9C0619}" srcOrd="0" destOrd="0" presId="urn:microsoft.com/office/officeart/2005/8/layout/vList2"/>
    <dgm:cxn modelId="{339902FD-6C21-49ED-9551-D01BCE7F9706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4. Inbox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8EFD6D-011D-4838-8167-65F57CA141D7}" type="presOf" srcId="{D86A043B-E181-48AF-A440-F0957A047819}" destId="{ED1F8D6E-BCE7-4456-AD77-5D9FFE9C0619}" srcOrd="0" destOrd="0" presId="urn:microsoft.com/office/officeart/2005/8/layout/vList2"/>
    <dgm:cxn modelId="{EC9FA776-E49D-4344-84E5-D5ECA9A6CC1D}" type="presOf" srcId="{8B52FF1B-F93B-4FCB-B1C5-215808D8AA49}" destId="{FD629D52-04B4-43C6-82CE-66A1A94ECC7B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32A61D57-3FFC-4C63-88E1-072AC90EA95F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4. Inbox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F7BEFF-14C5-498B-8AF4-9B5845591CB5}" type="presOf" srcId="{D86A043B-E181-48AF-A440-F0957A047819}" destId="{ED1F8D6E-BCE7-4456-AD77-5D9FFE9C0619}" srcOrd="0" destOrd="0" presId="urn:microsoft.com/office/officeart/2005/8/layout/vList2"/>
    <dgm:cxn modelId="{441EB972-1652-4C7F-A283-C7B760BE51AA}" type="presOf" srcId="{8B52FF1B-F93B-4FCB-B1C5-215808D8AA49}" destId="{FD629D52-04B4-43C6-82CE-66A1A94ECC7B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781BC00B-D847-4F89-B849-3E404D45B150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4. Inbox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111F90-164E-4F8C-AE33-E7A4C751D7A1}" type="presOf" srcId="{D86A043B-E181-48AF-A440-F0957A047819}" destId="{ED1F8D6E-BCE7-4456-AD77-5D9FFE9C0619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1E0957CD-95F1-492F-8BF1-7AAA2F252D53}" type="presOf" srcId="{8B52FF1B-F93B-4FCB-B1C5-215808D8AA49}" destId="{FD629D52-04B4-43C6-82CE-66A1A94ECC7B}" srcOrd="0" destOrd="0" presId="urn:microsoft.com/office/officeart/2005/8/layout/vList2"/>
    <dgm:cxn modelId="{941DB5CC-1BD1-4535-8E03-05BC48D36303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5. Outbox page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B00441-BB6D-4D34-A4D3-06CBBB19DD05}" type="presOf" srcId="{8B52FF1B-F93B-4FCB-B1C5-215808D8AA49}" destId="{FD629D52-04B4-43C6-82CE-66A1A94ECC7B}" srcOrd="0" destOrd="0" presId="urn:microsoft.com/office/officeart/2005/8/layout/vList2"/>
    <dgm:cxn modelId="{6CAB6E23-6EB9-4178-8C23-4A7842E675B2}" type="presOf" srcId="{D86A043B-E181-48AF-A440-F0957A047819}" destId="{ED1F8D6E-BCE7-4456-AD77-5D9FFE9C0619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C913A58F-2BC4-4801-83AD-D5BEA59F8BCC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5. Outbox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7E7454-2F1C-4812-82C0-5C95007F3CCF}" type="presOf" srcId="{8B52FF1B-F93B-4FCB-B1C5-215808D8AA49}" destId="{FD629D52-04B4-43C6-82CE-66A1A94ECC7B}" srcOrd="0" destOrd="0" presId="urn:microsoft.com/office/officeart/2005/8/layout/vList2"/>
    <dgm:cxn modelId="{23BF556A-D1CA-4196-8521-F8DB73811E07}" type="presOf" srcId="{D86A043B-E181-48AF-A440-F0957A047819}" destId="{ED1F8D6E-BCE7-4456-AD77-5D9FFE9C0619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12000EE6-85B3-4791-9E55-981E5231ABAC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5. Outbox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E27980-6D55-4C99-9C0B-6129829838E3}" type="presOf" srcId="{8B52FF1B-F93B-4FCB-B1C5-215808D8AA49}" destId="{FD629D52-04B4-43C6-82CE-66A1A94ECC7B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244DA668-22F3-4D22-AADC-E015DA3A99E1}" type="presOf" srcId="{D86A043B-E181-48AF-A440-F0957A047819}" destId="{ED1F8D6E-BCE7-4456-AD77-5D9FFE9C0619}" srcOrd="0" destOrd="0" presId="urn:microsoft.com/office/officeart/2005/8/layout/vList2"/>
    <dgm:cxn modelId="{18B163FA-EFC9-4332-AF2E-E702F40A932F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5. Outbox page…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EA0C15BB-F237-4650-8EF4-6A6DBCAC0951}" type="presOf" srcId="{8B52FF1B-F93B-4FCB-B1C5-215808D8AA49}" destId="{FD629D52-04B4-43C6-82CE-66A1A94ECC7B}" srcOrd="0" destOrd="0" presId="urn:microsoft.com/office/officeart/2005/8/layout/vList2"/>
    <dgm:cxn modelId="{27E8E57E-130B-4E82-BA15-12DD5C9017A0}" type="presOf" srcId="{D86A043B-E181-48AF-A440-F0957A047819}" destId="{ED1F8D6E-BCE7-4456-AD77-5D9FFE9C0619}" srcOrd="0" destOrd="0" presId="urn:microsoft.com/office/officeart/2005/8/layout/vList2"/>
    <dgm:cxn modelId="{DC0BDF49-7B08-4387-A984-FF7C3A89E3C9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6. Sign-Out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A8DD44-35ED-4210-B0FB-907A1ABA6950}" type="presOf" srcId="{D86A043B-E181-48AF-A440-F0957A047819}" destId="{ED1F8D6E-BCE7-4456-AD77-5D9FFE9C0619}" srcOrd="0" destOrd="0" presId="urn:microsoft.com/office/officeart/2005/8/layout/vList2"/>
    <dgm:cxn modelId="{272F2716-8808-4699-98F8-12B51C944B26}" type="presOf" srcId="{8B52FF1B-F93B-4FCB-B1C5-215808D8AA49}" destId="{FD629D52-04B4-43C6-82CE-66A1A94ECC7B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C070E9AC-163A-46EA-8DB0-39393E4C352B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86A043B-E181-48AF-A440-F0957A0478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52FF1B-F93B-4FCB-B1C5-215808D8AA49}">
      <dgm:prSet/>
      <dgm:spPr/>
      <dgm:t>
        <a:bodyPr/>
        <a:lstStyle/>
        <a:p>
          <a:pPr rtl="0"/>
          <a:r>
            <a:rPr lang="en-US" dirty="0" smtClean="0"/>
            <a:t>6. Sign-Out…</a:t>
          </a:r>
          <a:endParaRPr lang="en-US" dirty="0"/>
        </a:p>
      </dgm:t>
    </dgm:pt>
    <dgm:pt modelId="{881C787C-2106-49F0-A79D-2376D7B3D0F1}" type="parTrans" cxnId="{86997576-CA28-424B-93BF-3644DB77BB41}">
      <dgm:prSet/>
      <dgm:spPr/>
      <dgm:t>
        <a:bodyPr/>
        <a:lstStyle/>
        <a:p>
          <a:endParaRPr lang="en-US"/>
        </a:p>
      </dgm:t>
    </dgm:pt>
    <dgm:pt modelId="{27DF0F5F-2475-4CBB-9C04-950C86152FC0}" type="sibTrans" cxnId="{86997576-CA28-424B-93BF-3644DB77BB41}">
      <dgm:prSet/>
      <dgm:spPr/>
      <dgm:t>
        <a:bodyPr/>
        <a:lstStyle/>
        <a:p>
          <a:endParaRPr lang="en-US"/>
        </a:p>
      </dgm:t>
    </dgm:pt>
    <dgm:pt modelId="{ED1F8D6E-BCE7-4456-AD77-5D9FFE9C0619}" type="pres">
      <dgm:prSet presAssocID="{D86A043B-E181-48AF-A440-F0957A0478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629D52-04B4-43C6-82CE-66A1A94ECC7B}" type="pres">
      <dgm:prSet presAssocID="{8B52FF1B-F93B-4FCB-B1C5-215808D8AA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DE4AC5-0319-4148-A638-1233259268F1}" type="presOf" srcId="{D86A043B-E181-48AF-A440-F0957A047819}" destId="{ED1F8D6E-BCE7-4456-AD77-5D9FFE9C0619}" srcOrd="0" destOrd="0" presId="urn:microsoft.com/office/officeart/2005/8/layout/vList2"/>
    <dgm:cxn modelId="{86997576-CA28-424B-93BF-3644DB77BB41}" srcId="{D86A043B-E181-48AF-A440-F0957A047819}" destId="{8B52FF1B-F93B-4FCB-B1C5-215808D8AA49}" srcOrd="0" destOrd="0" parTransId="{881C787C-2106-49F0-A79D-2376D7B3D0F1}" sibTransId="{27DF0F5F-2475-4CBB-9C04-950C86152FC0}"/>
    <dgm:cxn modelId="{22FDF70A-FCCA-442C-A7AC-590460AF33D7}" type="presOf" srcId="{8B52FF1B-F93B-4FCB-B1C5-215808D8AA49}" destId="{FD629D52-04B4-43C6-82CE-66A1A94ECC7B}" srcOrd="0" destOrd="0" presId="urn:microsoft.com/office/officeart/2005/8/layout/vList2"/>
    <dgm:cxn modelId="{5C8FC8F1-BD51-4A04-9CFF-AE9634D7DD68}" type="presParOf" srcId="{ED1F8D6E-BCE7-4456-AD77-5D9FFE9C0619}" destId="{FD629D52-04B4-43C6-82CE-66A1A94ECC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89242451-AA71-411F-BA58-08E80D0FF3FE}" type="presOf" srcId="{A7FAB410-C736-49CB-94D0-2E105F3F78E0}" destId="{57DEE79B-6F3B-4090-8E60-93AAF262AD8A}" srcOrd="0" destOrd="0" presId="urn:microsoft.com/office/officeart/2005/8/layout/vList2"/>
    <dgm:cxn modelId="{9412AF21-25F3-4886-BCA1-D9EA6F96A13F}" type="presOf" srcId="{2DAD9AB5-2A00-49AB-B666-99862E010CA4}" destId="{ED55E89D-CE7B-4A90-8D3E-0811C4F70E2A}" srcOrd="0" destOrd="0" presId="urn:microsoft.com/office/officeart/2005/8/layout/vList2"/>
    <dgm:cxn modelId="{9F0B40CB-30BB-4A75-AF64-A1B54E975A78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3C7C6B3-CE32-4998-A139-E5E4701302C6}" type="presOf" srcId="{A7FAB410-C736-49CB-94D0-2E105F3F78E0}" destId="{57DEE79B-6F3B-4090-8E60-93AAF262AD8A}" srcOrd="0" destOrd="0" presId="urn:microsoft.com/office/officeart/2005/8/layout/vList2"/>
    <dgm:cxn modelId="{CD3A88BC-27FB-47FF-90C9-A267CF92B330}" type="presOf" srcId="{2DAD9AB5-2A00-49AB-B666-99862E010CA4}" destId="{ED55E89D-CE7B-4A90-8D3E-0811C4F70E2A}" srcOrd="0" destOrd="0" presId="urn:microsoft.com/office/officeart/2005/8/layout/vList2"/>
    <dgm:cxn modelId="{01C8795D-88E7-462D-ADDD-9E32BA16BDB6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2E11AD-5A2A-428D-A15C-9AC5AA8B0342}">
      <dsp:nvSpPr>
        <dsp:cNvPr id="0" name=""/>
        <dsp:cNvSpPr/>
      </dsp:nvSpPr>
      <dsp:spPr>
        <a:xfrm>
          <a:off x="0" y="0"/>
          <a:ext cx="7772400" cy="14464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/>
            <a:t>CONNECTIONS: web application</a:t>
          </a:r>
          <a:endParaRPr lang="en-US" sz="3900" b="1" kern="1200" dirty="0"/>
        </a:p>
      </dsp:txBody>
      <dsp:txXfrm>
        <a:off x="0" y="0"/>
        <a:ext cx="7772400" cy="144649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A081EB-CC88-4FD4-B8DC-010B9C622719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b="1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Outline</a:t>
          </a:r>
          <a:endParaRPr lang="en-US" sz="3600" b="1" kern="1200" dirty="0"/>
        </a:p>
      </dsp:txBody>
      <dsp:txXfrm>
        <a:off x="0" y="1"/>
        <a:ext cx="8229600" cy="114299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1. User registration</a:t>
          </a:r>
          <a:endParaRPr lang="en-US" sz="3600" b="1" kern="1200" dirty="0"/>
        </a:p>
      </dsp:txBody>
      <dsp:txXfrm>
        <a:off x="0" y="1"/>
        <a:ext cx="8229600" cy="114299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User login</a:t>
          </a:r>
          <a:endParaRPr lang="en-US" sz="3600" b="1" kern="1200" dirty="0"/>
        </a:p>
      </dsp:txBody>
      <dsp:txXfrm>
        <a:off x="0" y="1"/>
        <a:ext cx="8229600" cy="114299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User login…</a:t>
          </a:r>
          <a:endParaRPr lang="en-US" sz="3600" b="1" kern="1200" dirty="0"/>
        </a:p>
      </dsp:txBody>
      <dsp:txXfrm>
        <a:off x="0" y="1"/>
        <a:ext cx="8229600" cy="114299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 Send message</a:t>
          </a:r>
          <a:endParaRPr lang="en-US" sz="3600" b="1" kern="1200" dirty="0"/>
        </a:p>
      </dsp:txBody>
      <dsp:txXfrm>
        <a:off x="0" y="1"/>
        <a:ext cx="8229600" cy="114299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 Send message…</a:t>
          </a:r>
          <a:endParaRPr lang="en-US" sz="3600" b="1" kern="1200" dirty="0"/>
        </a:p>
      </dsp:txBody>
      <dsp:txXfrm>
        <a:off x="0" y="1"/>
        <a:ext cx="8229600" cy="114299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B7C0-5458-4854-963A-FB44F7C4BF46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BAE9-9EAE-4327-AB52-B822AE31EFB1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15E1-DB4D-4EA5-A3E5-E4C85BA83E1D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D2D54-9235-42E9-8A5E-C6B8296BAB41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4C5B-6CA4-4EC2-BBB5-CBA2C8414B8C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BD5D-7BEA-4331-AA98-4A889C336B8F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0F83-1D37-4589-B5BB-D1201B1EF874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F921-9606-45D4-9DF4-13FD1AE1344A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76CD-92C0-460F-B5DA-5A536357CA9D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5002-6708-4B6F-9EC5-6942635BC552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31DA-DD9C-4336-B2E7-6260B303B070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97A-6CF6-40DC-A0A1-27C4975BA79C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4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6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8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10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2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1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18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20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21.xml"/><Relationship Id="rId7" Type="http://schemas.openxmlformats.org/officeDocument/2006/relationships/image" Target="../media/image22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25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27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25.xml"/><Relationship Id="rId7" Type="http://schemas.openxmlformats.org/officeDocument/2006/relationships/image" Target="../media/image28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Relationship Id="rId9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31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32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33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038963919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61421313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Deleting records in MySQL using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Updating records in MySQL using PHP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634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7214468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 registration (already discussed)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 login (already discussed)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Send Message 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Inbox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Out Box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Sign-Out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9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1319456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 registration form: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Home page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Action page: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Retrieve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user’s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input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Validate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input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Connection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with DB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Insert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record into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table</a:t>
            </a:r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32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0768966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 login form: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Home page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Action page: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Retrieve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user’s input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Connection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with DB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 record from users table where user email and password are same as user’s input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146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553654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If one row is selected then: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Session variables are registered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$_SESSION[‘name’];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SESSION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[‘email’];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2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$_SESSION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[‘password’];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Redirect to user’s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page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Redirect to index page with error message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41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6375687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Create a table in connections database as: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Table Name: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messages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No. of fields: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</a:p>
          <a:p>
            <a:pPr lvl="2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message_Id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5</a:t>
            </a:r>
          </a:p>
          <a:p>
            <a:pPr lvl="2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s_Email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varchar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50</a:t>
            </a:r>
          </a:p>
          <a:p>
            <a:pPr lvl="2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r_Email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varchar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50</a:t>
            </a:r>
          </a:p>
          <a:p>
            <a:pPr lvl="2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essage 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varchar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500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217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646001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362200"/>
            <a:ext cx="6970143" cy="1219200"/>
          </a:xfrm>
        </p:spPr>
      </p:pic>
      <p:sp>
        <p:nvSpPr>
          <p:cNvPr id="8" name="Right Brace 7"/>
          <p:cNvSpPr/>
          <p:nvPr/>
        </p:nvSpPr>
        <p:spPr>
          <a:xfrm rot="16200000">
            <a:off x="4743450" y="438150"/>
            <a:ext cx="419100" cy="3962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67200" y="1752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Table fields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5123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3474614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Form to send message: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Receiver email: </a:t>
            </a:r>
            <a:r>
              <a:rPr lang="en-US" b="1" dirty="0" smtClean="0"/>
              <a:t>data-list of users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Message: </a:t>
            </a:r>
            <a:r>
              <a:rPr lang="en-US" b="1" dirty="0" smtClean="0"/>
              <a:t>text-area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Submit button</a:t>
            </a:r>
          </a:p>
          <a:p>
            <a:r>
              <a:rPr lang="en-US" b="1" dirty="0" smtClean="0"/>
              <a:t>Action page:</a:t>
            </a:r>
          </a:p>
          <a:p>
            <a:pPr lvl="1"/>
            <a:r>
              <a:rPr lang="en-US" b="1" dirty="0" smtClean="0"/>
              <a:t>Retrieve </a:t>
            </a:r>
            <a:r>
              <a:rPr lang="en-US" b="1" dirty="0" smtClean="0">
                <a:solidFill>
                  <a:srgbClr val="FF0000"/>
                </a:solidFill>
              </a:rPr>
              <a:t>receiver email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message</a:t>
            </a:r>
            <a:r>
              <a:rPr lang="en-US" b="1" dirty="0" smtClean="0"/>
              <a:t> from post array</a:t>
            </a:r>
          </a:p>
          <a:p>
            <a:pPr lvl="1"/>
            <a:r>
              <a:rPr lang="en-US" b="1" dirty="0" smtClean="0"/>
              <a:t>Retrieve </a:t>
            </a:r>
            <a:r>
              <a:rPr lang="en-US" b="1" dirty="0" smtClean="0">
                <a:solidFill>
                  <a:srgbClr val="FF0000"/>
                </a:solidFill>
              </a:rPr>
              <a:t>sender email </a:t>
            </a:r>
            <a:r>
              <a:rPr lang="en-US" b="1" dirty="0" smtClean="0"/>
              <a:t>from </a:t>
            </a:r>
            <a:r>
              <a:rPr lang="en-US" b="1" dirty="0" smtClean="0">
                <a:solidFill>
                  <a:srgbClr val="FF0000"/>
                </a:solidFill>
              </a:rPr>
              <a:t>$_SEESION[‘email’]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Insert</a:t>
            </a:r>
            <a:r>
              <a:rPr lang="en-US" b="1" dirty="0"/>
              <a:t> data into messages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17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0166265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76400"/>
            <a:ext cx="5734851" cy="1295581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1" y="3124200"/>
            <a:ext cx="7543800" cy="241016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4229101" y="1752600"/>
            <a:ext cx="1714499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43600" y="1524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starts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096000" y="2438400"/>
            <a:ext cx="6096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34200" y="2057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DB connection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7505700" y="3200400"/>
            <a:ext cx="609600" cy="2590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115300" y="4038600"/>
            <a:ext cx="876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HTML page starts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3410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304680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046" y="1600200"/>
            <a:ext cx="7906354" cy="1771897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046" y="3496101"/>
            <a:ext cx="8439754" cy="2333483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872484" y="1460273"/>
            <a:ext cx="457200" cy="177189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29684" y="1981200"/>
            <a:ext cx="96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7543800" y="3962400"/>
            <a:ext cx="785884" cy="1981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29684" y="4495800"/>
            <a:ext cx="814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4028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304680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76400"/>
            <a:ext cx="7620000" cy="1198403"/>
          </a:xfr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2971800"/>
            <a:ext cx="5068008" cy="1733792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5105400" y="1752600"/>
            <a:ext cx="19050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86600" y="15240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starts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4724400" y="2743200"/>
            <a:ext cx="1143000" cy="196239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57900" y="3429000"/>
            <a:ext cx="224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First row shows the message from action page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4028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76620219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00201"/>
            <a:ext cx="7543800" cy="838200"/>
          </a:xfr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514600"/>
            <a:ext cx="8382000" cy="312420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7010400" y="1981200"/>
            <a:ext cx="9144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24800" y="1752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List attribute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124200" y="1752600"/>
            <a:ext cx="18288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953000" y="1447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field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4495800" y="2667000"/>
            <a:ext cx="1143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91200" y="25146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Datalist</a:t>
            </a:r>
            <a:r>
              <a:rPr lang="en-US" b="1" dirty="0" smtClean="0"/>
              <a:t> starts</a:t>
            </a:r>
            <a:endParaRPr lang="en-US" b="1" dirty="0"/>
          </a:p>
        </p:txBody>
      </p:sp>
      <p:sp>
        <p:nvSpPr>
          <p:cNvPr id="21" name="Right Brace 20"/>
          <p:cNvSpPr/>
          <p:nvPr/>
        </p:nvSpPr>
        <p:spPr>
          <a:xfrm>
            <a:off x="5334000" y="3048000"/>
            <a:ext cx="762000" cy="609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143767" y="31681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Selects users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2057400" y="3886200"/>
            <a:ext cx="1066800" cy="19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24200" y="398145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Loop starts</a:t>
            </a:r>
            <a:endParaRPr lang="en-US" b="1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4953000" y="4800600"/>
            <a:ext cx="11430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43767" y="4991100"/>
            <a:ext cx="1628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Sets options </a:t>
            </a:r>
            <a:endParaRPr lang="en-US" b="1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438400" y="5360432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76600" y="5181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Loop ends</a:t>
            </a:r>
            <a:endParaRPr lang="en-US" b="1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2590800" y="5550932"/>
            <a:ext cx="533400" cy="240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857500" y="57912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Datalist</a:t>
            </a:r>
            <a:r>
              <a:rPr lang="en-US" b="1" dirty="0" smtClean="0"/>
              <a:t> ends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4028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0" grpId="0"/>
      <p:bldP spid="21" grpId="0" animBg="1"/>
      <p:bldP spid="22" grpId="0"/>
      <p:bldP spid="26" grpId="0"/>
      <p:bldP spid="29" grpId="0"/>
      <p:bldP spid="32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24672183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00"/>
            <a:ext cx="8229600" cy="1819264"/>
          </a:xfr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1" y="3429000"/>
            <a:ext cx="8153400" cy="213360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5715000" y="1676400"/>
            <a:ext cx="609600" cy="1524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72200" y="169800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Textarea</a:t>
            </a:r>
            <a:r>
              <a:rPr lang="en-US" b="1" dirty="0" smtClean="0"/>
              <a:t> for message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943600" y="3352800"/>
            <a:ext cx="9906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05600" y="32004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Submit button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905000" y="4648200"/>
            <a:ext cx="9906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24200" y="4648200"/>
            <a:ext cx="1181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ends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0780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4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24672183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76400"/>
            <a:ext cx="8229600" cy="1494112"/>
          </a:xfr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971800" y="1981200"/>
            <a:ext cx="18288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0" y="23622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0780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808476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76400"/>
            <a:ext cx="8534400" cy="4038600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6934200" y="2667000"/>
            <a:ext cx="6096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39000" y="30099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14400" y="3505200"/>
            <a:ext cx="3048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1000" y="4034767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actions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172200" y="39624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10400" y="3733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934769" y="4826758"/>
            <a:ext cx="228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10400" y="44958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21080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3181675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524000"/>
            <a:ext cx="7468643" cy="1771897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507" y="3301775"/>
            <a:ext cx="6020641" cy="39058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46" y="3738503"/>
            <a:ext cx="7795146" cy="1675509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46" y="5440170"/>
            <a:ext cx="6987654" cy="921288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3821373" y="1752600"/>
            <a:ext cx="403746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23246" y="1392367"/>
            <a:ext cx="2332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starts</a:t>
            </a:r>
            <a:endParaRPr lang="en-US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5867400" y="1828800"/>
            <a:ext cx="488748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72200" y="1392367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Sender’s email from session</a:t>
            </a:r>
            <a:endParaRPr lang="en-US" b="1" dirty="0"/>
          </a:p>
        </p:txBody>
      </p:sp>
      <p:sp>
        <p:nvSpPr>
          <p:cNvPr id="25" name="Right Brace 24"/>
          <p:cNvSpPr/>
          <p:nvPr/>
        </p:nvSpPr>
        <p:spPr>
          <a:xfrm>
            <a:off x="7315200" y="2667000"/>
            <a:ext cx="457200" cy="63477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924800" y="26670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input</a:t>
            </a:r>
            <a:endParaRPr lang="en-US" b="1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5867400" y="3497065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705600" y="331333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DB Connection</a:t>
            </a:r>
            <a:endParaRPr lang="en-US" b="1" dirty="0"/>
          </a:p>
        </p:txBody>
      </p:sp>
      <p:sp>
        <p:nvSpPr>
          <p:cNvPr id="30" name="Right Brace 29"/>
          <p:cNvSpPr/>
          <p:nvPr/>
        </p:nvSpPr>
        <p:spPr>
          <a:xfrm>
            <a:off x="7836942" y="3756222"/>
            <a:ext cx="285750" cy="129069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8021756" y="4078406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Insertion Instruction</a:t>
            </a:r>
            <a:endParaRPr lang="en-US" b="1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3581400" y="5257800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9952" y="5068085"/>
            <a:ext cx="186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Query executed</a:t>
            </a:r>
            <a:endParaRPr lang="en-US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6705600" y="5562600"/>
            <a:ext cx="1066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581900" y="5252751"/>
            <a:ext cx="15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redirection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4160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 animBg="1"/>
      <p:bldP spid="26" grpId="0"/>
      <p:bldP spid="29" grpId="0"/>
      <p:bldP spid="30" grpId="0" animBg="1"/>
      <p:bldP spid="31" grpId="0"/>
      <p:bldP spid="34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26873426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Session</a:t>
            </a:r>
            <a:r>
              <a:rPr lang="en-US" b="1" dirty="0" smtClean="0"/>
              <a:t> starts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DB</a:t>
            </a:r>
            <a:r>
              <a:rPr lang="en-US" b="1" dirty="0" smtClean="0"/>
              <a:t> connection</a:t>
            </a:r>
          </a:p>
          <a:p>
            <a:r>
              <a:rPr lang="en-US" b="1" dirty="0" smtClean="0"/>
              <a:t>Retrieve </a:t>
            </a:r>
            <a:r>
              <a:rPr lang="en-US" b="1" dirty="0" smtClean="0">
                <a:solidFill>
                  <a:srgbClr val="FF0000"/>
                </a:solidFill>
              </a:rPr>
              <a:t>receiver </a:t>
            </a:r>
            <a:r>
              <a:rPr lang="en-US" b="1" dirty="0" smtClean="0"/>
              <a:t>id from </a:t>
            </a:r>
            <a:r>
              <a:rPr lang="en-US" b="1" dirty="0" smtClean="0">
                <a:solidFill>
                  <a:srgbClr val="FF0000"/>
                </a:solidFill>
              </a:rPr>
              <a:t>session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Select</a:t>
            </a:r>
            <a:r>
              <a:rPr lang="en-US" b="1" dirty="0" smtClean="0"/>
              <a:t> messages against </a:t>
            </a:r>
            <a:r>
              <a:rPr lang="en-US" b="1" dirty="0" smtClean="0">
                <a:solidFill>
                  <a:srgbClr val="FF0000"/>
                </a:solidFill>
              </a:rPr>
              <a:t>user’s id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Display structure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Display</a:t>
            </a:r>
            <a:r>
              <a:rPr lang="en-US" b="1" dirty="0" smtClean="0"/>
              <a:t> all messages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649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2713975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00"/>
            <a:ext cx="5734851" cy="1352739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2971800"/>
            <a:ext cx="8202170" cy="203863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3733800" y="1752600"/>
            <a:ext cx="12954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0" y="1524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starts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943600" y="2362200"/>
            <a:ext cx="6096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53200" y="2209800"/>
            <a:ext cx="187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DB connection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629400" y="3581400"/>
            <a:ext cx="6096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10400" y="32004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CSS is included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90655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00603123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524000"/>
            <a:ext cx="8229600" cy="1973285"/>
          </a:xfr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581400"/>
            <a:ext cx="7467600" cy="230872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5715000" y="1752600"/>
            <a:ext cx="1219200" cy="1905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81800" y="21336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 and logo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7162800" y="3657600"/>
            <a:ext cx="685800" cy="2057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34300" y="4114800"/>
            <a:ext cx="12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Action box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9029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025433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600200"/>
            <a:ext cx="6544589" cy="1771897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1" y="3429000"/>
            <a:ext cx="7467600" cy="695422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685" y="4281606"/>
            <a:ext cx="6716063" cy="1705213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>
            <a:off x="5410200" y="1981200"/>
            <a:ext cx="6096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19800" y="1676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id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6667500" y="2362200"/>
            <a:ext cx="377248" cy="533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051572" y="22492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Messages received by user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6248400" y="3200400"/>
            <a:ext cx="60772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92348" y="3011901"/>
            <a:ext cx="22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Instruction executed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3048000" y="3776711"/>
            <a:ext cx="1447800" cy="1856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48200" y="3869555"/>
            <a:ext cx="220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 is </a:t>
            </a:r>
            <a:r>
              <a:rPr lang="en-US" b="1" dirty="0"/>
              <a:t>f</a:t>
            </a:r>
            <a:r>
              <a:rPr lang="en-US" b="1" dirty="0" smtClean="0"/>
              <a:t>etched</a:t>
            </a:r>
            <a:endParaRPr lang="en-US" b="1" dirty="0"/>
          </a:p>
        </p:txBody>
      </p:sp>
      <p:sp>
        <p:nvSpPr>
          <p:cNvPr id="23" name="Right Brace 22"/>
          <p:cNvSpPr/>
          <p:nvPr/>
        </p:nvSpPr>
        <p:spPr>
          <a:xfrm>
            <a:off x="6786521" y="4343400"/>
            <a:ext cx="484610" cy="1371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15200" y="4343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Sender’s information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1520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19" grpId="0"/>
      <p:bldP spid="22" grpId="0"/>
      <p:bldP spid="23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025433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00200"/>
            <a:ext cx="8229600" cy="2796688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13" y="4453718"/>
            <a:ext cx="7693187" cy="175284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5867400" y="1905000"/>
            <a:ext cx="1524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1200" y="1600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Sender’s picture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7391400" y="2667000"/>
            <a:ext cx="457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48600" y="2343834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Sender’s email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800600" y="3505200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14800" y="3962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438400" y="4147066"/>
            <a:ext cx="304800" cy="1846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38400" y="3795931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Loop ends</a:t>
            </a:r>
            <a:endParaRPr lang="en-US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4648200" y="4876800"/>
            <a:ext cx="609600" cy="4533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953000" y="5330140"/>
            <a:ext cx="2590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1520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1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3366830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00200"/>
            <a:ext cx="8229600" cy="3678181"/>
          </a:xfr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3200400" y="3352800"/>
            <a:ext cx="914400" cy="1846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14800" y="3352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Sender pic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114800" y="2971800"/>
            <a:ext cx="1295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626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6620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18745798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Session</a:t>
            </a:r>
            <a:r>
              <a:rPr lang="en-US" b="1" dirty="0" smtClean="0"/>
              <a:t> starts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DB</a:t>
            </a:r>
            <a:r>
              <a:rPr lang="en-US" b="1" dirty="0" smtClean="0"/>
              <a:t> connection</a:t>
            </a:r>
          </a:p>
          <a:p>
            <a:r>
              <a:rPr lang="en-US" b="1" dirty="0" smtClean="0"/>
              <a:t>Retrieve </a:t>
            </a:r>
            <a:r>
              <a:rPr lang="en-US" b="1" dirty="0" smtClean="0">
                <a:solidFill>
                  <a:srgbClr val="FF0000"/>
                </a:solidFill>
              </a:rPr>
              <a:t>receiver </a:t>
            </a:r>
            <a:r>
              <a:rPr lang="en-US" b="1" dirty="0" smtClean="0"/>
              <a:t>id from </a:t>
            </a:r>
            <a:r>
              <a:rPr lang="en-US" b="1" dirty="0" smtClean="0">
                <a:solidFill>
                  <a:srgbClr val="FF0000"/>
                </a:solidFill>
              </a:rPr>
              <a:t>session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Select</a:t>
            </a:r>
            <a:r>
              <a:rPr lang="en-US" b="1" dirty="0" smtClean="0"/>
              <a:t> messages </a:t>
            </a:r>
            <a:r>
              <a:rPr lang="en-US" b="1" dirty="0" smtClean="0">
                <a:solidFill>
                  <a:srgbClr val="FF0000"/>
                </a:solidFill>
              </a:rPr>
              <a:t>sent</a:t>
            </a:r>
            <a:r>
              <a:rPr lang="en-US" b="1" dirty="0" smtClean="0"/>
              <a:t> against </a:t>
            </a:r>
            <a:r>
              <a:rPr lang="en-US" b="1" dirty="0" smtClean="0">
                <a:solidFill>
                  <a:srgbClr val="FF0000"/>
                </a:solidFill>
              </a:rPr>
              <a:t>user’s id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Display structure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Display</a:t>
            </a:r>
            <a:r>
              <a:rPr lang="en-US" b="1" dirty="0" smtClean="0"/>
              <a:t> all messages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40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486941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524000"/>
            <a:ext cx="7154274" cy="1438476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4419600" y="2819400"/>
            <a:ext cx="2362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34200" y="2443539"/>
            <a:ext cx="1642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Messages sent by the user</a:t>
            </a:r>
            <a:endParaRPr lang="en-US" b="1" dirty="0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587" y="3089870"/>
            <a:ext cx="8221223" cy="1057423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3048000" y="3618581"/>
            <a:ext cx="1752600" cy="4200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00600" y="382859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Messages are fetched</a:t>
            </a:r>
            <a:endParaRPr lang="en-US" b="1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747" y="4197922"/>
            <a:ext cx="6944695" cy="2067214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H="1">
            <a:off x="5600700" y="4343400"/>
            <a:ext cx="1555742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56442" y="4038600"/>
            <a:ext cx="175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Receiver’s info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306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12687162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752600"/>
            <a:ext cx="7620000" cy="2788920"/>
          </a:xfrm>
        </p:spPr>
      </p:pic>
      <p:sp>
        <p:nvSpPr>
          <p:cNvPr id="8" name="Right Brace 7"/>
          <p:cNvSpPr/>
          <p:nvPr/>
        </p:nvSpPr>
        <p:spPr>
          <a:xfrm>
            <a:off x="7543800" y="1905000"/>
            <a:ext cx="685800" cy="2362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772400" y="2306472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Messages are displayed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343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80978726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524000"/>
            <a:ext cx="8229600" cy="3784266"/>
          </a:xfrm>
        </p:spPr>
      </p:pic>
    </p:spTree>
    <p:extLst>
      <p:ext uri="{BB962C8B-B14F-4D97-AF65-F5344CB8AC3E}">
        <p14:creationId xmlns:p14="http://schemas.microsoft.com/office/powerpoint/2010/main" xmlns="" val="24824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1907059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Starts session</a:t>
            </a:r>
          </a:p>
          <a:p>
            <a:r>
              <a:rPr lang="en-US" b="1" dirty="0" smtClean="0"/>
              <a:t>Destroy session</a:t>
            </a:r>
          </a:p>
          <a:p>
            <a:r>
              <a:rPr lang="en-US" b="1" dirty="0" smtClean="0"/>
              <a:t>Redirect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0414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85530114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133600"/>
            <a:ext cx="6687484" cy="1991003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4343400" y="2514600"/>
            <a:ext cx="6096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53000" y="2286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starts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648200" y="30480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0" y="2819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destroys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267200" y="3581400"/>
            <a:ext cx="6477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95800" y="3886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redirection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4640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116999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User registration (already discussed)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User login (already discussed)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Send Message 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Inbox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Out Box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Sign-Out</a:t>
            </a:r>
          </a:p>
          <a:p>
            <a:pPr marL="0" indent="0"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01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862254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30, 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0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2956</TotalTime>
  <Words>875</Words>
  <Application>Microsoft Office PowerPoint</Application>
  <PresentationFormat>On-screen Show (4:3)</PresentationFormat>
  <Paragraphs>213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688</cp:revision>
  <dcterms:created xsi:type="dcterms:W3CDTF">2013-09-11T05:33:05Z</dcterms:created>
  <dcterms:modified xsi:type="dcterms:W3CDTF">2014-07-10T18:07:49Z</dcterms:modified>
</cp:coreProperties>
</file>