
<file path=[Content_Types].xml><?xml version="1.0" encoding="utf-8"?>
<Types xmlns="http://schemas.openxmlformats.org/package/2006/content-types">
  <Override PartName="/ppt/diagrams/colors22.xml" ContentType="application/vnd.openxmlformats-officedocument.drawingml.diagramColor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diagrams/data24.xml" ContentType="application/vnd.openxmlformats-officedocument.drawingml.diagramData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Override PartName="/ppt/diagrams/quickStyle28.xml" ContentType="application/vnd.openxmlformats-officedocument.drawingml.diagramStyle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quickStyle17.xml" ContentType="application/vnd.openxmlformats-officedocument.drawingml.diagramStyle+xml"/>
  <Override PartName="/ppt/diagrams/drawing18.xml" ContentType="application/vnd.ms-office.drawingml.diagramDrawing+xml"/>
  <Override PartName="/ppt/diagrams/data20.xml" ContentType="application/vnd.openxmlformats-officedocument.drawingml.diagramData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24.xml" ContentType="application/vnd.openxmlformats-officedocument.drawingml.diagramStyle+xml"/>
  <Override PartName="/ppt/diagrams/drawing25.xml" ContentType="application/vnd.ms-office.drawingml.diagramDrawing+xml"/>
  <Override PartName="/ppt/diagrams/layout28.xml" ContentType="application/vnd.openxmlformats-officedocument.drawingml.diagramLayout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rawing7.xml" ContentType="application/vnd.ms-office.drawingml.diagramDrawing+xml"/>
  <Override PartName="/ppt/diagrams/layout13.xml" ContentType="application/vnd.openxmlformats-officedocument.drawingml.diagramLayout+xml"/>
  <Override PartName="/ppt/diagrams/quickStyle20.xml" ContentType="application/vnd.openxmlformats-officedocument.drawingml.diagramStyle+xml"/>
  <Override PartName="/ppt/diagrams/drawing21.xml" ContentType="application/vnd.ms-office.drawingml.diagramDrawing+xml"/>
  <Override PartName="/ppt/diagrams/layout24.xml" ContentType="application/vnd.openxmlformats-officedocument.drawingml.diagramLayout+xml"/>
  <Override PartName="/ppt/diagrams/colors27.xml" ContentType="application/vnd.openxmlformats-officedocument.drawingml.diagramColor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drawing3.xml" ContentType="application/vnd.ms-office.drawingml.diagramDrawing+xml"/>
  <Override PartName="/ppt/diagrams/colors12.xml" ContentType="application/vnd.openxmlformats-officedocument.drawingml.diagramColors+xml"/>
  <Default Extension="png" ContentType="image/png"/>
  <Override PartName="/ppt/diagrams/layout20.xml" ContentType="application/vnd.openxmlformats-officedocument.drawingml.diagramLayout+xml"/>
  <Override PartName="/ppt/diagrams/colors23.xml" ContentType="application/vnd.openxmlformats-officedocument.drawingml.diagramColors+xml"/>
  <Override PartName="/ppt/diagrams/data25.xml" ContentType="application/vnd.openxmlformats-officedocument.drawingml.diagramData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drawing19.xml" ContentType="application/vnd.ms-office.drawingml.diagramDrawing+xml"/>
  <Override PartName="/ppt/diagrams/data21.xml" ContentType="application/vnd.openxmlformats-officedocument.drawingml.diagramData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ppt/diagrams/quickStyle18.xml" ContentType="application/vnd.openxmlformats-officedocument.drawingml.diagramStyl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drawing15.xml" ContentType="application/vnd.ms-office.drawingml.diagramDrawing+xml"/>
  <Override PartName="/ppt/diagrams/layout18.xml" ContentType="application/vnd.openxmlformats-officedocument.drawingml.diagramLayout+xml"/>
  <Override PartName="/ppt/diagrams/quickStyle25.xml" ContentType="application/vnd.openxmlformats-officedocument.drawingml.diagramStyle+xml"/>
  <Override PartName="/ppt/diagrams/drawing26.xml" ContentType="application/vnd.ms-office.drawingml.diagramDrawing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rawing8.xml" ContentType="application/vnd.ms-office.drawingml.diagramDrawing+xml"/>
  <Override PartName="/ppt/diagrams/layout25.xml" ContentType="application/vnd.openxmlformats-officedocument.drawingml.diagramLayout+xml"/>
  <Override PartName="/ppt/diagrams/colors28.xml" ContentType="application/vnd.openxmlformats-officedocument.drawingml.diagramColors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layout14.xml" ContentType="application/vnd.openxmlformats-officedocument.drawingml.diagramLayout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diagrams/drawing22.xml" ContentType="application/vnd.ms-office.drawingml.diagramDrawing+xml"/>
  <Override PartName="/ppt/handoutMasters/handoutMaster1.xml" ContentType="application/vnd.openxmlformats-officedocument.presentationml.handoutMaster+xml"/>
  <Override PartName="/ppt/diagrams/drawing4.xml" ContentType="application/vnd.ms-office.drawingml.diagramDrawing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ppt/diagrams/colors24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diagrams/data26.xml" ContentType="application/vnd.openxmlformats-officedocument.drawingml.diagramData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diagrams/data15.xml" ContentType="application/vnd.openxmlformats-officedocument.drawingml.diagramData+xml"/>
  <Override PartName="/ppt/diagrams/colors20.xml" ContentType="application/vnd.openxmlformats-officedocument.drawingml.diagramColor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diagrams/data11.xml" ContentType="application/vnd.openxmlformats-officedocument.drawingml.diagramData+xml"/>
  <Override PartName="/ppt/diagrams/quickStyle19.xml" ContentType="application/vnd.openxmlformats-officedocument.drawingml.diagramStyle+xml"/>
  <Override PartName="/ppt/diagrams/data22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diagrams/quickStyle26.xml" ContentType="application/vnd.openxmlformats-officedocument.drawingml.diagramStyle+xml"/>
  <Override PartName="/ppt/diagrams/drawing27.xml" ContentType="application/vnd.ms-office.drawingml.diagramDrawing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drawing16.xml" ContentType="application/vnd.ms-office.drawingml.diagramDrawing+xml"/>
  <Override PartName="/ppt/diagrams/layout19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diagrams/layout15.xml" ContentType="application/vnd.openxmlformats-officedocument.drawingml.diagramLayout+xml"/>
  <Override PartName="/ppt/diagrams/quickStyle22.xml" ContentType="application/vnd.openxmlformats-officedocument.drawingml.diagramStyle+xml"/>
  <Override PartName="/ppt/diagrams/drawing23.xml" ContentType="application/vnd.ms-office.drawingml.diagramDrawing+xml"/>
  <Override PartName="/ppt/diagrams/layout26.xml" ContentType="application/vnd.openxmlformats-officedocument.drawingml.diagramLayout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diagrams/colors18.xml" ContentType="application/vnd.openxmlformats-officedocument.drawingml.diagramColor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drawing5.xml" ContentType="application/vnd.ms-office.drawingml.diagramDrawing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diagrams/layout22.xml" ContentType="application/vnd.openxmlformats-officedocument.drawingml.diagramLayout+xml"/>
  <Override PartName="/ppt/diagrams/colors25.xml" ContentType="application/vnd.openxmlformats-officedocument.drawingml.diagramColors+xml"/>
  <Override PartName="/ppt/diagrams/data27.xml" ContentType="application/vnd.openxmlformats-officedocument.drawingml.diagramData+xml"/>
  <Override PartName="/ppt/slides/slide28.xml" ContentType="application/vnd.openxmlformats-officedocument.presentationml.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ata16.xml" ContentType="application/vnd.openxmlformats-officedocument.drawingml.diagramData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colors10.xml" ContentType="application/vnd.openxmlformats-officedocument.drawingml.diagramColors+xml"/>
  <Override PartName="/ppt/diagrams/colors21.xml" ContentType="application/vnd.openxmlformats-officedocument.drawingml.diagramColors+xml"/>
  <Override PartName="/ppt/diagrams/data23.xml" ContentType="application/vnd.openxmlformats-officedocument.drawingml.diagramData+xml"/>
  <Override PartName="/ppt/slides/slide24.xml" ContentType="application/vnd.openxmlformats-officedocument.presentationml.slide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Default Extension="jpeg" ContentType="image/jpeg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diagrams/quickStyle16.xml" ContentType="application/vnd.openxmlformats-officedocument.drawingml.diagramStyle+xml"/>
  <Override PartName="/ppt/diagrams/drawing17.xml" ContentType="application/vnd.ms-office.drawingml.diagramDrawing+xml"/>
  <Override PartName="/ppt/diagrams/quickStyle27.xml" ContentType="application/vnd.openxmlformats-officedocument.drawingml.diagramStyle+xml"/>
  <Override PartName="/ppt/diagrams/drawing28.xml" ContentType="application/vnd.ms-office.drawingml.diagramDrawing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layout27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layout16.xml" ContentType="application/vnd.openxmlformats-officedocument.drawingml.diagramLayout+xml"/>
  <Override PartName="/ppt/diagrams/colors19.xml" ContentType="application/vnd.openxmlformats-officedocument.drawingml.diagramColors+xml"/>
  <Override PartName="/ppt/diagrams/quickStyle23.xml" ContentType="application/vnd.openxmlformats-officedocument.drawingml.diagramStyle+xml"/>
  <Override PartName="/ppt/diagrams/drawing24.xml" ContentType="application/vnd.ms-office.drawingml.diagramDrawing+xml"/>
  <Override PartName="/ppt/diagrams/drawing6.xml" ContentType="application/vnd.ms-office.drawingml.diagramDrawing+xml"/>
  <Override PartName="/ppt/diagrams/drawing20.xml" ContentType="application/vnd.ms-office.drawingml.diagramDrawing+xml"/>
  <Override PartName="/ppt/diagrams/layout23.xml" ContentType="application/vnd.openxmlformats-officedocument.drawingml.diagramLayout+xml"/>
  <Override PartName="/ppt/diagrams/colors26.xml" ContentType="application/vnd.openxmlformats-officedocument.drawingml.diagramColors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diagrams/data28.xml" ContentType="application/vnd.openxmlformats-officedocument.drawingml.diagramData+xml"/>
  <Override PartName="/ppt/diagrams/drawing2.xml" ContentType="application/vnd.ms-office.drawingml.diagramDrawing+xml"/>
  <Override PartName="/ppt/diagrams/data17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438" r:id="rId3"/>
    <p:sldId id="439" r:id="rId4"/>
    <p:sldId id="412" r:id="rId5"/>
    <p:sldId id="440" r:id="rId6"/>
    <p:sldId id="441" r:id="rId7"/>
    <p:sldId id="442" r:id="rId8"/>
    <p:sldId id="443" r:id="rId9"/>
    <p:sldId id="444" r:id="rId10"/>
    <p:sldId id="445" r:id="rId11"/>
    <p:sldId id="446" r:id="rId12"/>
    <p:sldId id="447" r:id="rId13"/>
    <p:sldId id="448" r:id="rId14"/>
    <p:sldId id="453" r:id="rId15"/>
    <p:sldId id="449" r:id="rId16"/>
    <p:sldId id="450" r:id="rId17"/>
    <p:sldId id="451" r:id="rId18"/>
    <p:sldId id="452" r:id="rId19"/>
    <p:sldId id="454" r:id="rId20"/>
    <p:sldId id="455" r:id="rId21"/>
    <p:sldId id="456" r:id="rId22"/>
    <p:sldId id="457" r:id="rId23"/>
    <p:sldId id="458" r:id="rId24"/>
    <p:sldId id="459" r:id="rId25"/>
    <p:sldId id="460" r:id="rId26"/>
    <p:sldId id="461" r:id="rId27"/>
    <p:sldId id="382" r:id="rId28"/>
    <p:sldId id="383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71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5B1A8B-9BE8-46EB-AB1D-CDAD388C6EF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42CFF71-7E97-4E01-B5F2-D5AD0F7CA9E8}">
      <dgm:prSet/>
      <dgm:spPr/>
      <dgm:t>
        <a:bodyPr/>
        <a:lstStyle/>
        <a:p>
          <a:pPr rtl="0"/>
          <a:r>
            <a:rPr lang="en-US" b="1" dirty="0" smtClean="0"/>
            <a:t>Retrieving data from MySQL using PHP </a:t>
          </a:r>
          <a:endParaRPr lang="en-US" b="1" dirty="0"/>
        </a:p>
      </dgm:t>
    </dgm:pt>
    <dgm:pt modelId="{F22ECB52-0619-4A96-960B-CB61E88992F7}" type="parTrans" cxnId="{F2D08D90-47DF-431F-80D5-D53A4C4274AC}">
      <dgm:prSet/>
      <dgm:spPr/>
      <dgm:t>
        <a:bodyPr/>
        <a:lstStyle/>
        <a:p>
          <a:endParaRPr lang="en-US"/>
        </a:p>
      </dgm:t>
    </dgm:pt>
    <dgm:pt modelId="{49F586CD-248D-436B-BD69-FB4C0AA0EAAE}" type="sibTrans" cxnId="{F2D08D90-47DF-431F-80D5-D53A4C4274AC}">
      <dgm:prSet/>
      <dgm:spPr/>
      <dgm:t>
        <a:bodyPr/>
        <a:lstStyle/>
        <a:p>
          <a:endParaRPr lang="en-US"/>
        </a:p>
      </dgm:t>
    </dgm:pt>
    <dgm:pt modelId="{2EDC3A21-C0B9-4B88-995C-0D73EEFFEED4}" type="pres">
      <dgm:prSet presAssocID="{6C5B1A8B-9BE8-46EB-AB1D-CDAD388C6EF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72E11AD-5A2A-428D-A15C-9AC5AA8B0342}" type="pres">
      <dgm:prSet presAssocID="{A42CFF71-7E97-4E01-B5F2-D5AD0F7CA9E8}" presName="parentText" presStyleLbl="node1" presStyleIdx="0" presStyleCnt="1" custScaleY="154637" custLinFactNeighborY="-522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2D08D90-47DF-431F-80D5-D53A4C4274AC}" srcId="{6C5B1A8B-9BE8-46EB-AB1D-CDAD388C6EF8}" destId="{A42CFF71-7E97-4E01-B5F2-D5AD0F7CA9E8}" srcOrd="0" destOrd="0" parTransId="{F22ECB52-0619-4A96-960B-CB61E88992F7}" sibTransId="{49F586CD-248D-436B-BD69-FB4C0AA0EAAE}"/>
    <dgm:cxn modelId="{4D25881F-BCC7-484E-83BB-002B46041CB8}" type="presOf" srcId="{A42CFF71-7E97-4E01-B5F2-D5AD0F7CA9E8}" destId="{F72E11AD-5A2A-428D-A15C-9AC5AA8B0342}" srcOrd="0" destOrd="0" presId="urn:microsoft.com/office/officeart/2005/8/layout/vList2"/>
    <dgm:cxn modelId="{16B68B47-6C65-4B98-91D7-1B69C957D90D}" type="presOf" srcId="{6C5B1A8B-9BE8-46EB-AB1D-CDAD388C6EF8}" destId="{2EDC3A21-C0B9-4B88-995C-0D73EEFFEED4}" srcOrd="0" destOrd="0" presId="urn:microsoft.com/office/officeart/2005/8/layout/vList2"/>
    <dgm:cxn modelId="{DE7B5C78-4F49-490E-9EE3-DEA69706133F}" type="presParOf" srcId="{2EDC3A21-C0B9-4B88-995C-0D73EEFFEED4}" destId="{F72E11AD-5A2A-428D-A15C-9AC5AA8B034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322D5C6-8099-487E-A5B4-248EECEAF87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4D96DC4-DB49-4405-AA88-E56AEB302AC8}">
      <dgm:prSet/>
      <dgm:spPr/>
      <dgm:t>
        <a:bodyPr/>
        <a:lstStyle/>
        <a:p>
          <a:pPr rtl="0"/>
          <a:r>
            <a:rPr lang="en-US" b="1" dirty="0" smtClean="0"/>
            <a:t>Summary of the previous lecture</a:t>
          </a:r>
          <a:endParaRPr lang="en-US" b="1" dirty="0"/>
        </a:p>
      </dgm:t>
    </dgm:pt>
    <dgm:pt modelId="{91FB0EAF-7376-49A3-9B3E-99D8E8470B7A}" type="parTrans" cxnId="{C1A3996E-4F14-4AE1-8A07-44CEE6AEC1D4}">
      <dgm:prSet/>
      <dgm:spPr/>
      <dgm:t>
        <a:bodyPr/>
        <a:lstStyle/>
        <a:p>
          <a:endParaRPr lang="en-US"/>
        </a:p>
      </dgm:t>
    </dgm:pt>
    <dgm:pt modelId="{7DD445DA-CAC8-411A-82F8-6EFE3DCB556F}" type="sibTrans" cxnId="{C1A3996E-4F14-4AE1-8A07-44CEE6AEC1D4}">
      <dgm:prSet/>
      <dgm:spPr/>
      <dgm:t>
        <a:bodyPr/>
        <a:lstStyle/>
        <a:p>
          <a:endParaRPr lang="en-US"/>
        </a:p>
      </dgm:t>
    </dgm:pt>
    <dgm:pt modelId="{A4125058-B3F7-431C-AC98-77DAE712E0A7}" type="pres">
      <dgm:prSet presAssocID="{0322D5C6-8099-487E-A5B4-248EECEAF87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EA081EB-CC88-4FD4-B8DC-010B9C622719}" type="pres">
      <dgm:prSet presAssocID="{E4D96DC4-DB49-4405-AA88-E56AEB302AC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1A3996E-4F14-4AE1-8A07-44CEE6AEC1D4}" srcId="{0322D5C6-8099-487E-A5B4-248EECEAF875}" destId="{E4D96DC4-DB49-4405-AA88-E56AEB302AC8}" srcOrd="0" destOrd="0" parTransId="{91FB0EAF-7376-49A3-9B3E-99D8E8470B7A}" sibTransId="{7DD445DA-CAC8-411A-82F8-6EFE3DCB556F}"/>
    <dgm:cxn modelId="{EEBB5115-50BF-4062-A46A-51DB60E48F06}" type="presOf" srcId="{E4D96DC4-DB49-4405-AA88-E56AEB302AC8}" destId="{1EA081EB-CC88-4FD4-B8DC-010B9C622719}" srcOrd="0" destOrd="0" presId="urn:microsoft.com/office/officeart/2005/8/layout/vList2"/>
    <dgm:cxn modelId="{8630B5B9-6E3E-4705-8CF7-32F929F61B5A}" type="presOf" srcId="{0322D5C6-8099-487E-A5B4-248EECEAF875}" destId="{A4125058-B3F7-431C-AC98-77DAE712E0A7}" srcOrd="0" destOrd="0" presId="urn:microsoft.com/office/officeart/2005/8/layout/vList2"/>
    <dgm:cxn modelId="{79640A8B-8F36-4E18-920D-6089C9368A58}" type="presParOf" srcId="{A4125058-B3F7-431C-AC98-77DAE712E0A7}" destId="{1EA081EB-CC88-4FD4-B8DC-010B9C62271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322D5C6-8099-487E-A5B4-248EECEAF87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4D96DC4-DB49-4405-AA88-E56AEB302AC8}">
      <dgm:prSet/>
      <dgm:spPr/>
      <dgm:t>
        <a:bodyPr/>
        <a:lstStyle/>
        <a:p>
          <a:pPr rtl="0"/>
          <a:r>
            <a:rPr lang="en-US" b="1" dirty="0" smtClean="0"/>
            <a:t>Outline </a:t>
          </a:r>
          <a:endParaRPr lang="en-US" b="1" dirty="0"/>
        </a:p>
      </dgm:t>
    </dgm:pt>
    <dgm:pt modelId="{91FB0EAF-7376-49A3-9B3E-99D8E8470B7A}" type="parTrans" cxnId="{C1A3996E-4F14-4AE1-8A07-44CEE6AEC1D4}">
      <dgm:prSet/>
      <dgm:spPr/>
      <dgm:t>
        <a:bodyPr/>
        <a:lstStyle/>
        <a:p>
          <a:endParaRPr lang="en-US"/>
        </a:p>
      </dgm:t>
    </dgm:pt>
    <dgm:pt modelId="{7DD445DA-CAC8-411A-82F8-6EFE3DCB556F}" type="sibTrans" cxnId="{C1A3996E-4F14-4AE1-8A07-44CEE6AEC1D4}">
      <dgm:prSet/>
      <dgm:spPr/>
      <dgm:t>
        <a:bodyPr/>
        <a:lstStyle/>
        <a:p>
          <a:endParaRPr lang="en-US"/>
        </a:p>
      </dgm:t>
    </dgm:pt>
    <dgm:pt modelId="{A4125058-B3F7-431C-AC98-77DAE712E0A7}" type="pres">
      <dgm:prSet presAssocID="{0322D5C6-8099-487E-A5B4-248EECEAF87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EA081EB-CC88-4FD4-B8DC-010B9C622719}" type="pres">
      <dgm:prSet presAssocID="{E4D96DC4-DB49-4405-AA88-E56AEB302AC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37AE528-1F9B-4BC2-BA60-C6C8D42A4760}" type="presOf" srcId="{0322D5C6-8099-487E-A5B4-248EECEAF875}" destId="{A4125058-B3F7-431C-AC98-77DAE712E0A7}" srcOrd="0" destOrd="0" presId="urn:microsoft.com/office/officeart/2005/8/layout/vList2"/>
    <dgm:cxn modelId="{C1A3996E-4F14-4AE1-8A07-44CEE6AEC1D4}" srcId="{0322D5C6-8099-487E-A5B4-248EECEAF875}" destId="{E4D96DC4-DB49-4405-AA88-E56AEB302AC8}" srcOrd="0" destOrd="0" parTransId="{91FB0EAF-7376-49A3-9B3E-99D8E8470B7A}" sibTransId="{7DD445DA-CAC8-411A-82F8-6EFE3DCB556F}"/>
    <dgm:cxn modelId="{C4363CB7-B5A2-4BED-A5CE-DA71E01B3908}" type="presOf" srcId="{E4D96DC4-DB49-4405-AA88-E56AEB302AC8}" destId="{1EA081EB-CC88-4FD4-B8DC-010B9C622719}" srcOrd="0" destOrd="0" presId="urn:microsoft.com/office/officeart/2005/8/layout/vList2"/>
    <dgm:cxn modelId="{DE90ED21-3C47-461C-8A47-C254AADEF66D}" type="presParOf" srcId="{A4125058-B3F7-431C-AC98-77DAE712E0A7}" destId="{1EA081EB-CC88-4FD4-B8DC-010B9C62271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35D3789-FCF4-4621-A1FB-B16421A507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C02E1F-0B64-4229-8440-ADAE293E278B}">
      <dgm:prSet/>
      <dgm:spPr/>
      <dgm:t>
        <a:bodyPr/>
        <a:lstStyle/>
        <a:p>
          <a:pPr rtl="0"/>
          <a:r>
            <a:rPr lang="en-US" b="0" dirty="0" smtClean="0"/>
            <a:t>1. Retrieving data from MySQL using PHP</a:t>
          </a:r>
          <a:endParaRPr lang="en-US" b="0" dirty="0"/>
        </a:p>
      </dgm:t>
    </dgm:pt>
    <dgm:pt modelId="{038DEB02-F92F-43B6-9268-756D13C43CD6}" type="parTrans" cxnId="{AC932899-D314-4501-8E94-128F4F0596E9}">
      <dgm:prSet/>
      <dgm:spPr/>
      <dgm:t>
        <a:bodyPr/>
        <a:lstStyle/>
        <a:p>
          <a:endParaRPr lang="en-US"/>
        </a:p>
      </dgm:t>
    </dgm:pt>
    <dgm:pt modelId="{9B167746-9A61-40D4-A79C-16C1E39BB763}" type="sibTrans" cxnId="{AC932899-D314-4501-8E94-128F4F0596E9}">
      <dgm:prSet/>
      <dgm:spPr/>
      <dgm:t>
        <a:bodyPr/>
        <a:lstStyle/>
        <a:p>
          <a:endParaRPr lang="en-US"/>
        </a:p>
      </dgm:t>
    </dgm:pt>
    <dgm:pt modelId="{873F5B80-720A-418E-9F48-6874182180FE}" type="pres">
      <dgm:prSet presAssocID="{635D3789-FCF4-4621-A1FB-B16421A507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B6DAC4-CCEA-41D0-BAC1-7DBCE2B15E9B}" type="pres">
      <dgm:prSet presAssocID="{1DC02E1F-0B64-4229-8440-ADAE293E278B}" presName="parentText" presStyleLbl="node1" presStyleIdx="0" presStyleCnt="1" custScaleY="13237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C932899-D314-4501-8E94-128F4F0596E9}" srcId="{635D3789-FCF4-4621-A1FB-B16421A5071B}" destId="{1DC02E1F-0B64-4229-8440-ADAE293E278B}" srcOrd="0" destOrd="0" parTransId="{038DEB02-F92F-43B6-9268-756D13C43CD6}" sibTransId="{9B167746-9A61-40D4-A79C-16C1E39BB763}"/>
    <dgm:cxn modelId="{2C3AB17A-0750-4668-AC46-03C2C9EF067A}" type="presOf" srcId="{1DC02E1F-0B64-4229-8440-ADAE293E278B}" destId="{D6B6DAC4-CCEA-41D0-BAC1-7DBCE2B15E9B}" srcOrd="0" destOrd="0" presId="urn:microsoft.com/office/officeart/2005/8/layout/vList2"/>
    <dgm:cxn modelId="{4E997154-E835-401D-A6D7-C08C2A7A33FD}" type="presOf" srcId="{635D3789-FCF4-4621-A1FB-B16421A5071B}" destId="{873F5B80-720A-418E-9F48-6874182180FE}" srcOrd="0" destOrd="0" presId="urn:microsoft.com/office/officeart/2005/8/layout/vList2"/>
    <dgm:cxn modelId="{5A925721-ABB9-4343-B41E-0D8BB03B2822}" type="presParOf" srcId="{873F5B80-720A-418E-9F48-6874182180FE}" destId="{D6B6DAC4-CCEA-41D0-BAC1-7DBCE2B15E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35D3789-FCF4-4621-A1FB-B16421A507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C02E1F-0B64-4229-8440-ADAE293E278B}">
      <dgm:prSet/>
      <dgm:spPr/>
      <dgm:t>
        <a:bodyPr/>
        <a:lstStyle/>
        <a:p>
          <a:pPr rtl="0"/>
          <a:r>
            <a:rPr lang="en-US" b="0" dirty="0" smtClean="0"/>
            <a:t>1.1 Connection with database</a:t>
          </a:r>
          <a:endParaRPr lang="en-US" b="0" dirty="0"/>
        </a:p>
      </dgm:t>
    </dgm:pt>
    <dgm:pt modelId="{038DEB02-F92F-43B6-9268-756D13C43CD6}" type="parTrans" cxnId="{AC932899-D314-4501-8E94-128F4F0596E9}">
      <dgm:prSet/>
      <dgm:spPr/>
      <dgm:t>
        <a:bodyPr/>
        <a:lstStyle/>
        <a:p>
          <a:endParaRPr lang="en-US"/>
        </a:p>
      </dgm:t>
    </dgm:pt>
    <dgm:pt modelId="{9B167746-9A61-40D4-A79C-16C1E39BB763}" type="sibTrans" cxnId="{AC932899-D314-4501-8E94-128F4F0596E9}">
      <dgm:prSet/>
      <dgm:spPr/>
      <dgm:t>
        <a:bodyPr/>
        <a:lstStyle/>
        <a:p>
          <a:endParaRPr lang="en-US"/>
        </a:p>
      </dgm:t>
    </dgm:pt>
    <dgm:pt modelId="{873F5B80-720A-418E-9F48-6874182180FE}" type="pres">
      <dgm:prSet presAssocID="{635D3789-FCF4-4621-A1FB-B16421A507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B6DAC4-CCEA-41D0-BAC1-7DBCE2B15E9B}" type="pres">
      <dgm:prSet presAssocID="{1DC02E1F-0B64-4229-8440-ADAE293E278B}" presName="parentText" presStyleLbl="node1" presStyleIdx="0" presStyleCnt="1" custScaleY="13237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5EB9EB3-4064-48D0-BE33-E2DB0EF70851}" type="presOf" srcId="{635D3789-FCF4-4621-A1FB-B16421A5071B}" destId="{873F5B80-720A-418E-9F48-6874182180FE}" srcOrd="0" destOrd="0" presId="urn:microsoft.com/office/officeart/2005/8/layout/vList2"/>
    <dgm:cxn modelId="{F5C14A98-B4E0-4413-A4B9-534B5407E254}" type="presOf" srcId="{1DC02E1F-0B64-4229-8440-ADAE293E278B}" destId="{D6B6DAC4-CCEA-41D0-BAC1-7DBCE2B15E9B}" srcOrd="0" destOrd="0" presId="urn:microsoft.com/office/officeart/2005/8/layout/vList2"/>
    <dgm:cxn modelId="{AC932899-D314-4501-8E94-128F4F0596E9}" srcId="{635D3789-FCF4-4621-A1FB-B16421A5071B}" destId="{1DC02E1F-0B64-4229-8440-ADAE293E278B}" srcOrd="0" destOrd="0" parTransId="{038DEB02-F92F-43B6-9268-756D13C43CD6}" sibTransId="{9B167746-9A61-40D4-A79C-16C1E39BB763}"/>
    <dgm:cxn modelId="{8EB67B7A-86E4-4C0F-863B-F2CFF650B193}" type="presParOf" srcId="{873F5B80-720A-418E-9F48-6874182180FE}" destId="{D6B6DAC4-CCEA-41D0-BAC1-7DBCE2B15E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35D3789-FCF4-4621-A1FB-B16421A507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C02E1F-0B64-4229-8440-ADAE293E278B}">
      <dgm:prSet/>
      <dgm:spPr/>
      <dgm:t>
        <a:bodyPr/>
        <a:lstStyle/>
        <a:p>
          <a:pPr rtl="0"/>
          <a:r>
            <a:rPr lang="en-US" b="0" dirty="0" smtClean="0"/>
            <a:t>1.2 Selecting data</a:t>
          </a:r>
          <a:endParaRPr lang="en-US" b="0" dirty="0"/>
        </a:p>
      </dgm:t>
    </dgm:pt>
    <dgm:pt modelId="{038DEB02-F92F-43B6-9268-756D13C43CD6}" type="parTrans" cxnId="{AC932899-D314-4501-8E94-128F4F0596E9}">
      <dgm:prSet/>
      <dgm:spPr/>
      <dgm:t>
        <a:bodyPr/>
        <a:lstStyle/>
        <a:p>
          <a:endParaRPr lang="en-US"/>
        </a:p>
      </dgm:t>
    </dgm:pt>
    <dgm:pt modelId="{9B167746-9A61-40D4-A79C-16C1E39BB763}" type="sibTrans" cxnId="{AC932899-D314-4501-8E94-128F4F0596E9}">
      <dgm:prSet/>
      <dgm:spPr/>
      <dgm:t>
        <a:bodyPr/>
        <a:lstStyle/>
        <a:p>
          <a:endParaRPr lang="en-US"/>
        </a:p>
      </dgm:t>
    </dgm:pt>
    <dgm:pt modelId="{873F5B80-720A-418E-9F48-6874182180FE}" type="pres">
      <dgm:prSet presAssocID="{635D3789-FCF4-4621-A1FB-B16421A507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B6DAC4-CCEA-41D0-BAC1-7DBCE2B15E9B}" type="pres">
      <dgm:prSet presAssocID="{1DC02E1F-0B64-4229-8440-ADAE293E278B}" presName="parentText" presStyleLbl="node1" presStyleIdx="0" presStyleCnt="1" custScaleY="13237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ABBFE06-014F-4371-B93C-16EC7A52122D}" type="presOf" srcId="{635D3789-FCF4-4621-A1FB-B16421A5071B}" destId="{873F5B80-720A-418E-9F48-6874182180FE}" srcOrd="0" destOrd="0" presId="urn:microsoft.com/office/officeart/2005/8/layout/vList2"/>
    <dgm:cxn modelId="{AC932899-D314-4501-8E94-128F4F0596E9}" srcId="{635D3789-FCF4-4621-A1FB-B16421A5071B}" destId="{1DC02E1F-0B64-4229-8440-ADAE293E278B}" srcOrd="0" destOrd="0" parTransId="{038DEB02-F92F-43B6-9268-756D13C43CD6}" sibTransId="{9B167746-9A61-40D4-A79C-16C1E39BB763}"/>
    <dgm:cxn modelId="{8232373A-BD55-43B6-B809-06B07BC095FB}" type="presOf" srcId="{1DC02E1F-0B64-4229-8440-ADAE293E278B}" destId="{D6B6DAC4-CCEA-41D0-BAC1-7DBCE2B15E9B}" srcOrd="0" destOrd="0" presId="urn:microsoft.com/office/officeart/2005/8/layout/vList2"/>
    <dgm:cxn modelId="{47FE4CD1-6CC8-4A54-A4A5-2987B6B7740E}" type="presParOf" srcId="{873F5B80-720A-418E-9F48-6874182180FE}" destId="{D6B6DAC4-CCEA-41D0-BAC1-7DBCE2B15E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35D3789-FCF4-4621-A1FB-B16421A507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C02E1F-0B64-4229-8440-ADAE293E278B}">
      <dgm:prSet/>
      <dgm:spPr/>
      <dgm:t>
        <a:bodyPr/>
        <a:lstStyle/>
        <a:p>
          <a:pPr rtl="0"/>
          <a:r>
            <a:rPr lang="en-US" b="0" dirty="0" smtClean="0"/>
            <a:t>1.2 Selecting data…</a:t>
          </a:r>
          <a:endParaRPr lang="en-US" b="0" dirty="0"/>
        </a:p>
      </dgm:t>
    </dgm:pt>
    <dgm:pt modelId="{038DEB02-F92F-43B6-9268-756D13C43CD6}" type="parTrans" cxnId="{AC932899-D314-4501-8E94-128F4F0596E9}">
      <dgm:prSet/>
      <dgm:spPr/>
      <dgm:t>
        <a:bodyPr/>
        <a:lstStyle/>
        <a:p>
          <a:endParaRPr lang="en-US"/>
        </a:p>
      </dgm:t>
    </dgm:pt>
    <dgm:pt modelId="{9B167746-9A61-40D4-A79C-16C1E39BB763}" type="sibTrans" cxnId="{AC932899-D314-4501-8E94-128F4F0596E9}">
      <dgm:prSet/>
      <dgm:spPr/>
      <dgm:t>
        <a:bodyPr/>
        <a:lstStyle/>
        <a:p>
          <a:endParaRPr lang="en-US"/>
        </a:p>
      </dgm:t>
    </dgm:pt>
    <dgm:pt modelId="{873F5B80-720A-418E-9F48-6874182180FE}" type="pres">
      <dgm:prSet presAssocID="{635D3789-FCF4-4621-A1FB-B16421A507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B6DAC4-CCEA-41D0-BAC1-7DBCE2B15E9B}" type="pres">
      <dgm:prSet presAssocID="{1DC02E1F-0B64-4229-8440-ADAE293E278B}" presName="parentText" presStyleLbl="node1" presStyleIdx="0" presStyleCnt="1" custScaleY="13237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9F03BC4-5D73-4A20-B71A-0942444EEDD4}" type="presOf" srcId="{635D3789-FCF4-4621-A1FB-B16421A5071B}" destId="{873F5B80-720A-418E-9F48-6874182180FE}" srcOrd="0" destOrd="0" presId="urn:microsoft.com/office/officeart/2005/8/layout/vList2"/>
    <dgm:cxn modelId="{AC932899-D314-4501-8E94-128F4F0596E9}" srcId="{635D3789-FCF4-4621-A1FB-B16421A5071B}" destId="{1DC02E1F-0B64-4229-8440-ADAE293E278B}" srcOrd="0" destOrd="0" parTransId="{038DEB02-F92F-43B6-9268-756D13C43CD6}" sibTransId="{9B167746-9A61-40D4-A79C-16C1E39BB763}"/>
    <dgm:cxn modelId="{FAFD5FC6-EFFE-4F06-8AB5-7DD2B65845E4}" type="presOf" srcId="{1DC02E1F-0B64-4229-8440-ADAE293E278B}" destId="{D6B6DAC4-CCEA-41D0-BAC1-7DBCE2B15E9B}" srcOrd="0" destOrd="0" presId="urn:microsoft.com/office/officeart/2005/8/layout/vList2"/>
    <dgm:cxn modelId="{00E83ECB-94C1-4275-98F3-09AD6BA48FE5}" type="presParOf" srcId="{873F5B80-720A-418E-9F48-6874182180FE}" destId="{D6B6DAC4-CCEA-41D0-BAC1-7DBCE2B15E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35D3789-FCF4-4621-A1FB-B16421A507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C02E1F-0B64-4229-8440-ADAE293E278B}">
      <dgm:prSet/>
      <dgm:spPr/>
      <dgm:t>
        <a:bodyPr/>
        <a:lstStyle/>
        <a:p>
          <a:pPr rtl="0"/>
          <a:r>
            <a:rPr lang="en-US" b="0" dirty="0" smtClean="0"/>
            <a:t>1.2 Selecting data…</a:t>
          </a:r>
          <a:endParaRPr lang="en-US" b="0" dirty="0"/>
        </a:p>
      </dgm:t>
    </dgm:pt>
    <dgm:pt modelId="{038DEB02-F92F-43B6-9268-756D13C43CD6}" type="parTrans" cxnId="{AC932899-D314-4501-8E94-128F4F0596E9}">
      <dgm:prSet/>
      <dgm:spPr/>
      <dgm:t>
        <a:bodyPr/>
        <a:lstStyle/>
        <a:p>
          <a:endParaRPr lang="en-US"/>
        </a:p>
      </dgm:t>
    </dgm:pt>
    <dgm:pt modelId="{9B167746-9A61-40D4-A79C-16C1E39BB763}" type="sibTrans" cxnId="{AC932899-D314-4501-8E94-128F4F0596E9}">
      <dgm:prSet/>
      <dgm:spPr/>
      <dgm:t>
        <a:bodyPr/>
        <a:lstStyle/>
        <a:p>
          <a:endParaRPr lang="en-US"/>
        </a:p>
      </dgm:t>
    </dgm:pt>
    <dgm:pt modelId="{873F5B80-720A-418E-9F48-6874182180FE}" type="pres">
      <dgm:prSet presAssocID="{635D3789-FCF4-4621-A1FB-B16421A507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B6DAC4-CCEA-41D0-BAC1-7DBCE2B15E9B}" type="pres">
      <dgm:prSet presAssocID="{1DC02E1F-0B64-4229-8440-ADAE293E278B}" presName="parentText" presStyleLbl="node1" presStyleIdx="0" presStyleCnt="1" custScaleY="13237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5E27C41-6F48-4893-91FD-83A03320ACFB}" type="presOf" srcId="{635D3789-FCF4-4621-A1FB-B16421A5071B}" destId="{873F5B80-720A-418E-9F48-6874182180FE}" srcOrd="0" destOrd="0" presId="urn:microsoft.com/office/officeart/2005/8/layout/vList2"/>
    <dgm:cxn modelId="{AC932899-D314-4501-8E94-128F4F0596E9}" srcId="{635D3789-FCF4-4621-A1FB-B16421A5071B}" destId="{1DC02E1F-0B64-4229-8440-ADAE293E278B}" srcOrd="0" destOrd="0" parTransId="{038DEB02-F92F-43B6-9268-756D13C43CD6}" sibTransId="{9B167746-9A61-40D4-A79C-16C1E39BB763}"/>
    <dgm:cxn modelId="{3DC60867-AA6C-4A26-A01A-D78CB2364E72}" type="presOf" srcId="{1DC02E1F-0B64-4229-8440-ADAE293E278B}" destId="{D6B6DAC4-CCEA-41D0-BAC1-7DBCE2B15E9B}" srcOrd="0" destOrd="0" presId="urn:microsoft.com/office/officeart/2005/8/layout/vList2"/>
    <dgm:cxn modelId="{2F80F5EF-BFCF-47B9-8D9C-8562751767AB}" type="presParOf" srcId="{873F5B80-720A-418E-9F48-6874182180FE}" destId="{D6B6DAC4-CCEA-41D0-BAC1-7DBCE2B15E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35D3789-FCF4-4621-A1FB-B16421A507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C02E1F-0B64-4229-8440-ADAE293E278B}">
      <dgm:prSet/>
      <dgm:spPr/>
      <dgm:t>
        <a:bodyPr/>
        <a:lstStyle/>
        <a:p>
          <a:pPr rtl="0"/>
          <a:r>
            <a:rPr lang="en-US" b="0" dirty="0" smtClean="0"/>
            <a:t>1.2 Selecting data…</a:t>
          </a:r>
          <a:endParaRPr lang="en-US" b="0" dirty="0"/>
        </a:p>
      </dgm:t>
    </dgm:pt>
    <dgm:pt modelId="{038DEB02-F92F-43B6-9268-756D13C43CD6}" type="parTrans" cxnId="{AC932899-D314-4501-8E94-128F4F0596E9}">
      <dgm:prSet/>
      <dgm:spPr/>
      <dgm:t>
        <a:bodyPr/>
        <a:lstStyle/>
        <a:p>
          <a:endParaRPr lang="en-US"/>
        </a:p>
      </dgm:t>
    </dgm:pt>
    <dgm:pt modelId="{9B167746-9A61-40D4-A79C-16C1E39BB763}" type="sibTrans" cxnId="{AC932899-D314-4501-8E94-128F4F0596E9}">
      <dgm:prSet/>
      <dgm:spPr/>
      <dgm:t>
        <a:bodyPr/>
        <a:lstStyle/>
        <a:p>
          <a:endParaRPr lang="en-US"/>
        </a:p>
      </dgm:t>
    </dgm:pt>
    <dgm:pt modelId="{873F5B80-720A-418E-9F48-6874182180FE}" type="pres">
      <dgm:prSet presAssocID="{635D3789-FCF4-4621-A1FB-B16421A507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B6DAC4-CCEA-41D0-BAC1-7DBCE2B15E9B}" type="pres">
      <dgm:prSet presAssocID="{1DC02E1F-0B64-4229-8440-ADAE293E278B}" presName="parentText" presStyleLbl="node1" presStyleIdx="0" presStyleCnt="1" custScaleY="13237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B48FD87-9CB7-4002-B771-732E87FB984A}" type="presOf" srcId="{1DC02E1F-0B64-4229-8440-ADAE293E278B}" destId="{D6B6DAC4-CCEA-41D0-BAC1-7DBCE2B15E9B}" srcOrd="0" destOrd="0" presId="urn:microsoft.com/office/officeart/2005/8/layout/vList2"/>
    <dgm:cxn modelId="{AC932899-D314-4501-8E94-128F4F0596E9}" srcId="{635D3789-FCF4-4621-A1FB-B16421A5071B}" destId="{1DC02E1F-0B64-4229-8440-ADAE293E278B}" srcOrd="0" destOrd="0" parTransId="{038DEB02-F92F-43B6-9268-756D13C43CD6}" sibTransId="{9B167746-9A61-40D4-A79C-16C1E39BB763}"/>
    <dgm:cxn modelId="{2E3C08BA-3D06-451F-BD5C-70A16171695C}" type="presOf" srcId="{635D3789-FCF4-4621-A1FB-B16421A5071B}" destId="{873F5B80-720A-418E-9F48-6874182180FE}" srcOrd="0" destOrd="0" presId="urn:microsoft.com/office/officeart/2005/8/layout/vList2"/>
    <dgm:cxn modelId="{46FED5B4-9841-4CFC-8920-329B24FADF6B}" type="presParOf" srcId="{873F5B80-720A-418E-9F48-6874182180FE}" destId="{D6B6DAC4-CCEA-41D0-BAC1-7DBCE2B15E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35D3789-FCF4-4621-A1FB-B16421A507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C02E1F-0B64-4229-8440-ADAE293E278B}">
      <dgm:prSet/>
      <dgm:spPr/>
      <dgm:t>
        <a:bodyPr/>
        <a:lstStyle/>
        <a:p>
          <a:pPr rtl="0"/>
          <a:r>
            <a:rPr lang="en-US" b="0" dirty="0" smtClean="0"/>
            <a:t>1.3 Display structure</a:t>
          </a:r>
          <a:endParaRPr lang="en-US" b="0" dirty="0"/>
        </a:p>
      </dgm:t>
    </dgm:pt>
    <dgm:pt modelId="{038DEB02-F92F-43B6-9268-756D13C43CD6}" type="parTrans" cxnId="{AC932899-D314-4501-8E94-128F4F0596E9}">
      <dgm:prSet/>
      <dgm:spPr/>
      <dgm:t>
        <a:bodyPr/>
        <a:lstStyle/>
        <a:p>
          <a:endParaRPr lang="en-US"/>
        </a:p>
      </dgm:t>
    </dgm:pt>
    <dgm:pt modelId="{9B167746-9A61-40D4-A79C-16C1E39BB763}" type="sibTrans" cxnId="{AC932899-D314-4501-8E94-128F4F0596E9}">
      <dgm:prSet/>
      <dgm:spPr/>
      <dgm:t>
        <a:bodyPr/>
        <a:lstStyle/>
        <a:p>
          <a:endParaRPr lang="en-US"/>
        </a:p>
      </dgm:t>
    </dgm:pt>
    <dgm:pt modelId="{873F5B80-720A-418E-9F48-6874182180FE}" type="pres">
      <dgm:prSet presAssocID="{635D3789-FCF4-4621-A1FB-B16421A507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B6DAC4-CCEA-41D0-BAC1-7DBCE2B15E9B}" type="pres">
      <dgm:prSet presAssocID="{1DC02E1F-0B64-4229-8440-ADAE293E278B}" presName="parentText" presStyleLbl="node1" presStyleIdx="0" presStyleCnt="1" custScaleY="13237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4353638-3F26-4C27-A2F3-E3EF1D50C58D}" type="presOf" srcId="{1DC02E1F-0B64-4229-8440-ADAE293E278B}" destId="{D6B6DAC4-CCEA-41D0-BAC1-7DBCE2B15E9B}" srcOrd="0" destOrd="0" presId="urn:microsoft.com/office/officeart/2005/8/layout/vList2"/>
    <dgm:cxn modelId="{AC932899-D314-4501-8E94-128F4F0596E9}" srcId="{635D3789-FCF4-4621-A1FB-B16421A5071B}" destId="{1DC02E1F-0B64-4229-8440-ADAE293E278B}" srcOrd="0" destOrd="0" parTransId="{038DEB02-F92F-43B6-9268-756D13C43CD6}" sibTransId="{9B167746-9A61-40D4-A79C-16C1E39BB763}"/>
    <dgm:cxn modelId="{368927B8-D449-4AFD-93B1-7639129644AE}" type="presOf" srcId="{635D3789-FCF4-4621-A1FB-B16421A5071B}" destId="{873F5B80-720A-418E-9F48-6874182180FE}" srcOrd="0" destOrd="0" presId="urn:microsoft.com/office/officeart/2005/8/layout/vList2"/>
    <dgm:cxn modelId="{3AE938B2-5D8B-445D-9DB3-08DD0F9ADE70}" type="presParOf" srcId="{873F5B80-720A-418E-9F48-6874182180FE}" destId="{D6B6DAC4-CCEA-41D0-BAC1-7DBCE2B15E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635D3789-FCF4-4621-A1FB-B16421A507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C02E1F-0B64-4229-8440-ADAE293E278B}">
      <dgm:prSet/>
      <dgm:spPr/>
      <dgm:t>
        <a:bodyPr/>
        <a:lstStyle/>
        <a:p>
          <a:pPr rtl="0"/>
          <a:r>
            <a:rPr lang="en-US" b="0" dirty="0" smtClean="0"/>
            <a:t>1.4 Writing data</a:t>
          </a:r>
          <a:endParaRPr lang="en-US" b="0" dirty="0"/>
        </a:p>
      </dgm:t>
    </dgm:pt>
    <dgm:pt modelId="{038DEB02-F92F-43B6-9268-756D13C43CD6}" type="parTrans" cxnId="{AC932899-D314-4501-8E94-128F4F0596E9}">
      <dgm:prSet/>
      <dgm:spPr/>
      <dgm:t>
        <a:bodyPr/>
        <a:lstStyle/>
        <a:p>
          <a:endParaRPr lang="en-US"/>
        </a:p>
      </dgm:t>
    </dgm:pt>
    <dgm:pt modelId="{9B167746-9A61-40D4-A79C-16C1E39BB763}" type="sibTrans" cxnId="{AC932899-D314-4501-8E94-128F4F0596E9}">
      <dgm:prSet/>
      <dgm:spPr/>
      <dgm:t>
        <a:bodyPr/>
        <a:lstStyle/>
        <a:p>
          <a:endParaRPr lang="en-US"/>
        </a:p>
      </dgm:t>
    </dgm:pt>
    <dgm:pt modelId="{873F5B80-720A-418E-9F48-6874182180FE}" type="pres">
      <dgm:prSet presAssocID="{635D3789-FCF4-4621-A1FB-B16421A507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B6DAC4-CCEA-41D0-BAC1-7DBCE2B15E9B}" type="pres">
      <dgm:prSet presAssocID="{1DC02E1F-0B64-4229-8440-ADAE293E278B}" presName="parentText" presStyleLbl="node1" presStyleIdx="0" presStyleCnt="1" custScaleY="13237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C932899-D314-4501-8E94-128F4F0596E9}" srcId="{635D3789-FCF4-4621-A1FB-B16421A5071B}" destId="{1DC02E1F-0B64-4229-8440-ADAE293E278B}" srcOrd="0" destOrd="0" parTransId="{038DEB02-F92F-43B6-9268-756D13C43CD6}" sibTransId="{9B167746-9A61-40D4-A79C-16C1E39BB763}"/>
    <dgm:cxn modelId="{3ED305E2-B9BD-4620-8C0A-84B97469E89E}" type="presOf" srcId="{1DC02E1F-0B64-4229-8440-ADAE293E278B}" destId="{D6B6DAC4-CCEA-41D0-BAC1-7DBCE2B15E9B}" srcOrd="0" destOrd="0" presId="urn:microsoft.com/office/officeart/2005/8/layout/vList2"/>
    <dgm:cxn modelId="{F02D1890-7D85-4903-8C4A-BF188714232D}" type="presOf" srcId="{635D3789-FCF4-4621-A1FB-B16421A5071B}" destId="{873F5B80-720A-418E-9F48-6874182180FE}" srcOrd="0" destOrd="0" presId="urn:microsoft.com/office/officeart/2005/8/layout/vList2"/>
    <dgm:cxn modelId="{71B9D649-62E9-4F0D-BE6D-D41BF97440BE}" type="presParOf" srcId="{873F5B80-720A-418E-9F48-6874182180FE}" destId="{D6B6DAC4-CCEA-41D0-BAC1-7DBCE2B15E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635D3789-FCF4-4621-A1FB-B16421A507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C02E1F-0B64-4229-8440-ADAE293E278B}">
      <dgm:prSet/>
      <dgm:spPr/>
      <dgm:t>
        <a:bodyPr/>
        <a:lstStyle/>
        <a:p>
          <a:pPr rtl="0"/>
          <a:r>
            <a:rPr lang="en-US" b="0" dirty="0" smtClean="0"/>
            <a:t>1.4 Writing data…</a:t>
          </a:r>
          <a:endParaRPr lang="en-US" b="0" dirty="0"/>
        </a:p>
      </dgm:t>
    </dgm:pt>
    <dgm:pt modelId="{038DEB02-F92F-43B6-9268-756D13C43CD6}" type="parTrans" cxnId="{AC932899-D314-4501-8E94-128F4F0596E9}">
      <dgm:prSet/>
      <dgm:spPr/>
      <dgm:t>
        <a:bodyPr/>
        <a:lstStyle/>
        <a:p>
          <a:endParaRPr lang="en-US"/>
        </a:p>
      </dgm:t>
    </dgm:pt>
    <dgm:pt modelId="{9B167746-9A61-40D4-A79C-16C1E39BB763}" type="sibTrans" cxnId="{AC932899-D314-4501-8E94-128F4F0596E9}">
      <dgm:prSet/>
      <dgm:spPr/>
      <dgm:t>
        <a:bodyPr/>
        <a:lstStyle/>
        <a:p>
          <a:endParaRPr lang="en-US"/>
        </a:p>
      </dgm:t>
    </dgm:pt>
    <dgm:pt modelId="{873F5B80-720A-418E-9F48-6874182180FE}" type="pres">
      <dgm:prSet presAssocID="{635D3789-FCF4-4621-A1FB-B16421A507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B6DAC4-CCEA-41D0-BAC1-7DBCE2B15E9B}" type="pres">
      <dgm:prSet presAssocID="{1DC02E1F-0B64-4229-8440-ADAE293E278B}" presName="parentText" presStyleLbl="node1" presStyleIdx="0" presStyleCnt="1" custScaleY="13237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1B2F056-04C1-4B9E-9150-25B001DF3EAE}" type="presOf" srcId="{635D3789-FCF4-4621-A1FB-B16421A5071B}" destId="{873F5B80-720A-418E-9F48-6874182180FE}" srcOrd="0" destOrd="0" presId="urn:microsoft.com/office/officeart/2005/8/layout/vList2"/>
    <dgm:cxn modelId="{AC932899-D314-4501-8E94-128F4F0596E9}" srcId="{635D3789-FCF4-4621-A1FB-B16421A5071B}" destId="{1DC02E1F-0B64-4229-8440-ADAE293E278B}" srcOrd="0" destOrd="0" parTransId="{038DEB02-F92F-43B6-9268-756D13C43CD6}" sibTransId="{9B167746-9A61-40D4-A79C-16C1E39BB763}"/>
    <dgm:cxn modelId="{029B34C8-F6A0-46F6-9A1F-49BADA37F8AC}" type="presOf" srcId="{1DC02E1F-0B64-4229-8440-ADAE293E278B}" destId="{D6B6DAC4-CCEA-41D0-BAC1-7DBCE2B15E9B}" srcOrd="0" destOrd="0" presId="urn:microsoft.com/office/officeart/2005/8/layout/vList2"/>
    <dgm:cxn modelId="{428B7F0E-0257-45BB-A9FA-56799E1FC037}" type="presParOf" srcId="{873F5B80-720A-418E-9F48-6874182180FE}" destId="{D6B6DAC4-CCEA-41D0-BAC1-7DBCE2B15E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635D3789-FCF4-4621-A1FB-B16421A507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C02E1F-0B64-4229-8440-ADAE293E278B}">
      <dgm:prSet/>
      <dgm:spPr/>
      <dgm:t>
        <a:bodyPr/>
        <a:lstStyle/>
        <a:p>
          <a:pPr rtl="0"/>
          <a:r>
            <a:rPr lang="en-US" b="0" dirty="0" smtClean="0"/>
            <a:t>1.4 Writing data…</a:t>
          </a:r>
          <a:endParaRPr lang="en-US" b="0" dirty="0"/>
        </a:p>
      </dgm:t>
    </dgm:pt>
    <dgm:pt modelId="{038DEB02-F92F-43B6-9268-756D13C43CD6}" type="parTrans" cxnId="{AC932899-D314-4501-8E94-128F4F0596E9}">
      <dgm:prSet/>
      <dgm:spPr/>
      <dgm:t>
        <a:bodyPr/>
        <a:lstStyle/>
        <a:p>
          <a:endParaRPr lang="en-US"/>
        </a:p>
      </dgm:t>
    </dgm:pt>
    <dgm:pt modelId="{9B167746-9A61-40D4-A79C-16C1E39BB763}" type="sibTrans" cxnId="{AC932899-D314-4501-8E94-128F4F0596E9}">
      <dgm:prSet/>
      <dgm:spPr/>
      <dgm:t>
        <a:bodyPr/>
        <a:lstStyle/>
        <a:p>
          <a:endParaRPr lang="en-US"/>
        </a:p>
      </dgm:t>
    </dgm:pt>
    <dgm:pt modelId="{873F5B80-720A-418E-9F48-6874182180FE}" type="pres">
      <dgm:prSet presAssocID="{635D3789-FCF4-4621-A1FB-B16421A507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B6DAC4-CCEA-41D0-BAC1-7DBCE2B15E9B}" type="pres">
      <dgm:prSet presAssocID="{1DC02E1F-0B64-4229-8440-ADAE293E278B}" presName="parentText" presStyleLbl="node1" presStyleIdx="0" presStyleCnt="1" custScaleY="13237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0A271A0-1C53-473A-BEE5-EE0D18208001}" type="presOf" srcId="{635D3789-FCF4-4621-A1FB-B16421A5071B}" destId="{873F5B80-720A-418E-9F48-6874182180FE}" srcOrd="0" destOrd="0" presId="urn:microsoft.com/office/officeart/2005/8/layout/vList2"/>
    <dgm:cxn modelId="{AC932899-D314-4501-8E94-128F4F0596E9}" srcId="{635D3789-FCF4-4621-A1FB-B16421A5071B}" destId="{1DC02E1F-0B64-4229-8440-ADAE293E278B}" srcOrd="0" destOrd="0" parTransId="{038DEB02-F92F-43B6-9268-756D13C43CD6}" sibTransId="{9B167746-9A61-40D4-A79C-16C1E39BB763}"/>
    <dgm:cxn modelId="{0F932E4E-2EE7-4316-845C-04A41B6ACE16}" type="presOf" srcId="{1DC02E1F-0B64-4229-8440-ADAE293E278B}" destId="{D6B6DAC4-CCEA-41D0-BAC1-7DBCE2B15E9B}" srcOrd="0" destOrd="0" presId="urn:microsoft.com/office/officeart/2005/8/layout/vList2"/>
    <dgm:cxn modelId="{4851529D-DAD2-4F15-8878-D2E251C36E64}" type="presParOf" srcId="{873F5B80-720A-418E-9F48-6874182180FE}" destId="{D6B6DAC4-CCEA-41D0-BAC1-7DBCE2B15E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635D3789-FCF4-4621-A1FB-B16421A507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C02E1F-0B64-4229-8440-ADAE293E278B}">
      <dgm:prSet/>
      <dgm:spPr/>
      <dgm:t>
        <a:bodyPr/>
        <a:lstStyle/>
        <a:p>
          <a:pPr rtl="0"/>
          <a:r>
            <a:rPr lang="en-US" b="0" dirty="0" smtClean="0"/>
            <a:t>1.4 Writing data…</a:t>
          </a:r>
          <a:endParaRPr lang="en-US" b="0" dirty="0"/>
        </a:p>
      </dgm:t>
    </dgm:pt>
    <dgm:pt modelId="{038DEB02-F92F-43B6-9268-756D13C43CD6}" type="parTrans" cxnId="{AC932899-D314-4501-8E94-128F4F0596E9}">
      <dgm:prSet/>
      <dgm:spPr/>
      <dgm:t>
        <a:bodyPr/>
        <a:lstStyle/>
        <a:p>
          <a:endParaRPr lang="en-US"/>
        </a:p>
      </dgm:t>
    </dgm:pt>
    <dgm:pt modelId="{9B167746-9A61-40D4-A79C-16C1E39BB763}" type="sibTrans" cxnId="{AC932899-D314-4501-8E94-128F4F0596E9}">
      <dgm:prSet/>
      <dgm:spPr/>
      <dgm:t>
        <a:bodyPr/>
        <a:lstStyle/>
        <a:p>
          <a:endParaRPr lang="en-US"/>
        </a:p>
      </dgm:t>
    </dgm:pt>
    <dgm:pt modelId="{873F5B80-720A-418E-9F48-6874182180FE}" type="pres">
      <dgm:prSet presAssocID="{635D3789-FCF4-4621-A1FB-B16421A507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B6DAC4-CCEA-41D0-BAC1-7DBCE2B15E9B}" type="pres">
      <dgm:prSet presAssocID="{1DC02E1F-0B64-4229-8440-ADAE293E278B}" presName="parentText" presStyleLbl="node1" presStyleIdx="0" presStyleCnt="1" custScaleY="13237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C932899-D314-4501-8E94-128F4F0596E9}" srcId="{635D3789-FCF4-4621-A1FB-B16421A5071B}" destId="{1DC02E1F-0B64-4229-8440-ADAE293E278B}" srcOrd="0" destOrd="0" parTransId="{038DEB02-F92F-43B6-9268-756D13C43CD6}" sibTransId="{9B167746-9A61-40D4-A79C-16C1E39BB763}"/>
    <dgm:cxn modelId="{B7D41A67-9917-4226-8B4E-A8682C836CE4}" type="presOf" srcId="{635D3789-FCF4-4621-A1FB-B16421A5071B}" destId="{873F5B80-720A-418E-9F48-6874182180FE}" srcOrd="0" destOrd="0" presId="urn:microsoft.com/office/officeart/2005/8/layout/vList2"/>
    <dgm:cxn modelId="{65FF4DCF-BDCF-4242-9286-BCBA0DDCCDCE}" type="presOf" srcId="{1DC02E1F-0B64-4229-8440-ADAE293E278B}" destId="{D6B6DAC4-CCEA-41D0-BAC1-7DBCE2B15E9B}" srcOrd="0" destOrd="0" presId="urn:microsoft.com/office/officeart/2005/8/layout/vList2"/>
    <dgm:cxn modelId="{F8739FFB-E303-49E2-B9E7-CD7D8369D860}" type="presParOf" srcId="{873F5B80-720A-418E-9F48-6874182180FE}" destId="{D6B6DAC4-CCEA-41D0-BAC1-7DBCE2B15E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635D3789-FCF4-4621-A1FB-B16421A507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C02E1F-0B64-4229-8440-ADAE293E278B}">
      <dgm:prSet/>
      <dgm:spPr/>
      <dgm:t>
        <a:bodyPr/>
        <a:lstStyle/>
        <a:p>
          <a:pPr rtl="0"/>
          <a:r>
            <a:rPr lang="en-US" b="0" dirty="0" smtClean="0"/>
            <a:t>1.5 Example</a:t>
          </a:r>
          <a:endParaRPr lang="en-US" b="0" dirty="0"/>
        </a:p>
      </dgm:t>
    </dgm:pt>
    <dgm:pt modelId="{038DEB02-F92F-43B6-9268-756D13C43CD6}" type="parTrans" cxnId="{AC932899-D314-4501-8E94-128F4F0596E9}">
      <dgm:prSet/>
      <dgm:spPr/>
      <dgm:t>
        <a:bodyPr/>
        <a:lstStyle/>
        <a:p>
          <a:endParaRPr lang="en-US"/>
        </a:p>
      </dgm:t>
    </dgm:pt>
    <dgm:pt modelId="{9B167746-9A61-40D4-A79C-16C1E39BB763}" type="sibTrans" cxnId="{AC932899-D314-4501-8E94-128F4F0596E9}">
      <dgm:prSet/>
      <dgm:spPr/>
      <dgm:t>
        <a:bodyPr/>
        <a:lstStyle/>
        <a:p>
          <a:endParaRPr lang="en-US"/>
        </a:p>
      </dgm:t>
    </dgm:pt>
    <dgm:pt modelId="{873F5B80-720A-418E-9F48-6874182180FE}" type="pres">
      <dgm:prSet presAssocID="{635D3789-FCF4-4621-A1FB-B16421A507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B6DAC4-CCEA-41D0-BAC1-7DBCE2B15E9B}" type="pres">
      <dgm:prSet presAssocID="{1DC02E1F-0B64-4229-8440-ADAE293E278B}" presName="parentText" presStyleLbl="node1" presStyleIdx="0" presStyleCnt="1" custScaleY="13237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3E2CB77-70FB-4F41-9BF6-BE6783467D5E}" type="presOf" srcId="{1DC02E1F-0B64-4229-8440-ADAE293E278B}" destId="{D6B6DAC4-CCEA-41D0-BAC1-7DBCE2B15E9B}" srcOrd="0" destOrd="0" presId="urn:microsoft.com/office/officeart/2005/8/layout/vList2"/>
    <dgm:cxn modelId="{AC932899-D314-4501-8E94-128F4F0596E9}" srcId="{635D3789-FCF4-4621-A1FB-B16421A5071B}" destId="{1DC02E1F-0B64-4229-8440-ADAE293E278B}" srcOrd="0" destOrd="0" parTransId="{038DEB02-F92F-43B6-9268-756D13C43CD6}" sibTransId="{9B167746-9A61-40D4-A79C-16C1E39BB763}"/>
    <dgm:cxn modelId="{D23D05CD-6182-440E-B53A-A64E3A753808}" type="presOf" srcId="{635D3789-FCF4-4621-A1FB-B16421A5071B}" destId="{873F5B80-720A-418E-9F48-6874182180FE}" srcOrd="0" destOrd="0" presId="urn:microsoft.com/office/officeart/2005/8/layout/vList2"/>
    <dgm:cxn modelId="{5BC09386-1D7B-488E-9EBC-66D2DB794D84}" type="presParOf" srcId="{873F5B80-720A-418E-9F48-6874182180FE}" destId="{D6B6DAC4-CCEA-41D0-BAC1-7DBCE2B15E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635D3789-FCF4-4621-A1FB-B16421A507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C02E1F-0B64-4229-8440-ADAE293E278B}">
      <dgm:prSet/>
      <dgm:spPr/>
      <dgm:t>
        <a:bodyPr/>
        <a:lstStyle/>
        <a:p>
          <a:pPr rtl="0"/>
          <a:r>
            <a:rPr lang="en-US" b="0" dirty="0" smtClean="0"/>
            <a:t>1.5 Example…</a:t>
          </a:r>
          <a:endParaRPr lang="en-US" b="0" dirty="0"/>
        </a:p>
      </dgm:t>
    </dgm:pt>
    <dgm:pt modelId="{038DEB02-F92F-43B6-9268-756D13C43CD6}" type="parTrans" cxnId="{AC932899-D314-4501-8E94-128F4F0596E9}">
      <dgm:prSet/>
      <dgm:spPr/>
      <dgm:t>
        <a:bodyPr/>
        <a:lstStyle/>
        <a:p>
          <a:endParaRPr lang="en-US"/>
        </a:p>
      </dgm:t>
    </dgm:pt>
    <dgm:pt modelId="{9B167746-9A61-40D4-A79C-16C1E39BB763}" type="sibTrans" cxnId="{AC932899-D314-4501-8E94-128F4F0596E9}">
      <dgm:prSet/>
      <dgm:spPr/>
      <dgm:t>
        <a:bodyPr/>
        <a:lstStyle/>
        <a:p>
          <a:endParaRPr lang="en-US"/>
        </a:p>
      </dgm:t>
    </dgm:pt>
    <dgm:pt modelId="{873F5B80-720A-418E-9F48-6874182180FE}" type="pres">
      <dgm:prSet presAssocID="{635D3789-FCF4-4621-A1FB-B16421A507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B6DAC4-CCEA-41D0-BAC1-7DBCE2B15E9B}" type="pres">
      <dgm:prSet presAssocID="{1DC02E1F-0B64-4229-8440-ADAE293E278B}" presName="parentText" presStyleLbl="node1" presStyleIdx="0" presStyleCnt="1" custScaleY="13237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C932899-D314-4501-8E94-128F4F0596E9}" srcId="{635D3789-FCF4-4621-A1FB-B16421A5071B}" destId="{1DC02E1F-0B64-4229-8440-ADAE293E278B}" srcOrd="0" destOrd="0" parTransId="{038DEB02-F92F-43B6-9268-756D13C43CD6}" sibTransId="{9B167746-9A61-40D4-A79C-16C1E39BB763}"/>
    <dgm:cxn modelId="{D96C0BA5-58DF-4204-9C86-DCCBD570C4EC}" type="presOf" srcId="{635D3789-FCF4-4621-A1FB-B16421A5071B}" destId="{873F5B80-720A-418E-9F48-6874182180FE}" srcOrd="0" destOrd="0" presId="urn:microsoft.com/office/officeart/2005/8/layout/vList2"/>
    <dgm:cxn modelId="{B4F188C1-C430-4F4D-8F25-798D914F1343}" type="presOf" srcId="{1DC02E1F-0B64-4229-8440-ADAE293E278B}" destId="{D6B6DAC4-CCEA-41D0-BAC1-7DBCE2B15E9B}" srcOrd="0" destOrd="0" presId="urn:microsoft.com/office/officeart/2005/8/layout/vList2"/>
    <dgm:cxn modelId="{F6D0B463-59A8-48F8-A59C-AE5040D95411}" type="presParOf" srcId="{873F5B80-720A-418E-9F48-6874182180FE}" destId="{D6B6DAC4-CCEA-41D0-BAC1-7DBCE2B15E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635D3789-FCF4-4621-A1FB-B16421A507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C02E1F-0B64-4229-8440-ADAE293E278B}">
      <dgm:prSet/>
      <dgm:spPr/>
      <dgm:t>
        <a:bodyPr/>
        <a:lstStyle/>
        <a:p>
          <a:pPr rtl="0"/>
          <a:r>
            <a:rPr lang="en-US" b="0" dirty="0" smtClean="0"/>
            <a:t>1.5 Example…</a:t>
          </a:r>
          <a:endParaRPr lang="en-US" b="0" dirty="0"/>
        </a:p>
      </dgm:t>
    </dgm:pt>
    <dgm:pt modelId="{038DEB02-F92F-43B6-9268-756D13C43CD6}" type="parTrans" cxnId="{AC932899-D314-4501-8E94-128F4F0596E9}">
      <dgm:prSet/>
      <dgm:spPr/>
      <dgm:t>
        <a:bodyPr/>
        <a:lstStyle/>
        <a:p>
          <a:endParaRPr lang="en-US"/>
        </a:p>
      </dgm:t>
    </dgm:pt>
    <dgm:pt modelId="{9B167746-9A61-40D4-A79C-16C1E39BB763}" type="sibTrans" cxnId="{AC932899-D314-4501-8E94-128F4F0596E9}">
      <dgm:prSet/>
      <dgm:spPr/>
      <dgm:t>
        <a:bodyPr/>
        <a:lstStyle/>
        <a:p>
          <a:endParaRPr lang="en-US"/>
        </a:p>
      </dgm:t>
    </dgm:pt>
    <dgm:pt modelId="{873F5B80-720A-418E-9F48-6874182180FE}" type="pres">
      <dgm:prSet presAssocID="{635D3789-FCF4-4621-A1FB-B16421A507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B6DAC4-CCEA-41D0-BAC1-7DBCE2B15E9B}" type="pres">
      <dgm:prSet presAssocID="{1DC02E1F-0B64-4229-8440-ADAE293E278B}" presName="parentText" presStyleLbl="node1" presStyleIdx="0" presStyleCnt="1" custScaleY="13237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C932899-D314-4501-8E94-128F4F0596E9}" srcId="{635D3789-FCF4-4621-A1FB-B16421A5071B}" destId="{1DC02E1F-0B64-4229-8440-ADAE293E278B}" srcOrd="0" destOrd="0" parTransId="{038DEB02-F92F-43B6-9268-756D13C43CD6}" sibTransId="{9B167746-9A61-40D4-A79C-16C1E39BB763}"/>
    <dgm:cxn modelId="{1E31FE07-EB77-44CA-973A-0110A07F361A}" type="presOf" srcId="{1DC02E1F-0B64-4229-8440-ADAE293E278B}" destId="{D6B6DAC4-CCEA-41D0-BAC1-7DBCE2B15E9B}" srcOrd="0" destOrd="0" presId="urn:microsoft.com/office/officeart/2005/8/layout/vList2"/>
    <dgm:cxn modelId="{69F5B03F-0460-4E8A-B240-95A1D59A2C0A}" type="presOf" srcId="{635D3789-FCF4-4621-A1FB-B16421A5071B}" destId="{873F5B80-720A-418E-9F48-6874182180FE}" srcOrd="0" destOrd="0" presId="urn:microsoft.com/office/officeart/2005/8/layout/vList2"/>
    <dgm:cxn modelId="{8E9A4A3C-087A-42C5-8179-267E273A2D07}" type="presParOf" srcId="{873F5B80-720A-418E-9F48-6874182180FE}" destId="{D6B6DAC4-CCEA-41D0-BAC1-7DBCE2B15E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635D3789-FCF4-4621-A1FB-B16421A507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C02E1F-0B64-4229-8440-ADAE293E278B}">
      <dgm:prSet/>
      <dgm:spPr/>
      <dgm:t>
        <a:bodyPr/>
        <a:lstStyle/>
        <a:p>
          <a:pPr rtl="0"/>
          <a:r>
            <a:rPr lang="en-US" b="0" dirty="0" smtClean="0"/>
            <a:t>1.5 Example…</a:t>
          </a:r>
          <a:endParaRPr lang="en-US" b="0" dirty="0"/>
        </a:p>
      </dgm:t>
    </dgm:pt>
    <dgm:pt modelId="{038DEB02-F92F-43B6-9268-756D13C43CD6}" type="parTrans" cxnId="{AC932899-D314-4501-8E94-128F4F0596E9}">
      <dgm:prSet/>
      <dgm:spPr/>
      <dgm:t>
        <a:bodyPr/>
        <a:lstStyle/>
        <a:p>
          <a:endParaRPr lang="en-US"/>
        </a:p>
      </dgm:t>
    </dgm:pt>
    <dgm:pt modelId="{9B167746-9A61-40D4-A79C-16C1E39BB763}" type="sibTrans" cxnId="{AC932899-D314-4501-8E94-128F4F0596E9}">
      <dgm:prSet/>
      <dgm:spPr/>
      <dgm:t>
        <a:bodyPr/>
        <a:lstStyle/>
        <a:p>
          <a:endParaRPr lang="en-US"/>
        </a:p>
      </dgm:t>
    </dgm:pt>
    <dgm:pt modelId="{873F5B80-720A-418E-9F48-6874182180FE}" type="pres">
      <dgm:prSet presAssocID="{635D3789-FCF4-4621-A1FB-B16421A507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B6DAC4-CCEA-41D0-BAC1-7DBCE2B15E9B}" type="pres">
      <dgm:prSet presAssocID="{1DC02E1F-0B64-4229-8440-ADAE293E278B}" presName="parentText" presStyleLbl="node1" presStyleIdx="0" presStyleCnt="1" custScaleY="13237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C932899-D314-4501-8E94-128F4F0596E9}" srcId="{635D3789-FCF4-4621-A1FB-B16421A5071B}" destId="{1DC02E1F-0B64-4229-8440-ADAE293E278B}" srcOrd="0" destOrd="0" parTransId="{038DEB02-F92F-43B6-9268-756D13C43CD6}" sibTransId="{9B167746-9A61-40D4-A79C-16C1E39BB763}"/>
    <dgm:cxn modelId="{EE0B96B3-E4DE-4AF1-9FB2-594DE61923ED}" type="presOf" srcId="{635D3789-FCF4-4621-A1FB-B16421A5071B}" destId="{873F5B80-720A-418E-9F48-6874182180FE}" srcOrd="0" destOrd="0" presId="urn:microsoft.com/office/officeart/2005/8/layout/vList2"/>
    <dgm:cxn modelId="{73287044-4680-451D-AA1A-86423688F618}" type="presOf" srcId="{1DC02E1F-0B64-4229-8440-ADAE293E278B}" destId="{D6B6DAC4-CCEA-41D0-BAC1-7DBCE2B15E9B}" srcOrd="0" destOrd="0" presId="urn:microsoft.com/office/officeart/2005/8/layout/vList2"/>
    <dgm:cxn modelId="{B21671F2-A1C1-4F7F-80B5-F75D2E1355C7}" type="presParOf" srcId="{873F5B80-720A-418E-9F48-6874182180FE}" destId="{D6B6DAC4-CCEA-41D0-BAC1-7DBCE2B15E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50676BC0-8994-4E0A-940B-C67FA9D71D8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6A5899F-B283-4BE6-AC3A-EAE8374C99F9}">
      <dgm:prSet/>
      <dgm:spPr/>
      <dgm:t>
        <a:bodyPr/>
        <a:lstStyle/>
        <a:p>
          <a:pPr rtl="0"/>
          <a:r>
            <a:rPr lang="en-US" b="1" dirty="0" smtClean="0"/>
            <a:t>2. CONNECTIONS: User login </a:t>
          </a:r>
          <a:endParaRPr lang="en-US" b="1" dirty="0"/>
        </a:p>
      </dgm:t>
    </dgm:pt>
    <dgm:pt modelId="{0A39E3E8-E8B8-4BF3-A6BB-60783338B451}" type="parTrans" cxnId="{821F231D-A108-4CD1-9D69-5A3AF02E21F7}">
      <dgm:prSet/>
      <dgm:spPr/>
      <dgm:t>
        <a:bodyPr/>
        <a:lstStyle/>
        <a:p>
          <a:endParaRPr lang="en-US"/>
        </a:p>
      </dgm:t>
    </dgm:pt>
    <dgm:pt modelId="{C702A986-BB1B-443B-9324-00676B53E638}" type="sibTrans" cxnId="{821F231D-A108-4CD1-9D69-5A3AF02E21F7}">
      <dgm:prSet/>
      <dgm:spPr/>
      <dgm:t>
        <a:bodyPr/>
        <a:lstStyle/>
        <a:p>
          <a:endParaRPr lang="en-US"/>
        </a:p>
      </dgm:t>
    </dgm:pt>
    <dgm:pt modelId="{C4509D5D-E805-4463-87C4-8B75490F2074}" type="pres">
      <dgm:prSet presAssocID="{50676BC0-8994-4E0A-940B-C67FA9D71D8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05CA9A5-B9A3-4227-BA47-0F801AFC067A}" type="pres">
      <dgm:prSet presAssocID="{36A5899F-B283-4BE6-AC3A-EAE8374C99F9}" presName="parentText" presStyleLbl="node1" presStyleIdx="0" presStyleCnt="1" custScaleY="11913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9A767E2-207A-4AE5-8B17-386D1DFA311F}" type="presOf" srcId="{50676BC0-8994-4E0A-940B-C67FA9D71D82}" destId="{C4509D5D-E805-4463-87C4-8B75490F2074}" srcOrd="0" destOrd="0" presId="urn:microsoft.com/office/officeart/2005/8/layout/vList2"/>
    <dgm:cxn modelId="{F92200EE-2A59-4C1F-8FE7-813056B4F75B}" type="presOf" srcId="{36A5899F-B283-4BE6-AC3A-EAE8374C99F9}" destId="{205CA9A5-B9A3-4227-BA47-0F801AFC067A}" srcOrd="0" destOrd="0" presId="urn:microsoft.com/office/officeart/2005/8/layout/vList2"/>
    <dgm:cxn modelId="{821F231D-A108-4CD1-9D69-5A3AF02E21F7}" srcId="{50676BC0-8994-4E0A-940B-C67FA9D71D82}" destId="{36A5899F-B283-4BE6-AC3A-EAE8374C99F9}" srcOrd="0" destOrd="0" parTransId="{0A39E3E8-E8B8-4BF3-A6BB-60783338B451}" sibTransId="{C702A986-BB1B-443B-9324-00676B53E638}"/>
    <dgm:cxn modelId="{92FC172D-5D50-4D0B-8D81-EEE46F30A747}" type="presParOf" srcId="{C4509D5D-E805-4463-87C4-8B75490F2074}" destId="{205CA9A5-B9A3-4227-BA47-0F801AFC067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7775A268-CD0A-4D00-81CE-987F06BBB68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60427FE-F3B8-4289-B548-181638CBF8EB}">
      <dgm:prSet/>
      <dgm:spPr/>
      <dgm:t>
        <a:bodyPr/>
        <a:lstStyle/>
        <a:p>
          <a:pPr rtl="0"/>
          <a:r>
            <a:rPr lang="en-US" b="1" dirty="0" smtClean="0"/>
            <a:t>2.1 CONNECTIONS: User login form</a:t>
          </a:r>
          <a:endParaRPr lang="en-US" b="1" dirty="0"/>
        </a:p>
      </dgm:t>
    </dgm:pt>
    <dgm:pt modelId="{CE444829-B79A-40EE-AA17-0E8FB9A46CB7}" type="parTrans" cxnId="{EAFD79FE-8C41-41CD-A492-C2BF785859C8}">
      <dgm:prSet/>
      <dgm:spPr/>
      <dgm:t>
        <a:bodyPr/>
        <a:lstStyle/>
        <a:p>
          <a:endParaRPr lang="en-US"/>
        </a:p>
      </dgm:t>
    </dgm:pt>
    <dgm:pt modelId="{5B09B7C9-1AA7-472F-B7D3-9D11E159E8BF}" type="sibTrans" cxnId="{EAFD79FE-8C41-41CD-A492-C2BF785859C8}">
      <dgm:prSet/>
      <dgm:spPr/>
      <dgm:t>
        <a:bodyPr/>
        <a:lstStyle/>
        <a:p>
          <a:endParaRPr lang="en-US"/>
        </a:p>
      </dgm:t>
    </dgm:pt>
    <dgm:pt modelId="{CC77EC9C-0768-438B-8256-84883D87DE2F}" type="pres">
      <dgm:prSet presAssocID="{7775A268-CD0A-4D00-81CE-987F06BBB68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3F262B9-A97C-4A0F-B8CB-A8F12CD1BBE7}" type="pres">
      <dgm:prSet presAssocID="{660427FE-F3B8-4289-B548-181638CBF8EB}" presName="parentText" presStyleLbl="node1" presStyleIdx="0" presStyleCnt="1" custScaleY="15372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AFD79FE-8C41-41CD-A492-C2BF785859C8}" srcId="{7775A268-CD0A-4D00-81CE-987F06BBB688}" destId="{660427FE-F3B8-4289-B548-181638CBF8EB}" srcOrd="0" destOrd="0" parTransId="{CE444829-B79A-40EE-AA17-0E8FB9A46CB7}" sibTransId="{5B09B7C9-1AA7-472F-B7D3-9D11E159E8BF}"/>
    <dgm:cxn modelId="{EBFF93C2-55B7-44D8-AE85-AE51CA603C1A}" type="presOf" srcId="{660427FE-F3B8-4289-B548-181638CBF8EB}" destId="{03F262B9-A97C-4A0F-B8CB-A8F12CD1BBE7}" srcOrd="0" destOrd="0" presId="urn:microsoft.com/office/officeart/2005/8/layout/vList2"/>
    <dgm:cxn modelId="{5E87C349-0D5C-4A0A-861E-47750C2CD066}" type="presOf" srcId="{7775A268-CD0A-4D00-81CE-987F06BBB688}" destId="{CC77EC9C-0768-438B-8256-84883D87DE2F}" srcOrd="0" destOrd="0" presId="urn:microsoft.com/office/officeart/2005/8/layout/vList2"/>
    <dgm:cxn modelId="{49574911-53D9-4DA9-A77E-0A7CDC6EA5F0}" type="presParOf" srcId="{CC77EC9C-0768-438B-8256-84883D87DE2F}" destId="{03F262B9-A97C-4A0F-B8CB-A8F12CD1BBE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635D3789-FCF4-4621-A1FB-B16421A507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C02E1F-0B64-4229-8440-ADAE293E278B}">
      <dgm:prSet/>
      <dgm:spPr/>
      <dgm:t>
        <a:bodyPr/>
        <a:lstStyle/>
        <a:p>
          <a:pPr rtl="0"/>
          <a:r>
            <a:rPr lang="en-US" b="0" dirty="0" smtClean="0"/>
            <a:t>2.2 CONNECTIONS: database connection</a:t>
          </a:r>
          <a:endParaRPr lang="en-US" b="0" dirty="0"/>
        </a:p>
      </dgm:t>
    </dgm:pt>
    <dgm:pt modelId="{038DEB02-F92F-43B6-9268-756D13C43CD6}" type="parTrans" cxnId="{AC932899-D314-4501-8E94-128F4F0596E9}">
      <dgm:prSet/>
      <dgm:spPr/>
      <dgm:t>
        <a:bodyPr/>
        <a:lstStyle/>
        <a:p>
          <a:endParaRPr lang="en-US"/>
        </a:p>
      </dgm:t>
    </dgm:pt>
    <dgm:pt modelId="{9B167746-9A61-40D4-A79C-16C1E39BB763}" type="sibTrans" cxnId="{AC932899-D314-4501-8E94-128F4F0596E9}">
      <dgm:prSet/>
      <dgm:spPr/>
      <dgm:t>
        <a:bodyPr/>
        <a:lstStyle/>
        <a:p>
          <a:endParaRPr lang="en-US"/>
        </a:p>
      </dgm:t>
    </dgm:pt>
    <dgm:pt modelId="{873F5B80-720A-418E-9F48-6874182180FE}" type="pres">
      <dgm:prSet presAssocID="{635D3789-FCF4-4621-A1FB-B16421A507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B6DAC4-CCEA-41D0-BAC1-7DBCE2B15E9B}" type="pres">
      <dgm:prSet presAssocID="{1DC02E1F-0B64-4229-8440-ADAE293E278B}" presName="parentText" presStyleLbl="node1" presStyleIdx="0" presStyleCnt="1" custScaleY="13237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C932899-D314-4501-8E94-128F4F0596E9}" srcId="{635D3789-FCF4-4621-A1FB-B16421A5071B}" destId="{1DC02E1F-0B64-4229-8440-ADAE293E278B}" srcOrd="0" destOrd="0" parTransId="{038DEB02-F92F-43B6-9268-756D13C43CD6}" sibTransId="{9B167746-9A61-40D4-A79C-16C1E39BB763}"/>
    <dgm:cxn modelId="{2BE71765-A5C6-49E0-9933-4DD834089EC5}" type="presOf" srcId="{635D3789-FCF4-4621-A1FB-B16421A5071B}" destId="{873F5B80-720A-418E-9F48-6874182180FE}" srcOrd="0" destOrd="0" presId="urn:microsoft.com/office/officeart/2005/8/layout/vList2"/>
    <dgm:cxn modelId="{8406A913-E8A6-4A49-9FED-72F8EC512566}" type="presOf" srcId="{1DC02E1F-0B64-4229-8440-ADAE293E278B}" destId="{D6B6DAC4-CCEA-41D0-BAC1-7DBCE2B15E9B}" srcOrd="0" destOrd="0" presId="urn:microsoft.com/office/officeart/2005/8/layout/vList2"/>
    <dgm:cxn modelId="{7AAE521E-78B0-46BE-89C1-5645F0505491}" type="presParOf" srcId="{873F5B80-720A-418E-9F48-6874182180FE}" destId="{D6B6DAC4-CCEA-41D0-BAC1-7DBCE2B15E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635D3789-FCF4-4621-A1FB-B16421A507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C02E1F-0B64-4229-8440-ADAE293E278B}">
      <dgm:prSet/>
      <dgm:spPr/>
      <dgm:t>
        <a:bodyPr/>
        <a:lstStyle/>
        <a:p>
          <a:pPr rtl="0"/>
          <a:r>
            <a:rPr lang="en-US" b="0" dirty="0" smtClean="0"/>
            <a:t>2.3 CONNECTIONS: Retrieve user’s input</a:t>
          </a:r>
          <a:endParaRPr lang="en-US" b="0" dirty="0"/>
        </a:p>
      </dgm:t>
    </dgm:pt>
    <dgm:pt modelId="{038DEB02-F92F-43B6-9268-756D13C43CD6}" type="parTrans" cxnId="{AC932899-D314-4501-8E94-128F4F0596E9}">
      <dgm:prSet/>
      <dgm:spPr/>
      <dgm:t>
        <a:bodyPr/>
        <a:lstStyle/>
        <a:p>
          <a:endParaRPr lang="en-US"/>
        </a:p>
      </dgm:t>
    </dgm:pt>
    <dgm:pt modelId="{9B167746-9A61-40D4-A79C-16C1E39BB763}" type="sibTrans" cxnId="{AC932899-D314-4501-8E94-128F4F0596E9}">
      <dgm:prSet/>
      <dgm:spPr/>
      <dgm:t>
        <a:bodyPr/>
        <a:lstStyle/>
        <a:p>
          <a:endParaRPr lang="en-US"/>
        </a:p>
      </dgm:t>
    </dgm:pt>
    <dgm:pt modelId="{873F5B80-720A-418E-9F48-6874182180FE}" type="pres">
      <dgm:prSet presAssocID="{635D3789-FCF4-4621-A1FB-B16421A507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B6DAC4-CCEA-41D0-BAC1-7DBCE2B15E9B}" type="pres">
      <dgm:prSet presAssocID="{1DC02E1F-0B64-4229-8440-ADAE293E278B}" presName="parentText" presStyleLbl="node1" presStyleIdx="0" presStyleCnt="1" custScaleY="13237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C775951-5F87-4F6C-A630-6D7555D7E3F2}" type="presOf" srcId="{635D3789-FCF4-4621-A1FB-B16421A5071B}" destId="{873F5B80-720A-418E-9F48-6874182180FE}" srcOrd="0" destOrd="0" presId="urn:microsoft.com/office/officeart/2005/8/layout/vList2"/>
    <dgm:cxn modelId="{5BC97A77-5EC4-446A-B04A-01BD5A9A8B33}" type="presOf" srcId="{1DC02E1F-0B64-4229-8440-ADAE293E278B}" destId="{D6B6DAC4-CCEA-41D0-BAC1-7DBCE2B15E9B}" srcOrd="0" destOrd="0" presId="urn:microsoft.com/office/officeart/2005/8/layout/vList2"/>
    <dgm:cxn modelId="{AC932899-D314-4501-8E94-128F4F0596E9}" srcId="{635D3789-FCF4-4621-A1FB-B16421A5071B}" destId="{1DC02E1F-0B64-4229-8440-ADAE293E278B}" srcOrd="0" destOrd="0" parTransId="{038DEB02-F92F-43B6-9268-756D13C43CD6}" sibTransId="{9B167746-9A61-40D4-A79C-16C1E39BB763}"/>
    <dgm:cxn modelId="{9B1728EE-B85C-46C5-8C41-20FF1682FD71}" type="presParOf" srcId="{873F5B80-720A-418E-9F48-6874182180FE}" destId="{D6B6DAC4-CCEA-41D0-BAC1-7DBCE2B15E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635D3789-FCF4-4621-A1FB-B16421A507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C02E1F-0B64-4229-8440-ADAE293E278B}">
      <dgm:prSet/>
      <dgm:spPr/>
      <dgm:t>
        <a:bodyPr/>
        <a:lstStyle/>
        <a:p>
          <a:pPr rtl="0"/>
          <a:r>
            <a:rPr lang="en-US" b="0" dirty="0" smtClean="0"/>
            <a:t>2.4 CONNECTIONS: Select record</a:t>
          </a:r>
          <a:endParaRPr lang="en-US" b="0" dirty="0"/>
        </a:p>
      </dgm:t>
    </dgm:pt>
    <dgm:pt modelId="{038DEB02-F92F-43B6-9268-756D13C43CD6}" type="parTrans" cxnId="{AC932899-D314-4501-8E94-128F4F0596E9}">
      <dgm:prSet/>
      <dgm:spPr/>
      <dgm:t>
        <a:bodyPr/>
        <a:lstStyle/>
        <a:p>
          <a:endParaRPr lang="en-US"/>
        </a:p>
      </dgm:t>
    </dgm:pt>
    <dgm:pt modelId="{9B167746-9A61-40D4-A79C-16C1E39BB763}" type="sibTrans" cxnId="{AC932899-D314-4501-8E94-128F4F0596E9}">
      <dgm:prSet/>
      <dgm:spPr/>
      <dgm:t>
        <a:bodyPr/>
        <a:lstStyle/>
        <a:p>
          <a:endParaRPr lang="en-US"/>
        </a:p>
      </dgm:t>
    </dgm:pt>
    <dgm:pt modelId="{873F5B80-720A-418E-9F48-6874182180FE}" type="pres">
      <dgm:prSet presAssocID="{635D3789-FCF4-4621-A1FB-B16421A507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B6DAC4-CCEA-41D0-BAC1-7DBCE2B15E9B}" type="pres">
      <dgm:prSet presAssocID="{1DC02E1F-0B64-4229-8440-ADAE293E278B}" presName="parentText" presStyleLbl="node1" presStyleIdx="0" presStyleCnt="1" custScaleY="13237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C2B12C8-A223-4328-ADD4-43B3072DCB4A}" type="presOf" srcId="{635D3789-FCF4-4621-A1FB-B16421A5071B}" destId="{873F5B80-720A-418E-9F48-6874182180FE}" srcOrd="0" destOrd="0" presId="urn:microsoft.com/office/officeart/2005/8/layout/vList2"/>
    <dgm:cxn modelId="{AC932899-D314-4501-8E94-128F4F0596E9}" srcId="{635D3789-FCF4-4621-A1FB-B16421A5071B}" destId="{1DC02E1F-0B64-4229-8440-ADAE293E278B}" srcOrd="0" destOrd="0" parTransId="{038DEB02-F92F-43B6-9268-756D13C43CD6}" sibTransId="{9B167746-9A61-40D4-A79C-16C1E39BB763}"/>
    <dgm:cxn modelId="{C3333408-51B8-4335-A412-E7981769D18D}" type="presOf" srcId="{1DC02E1F-0B64-4229-8440-ADAE293E278B}" destId="{D6B6DAC4-CCEA-41D0-BAC1-7DBCE2B15E9B}" srcOrd="0" destOrd="0" presId="urn:microsoft.com/office/officeart/2005/8/layout/vList2"/>
    <dgm:cxn modelId="{1B61FB89-D897-4EB4-92C6-C59296096AF0}" type="presParOf" srcId="{873F5B80-720A-418E-9F48-6874182180FE}" destId="{D6B6DAC4-CCEA-41D0-BAC1-7DBCE2B15E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635D3789-FCF4-4621-A1FB-B16421A507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C02E1F-0B64-4229-8440-ADAE293E278B}">
      <dgm:prSet/>
      <dgm:spPr/>
      <dgm:t>
        <a:bodyPr/>
        <a:lstStyle/>
        <a:p>
          <a:pPr rtl="0"/>
          <a:r>
            <a:rPr lang="en-US" b="0" dirty="0" smtClean="0"/>
            <a:t>2.5 CONNECTIONS: Redirect</a:t>
          </a:r>
          <a:endParaRPr lang="en-US" b="0" dirty="0"/>
        </a:p>
      </dgm:t>
    </dgm:pt>
    <dgm:pt modelId="{038DEB02-F92F-43B6-9268-756D13C43CD6}" type="parTrans" cxnId="{AC932899-D314-4501-8E94-128F4F0596E9}">
      <dgm:prSet/>
      <dgm:spPr/>
      <dgm:t>
        <a:bodyPr/>
        <a:lstStyle/>
        <a:p>
          <a:endParaRPr lang="en-US"/>
        </a:p>
      </dgm:t>
    </dgm:pt>
    <dgm:pt modelId="{9B167746-9A61-40D4-A79C-16C1E39BB763}" type="sibTrans" cxnId="{AC932899-D314-4501-8E94-128F4F0596E9}">
      <dgm:prSet/>
      <dgm:spPr/>
      <dgm:t>
        <a:bodyPr/>
        <a:lstStyle/>
        <a:p>
          <a:endParaRPr lang="en-US"/>
        </a:p>
      </dgm:t>
    </dgm:pt>
    <dgm:pt modelId="{873F5B80-720A-418E-9F48-6874182180FE}" type="pres">
      <dgm:prSet presAssocID="{635D3789-FCF4-4621-A1FB-B16421A507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B6DAC4-CCEA-41D0-BAC1-7DBCE2B15E9B}" type="pres">
      <dgm:prSet presAssocID="{1DC02E1F-0B64-4229-8440-ADAE293E278B}" presName="parentText" presStyleLbl="node1" presStyleIdx="0" presStyleCnt="1" custScaleY="13237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C932899-D314-4501-8E94-128F4F0596E9}" srcId="{635D3789-FCF4-4621-A1FB-B16421A5071B}" destId="{1DC02E1F-0B64-4229-8440-ADAE293E278B}" srcOrd="0" destOrd="0" parTransId="{038DEB02-F92F-43B6-9268-756D13C43CD6}" sibTransId="{9B167746-9A61-40D4-A79C-16C1E39BB763}"/>
    <dgm:cxn modelId="{AD72C8C2-95A7-4003-97F8-65028CA319EA}" type="presOf" srcId="{635D3789-FCF4-4621-A1FB-B16421A5071B}" destId="{873F5B80-720A-418E-9F48-6874182180FE}" srcOrd="0" destOrd="0" presId="urn:microsoft.com/office/officeart/2005/8/layout/vList2"/>
    <dgm:cxn modelId="{102D732F-31D3-4437-BA63-3F458E2CF39D}" type="presOf" srcId="{1DC02E1F-0B64-4229-8440-ADAE293E278B}" destId="{D6B6DAC4-CCEA-41D0-BAC1-7DBCE2B15E9B}" srcOrd="0" destOrd="0" presId="urn:microsoft.com/office/officeart/2005/8/layout/vList2"/>
    <dgm:cxn modelId="{BAB61DD9-AE99-42E2-9462-3D70527697D9}" type="presParOf" srcId="{873F5B80-720A-418E-9F48-6874182180FE}" destId="{D6B6DAC4-CCEA-41D0-BAC1-7DBCE2B15E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9A91E940-4B8E-4AB6-8FC3-09B5B1497C4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4E3FC38-B691-469B-9078-8615EA029CB9}">
      <dgm:prSet/>
      <dgm:spPr/>
      <dgm:t>
        <a:bodyPr/>
        <a:lstStyle/>
        <a:p>
          <a:pPr rtl="0"/>
          <a:r>
            <a:rPr lang="en-US" smtClean="0"/>
            <a:t>2.6 CONNECTIONS: user page</a:t>
          </a:r>
          <a:endParaRPr lang="en-US"/>
        </a:p>
      </dgm:t>
    </dgm:pt>
    <dgm:pt modelId="{90442AF7-01BA-48B2-AA54-8A38D55A3E4A}" type="parTrans" cxnId="{78384362-4B3D-4F35-B58B-EEF614BB5B12}">
      <dgm:prSet/>
      <dgm:spPr/>
      <dgm:t>
        <a:bodyPr/>
        <a:lstStyle/>
        <a:p>
          <a:endParaRPr lang="en-US"/>
        </a:p>
      </dgm:t>
    </dgm:pt>
    <dgm:pt modelId="{0C951809-C3A0-414C-ADCE-025D5C19A30D}" type="sibTrans" cxnId="{78384362-4B3D-4F35-B58B-EEF614BB5B12}">
      <dgm:prSet/>
      <dgm:spPr/>
      <dgm:t>
        <a:bodyPr/>
        <a:lstStyle/>
        <a:p>
          <a:endParaRPr lang="en-US"/>
        </a:p>
      </dgm:t>
    </dgm:pt>
    <dgm:pt modelId="{CD538DB8-1A94-4D3B-A169-57759C03AE7D}" type="pres">
      <dgm:prSet presAssocID="{9A91E940-4B8E-4AB6-8FC3-09B5B1497C4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153BFAC-5B1F-4EC8-B9D2-BEF53572B9FC}" type="pres">
      <dgm:prSet presAssocID="{14E3FC38-B691-469B-9078-8615EA029CB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A5891BB-0975-48DA-88E8-8D1D788B7CDD}" type="presOf" srcId="{9A91E940-4B8E-4AB6-8FC3-09B5B1497C40}" destId="{CD538DB8-1A94-4D3B-A169-57759C03AE7D}" srcOrd="0" destOrd="0" presId="urn:microsoft.com/office/officeart/2005/8/layout/vList2"/>
    <dgm:cxn modelId="{78384362-4B3D-4F35-B58B-EEF614BB5B12}" srcId="{9A91E940-4B8E-4AB6-8FC3-09B5B1497C40}" destId="{14E3FC38-B691-469B-9078-8615EA029CB9}" srcOrd="0" destOrd="0" parTransId="{90442AF7-01BA-48B2-AA54-8A38D55A3E4A}" sibTransId="{0C951809-C3A0-414C-ADCE-025D5C19A30D}"/>
    <dgm:cxn modelId="{ACB8491A-8D83-4FA2-8755-57BDF1712EC4}" type="presOf" srcId="{14E3FC38-B691-469B-9078-8615EA029CB9}" destId="{D153BFAC-5B1F-4EC8-B9D2-BEF53572B9FC}" srcOrd="0" destOrd="0" presId="urn:microsoft.com/office/officeart/2005/8/layout/vList2"/>
    <dgm:cxn modelId="{4072486F-9E47-483B-A510-BD3F1F10AFB4}" type="presParOf" srcId="{CD538DB8-1A94-4D3B-A169-57759C03AE7D}" destId="{D153BFAC-5B1F-4EC8-B9D2-BEF53572B9F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9A91E940-4B8E-4AB6-8FC3-09B5B1497C4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4E3FC38-B691-469B-9078-8615EA029CB9}">
      <dgm:prSet/>
      <dgm:spPr/>
      <dgm:t>
        <a:bodyPr/>
        <a:lstStyle/>
        <a:p>
          <a:pPr rtl="0"/>
          <a:r>
            <a:rPr lang="en-US" dirty="0" smtClean="0"/>
            <a:t>2.6 CONNECTIONS: user page…</a:t>
          </a:r>
          <a:endParaRPr lang="en-US" dirty="0"/>
        </a:p>
      </dgm:t>
    </dgm:pt>
    <dgm:pt modelId="{90442AF7-01BA-48B2-AA54-8A38D55A3E4A}" type="parTrans" cxnId="{78384362-4B3D-4F35-B58B-EEF614BB5B12}">
      <dgm:prSet/>
      <dgm:spPr/>
      <dgm:t>
        <a:bodyPr/>
        <a:lstStyle/>
        <a:p>
          <a:endParaRPr lang="en-US"/>
        </a:p>
      </dgm:t>
    </dgm:pt>
    <dgm:pt modelId="{0C951809-C3A0-414C-ADCE-025D5C19A30D}" type="sibTrans" cxnId="{78384362-4B3D-4F35-B58B-EEF614BB5B12}">
      <dgm:prSet/>
      <dgm:spPr/>
      <dgm:t>
        <a:bodyPr/>
        <a:lstStyle/>
        <a:p>
          <a:endParaRPr lang="en-US"/>
        </a:p>
      </dgm:t>
    </dgm:pt>
    <dgm:pt modelId="{CD538DB8-1A94-4D3B-A169-57759C03AE7D}" type="pres">
      <dgm:prSet presAssocID="{9A91E940-4B8E-4AB6-8FC3-09B5B1497C4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153BFAC-5B1F-4EC8-B9D2-BEF53572B9FC}" type="pres">
      <dgm:prSet presAssocID="{14E3FC38-B691-469B-9078-8615EA029CB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D639221-64FB-4A30-9418-2D34E906F593}" type="presOf" srcId="{14E3FC38-B691-469B-9078-8615EA029CB9}" destId="{D153BFAC-5B1F-4EC8-B9D2-BEF53572B9FC}" srcOrd="0" destOrd="0" presId="urn:microsoft.com/office/officeart/2005/8/layout/vList2"/>
    <dgm:cxn modelId="{8B5D78FE-309E-4DC6-9771-DEC1C10E0B8C}" type="presOf" srcId="{9A91E940-4B8E-4AB6-8FC3-09B5B1497C40}" destId="{CD538DB8-1A94-4D3B-A169-57759C03AE7D}" srcOrd="0" destOrd="0" presId="urn:microsoft.com/office/officeart/2005/8/layout/vList2"/>
    <dgm:cxn modelId="{78384362-4B3D-4F35-B58B-EEF614BB5B12}" srcId="{9A91E940-4B8E-4AB6-8FC3-09B5B1497C40}" destId="{14E3FC38-B691-469B-9078-8615EA029CB9}" srcOrd="0" destOrd="0" parTransId="{90442AF7-01BA-48B2-AA54-8A38D55A3E4A}" sibTransId="{0C951809-C3A0-414C-ADCE-025D5C19A30D}"/>
    <dgm:cxn modelId="{9AEB2E25-C775-4A53-9911-552F5427D612}" type="presParOf" srcId="{CD538DB8-1A94-4D3B-A169-57759C03AE7D}" destId="{D153BFAC-5B1F-4EC8-B9D2-BEF53572B9F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A7FAB410-C736-49CB-94D0-2E105F3F78E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DAD9AB5-2A00-49AB-B666-99862E010CA4}">
      <dgm:prSet/>
      <dgm:spPr/>
      <dgm:t>
        <a:bodyPr/>
        <a:lstStyle/>
        <a:p>
          <a:pPr rtl="0"/>
          <a:r>
            <a:rPr lang="en-US" b="1" smtClean="0"/>
            <a:t>Summary</a:t>
          </a:r>
          <a:endParaRPr lang="en-US" b="1"/>
        </a:p>
      </dgm:t>
    </dgm:pt>
    <dgm:pt modelId="{F8E67DF2-22D4-40C8-B5A0-ED6C70B4BFD9}" type="parTrans" cxnId="{32C79F6A-CB26-48CD-93B5-9D7F4B405BBB}">
      <dgm:prSet/>
      <dgm:spPr/>
      <dgm:t>
        <a:bodyPr/>
        <a:lstStyle/>
        <a:p>
          <a:endParaRPr lang="en-US"/>
        </a:p>
      </dgm:t>
    </dgm:pt>
    <dgm:pt modelId="{796F09B1-FC60-40B1-A4B1-22B1D80AB5D7}" type="sibTrans" cxnId="{32C79F6A-CB26-48CD-93B5-9D7F4B405BBB}">
      <dgm:prSet/>
      <dgm:spPr/>
      <dgm:t>
        <a:bodyPr/>
        <a:lstStyle/>
        <a:p>
          <a:endParaRPr lang="en-US"/>
        </a:p>
      </dgm:t>
    </dgm:pt>
    <dgm:pt modelId="{57DEE79B-6F3B-4090-8E60-93AAF262AD8A}" type="pres">
      <dgm:prSet presAssocID="{A7FAB410-C736-49CB-94D0-2E105F3F78E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D55E89D-CE7B-4A90-8D3E-0811C4F70E2A}" type="pres">
      <dgm:prSet presAssocID="{2DAD9AB5-2A00-49AB-B666-99862E010CA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2C79F6A-CB26-48CD-93B5-9D7F4B405BBB}" srcId="{A7FAB410-C736-49CB-94D0-2E105F3F78E0}" destId="{2DAD9AB5-2A00-49AB-B666-99862E010CA4}" srcOrd="0" destOrd="0" parTransId="{F8E67DF2-22D4-40C8-B5A0-ED6C70B4BFD9}" sibTransId="{796F09B1-FC60-40B1-A4B1-22B1D80AB5D7}"/>
    <dgm:cxn modelId="{89242451-AA71-411F-BA58-08E80D0FF3FE}" type="presOf" srcId="{A7FAB410-C736-49CB-94D0-2E105F3F78E0}" destId="{57DEE79B-6F3B-4090-8E60-93AAF262AD8A}" srcOrd="0" destOrd="0" presId="urn:microsoft.com/office/officeart/2005/8/layout/vList2"/>
    <dgm:cxn modelId="{9412AF21-25F3-4886-BCA1-D9EA6F96A13F}" type="presOf" srcId="{2DAD9AB5-2A00-49AB-B666-99862E010CA4}" destId="{ED55E89D-CE7B-4A90-8D3E-0811C4F70E2A}" srcOrd="0" destOrd="0" presId="urn:microsoft.com/office/officeart/2005/8/layout/vList2"/>
    <dgm:cxn modelId="{9F0B40CB-30BB-4A75-AF64-A1B54E975A78}" type="presParOf" srcId="{57DEE79B-6F3B-4090-8E60-93AAF262AD8A}" destId="{ED55E89D-CE7B-4A90-8D3E-0811C4F70E2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A7FAB410-C736-49CB-94D0-2E105F3F78E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DAD9AB5-2A00-49AB-B666-99862E010CA4}">
      <dgm:prSet/>
      <dgm:spPr/>
      <dgm:t>
        <a:bodyPr/>
        <a:lstStyle/>
        <a:p>
          <a:pPr rtl="0"/>
          <a:r>
            <a:rPr lang="en-US" b="1" smtClean="0"/>
            <a:t>References</a:t>
          </a:r>
          <a:r>
            <a:rPr lang="en-US" b="1" dirty="0" smtClean="0"/>
            <a:t>		</a:t>
          </a:r>
          <a:endParaRPr lang="en-US" b="1" dirty="0"/>
        </a:p>
      </dgm:t>
    </dgm:pt>
    <dgm:pt modelId="{F8E67DF2-22D4-40C8-B5A0-ED6C70B4BFD9}" type="parTrans" cxnId="{32C79F6A-CB26-48CD-93B5-9D7F4B405BBB}">
      <dgm:prSet/>
      <dgm:spPr/>
      <dgm:t>
        <a:bodyPr/>
        <a:lstStyle/>
        <a:p>
          <a:endParaRPr lang="en-US"/>
        </a:p>
      </dgm:t>
    </dgm:pt>
    <dgm:pt modelId="{796F09B1-FC60-40B1-A4B1-22B1D80AB5D7}" type="sibTrans" cxnId="{32C79F6A-CB26-48CD-93B5-9D7F4B405BBB}">
      <dgm:prSet/>
      <dgm:spPr/>
      <dgm:t>
        <a:bodyPr/>
        <a:lstStyle/>
        <a:p>
          <a:endParaRPr lang="en-US"/>
        </a:p>
      </dgm:t>
    </dgm:pt>
    <dgm:pt modelId="{57DEE79B-6F3B-4090-8E60-93AAF262AD8A}" type="pres">
      <dgm:prSet presAssocID="{A7FAB410-C736-49CB-94D0-2E105F3F78E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D55E89D-CE7B-4A90-8D3E-0811C4F70E2A}" type="pres">
      <dgm:prSet presAssocID="{2DAD9AB5-2A00-49AB-B666-99862E010CA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2C79F6A-CB26-48CD-93B5-9D7F4B405BBB}" srcId="{A7FAB410-C736-49CB-94D0-2E105F3F78E0}" destId="{2DAD9AB5-2A00-49AB-B666-99862E010CA4}" srcOrd="0" destOrd="0" parTransId="{F8E67DF2-22D4-40C8-B5A0-ED6C70B4BFD9}" sibTransId="{796F09B1-FC60-40B1-A4B1-22B1D80AB5D7}"/>
    <dgm:cxn modelId="{E3C7C6B3-CE32-4998-A139-E5E4701302C6}" type="presOf" srcId="{A7FAB410-C736-49CB-94D0-2E105F3F78E0}" destId="{57DEE79B-6F3B-4090-8E60-93AAF262AD8A}" srcOrd="0" destOrd="0" presId="urn:microsoft.com/office/officeart/2005/8/layout/vList2"/>
    <dgm:cxn modelId="{CD3A88BC-27FB-47FF-90C9-A267CF92B330}" type="presOf" srcId="{2DAD9AB5-2A00-49AB-B666-99862E010CA4}" destId="{ED55E89D-CE7B-4A90-8D3E-0811C4F70E2A}" srcOrd="0" destOrd="0" presId="urn:microsoft.com/office/officeart/2005/8/layout/vList2"/>
    <dgm:cxn modelId="{01C8795D-88E7-462D-ADDD-9E32BA16BDB6}" type="presParOf" srcId="{57DEE79B-6F3B-4090-8E60-93AAF262AD8A}" destId="{ED55E89D-CE7B-4A90-8D3E-0811C4F70E2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72E11AD-5A2A-428D-A15C-9AC5AA8B0342}">
      <dsp:nvSpPr>
        <dsp:cNvPr id="0" name=""/>
        <dsp:cNvSpPr/>
      </dsp:nvSpPr>
      <dsp:spPr>
        <a:xfrm>
          <a:off x="0" y="22256"/>
          <a:ext cx="7772400" cy="13352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Retrieving data from MySQL using PHP </a:t>
          </a:r>
          <a:endParaRPr lang="en-US" sz="3600" b="1" kern="1200" dirty="0"/>
        </a:p>
      </dsp:txBody>
      <dsp:txXfrm>
        <a:off x="0" y="22256"/>
        <a:ext cx="7772400" cy="1335228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EA081EB-CC88-4FD4-B8DC-010B9C622719}">
      <dsp:nvSpPr>
        <dsp:cNvPr id="0" name=""/>
        <dsp:cNvSpPr/>
      </dsp:nvSpPr>
      <dsp:spPr>
        <a:xfrm>
          <a:off x="0" y="43829"/>
          <a:ext cx="8229600" cy="10553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b="1" kern="1200" dirty="0" smtClean="0"/>
            <a:t>Summary of the previous lecture</a:t>
          </a:r>
          <a:endParaRPr lang="en-US" sz="4400" b="1" kern="1200" dirty="0"/>
        </a:p>
      </dsp:txBody>
      <dsp:txXfrm>
        <a:off x="0" y="43829"/>
        <a:ext cx="8229600" cy="105534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EA081EB-CC88-4FD4-B8DC-010B9C622719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Outline </a:t>
          </a:r>
          <a:endParaRPr lang="en-US" sz="4700" b="1" kern="1200" dirty="0"/>
        </a:p>
      </dsp:txBody>
      <dsp:txXfrm>
        <a:off x="0" y="7852"/>
        <a:ext cx="8229600" cy="1127295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B6DAC4-CCEA-41D0-BAC1-7DBCE2B15E9B}">
      <dsp:nvSpPr>
        <dsp:cNvPr id="0" name=""/>
        <dsp:cNvSpPr/>
      </dsp:nvSpPr>
      <dsp:spPr>
        <a:xfrm>
          <a:off x="0" y="1"/>
          <a:ext cx="8229600" cy="11429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0" kern="1200" dirty="0" smtClean="0"/>
            <a:t>1. Retrieving data from MySQL using PHP</a:t>
          </a:r>
          <a:endParaRPr lang="en-US" sz="3600" b="0" kern="1200" dirty="0"/>
        </a:p>
      </dsp:txBody>
      <dsp:txXfrm>
        <a:off x="0" y="1"/>
        <a:ext cx="8229600" cy="1142996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B6DAC4-CCEA-41D0-BAC1-7DBCE2B15E9B}">
      <dsp:nvSpPr>
        <dsp:cNvPr id="0" name=""/>
        <dsp:cNvSpPr/>
      </dsp:nvSpPr>
      <dsp:spPr>
        <a:xfrm>
          <a:off x="0" y="1"/>
          <a:ext cx="8229600" cy="11429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0" kern="1200" dirty="0" smtClean="0"/>
            <a:t>1.1 Connection with database</a:t>
          </a:r>
          <a:endParaRPr lang="en-US" sz="3600" b="0" kern="1200" dirty="0"/>
        </a:p>
      </dsp:txBody>
      <dsp:txXfrm>
        <a:off x="0" y="1"/>
        <a:ext cx="8229600" cy="1142996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B6DAC4-CCEA-41D0-BAC1-7DBCE2B15E9B}">
      <dsp:nvSpPr>
        <dsp:cNvPr id="0" name=""/>
        <dsp:cNvSpPr/>
      </dsp:nvSpPr>
      <dsp:spPr>
        <a:xfrm>
          <a:off x="0" y="1"/>
          <a:ext cx="8229600" cy="11429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0" kern="1200" dirty="0" smtClean="0"/>
            <a:t>1.2 Selecting data</a:t>
          </a:r>
          <a:endParaRPr lang="en-US" sz="3600" b="0" kern="1200" dirty="0"/>
        </a:p>
      </dsp:txBody>
      <dsp:txXfrm>
        <a:off x="0" y="1"/>
        <a:ext cx="8229600" cy="1142996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B6DAC4-CCEA-41D0-BAC1-7DBCE2B15E9B}">
      <dsp:nvSpPr>
        <dsp:cNvPr id="0" name=""/>
        <dsp:cNvSpPr/>
      </dsp:nvSpPr>
      <dsp:spPr>
        <a:xfrm>
          <a:off x="0" y="1"/>
          <a:ext cx="8229600" cy="11429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0" kern="1200" dirty="0" smtClean="0"/>
            <a:t>1.2 Selecting data…</a:t>
          </a:r>
          <a:endParaRPr lang="en-US" sz="3600" b="0" kern="1200" dirty="0"/>
        </a:p>
      </dsp:txBody>
      <dsp:txXfrm>
        <a:off x="0" y="1"/>
        <a:ext cx="8229600" cy="1142996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B6DAC4-CCEA-41D0-BAC1-7DBCE2B15E9B}">
      <dsp:nvSpPr>
        <dsp:cNvPr id="0" name=""/>
        <dsp:cNvSpPr/>
      </dsp:nvSpPr>
      <dsp:spPr>
        <a:xfrm>
          <a:off x="0" y="1"/>
          <a:ext cx="8229600" cy="11429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0" kern="1200" dirty="0" smtClean="0"/>
            <a:t>1.2 Selecting data…</a:t>
          </a:r>
          <a:endParaRPr lang="en-US" sz="3600" b="0" kern="1200" dirty="0"/>
        </a:p>
      </dsp:txBody>
      <dsp:txXfrm>
        <a:off x="0" y="1"/>
        <a:ext cx="8229600" cy="1142996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B6DAC4-CCEA-41D0-BAC1-7DBCE2B15E9B}">
      <dsp:nvSpPr>
        <dsp:cNvPr id="0" name=""/>
        <dsp:cNvSpPr/>
      </dsp:nvSpPr>
      <dsp:spPr>
        <a:xfrm>
          <a:off x="0" y="1"/>
          <a:ext cx="8229600" cy="11429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0" kern="1200" dirty="0" smtClean="0"/>
            <a:t>1.2 Selecting data…</a:t>
          </a:r>
          <a:endParaRPr lang="en-US" sz="3600" b="0" kern="1200" dirty="0"/>
        </a:p>
      </dsp:txBody>
      <dsp:txXfrm>
        <a:off x="0" y="1"/>
        <a:ext cx="8229600" cy="1142996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B6DAC4-CCEA-41D0-BAC1-7DBCE2B15E9B}">
      <dsp:nvSpPr>
        <dsp:cNvPr id="0" name=""/>
        <dsp:cNvSpPr/>
      </dsp:nvSpPr>
      <dsp:spPr>
        <a:xfrm>
          <a:off x="0" y="1"/>
          <a:ext cx="8229600" cy="11429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0" kern="1200" dirty="0" smtClean="0"/>
            <a:t>1.3 Display structure</a:t>
          </a:r>
          <a:endParaRPr lang="en-US" sz="3600" b="0" kern="1200" dirty="0"/>
        </a:p>
      </dsp:txBody>
      <dsp:txXfrm>
        <a:off x="0" y="1"/>
        <a:ext cx="8229600" cy="1142996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B6DAC4-CCEA-41D0-BAC1-7DBCE2B15E9B}">
      <dsp:nvSpPr>
        <dsp:cNvPr id="0" name=""/>
        <dsp:cNvSpPr/>
      </dsp:nvSpPr>
      <dsp:spPr>
        <a:xfrm>
          <a:off x="0" y="1"/>
          <a:ext cx="8229600" cy="11429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0" kern="1200" dirty="0" smtClean="0"/>
            <a:t>1.4 Writing data</a:t>
          </a:r>
          <a:endParaRPr lang="en-US" sz="3600" b="0" kern="1200" dirty="0"/>
        </a:p>
      </dsp:txBody>
      <dsp:txXfrm>
        <a:off x="0" y="1"/>
        <a:ext cx="8229600" cy="1142996"/>
      </dsp:txXfrm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B6DAC4-CCEA-41D0-BAC1-7DBCE2B15E9B}">
      <dsp:nvSpPr>
        <dsp:cNvPr id="0" name=""/>
        <dsp:cNvSpPr/>
      </dsp:nvSpPr>
      <dsp:spPr>
        <a:xfrm>
          <a:off x="0" y="1"/>
          <a:ext cx="8229600" cy="11429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0" kern="1200" dirty="0" smtClean="0"/>
            <a:t>1.4 Writing data…</a:t>
          </a:r>
          <a:endParaRPr lang="en-US" sz="3600" b="0" kern="1200" dirty="0"/>
        </a:p>
      </dsp:txBody>
      <dsp:txXfrm>
        <a:off x="0" y="1"/>
        <a:ext cx="8229600" cy="1142996"/>
      </dsp:txXfrm>
    </dsp:sp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B6DAC4-CCEA-41D0-BAC1-7DBCE2B15E9B}">
      <dsp:nvSpPr>
        <dsp:cNvPr id="0" name=""/>
        <dsp:cNvSpPr/>
      </dsp:nvSpPr>
      <dsp:spPr>
        <a:xfrm>
          <a:off x="0" y="1"/>
          <a:ext cx="8229600" cy="11429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0" kern="1200" dirty="0" smtClean="0"/>
            <a:t>1.4 Writing data…</a:t>
          </a:r>
          <a:endParaRPr lang="en-US" sz="3600" b="0" kern="1200" dirty="0"/>
        </a:p>
      </dsp:txBody>
      <dsp:txXfrm>
        <a:off x="0" y="1"/>
        <a:ext cx="8229600" cy="1142996"/>
      </dsp:txXfrm>
    </dsp:sp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B6DAC4-CCEA-41D0-BAC1-7DBCE2B15E9B}">
      <dsp:nvSpPr>
        <dsp:cNvPr id="0" name=""/>
        <dsp:cNvSpPr/>
      </dsp:nvSpPr>
      <dsp:spPr>
        <a:xfrm>
          <a:off x="0" y="1"/>
          <a:ext cx="8229600" cy="11429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0" kern="1200" dirty="0" smtClean="0"/>
            <a:t>1.4 Writing data…</a:t>
          </a:r>
          <a:endParaRPr lang="en-US" sz="3600" b="0" kern="1200" dirty="0"/>
        </a:p>
      </dsp:txBody>
      <dsp:txXfrm>
        <a:off x="0" y="1"/>
        <a:ext cx="8229600" cy="1142996"/>
      </dsp:txXfrm>
    </dsp:sp>
  </dsp:spTree>
</dsp:drawing>
</file>

<file path=ppt/diagrams/drawing1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B6DAC4-CCEA-41D0-BAC1-7DBCE2B15E9B}">
      <dsp:nvSpPr>
        <dsp:cNvPr id="0" name=""/>
        <dsp:cNvSpPr/>
      </dsp:nvSpPr>
      <dsp:spPr>
        <a:xfrm>
          <a:off x="0" y="1"/>
          <a:ext cx="8229600" cy="11429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0" kern="1200" dirty="0" smtClean="0"/>
            <a:t>1.5 Example</a:t>
          </a:r>
          <a:endParaRPr lang="en-US" sz="3600" b="0" kern="1200" dirty="0"/>
        </a:p>
      </dsp:txBody>
      <dsp:txXfrm>
        <a:off x="0" y="1"/>
        <a:ext cx="8229600" cy="1142996"/>
      </dsp:txXfrm>
    </dsp:sp>
  </dsp:spTree>
</dsp:drawing>
</file>

<file path=ppt/diagrams/drawing1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B6DAC4-CCEA-41D0-BAC1-7DBCE2B15E9B}">
      <dsp:nvSpPr>
        <dsp:cNvPr id="0" name=""/>
        <dsp:cNvSpPr/>
      </dsp:nvSpPr>
      <dsp:spPr>
        <a:xfrm>
          <a:off x="0" y="1"/>
          <a:ext cx="8229600" cy="11429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0" kern="1200" dirty="0" smtClean="0"/>
            <a:t>1.5 Example…</a:t>
          </a:r>
          <a:endParaRPr lang="en-US" sz="3600" b="0" kern="1200" dirty="0"/>
        </a:p>
      </dsp:txBody>
      <dsp:txXfrm>
        <a:off x="0" y="1"/>
        <a:ext cx="8229600" cy="1142996"/>
      </dsp:txXfrm>
    </dsp:sp>
  </dsp:spTree>
</dsp:drawing>
</file>

<file path=ppt/diagrams/drawing1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B6DAC4-CCEA-41D0-BAC1-7DBCE2B15E9B}">
      <dsp:nvSpPr>
        <dsp:cNvPr id="0" name=""/>
        <dsp:cNvSpPr/>
      </dsp:nvSpPr>
      <dsp:spPr>
        <a:xfrm>
          <a:off x="0" y="1"/>
          <a:ext cx="8229600" cy="11429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0" kern="1200" dirty="0" smtClean="0"/>
            <a:t>1.5 Example…</a:t>
          </a:r>
          <a:endParaRPr lang="en-US" sz="3600" b="0" kern="1200" dirty="0"/>
        </a:p>
      </dsp:txBody>
      <dsp:txXfrm>
        <a:off x="0" y="1"/>
        <a:ext cx="8229600" cy="1142996"/>
      </dsp:txXfrm>
    </dsp:sp>
  </dsp:spTree>
</dsp:drawing>
</file>

<file path=ppt/diagrams/drawing1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B6DAC4-CCEA-41D0-BAC1-7DBCE2B15E9B}">
      <dsp:nvSpPr>
        <dsp:cNvPr id="0" name=""/>
        <dsp:cNvSpPr/>
      </dsp:nvSpPr>
      <dsp:spPr>
        <a:xfrm>
          <a:off x="0" y="1"/>
          <a:ext cx="8229600" cy="11429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0" kern="1200" dirty="0" smtClean="0"/>
            <a:t>1.5 Example…</a:t>
          </a:r>
          <a:endParaRPr lang="en-US" sz="3600" b="0" kern="1200" dirty="0"/>
        </a:p>
      </dsp:txBody>
      <dsp:txXfrm>
        <a:off x="0" y="1"/>
        <a:ext cx="8229600" cy="1142996"/>
      </dsp:txXfrm>
    </dsp:sp>
  </dsp:spTree>
</dsp:drawing>
</file>

<file path=ppt/diagrams/drawing1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05CA9A5-B9A3-4227-BA47-0F801AFC067A}">
      <dsp:nvSpPr>
        <dsp:cNvPr id="0" name=""/>
        <dsp:cNvSpPr/>
      </dsp:nvSpPr>
      <dsp:spPr>
        <a:xfrm>
          <a:off x="0" y="14287"/>
          <a:ext cx="8229600" cy="11144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l" defTabSz="1733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b="1" kern="1200" dirty="0" smtClean="0"/>
            <a:t>2. CONNECTIONS: User login </a:t>
          </a:r>
          <a:endParaRPr lang="en-US" sz="3900" b="1" kern="1200" dirty="0"/>
        </a:p>
      </dsp:txBody>
      <dsp:txXfrm>
        <a:off x="0" y="14287"/>
        <a:ext cx="8229600" cy="1114425"/>
      </dsp:txXfrm>
    </dsp:sp>
  </dsp:spTree>
</dsp:drawing>
</file>

<file path=ppt/diagrams/drawing2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3F262B9-A97C-4A0F-B8CB-A8F12CD1BBE7}">
      <dsp:nvSpPr>
        <dsp:cNvPr id="0" name=""/>
        <dsp:cNvSpPr/>
      </dsp:nvSpPr>
      <dsp:spPr>
        <a:xfrm>
          <a:off x="0" y="0"/>
          <a:ext cx="8229600" cy="11429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1" kern="1200" dirty="0" smtClean="0"/>
            <a:t>2.1 CONNECTIONS: User login form</a:t>
          </a:r>
          <a:endParaRPr lang="en-US" sz="3100" b="1" kern="1200" dirty="0"/>
        </a:p>
      </dsp:txBody>
      <dsp:txXfrm>
        <a:off x="0" y="0"/>
        <a:ext cx="8229600" cy="1142999"/>
      </dsp:txXfrm>
    </dsp:sp>
  </dsp:spTree>
</dsp:drawing>
</file>

<file path=ppt/diagrams/drawing2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B6DAC4-CCEA-41D0-BAC1-7DBCE2B15E9B}">
      <dsp:nvSpPr>
        <dsp:cNvPr id="0" name=""/>
        <dsp:cNvSpPr/>
      </dsp:nvSpPr>
      <dsp:spPr>
        <a:xfrm>
          <a:off x="0" y="1"/>
          <a:ext cx="8229600" cy="11429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0" kern="1200" dirty="0" smtClean="0"/>
            <a:t>2.2 CONNECTIONS: database connection</a:t>
          </a:r>
          <a:endParaRPr lang="en-US" sz="3600" b="0" kern="1200" dirty="0"/>
        </a:p>
      </dsp:txBody>
      <dsp:txXfrm>
        <a:off x="0" y="1"/>
        <a:ext cx="8229600" cy="1142996"/>
      </dsp:txXfrm>
    </dsp:sp>
  </dsp:spTree>
</dsp:drawing>
</file>

<file path=ppt/diagrams/drawing2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B6DAC4-CCEA-41D0-BAC1-7DBCE2B15E9B}">
      <dsp:nvSpPr>
        <dsp:cNvPr id="0" name=""/>
        <dsp:cNvSpPr/>
      </dsp:nvSpPr>
      <dsp:spPr>
        <a:xfrm>
          <a:off x="0" y="1"/>
          <a:ext cx="8229600" cy="11429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0" kern="1200" dirty="0" smtClean="0"/>
            <a:t>2.3 CONNECTIONS: Retrieve user’s input</a:t>
          </a:r>
          <a:endParaRPr lang="en-US" sz="3600" b="0" kern="1200" dirty="0"/>
        </a:p>
      </dsp:txBody>
      <dsp:txXfrm>
        <a:off x="0" y="1"/>
        <a:ext cx="8229600" cy="1142996"/>
      </dsp:txXfrm>
    </dsp:sp>
  </dsp:spTree>
</dsp:drawing>
</file>

<file path=ppt/diagrams/drawing2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B6DAC4-CCEA-41D0-BAC1-7DBCE2B15E9B}">
      <dsp:nvSpPr>
        <dsp:cNvPr id="0" name=""/>
        <dsp:cNvSpPr/>
      </dsp:nvSpPr>
      <dsp:spPr>
        <a:xfrm>
          <a:off x="0" y="1"/>
          <a:ext cx="8229600" cy="11429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0" kern="1200" dirty="0" smtClean="0"/>
            <a:t>2.4 CONNECTIONS: Select record</a:t>
          </a:r>
          <a:endParaRPr lang="en-US" sz="3600" b="0" kern="1200" dirty="0"/>
        </a:p>
      </dsp:txBody>
      <dsp:txXfrm>
        <a:off x="0" y="1"/>
        <a:ext cx="8229600" cy="1142996"/>
      </dsp:txXfrm>
    </dsp:sp>
  </dsp:spTree>
</dsp:drawing>
</file>

<file path=ppt/diagrams/drawing2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B6DAC4-CCEA-41D0-BAC1-7DBCE2B15E9B}">
      <dsp:nvSpPr>
        <dsp:cNvPr id="0" name=""/>
        <dsp:cNvSpPr/>
      </dsp:nvSpPr>
      <dsp:spPr>
        <a:xfrm>
          <a:off x="0" y="1"/>
          <a:ext cx="8229600" cy="11429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0" kern="1200" dirty="0" smtClean="0"/>
            <a:t>2.5 CONNECTIONS: Redirect</a:t>
          </a:r>
          <a:endParaRPr lang="en-US" sz="3600" b="0" kern="1200" dirty="0"/>
        </a:p>
      </dsp:txBody>
      <dsp:txXfrm>
        <a:off x="0" y="1"/>
        <a:ext cx="8229600" cy="1142996"/>
      </dsp:txXfrm>
    </dsp:sp>
  </dsp:spTree>
</dsp:drawing>
</file>

<file path=ppt/diagrams/drawing2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153BFAC-5B1F-4EC8-B9D2-BEF53572B9FC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smtClean="0"/>
            <a:t>2.6 CONNECTIONS: user page</a:t>
          </a:r>
          <a:endParaRPr lang="en-US" sz="4700" kern="1200"/>
        </a:p>
      </dsp:txBody>
      <dsp:txXfrm>
        <a:off x="0" y="7852"/>
        <a:ext cx="8229600" cy="1127295"/>
      </dsp:txXfrm>
    </dsp:sp>
  </dsp:spTree>
</dsp:drawing>
</file>

<file path=ppt/diagrams/drawing2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153BFAC-5B1F-4EC8-B9D2-BEF53572B9FC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 smtClean="0"/>
            <a:t>2.6 CONNECTIONS: user page…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2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D55E89D-CE7B-4A90-8D3E-0811C4F70E2A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Summary</a:t>
          </a:r>
          <a:endParaRPr lang="en-US" sz="4700" b="1" kern="1200"/>
        </a:p>
      </dsp:txBody>
      <dsp:txXfrm>
        <a:off x="0" y="7852"/>
        <a:ext cx="8229600" cy="1127295"/>
      </dsp:txXfrm>
    </dsp:sp>
  </dsp:spTree>
</dsp:drawing>
</file>

<file path=ppt/diagrams/drawing2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D55E89D-CE7B-4A90-8D3E-0811C4F70E2A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References</a:t>
          </a:r>
          <a:r>
            <a:rPr lang="en-US" sz="4700" b="1" kern="1200" dirty="0" smtClean="0"/>
            <a:t>		</a:t>
          </a:r>
          <a:endParaRPr lang="en-US" sz="4700" b="1" kern="1200" dirty="0"/>
        </a:p>
      </dsp:txBody>
      <dsp:txXfrm>
        <a:off x="0" y="7852"/>
        <a:ext cx="8229600" cy="11272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693511-4BA4-4AE3-B9A1-877A42989845}" type="datetimeFigureOut">
              <a:rPr lang="en-US" smtClean="0"/>
              <a:pPr/>
              <a:t>7/8/2014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Department of Computer Science, CIIT Islamabad.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C1F96-995C-4FD4-BECB-5560797BC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545969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FA685B-0056-46C4-AE8C-ACCDB1ADE2D0}" type="datetimeFigureOut">
              <a:rPr lang="en-US" smtClean="0"/>
              <a:pPr/>
              <a:t>7/8/2014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Department of Computer Science, CIIT Islamabad.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1E562A-E328-4735-ADD3-C96F1B8E0A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94689432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0B7C0-5458-4854-963A-FB44F7C4BF46}" type="datetime1">
              <a:rPr lang="en-US" smtClean="0"/>
              <a:pPr/>
              <a:t>7/8/2014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BBAE9-9EAE-4327-AB52-B822AE31EFB1}" type="datetime1">
              <a:rPr lang="en-US" smtClean="0"/>
              <a:pPr/>
              <a:t>7/8/2014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F15E1-DB4D-4EA5-A3E5-E4C85BA83E1D}" type="datetime1">
              <a:rPr lang="en-US" smtClean="0"/>
              <a:pPr/>
              <a:t>7/8/2014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D2D54-9235-42E9-8A5E-C6B8296BAB41}" type="datetime1">
              <a:rPr lang="en-US" smtClean="0"/>
              <a:pPr/>
              <a:t>7/8/2014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A4C5B-6CA4-4EC2-BBB5-CBA2C8414B8C}" type="datetime1">
              <a:rPr lang="en-US" smtClean="0"/>
              <a:pPr/>
              <a:t>7/8/2014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3BD5D-7BEA-4331-AA98-4A889C336B8F}" type="datetime1">
              <a:rPr lang="en-US" smtClean="0"/>
              <a:pPr/>
              <a:t>7/8/2014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40F83-1D37-4589-B5BB-D1201B1EF874}" type="datetime1">
              <a:rPr lang="en-US" smtClean="0"/>
              <a:pPr/>
              <a:t>7/8/2014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8F921-9606-45D4-9DF4-13FD1AE1344A}" type="datetime1">
              <a:rPr lang="en-US" smtClean="0"/>
              <a:pPr/>
              <a:t>7/8/2014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B76CD-92C0-460F-B5DA-5A536357CA9D}" type="datetime1">
              <a:rPr lang="en-US" smtClean="0"/>
              <a:pPr/>
              <a:t>7/8/2014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5002-6708-4B6F-9EC5-6942635BC552}" type="datetime1">
              <a:rPr lang="en-US" smtClean="0"/>
              <a:pPr/>
              <a:t>7/8/2014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C31DA-DD9C-4336-B2E7-6260B303B070}" type="datetime1">
              <a:rPr lang="en-US" smtClean="0"/>
              <a:pPr/>
              <a:t>7/8/2014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E8497A-6CF6-40DC-A0A1-27C4975BA79C}" type="datetime1">
              <a:rPr lang="en-US" smtClean="0"/>
              <a:pPr/>
              <a:t>7/8/2014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15.xml"/><Relationship Id="rId7" Type="http://schemas.openxmlformats.org/officeDocument/2006/relationships/image" Target="../media/image1.png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10" Type="http://schemas.openxmlformats.org/officeDocument/2006/relationships/image" Target="../media/image4.png"/><Relationship Id="rId4" Type="http://schemas.openxmlformats.org/officeDocument/2006/relationships/diagramQuickStyle" Target="../diagrams/quickStyle15.xml"/><Relationship Id="rId9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16.xml"/><Relationship Id="rId7" Type="http://schemas.openxmlformats.org/officeDocument/2006/relationships/image" Target="../media/image5.png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Layout" Target="../diagrams/layout17.xml"/><Relationship Id="rId7" Type="http://schemas.openxmlformats.org/officeDocument/2006/relationships/image" Target="../media/image7.png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Relationship Id="rId9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Layout" Target="../diagrams/layout18.xml"/><Relationship Id="rId7" Type="http://schemas.openxmlformats.org/officeDocument/2006/relationships/image" Target="../media/image10.png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7" Type="http://schemas.openxmlformats.org/officeDocument/2006/relationships/image" Target="../media/image12.png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7" Type="http://schemas.openxmlformats.org/officeDocument/2006/relationships/image" Target="../media/image13.png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7" Type="http://schemas.openxmlformats.org/officeDocument/2006/relationships/image" Target="../media/image14.png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7" Type="http://schemas.openxmlformats.org/officeDocument/2006/relationships/image" Target="../media/image15.png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diagramLayout" Target="../diagrams/layout24.xml"/><Relationship Id="rId7" Type="http://schemas.openxmlformats.org/officeDocument/2006/relationships/image" Target="../media/image16.png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7" Type="http://schemas.openxmlformats.org/officeDocument/2006/relationships/image" Target="../media/image18.png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diagramLayout" Target="../diagrams/layout26.xml"/><Relationship Id="rId7" Type="http://schemas.openxmlformats.org/officeDocument/2006/relationships/image" Target="../media/image19.png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xmlns="" val="2986140669"/>
              </p:ext>
            </p:extLst>
          </p:nvPr>
        </p:nvGraphicFramePr>
        <p:xfrm>
          <a:off x="685800" y="2130425"/>
          <a:ext cx="7772400" cy="1470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964195859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Calibri" pitchFamily="34" charset="0"/>
                <a:cs typeface="Calibri" pitchFamily="34" charset="0"/>
              </a:rPr>
              <a:t>FI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LES super global variable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File uploading in PHP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Storing reference of uploaded file in database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CONNECTIONS: user registration with file upload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21050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3342513209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Retrieving data from MySQL using PHP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CONNECTIONS: login functionality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82690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1365427628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Connection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with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database</a:t>
            </a:r>
            <a:endParaRPr lang="en-US" b="1" dirty="0">
              <a:latin typeface="Calibri" pitchFamily="34" charset="0"/>
              <a:cs typeface="Calibri" pitchFamily="34" charset="0"/>
            </a:endParaRP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Execute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Select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SQL command</a:t>
            </a:r>
            <a:endParaRPr lang="en-US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Make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display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structure</a:t>
            </a:r>
          </a:p>
          <a:p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Write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data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96910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20398160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&lt;?</a:t>
            </a: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php</a:t>
            </a:r>
            <a:endParaRPr lang="en-US" b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mysql_connect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“</a:t>
            </a: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localhost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”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,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”root”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,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””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) or die(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“Error in connection”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);</a:t>
            </a:r>
          </a:p>
          <a:p>
            <a:pPr marL="0" indent="0">
              <a:buNone/>
            </a:pPr>
            <a:r>
              <a:rPr lang="en-US" b="1" dirty="0" err="1">
                <a:latin typeface="Calibri" pitchFamily="34" charset="0"/>
                <a:cs typeface="Calibri" pitchFamily="34" charset="0"/>
              </a:rPr>
              <a:t>m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ysql_select_db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“</a:t>
            </a: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testdatabase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”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) or die(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“Error in Selection”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);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?&gt;</a:t>
            </a:r>
            <a:endParaRPr lang="en-US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9906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04073820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SELECT command in SQL:</a:t>
            </a:r>
          </a:p>
          <a:p>
            <a:pPr marL="400050" lvl="1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SELECT</a:t>
            </a:r>
            <a:r>
              <a:rPr lang="en-US" b="1" dirty="0" smtClean="0"/>
              <a:t> column-name</a:t>
            </a:r>
          </a:p>
          <a:p>
            <a:pPr marL="400050" lvl="1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FROM</a:t>
            </a:r>
            <a:r>
              <a:rPr lang="en-US" b="1" dirty="0" smtClean="0"/>
              <a:t> table-name</a:t>
            </a:r>
          </a:p>
          <a:p>
            <a:pPr marL="400050" lvl="1" indent="0">
              <a:buNone/>
            </a:pPr>
            <a:r>
              <a:rPr lang="en-US" b="1" dirty="0" smtClean="0"/>
              <a:t>SELECT </a:t>
            </a:r>
            <a:r>
              <a:rPr lang="en-US" b="1" dirty="0" err="1" smtClean="0">
                <a:solidFill>
                  <a:srgbClr val="FF0000"/>
                </a:solidFill>
              </a:rPr>
              <a:t>user_Name</a:t>
            </a:r>
            <a:endParaRPr lang="en-US" b="1" dirty="0" smtClean="0">
              <a:solidFill>
                <a:srgbClr val="FF0000"/>
              </a:solidFill>
            </a:endParaRPr>
          </a:p>
          <a:p>
            <a:pPr marL="400050" lvl="1" indent="0">
              <a:buNone/>
            </a:pPr>
            <a:r>
              <a:rPr lang="en-US" b="1" dirty="0" smtClean="0"/>
              <a:t>FROM </a:t>
            </a:r>
            <a:r>
              <a:rPr lang="en-US" b="1" dirty="0" smtClean="0">
                <a:solidFill>
                  <a:srgbClr val="FF0000"/>
                </a:solidFill>
              </a:rPr>
              <a:t>users</a:t>
            </a:r>
          </a:p>
          <a:p>
            <a:pPr marL="400050" lvl="1" indent="0">
              <a:buNone/>
            </a:pPr>
            <a:r>
              <a:rPr lang="en-US" b="1" dirty="0"/>
              <a:t>SELECT </a:t>
            </a:r>
            <a:r>
              <a:rPr lang="en-US" b="1" dirty="0" smtClean="0">
                <a:solidFill>
                  <a:srgbClr val="FF0000"/>
                </a:solidFill>
              </a:rPr>
              <a:t>*</a:t>
            </a:r>
            <a:endParaRPr lang="en-US" b="1" dirty="0">
              <a:solidFill>
                <a:srgbClr val="FF0000"/>
              </a:solidFill>
            </a:endParaRPr>
          </a:p>
          <a:p>
            <a:pPr marL="400050" lvl="1" indent="0">
              <a:buNone/>
            </a:pPr>
            <a:r>
              <a:rPr lang="en-US" b="1" dirty="0"/>
              <a:t>FROM </a:t>
            </a:r>
            <a:r>
              <a:rPr lang="en-US" b="1" dirty="0">
                <a:solidFill>
                  <a:srgbClr val="FF0000"/>
                </a:solidFill>
              </a:rPr>
              <a:t>users</a:t>
            </a:r>
          </a:p>
          <a:p>
            <a:pPr marL="400050" lvl="1" indent="0">
              <a:buNone/>
            </a:pP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350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4090327705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Condition selection:</a:t>
            </a:r>
          </a:p>
          <a:p>
            <a:pPr marL="400050" lvl="1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SELECT</a:t>
            </a:r>
            <a:r>
              <a:rPr lang="en-US" b="1" dirty="0" smtClean="0"/>
              <a:t> column-name</a:t>
            </a:r>
          </a:p>
          <a:p>
            <a:pPr marL="400050" lvl="1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FROM</a:t>
            </a:r>
            <a:r>
              <a:rPr lang="en-US" b="1" dirty="0" smtClean="0"/>
              <a:t>  table-name</a:t>
            </a:r>
          </a:p>
          <a:p>
            <a:pPr marL="400050" lvl="1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WHERE</a:t>
            </a:r>
            <a:r>
              <a:rPr lang="en-US" b="1" dirty="0" smtClean="0"/>
              <a:t> condition</a:t>
            </a:r>
          </a:p>
          <a:p>
            <a:pPr marL="400050" lvl="1" indent="0">
              <a:buNone/>
            </a:pPr>
            <a:r>
              <a:rPr lang="en-US" b="1" dirty="0"/>
              <a:t>SELECT </a:t>
            </a:r>
            <a:r>
              <a:rPr lang="en-US" b="1" dirty="0">
                <a:solidFill>
                  <a:srgbClr val="FF0000"/>
                </a:solidFill>
              </a:rPr>
              <a:t>*</a:t>
            </a:r>
          </a:p>
          <a:p>
            <a:pPr marL="400050" lvl="1" indent="0">
              <a:buNone/>
            </a:pPr>
            <a:r>
              <a:rPr lang="en-US" b="1" dirty="0"/>
              <a:t>FROM  </a:t>
            </a:r>
            <a:r>
              <a:rPr lang="en-US" b="1" dirty="0">
                <a:solidFill>
                  <a:srgbClr val="FF0000"/>
                </a:solidFill>
              </a:rPr>
              <a:t>users</a:t>
            </a:r>
          </a:p>
          <a:p>
            <a:pPr marL="400050" lvl="1" indent="0">
              <a:buNone/>
            </a:pPr>
            <a:r>
              <a:rPr lang="en-US" b="1" dirty="0"/>
              <a:t>WHERE </a:t>
            </a:r>
            <a:r>
              <a:rPr lang="en-US" b="1" dirty="0" err="1">
                <a:solidFill>
                  <a:srgbClr val="FF0000"/>
                </a:solidFill>
              </a:rPr>
              <a:t>user_Id</a:t>
            </a:r>
            <a:r>
              <a:rPr lang="en-US" b="1" dirty="0">
                <a:solidFill>
                  <a:srgbClr val="FF0000"/>
                </a:solidFill>
              </a:rPr>
              <a:t>&gt;4</a:t>
            </a:r>
          </a:p>
          <a:p>
            <a:pPr marL="400050" lvl="1" indent="0">
              <a:buNone/>
            </a:pPr>
            <a:endParaRPr lang="en-US" b="1" dirty="0"/>
          </a:p>
          <a:p>
            <a:pPr marL="400050" lvl="1" indent="0">
              <a:buNone/>
            </a:pP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1121774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1666580037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&lt;?</a:t>
            </a:r>
            <a:r>
              <a:rPr lang="en-US" b="1" dirty="0" err="1" smtClean="0">
                <a:solidFill>
                  <a:srgbClr val="FF0000"/>
                </a:solidFill>
              </a:rPr>
              <a:t>php</a:t>
            </a:r>
            <a:endParaRPr lang="en-US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i</a:t>
            </a:r>
            <a:r>
              <a:rPr lang="en-US" b="1" dirty="0" smtClean="0">
                <a:solidFill>
                  <a:srgbClr val="FF0000"/>
                </a:solidFill>
              </a:rPr>
              <a:t>nclude(‘</a:t>
            </a:r>
            <a:r>
              <a:rPr lang="en-US" b="1" dirty="0" err="1" smtClean="0">
                <a:solidFill>
                  <a:srgbClr val="FF0000"/>
                </a:solidFill>
              </a:rPr>
              <a:t>connection.php</a:t>
            </a:r>
            <a:r>
              <a:rPr lang="en-US" b="1" dirty="0" smtClean="0">
                <a:solidFill>
                  <a:srgbClr val="FF0000"/>
                </a:solidFill>
              </a:rPr>
              <a:t>’);</a:t>
            </a:r>
          </a:p>
          <a:p>
            <a:pPr marL="0" indent="0">
              <a:buNone/>
            </a:pPr>
            <a:r>
              <a:rPr lang="en-US" b="1" dirty="0" smtClean="0"/>
              <a:t>$</a:t>
            </a:r>
            <a:r>
              <a:rPr lang="en-US" b="1" dirty="0" err="1" smtClean="0"/>
              <a:t>sql</a:t>
            </a:r>
            <a:r>
              <a:rPr lang="en-US" b="1" dirty="0" smtClean="0"/>
              <a:t> = ‘</a:t>
            </a:r>
            <a:r>
              <a:rPr lang="en-US" b="1" dirty="0" smtClean="0">
                <a:solidFill>
                  <a:srgbClr val="FF0000"/>
                </a:solidFill>
              </a:rPr>
              <a:t>select * from users</a:t>
            </a:r>
            <a:r>
              <a:rPr lang="en-US" b="1" dirty="0" smtClean="0"/>
              <a:t>’;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$result </a:t>
            </a:r>
            <a:r>
              <a:rPr lang="en-US" b="1" dirty="0" smtClean="0"/>
              <a:t>= </a:t>
            </a:r>
            <a:r>
              <a:rPr lang="en-US" b="1" dirty="0" err="1" smtClean="0"/>
              <a:t>mysql_query</a:t>
            </a:r>
            <a:r>
              <a:rPr lang="en-US" b="1" dirty="0" smtClean="0"/>
              <a:t>($</a:t>
            </a:r>
            <a:r>
              <a:rPr lang="en-US" b="1" dirty="0" err="1" smtClean="0"/>
              <a:t>sql</a:t>
            </a:r>
            <a:r>
              <a:rPr lang="en-US" b="1" dirty="0" smtClean="0"/>
              <a:t>);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?&gt;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31978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749024624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Counting rows</a:t>
            </a:r>
            <a:r>
              <a:rPr lang="en-US" b="1" dirty="0" smtClean="0"/>
              <a:t>:</a:t>
            </a:r>
          </a:p>
          <a:p>
            <a:pPr lvl="1"/>
            <a:r>
              <a:rPr lang="en-US" b="1" dirty="0" err="1"/>
              <a:t>m</a:t>
            </a:r>
            <a:r>
              <a:rPr lang="en-US" b="1" dirty="0" err="1" smtClean="0"/>
              <a:t>ysql_num_rows</a:t>
            </a:r>
            <a:r>
              <a:rPr lang="en-US" b="1" dirty="0" smtClean="0"/>
              <a:t>(variable);</a:t>
            </a:r>
            <a:endParaRPr lang="en-US" b="1" dirty="0"/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&lt;?</a:t>
            </a:r>
            <a:r>
              <a:rPr lang="en-US" b="1" dirty="0" err="1" smtClean="0">
                <a:solidFill>
                  <a:srgbClr val="FF0000"/>
                </a:solidFill>
              </a:rPr>
              <a:t>php</a:t>
            </a:r>
            <a:endParaRPr lang="en-US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i</a:t>
            </a:r>
            <a:r>
              <a:rPr lang="en-US" b="1" dirty="0" smtClean="0">
                <a:solidFill>
                  <a:srgbClr val="FF0000"/>
                </a:solidFill>
              </a:rPr>
              <a:t>nclude(‘</a:t>
            </a:r>
            <a:r>
              <a:rPr lang="en-US" b="1" dirty="0" err="1" smtClean="0">
                <a:solidFill>
                  <a:srgbClr val="FF0000"/>
                </a:solidFill>
              </a:rPr>
              <a:t>connection.php</a:t>
            </a:r>
            <a:r>
              <a:rPr lang="en-US" b="1" dirty="0" smtClean="0">
                <a:solidFill>
                  <a:srgbClr val="FF0000"/>
                </a:solidFill>
              </a:rPr>
              <a:t>’);</a:t>
            </a:r>
          </a:p>
          <a:p>
            <a:pPr marL="0" indent="0">
              <a:buNone/>
            </a:pPr>
            <a:r>
              <a:rPr lang="en-US" b="1" dirty="0" smtClean="0"/>
              <a:t>$</a:t>
            </a:r>
            <a:r>
              <a:rPr lang="en-US" b="1" dirty="0" err="1" smtClean="0"/>
              <a:t>sql</a:t>
            </a:r>
            <a:r>
              <a:rPr lang="en-US" b="1" dirty="0" smtClean="0"/>
              <a:t> = ‘</a:t>
            </a:r>
            <a:r>
              <a:rPr lang="en-US" b="1" dirty="0" smtClean="0">
                <a:solidFill>
                  <a:srgbClr val="FF0000"/>
                </a:solidFill>
              </a:rPr>
              <a:t>select * from users</a:t>
            </a:r>
            <a:r>
              <a:rPr lang="en-US" b="1" dirty="0" smtClean="0"/>
              <a:t>’;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$result </a:t>
            </a:r>
            <a:r>
              <a:rPr lang="en-US" b="1" dirty="0" smtClean="0"/>
              <a:t>= </a:t>
            </a:r>
            <a:r>
              <a:rPr lang="en-US" b="1" dirty="0" err="1" smtClean="0"/>
              <a:t>mysql_query</a:t>
            </a:r>
            <a:r>
              <a:rPr lang="en-US" b="1" dirty="0" smtClean="0"/>
              <a:t>($</a:t>
            </a:r>
            <a:r>
              <a:rPr lang="en-US" b="1" dirty="0" err="1" smtClean="0"/>
              <a:t>sql</a:t>
            </a:r>
            <a:r>
              <a:rPr lang="en-US" b="1" dirty="0" smtClean="0"/>
              <a:t>);</a:t>
            </a:r>
          </a:p>
          <a:p>
            <a:pPr marL="0" indent="0">
              <a:buNone/>
            </a:pPr>
            <a:r>
              <a:rPr lang="en-US" b="1" dirty="0" smtClean="0"/>
              <a:t>$users = </a:t>
            </a:r>
            <a:r>
              <a:rPr lang="en-US" b="1" dirty="0" err="1" smtClean="0"/>
              <a:t>mysql_num_rows</a:t>
            </a:r>
            <a:r>
              <a:rPr lang="en-US" b="1" dirty="0" smtClean="0"/>
              <a:t>($result);</a:t>
            </a:r>
          </a:p>
          <a:p>
            <a:pPr marL="0" indent="0">
              <a:buNone/>
            </a:pPr>
            <a:r>
              <a:rPr lang="en-US" b="1" dirty="0"/>
              <a:t>e</a:t>
            </a:r>
            <a:r>
              <a:rPr lang="en-US" b="1" dirty="0" smtClean="0"/>
              <a:t>cho “There are total ”. $users .”users found”;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?&gt;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0785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673945635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&lt;table border=‘1’&gt;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&lt;</a:t>
            </a:r>
            <a:r>
              <a:rPr lang="en-US" b="1" dirty="0" err="1" smtClean="0">
                <a:solidFill>
                  <a:srgbClr val="FF0000"/>
                </a:solidFill>
              </a:rPr>
              <a:t>tr</a:t>
            </a:r>
            <a:r>
              <a:rPr lang="en-US" b="1" dirty="0" smtClean="0">
                <a:solidFill>
                  <a:srgbClr val="FF0000"/>
                </a:solidFill>
              </a:rPr>
              <a:t>&gt;</a:t>
            </a:r>
          </a:p>
          <a:p>
            <a:pPr marL="0" indent="0">
              <a:buNone/>
            </a:pPr>
            <a:r>
              <a:rPr lang="en-US" b="1" dirty="0" smtClean="0"/>
              <a:t>&lt;</a:t>
            </a:r>
            <a:r>
              <a:rPr lang="en-US" b="1" dirty="0" err="1" smtClean="0"/>
              <a:t>th</a:t>
            </a:r>
            <a:r>
              <a:rPr lang="en-US" b="1" dirty="0" smtClean="0"/>
              <a:t>&gt; User Name&lt;/</a:t>
            </a:r>
            <a:r>
              <a:rPr lang="en-US" b="1" dirty="0" err="1" smtClean="0"/>
              <a:t>th</a:t>
            </a:r>
            <a:r>
              <a:rPr lang="en-US" b="1" dirty="0" smtClean="0"/>
              <a:t>&gt;</a:t>
            </a:r>
          </a:p>
          <a:p>
            <a:pPr marL="0" indent="0">
              <a:buNone/>
            </a:pPr>
            <a:r>
              <a:rPr lang="en-US" b="1" dirty="0"/>
              <a:t>&lt;</a:t>
            </a:r>
            <a:r>
              <a:rPr lang="en-US" b="1" dirty="0" err="1"/>
              <a:t>th</a:t>
            </a:r>
            <a:r>
              <a:rPr lang="en-US" b="1" dirty="0"/>
              <a:t>&gt; User </a:t>
            </a:r>
            <a:r>
              <a:rPr lang="en-US" b="1" dirty="0" smtClean="0"/>
              <a:t>Email&lt;/</a:t>
            </a:r>
            <a:r>
              <a:rPr lang="en-US" b="1" dirty="0" err="1"/>
              <a:t>th</a:t>
            </a:r>
            <a:r>
              <a:rPr lang="en-US" b="1" dirty="0"/>
              <a:t>&gt;</a:t>
            </a:r>
          </a:p>
          <a:p>
            <a:pPr marL="0" indent="0">
              <a:buNone/>
            </a:pPr>
            <a:r>
              <a:rPr lang="en-US" b="1" dirty="0"/>
              <a:t>&lt;</a:t>
            </a:r>
            <a:r>
              <a:rPr lang="en-US" b="1" dirty="0" err="1"/>
              <a:t>th</a:t>
            </a:r>
            <a:r>
              <a:rPr lang="en-US" b="1" dirty="0"/>
              <a:t>&gt; User </a:t>
            </a:r>
            <a:r>
              <a:rPr lang="en-US" b="1" dirty="0" smtClean="0"/>
              <a:t>Password&lt;/</a:t>
            </a:r>
            <a:r>
              <a:rPr lang="en-US" b="1" dirty="0" err="1"/>
              <a:t>th</a:t>
            </a:r>
            <a:r>
              <a:rPr lang="en-US" b="1" dirty="0"/>
              <a:t>&gt;</a:t>
            </a:r>
          </a:p>
          <a:p>
            <a:pPr marL="0" indent="0">
              <a:buNone/>
            </a:pPr>
            <a:r>
              <a:rPr lang="en-US" b="1" dirty="0"/>
              <a:t>&lt;</a:t>
            </a:r>
            <a:r>
              <a:rPr lang="en-US" b="1" dirty="0" err="1"/>
              <a:t>th</a:t>
            </a:r>
            <a:r>
              <a:rPr lang="en-US" b="1" dirty="0"/>
              <a:t>&gt; User </a:t>
            </a:r>
            <a:r>
              <a:rPr lang="en-US" b="1" dirty="0" smtClean="0"/>
              <a:t>Picture&lt;/</a:t>
            </a:r>
            <a:r>
              <a:rPr lang="en-US" b="1" dirty="0" err="1"/>
              <a:t>th</a:t>
            </a:r>
            <a:r>
              <a:rPr lang="en-US" b="1" dirty="0"/>
              <a:t>&gt;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&lt;/</a:t>
            </a:r>
            <a:r>
              <a:rPr lang="en-US" b="1" dirty="0" err="1" smtClean="0">
                <a:solidFill>
                  <a:srgbClr val="FF0000"/>
                </a:solidFill>
              </a:rPr>
              <a:t>tr</a:t>
            </a:r>
            <a:r>
              <a:rPr lang="en-US" b="1" dirty="0" smtClean="0">
                <a:solidFill>
                  <a:srgbClr val="FF0000"/>
                </a:solidFill>
              </a:rPr>
              <a:t>&gt;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&lt;</a:t>
            </a:r>
            <a:r>
              <a:rPr lang="en-US" b="1" dirty="0" err="1">
                <a:solidFill>
                  <a:srgbClr val="FF0000"/>
                </a:solidFill>
              </a:rPr>
              <a:t>tr</a:t>
            </a:r>
            <a:r>
              <a:rPr lang="en-US" b="1" dirty="0">
                <a:solidFill>
                  <a:srgbClr val="FF0000"/>
                </a:solidFill>
              </a:rPr>
              <a:t>&gt;</a:t>
            </a:r>
          </a:p>
          <a:p>
            <a:pPr marL="0" indent="0">
              <a:buNone/>
            </a:pPr>
            <a:r>
              <a:rPr lang="en-US" b="1" dirty="0"/>
              <a:t>&lt;</a:t>
            </a:r>
            <a:r>
              <a:rPr lang="en-US" b="1" dirty="0" smtClean="0"/>
              <a:t>td&gt; &amp;</a:t>
            </a:r>
            <a:r>
              <a:rPr lang="en-US" b="1" dirty="0" err="1" smtClean="0"/>
              <a:t>nbsp</a:t>
            </a:r>
            <a:r>
              <a:rPr lang="en-US" b="1" dirty="0" smtClean="0"/>
              <a:t>;&lt;/td&gt;</a:t>
            </a:r>
            <a:endParaRPr lang="en-US" b="1" dirty="0"/>
          </a:p>
          <a:p>
            <a:pPr marL="0" indent="0">
              <a:buNone/>
            </a:pPr>
            <a:r>
              <a:rPr lang="en-US" b="1" dirty="0"/>
              <a:t>&lt;td&gt; &amp;</a:t>
            </a:r>
            <a:r>
              <a:rPr lang="en-US" b="1" dirty="0" err="1"/>
              <a:t>nbsp</a:t>
            </a:r>
            <a:r>
              <a:rPr lang="en-US" b="1" dirty="0"/>
              <a:t>;&lt;/td&gt;</a:t>
            </a:r>
          </a:p>
          <a:p>
            <a:pPr marL="0" indent="0">
              <a:buNone/>
            </a:pPr>
            <a:r>
              <a:rPr lang="en-US" b="1" dirty="0"/>
              <a:t>&lt;td&gt; &amp;</a:t>
            </a:r>
            <a:r>
              <a:rPr lang="en-US" b="1" dirty="0" err="1"/>
              <a:t>nbsp</a:t>
            </a:r>
            <a:r>
              <a:rPr lang="en-US" b="1" dirty="0"/>
              <a:t>;&lt;/td</a:t>
            </a:r>
            <a:r>
              <a:rPr lang="en-US" b="1" dirty="0" smtClean="0"/>
              <a:t>&gt;</a:t>
            </a:r>
          </a:p>
          <a:p>
            <a:pPr marL="0" indent="0">
              <a:buNone/>
            </a:pPr>
            <a:r>
              <a:rPr lang="en-US" b="1" dirty="0"/>
              <a:t>&lt;td&gt; &amp;</a:t>
            </a:r>
            <a:r>
              <a:rPr lang="en-US" b="1" dirty="0" err="1"/>
              <a:t>nbsp</a:t>
            </a:r>
            <a:r>
              <a:rPr lang="en-US" b="1" dirty="0"/>
              <a:t>;&lt;/td&gt;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&lt;/</a:t>
            </a:r>
            <a:r>
              <a:rPr lang="en-US" b="1" dirty="0" err="1">
                <a:solidFill>
                  <a:srgbClr val="FF0000"/>
                </a:solidFill>
              </a:rPr>
              <a:t>tr</a:t>
            </a:r>
            <a:r>
              <a:rPr lang="en-US" b="1" dirty="0">
                <a:solidFill>
                  <a:srgbClr val="FF0000"/>
                </a:solidFill>
              </a:rPr>
              <a:t>&gt;</a:t>
            </a:r>
          </a:p>
          <a:p>
            <a:pPr marL="0" indent="0">
              <a:buNone/>
            </a:pPr>
            <a:r>
              <a:rPr lang="en-US" b="1" dirty="0" smtClean="0"/>
              <a:t>&lt;/table&gt;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701164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1515892422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>
                <a:latin typeface="Calibri" pitchFamily="34" charset="0"/>
                <a:cs typeface="Calibri" pitchFamily="34" charset="0"/>
              </a:rPr>
              <a:t>m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ysql_fetch_array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(result-resource);</a:t>
            </a:r>
          </a:p>
          <a:p>
            <a:pPr lvl="1"/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mysql_fetch_array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$result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);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3830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606439639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04800" y="1676400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$result=</a:t>
            </a:r>
            <a:endParaRPr lang="en-US" sz="24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0" y="3657600"/>
            <a:ext cx="777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$row = </a:t>
            </a:r>
            <a:r>
              <a:rPr lang="en-US" sz="2800" b="1" dirty="0" err="1" smtClean="0"/>
              <a:t>mysql_fetch_array</a:t>
            </a:r>
            <a:r>
              <a:rPr lang="en-US" sz="2800" b="1" dirty="0" smtClean="0"/>
              <a:t>($result);</a:t>
            </a:r>
            <a:endParaRPr lang="en-US" sz="2800" b="1" dirty="0"/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08261281"/>
              </p:ext>
            </p:extLst>
          </p:nvPr>
        </p:nvGraphicFramePr>
        <p:xfrm>
          <a:off x="1524000" y="1676400"/>
          <a:ext cx="6855855" cy="76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836054"/>
                <a:gridCol w="2059546"/>
                <a:gridCol w="836054"/>
                <a:gridCol w="2590801"/>
              </a:tblGrid>
              <a:tr h="7620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Ali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ali@yahoo.com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123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upload/123ali.jpg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31" name="Table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57638592"/>
              </p:ext>
            </p:extLst>
          </p:nvPr>
        </p:nvGraphicFramePr>
        <p:xfrm>
          <a:off x="1524000" y="2438400"/>
          <a:ext cx="6855855" cy="76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836054"/>
                <a:gridCol w="2059546"/>
                <a:gridCol w="836054"/>
                <a:gridCol w="2590801"/>
              </a:tblGrid>
              <a:tr h="7620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Umar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umar@yahoo.com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123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upload/123umar.jpg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0" y="4724798"/>
            <a:ext cx="144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$row=</a:t>
            </a:r>
            <a:endParaRPr lang="en-US" sz="2800" b="1" dirty="0"/>
          </a:p>
        </p:txBody>
      </p:sp>
      <p:graphicFrame>
        <p:nvGraphicFramePr>
          <p:cNvPr id="33" name="Table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92573576"/>
              </p:ext>
            </p:extLst>
          </p:nvPr>
        </p:nvGraphicFramePr>
        <p:xfrm>
          <a:off x="1257300" y="4569210"/>
          <a:ext cx="7543800" cy="678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3493"/>
                <a:gridCol w="1270535"/>
                <a:gridCol w="1905802"/>
                <a:gridCol w="1588970"/>
                <a:gridCol w="1905000"/>
              </a:tblGrid>
              <a:tr h="67880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Ali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ali@yahoo.com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123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upload/123ali.jpg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4" name="TextBox 33"/>
          <p:cNvSpPr txBox="1"/>
          <p:nvPr/>
        </p:nvSpPr>
        <p:spPr>
          <a:xfrm>
            <a:off x="1295400" y="5171074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user_Id</a:t>
            </a:r>
            <a:endParaRPr lang="en-US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2209800" y="5171074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user_Name</a:t>
            </a:r>
            <a:endParaRPr lang="en-US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3657600" y="5160479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user_Email</a:t>
            </a:r>
            <a:endParaRPr lang="en-US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5270679" y="5160479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user_Password</a:t>
            </a:r>
            <a:endParaRPr lang="en-US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7162800" y="5160479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user_Picture</a:t>
            </a:r>
            <a:endParaRPr lang="en-US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1447800" y="42672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0</a:t>
            </a:r>
            <a:endParaRPr lang="en-US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7306614" y="418082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4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400300" y="42672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1</a:t>
            </a:r>
            <a:endParaRPr lang="en-US" b="1" dirty="0"/>
          </a:p>
        </p:txBody>
      </p:sp>
      <p:sp>
        <p:nvSpPr>
          <p:cNvPr id="42" name="TextBox 41"/>
          <p:cNvSpPr txBox="1"/>
          <p:nvPr/>
        </p:nvSpPr>
        <p:spPr>
          <a:xfrm>
            <a:off x="4125532" y="4234934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725733" y="4234934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3</a:t>
            </a:r>
            <a:endParaRPr lang="en-US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156693" y="5715000"/>
            <a:ext cx="24722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e</a:t>
            </a:r>
            <a:r>
              <a:rPr lang="en-US" sz="2800" b="1" dirty="0" smtClean="0"/>
              <a:t>cho $row [</a:t>
            </a:r>
            <a:r>
              <a:rPr lang="en-US" sz="2800" b="1" dirty="0" smtClean="0">
                <a:solidFill>
                  <a:srgbClr val="FF0000"/>
                </a:solidFill>
              </a:rPr>
              <a:t>1</a:t>
            </a:r>
            <a:r>
              <a:rPr lang="en-US" sz="2800" b="1" dirty="0" smtClean="0"/>
              <a:t>];   </a:t>
            </a:r>
            <a:endParaRPr lang="en-US" sz="2800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2545992" y="5704528"/>
            <a:ext cx="4073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echo $row[</a:t>
            </a:r>
            <a:r>
              <a:rPr lang="en-US" sz="2800" b="1" dirty="0" smtClean="0">
                <a:solidFill>
                  <a:srgbClr val="FF0000"/>
                </a:solidFill>
              </a:rPr>
              <a:t>‘</a:t>
            </a:r>
            <a:r>
              <a:rPr lang="en-US" sz="2800" b="1" dirty="0" err="1" smtClean="0">
                <a:solidFill>
                  <a:srgbClr val="FF0000"/>
                </a:solidFill>
              </a:rPr>
              <a:t>user_Name</a:t>
            </a:r>
            <a:r>
              <a:rPr lang="en-US" sz="2800" b="1" dirty="0" smtClean="0">
                <a:solidFill>
                  <a:srgbClr val="FF0000"/>
                </a:solidFill>
              </a:rPr>
              <a:t>’</a:t>
            </a:r>
            <a:r>
              <a:rPr lang="en-US" sz="2800" b="1" dirty="0" smtClean="0"/>
              <a:t>];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xmlns="" val="737042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8" grpId="0"/>
      <p:bldP spid="32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7893150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&lt;table border=‘1’&gt;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&lt;</a:t>
            </a:r>
            <a:r>
              <a:rPr lang="en-US" b="1" dirty="0" err="1" smtClean="0">
                <a:solidFill>
                  <a:srgbClr val="FF0000"/>
                </a:solidFill>
              </a:rPr>
              <a:t>tr</a:t>
            </a:r>
            <a:r>
              <a:rPr lang="en-US" b="1" dirty="0" smtClean="0">
                <a:solidFill>
                  <a:srgbClr val="FF0000"/>
                </a:solidFill>
              </a:rPr>
              <a:t>&gt;</a:t>
            </a:r>
          </a:p>
          <a:p>
            <a:pPr marL="0" indent="0">
              <a:buNone/>
            </a:pPr>
            <a:r>
              <a:rPr lang="en-US" b="1" dirty="0" smtClean="0"/>
              <a:t>&lt;</a:t>
            </a:r>
            <a:r>
              <a:rPr lang="en-US" b="1" dirty="0" err="1" smtClean="0"/>
              <a:t>th</a:t>
            </a:r>
            <a:r>
              <a:rPr lang="en-US" b="1" dirty="0" smtClean="0"/>
              <a:t>&gt; User Name&lt;/</a:t>
            </a:r>
            <a:r>
              <a:rPr lang="en-US" b="1" dirty="0" err="1" smtClean="0"/>
              <a:t>th</a:t>
            </a:r>
            <a:r>
              <a:rPr lang="en-US" b="1" dirty="0" smtClean="0"/>
              <a:t>&gt;</a:t>
            </a:r>
          </a:p>
          <a:p>
            <a:pPr marL="0" indent="0">
              <a:buNone/>
            </a:pPr>
            <a:r>
              <a:rPr lang="en-US" b="1" dirty="0"/>
              <a:t>&lt;</a:t>
            </a:r>
            <a:r>
              <a:rPr lang="en-US" b="1" dirty="0" err="1"/>
              <a:t>th</a:t>
            </a:r>
            <a:r>
              <a:rPr lang="en-US" b="1" dirty="0"/>
              <a:t>&gt; User </a:t>
            </a:r>
            <a:r>
              <a:rPr lang="en-US" b="1" dirty="0" smtClean="0"/>
              <a:t>Email&lt;/</a:t>
            </a:r>
            <a:r>
              <a:rPr lang="en-US" b="1" dirty="0" err="1"/>
              <a:t>th</a:t>
            </a:r>
            <a:r>
              <a:rPr lang="en-US" b="1" dirty="0"/>
              <a:t>&gt;</a:t>
            </a:r>
          </a:p>
          <a:p>
            <a:pPr marL="0" indent="0">
              <a:buNone/>
            </a:pPr>
            <a:r>
              <a:rPr lang="en-US" b="1" dirty="0"/>
              <a:t>&lt;</a:t>
            </a:r>
            <a:r>
              <a:rPr lang="en-US" b="1" dirty="0" err="1"/>
              <a:t>th</a:t>
            </a:r>
            <a:r>
              <a:rPr lang="en-US" b="1" dirty="0"/>
              <a:t>&gt; User </a:t>
            </a:r>
            <a:r>
              <a:rPr lang="en-US" b="1" dirty="0" smtClean="0"/>
              <a:t>Password&lt;/</a:t>
            </a:r>
            <a:r>
              <a:rPr lang="en-US" b="1" dirty="0" err="1"/>
              <a:t>th</a:t>
            </a:r>
            <a:r>
              <a:rPr lang="en-US" b="1" dirty="0"/>
              <a:t>&gt;</a:t>
            </a:r>
          </a:p>
          <a:p>
            <a:pPr marL="0" indent="0">
              <a:buNone/>
            </a:pPr>
            <a:r>
              <a:rPr lang="en-US" b="1" dirty="0"/>
              <a:t>&lt;</a:t>
            </a:r>
            <a:r>
              <a:rPr lang="en-US" b="1" dirty="0" err="1"/>
              <a:t>th</a:t>
            </a:r>
            <a:r>
              <a:rPr lang="en-US" b="1" dirty="0"/>
              <a:t>&gt; User </a:t>
            </a:r>
            <a:r>
              <a:rPr lang="en-US" b="1" dirty="0" smtClean="0"/>
              <a:t>Picture&lt;/</a:t>
            </a:r>
            <a:r>
              <a:rPr lang="en-US" b="1" dirty="0" err="1"/>
              <a:t>th</a:t>
            </a:r>
            <a:r>
              <a:rPr lang="en-US" b="1" dirty="0"/>
              <a:t>&gt;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&lt;/</a:t>
            </a:r>
            <a:r>
              <a:rPr lang="en-US" b="1" dirty="0" err="1" smtClean="0">
                <a:solidFill>
                  <a:srgbClr val="FF0000"/>
                </a:solidFill>
              </a:rPr>
              <a:t>tr</a:t>
            </a:r>
            <a:r>
              <a:rPr lang="en-US" b="1" dirty="0" smtClean="0">
                <a:solidFill>
                  <a:srgbClr val="FF0000"/>
                </a:solidFill>
              </a:rPr>
              <a:t>&gt;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&lt;</a:t>
            </a:r>
            <a:r>
              <a:rPr lang="en-US" b="1" dirty="0" err="1">
                <a:solidFill>
                  <a:srgbClr val="FF0000"/>
                </a:solidFill>
              </a:rPr>
              <a:t>tr</a:t>
            </a:r>
            <a:r>
              <a:rPr lang="en-US" b="1" dirty="0">
                <a:solidFill>
                  <a:srgbClr val="FF0000"/>
                </a:solidFill>
              </a:rPr>
              <a:t>&gt;</a:t>
            </a:r>
          </a:p>
          <a:p>
            <a:pPr marL="0" indent="0">
              <a:buNone/>
            </a:pPr>
            <a:r>
              <a:rPr lang="en-US" b="1" dirty="0"/>
              <a:t>&lt;</a:t>
            </a:r>
            <a:r>
              <a:rPr lang="en-US" b="1" dirty="0" smtClean="0"/>
              <a:t>td&gt; </a:t>
            </a:r>
            <a:r>
              <a:rPr lang="en-US" b="1" dirty="0" smtClean="0">
                <a:solidFill>
                  <a:srgbClr val="FF0000"/>
                </a:solidFill>
              </a:rPr>
              <a:t>&lt;?</a:t>
            </a:r>
            <a:r>
              <a:rPr lang="en-US" b="1" dirty="0" err="1" smtClean="0">
                <a:solidFill>
                  <a:srgbClr val="FF0000"/>
                </a:solidFill>
              </a:rPr>
              <a:t>php</a:t>
            </a:r>
            <a:r>
              <a:rPr lang="en-US" b="1" dirty="0" smtClean="0">
                <a:solidFill>
                  <a:srgbClr val="FF0000"/>
                </a:solidFill>
              </a:rPr>
              <a:t>  echo $row[1]; ?&gt; </a:t>
            </a:r>
            <a:r>
              <a:rPr lang="en-US" b="1" dirty="0" smtClean="0"/>
              <a:t>&lt;/td&gt;</a:t>
            </a:r>
            <a:endParaRPr lang="en-US" b="1" dirty="0"/>
          </a:p>
          <a:p>
            <a:pPr marL="0" indent="0">
              <a:buNone/>
            </a:pPr>
            <a:r>
              <a:rPr lang="en-US" b="1" dirty="0"/>
              <a:t>&lt;td&gt; </a:t>
            </a:r>
            <a:r>
              <a:rPr lang="en-US" b="1" dirty="0">
                <a:solidFill>
                  <a:srgbClr val="FF0000"/>
                </a:solidFill>
              </a:rPr>
              <a:t>&lt;?</a:t>
            </a:r>
            <a:r>
              <a:rPr lang="en-US" b="1" dirty="0" err="1">
                <a:solidFill>
                  <a:srgbClr val="FF0000"/>
                </a:solidFill>
              </a:rPr>
              <a:t>php</a:t>
            </a:r>
            <a:r>
              <a:rPr lang="en-US" b="1" dirty="0">
                <a:solidFill>
                  <a:srgbClr val="FF0000"/>
                </a:solidFill>
              </a:rPr>
              <a:t>  echo $</a:t>
            </a:r>
            <a:r>
              <a:rPr lang="en-US" b="1" dirty="0" smtClean="0">
                <a:solidFill>
                  <a:srgbClr val="FF0000"/>
                </a:solidFill>
              </a:rPr>
              <a:t>row[2]; </a:t>
            </a:r>
            <a:r>
              <a:rPr lang="en-US" b="1" dirty="0">
                <a:solidFill>
                  <a:srgbClr val="FF0000"/>
                </a:solidFill>
              </a:rPr>
              <a:t>?&gt; </a:t>
            </a:r>
            <a:r>
              <a:rPr lang="en-US" b="1" dirty="0" smtClean="0"/>
              <a:t>&lt;/td</a:t>
            </a:r>
            <a:r>
              <a:rPr lang="en-US" b="1" dirty="0"/>
              <a:t>&gt;</a:t>
            </a:r>
          </a:p>
          <a:p>
            <a:pPr marL="0" indent="0">
              <a:buNone/>
            </a:pPr>
            <a:r>
              <a:rPr lang="en-US" b="1" dirty="0"/>
              <a:t>&lt;td&gt; </a:t>
            </a:r>
            <a:r>
              <a:rPr lang="en-US" b="1" dirty="0">
                <a:solidFill>
                  <a:srgbClr val="FF0000"/>
                </a:solidFill>
              </a:rPr>
              <a:t>&lt;?</a:t>
            </a:r>
            <a:r>
              <a:rPr lang="en-US" b="1" dirty="0" err="1">
                <a:solidFill>
                  <a:srgbClr val="FF0000"/>
                </a:solidFill>
              </a:rPr>
              <a:t>php</a:t>
            </a:r>
            <a:r>
              <a:rPr lang="en-US" b="1" dirty="0">
                <a:solidFill>
                  <a:srgbClr val="FF0000"/>
                </a:solidFill>
              </a:rPr>
              <a:t>  echo $</a:t>
            </a:r>
            <a:r>
              <a:rPr lang="en-US" b="1" dirty="0" smtClean="0">
                <a:solidFill>
                  <a:srgbClr val="FF0000"/>
                </a:solidFill>
              </a:rPr>
              <a:t>row[3]; </a:t>
            </a:r>
            <a:r>
              <a:rPr lang="en-US" b="1" dirty="0">
                <a:solidFill>
                  <a:srgbClr val="FF0000"/>
                </a:solidFill>
              </a:rPr>
              <a:t>?&gt; </a:t>
            </a:r>
            <a:r>
              <a:rPr lang="en-US" b="1" dirty="0" smtClean="0"/>
              <a:t>&lt;/</a:t>
            </a:r>
            <a:r>
              <a:rPr lang="en-US" b="1" dirty="0"/>
              <a:t>td</a:t>
            </a:r>
            <a:r>
              <a:rPr lang="en-US" b="1" dirty="0" smtClean="0"/>
              <a:t>&gt;</a:t>
            </a:r>
          </a:p>
          <a:p>
            <a:pPr marL="0" indent="0">
              <a:buNone/>
            </a:pPr>
            <a:r>
              <a:rPr lang="en-US" b="1" dirty="0"/>
              <a:t>&lt;td</a:t>
            </a:r>
            <a:r>
              <a:rPr lang="en-US" b="1" dirty="0" smtClean="0"/>
              <a:t>&gt;</a:t>
            </a:r>
            <a:r>
              <a:rPr lang="en-US" b="1" dirty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&lt;</a:t>
            </a:r>
            <a:r>
              <a:rPr lang="en-US" b="1" dirty="0" err="1" smtClean="0">
                <a:solidFill>
                  <a:srgbClr val="FF0000"/>
                </a:solidFill>
              </a:rPr>
              <a:t>img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src</a:t>
            </a:r>
            <a:r>
              <a:rPr lang="en-US" b="1" dirty="0" smtClean="0">
                <a:solidFill>
                  <a:srgbClr val="FF0000"/>
                </a:solidFill>
              </a:rPr>
              <a:t>=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“&lt;?</a:t>
            </a:r>
            <a:r>
              <a:rPr lang="en-US" b="1" dirty="0" err="1">
                <a:solidFill>
                  <a:srgbClr val="FF0000"/>
                </a:solidFill>
              </a:rPr>
              <a:t>php</a:t>
            </a:r>
            <a:r>
              <a:rPr lang="en-US" b="1" dirty="0">
                <a:solidFill>
                  <a:srgbClr val="FF0000"/>
                </a:solidFill>
              </a:rPr>
              <a:t>  echo $</a:t>
            </a:r>
            <a:r>
              <a:rPr lang="en-US" b="1" dirty="0" smtClean="0">
                <a:solidFill>
                  <a:srgbClr val="FF0000"/>
                </a:solidFill>
              </a:rPr>
              <a:t>row[4]; ?&gt;”&gt; </a:t>
            </a:r>
            <a:r>
              <a:rPr lang="en-US" b="1" dirty="0" smtClean="0"/>
              <a:t>&lt;/</a:t>
            </a:r>
            <a:r>
              <a:rPr lang="en-US" b="1" dirty="0"/>
              <a:t>td&gt;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&lt;/</a:t>
            </a:r>
            <a:r>
              <a:rPr lang="en-US" b="1" dirty="0" err="1">
                <a:solidFill>
                  <a:srgbClr val="FF0000"/>
                </a:solidFill>
              </a:rPr>
              <a:t>tr</a:t>
            </a:r>
            <a:r>
              <a:rPr lang="en-US" b="1" dirty="0">
                <a:solidFill>
                  <a:srgbClr val="FF0000"/>
                </a:solidFill>
              </a:rPr>
              <a:t>&gt;</a:t>
            </a:r>
          </a:p>
          <a:p>
            <a:pPr marL="0" indent="0">
              <a:buNone/>
            </a:pPr>
            <a:r>
              <a:rPr lang="en-US" b="1" dirty="0" smtClean="0"/>
              <a:t>&lt;/table&gt;</a:t>
            </a:r>
            <a:endParaRPr lang="en-US" b="1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38001550"/>
              </p:ext>
            </p:extLst>
          </p:nvPr>
        </p:nvGraphicFramePr>
        <p:xfrm>
          <a:off x="2971800" y="1524000"/>
          <a:ext cx="5867401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6823"/>
                <a:gridCol w="1648777"/>
                <a:gridCol w="1600200"/>
                <a:gridCol w="1371601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User 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User Email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User</a:t>
                      </a:r>
                      <a:r>
                        <a:rPr lang="en-US" baseline="0" dirty="0" smtClean="0"/>
                        <a:t> Password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User Picture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Ali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ali@yahoo.com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834107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4091939577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&lt;table border=‘1’&gt;</a:t>
            </a:r>
          </a:p>
          <a:p>
            <a:pPr marL="0" indent="0">
              <a:buNone/>
            </a:pPr>
            <a:r>
              <a:rPr lang="en-US" b="1" dirty="0" smtClean="0"/>
              <a:t>Heading Row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&lt;?</a:t>
            </a:r>
            <a:r>
              <a:rPr lang="en-US" b="1" dirty="0" err="1" smtClean="0">
                <a:solidFill>
                  <a:srgbClr val="FF0000"/>
                </a:solidFill>
              </a:rPr>
              <a:t>php</a:t>
            </a:r>
            <a:endParaRPr lang="en-US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b="1" dirty="0" smtClean="0"/>
              <a:t>while($rows = </a:t>
            </a:r>
            <a:r>
              <a:rPr lang="en-US" b="1" dirty="0" err="1" smtClean="0"/>
              <a:t>mysql_fetch_array</a:t>
            </a:r>
            <a:r>
              <a:rPr lang="en-US" b="1" dirty="0" smtClean="0"/>
              <a:t>($result))</a:t>
            </a:r>
          </a:p>
          <a:p>
            <a:pPr marL="0" indent="0">
              <a:buNone/>
            </a:pPr>
            <a:r>
              <a:rPr lang="en-US" b="1" dirty="0" smtClean="0"/>
              <a:t>{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?&gt;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&lt;</a:t>
            </a:r>
            <a:r>
              <a:rPr lang="en-US" b="1" dirty="0" err="1">
                <a:solidFill>
                  <a:srgbClr val="FF0000"/>
                </a:solidFill>
              </a:rPr>
              <a:t>tr</a:t>
            </a:r>
            <a:r>
              <a:rPr lang="en-US" b="1" dirty="0">
                <a:solidFill>
                  <a:srgbClr val="FF0000"/>
                </a:solidFill>
              </a:rPr>
              <a:t>&gt;</a:t>
            </a:r>
          </a:p>
          <a:p>
            <a:pPr marL="0" indent="0">
              <a:buNone/>
            </a:pPr>
            <a:r>
              <a:rPr lang="en-US" b="1" dirty="0"/>
              <a:t>&lt;</a:t>
            </a:r>
            <a:r>
              <a:rPr lang="en-US" b="1" dirty="0" smtClean="0"/>
              <a:t>td&gt; </a:t>
            </a:r>
            <a:r>
              <a:rPr lang="en-US" b="1" dirty="0" smtClean="0">
                <a:solidFill>
                  <a:srgbClr val="FF0000"/>
                </a:solidFill>
              </a:rPr>
              <a:t>&lt;?</a:t>
            </a:r>
            <a:r>
              <a:rPr lang="en-US" b="1" dirty="0" err="1" smtClean="0">
                <a:solidFill>
                  <a:srgbClr val="FF0000"/>
                </a:solidFill>
              </a:rPr>
              <a:t>php</a:t>
            </a:r>
            <a:r>
              <a:rPr lang="en-US" b="1" dirty="0" smtClean="0">
                <a:solidFill>
                  <a:srgbClr val="FF0000"/>
                </a:solidFill>
              </a:rPr>
              <a:t>  echo $row[1]; ?&gt; </a:t>
            </a:r>
            <a:r>
              <a:rPr lang="en-US" b="1" dirty="0" smtClean="0"/>
              <a:t>&lt;/td&gt;</a:t>
            </a:r>
            <a:endParaRPr lang="en-US" b="1" dirty="0"/>
          </a:p>
          <a:p>
            <a:pPr marL="0" indent="0">
              <a:buNone/>
            </a:pPr>
            <a:r>
              <a:rPr lang="en-US" b="1" dirty="0"/>
              <a:t>&lt;td&gt; </a:t>
            </a:r>
            <a:r>
              <a:rPr lang="en-US" b="1" dirty="0">
                <a:solidFill>
                  <a:srgbClr val="FF0000"/>
                </a:solidFill>
              </a:rPr>
              <a:t>&lt;?</a:t>
            </a:r>
            <a:r>
              <a:rPr lang="en-US" b="1" dirty="0" err="1">
                <a:solidFill>
                  <a:srgbClr val="FF0000"/>
                </a:solidFill>
              </a:rPr>
              <a:t>php</a:t>
            </a:r>
            <a:r>
              <a:rPr lang="en-US" b="1" dirty="0">
                <a:solidFill>
                  <a:srgbClr val="FF0000"/>
                </a:solidFill>
              </a:rPr>
              <a:t>  echo $</a:t>
            </a:r>
            <a:r>
              <a:rPr lang="en-US" b="1" dirty="0" smtClean="0">
                <a:solidFill>
                  <a:srgbClr val="FF0000"/>
                </a:solidFill>
              </a:rPr>
              <a:t>row[2]; </a:t>
            </a:r>
            <a:r>
              <a:rPr lang="en-US" b="1" dirty="0">
                <a:solidFill>
                  <a:srgbClr val="FF0000"/>
                </a:solidFill>
              </a:rPr>
              <a:t>?&gt; </a:t>
            </a:r>
            <a:r>
              <a:rPr lang="en-US" b="1" dirty="0" smtClean="0"/>
              <a:t>&lt;/td</a:t>
            </a:r>
            <a:r>
              <a:rPr lang="en-US" b="1" dirty="0"/>
              <a:t>&gt;</a:t>
            </a:r>
          </a:p>
          <a:p>
            <a:pPr marL="0" indent="0">
              <a:buNone/>
            </a:pPr>
            <a:r>
              <a:rPr lang="en-US" b="1" dirty="0"/>
              <a:t>&lt;td&gt; </a:t>
            </a:r>
            <a:r>
              <a:rPr lang="en-US" b="1" dirty="0">
                <a:solidFill>
                  <a:srgbClr val="FF0000"/>
                </a:solidFill>
              </a:rPr>
              <a:t>&lt;?</a:t>
            </a:r>
            <a:r>
              <a:rPr lang="en-US" b="1" dirty="0" err="1">
                <a:solidFill>
                  <a:srgbClr val="FF0000"/>
                </a:solidFill>
              </a:rPr>
              <a:t>php</a:t>
            </a:r>
            <a:r>
              <a:rPr lang="en-US" b="1" dirty="0">
                <a:solidFill>
                  <a:srgbClr val="FF0000"/>
                </a:solidFill>
              </a:rPr>
              <a:t>  echo $</a:t>
            </a:r>
            <a:r>
              <a:rPr lang="en-US" b="1" dirty="0" smtClean="0">
                <a:solidFill>
                  <a:srgbClr val="FF0000"/>
                </a:solidFill>
              </a:rPr>
              <a:t>row[3]; </a:t>
            </a:r>
            <a:r>
              <a:rPr lang="en-US" b="1" dirty="0">
                <a:solidFill>
                  <a:srgbClr val="FF0000"/>
                </a:solidFill>
              </a:rPr>
              <a:t>?&gt; </a:t>
            </a:r>
            <a:r>
              <a:rPr lang="en-US" b="1" dirty="0" smtClean="0"/>
              <a:t>&lt;/</a:t>
            </a:r>
            <a:r>
              <a:rPr lang="en-US" b="1" dirty="0"/>
              <a:t>td</a:t>
            </a:r>
            <a:r>
              <a:rPr lang="en-US" b="1" dirty="0" smtClean="0"/>
              <a:t>&gt;</a:t>
            </a:r>
          </a:p>
          <a:p>
            <a:pPr marL="0" indent="0">
              <a:buNone/>
            </a:pPr>
            <a:r>
              <a:rPr lang="en-US" b="1" dirty="0"/>
              <a:t>&lt;td</a:t>
            </a:r>
            <a:r>
              <a:rPr lang="en-US" b="1" dirty="0" smtClean="0"/>
              <a:t>&gt;</a:t>
            </a:r>
            <a:r>
              <a:rPr lang="en-US" b="1" dirty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&lt;</a:t>
            </a:r>
            <a:r>
              <a:rPr lang="en-US" b="1" dirty="0" err="1" smtClean="0">
                <a:solidFill>
                  <a:srgbClr val="FF0000"/>
                </a:solidFill>
              </a:rPr>
              <a:t>img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src</a:t>
            </a:r>
            <a:r>
              <a:rPr lang="en-US" b="1" dirty="0" smtClean="0">
                <a:solidFill>
                  <a:srgbClr val="FF0000"/>
                </a:solidFill>
              </a:rPr>
              <a:t>=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“&lt;?</a:t>
            </a:r>
            <a:r>
              <a:rPr lang="en-US" b="1" dirty="0" err="1">
                <a:solidFill>
                  <a:srgbClr val="FF0000"/>
                </a:solidFill>
              </a:rPr>
              <a:t>php</a:t>
            </a:r>
            <a:r>
              <a:rPr lang="en-US" b="1" dirty="0">
                <a:solidFill>
                  <a:srgbClr val="FF0000"/>
                </a:solidFill>
              </a:rPr>
              <a:t>  echo $row[3]; </a:t>
            </a:r>
            <a:r>
              <a:rPr lang="en-US" b="1" dirty="0" smtClean="0">
                <a:solidFill>
                  <a:srgbClr val="FF0000"/>
                </a:solidFill>
              </a:rPr>
              <a:t>?&gt;”&gt; </a:t>
            </a:r>
            <a:r>
              <a:rPr lang="en-US" b="1" dirty="0" smtClean="0"/>
              <a:t>&lt;/</a:t>
            </a:r>
            <a:r>
              <a:rPr lang="en-US" b="1" dirty="0"/>
              <a:t>td&gt;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&lt;/</a:t>
            </a:r>
            <a:r>
              <a:rPr lang="en-US" b="1" dirty="0" err="1">
                <a:solidFill>
                  <a:srgbClr val="FF0000"/>
                </a:solidFill>
              </a:rPr>
              <a:t>tr</a:t>
            </a:r>
            <a:r>
              <a:rPr lang="en-US" b="1" dirty="0" smtClean="0">
                <a:solidFill>
                  <a:srgbClr val="FF0000"/>
                </a:solidFill>
              </a:rPr>
              <a:t>&gt;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&lt;?</a:t>
            </a:r>
            <a:r>
              <a:rPr lang="en-US" b="1" dirty="0" err="1" smtClean="0">
                <a:solidFill>
                  <a:srgbClr val="FF0000"/>
                </a:solidFill>
              </a:rPr>
              <a:t>php</a:t>
            </a:r>
            <a:r>
              <a:rPr lang="en-US" b="1" dirty="0" smtClean="0">
                <a:solidFill>
                  <a:srgbClr val="FF0000"/>
                </a:solidFill>
              </a:rPr>
              <a:t> } ?&gt;</a:t>
            </a:r>
            <a:endParaRPr lang="en-US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b="1" dirty="0" smtClean="0"/>
              <a:t>&lt;/table&gt;</a:t>
            </a:r>
            <a:endParaRPr lang="en-US" b="1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78636731"/>
              </p:ext>
            </p:extLst>
          </p:nvPr>
        </p:nvGraphicFramePr>
        <p:xfrm>
          <a:off x="3048000" y="1600200"/>
          <a:ext cx="5867401" cy="165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6823"/>
                <a:gridCol w="1648777"/>
                <a:gridCol w="1600200"/>
                <a:gridCol w="1371601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User 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User Email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User</a:t>
                      </a:r>
                      <a:r>
                        <a:rPr lang="en-US" baseline="0" dirty="0" smtClean="0"/>
                        <a:t> Password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User Picture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Ali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ali@yahoo.com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Umar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umar@yahoo.com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27751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609840707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4800" y="1524000"/>
            <a:ext cx="6820852" cy="1762371"/>
          </a:xfrm>
          <a:prstGeom prst="rect">
            <a:avLst/>
          </a:prstGeo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4800" y="3353985"/>
            <a:ext cx="5753903" cy="743054"/>
          </a:xfrm>
          <a:prstGeom prst="rect">
            <a:avLst/>
          </a:prstGeom>
        </p:spPr>
      </p:pic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6265" y="4191000"/>
            <a:ext cx="6287378" cy="714475"/>
          </a:xfrm>
          <a:prstGeom prst="rect">
            <a:avLst/>
          </a:prstGeom>
        </p:spPr>
      </p:pic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6265" y="5181600"/>
            <a:ext cx="7211432" cy="657317"/>
          </a:xfrm>
          <a:prstGeom prst="rect">
            <a:avLst/>
          </a:prstGeom>
        </p:spPr>
      </p:pic>
      <p:sp>
        <p:nvSpPr>
          <p:cNvPr id="12" name="Right Brace 11"/>
          <p:cNvSpPr/>
          <p:nvPr/>
        </p:nvSpPr>
        <p:spPr>
          <a:xfrm>
            <a:off x="7125652" y="1524000"/>
            <a:ext cx="265748" cy="1762371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620000" y="22098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Starts a HTML page</a:t>
            </a:r>
            <a:endParaRPr lang="en-US" b="1" dirty="0"/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6058703" y="3725512"/>
            <a:ext cx="554940" cy="1606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613643" y="3505200"/>
            <a:ext cx="2530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Connection to database</a:t>
            </a:r>
            <a:endParaRPr lang="en-US" b="1" dirty="0"/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6477000" y="4343400"/>
            <a:ext cx="457200" cy="76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125652" y="4097039"/>
            <a:ext cx="1865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Select command</a:t>
            </a:r>
            <a:endParaRPr lang="en-US" b="1" dirty="0"/>
          </a:p>
        </p:txBody>
      </p:sp>
      <p:cxnSp>
        <p:nvCxnSpPr>
          <p:cNvPr id="22" name="Straight Arrow Connector 21"/>
          <p:cNvCxnSpPr/>
          <p:nvPr/>
        </p:nvCxnSpPr>
        <p:spPr>
          <a:xfrm flipH="1">
            <a:off x="6336174" y="4724400"/>
            <a:ext cx="598026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125652" y="4548237"/>
            <a:ext cx="20183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Query executed</a:t>
            </a:r>
            <a:endParaRPr lang="en-US" b="1" dirty="0"/>
          </a:p>
        </p:txBody>
      </p:sp>
      <p:cxnSp>
        <p:nvCxnSpPr>
          <p:cNvPr id="26" name="Straight Arrow Connector 25"/>
          <p:cNvCxnSpPr/>
          <p:nvPr/>
        </p:nvCxnSpPr>
        <p:spPr>
          <a:xfrm flipH="1" flipV="1">
            <a:off x="4953000" y="5510258"/>
            <a:ext cx="1219200" cy="25477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336174" y="5637643"/>
            <a:ext cx="23506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Counting number of rows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145213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7" grpId="0"/>
      <p:bldP spid="20" grpId="0"/>
      <p:bldP spid="24" grpId="0"/>
      <p:bldP spid="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1777512395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4800" y="1600200"/>
            <a:ext cx="7125695" cy="2486372"/>
          </a:xfrm>
          <a:prstGeom prst="rect">
            <a:avLst/>
          </a:prstGeom>
        </p:spPr>
      </p:pic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4800" y="4343400"/>
            <a:ext cx="8154539" cy="1352739"/>
          </a:xfrm>
          <a:prstGeom prst="rect">
            <a:avLst/>
          </a:prstGeom>
        </p:spPr>
      </p:pic>
      <p:sp>
        <p:nvSpPr>
          <p:cNvPr id="7" name="Right Brace 6"/>
          <p:cNvSpPr/>
          <p:nvPr/>
        </p:nvSpPr>
        <p:spPr>
          <a:xfrm>
            <a:off x="7315200" y="1600200"/>
            <a:ext cx="457200" cy="21336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7772400" y="2222813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Heading row</a:t>
            </a:r>
            <a:endParaRPr lang="en-US" b="1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2057402" y="4528066"/>
            <a:ext cx="304798" cy="19633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109112" y="4158734"/>
            <a:ext cx="1753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Loop starts</a:t>
            </a:r>
            <a:endParaRPr lang="en-US" b="1" dirty="0"/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3124200" y="4528066"/>
            <a:ext cx="1066800" cy="19633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191000" y="4158734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Keeps row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91466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/>
      <p:bldP spid="16" grpId="0"/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377531695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" y="1524000"/>
            <a:ext cx="8229600" cy="2365930"/>
          </a:xfrm>
          <a:prstGeom prst="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9573" y="3977162"/>
            <a:ext cx="2116428" cy="1038370"/>
          </a:xfrm>
          <a:prstGeom prst="rect">
            <a:avLst/>
          </a:prstGeo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1039" y="5181600"/>
            <a:ext cx="1866362" cy="1038370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 flipH="1">
            <a:off x="5105400" y="1676400"/>
            <a:ext cx="838200" cy="228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019800" y="1524000"/>
            <a:ext cx="2057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Displays name</a:t>
            </a:r>
            <a:endParaRPr lang="en-US" b="1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6172200" y="2286000"/>
            <a:ext cx="685800" cy="76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048500" y="2133600"/>
            <a:ext cx="1866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Displays email</a:t>
            </a:r>
            <a:endParaRPr lang="en-US" b="1" dirty="0"/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6172200" y="2706965"/>
            <a:ext cx="4572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858000" y="2502932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Displays password</a:t>
            </a:r>
            <a:endParaRPr lang="en-US" b="1" dirty="0"/>
          </a:p>
        </p:txBody>
      </p:sp>
      <p:cxnSp>
        <p:nvCxnSpPr>
          <p:cNvPr id="20" name="Straight Arrow Connector 19"/>
          <p:cNvCxnSpPr/>
          <p:nvPr/>
        </p:nvCxnSpPr>
        <p:spPr>
          <a:xfrm flipH="1" flipV="1">
            <a:off x="2057402" y="3124200"/>
            <a:ext cx="228599" cy="47718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752600" y="3599892"/>
            <a:ext cx="1676399" cy="3772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Displays image</a:t>
            </a:r>
            <a:endParaRPr lang="en-US" b="1" dirty="0"/>
          </a:p>
        </p:txBody>
      </p:sp>
      <p:cxnSp>
        <p:nvCxnSpPr>
          <p:cNvPr id="24" name="Straight Arrow Connector 23"/>
          <p:cNvCxnSpPr/>
          <p:nvPr/>
        </p:nvCxnSpPr>
        <p:spPr>
          <a:xfrm flipH="1" flipV="1">
            <a:off x="3048000" y="3124201"/>
            <a:ext cx="1219200" cy="66432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501980" y="3730953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Sets source</a:t>
            </a:r>
            <a:endParaRPr lang="en-US" b="1" dirty="0"/>
          </a:p>
        </p:txBody>
      </p:sp>
      <p:cxnSp>
        <p:nvCxnSpPr>
          <p:cNvPr id="30" name="Straight Arrow Connector 29"/>
          <p:cNvCxnSpPr/>
          <p:nvPr/>
        </p:nvCxnSpPr>
        <p:spPr>
          <a:xfrm flipH="1">
            <a:off x="1227787" y="4496347"/>
            <a:ext cx="1134413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590799" y="4267200"/>
            <a:ext cx="1905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Ends loop</a:t>
            </a:r>
            <a:endParaRPr lang="en-US" b="1" dirty="0"/>
          </a:p>
        </p:txBody>
      </p:sp>
      <p:cxnSp>
        <p:nvCxnSpPr>
          <p:cNvPr id="33" name="Straight Arrow Connector 32"/>
          <p:cNvCxnSpPr/>
          <p:nvPr/>
        </p:nvCxnSpPr>
        <p:spPr>
          <a:xfrm flipH="1">
            <a:off x="2057402" y="5181600"/>
            <a:ext cx="990598" cy="152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3276600" y="5015532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Ends table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700809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18" grpId="0"/>
      <p:bldP spid="22" grpId="0"/>
      <p:bldP spid="26" grpId="0"/>
      <p:bldP spid="31" grpId="0"/>
      <p:bldP spid="3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3967099368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05044"/>
            <a:ext cx="7554380" cy="1810003"/>
          </a:xfrm>
          <a:prstGeom prst="rect">
            <a:avLst/>
          </a:prstGeom>
        </p:spPr>
      </p:pic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9738" y="3886200"/>
            <a:ext cx="4848902" cy="2181530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 flipH="1">
            <a:off x="4234390" y="2209800"/>
            <a:ext cx="2776010" cy="685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781800" y="182880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Records in user’s table</a:t>
            </a:r>
            <a:endParaRPr lang="en-US" b="1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5105400" y="4800600"/>
            <a:ext cx="838200" cy="17636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943600" y="45720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Output from the table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837171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572996679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Form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for user’s input</a:t>
            </a:r>
          </a:p>
          <a:p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Login action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page: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Connection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with database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Retrieve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user’s input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Select a record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from user’s table with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same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email and password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Count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the number of row in result</a:t>
            </a:r>
          </a:p>
          <a:p>
            <a:pPr lvl="1"/>
            <a:r>
              <a:rPr lang="en-US" b="1" dirty="0" smtClean="0">
                <a:latin typeface="Calibri" pitchFamily="34" charset="0"/>
                <a:cs typeface="Calibri" pitchFamily="34" charset="0"/>
              </a:rPr>
              <a:t>If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one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row is selected then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fetch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its values and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store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in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session variable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, otherwise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send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an error message on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main page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0815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1876347698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Content Placeholder 6" descr="Connection Home Page! - Google Chrome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20</a:t>
            </a:fld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5715000" y="3352800"/>
            <a:ext cx="7620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553200" y="31242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email</a:t>
            </a:r>
            <a:endParaRPr lang="en-US" b="1" dirty="0"/>
          </a:p>
        </p:txBody>
      </p:sp>
      <p:cxnSp>
        <p:nvCxnSpPr>
          <p:cNvPr id="15" name="Straight Arrow Connector 14"/>
          <p:cNvCxnSpPr/>
          <p:nvPr/>
        </p:nvCxnSpPr>
        <p:spPr>
          <a:xfrm flipH="1" flipV="1">
            <a:off x="5715000" y="3493532"/>
            <a:ext cx="990600" cy="16406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705600" y="3493532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Password</a:t>
            </a:r>
            <a:endParaRPr 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6477000" y="28956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Post method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570254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8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397332944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&lt;?</a:t>
            </a: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php</a:t>
            </a:r>
            <a:endParaRPr lang="en-US" b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mysql_connect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“</a:t>
            </a: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localhost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”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,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”root”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,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””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) or die(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“Error in connection”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);</a:t>
            </a:r>
          </a:p>
          <a:p>
            <a:pPr marL="0" indent="0">
              <a:buNone/>
            </a:pPr>
            <a:r>
              <a:rPr lang="en-US" b="1" dirty="0" err="1">
                <a:latin typeface="Calibri" pitchFamily="34" charset="0"/>
                <a:cs typeface="Calibri" pitchFamily="34" charset="0"/>
              </a:rPr>
              <a:t>m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ysql_select_db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“</a:t>
            </a: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testdatabase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”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) or die(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“Error in Selection”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);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?&gt;</a:t>
            </a:r>
          </a:p>
          <a:p>
            <a:pPr marL="0" indent="0">
              <a:buNone/>
            </a:pPr>
            <a:endParaRPr lang="en-US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000" y="4876800"/>
            <a:ext cx="5953956" cy="1047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50149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3525329354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3" name="Content Placeholder 2" descr="Screen Clipping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2362200"/>
            <a:ext cx="7525801" cy="724001"/>
          </a:xfrm>
        </p:spPr>
      </p:pic>
    </p:spTree>
    <p:extLst>
      <p:ext uri="{BB962C8B-B14F-4D97-AF65-F5344CB8AC3E}">
        <p14:creationId xmlns:p14="http://schemas.microsoft.com/office/powerpoint/2010/main" xmlns="" val="602144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807648290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3" name="Content Placeholder 2" descr="Screen Clipping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4800" y="1828800"/>
            <a:ext cx="7544854" cy="1409897"/>
          </a:xfrm>
        </p:spPr>
      </p:pic>
    </p:spTree>
    <p:extLst>
      <p:ext uri="{BB962C8B-B14F-4D97-AF65-F5344CB8AC3E}">
        <p14:creationId xmlns:p14="http://schemas.microsoft.com/office/powerpoint/2010/main" xmlns="" val="388333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461361581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3" name="Content Placeholder 2" descr="Screen Clipping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" y="1600200"/>
            <a:ext cx="7772400" cy="2876872"/>
          </a:xfrm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699" y="4648200"/>
            <a:ext cx="7599501" cy="1371792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flipH="1">
            <a:off x="5715000" y="1752600"/>
            <a:ext cx="8382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553200" y="152400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No. of rows selected</a:t>
            </a:r>
            <a:endParaRPr lang="en-US" b="1" dirty="0"/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4876800" y="2133600"/>
            <a:ext cx="1257300" cy="152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324600" y="1893332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Fetch user information</a:t>
            </a:r>
            <a:endParaRPr lang="en-US" b="1" dirty="0"/>
          </a:p>
        </p:txBody>
      </p:sp>
      <p:sp>
        <p:nvSpPr>
          <p:cNvPr id="15" name="Right Brace 14"/>
          <p:cNvSpPr/>
          <p:nvPr/>
        </p:nvSpPr>
        <p:spPr>
          <a:xfrm>
            <a:off x="6781800" y="2590800"/>
            <a:ext cx="381000" cy="12192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7315200" y="2895600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Register session variables</a:t>
            </a:r>
            <a:endParaRPr lang="en-US" b="1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5715000" y="4114800"/>
            <a:ext cx="8382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781800" y="39624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redirect</a:t>
            </a:r>
            <a:endParaRPr lang="en-US" b="1" dirty="0"/>
          </a:p>
        </p:txBody>
      </p:sp>
      <p:sp>
        <p:nvSpPr>
          <p:cNvPr id="20" name="Right Brace 19"/>
          <p:cNvSpPr/>
          <p:nvPr/>
        </p:nvSpPr>
        <p:spPr>
          <a:xfrm>
            <a:off x="7620000" y="4876800"/>
            <a:ext cx="304800" cy="8382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8077200" y="4876800"/>
            <a:ext cx="106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If user’s input is invalid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694737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15" grpId="0" animBg="1"/>
      <p:bldP spid="16" grpId="0"/>
      <p:bldP spid="19" grpId="0"/>
      <p:bldP spid="20" grpId="0" animBg="1"/>
      <p:bldP spid="2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929816306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Content Placeholder 6" descr="Connection User Page! - Google Chrome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600422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8" name="Right Brace 7"/>
          <p:cNvSpPr/>
          <p:nvPr/>
        </p:nvSpPr>
        <p:spPr>
          <a:xfrm>
            <a:off x="7467600" y="2895600"/>
            <a:ext cx="304800" cy="12192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772400" y="3276600"/>
            <a:ext cx="83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User profile</a:t>
            </a:r>
            <a:endParaRPr lang="en-US" b="1" dirty="0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1219200" y="3276600"/>
            <a:ext cx="304800" cy="152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33400" y="3276600"/>
            <a:ext cx="83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User’s pic</a:t>
            </a:r>
            <a:endParaRPr lang="en-US" b="1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3810000" y="3048000"/>
            <a:ext cx="12954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457700" y="3429000"/>
            <a:ext cx="2019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User’s information</a:t>
            </a:r>
            <a:endParaRPr lang="en-US" b="1" dirty="0"/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1905000" y="4572000"/>
            <a:ext cx="12954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215425" y="4387334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actions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766441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2" grpId="0"/>
      <p:bldP spid="15" grpId="0"/>
      <p:bldP spid="1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110564777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524000"/>
            <a:ext cx="3962953" cy="1019317"/>
          </a:xfrm>
          <a:prstGeom prst="rect">
            <a:avLst/>
          </a:prstGeom>
        </p:spPr>
      </p:pic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2743200"/>
            <a:ext cx="7696200" cy="2926984"/>
          </a:xfrm>
          <a:prstGeom prst="rect">
            <a:avLst/>
          </a:prstGeom>
        </p:spPr>
      </p:pic>
      <p:sp>
        <p:nvSpPr>
          <p:cNvPr id="16" name="Left Brace 15"/>
          <p:cNvSpPr/>
          <p:nvPr/>
        </p:nvSpPr>
        <p:spPr>
          <a:xfrm>
            <a:off x="457200" y="2895600"/>
            <a:ext cx="457200" cy="2774584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76200" y="3810000"/>
            <a:ext cx="83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Profile div</a:t>
            </a:r>
            <a:endParaRPr lang="en-US" b="1" dirty="0"/>
          </a:p>
        </p:txBody>
      </p:sp>
      <p:sp>
        <p:nvSpPr>
          <p:cNvPr id="20" name="Right Brace 19"/>
          <p:cNvSpPr/>
          <p:nvPr/>
        </p:nvSpPr>
        <p:spPr>
          <a:xfrm>
            <a:off x="4648200" y="3143934"/>
            <a:ext cx="1905000" cy="1332131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705600" y="35052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Image div</a:t>
            </a:r>
            <a:endParaRPr lang="en-US" b="1" dirty="0"/>
          </a:p>
        </p:txBody>
      </p:sp>
      <p:sp>
        <p:nvSpPr>
          <p:cNvPr id="22" name="Right Brace 21"/>
          <p:cNvSpPr/>
          <p:nvPr/>
        </p:nvSpPr>
        <p:spPr>
          <a:xfrm>
            <a:off x="7924800" y="4561268"/>
            <a:ext cx="228600" cy="9906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8153400" y="4800600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User’s info</a:t>
            </a:r>
            <a:endParaRPr lang="en-US" b="1" dirty="0"/>
          </a:p>
        </p:txBody>
      </p:sp>
      <p:sp>
        <p:nvSpPr>
          <p:cNvPr id="14" name="Rectangle 13"/>
          <p:cNvSpPr/>
          <p:nvPr/>
        </p:nvSpPr>
        <p:spPr>
          <a:xfrm>
            <a:off x="3429000" y="3581400"/>
            <a:ext cx="9906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‘picture</a:t>
            </a:r>
            <a:r>
              <a:rPr lang="en-US" dirty="0" smtClean="0"/>
              <a:t>’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36405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9" grpId="0"/>
      <p:bldP spid="20" grpId="0" animBg="1"/>
      <p:bldP spid="21" grpId="0"/>
      <p:bldP spid="22" grpId="0" animBg="1"/>
      <p:bldP spid="23" grpId="0"/>
      <p:bldP spid="1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611699928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Retrieving data from MySQL using PHP</a:t>
            </a:r>
            <a:endParaRPr lang="en-US" b="1" dirty="0">
              <a:latin typeface="Calibri" pitchFamily="34" charset="0"/>
              <a:cs typeface="Calibri" pitchFamily="34" charset="0"/>
            </a:endParaRP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CONNECTIONS: login page</a:t>
            </a:r>
            <a:endParaRPr lang="en-US" b="1" dirty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n-US" b="1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8013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686225450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Chapter 30, “</a:t>
            </a:r>
            <a:r>
              <a:rPr lang="en-US" dirty="0" smtClean="0"/>
              <a:t>Beginning </a:t>
            </a:r>
            <a:r>
              <a:rPr lang="en-US" dirty="0"/>
              <a:t>PHP and </a:t>
            </a:r>
            <a:r>
              <a:rPr lang="en-US" dirty="0" smtClean="0"/>
              <a:t>MySQL” </a:t>
            </a:r>
            <a:r>
              <a:rPr lang="en-US" dirty="0"/>
              <a:t>by W. Jason Gilmore, </a:t>
            </a:r>
            <a:r>
              <a:rPr lang="en-US" dirty="0" err="1"/>
              <a:t>Apress</a:t>
            </a:r>
            <a:r>
              <a:rPr lang="en-US" dirty="0"/>
              <a:t> publisher, 4th edition; 2010, ISBN-13 (electronic): 978-1-4302-3115-8.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69028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2567</TotalTime>
  <Words>1159</Words>
  <Application>Microsoft Office PowerPoint</Application>
  <PresentationFormat>On-screen Show (4:3)</PresentationFormat>
  <Paragraphs>264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library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HTML FORMS (Lecture 4)</dc:title>
  <dc:creator>basharat</dc:creator>
  <cp:lastModifiedBy>Administrator</cp:lastModifiedBy>
  <cp:revision>567</cp:revision>
  <dcterms:created xsi:type="dcterms:W3CDTF">2013-09-11T05:33:05Z</dcterms:created>
  <dcterms:modified xsi:type="dcterms:W3CDTF">2014-07-08T18:59:07Z</dcterms:modified>
</cp:coreProperties>
</file>