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rawing19.xml" ContentType="application/vnd.ms-office.drawingml.diagramDrawing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84" r:id="rId3"/>
    <p:sldId id="290" r:id="rId4"/>
    <p:sldId id="257" r:id="rId5"/>
    <p:sldId id="385" r:id="rId6"/>
    <p:sldId id="397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06" r:id="rId15"/>
    <p:sldId id="405" r:id="rId16"/>
    <p:sldId id="407" r:id="rId17"/>
    <p:sldId id="408" r:id="rId18"/>
    <p:sldId id="409" r:id="rId19"/>
    <p:sldId id="382" r:id="rId20"/>
    <p:sldId id="3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42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B1A8B-9BE8-46EB-AB1D-CDAD388C6E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2CFF71-7E97-4E01-B5F2-D5AD0F7CA9E8}">
      <dgm:prSet/>
      <dgm:spPr/>
      <dgm:t>
        <a:bodyPr/>
        <a:lstStyle/>
        <a:p>
          <a:pPr rtl="0"/>
          <a:r>
            <a:rPr lang="en-US" b="0" dirty="0" smtClean="0"/>
            <a:t>Database Connectivity in PHP</a:t>
          </a:r>
          <a:endParaRPr lang="en-US" b="0" dirty="0"/>
        </a:p>
      </dgm:t>
    </dgm:pt>
    <dgm:pt modelId="{F22ECB52-0619-4A96-960B-CB61E88992F7}" type="parTrans" cxnId="{F2D08D90-47DF-431F-80D5-D53A4C4274AC}">
      <dgm:prSet/>
      <dgm:spPr/>
      <dgm:t>
        <a:bodyPr/>
        <a:lstStyle/>
        <a:p>
          <a:endParaRPr lang="en-US"/>
        </a:p>
      </dgm:t>
    </dgm:pt>
    <dgm:pt modelId="{49F586CD-248D-436B-BD69-FB4C0AA0EAAE}" type="sibTrans" cxnId="{F2D08D90-47DF-431F-80D5-D53A4C4274AC}">
      <dgm:prSet/>
      <dgm:spPr/>
      <dgm:t>
        <a:bodyPr/>
        <a:lstStyle/>
        <a:p>
          <a:endParaRPr lang="en-US"/>
        </a:p>
      </dgm:t>
    </dgm:pt>
    <dgm:pt modelId="{2EDC3A21-C0B9-4B88-995C-0D73EEFFEED4}" type="pres">
      <dgm:prSet presAssocID="{6C5B1A8B-9BE8-46EB-AB1D-CDAD388C6E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2E11AD-5A2A-428D-A15C-9AC5AA8B0342}" type="pres">
      <dgm:prSet presAssocID="{A42CFF71-7E97-4E01-B5F2-D5AD0F7CA9E8}" presName="parentText" presStyleLbl="node1" presStyleIdx="0" presStyleCnt="1" custLinFactNeighborY="-52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D08D90-47DF-431F-80D5-D53A4C4274AC}" srcId="{6C5B1A8B-9BE8-46EB-AB1D-CDAD388C6EF8}" destId="{A42CFF71-7E97-4E01-B5F2-D5AD0F7CA9E8}" srcOrd="0" destOrd="0" parTransId="{F22ECB52-0619-4A96-960B-CB61E88992F7}" sibTransId="{49F586CD-248D-436B-BD69-FB4C0AA0EAAE}"/>
    <dgm:cxn modelId="{4D25881F-BCC7-484E-83BB-002B46041CB8}" type="presOf" srcId="{A42CFF71-7E97-4E01-B5F2-D5AD0F7CA9E8}" destId="{F72E11AD-5A2A-428D-A15C-9AC5AA8B0342}" srcOrd="0" destOrd="0" presId="urn:microsoft.com/office/officeart/2005/8/layout/vList2"/>
    <dgm:cxn modelId="{16B68B47-6C65-4B98-91D7-1B69C957D90D}" type="presOf" srcId="{6C5B1A8B-9BE8-46EB-AB1D-CDAD388C6EF8}" destId="{2EDC3A21-C0B9-4B88-995C-0D73EEFFEED4}" srcOrd="0" destOrd="0" presId="urn:microsoft.com/office/officeart/2005/8/layout/vList2"/>
    <dgm:cxn modelId="{DE7B5C78-4F49-490E-9EE3-DEA69706133F}" type="presParOf" srcId="{2EDC3A21-C0B9-4B88-995C-0D73EEFFEED4}" destId="{F72E11AD-5A2A-428D-A15C-9AC5AA8B034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8D8F75-B50A-446F-927D-E998724FC1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AFDE91-8503-4A90-8C24-C9814BD4F53D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D19FF257-6776-401B-AE34-42FDB74567F9}" type="parTrans" cxnId="{17D39679-70E9-45E1-9DE6-C4D8E00D0142}">
      <dgm:prSet/>
      <dgm:spPr/>
      <dgm:t>
        <a:bodyPr/>
        <a:lstStyle/>
        <a:p>
          <a:endParaRPr lang="en-US"/>
        </a:p>
      </dgm:t>
    </dgm:pt>
    <dgm:pt modelId="{C90B4E4F-4C11-4F84-A6F8-F0DC1168EF4E}" type="sibTrans" cxnId="{17D39679-70E9-45E1-9DE6-C4D8E00D0142}">
      <dgm:prSet/>
      <dgm:spPr/>
      <dgm:t>
        <a:bodyPr/>
        <a:lstStyle/>
        <a:p>
          <a:endParaRPr lang="en-US"/>
        </a:p>
      </dgm:t>
    </dgm:pt>
    <dgm:pt modelId="{853F8FF7-703D-4495-B900-34A840BA4847}" type="pres">
      <dgm:prSet presAssocID="{5C8D8F75-B50A-446F-927D-E998724FC1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EEDD62-4DC8-4287-A8FB-74F6B0938806}" type="pres">
      <dgm:prSet presAssocID="{20AFDE91-8503-4A90-8C24-C9814BD4F53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6DFCCD-DD70-4683-8186-5DDAC50FDEC2}" type="presOf" srcId="{5C8D8F75-B50A-446F-927D-E998724FC181}" destId="{853F8FF7-703D-4495-B900-34A840BA4847}" srcOrd="0" destOrd="0" presId="urn:microsoft.com/office/officeart/2005/8/layout/vList2"/>
    <dgm:cxn modelId="{C6238C45-2C99-4BB3-B8D2-173F4861E2EC}" type="presOf" srcId="{20AFDE91-8503-4A90-8C24-C9814BD4F53D}" destId="{D0EEDD62-4DC8-4287-A8FB-74F6B0938806}" srcOrd="0" destOrd="0" presId="urn:microsoft.com/office/officeart/2005/8/layout/vList2"/>
    <dgm:cxn modelId="{17D39679-70E9-45E1-9DE6-C4D8E00D0142}" srcId="{5C8D8F75-B50A-446F-927D-E998724FC181}" destId="{20AFDE91-8503-4A90-8C24-C9814BD4F53D}" srcOrd="0" destOrd="0" parTransId="{D19FF257-6776-401B-AE34-42FDB74567F9}" sibTransId="{C90B4E4F-4C11-4F84-A6F8-F0DC1168EF4E}"/>
    <dgm:cxn modelId="{4797D29F-1852-43A8-BC98-D49C688AC45D}" type="presParOf" srcId="{853F8FF7-703D-4495-B900-34A840BA4847}" destId="{D0EEDD62-4DC8-4287-A8FB-74F6B09388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24E298-7492-4368-A591-31488CBD813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883337-FD9C-49D6-8269-F98B3C25FB70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b="1" dirty="0"/>
        </a:p>
      </dgm:t>
    </dgm:pt>
    <dgm:pt modelId="{66E6CB36-9683-41D2-972B-E28CB3826179}" type="parTrans" cxnId="{BC2E727E-8357-4126-92EE-25EB948E349E}">
      <dgm:prSet/>
      <dgm:spPr/>
      <dgm:t>
        <a:bodyPr/>
        <a:lstStyle/>
        <a:p>
          <a:endParaRPr lang="en-US"/>
        </a:p>
      </dgm:t>
    </dgm:pt>
    <dgm:pt modelId="{B65E4A54-EFEA-4B58-A68C-9372569C3697}" type="sibTrans" cxnId="{BC2E727E-8357-4126-92EE-25EB948E349E}">
      <dgm:prSet/>
      <dgm:spPr/>
      <dgm:t>
        <a:bodyPr/>
        <a:lstStyle/>
        <a:p>
          <a:endParaRPr lang="en-US"/>
        </a:p>
      </dgm:t>
    </dgm:pt>
    <dgm:pt modelId="{29D2606A-90AD-46B8-B3EB-9C96727C0C18}" type="pres">
      <dgm:prSet presAssocID="{B824E298-7492-4368-A591-31488CBD81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A6D631-6B23-4765-8B1F-801432877C98}" type="pres">
      <dgm:prSet presAssocID="{74883337-FD9C-49D6-8269-F98B3C25FB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2505A2-3EDB-4A24-8528-FD7F0C0EBA71}" type="presOf" srcId="{74883337-FD9C-49D6-8269-F98B3C25FB70}" destId="{A5A6D631-6B23-4765-8B1F-801432877C98}" srcOrd="0" destOrd="0" presId="urn:microsoft.com/office/officeart/2005/8/layout/vList2"/>
    <dgm:cxn modelId="{BC2E727E-8357-4126-92EE-25EB948E349E}" srcId="{B824E298-7492-4368-A591-31488CBD8131}" destId="{74883337-FD9C-49D6-8269-F98B3C25FB70}" srcOrd="0" destOrd="0" parTransId="{66E6CB36-9683-41D2-972B-E28CB3826179}" sibTransId="{B65E4A54-EFEA-4B58-A68C-9372569C3697}"/>
    <dgm:cxn modelId="{B98C7FE3-FC43-4C3E-BD34-0465DF10CA35}" type="presOf" srcId="{B824E298-7492-4368-A591-31488CBD8131}" destId="{29D2606A-90AD-46B8-B3EB-9C96727C0C18}" srcOrd="0" destOrd="0" presId="urn:microsoft.com/office/officeart/2005/8/layout/vList2"/>
    <dgm:cxn modelId="{A403747D-AE3A-4D78-AA5D-5ABB20C450B3}" type="presParOf" srcId="{29D2606A-90AD-46B8-B3EB-9C96727C0C18}" destId="{A5A6D631-6B23-4765-8B1F-801432877C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5C8AFE-E3C7-47D7-B9BA-93468B5EA2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7C94D-A312-456E-91E7-26FEBE58AF90}">
      <dgm:prSet/>
      <dgm:spPr/>
      <dgm:t>
        <a:bodyPr/>
        <a:lstStyle/>
        <a:p>
          <a:pPr rtl="0"/>
          <a:r>
            <a:rPr lang="en-US" b="1" dirty="0" smtClean="0"/>
            <a:t>1. </a:t>
          </a:r>
          <a:r>
            <a:rPr lang="en-US" b="1" dirty="0" smtClean="0">
              <a:latin typeface="Calibri" pitchFamily="34" charset="0"/>
              <a:cs typeface="Calibri" pitchFamily="34" charset="0"/>
            </a:rPr>
            <a:t>Creating database in MySQL using WAMP</a:t>
          </a:r>
          <a:endParaRPr lang="en-US" b="1" dirty="0"/>
        </a:p>
      </dgm:t>
    </dgm:pt>
    <dgm:pt modelId="{A6EBA01B-DDE0-42C0-B7D1-7AD186EDC41B}" type="parTrans" cxnId="{7070919A-1B5F-4B6C-9AB8-FA248B5BEADA}">
      <dgm:prSet/>
      <dgm:spPr/>
      <dgm:t>
        <a:bodyPr/>
        <a:lstStyle/>
        <a:p>
          <a:endParaRPr lang="en-US"/>
        </a:p>
      </dgm:t>
    </dgm:pt>
    <dgm:pt modelId="{33DABBFB-09B5-42A0-8CD0-E9039DCF01F0}" type="sibTrans" cxnId="{7070919A-1B5F-4B6C-9AB8-FA248B5BEADA}">
      <dgm:prSet/>
      <dgm:spPr/>
      <dgm:t>
        <a:bodyPr/>
        <a:lstStyle/>
        <a:p>
          <a:endParaRPr lang="en-US"/>
        </a:p>
      </dgm:t>
    </dgm:pt>
    <dgm:pt modelId="{26E94601-D763-48ED-8649-5D2504B3205B}" type="pres">
      <dgm:prSet presAssocID="{685C8AFE-E3C7-47D7-B9BA-93468B5EA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A1722F-7BA7-4D2D-8480-DD8C184F70F2}" type="pres">
      <dgm:prSet presAssocID="{0E57C94D-A312-456E-91E7-26FEBE58AF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85FBCA-29D7-407A-BD13-D465127261D8}" type="presOf" srcId="{685C8AFE-E3C7-47D7-B9BA-93468B5EA24D}" destId="{26E94601-D763-48ED-8649-5D2504B3205B}" srcOrd="0" destOrd="0" presId="urn:microsoft.com/office/officeart/2005/8/layout/vList2"/>
    <dgm:cxn modelId="{7C0E365B-9E9E-4577-9439-DFF472B94A0E}" type="presOf" srcId="{0E57C94D-A312-456E-91E7-26FEBE58AF90}" destId="{81A1722F-7BA7-4D2D-8480-DD8C184F70F2}" srcOrd="0" destOrd="0" presId="urn:microsoft.com/office/officeart/2005/8/layout/vList2"/>
    <dgm:cxn modelId="{7070919A-1B5F-4B6C-9AB8-FA248B5BEADA}" srcId="{685C8AFE-E3C7-47D7-B9BA-93468B5EA24D}" destId="{0E57C94D-A312-456E-91E7-26FEBE58AF90}" srcOrd="0" destOrd="0" parTransId="{A6EBA01B-DDE0-42C0-B7D1-7AD186EDC41B}" sibTransId="{33DABBFB-09B5-42A0-8CD0-E9039DCF01F0}"/>
    <dgm:cxn modelId="{BF7B54EC-29C4-4635-A0F0-A246C25C9274}" type="presParOf" srcId="{26E94601-D763-48ED-8649-5D2504B3205B}" destId="{81A1722F-7BA7-4D2D-8480-DD8C184F7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5C8AFE-E3C7-47D7-B9BA-93468B5EA2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7C94D-A312-456E-91E7-26FEBE58AF90}">
      <dgm:prSet/>
      <dgm:spPr/>
      <dgm:t>
        <a:bodyPr/>
        <a:lstStyle/>
        <a:p>
          <a:pPr rtl="0"/>
          <a:r>
            <a:rPr lang="en-US" b="1" dirty="0" smtClean="0"/>
            <a:t>1. </a:t>
          </a:r>
          <a:r>
            <a:rPr lang="en-US" b="1" dirty="0" smtClean="0">
              <a:latin typeface="Calibri" pitchFamily="34" charset="0"/>
              <a:cs typeface="Calibri" pitchFamily="34" charset="0"/>
            </a:rPr>
            <a:t>Creating database in MySQL using WAMP…</a:t>
          </a:r>
          <a:endParaRPr lang="en-US" b="1" dirty="0"/>
        </a:p>
      </dgm:t>
    </dgm:pt>
    <dgm:pt modelId="{A6EBA01B-DDE0-42C0-B7D1-7AD186EDC41B}" type="parTrans" cxnId="{7070919A-1B5F-4B6C-9AB8-FA248B5BEADA}">
      <dgm:prSet/>
      <dgm:spPr/>
      <dgm:t>
        <a:bodyPr/>
        <a:lstStyle/>
        <a:p>
          <a:endParaRPr lang="en-US"/>
        </a:p>
      </dgm:t>
    </dgm:pt>
    <dgm:pt modelId="{33DABBFB-09B5-42A0-8CD0-E9039DCF01F0}" type="sibTrans" cxnId="{7070919A-1B5F-4B6C-9AB8-FA248B5BEADA}">
      <dgm:prSet/>
      <dgm:spPr/>
      <dgm:t>
        <a:bodyPr/>
        <a:lstStyle/>
        <a:p>
          <a:endParaRPr lang="en-US"/>
        </a:p>
      </dgm:t>
    </dgm:pt>
    <dgm:pt modelId="{26E94601-D763-48ED-8649-5D2504B3205B}" type="pres">
      <dgm:prSet presAssocID="{685C8AFE-E3C7-47D7-B9BA-93468B5EA2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A1722F-7BA7-4D2D-8480-DD8C184F70F2}" type="pres">
      <dgm:prSet presAssocID="{0E57C94D-A312-456E-91E7-26FEBE58AF90}" presName="parentText" presStyleLbl="node1" presStyleIdx="0" presStyleCnt="1" custScaleY="1410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13B123-DB88-4624-A25C-47E57BF6AE62}" type="presOf" srcId="{685C8AFE-E3C7-47D7-B9BA-93468B5EA24D}" destId="{26E94601-D763-48ED-8649-5D2504B3205B}" srcOrd="0" destOrd="0" presId="urn:microsoft.com/office/officeart/2005/8/layout/vList2"/>
    <dgm:cxn modelId="{80C7D075-4ED7-4434-824E-2F87279C1EDD}" type="presOf" srcId="{0E57C94D-A312-456E-91E7-26FEBE58AF90}" destId="{81A1722F-7BA7-4D2D-8480-DD8C184F70F2}" srcOrd="0" destOrd="0" presId="urn:microsoft.com/office/officeart/2005/8/layout/vList2"/>
    <dgm:cxn modelId="{7070919A-1B5F-4B6C-9AB8-FA248B5BEADA}" srcId="{685C8AFE-E3C7-47D7-B9BA-93468B5EA24D}" destId="{0E57C94D-A312-456E-91E7-26FEBE58AF90}" srcOrd="0" destOrd="0" parTransId="{A6EBA01B-DDE0-42C0-B7D1-7AD186EDC41B}" sibTransId="{33DABBFB-09B5-42A0-8CD0-E9039DCF01F0}"/>
    <dgm:cxn modelId="{3886292C-991A-4623-981D-9D7A53424D93}" type="presParOf" srcId="{26E94601-D763-48ED-8649-5D2504B3205B}" destId="{81A1722F-7BA7-4D2D-8480-DD8C184F70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3DCABA-C1E0-4D3A-B6B4-D3B682F99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5B747-8C17-406E-8DF3-F2EC6818C164}">
      <dgm:prSet/>
      <dgm:spPr/>
      <dgm:t>
        <a:bodyPr/>
        <a:lstStyle/>
        <a:p>
          <a:pPr rtl="0"/>
          <a:r>
            <a:rPr lang="en-US" dirty="0" smtClean="0"/>
            <a:t>2. Connecting PHP with MySQL</a:t>
          </a:r>
          <a:endParaRPr lang="en-US" dirty="0"/>
        </a:p>
      </dgm:t>
    </dgm:pt>
    <dgm:pt modelId="{A57C50FE-845B-4273-BA42-F87ECABEDF3D}" type="parTrans" cxnId="{06624ACE-8DFD-4BC9-AD23-052C0CEADCE5}">
      <dgm:prSet/>
      <dgm:spPr/>
      <dgm:t>
        <a:bodyPr/>
        <a:lstStyle/>
        <a:p>
          <a:endParaRPr lang="en-US"/>
        </a:p>
      </dgm:t>
    </dgm:pt>
    <dgm:pt modelId="{C2F1F4A5-F680-4C8E-AF21-89E14C71C03E}" type="sibTrans" cxnId="{06624ACE-8DFD-4BC9-AD23-052C0CEADCE5}">
      <dgm:prSet/>
      <dgm:spPr/>
      <dgm:t>
        <a:bodyPr/>
        <a:lstStyle/>
        <a:p>
          <a:endParaRPr lang="en-US"/>
        </a:p>
      </dgm:t>
    </dgm:pt>
    <dgm:pt modelId="{6EFC343F-2ACD-4375-9672-931B38E4DD8D}" type="pres">
      <dgm:prSet presAssocID="{FD3DCABA-C1E0-4D3A-B6B4-D3B682F99D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D1B28-957B-41C4-BC0F-D30B0385E9D0}" type="pres">
      <dgm:prSet presAssocID="{6C65B747-8C17-406E-8DF3-F2EC6818C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60387B-57C8-4CB1-B1AD-D53509EB86AC}" type="presOf" srcId="{6C65B747-8C17-406E-8DF3-F2EC6818C164}" destId="{DB0D1B28-957B-41C4-BC0F-D30B0385E9D0}" srcOrd="0" destOrd="0" presId="urn:microsoft.com/office/officeart/2005/8/layout/vList2"/>
    <dgm:cxn modelId="{06624ACE-8DFD-4BC9-AD23-052C0CEADCE5}" srcId="{FD3DCABA-C1E0-4D3A-B6B4-D3B682F99DCB}" destId="{6C65B747-8C17-406E-8DF3-F2EC6818C164}" srcOrd="0" destOrd="0" parTransId="{A57C50FE-845B-4273-BA42-F87ECABEDF3D}" sibTransId="{C2F1F4A5-F680-4C8E-AF21-89E14C71C03E}"/>
    <dgm:cxn modelId="{D234C865-2103-4182-A66D-8D7DFCA8DB72}" type="presOf" srcId="{FD3DCABA-C1E0-4D3A-B6B4-D3B682F99DCB}" destId="{6EFC343F-2ACD-4375-9672-931B38E4DD8D}" srcOrd="0" destOrd="0" presId="urn:microsoft.com/office/officeart/2005/8/layout/vList2"/>
    <dgm:cxn modelId="{2AE15686-FA1E-4FAA-BFE4-2E38E5F4749B}" type="presParOf" srcId="{6EFC343F-2ACD-4375-9672-931B38E4DD8D}" destId="{DB0D1B28-957B-41C4-BC0F-D30B0385E9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3DCABA-C1E0-4D3A-B6B4-D3B682F99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5B747-8C17-406E-8DF3-F2EC6818C164}">
      <dgm:prSet/>
      <dgm:spPr/>
      <dgm:t>
        <a:bodyPr/>
        <a:lstStyle/>
        <a:p>
          <a:pPr rtl="0"/>
          <a:r>
            <a:rPr lang="en-US" dirty="0" smtClean="0"/>
            <a:t>2. Connecting PHP with MySQL…</a:t>
          </a:r>
          <a:endParaRPr lang="en-US" dirty="0"/>
        </a:p>
      </dgm:t>
    </dgm:pt>
    <dgm:pt modelId="{A57C50FE-845B-4273-BA42-F87ECABEDF3D}" type="parTrans" cxnId="{06624ACE-8DFD-4BC9-AD23-052C0CEADCE5}">
      <dgm:prSet/>
      <dgm:spPr/>
      <dgm:t>
        <a:bodyPr/>
        <a:lstStyle/>
        <a:p>
          <a:endParaRPr lang="en-US"/>
        </a:p>
      </dgm:t>
    </dgm:pt>
    <dgm:pt modelId="{C2F1F4A5-F680-4C8E-AF21-89E14C71C03E}" type="sibTrans" cxnId="{06624ACE-8DFD-4BC9-AD23-052C0CEADCE5}">
      <dgm:prSet/>
      <dgm:spPr/>
      <dgm:t>
        <a:bodyPr/>
        <a:lstStyle/>
        <a:p>
          <a:endParaRPr lang="en-US"/>
        </a:p>
      </dgm:t>
    </dgm:pt>
    <dgm:pt modelId="{6EFC343F-2ACD-4375-9672-931B38E4DD8D}" type="pres">
      <dgm:prSet presAssocID="{FD3DCABA-C1E0-4D3A-B6B4-D3B682F99D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D1B28-957B-41C4-BC0F-D30B0385E9D0}" type="pres">
      <dgm:prSet presAssocID="{6C65B747-8C17-406E-8DF3-F2EC6818C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1CF74B-B0EC-43A1-B5E6-F4FF13522645}" type="presOf" srcId="{6C65B747-8C17-406E-8DF3-F2EC6818C164}" destId="{DB0D1B28-957B-41C4-BC0F-D30B0385E9D0}" srcOrd="0" destOrd="0" presId="urn:microsoft.com/office/officeart/2005/8/layout/vList2"/>
    <dgm:cxn modelId="{6F785003-306B-4136-8B1E-9EF71AFF03CB}" type="presOf" srcId="{FD3DCABA-C1E0-4D3A-B6B4-D3B682F99DCB}" destId="{6EFC343F-2ACD-4375-9672-931B38E4DD8D}" srcOrd="0" destOrd="0" presId="urn:microsoft.com/office/officeart/2005/8/layout/vList2"/>
    <dgm:cxn modelId="{06624ACE-8DFD-4BC9-AD23-052C0CEADCE5}" srcId="{FD3DCABA-C1E0-4D3A-B6B4-D3B682F99DCB}" destId="{6C65B747-8C17-406E-8DF3-F2EC6818C164}" srcOrd="0" destOrd="0" parTransId="{A57C50FE-845B-4273-BA42-F87ECABEDF3D}" sibTransId="{C2F1F4A5-F680-4C8E-AF21-89E14C71C03E}"/>
    <dgm:cxn modelId="{65CC4C34-F998-4511-9D34-0E7AF23CCFC2}" type="presParOf" srcId="{6EFC343F-2ACD-4375-9672-931B38E4DD8D}" destId="{DB0D1B28-957B-41C4-BC0F-D30B0385E9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3DCABA-C1E0-4D3A-B6B4-D3B682F99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5B747-8C17-406E-8DF3-F2EC6818C164}">
      <dgm:prSet/>
      <dgm:spPr/>
      <dgm:t>
        <a:bodyPr/>
        <a:lstStyle/>
        <a:p>
          <a:pPr rtl="0"/>
          <a:r>
            <a:rPr lang="en-US" dirty="0" smtClean="0"/>
            <a:t>3. Inserting data in database</a:t>
          </a:r>
          <a:endParaRPr lang="en-US" dirty="0"/>
        </a:p>
      </dgm:t>
    </dgm:pt>
    <dgm:pt modelId="{A57C50FE-845B-4273-BA42-F87ECABEDF3D}" type="parTrans" cxnId="{06624ACE-8DFD-4BC9-AD23-052C0CEADCE5}">
      <dgm:prSet/>
      <dgm:spPr/>
      <dgm:t>
        <a:bodyPr/>
        <a:lstStyle/>
        <a:p>
          <a:endParaRPr lang="en-US"/>
        </a:p>
      </dgm:t>
    </dgm:pt>
    <dgm:pt modelId="{C2F1F4A5-F680-4C8E-AF21-89E14C71C03E}" type="sibTrans" cxnId="{06624ACE-8DFD-4BC9-AD23-052C0CEADCE5}">
      <dgm:prSet/>
      <dgm:spPr/>
      <dgm:t>
        <a:bodyPr/>
        <a:lstStyle/>
        <a:p>
          <a:endParaRPr lang="en-US"/>
        </a:p>
      </dgm:t>
    </dgm:pt>
    <dgm:pt modelId="{6EFC343F-2ACD-4375-9672-931B38E4DD8D}" type="pres">
      <dgm:prSet presAssocID="{FD3DCABA-C1E0-4D3A-B6B4-D3B682F99D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D1B28-957B-41C4-BC0F-D30B0385E9D0}" type="pres">
      <dgm:prSet presAssocID="{6C65B747-8C17-406E-8DF3-F2EC6818C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AB232A-0428-4A19-BFE0-61B5791D8EC5}" type="presOf" srcId="{FD3DCABA-C1E0-4D3A-B6B4-D3B682F99DCB}" destId="{6EFC343F-2ACD-4375-9672-931B38E4DD8D}" srcOrd="0" destOrd="0" presId="urn:microsoft.com/office/officeart/2005/8/layout/vList2"/>
    <dgm:cxn modelId="{3D78E806-9ACB-4DB4-BBDC-675AAA5EDA96}" type="presOf" srcId="{6C65B747-8C17-406E-8DF3-F2EC6818C164}" destId="{DB0D1B28-957B-41C4-BC0F-D30B0385E9D0}" srcOrd="0" destOrd="0" presId="urn:microsoft.com/office/officeart/2005/8/layout/vList2"/>
    <dgm:cxn modelId="{06624ACE-8DFD-4BC9-AD23-052C0CEADCE5}" srcId="{FD3DCABA-C1E0-4D3A-B6B4-D3B682F99DCB}" destId="{6C65B747-8C17-406E-8DF3-F2EC6818C164}" srcOrd="0" destOrd="0" parTransId="{A57C50FE-845B-4273-BA42-F87ECABEDF3D}" sibTransId="{C2F1F4A5-F680-4C8E-AF21-89E14C71C03E}"/>
    <dgm:cxn modelId="{27424C12-E451-4DD2-A347-83D5845C5937}" type="presParOf" srcId="{6EFC343F-2ACD-4375-9672-931B38E4DD8D}" destId="{DB0D1B28-957B-41C4-BC0F-D30B0385E9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D3DCABA-C1E0-4D3A-B6B4-D3B682F99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5B747-8C17-406E-8DF3-F2EC6818C164}">
      <dgm:prSet/>
      <dgm:spPr/>
      <dgm:t>
        <a:bodyPr/>
        <a:lstStyle/>
        <a:p>
          <a:pPr rtl="0"/>
          <a:r>
            <a:rPr lang="en-US" dirty="0" smtClean="0"/>
            <a:t>3. Inserting data in database…</a:t>
          </a:r>
          <a:endParaRPr lang="en-US" dirty="0"/>
        </a:p>
      </dgm:t>
    </dgm:pt>
    <dgm:pt modelId="{A57C50FE-845B-4273-BA42-F87ECABEDF3D}" type="parTrans" cxnId="{06624ACE-8DFD-4BC9-AD23-052C0CEADCE5}">
      <dgm:prSet/>
      <dgm:spPr/>
      <dgm:t>
        <a:bodyPr/>
        <a:lstStyle/>
        <a:p>
          <a:endParaRPr lang="en-US"/>
        </a:p>
      </dgm:t>
    </dgm:pt>
    <dgm:pt modelId="{C2F1F4A5-F680-4C8E-AF21-89E14C71C03E}" type="sibTrans" cxnId="{06624ACE-8DFD-4BC9-AD23-052C0CEADCE5}">
      <dgm:prSet/>
      <dgm:spPr/>
      <dgm:t>
        <a:bodyPr/>
        <a:lstStyle/>
        <a:p>
          <a:endParaRPr lang="en-US"/>
        </a:p>
      </dgm:t>
    </dgm:pt>
    <dgm:pt modelId="{6EFC343F-2ACD-4375-9672-931B38E4DD8D}" type="pres">
      <dgm:prSet presAssocID="{FD3DCABA-C1E0-4D3A-B6B4-D3B682F99D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D1B28-957B-41C4-BC0F-D30B0385E9D0}" type="pres">
      <dgm:prSet presAssocID="{6C65B747-8C17-406E-8DF3-F2EC6818C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5BEDEC-03AB-473A-8C02-AE22E88DBCA1}" type="presOf" srcId="{FD3DCABA-C1E0-4D3A-B6B4-D3B682F99DCB}" destId="{6EFC343F-2ACD-4375-9672-931B38E4DD8D}" srcOrd="0" destOrd="0" presId="urn:microsoft.com/office/officeart/2005/8/layout/vList2"/>
    <dgm:cxn modelId="{06624ACE-8DFD-4BC9-AD23-052C0CEADCE5}" srcId="{FD3DCABA-C1E0-4D3A-B6B4-D3B682F99DCB}" destId="{6C65B747-8C17-406E-8DF3-F2EC6818C164}" srcOrd="0" destOrd="0" parTransId="{A57C50FE-845B-4273-BA42-F87ECABEDF3D}" sibTransId="{C2F1F4A5-F680-4C8E-AF21-89E14C71C03E}"/>
    <dgm:cxn modelId="{3D5D2AF8-335D-4110-B989-20EF465C68A2}" type="presOf" srcId="{6C65B747-8C17-406E-8DF3-F2EC6818C164}" destId="{DB0D1B28-957B-41C4-BC0F-D30B0385E9D0}" srcOrd="0" destOrd="0" presId="urn:microsoft.com/office/officeart/2005/8/layout/vList2"/>
    <dgm:cxn modelId="{71D75146-7316-46AF-B606-AD69CBF475DC}" type="presParOf" srcId="{6EFC343F-2ACD-4375-9672-931B38E4DD8D}" destId="{DB0D1B28-957B-41C4-BC0F-D30B0385E9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3DCABA-C1E0-4D3A-B6B4-D3B682F99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5B747-8C17-406E-8DF3-F2EC6818C164}">
      <dgm:prSet/>
      <dgm:spPr/>
      <dgm:t>
        <a:bodyPr/>
        <a:lstStyle/>
        <a:p>
          <a:pPr rtl="0"/>
          <a:r>
            <a:rPr lang="en-US" dirty="0" smtClean="0"/>
            <a:t>3. Inserting data in database…</a:t>
          </a:r>
          <a:endParaRPr lang="en-US" dirty="0"/>
        </a:p>
      </dgm:t>
    </dgm:pt>
    <dgm:pt modelId="{A57C50FE-845B-4273-BA42-F87ECABEDF3D}" type="parTrans" cxnId="{06624ACE-8DFD-4BC9-AD23-052C0CEADCE5}">
      <dgm:prSet/>
      <dgm:spPr/>
      <dgm:t>
        <a:bodyPr/>
        <a:lstStyle/>
        <a:p>
          <a:endParaRPr lang="en-US"/>
        </a:p>
      </dgm:t>
    </dgm:pt>
    <dgm:pt modelId="{C2F1F4A5-F680-4C8E-AF21-89E14C71C03E}" type="sibTrans" cxnId="{06624ACE-8DFD-4BC9-AD23-052C0CEADCE5}">
      <dgm:prSet/>
      <dgm:spPr/>
      <dgm:t>
        <a:bodyPr/>
        <a:lstStyle/>
        <a:p>
          <a:endParaRPr lang="en-US"/>
        </a:p>
      </dgm:t>
    </dgm:pt>
    <dgm:pt modelId="{6EFC343F-2ACD-4375-9672-931B38E4DD8D}" type="pres">
      <dgm:prSet presAssocID="{FD3DCABA-C1E0-4D3A-B6B4-D3B682F99D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D1B28-957B-41C4-BC0F-D30B0385E9D0}" type="pres">
      <dgm:prSet presAssocID="{6C65B747-8C17-406E-8DF3-F2EC6818C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14A20D-D20A-4659-953F-60CF627A2F02}" type="presOf" srcId="{FD3DCABA-C1E0-4D3A-B6B4-D3B682F99DCB}" destId="{6EFC343F-2ACD-4375-9672-931B38E4DD8D}" srcOrd="0" destOrd="0" presId="urn:microsoft.com/office/officeart/2005/8/layout/vList2"/>
    <dgm:cxn modelId="{3164319F-9B77-4687-9229-3EF3060EF0A9}" type="presOf" srcId="{6C65B747-8C17-406E-8DF3-F2EC6818C164}" destId="{DB0D1B28-957B-41C4-BC0F-D30B0385E9D0}" srcOrd="0" destOrd="0" presId="urn:microsoft.com/office/officeart/2005/8/layout/vList2"/>
    <dgm:cxn modelId="{06624ACE-8DFD-4BC9-AD23-052C0CEADCE5}" srcId="{FD3DCABA-C1E0-4D3A-B6B4-D3B682F99DCB}" destId="{6C65B747-8C17-406E-8DF3-F2EC6818C164}" srcOrd="0" destOrd="0" parTransId="{A57C50FE-845B-4273-BA42-F87ECABEDF3D}" sibTransId="{C2F1F4A5-F680-4C8E-AF21-89E14C71C03E}"/>
    <dgm:cxn modelId="{AA75D761-AB9A-4942-B832-9182FB24A840}" type="presParOf" srcId="{6EFC343F-2ACD-4375-9672-931B38E4DD8D}" destId="{DB0D1B28-957B-41C4-BC0F-D30B0385E9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3DCABA-C1E0-4D3A-B6B4-D3B682F99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5B747-8C17-406E-8DF3-F2EC6818C164}">
      <dgm:prSet/>
      <dgm:spPr/>
      <dgm:t>
        <a:bodyPr/>
        <a:lstStyle/>
        <a:p>
          <a:pPr rtl="0"/>
          <a:r>
            <a:rPr lang="en-US" dirty="0" smtClean="0"/>
            <a:t>3. Inserting data in database…</a:t>
          </a:r>
          <a:endParaRPr lang="en-US" dirty="0"/>
        </a:p>
      </dgm:t>
    </dgm:pt>
    <dgm:pt modelId="{A57C50FE-845B-4273-BA42-F87ECABEDF3D}" type="parTrans" cxnId="{06624ACE-8DFD-4BC9-AD23-052C0CEADCE5}">
      <dgm:prSet/>
      <dgm:spPr/>
      <dgm:t>
        <a:bodyPr/>
        <a:lstStyle/>
        <a:p>
          <a:endParaRPr lang="en-US"/>
        </a:p>
      </dgm:t>
    </dgm:pt>
    <dgm:pt modelId="{C2F1F4A5-F680-4C8E-AF21-89E14C71C03E}" type="sibTrans" cxnId="{06624ACE-8DFD-4BC9-AD23-052C0CEADCE5}">
      <dgm:prSet/>
      <dgm:spPr/>
      <dgm:t>
        <a:bodyPr/>
        <a:lstStyle/>
        <a:p>
          <a:endParaRPr lang="en-US"/>
        </a:p>
      </dgm:t>
    </dgm:pt>
    <dgm:pt modelId="{6EFC343F-2ACD-4375-9672-931B38E4DD8D}" type="pres">
      <dgm:prSet presAssocID="{FD3DCABA-C1E0-4D3A-B6B4-D3B682F99D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D1B28-957B-41C4-BC0F-D30B0385E9D0}" type="pres">
      <dgm:prSet presAssocID="{6C65B747-8C17-406E-8DF3-F2EC6818C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C632BA-1CE3-4337-90EE-316AB153DCBE}" type="presOf" srcId="{FD3DCABA-C1E0-4D3A-B6B4-D3B682F99DCB}" destId="{6EFC343F-2ACD-4375-9672-931B38E4DD8D}" srcOrd="0" destOrd="0" presId="urn:microsoft.com/office/officeart/2005/8/layout/vList2"/>
    <dgm:cxn modelId="{062F4025-24E0-4E6C-A3C7-CE03616FC17C}" type="presOf" srcId="{6C65B747-8C17-406E-8DF3-F2EC6818C164}" destId="{DB0D1B28-957B-41C4-BC0F-D30B0385E9D0}" srcOrd="0" destOrd="0" presId="urn:microsoft.com/office/officeart/2005/8/layout/vList2"/>
    <dgm:cxn modelId="{06624ACE-8DFD-4BC9-AD23-052C0CEADCE5}" srcId="{FD3DCABA-C1E0-4D3A-B6B4-D3B682F99DCB}" destId="{6C65B747-8C17-406E-8DF3-F2EC6818C164}" srcOrd="0" destOrd="0" parTransId="{A57C50FE-845B-4273-BA42-F87ECABEDF3D}" sibTransId="{C2F1F4A5-F680-4C8E-AF21-89E14C71C03E}"/>
    <dgm:cxn modelId="{BBE91DE5-C1A1-4DC5-A5F1-126CAF87890A}" type="presParOf" srcId="{6EFC343F-2ACD-4375-9672-931B38E4DD8D}" destId="{DB0D1B28-957B-41C4-BC0F-D30B0385E9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D3DCABA-C1E0-4D3A-B6B4-D3B682F99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5B747-8C17-406E-8DF3-F2EC6818C164}">
      <dgm:prSet/>
      <dgm:spPr/>
      <dgm:t>
        <a:bodyPr/>
        <a:lstStyle/>
        <a:p>
          <a:pPr rtl="0"/>
          <a:r>
            <a:rPr lang="en-US" dirty="0" smtClean="0"/>
            <a:t>3. Inserting data in database…</a:t>
          </a:r>
          <a:endParaRPr lang="en-US" dirty="0"/>
        </a:p>
      </dgm:t>
    </dgm:pt>
    <dgm:pt modelId="{A57C50FE-845B-4273-BA42-F87ECABEDF3D}" type="parTrans" cxnId="{06624ACE-8DFD-4BC9-AD23-052C0CEADCE5}">
      <dgm:prSet/>
      <dgm:spPr/>
      <dgm:t>
        <a:bodyPr/>
        <a:lstStyle/>
        <a:p>
          <a:endParaRPr lang="en-US"/>
        </a:p>
      </dgm:t>
    </dgm:pt>
    <dgm:pt modelId="{C2F1F4A5-F680-4C8E-AF21-89E14C71C03E}" type="sibTrans" cxnId="{06624ACE-8DFD-4BC9-AD23-052C0CEADCE5}">
      <dgm:prSet/>
      <dgm:spPr/>
      <dgm:t>
        <a:bodyPr/>
        <a:lstStyle/>
        <a:p>
          <a:endParaRPr lang="en-US"/>
        </a:p>
      </dgm:t>
    </dgm:pt>
    <dgm:pt modelId="{6EFC343F-2ACD-4375-9672-931B38E4DD8D}" type="pres">
      <dgm:prSet presAssocID="{FD3DCABA-C1E0-4D3A-B6B4-D3B682F99D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D1B28-957B-41C4-BC0F-D30B0385E9D0}" type="pres">
      <dgm:prSet presAssocID="{6C65B747-8C17-406E-8DF3-F2EC6818C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94D4CA-4624-4E76-AF0F-F4449FF1E929}" type="presOf" srcId="{FD3DCABA-C1E0-4D3A-B6B4-D3B682F99DCB}" destId="{6EFC343F-2ACD-4375-9672-931B38E4DD8D}" srcOrd="0" destOrd="0" presId="urn:microsoft.com/office/officeart/2005/8/layout/vList2"/>
    <dgm:cxn modelId="{DF91472E-4C54-4C77-8D7C-5458B8AFA028}" type="presOf" srcId="{6C65B747-8C17-406E-8DF3-F2EC6818C164}" destId="{DB0D1B28-957B-41C4-BC0F-D30B0385E9D0}" srcOrd="0" destOrd="0" presId="urn:microsoft.com/office/officeart/2005/8/layout/vList2"/>
    <dgm:cxn modelId="{06624ACE-8DFD-4BC9-AD23-052C0CEADCE5}" srcId="{FD3DCABA-C1E0-4D3A-B6B4-D3B682F99DCB}" destId="{6C65B747-8C17-406E-8DF3-F2EC6818C164}" srcOrd="0" destOrd="0" parTransId="{A57C50FE-845B-4273-BA42-F87ECABEDF3D}" sibTransId="{C2F1F4A5-F680-4C8E-AF21-89E14C71C03E}"/>
    <dgm:cxn modelId="{3C88FE0A-E262-4275-AD15-94F945891B12}" type="presParOf" srcId="{6EFC343F-2ACD-4375-9672-931B38E4DD8D}" destId="{DB0D1B28-957B-41C4-BC0F-D30B0385E9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D3DCABA-C1E0-4D3A-B6B4-D3B682F99D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5B747-8C17-406E-8DF3-F2EC6818C164}">
      <dgm:prSet/>
      <dgm:spPr/>
      <dgm:t>
        <a:bodyPr/>
        <a:lstStyle/>
        <a:p>
          <a:pPr rtl="0"/>
          <a:r>
            <a:rPr lang="en-US" dirty="0" smtClean="0"/>
            <a:t>3. Inserting data in database…</a:t>
          </a:r>
          <a:endParaRPr lang="en-US" dirty="0"/>
        </a:p>
      </dgm:t>
    </dgm:pt>
    <dgm:pt modelId="{A57C50FE-845B-4273-BA42-F87ECABEDF3D}" type="parTrans" cxnId="{06624ACE-8DFD-4BC9-AD23-052C0CEADCE5}">
      <dgm:prSet/>
      <dgm:spPr/>
      <dgm:t>
        <a:bodyPr/>
        <a:lstStyle/>
        <a:p>
          <a:endParaRPr lang="en-US"/>
        </a:p>
      </dgm:t>
    </dgm:pt>
    <dgm:pt modelId="{C2F1F4A5-F680-4C8E-AF21-89E14C71C03E}" type="sibTrans" cxnId="{06624ACE-8DFD-4BC9-AD23-052C0CEADCE5}">
      <dgm:prSet/>
      <dgm:spPr/>
      <dgm:t>
        <a:bodyPr/>
        <a:lstStyle/>
        <a:p>
          <a:endParaRPr lang="en-US"/>
        </a:p>
      </dgm:t>
    </dgm:pt>
    <dgm:pt modelId="{6EFC343F-2ACD-4375-9672-931B38E4DD8D}" type="pres">
      <dgm:prSet presAssocID="{FD3DCABA-C1E0-4D3A-B6B4-D3B682F99D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0D1B28-957B-41C4-BC0F-D30B0385E9D0}" type="pres">
      <dgm:prSet presAssocID="{6C65B747-8C17-406E-8DF3-F2EC6818C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A0B65A-DC6C-45D3-94CA-A409C22253E8}" type="presOf" srcId="{6C65B747-8C17-406E-8DF3-F2EC6818C164}" destId="{DB0D1B28-957B-41C4-BC0F-D30B0385E9D0}" srcOrd="0" destOrd="0" presId="urn:microsoft.com/office/officeart/2005/8/layout/vList2"/>
    <dgm:cxn modelId="{06624ACE-8DFD-4BC9-AD23-052C0CEADCE5}" srcId="{FD3DCABA-C1E0-4D3A-B6B4-D3B682F99DCB}" destId="{6C65B747-8C17-406E-8DF3-F2EC6818C164}" srcOrd="0" destOrd="0" parTransId="{A57C50FE-845B-4273-BA42-F87ECABEDF3D}" sibTransId="{C2F1F4A5-F680-4C8E-AF21-89E14C71C03E}"/>
    <dgm:cxn modelId="{2845C122-957E-4CA4-8CA8-C94F60293A22}" type="presOf" srcId="{FD3DCABA-C1E0-4D3A-B6B4-D3B682F99DCB}" destId="{6EFC343F-2ACD-4375-9672-931B38E4DD8D}" srcOrd="0" destOrd="0" presId="urn:microsoft.com/office/officeart/2005/8/layout/vList2"/>
    <dgm:cxn modelId="{55A60F54-7337-420C-A7D0-1F250CA42B77}" type="presParOf" srcId="{6EFC343F-2ACD-4375-9672-931B38E4DD8D}" destId="{DB0D1B28-957B-41C4-BC0F-D30B0385E9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775A268-CD0A-4D00-81CE-987F06BBB6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0427FE-F3B8-4289-B548-181638CBF8EB}">
      <dgm:prSet custT="1"/>
      <dgm:spPr/>
      <dgm:t>
        <a:bodyPr/>
        <a:lstStyle/>
        <a:p>
          <a:pPr rtl="0"/>
          <a:r>
            <a:rPr lang="en-US" sz="4000" b="1" dirty="0" smtClean="0"/>
            <a:t>4. CONNECTIONS: user registration</a:t>
          </a:r>
          <a:endParaRPr lang="en-US" sz="4000" b="1" dirty="0"/>
        </a:p>
      </dgm:t>
    </dgm:pt>
    <dgm:pt modelId="{CE444829-B79A-40EE-AA17-0E8FB9A46CB7}" type="parTrans" cxnId="{EAFD79FE-8C41-41CD-A492-C2BF785859C8}">
      <dgm:prSet/>
      <dgm:spPr/>
      <dgm:t>
        <a:bodyPr/>
        <a:lstStyle/>
        <a:p>
          <a:endParaRPr lang="en-US"/>
        </a:p>
      </dgm:t>
    </dgm:pt>
    <dgm:pt modelId="{5B09B7C9-1AA7-472F-B7D3-9D11E159E8BF}" type="sibTrans" cxnId="{EAFD79FE-8C41-41CD-A492-C2BF785859C8}">
      <dgm:prSet/>
      <dgm:spPr/>
      <dgm:t>
        <a:bodyPr/>
        <a:lstStyle/>
        <a:p>
          <a:endParaRPr lang="en-US"/>
        </a:p>
      </dgm:t>
    </dgm:pt>
    <dgm:pt modelId="{CC77EC9C-0768-438B-8256-84883D87DE2F}" type="pres">
      <dgm:prSet presAssocID="{7775A268-CD0A-4D00-81CE-987F06BBB6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262B9-A97C-4A0F-B8CB-A8F12CD1BBE7}" type="pres">
      <dgm:prSet presAssocID="{660427FE-F3B8-4289-B548-181638CBF8EB}" presName="parentText" presStyleLbl="node1" presStyleIdx="0" presStyleCnt="1" custScaleY="2716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A06172-DE00-43DE-AAEC-5B22CDA0A719}" type="presOf" srcId="{660427FE-F3B8-4289-B548-181638CBF8EB}" destId="{03F262B9-A97C-4A0F-B8CB-A8F12CD1BBE7}" srcOrd="0" destOrd="0" presId="urn:microsoft.com/office/officeart/2005/8/layout/vList2"/>
    <dgm:cxn modelId="{1AE8C079-1DF0-402C-B002-F9704A6440DE}" type="presOf" srcId="{7775A268-CD0A-4D00-81CE-987F06BBB688}" destId="{CC77EC9C-0768-438B-8256-84883D87DE2F}" srcOrd="0" destOrd="0" presId="urn:microsoft.com/office/officeart/2005/8/layout/vList2"/>
    <dgm:cxn modelId="{EAFD79FE-8C41-41CD-A492-C2BF785859C8}" srcId="{7775A268-CD0A-4D00-81CE-987F06BBB688}" destId="{660427FE-F3B8-4289-B548-181638CBF8EB}" srcOrd="0" destOrd="0" parTransId="{CE444829-B79A-40EE-AA17-0E8FB9A46CB7}" sibTransId="{5B09B7C9-1AA7-472F-B7D3-9D11E159E8BF}"/>
    <dgm:cxn modelId="{124B074A-074F-4597-96F6-35D524279AC8}" type="presParOf" srcId="{CC77EC9C-0768-438B-8256-84883D87DE2F}" destId="{03F262B9-A97C-4A0F-B8CB-A8F12CD1BB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775A268-CD0A-4D00-81CE-987F06BBB6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0427FE-F3B8-4289-B548-181638CBF8EB}">
      <dgm:prSet/>
      <dgm:spPr/>
      <dgm:t>
        <a:bodyPr/>
        <a:lstStyle/>
        <a:p>
          <a:pPr rtl="0"/>
          <a:r>
            <a:rPr lang="en-US" b="1" dirty="0" smtClean="0"/>
            <a:t>4. CONNECTIONS: user registration…</a:t>
          </a:r>
          <a:endParaRPr lang="en-US" b="1" dirty="0"/>
        </a:p>
      </dgm:t>
    </dgm:pt>
    <dgm:pt modelId="{CE444829-B79A-40EE-AA17-0E8FB9A46CB7}" type="parTrans" cxnId="{EAFD79FE-8C41-41CD-A492-C2BF785859C8}">
      <dgm:prSet/>
      <dgm:spPr/>
      <dgm:t>
        <a:bodyPr/>
        <a:lstStyle/>
        <a:p>
          <a:endParaRPr lang="en-US"/>
        </a:p>
      </dgm:t>
    </dgm:pt>
    <dgm:pt modelId="{5B09B7C9-1AA7-472F-B7D3-9D11E159E8BF}" type="sibTrans" cxnId="{EAFD79FE-8C41-41CD-A492-C2BF785859C8}">
      <dgm:prSet/>
      <dgm:spPr/>
      <dgm:t>
        <a:bodyPr/>
        <a:lstStyle/>
        <a:p>
          <a:endParaRPr lang="en-US"/>
        </a:p>
      </dgm:t>
    </dgm:pt>
    <dgm:pt modelId="{CC77EC9C-0768-438B-8256-84883D87DE2F}" type="pres">
      <dgm:prSet presAssocID="{7775A268-CD0A-4D00-81CE-987F06BBB6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262B9-A97C-4A0F-B8CB-A8F12CD1BBE7}" type="pres">
      <dgm:prSet presAssocID="{660427FE-F3B8-4289-B548-181638CBF8EB}" presName="parentText" presStyleLbl="node1" presStyleIdx="0" presStyleCnt="1" custScaleY="1537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FD79FE-8C41-41CD-A492-C2BF785859C8}" srcId="{7775A268-CD0A-4D00-81CE-987F06BBB688}" destId="{660427FE-F3B8-4289-B548-181638CBF8EB}" srcOrd="0" destOrd="0" parTransId="{CE444829-B79A-40EE-AA17-0E8FB9A46CB7}" sibTransId="{5B09B7C9-1AA7-472F-B7D3-9D11E159E8BF}"/>
    <dgm:cxn modelId="{3AA331E2-3838-4440-A73C-62F08C2EAA8B}" type="presOf" srcId="{660427FE-F3B8-4289-B548-181638CBF8EB}" destId="{03F262B9-A97C-4A0F-B8CB-A8F12CD1BBE7}" srcOrd="0" destOrd="0" presId="urn:microsoft.com/office/officeart/2005/8/layout/vList2"/>
    <dgm:cxn modelId="{9E7DA5B0-A349-463F-A53E-368732D63A28}" type="presOf" srcId="{7775A268-CD0A-4D00-81CE-987F06BBB688}" destId="{CC77EC9C-0768-438B-8256-84883D87DE2F}" srcOrd="0" destOrd="0" presId="urn:microsoft.com/office/officeart/2005/8/layout/vList2"/>
    <dgm:cxn modelId="{577D3A3E-9AE8-4994-8FAF-D1495D8528B4}" type="presParOf" srcId="{CC77EC9C-0768-438B-8256-84883D87DE2F}" destId="{03F262B9-A97C-4A0F-B8CB-A8F12CD1BB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775A268-CD0A-4D00-81CE-987F06BBB6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0427FE-F3B8-4289-B548-181638CBF8EB}">
      <dgm:prSet/>
      <dgm:spPr/>
      <dgm:t>
        <a:bodyPr/>
        <a:lstStyle/>
        <a:p>
          <a:pPr rtl="0"/>
          <a:r>
            <a:rPr lang="en-US" b="1" dirty="0" smtClean="0"/>
            <a:t>4. CONNECTIONS: user registration…</a:t>
          </a:r>
          <a:endParaRPr lang="en-US" b="1" dirty="0"/>
        </a:p>
      </dgm:t>
    </dgm:pt>
    <dgm:pt modelId="{CE444829-B79A-40EE-AA17-0E8FB9A46CB7}" type="parTrans" cxnId="{EAFD79FE-8C41-41CD-A492-C2BF785859C8}">
      <dgm:prSet/>
      <dgm:spPr/>
      <dgm:t>
        <a:bodyPr/>
        <a:lstStyle/>
        <a:p>
          <a:endParaRPr lang="en-US"/>
        </a:p>
      </dgm:t>
    </dgm:pt>
    <dgm:pt modelId="{5B09B7C9-1AA7-472F-B7D3-9D11E159E8BF}" type="sibTrans" cxnId="{EAFD79FE-8C41-41CD-A492-C2BF785859C8}">
      <dgm:prSet/>
      <dgm:spPr/>
      <dgm:t>
        <a:bodyPr/>
        <a:lstStyle/>
        <a:p>
          <a:endParaRPr lang="en-US"/>
        </a:p>
      </dgm:t>
    </dgm:pt>
    <dgm:pt modelId="{CC77EC9C-0768-438B-8256-84883D87DE2F}" type="pres">
      <dgm:prSet presAssocID="{7775A268-CD0A-4D00-81CE-987F06BBB6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262B9-A97C-4A0F-B8CB-A8F12CD1BBE7}" type="pres">
      <dgm:prSet presAssocID="{660427FE-F3B8-4289-B548-181638CBF8EB}" presName="parentText" presStyleLbl="node1" presStyleIdx="0" presStyleCnt="1" custScaleY="1537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FD79FE-8C41-41CD-A492-C2BF785859C8}" srcId="{7775A268-CD0A-4D00-81CE-987F06BBB688}" destId="{660427FE-F3B8-4289-B548-181638CBF8EB}" srcOrd="0" destOrd="0" parTransId="{CE444829-B79A-40EE-AA17-0E8FB9A46CB7}" sibTransId="{5B09B7C9-1AA7-472F-B7D3-9D11E159E8BF}"/>
    <dgm:cxn modelId="{CF6C7A8C-A685-4043-A71F-76D751120262}" type="presOf" srcId="{660427FE-F3B8-4289-B548-181638CBF8EB}" destId="{03F262B9-A97C-4A0F-B8CB-A8F12CD1BBE7}" srcOrd="0" destOrd="0" presId="urn:microsoft.com/office/officeart/2005/8/layout/vList2"/>
    <dgm:cxn modelId="{A0174193-4CD3-4B9E-B408-B9A245A7B9E3}" type="presOf" srcId="{7775A268-CD0A-4D00-81CE-987F06BBB688}" destId="{CC77EC9C-0768-438B-8256-84883D87DE2F}" srcOrd="0" destOrd="0" presId="urn:microsoft.com/office/officeart/2005/8/layout/vList2"/>
    <dgm:cxn modelId="{39C52197-5749-4C17-BE9B-339B4E401695}" type="presParOf" srcId="{CC77EC9C-0768-438B-8256-84883D87DE2F}" destId="{03F262B9-A97C-4A0F-B8CB-A8F12CD1BB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775A268-CD0A-4D00-81CE-987F06BBB6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0427FE-F3B8-4289-B548-181638CBF8EB}">
      <dgm:prSet/>
      <dgm:spPr/>
      <dgm:t>
        <a:bodyPr/>
        <a:lstStyle/>
        <a:p>
          <a:pPr rtl="0"/>
          <a:r>
            <a:rPr lang="en-US" b="1" dirty="0" smtClean="0"/>
            <a:t>4. CONNECTIONS: user registration…</a:t>
          </a:r>
          <a:endParaRPr lang="en-US" b="0" dirty="0"/>
        </a:p>
      </dgm:t>
    </dgm:pt>
    <dgm:pt modelId="{CE444829-B79A-40EE-AA17-0E8FB9A46CB7}" type="parTrans" cxnId="{EAFD79FE-8C41-41CD-A492-C2BF785859C8}">
      <dgm:prSet/>
      <dgm:spPr/>
      <dgm:t>
        <a:bodyPr/>
        <a:lstStyle/>
        <a:p>
          <a:endParaRPr lang="en-US"/>
        </a:p>
      </dgm:t>
    </dgm:pt>
    <dgm:pt modelId="{5B09B7C9-1AA7-472F-B7D3-9D11E159E8BF}" type="sibTrans" cxnId="{EAFD79FE-8C41-41CD-A492-C2BF785859C8}">
      <dgm:prSet/>
      <dgm:spPr/>
      <dgm:t>
        <a:bodyPr/>
        <a:lstStyle/>
        <a:p>
          <a:endParaRPr lang="en-US"/>
        </a:p>
      </dgm:t>
    </dgm:pt>
    <dgm:pt modelId="{CC77EC9C-0768-438B-8256-84883D87DE2F}" type="pres">
      <dgm:prSet presAssocID="{7775A268-CD0A-4D00-81CE-987F06BBB6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262B9-A97C-4A0F-B8CB-A8F12CD1BBE7}" type="pres">
      <dgm:prSet presAssocID="{660427FE-F3B8-4289-B548-181638CBF8EB}" presName="parentText" presStyleLbl="node1" presStyleIdx="0" presStyleCnt="1" custScaleY="1537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FD79FE-8C41-41CD-A492-C2BF785859C8}" srcId="{7775A268-CD0A-4D00-81CE-987F06BBB688}" destId="{660427FE-F3B8-4289-B548-181638CBF8EB}" srcOrd="0" destOrd="0" parTransId="{CE444829-B79A-40EE-AA17-0E8FB9A46CB7}" sibTransId="{5B09B7C9-1AA7-472F-B7D3-9D11E159E8BF}"/>
    <dgm:cxn modelId="{85CD7D5A-4149-46F8-BB11-9224101C4B8F}" type="presOf" srcId="{660427FE-F3B8-4289-B548-181638CBF8EB}" destId="{03F262B9-A97C-4A0F-B8CB-A8F12CD1BBE7}" srcOrd="0" destOrd="0" presId="urn:microsoft.com/office/officeart/2005/8/layout/vList2"/>
    <dgm:cxn modelId="{B13DDA20-78A0-4ABC-9A84-54A270C9D845}" type="presOf" srcId="{7775A268-CD0A-4D00-81CE-987F06BBB688}" destId="{CC77EC9C-0768-438B-8256-84883D87DE2F}" srcOrd="0" destOrd="0" presId="urn:microsoft.com/office/officeart/2005/8/layout/vList2"/>
    <dgm:cxn modelId="{9281A7C1-D36E-447C-930A-96C2DE3A7B85}" type="presParOf" srcId="{CC77EC9C-0768-438B-8256-84883D87DE2F}" destId="{03F262B9-A97C-4A0F-B8CB-A8F12CD1BB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775A268-CD0A-4D00-81CE-987F06BBB6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0427FE-F3B8-4289-B548-181638CBF8EB}">
      <dgm:prSet/>
      <dgm:spPr/>
      <dgm:t>
        <a:bodyPr/>
        <a:lstStyle/>
        <a:p>
          <a:pPr rtl="0"/>
          <a:r>
            <a:rPr lang="en-US" b="1" dirty="0" smtClean="0"/>
            <a:t>4. CONNECTIONS: user registration…</a:t>
          </a:r>
          <a:endParaRPr lang="en-US" b="1" dirty="0"/>
        </a:p>
      </dgm:t>
    </dgm:pt>
    <dgm:pt modelId="{CE444829-B79A-40EE-AA17-0E8FB9A46CB7}" type="parTrans" cxnId="{EAFD79FE-8C41-41CD-A492-C2BF785859C8}">
      <dgm:prSet/>
      <dgm:spPr/>
      <dgm:t>
        <a:bodyPr/>
        <a:lstStyle/>
        <a:p>
          <a:endParaRPr lang="en-US"/>
        </a:p>
      </dgm:t>
    </dgm:pt>
    <dgm:pt modelId="{5B09B7C9-1AA7-472F-B7D3-9D11E159E8BF}" type="sibTrans" cxnId="{EAFD79FE-8C41-41CD-A492-C2BF785859C8}">
      <dgm:prSet/>
      <dgm:spPr/>
      <dgm:t>
        <a:bodyPr/>
        <a:lstStyle/>
        <a:p>
          <a:endParaRPr lang="en-US"/>
        </a:p>
      </dgm:t>
    </dgm:pt>
    <dgm:pt modelId="{CC77EC9C-0768-438B-8256-84883D87DE2F}" type="pres">
      <dgm:prSet presAssocID="{7775A268-CD0A-4D00-81CE-987F06BBB6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262B9-A97C-4A0F-B8CB-A8F12CD1BBE7}" type="pres">
      <dgm:prSet presAssocID="{660427FE-F3B8-4289-B548-181638CBF8EB}" presName="parentText" presStyleLbl="node1" presStyleIdx="0" presStyleCnt="1" custScaleY="1537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FD79FE-8C41-41CD-A492-C2BF785859C8}" srcId="{7775A268-CD0A-4D00-81CE-987F06BBB688}" destId="{660427FE-F3B8-4289-B548-181638CBF8EB}" srcOrd="0" destOrd="0" parTransId="{CE444829-B79A-40EE-AA17-0E8FB9A46CB7}" sibTransId="{5B09B7C9-1AA7-472F-B7D3-9D11E159E8BF}"/>
    <dgm:cxn modelId="{E9582C7C-10CA-48B6-9A64-91E9A23C0629}" type="presOf" srcId="{7775A268-CD0A-4D00-81CE-987F06BBB688}" destId="{CC77EC9C-0768-438B-8256-84883D87DE2F}" srcOrd="0" destOrd="0" presId="urn:microsoft.com/office/officeart/2005/8/layout/vList2"/>
    <dgm:cxn modelId="{E08F1DFE-D5A9-4EDD-8A1A-685E9A431171}" type="presOf" srcId="{660427FE-F3B8-4289-B548-181638CBF8EB}" destId="{03F262B9-A97C-4A0F-B8CB-A8F12CD1BBE7}" srcOrd="0" destOrd="0" presId="urn:microsoft.com/office/officeart/2005/8/layout/vList2"/>
    <dgm:cxn modelId="{1FF57012-6B70-45EB-A993-76B71C2C1015}" type="presParOf" srcId="{CC77EC9C-0768-438B-8256-84883D87DE2F}" destId="{03F262B9-A97C-4A0F-B8CB-A8F12CD1BB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b="1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9412AF21-25F3-4886-BCA1-D9EA6F96A13F}" type="presOf" srcId="{2DAD9AB5-2A00-49AB-B666-99862E010CA4}" destId="{ED55E89D-CE7B-4A90-8D3E-0811C4F70E2A}" srcOrd="0" destOrd="0" presId="urn:microsoft.com/office/officeart/2005/8/layout/vList2"/>
    <dgm:cxn modelId="{89242451-AA71-411F-BA58-08E80D0FF3FE}" type="presOf" srcId="{A7FAB410-C736-49CB-94D0-2E105F3F78E0}" destId="{57DEE79B-6F3B-4090-8E60-93AAF262AD8A}" srcOrd="0" destOrd="0" presId="urn:microsoft.com/office/officeart/2005/8/layout/vList2"/>
    <dgm:cxn modelId="{9F0B40CB-30BB-4A75-AF64-A1B54E975A78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References</a:t>
          </a:r>
          <a:r>
            <a:rPr lang="en-US" b="1" dirty="0" smtClean="0"/>
            <a:t>		</a:t>
          </a:r>
          <a:endParaRPr lang="en-US" b="1" dirty="0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E3C7C6B3-CE32-4998-A139-E5E4701302C6}" type="presOf" srcId="{A7FAB410-C736-49CB-94D0-2E105F3F78E0}" destId="{57DEE79B-6F3B-4090-8E60-93AAF262AD8A}" srcOrd="0" destOrd="0" presId="urn:microsoft.com/office/officeart/2005/8/layout/vList2"/>
    <dgm:cxn modelId="{CD3A88BC-27FB-47FF-90C9-A267CF92B330}" type="presOf" srcId="{2DAD9AB5-2A00-49AB-B666-99862E010CA4}" destId="{ED55E89D-CE7B-4A90-8D3E-0811C4F70E2A}" srcOrd="0" destOrd="0" presId="urn:microsoft.com/office/officeart/2005/8/layout/vList2"/>
    <dgm:cxn modelId="{01C8795D-88E7-462D-ADDD-9E32BA16BDB6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2E11AD-5A2A-428D-A15C-9AC5AA8B0342}">
      <dsp:nvSpPr>
        <dsp:cNvPr id="0" name=""/>
        <dsp:cNvSpPr/>
      </dsp:nvSpPr>
      <dsp:spPr>
        <a:xfrm>
          <a:off x="0" y="112430"/>
          <a:ext cx="77724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0" kern="1200" dirty="0" smtClean="0"/>
            <a:t>Database Connectivity in PHP</a:t>
          </a:r>
          <a:endParaRPr lang="en-US" sz="4700" b="0" kern="1200" dirty="0"/>
        </a:p>
      </dsp:txBody>
      <dsp:txXfrm>
        <a:off x="0" y="112430"/>
        <a:ext cx="7772400" cy="112729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EEDD62-4DC8-4287-A8FB-74F6B0938806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0" y="43829"/>
        <a:ext cx="8229600" cy="10553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A6D631-6B23-4765-8B1F-801432877C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A1722F-7BA7-4D2D-8480-DD8C184F70F2}">
      <dsp:nvSpPr>
        <dsp:cNvPr id="0" name=""/>
        <dsp:cNvSpPr/>
      </dsp:nvSpPr>
      <dsp:spPr>
        <a:xfrm>
          <a:off x="0" y="163754"/>
          <a:ext cx="82296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 smtClean="0"/>
            <a:t>1. </a:t>
          </a:r>
          <a:r>
            <a:rPr lang="en-US" sz="3400" b="1" kern="1200" dirty="0" smtClean="0">
              <a:latin typeface="Calibri" pitchFamily="34" charset="0"/>
              <a:cs typeface="Calibri" pitchFamily="34" charset="0"/>
            </a:rPr>
            <a:t>Creating database in MySQL using WAMP</a:t>
          </a:r>
          <a:endParaRPr lang="en-US" sz="3400" b="1" kern="1200" dirty="0"/>
        </a:p>
      </dsp:txBody>
      <dsp:txXfrm>
        <a:off x="0" y="163754"/>
        <a:ext cx="8229600" cy="81549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A1722F-7BA7-4D2D-8480-DD8C184F70F2}">
      <dsp:nvSpPr>
        <dsp:cNvPr id="0" name=""/>
        <dsp:cNvSpPr/>
      </dsp:nvSpPr>
      <dsp:spPr>
        <a:xfrm>
          <a:off x="0" y="30164"/>
          <a:ext cx="8229600" cy="10826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1. </a:t>
          </a:r>
          <a:r>
            <a:rPr lang="en-US" sz="3200" b="1" kern="1200" dirty="0" smtClean="0">
              <a:latin typeface="Calibri" pitchFamily="34" charset="0"/>
              <a:cs typeface="Calibri" pitchFamily="34" charset="0"/>
            </a:rPr>
            <a:t>Creating database in MySQL using WAMP…</a:t>
          </a:r>
          <a:endParaRPr lang="en-US" sz="3200" b="1" kern="1200" dirty="0"/>
        </a:p>
      </dsp:txBody>
      <dsp:txXfrm>
        <a:off x="0" y="30164"/>
        <a:ext cx="8229600" cy="108267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0D1B28-957B-41C4-BC0F-D30B0385E9D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2. Connecting PHP with MySQL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0D1B28-957B-41C4-BC0F-D30B0385E9D0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2. Connecting PHP with MySQL…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0D1B28-957B-41C4-BC0F-D30B0385E9D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3. Inserting data in database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0D1B28-957B-41C4-BC0F-D30B0385E9D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3. Inserting data in database…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0D1B28-957B-41C4-BC0F-D30B0385E9D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3. Inserting data in database…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430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B7C0-5458-4854-963A-FB44F7C4BF46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BAE9-9EAE-4327-AB52-B822AE31EFB1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15E1-DB4D-4EA5-A3E5-E4C85BA83E1D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D2D54-9235-42E9-8A5E-C6B8296BAB41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4C5B-6CA4-4EC2-BBB5-CBA2C8414B8C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BD5D-7BEA-4331-AA98-4A889C336B8F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0F83-1D37-4589-B5BB-D1201B1EF874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8F921-9606-45D4-9DF4-13FD1AE1344A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76CD-92C0-460F-B5DA-5A536357CA9D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5002-6708-4B6F-9EC5-6942635BC552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31DA-DD9C-4336-B2E7-6260B303B070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497A-6CF6-40DC-A0A1-27C4975BA79C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7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9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2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13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18.xml"/><Relationship Id="rId7" Type="http://schemas.openxmlformats.org/officeDocument/2006/relationships/image" Target="../media/image16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491885485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18964826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Writing regular expression in PHP</a:t>
            </a:r>
          </a:p>
          <a:p>
            <a:r>
              <a:rPr lang="en-US" b="1" dirty="0"/>
              <a:t>Validating user’s input</a:t>
            </a:r>
          </a:p>
          <a:p>
            <a:r>
              <a:rPr lang="en-US" b="1" dirty="0"/>
              <a:t>String functions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651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8041079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Creating database in MySQL using WAMP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Connecting PHP with MySQL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Inserting data in database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CONNECTIONS: user registration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08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49056582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Go 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home page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of WAMP server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Select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PHP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myadmin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Login to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MySql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Enter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database name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and click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create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database button</a:t>
            </a: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4239453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Creating a table in a database: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Select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database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from the list of databases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Enter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table name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number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of columns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Enter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data-type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other required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properties for columns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Click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create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table button</a:t>
            </a: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096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2835831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mysql_connect</a:t>
            </a:r>
            <a:r>
              <a:rPr lang="en-US" b="1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“hostname”</a:t>
            </a:r>
            <a:r>
              <a:rPr lang="en-US" b="1" dirty="0" smtClean="0"/>
              <a:t> ,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”username”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”password”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err="1">
                <a:solidFill>
                  <a:srgbClr val="FF0000"/>
                </a:solidFill>
              </a:rPr>
              <a:t>m</a:t>
            </a:r>
            <a:r>
              <a:rPr lang="en-US" b="1" dirty="0" err="1" smtClean="0">
                <a:solidFill>
                  <a:srgbClr val="FF0000"/>
                </a:solidFill>
              </a:rPr>
              <a:t>ysql_connect</a:t>
            </a:r>
            <a:r>
              <a:rPr lang="en-US" b="1" dirty="0" smtClean="0">
                <a:solidFill>
                  <a:srgbClr val="FF0000"/>
                </a:solidFill>
              </a:rPr>
              <a:t>(“</a:t>
            </a:r>
            <a:r>
              <a:rPr lang="en-US" b="1" dirty="0" err="1" smtClean="0">
                <a:solidFill>
                  <a:srgbClr val="FF0000"/>
                </a:solidFill>
              </a:rPr>
              <a:t>localhost</a:t>
            </a:r>
            <a:r>
              <a:rPr lang="en-US" b="1" dirty="0" smtClean="0">
                <a:solidFill>
                  <a:srgbClr val="FF0000"/>
                </a:solidFill>
              </a:rPr>
              <a:t>”,”root”,””)</a:t>
            </a:r>
          </a:p>
          <a:p>
            <a:r>
              <a:rPr lang="en-US" b="1" dirty="0" err="1"/>
              <a:t>m</a:t>
            </a:r>
            <a:r>
              <a:rPr lang="en-US" b="1" dirty="0" err="1" smtClean="0"/>
              <a:t>ysql_select_db</a:t>
            </a:r>
            <a:r>
              <a:rPr lang="en-US" b="1" dirty="0" smtClean="0"/>
              <a:t>(</a:t>
            </a:r>
            <a:r>
              <a:rPr lang="en-US" b="1" dirty="0" smtClean="0">
                <a:solidFill>
                  <a:srgbClr val="FF0000"/>
                </a:solidFill>
              </a:rPr>
              <a:t>“database name”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err="1">
                <a:solidFill>
                  <a:srgbClr val="FF0000"/>
                </a:solidFill>
              </a:rPr>
              <a:t>m</a:t>
            </a:r>
            <a:r>
              <a:rPr lang="en-US" b="1" dirty="0" err="1" smtClean="0">
                <a:solidFill>
                  <a:srgbClr val="FF0000"/>
                </a:solidFill>
              </a:rPr>
              <a:t>ysql_select_db</a:t>
            </a:r>
            <a:r>
              <a:rPr lang="en-US" b="1" dirty="0" smtClean="0">
                <a:solidFill>
                  <a:srgbClr val="FF0000"/>
                </a:solidFill>
              </a:rPr>
              <a:t>(“</a:t>
            </a:r>
            <a:r>
              <a:rPr lang="en-US" b="1" dirty="0" err="1" smtClean="0">
                <a:solidFill>
                  <a:srgbClr val="FF0000"/>
                </a:solidFill>
              </a:rPr>
              <a:t>testdatabase</a:t>
            </a:r>
            <a:r>
              <a:rPr lang="en-US" b="1" dirty="0" smtClean="0">
                <a:solidFill>
                  <a:srgbClr val="FF0000"/>
                </a:solidFill>
              </a:rPr>
              <a:t>”)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666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71158933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2667000"/>
            <a:ext cx="8229600" cy="1692559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019300" y="2209800"/>
            <a:ext cx="1524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4000" y="16141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Connect with server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733800" y="2514600"/>
            <a:ext cx="762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52800" y="21452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Host name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257800" y="2628900"/>
            <a:ext cx="76200" cy="419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762500" y="2209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username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6096000" y="2145268"/>
            <a:ext cx="228600" cy="9027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38800" y="1772307"/>
            <a:ext cx="186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Empty password</a:t>
            </a:r>
            <a:endParaRPr lang="en-US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8001000" y="2394466"/>
            <a:ext cx="152400" cy="6535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48600" y="1772307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Error message</a:t>
            </a:r>
            <a:endParaRPr lang="en-US" b="1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2286000" y="3657600"/>
            <a:ext cx="76200" cy="1143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524000" y="48006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Select database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4648200" y="3657600"/>
            <a:ext cx="6858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762500" y="48006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Database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53556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  <p:bldP spid="21" grpId="0"/>
      <p:bldP spid="24" grpId="0"/>
      <p:bldP spid="27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5472436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Create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to receive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input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from user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On action page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Retrieve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user’s input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Validate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user’s input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(optional)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Establish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connection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with database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Write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insert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command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Execute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command</a:t>
            </a:r>
          </a:p>
          <a:p>
            <a:pPr marL="0" indent="0">
              <a:buNone/>
            </a:pP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01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27772992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Insert SQL command:</a:t>
            </a:r>
          </a:p>
          <a:p>
            <a:pPr marL="40005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INSERT INTO </a:t>
            </a:r>
            <a:r>
              <a:rPr lang="en-US" b="1" dirty="0" smtClean="0">
                <a:solidFill>
                  <a:srgbClr val="FF0000"/>
                </a:solidFill>
              </a:rPr>
              <a:t>`</a:t>
            </a:r>
            <a:r>
              <a:rPr lang="en-US" b="1" dirty="0" err="1" smtClean="0">
                <a:solidFill>
                  <a:srgbClr val="FF0000"/>
                </a:solidFill>
              </a:rPr>
              <a:t>table_name</a:t>
            </a:r>
            <a:r>
              <a:rPr lang="en-US" b="1" dirty="0" smtClean="0">
                <a:solidFill>
                  <a:srgbClr val="FF0000"/>
                </a:solidFill>
              </a:rPr>
              <a:t>`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(list of columns) 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VALUES (list of values)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INSERT INTO users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(‘user_Name’,’user_Email’,’</a:t>
            </a:r>
            <a:r>
              <a:rPr lang="en-US" b="1" dirty="0" err="1" smtClean="0">
                <a:solidFill>
                  <a:srgbClr val="FF0000"/>
                </a:solidFill>
              </a:rPr>
              <a:t>user_Password</a:t>
            </a:r>
            <a:r>
              <a:rPr lang="en-US" b="1" dirty="0" smtClean="0">
                <a:solidFill>
                  <a:srgbClr val="FF0000"/>
                </a:solidFill>
              </a:rPr>
              <a:t>’)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VALUES (‘$</a:t>
            </a:r>
            <a:r>
              <a:rPr lang="en-US" b="1" dirty="0" err="1" smtClean="0">
                <a:solidFill>
                  <a:srgbClr val="FF0000"/>
                </a:solidFill>
              </a:rPr>
              <a:t>name’,’$email’,’$password</a:t>
            </a:r>
            <a:r>
              <a:rPr lang="en-US" b="1" dirty="0" smtClean="0">
                <a:solidFill>
                  <a:srgbClr val="FF0000"/>
                </a:solidFill>
              </a:rPr>
              <a:t>’)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err="1" smtClean="0"/>
              <a:t>mysql_query</a:t>
            </a:r>
            <a:r>
              <a:rPr lang="en-US" b="1" dirty="0" smtClean="0"/>
              <a:t>(query to execute)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7358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39272609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4" name="Content Placeholder 13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600200"/>
            <a:ext cx="6163536" cy="3924848"/>
          </a:xfrm>
        </p:spPr>
      </p:pic>
      <p:sp>
        <p:nvSpPr>
          <p:cNvPr id="15" name="TextBox 14"/>
          <p:cNvSpPr txBox="1"/>
          <p:nvPr/>
        </p:nvSpPr>
        <p:spPr>
          <a:xfrm>
            <a:off x="6858000" y="16002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post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0" y="1981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r</a:t>
            </a:r>
            <a:r>
              <a:rPr lang="en-US" b="1" dirty="0" err="1" smtClean="0"/>
              <a:t>eg_action.php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6324600" y="26670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10400" y="2514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 later use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019800" y="3200400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0" y="2971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6019800" y="3657600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819900" y="347293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6019800" y="4114800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858000" y="3962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password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0891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0" grpId="0"/>
      <p:bldP spid="23" grpId="0"/>
      <p:bldP spid="26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89519044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00200"/>
            <a:ext cx="7659169" cy="1448002"/>
          </a:xfr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272971"/>
            <a:ext cx="5858693" cy="333422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3810000"/>
            <a:ext cx="7467600" cy="1114425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429" y="5029200"/>
            <a:ext cx="4448796" cy="619211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7391400" y="1828800"/>
            <a:ext cx="381000" cy="1444171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772400" y="2209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User’s input is retrieved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5943600" y="3272971"/>
            <a:ext cx="304800" cy="33342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477000" y="3272971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Database connection</a:t>
            </a:r>
            <a:endParaRPr lang="en-US" b="1" dirty="0"/>
          </a:p>
        </p:txBody>
      </p:sp>
      <p:sp>
        <p:nvSpPr>
          <p:cNvPr id="17" name="Right Brace 16"/>
          <p:cNvSpPr/>
          <p:nvPr/>
        </p:nvSpPr>
        <p:spPr>
          <a:xfrm>
            <a:off x="7391400" y="3810000"/>
            <a:ext cx="762000" cy="1219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115300" y="4038599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Insert command</a:t>
            </a:r>
            <a:endParaRPr lang="en-US" b="1" dirty="0"/>
          </a:p>
        </p:txBody>
      </p:sp>
      <p:sp>
        <p:nvSpPr>
          <p:cNvPr id="19" name="Right Brace 18"/>
          <p:cNvSpPr/>
          <p:nvPr/>
        </p:nvSpPr>
        <p:spPr>
          <a:xfrm>
            <a:off x="4495800" y="5029200"/>
            <a:ext cx="261425" cy="457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876800" y="5029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Command is executed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173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2960161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2527965"/>
            <a:ext cx="8001000" cy="539417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21" idx="2"/>
          </p:cNvCxnSpPr>
          <p:nvPr/>
        </p:nvCxnSpPr>
        <p:spPr>
          <a:xfrm>
            <a:off x="1219200" y="1792514"/>
            <a:ext cx="381000" cy="73545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66700" y="1411514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Header function</a:t>
            </a:r>
            <a:endParaRPr lang="en-US" b="1" dirty="0"/>
          </a:p>
        </p:txBody>
      </p:sp>
      <p:sp>
        <p:nvSpPr>
          <p:cNvPr id="24" name="Right Brace 23"/>
          <p:cNvSpPr/>
          <p:nvPr/>
        </p:nvSpPr>
        <p:spPr>
          <a:xfrm rot="16200000">
            <a:off x="3257550" y="980091"/>
            <a:ext cx="457200" cy="26289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895600" y="1602014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location</a:t>
            </a:r>
            <a:endParaRPr lang="en-US" b="1" dirty="0"/>
          </a:p>
        </p:txBody>
      </p:sp>
      <p:sp>
        <p:nvSpPr>
          <p:cNvPr id="28" name="Right Brace 27"/>
          <p:cNvSpPr/>
          <p:nvPr/>
        </p:nvSpPr>
        <p:spPr>
          <a:xfrm rot="16200000">
            <a:off x="6195526" y="1174865"/>
            <a:ext cx="362902" cy="2333647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943600" y="178668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</a:t>
            </a:r>
            <a:endParaRPr lang="en-US" b="1" dirty="0"/>
          </a:p>
        </p:txBody>
      </p:sp>
      <p:pic>
        <p:nvPicPr>
          <p:cNvPr id="30" name="Picture 29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203" y="3810000"/>
            <a:ext cx="6220694" cy="2076740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 flipH="1">
            <a:off x="5486400" y="4038600"/>
            <a:ext cx="4572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15000" y="362533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Close warnings</a:t>
            </a:r>
            <a:endParaRPr lang="en-US" b="1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5210153" y="5181600"/>
            <a:ext cx="885847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653076" y="5562600"/>
            <a:ext cx="2347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 is displayed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0178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 animBg="1"/>
      <p:bldP spid="27" grpId="0"/>
      <p:bldP spid="28" grpId="0" animBg="1"/>
      <p:bldP spid="29" grpId="0"/>
      <p:bldP spid="33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2810164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828800"/>
            <a:ext cx="4876800" cy="2590800"/>
          </a:xfr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1180" y="1883228"/>
            <a:ext cx="3862820" cy="2515542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5562600" y="1752600"/>
            <a:ext cx="6096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029200" y="1524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11490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97401302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Create database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Database name: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connections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Table name: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users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Table columns: </a:t>
            </a:r>
          </a:p>
          <a:p>
            <a:pPr lvl="1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user_Id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4</a:t>
            </a:r>
          </a:p>
          <a:p>
            <a:pPr lvl="1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User_Name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text 25</a:t>
            </a:r>
          </a:p>
          <a:p>
            <a:pPr lvl="1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User_Email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varchar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35</a:t>
            </a:r>
          </a:p>
          <a:p>
            <a:pPr lvl="1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User_Password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varchar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20</a:t>
            </a:r>
          </a:p>
          <a:p>
            <a:pPr lvl="1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User_Picture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varchar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50 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162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66138604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Connection Home Page!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15</a:t>
            </a:fld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715000" y="4343400"/>
            <a:ext cx="914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29400" y="4114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715000" y="4724400"/>
            <a:ext cx="1066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934200" y="45720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5715000" y="4953000"/>
            <a:ext cx="838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81800" y="50673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password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629400" y="3810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07062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63161160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2209800"/>
            <a:ext cx="8229600" cy="1685036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362200" y="1981200"/>
            <a:ext cx="6096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71800" y="1524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Connection to the server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057400" y="3124200"/>
            <a:ext cx="762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24000" y="4267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Database selection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4724400" y="3276600"/>
            <a:ext cx="4572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24400" y="3810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Database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4403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96331759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43" y="1600200"/>
            <a:ext cx="7525801" cy="1419423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25297"/>
            <a:ext cx="6373115" cy="352474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86200"/>
            <a:ext cx="8077200" cy="1559708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7086600" y="1981200"/>
            <a:ext cx="609600" cy="1244097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848600" y="2286000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User’s input is retrieved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715000" y="3401534"/>
            <a:ext cx="228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96000" y="3225297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Database connection</a:t>
            </a:r>
            <a:endParaRPr lang="en-US" b="1" dirty="0"/>
          </a:p>
        </p:txBody>
      </p:sp>
      <p:sp>
        <p:nvSpPr>
          <p:cNvPr id="16" name="Right Brace 15"/>
          <p:cNvSpPr/>
          <p:nvPr/>
        </p:nvSpPr>
        <p:spPr>
          <a:xfrm>
            <a:off x="7791450" y="3886200"/>
            <a:ext cx="495300" cy="155970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077200" y="4267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 validation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44403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5" grpId="0"/>
      <p:bldP spid="16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22680914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00200"/>
            <a:ext cx="7772400" cy="1676259"/>
          </a:xfr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370655"/>
            <a:ext cx="7467600" cy="1080740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829" y="4648200"/>
            <a:ext cx="7794171" cy="1247292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848600" y="1676400"/>
            <a:ext cx="304800" cy="1371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001000" y="2044602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 validation</a:t>
            </a:r>
            <a:endParaRPr lang="en-US" b="1" dirty="0"/>
          </a:p>
        </p:txBody>
      </p:sp>
      <p:sp>
        <p:nvSpPr>
          <p:cNvPr id="14" name="Right Brace 13"/>
          <p:cNvSpPr/>
          <p:nvPr/>
        </p:nvSpPr>
        <p:spPr>
          <a:xfrm>
            <a:off x="7505700" y="3403168"/>
            <a:ext cx="381000" cy="127754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011886" y="3580275"/>
            <a:ext cx="1132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Insert command</a:t>
            </a:r>
            <a:endParaRPr lang="en-US" b="1" dirty="0"/>
          </a:p>
        </p:txBody>
      </p:sp>
      <p:sp>
        <p:nvSpPr>
          <p:cNvPr id="16" name="Right Brace 15"/>
          <p:cNvSpPr/>
          <p:nvPr/>
        </p:nvSpPr>
        <p:spPr>
          <a:xfrm>
            <a:off x="7696200" y="4800600"/>
            <a:ext cx="609600" cy="685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001000" y="4820334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Command is executed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7355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116999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Creating database in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MySQL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using WAMP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Connecting PHP with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MySQL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Inserting data in database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CONNECTIONS: user registration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801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862254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Chapter 30, </a:t>
            </a:r>
            <a:r>
              <a:rPr lang="en-US" b="1" dirty="0" smtClean="0"/>
              <a:t>“</a:t>
            </a:r>
            <a:r>
              <a:rPr lang="en-US" dirty="0" smtClean="0"/>
              <a:t>Beginning </a:t>
            </a:r>
            <a:r>
              <a:rPr lang="en-US" dirty="0"/>
              <a:t>PHP and </a:t>
            </a:r>
            <a:r>
              <a:rPr lang="en-US" dirty="0" smtClean="0"/>
              <a:t>MySQL” </a:t>
            </a:r>
            <a:r>
              <a:rPr lang="en-US" dirty="0"/>
              <a:t>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02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</TotalTime>
  <Words>678</Words>
  <Application>Microsoft Office PowerPoint</Application>
  <PresentationFormat>On-screen Show (4:3)</PresentationFormat>
  <Paragraphs>149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Administrator</cp:lastModifiedBy>
  <cp:revision>424</cp:revision>
  <dcterms:created xsi:type="dcterms:W3CDTF">2013-09-11T05:33:05Z</dcterms:created>
  <dcterms:modified xsi:type="dcterms:W3CDTF">2014-07-06T17:05:02Z</dcterms:modified>
</cp:coreProperties>
</file>