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432" r:id="rId3"/>
    <p:sldId id="304" r:id="rId4"/>
    <p:sldId id="399" r:id="rId5"/>
    <p:sldId id="433" r:id="rId6"/>
    <p:sldId id="434" r:id="rId7"/>
    <p:sldId id="435" r:id="rId8"/>
    <p:sldId id="436" r:id="rId9"/>
    <p:sldId id="438" r:id="rId10"/>
    <p:sldId id="437" r:id="rId11"/>
    <p:sldId id="439" r:id="rId12"/>
    <p:sldId id="441" r:id="rId13"/>
    <p:sldId id="443" r:id="rId14"/>
    <p:sldId id="446" r:id="rId15"/>
    <p:sldId id="445" r:id="rId16"/>
    <p:sldId id="447" r:id="rId17"/>
    <p:sldId id="450" r:id="rId18"/>
    <p:sldId id="448" r:id="rId19"/>
    <p:sldId id="449" r:id="rId20"/>
    <p:sldId id="451" r:id="rId21"/>
    <p:sldId id="454" r:id="rId22"/>
    <p:sldId id="452" r:id="rId23"/>
    <p:sldId id="456" r:id="rId24"/>
    <p:sldId id="453" r:id="rId25"/>
    <p:sldId id="455" r:id="rId26"/>
    <p:sldId id="457" r:id="rId27"/>
    <p:sldId id="458" r:id="rId28"/>
    <p:sldId id="42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F931CF-470F-49A5-B9D4-47349BCC41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D3A561-BE68-4CCD-ACB1-DC82277685B6}">
      <dgm:prSet custT="1"/>
      <dgm:spPr/>
      <dgm:t>
        <a:bodyPr/>
        <a:lstStyle/>
        <a:p>
          <a:pPr algn="ctr" rtl="0"/>
          <a:r>
            <a:rPr lang="en-US" sz="4800" b="1" dirty="0" smtClean="0"/>
            <a:t>History, Navigator, Screen and Form Objects</a:t>
          </a:r>
          <a:endParaRPr lang="en-US" sz="4800" b="1" dirty="0"/>
        </a:p>
      </dgm:t>
    </dgm:pt>
    <dgm:pt modelId="{27A2B6BD-55B3-419E-B738-F3DB75D36368}" type="parTrans" cxnId="{3002E0AB-2131-440F-AAC0-2CED2680F749}">
      <dgm:prSet/>
      <dgm:spPr/>
      <dgm:t>
        <a:bodyPr/>
        <a:lstStyle/>
        <a:p>
          <a:endParaRPr lang="en-US"/>
        </a:p>
      </dgm:t>
    </dgm:pt>
    <dgm:pt modelId="{34BCFE59-57D0-4C5E-AF6E-B698D6AE2AFF}" type="sibTrans" cxnId="{3002E0AB-2131-440F-AAC0-2CED2680F749}">
      <dgm:prSet/>
      <dgm:spPr/>
      <dgm:t>
        <a:bodyPr/>
        <a:lstStyle/>
        <a:p>
          <a:endParaRPr lang="en-US"/>
        </a:p>
      </dgm:t>
    </dgm:pt>
    <dgm:pt modelId="{F132620C-0ACF-4C63-A9B8-F23DABD85B5F}" type="pres">
      <dgm:prSet presAssocID="{77F931CF-470F-49A5-B9D4-47349BCC419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1FA19-AD1A-4F39-A14A-35215D1D842C}" type="pres">
      <dgm:prSet presAssocID="{EFD3A561-BE68-4CCD-ACB1-DC82277685B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84F404-456E-495B-B2F0-DE1570793C32}" type="presOf" srcId="{EFD3A561-BE68-4CCD-ACB1-DC82277685B6}" destId="{D531FA19-AD1A-4F39-A14A-35215D1D842C}" srcOrd="0" destOrd="0" presId="urn:microsoft.com/office/officeart/2005/8/layout/vList2"/>
    <dgm:cxn modelId="{3002E0AB-2131-440F-AAC0-2CED2680F749}" srcId="{77F931CF-470F-49A5-B9D4-47349BCC4191}" destId="{EFD3A561-BE68-4CCD-ACB1-DC82277685B6}" srcOrd="0" destOrd="0" parTransId="{27A2B6BD-55B3-419E-B738-F3DB75D36368}" sibTransId="{34BCFE59-57D0-4C5E-AF6E-B698D6AE2AFF}"/>
    <dgm:cxn modelId="{A12E6714-532E-4E04-A436-524EF76110C8}" type="presOf" srcId="{77F931CF-470F-49A5-B9D4-47349BCC4191}" destId="{F132620C-0ACF-4C63-A9B8-F23DABD85B5F}" srcOrd="0" destOrd="0" presId="urn:microsoft.com/office/officeart/2005/8/layout/vList2"/>
    <dgm:cxn modelId="{752B9C21-0B96-4055-8858-DC693EF4E8B8}" type="presParOf" srcId="{F132620C-0ACF-4C63-A9B8-F23DABD85B5F}" destId="{D531FA19-AD1A-4F39-A14A-35215D1D842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7377481D-57D3-4BDD-85C6-3F9A483C2C03}" type="presOf" srcId="{F1983C4A-029D-4586-B526-13839B4867BC}" destId="{6E08F461-DE06-4EDF-867D-82886F3CB917}" srcOrd="0" destOrd="0" presId="urn:microsoft.com/office/officeart/2005/8/layout/vList2"/>
    <dgm:cxn modelId="{222D0DC9-65B4-41D6-B271-6217120A37A1}" type="presOf" srcId="{0C7F24CE-FA76-496A-B1EF-988E19FE7AC5}" destId="{9978874D-CB28-4CBC-B31C-1EA7E8431B86}" srcOrd="0" destOrd="0" presId="urn:microsoft.com/office/officeart/2005/8/layout/vList2"/>
    <dgm:cxn modelId="{AF208A59-8D63-470E-8B5E-6047FF59AA2B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7F24CE-FA76-496A-B1EF-988E19FE7AC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1983C4A-029D-4586-B526-13839B4867BC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CAA2A453-0293-4A38-8225-392354772F7E}" type="parTrans" cxnId="{C8EA774B-6EEE-446B-AEA6-208A1E4CC57A}">
      <dgm:prSet/>
      <dgm:spPr/>
      <dgm:t>
        <a:bodyPr/>
        <a:lstStyle/>
        <a:p>
          <a:endParaRPr lang="en-US"/>
        </a:p>
      </dgm:t>
    </dgm:pt>
    <dgm:pt modelId="{B9A1FFD1-39CF-4F4E-B925-0FADB7C598E6}" type="sibTrans" cxnId="{C8EA774B-6EEE-446B-AEA6-208A1E4CC57A}">
      <dgm:prSet/>
      <dgm:spPr/>
      <dgm:t>
        <a:bodyPr/>
        <a:lstStyle/>
        <a:p>
          <a:endParaRPr lang="en-US"/>
        </a:p>
      </dgm:t>
    </dgm:pt>
    <dgm:pt modelId="{9978874D-CB28-4CBC-B31C-1EA7E8431B86}" type="pres">
      <dgm:prSet presAssocID="{0C7F24CE-FA76-496A-B1EF-988E19FE7A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08F461-DE06-4EDF-867D-82886F3CB917}" type="pres">
      <dgm:prSet presAssocID="{F1983C4A-029D-4586-B526-13839B4867B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EA774B-6EEE-446B-AEA6-208A1E4CC57A}" srcId="{0C7F24CE-FA76-496A-B1EF-988E19FE7AC5}" destId="{F1983C4A-029D-4586-B526-13839B4867BC}" srcOrd="0" destOrd="0" parTransId="{CAA2A453-0293-4A38-8225-392354772F7E}" sibTransId="{B9A1FFD1-39CF-4F4E-B925-0FADB7C598E6}"/>
    <dgm:cxn modelId="{A46BAC77-CF48-4727-9769-53794526622A}" type="presOf" srcId="{F1983C4A-029D-4586-B526-13839B4867BC}" destId="{6E08F461-DE06-4EDF-867D-82886F3CB917}" srcOrd="0" destOrd="0" presId="urn:microsoft.com/office/officeart/2005/8/layout/vList2"/>
    <dgm:cxn modelId="{1D0777A6-6A61-420B-8472-B5B29A06AF54}" type="presOf" srcId="{0C7F24CE-FA76-496A-B1EF-988E19FE7AC5}" destId="{9978874D-CB28-4CBC-B31C-1EA7E8431B86}" srcOrd="0" destOrd="0" presId="urn:microsoft.com/office/officeart/2005/8/layout/vList2"/>
    <dgm:cxn modelId="{F21EA827-3FC7-4DA2-B5CE-A56056529AAA}" type="presParOf" srcId="{9978874D-CB28-4CBC-B31C-1EA7E8431B86}" destId="{6E08F461-DE06-4EDF-867D-82886F3CB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1C8938-B09D-4A0F-BC13-10D584BAF7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F55F0E-FE79-4D52-ACCA-D94DB4129808}">
      <dgm:prSet/>
      <dgm:spPr/>
      <dgm:t>
        <a:bodyPr/>
        <a:lstStyle/>
        <a:p>
          <a:pPr rtl="0"/>
          <a:r>
            <a:rPr lang="en-US" b="1" dirty="0" smtClean="0"/>
            <a:t>1. The History object</a:t>
          </a:r>
          <a:endParaRPr lang="en-US" dirty="0"/>
        </a:p>
      </dgm:t>
    </dgm:pt>
    <dgm:pt modelId="{66BC2454-1B89-42C4-993F-8B7426777459}" type="parTrans" cxnId="{48729A95-431A-4D2B-A2A4-A8F5FCF5E267}">
      <dgm:prSet/>
      <dgm:spPr/>
      <dgm:t>
        <a:bodyPr/>
        <a:lstStyle/>
        <a:p>
          <a:endParaRPr lang="en-US"/>
        </a:p>
      </dgm:t>
    </dgm:pt>
    <dgm:pt modelId="{386FC818-5747-4E30-A1A0-B19F19A79AD7}" type="sibTrans" cxnId="{48729A95-431A-4D2B-A2A4-A8F5FCF5E267}">
      <dgm:prSet/>
      <dgm:spPr/>
      <dgm:t>
        <a:bodyPr/>
        <a:lstStyle/>
        <a:p>
          <a:endParaRPr lang="en-US"/>
        </a:p>
      </dgm:t>
    </dgm:pt>
    <dgm:pt modelId="{0B4FE62F-0949-41D3-A725-E7F49481380D}" type="pres">
      <dgm:prSet presAssocID="{7A1C8938-B09D-4A0F-BC13-10D584BAF7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E883E-C3D8-4F8B-A39B-4EB0F4588B23}" type="pres">
      <dgm:prSet presAssocID="{1BF55F0E-FE79-4D52-ACCA-D94DB412980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729A95-431A-4D2B-A2A4-A8F5FCF5E267}" srcId="{7A1C8938-B09D-4A0F-BC13-10D584BAF7C4}" destId="{1BF55F0E-FE79-4D52-ACCA-D94DB4129808}" srcOrd="0" destOrd="0" parTransId="{66BC2454-1B89-42C4-993F-8B7426777459}" sibTransId="{386FC818-5747-4E30-A1A0-B19F19A79AD7}"/>
    <dgm:cxn modelId="{0F96BB17-5339-4909-9F92-34630BF03853}" type="presOf" srcId="{1BF55F0E-FE79-4D52-ACCA-D94DB4129808}" destId="{998E883E-C3D8-4F8B-A39B-4EB0F4588B23}" srcOrd="0" destOrd="0" presId="urn:microsoft.com/office/officeart/2005/8/layout/vList2"/>
    <dgm:cxn modelId="{5511AC42-AFEB-4A09-893F-D40789952E7A}" type="presOf" srcId="{7A1C8938-B09D-4A0F-BC13-10D584BAF7C4}" destId="{0B4FE62F-0949-41D3-A725-E7F49481380D}" srcOrd="0" destOrd="0" presId="urn:microsoft.com/office/officeart/2005/8/layout/vList2"/>
    <dgm:cxn modelId="{E3391928-9F1E-4E73-B056-B791DE682526}" type="presParOf" srcId="{0B4FE62F-0949-41D3-A725-E7F49481380D}" destId="{998E883E-C3D8-4F8B-A39B-4EB0F4588B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1C8938-B09D-4A0F-BC13-10D584BAF7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F55F0E-FE79-4D52-ACCA-D94DB4129808}">
      <dgm:prSet/>
      <dgm:spPr/>
      <dgm:t>
        <a:bodyPr/>
        <a:lstStyle/>
        <a:p>
          <a:pPr rtl="0"/>
          <a:r>
            <a:rPr lang="en-US" b="1" dirty="0" smtClean="0"/>
            <a:t>1. The History object…</a:t>
          </a:r>
          <a:endParaRPr lang="en-US" dirty="0"/>
        </a:p>
      </dgm:t>
    </dgm:pt>
    <dgm:pt modelId="{66BC2454-1B89-42C4-993F-8B7426777459}" type="parTrans" cxnId="{48729A95-431A-4D2B-A2A4-A8F5FCF5E267}">
      <dgm:prSet/>
      <dgm:spPr/>
      <dgm:t>
        <a:bodyPr/>
        <a:lstStyle/>
        <a:p>
          <a:endParaRPr lang="en-US"/>
        </a:p>
      </dgm:t>
    </dgm:pt>
    <dgm:pt modelId="{386FC818-5747-4E30-A1A0-B19F19A79AD7}" type="sibTrans" cxnId="{48729A95-431A-4D2B-A2A4-A8F5FCF5E267}">
      <dgm:prSet/>
      <dgm:spPr/>
      <dgm:t>
        <a:bodyPr/>
        <a:lstStyle/>
        <a:p>
          <a:endParaRPr lang="en-US"/>
        </a:p>
      </dgm:t>
    </dgm:pt>
    <dgm:pt modelId="{0B4FE62F-0949-41D3-A725-E7F49481380D}" type="pres">
      <dgm:prSet presAssocID="{7A1C8938-B09D-4A0F-BC13-10D584BAF7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E883E-C3D8-4F8B-A39B-4EB0F4588B23}" type="pres">
      <dgm:prSet presAssocID="{1BF55F0E-FE79-4D52-ACCA-D94DB412980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729A95-431A-4D2B-A2A4-A8F5FCF5E267}" srcId="{7A1C8938-B09D-4A0F-BC13-10D584BAF7C4}" destId="{1BF55F0E-FE79-4D52-ACCA-D94DB4129808}" srcOrd="0" destOrd="0" parTransId="{66BC2454-1B89-42C4-993F-8B7426777459}" sibTransId="{386FC818-5747-4E30-A1A0-B19F19A79AD7}"/>
    <dgm:cxn modelId="{B3D00EFE-E222-4C06-94E6-4693F3573D92}" type="presOf" srcId="{7A1C8938-B09D-4A0F-BC13-10D584BAF7C4}" destId="{0B4FE62F-0949-41D3-A725-E7F49481380D}" srcOrd="0" destOrd="0" presId="urn:microsoft.com/office/officeart/2005/8/layout/vList2"/>
    <dgm:cxn modelId="{D0623638-F126-4895-8A2E-A14838CC9597}" type="presOf" srcId="{1BF55F0E-FE79-4D52-ACCA-D94DB4129808}" destId="{998E883E-C3D8-4F8B-A39B-4EB0F4588B23}" srcOrd="0" destOrd="0" presId="urn:microsoft.com/office/officeart/2005/8/layout/vList2"/>
    <dgm:cxn modelId="{54F8EB02-C4B8-433F-A136-F56E80E837A0}" type="presParOf" srcId="{0B4FE62F-0949-41D3-A725-E7F49481380D}" destId="{998E883E-C3D8-4F8B-A39B-4EB0F4588B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1C8938-B09D-4A0F-BC13-10D584BAF7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F55F0E-FE79-4D52-ACCA-D94DB4129808}">
      <dgm:prSet/>
      <dgm:spPr/>
      <dgm:t>
        <a:bodyPr/>
        <a:lstStyle/>
        <a:p>
          <a:pPr rtl="0"/>
          <a:r>
            <a:rPr lang="en-US" b="1" dirty="0" smtClean="0"/>
            <a:t>1. The History object…</a:t>
          </a:r>
          <a:endParaRPr lang="en-US" dirty="0"/>
        </a:p>
      </dgm:t>
    </dgm:pt>
    <dgm:pt modelId="{66BC2454-1B89-42C4-993F-8B7426777459}" type="parTrans" cxnId="{48729A95-431A-4D2B-A2A4-A8F5FCF5E267}">
      <dgm:prSet/>
      <dgm:spPr/>
      <dgm:t>
        <a:bodyPr/>
        <a:lstStyle/>
        <a:p>
          <a:endParaRPr lang="en-US"/>
        </a:p>
      </dgm:t>
    </dgm:pt>
    <dgm:pt modelId="{386FC818-5747-4E30-A1A0-B19F19A79AD7}" type="sibTrans" cxnId="{48729A95-431A-4D2B-A2A4-A8F5FCF5E267}">
      <dgm:prSet/>
      <dgm:spPr/>
      <dgm:t>
        <a:bodyPr/>
        <a:lstStyle/>
        <a:p>
          <a:endParaRPr lang="en-US"/>
        </a:p>
      </dgm:t>
    </dgm:pt>
    <dgm:pt modelId="{0B4FE62F-0949-41D3-A725-E7F49481380D}" type="pres">
      <dgm:prSet presAssocID="{7A1C8938-B09D-4A0F-BC13-10D584BAF7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E883E-C3D8-4F8B-A39B-4EB0F4588B23}" type="pres">
      <dgm:prSet presAssocID="{1BF55F0E-FE79-4D52-ACCA-D94DB412980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729A95-431A-4D2B-A2A4-A8F5FCF5E267}" srcId="{7A1C8938-B09D-4A0F-BC13-10D584BAF7C4}" destId="{1BF55F0E-FE79-4D52-ACCA-D94DB4129808}" srcOrd="0" destOrd="0" parTransId="{66BC2454-1B89-42C4-993F-8B7426777459}" sibTransId="{386FC818-5747-4E30-A1A0-B19F19A79AD7}"/>
    <dgm:cxn modelId="{668FBA30-C1C5-43DF-8F18-BEB738A1B97A}" type="presOf" srcId="{7A1C8938-B09D-4A0F-BC13-10D584BAF7C4}" destId="{0B4FE62F-0949-41D3-A725-E7F49481380D}" srcOrd="0" destOrd="0" presId="urn:microsoft.com/office/officeart/2005/8/layout/vList2"/>
    <dgm:cxn modelId="{3137FECA-A9A8-4E7C-BB63-156E672FE43F}" type="presOf" srcId="{1BF55F0E-FE79-4D52-ACCA-D94DB4129808}" destId="{998E883E-C3D8-4F8B-A39B-4EB0F4588B23}" srcOrd="0" destOrd="0" presId="urn:microsoft.com/office/officeart/2005/8/layout/vList2"/>
    <dgm:cxn modelId="{A880FEC3-3587-4582-B5D9-C20507247C7B}" type="presParOf" srcId="{0B4FE62F-0949-41D3-A725-E7F49481380D}" destId="{998E883E-C3D8-4F8B-A39B-4EB0F4588B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1C8938-B09D-4A0F-BC13-10D584BAF7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BF55F0E-FE79-4D52-ACCA-D94DB4129808}">
      <dgm:prSet/>
      <dgm:spPr/>
      <dgm:t>
        <a:bodyPr/>
        <a:lstStyle/>
        <a:p>
          <a:pPr rtl="0"/>
          <a:r>
            <a:rPr lang="en-US" b="1" dirty="0" smtClean="0"/>
            <a:t>1. The History object…</a:t>
          </a:r>
          <a:endParaRPr lang="en-US" dirty="0"/>
        </a:p>
      </dgm:t>
    </dgm:pt>
    <dgm:pt modelId="{66BC2454-1B89-42C4-993F-8B7426777459}" type="parTrans" cxnId="{48729A95-431A-4D2B-A2A4-A8F5FCF5E267}">
      <dgm:prSet/>
      <dgm:spPr/>
      <dgm:t>
        <a:bodyPr/>
        <a:lstStyle/>
        <a:p>
          <a:endParaRPr lang="en-US"/>
        </a:p>
      </dgm:t>
    </dgm:pt>
    <dgm:pt modelId="{386FC818-5747-4E30-A1A0-B19F19A79AD7}" type="sibTrans" cxnId="{48729A95-431A-4D2B-A2A4-A8F5FCF5E267}">
      <dgm:prSet/>
      <dgm:spPr/>
      <dgm:t>
        <a:bodyPr/>
        <a:lstStyle/>
        <a:p>
          <a:endParaRPr lang="en-US"/>
        </a:p>
      </dgm:t>
    </dgm:pt>
    <dgm:pt modelId="{0B4FE62F-0949-41D3-A725-E7F49481380D}" type="pres">
      <dgm:prSet presAssocID="{7A1C8938-B09D-4A0F-BC13-10D584BAF7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8E883E-C3D8-4F8B-A39B-4EB0F4588B23}" type="pres">
      <dgm:prSet presAssocID="{1BF55F0E-FE79-4D52-ACCA-D94DB412980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E08EEE-D237-402D-8142-A632AB49A092}" type="presOf" srcId="{1BF55F0E-FE79-4D52-ACCA-D94DB4129808}" destId="{998E883E-C3D8-4F8B-A39B-4EB0F4588B23}" srcOrd="0" destOrd="0" presId="urn:microsoft.com/office/officeart/2005/8/layout/vList2"/>
    <dgm:cxn modelId="{48729A95-431A-4D2B-A2A4-A8F5FCF5E267}" srcId="{7A1C8938-B09D-4A0F-BC13-10D584BAF7C4}" destId="{1BF55F0E-FE79-4D52-ACCA-D94DB4129808}" srcOrd="0" destOrd="0" parTransId="{66BC2454-1B89-42C4-993F-8B7426777459}" sibTransId="{386FC818-5747-4E30-A1A0-B19F19A79AD7}"/>
    <dgm:cxn modelId="{FC2E6D1A-047D-42C6-8B22-A9308463BA04}" type="presOf" srcId="{7A1C8938-B09D-4A0F-BC13-10D584BAF7C4}" destId="{0B4FE62F-0949-41D3-A725-E7F49481380D}" srcOrd="0" destOrd="0" presId="urn:microsoft.com/office/officeart/2005/8/layout/vList2"/>
    <dgm:cxn modelId="{3CD480A0-89D5-4DD7-B25A-A11E42BAEB5E}" type="presParOf" srcId="{0B4FE62F-0949-41D3-A725-E7F49481380D}" destId="{998E883E-C3D8-4F8B-A39B-4EB0F4588B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B96915-1F98-4046-A8CD-2B8EA76251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DA9C2F-5347-4D7B-93BC-2CFC073E380F}">
      <dgm:prSet/>
      <dgm:spPr/>
      <dgm:t>
        <a:bodyPr/>
        <a:lstStyle/>
        <a:p>
          <a:pPr rtl="0"/>
          <a:r>
            <a:rPr lang="en-US" b="1" dirty="0" smtClean="0"/>
            <a:t>2. The Navigator object</a:t>
          </a:r>
          <a:endParaRPr lang="en-US" dirty="0"/>
        </a:p>
      </dgm:t>
    </dgm:pt>
    <dgm:pt modelId="{492F4A04-6638-44F8-98C8-3FA549A220AB}" type="parTrans" cxnId="{84A17939-0C6C-4EC2-BE25-9B91D7C3AE9E}">
      <dgm:prSet/>
      <dgm:spPr/>
      <dgm:t>
        <a:bodyPr/>
        <a:lstStyle/>
        <a:p>
          <a:endParaRPr lang="en-US"/>
        </a:p>
      </dgm:t>
    </dgm:pt>
    <dgm:pt modelId="{59738B76-D868-4CD3-BAA1-F25CC0963ABA}" type="sibTrans" cxnId="{84A17939-0C6C-4EC2-BE25-9B91D7C3AE9E}">
      <dgm:prSet/>
      <dgm:spPr/>
      <dgm:t>
        <a:bodyPr/>
        <a:lstStyle/>
        <a:p>
          <a:endParaRPr lang="en-US"/>
        </a:p>
      </dgm:t>
    </dgm:pt>
    <dgm:pt modelId="{E1EE5B67-7409-4FE5-945B-72FC57E42F86}" type="pres">
      <dgm:prSet presAssocID="{A8B96915-1F98-4046-A8CD-2B8EA7625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FF6F50-B420-48A3-B330-A9C9F7A32CBB}" type="pres">
      <dgm:prSet presAssocID="{26DA9C2F-5347-4D7B-93BC-2CFC073E38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A17939-0C6C-4EC2-BE25-9B91D7C3AE9E}" srcId="{A8B96915-1F98-4046-A8CD-2B8EA7625104}" destId="{26DA9C2F-5347-4D7B-93BC-2CFC073E380F}" srcOrd="0" destOrd="0" parTransId="{492F4A04-6638-44F8-98C8-3FA549A220AB}" sibTransId="{59738B76-D868-4CD3-BAA1-F25CC0963ABA}"/>
    <dgm:cxn modelId="{001196CF-4159-4AC8-943B-FB20CF0EC616}" type="presOf" srcId="{26DA9C2F-5347-4D7B-93BC-2CFC073E380F}" destId="{58FF6F50-B420-48A3-B330-A9C9F7A32CBB}" srcOrd="0" destOrd="0" presId="urn:microsoft.com/office/officeart/2005/8/layout/vList2"/>
    <dgm:cxn modelId="{048ECD35-796C-46B7-867F-39E29A925EA5}" type="presOf" srcId="{A8B96915-1F98-4046-A8CD-2B8EA7625104}" destId="{E1EE5B67-7409-4FE5-945B-72FC57E42F86}" srcOrd="0" destOrd="0" presId="urn:microsoft.com/office/officeart/2005/8/layout/vList2"/>
    <dgm:cxn modelId="{4950C079-A5EA-4427-A793-C107104C9881}" type="presParOf" srcId="{E1EE5B67-7409-4FE5-945B-72FC57E42F86}" destId="{58FF6F50-B420-48A3-B330-A9C9F7A32C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8B96915-1F98-4046-A8CD-2B8EA76251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DA9C2F-5347-4D7B-93BC-2CFC073E380F}">
      <dgm:prSet/>
      <dgm:spPr/>
      <dgm:t>
        <a:bodyPr/>
        <a:lstStyle/>
        <a:p>
          <a:pPr rtl="0"/>
          <a:r>
            <a:rPr lang="en-US" b="1" dirty="0" smtClean="0"/>
            <a:t>2. The Navigator object…</a:t>
          </a:r>
          <a:endParaRPr lang="en-US" dirty="0"/>
        </a:p>
      </dgm:t>
    </dgm:pt>
    <dgm:pt modelId="{492F4A04-6638-44F8-98C8-3FA549A220AB}" type="parTrans" cxnId="{84A17939-0C6C-4EC2-BE25-9B91D7C3AE9E}">
      <dgm:prSet/>
      <dgm:spPr/>
      <dgm:t>
        <a:bodyPr/>
        <a:lstStyle/>
        <a:p>
          <a:endParaRPr lang="en-US"/>
        </a:p>
      </dgm:t>
    </dgm:pt>
    <dgm:pt modelId="{59738B76-D868-4CD3-BAA1-F25CC0963ABA}" type="sibTrans" cxnId="{84A17939-0C6C-4EC2-BE25-9B91D7C3AE9E}">
      <dgm:prSet/>
      <dgm:spPr/>
      <dgm:t>
        <a:bodyPr/>
        <a:lstStyle/>
        <a:p>
          <a:endParaRPr lang="en-US"/>
        </a:p>
      </dgm:t>
    </dgm:pt>
    <dgm:pt modelId="{E1EE5B67-7409-4FE5-945B-72FC57E42F86}" type="pres">
      <dgm:prSet presAssocID="{A8B96915-1F98-4046-A8CD-2B8EA7625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FF6F50-B420-48A3-B330-A9C9F7A32CBB}" type="pres">
      <dgm:prSet presAssocID="{26DA9C2F-5347-4D7B-93BC-2CFC073E38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8DD334-268D-45B0-B420-8F7988EC268D}" type="presOf" srcId="{A8B96915-1F98-4046-A8CD-2B8EA7625104}" destId="{E1EE5B67-7409-4FE5-945B-72FC57E42F86}" srcOrd="0" destOrd="0" presId="urn:microsoft.com/office/officeart/2005/8/layout/vList2"/>
    <dgm:cxn modelId="{84A17939-0C6C-4EC2-BE25-9B91D7C3AE9E}" srcId="{A8B96915-1F98-4046-A8CD-2B8EA7625104}" destId="{26DA9C2F-5347-4D7B-93BC-2CFC073E380F}" srcOrd="0" destOrd="0" parTransId="{492F4A04-6638-44F8-98C8-3FA549A220AB}" sibTransId="{59738B76-D868-4CD3-BAA1-F25CC0963ABA}"/>
    <dgm:cxn modelId="{59F7E0DD-783A-4FCF-94E9-CBBCD6250163}" type="presOf" srcId="{26DA9C2F-5347-4D7B-93BC-2CFC073E380F}" destId="{58FF6F50-B420-48A3-B330-A9C9F7A32CBB}" srcOrd="0" destOrd="0" presId="urn:microsoft.com/office/officeart/2005/8/layout/vList2"/>
    <dgm:cxn modelId="{B12D017A-411B-45BB-B334-79D557845BC0}" type="presParOf" srcId="{E1EE5B67-7409-4FE5-945B-72FC57E42F86}" destId="{58FF6F50-B420-48A3-B330-A9C9F7A32C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8B96915-1F98-4046-A8CD-2B8EA76251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DA9C2F-5347-4D7B-93BC-2CFC073E380F}">
      <dgm:prSet/>
      <dgm:spPr/>
      <dgm:t>
        <a:bodyPr/>
        <a:lstStyle/>
        <a:p>
          <a:pPr rtl="0"/>
          <a:r>
            <a:rPr lang="en-US" b="1" dirty="0" smtClean="0"/>
            <a:t>2.1 Detecting Users browser</a:t>
          </a:r>
          <a:endParaRPr lang="en-US" dirty="0"/>
        </a:p>
      </dgm:t>
    </dgm:pt>
    <dgm:pt modelId="{492F4A04-6638-44F8-98C8-3FA549A220AB}" type="parTrans" cxnId="{84A17939-0C6C-4EC2-BE25-9B91D7C3AE9E}">
      <dgm:prSet/>
      <dgm:spPr/>
      <dgm:t>
        <a:bodyPr/>
        <a:lstStyle/>
        <a:p>
          <a:endParaRPr lang="en-US"/>
        </a:p>
      </dgm:t>
    </dgm:pt>
    <dgm:pt modelId="{59738B76-D868-4CD3-BAA1-F25CC0963ABA}" type="sibTrans" cxnId="{84A17939-0C6C-4EC2-BE25-9B91D7C3AE9E}">
      <dgm:prSet/>
      <dgm:spPr/>
      <dgm:t>
        <a:bodyPr/>
        <a:lstStyle/>
        <a:p>
          <a:endParaRPr lang="en-US"/>
        </a:p>
      </dgm:t>
    </dgm:pt>
    <dgm:pt modelId="{E1EE5B67-7409-4FE5-945B-72FC57E42F86}" type="pres">
      <dgm:prSet presAssocID="{A8B96915-1F98-4046-A8CD-2B8EA7625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FF6F50-B420-48A3-B330-A9C9F7A32CBB}" type="pres">
      <dgm:prSet presAssocID="{26DA9C2F-5347-4D7B-93BC-2CFC073E38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A17939-0C6C-4EC2-BE25-9B91D7C3AE9E}" srcId="{A8B96915-1F98-4046-A8CD-2B8EA7625104}" destId="{26DA9C2F-5347-4D7B-93BC-2CFC073E380F}" srcOrd="0" destOrd="0" parTransId="{492F4A04-6638-44F8-98C8-3FA549A220AB}" sibTransId="{59738B76-D868-4CD3-BAA1-F25CC0963ABA}"/>
    <dgm:cxn modelId="{802F4BD7-DE00-4C4B-9E0C-F679425039C3}" type="presOf" srcId="{26DA9C2F-5347-4D7B-93BC-2CFC073E380F}" destId="{58FF6F50-B420-48A3-B330-A9C9F7A32CBB}" srcOrd="0" destOrd="0" presId="urn:microsoft.com/office/officeart/2005/8/layout/vList2"/>
    <dgm:cxn modelId="{DD9FC3A3-7697-40B7-92D4-2F8471D673F9}" type="presOf" srcId="{A8B96915-1F98-4046-A8CD-2B8EA7625104}" destId="{E1EE5B67-7409-4FE5-945B-72FC57E42F86}" srcOrd="0" destOrd="0" presId="urn:microsoft.com/office/officeart/2005/8/layout/vList2"/>
    <dgm:cxn modelId="{9F69639C-EC00-4D7F-A26C-C51DD81A4163}" type="presParOf" srcId="{E1EE5B67-7409-4FE5-945B-72FC57E42F86}" destId="{58FF6F50-B420-48A3-B330-A9C9F7A32C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8B96915-1F98-4046-A8CD-2B8EA762510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DA9C2F-5347-4D7B-93BC-2CFC073E380F}">
      <dgm:prSet/>
      <dgm:spPr/>
      <dgm:t>
        <a:bodyPr/>
        <a:lstStyle/>
        <a:p>
          <a:pPr rtl="0"/>
          <a:r>
            <a:rPr lang="en-US" b="1" dirty="0" smtClean="0"/>
            <a:t>2.1 Detecting Users browser…</a:t>
          </a:r>
          <a:endParaRPr lang="en-US" dirty="0"/>
        </a:p>
      </dgm:t>
    </dgm:pt>
    <dgm:pt modelId="{492F4A04-6638-44F8-98C8-3FA549A220AB}" type="parTrans" cxnId="{84A17939-0C6C-4EC2-BE25-9B91D7C3AE9E}">
      <dgm:prSet/>
      <dgm:spPr/>
      <dgm:t>
        <a:bodyPr/>
        <a:lstStyle/>
        <a:p>
          <a:endParaRPr lang="en-US"/>
        </a:p>
      </dgm:t>
    </dgm:pt>
    <dgm:pt modelId="{59738B76-D868-4CD3-BAA1-F25CC0963ABA}" type="sibTrans" cxnId="{84A17939-0C6C-4EC2-BE25-9B91D7C3AE9E}">
      <dgm:prSet/>
      <dgm:spPr/>
      <dgm:t>
        <a:bodyPr/>
        <a:lstStyle/>
        <a:p>
          <a:endParaRPr lang="en-US"/>
        </a:p>
      </dgm:t>
    </dgm:pt>
    <dgm:pt modelId="{E1EE5B67-7409-4FE5-945B-72FC57E42F86}" type="pres">
      <dgm:prSet presAssocID="{A8B96915-1F98-4046-A8CD-2B8EA762510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FF6F50-B420-48A3-B330-A9C9F7A32CBB}" type="pres">
      <dgm:prSet presAssocID="{26DA9C2F-5347-4D7B-93BC-2CFC073E380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0BCCD3-79E0-459A-A630-25A13EF2A10F}" type="presOf" srcId="{A8B96915-1F98-4046-A8CD-2B8EA7625104}" destId="{E1EE5B67-7409-4FE5-945B-72FC57E42F86}" srcOrd="0" destOrd="0" presId="urn:microsoft.com/office/officeart/2005/8/layout/vList2"/>
    <dgm:cxn modelId="{84A17939-0C6C-4EC2-BE25-9B91D7C3AE9E}" srcId="{A8B96915-1F98-4046-A8CD-2B8EA7625104}" destId="{26DA9C2F-5347-4D7B-93BC-2CFC073E380F}" srcOrd="0" destOrd="0" parTransId="{492F4A04-6638-44F8-98C8-3FA549A220AB}" sibTransId="{59738B76-D868-4CD3-BAA1-F25CC0963ABA}"/>
    <dgm:cxn modelId="{8E0DD0F8-48F6-4613-9579-FF2E335E3CCC}" type="presOf" srcId="{26DA9C2F-5347-4D7B-93BC-2CFC073E380F}" destId="{58FF6F50-B420-48A3-B330-A9C9F7A32CBB}" srcOrd="0" destOrd="0" presId="urn:microsoft.com/office/officeart/2005/8/layout/vList2"/>
    <dgm:cxn modelId="{801B5B72-3D7F-41C3-9331-ECB74B791996}" type="presParOf" srcId="{E1EE5B67-7409-4FE5-945B-72FC57E42F86}" destId="{58FF6F50-B420-48A3-B330-A9C9F7A32C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8D095C3-FF46-4A4F-8E86-2610F11805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1969CE6-8553-4439-A666-1CAD9A1256E2}">
      <dgm:prSet/>
      <dgm:spPr/>
      <dgm:t>
        <a:bodyPr/>
        <a:lstStyle/>
        <a:p>
          <a:pPr rtl="0"/>
          <a:r>
            <a:rPr lang="en-US" b="1" smtClean="0"/>
            <a:t>3. The Screen object</a:t>
          </a:r>
          <a:endParaRPr lang="en-US"/>
        </a:p>
      </dgm:t>
    </dgm:pt>
    <dgm:pt modelId="{AB3DF1E4-6A59-4639-A3D2-970F4395F06F}" type="parTrans" cxnId="{669120D9-211F-4DFE-AC6B-7755AFA6038E}">
      <dgm:prSet/>
      <dgm:spPr/>
      <dgm:t>
        <a:bodyPr/>
        <a:lstStyle/>
        <a:p>
          <a:endParaRPr lang="en-US"/>
        </a:p>
      </dgm:t>
    </dgm:pt>
    <dgm:pt modelId="{5FC8D866-AA67-44A8-9213-A2F007ED72F4}" type="sibTrans" cxnId="{669120D9-211F-4DFE-AC6B-7755AFA6038E}">
      <dgm:prSet/>
      <dgm:spPr/>
      <dgm:t>
        <a:bodyPr/>
        <a:lstStyle/>
        <a:p>
          <a:endParaRPr lang="en-US"/>
        </a:p>
      </dgm:t>
    </dgm:pt>
    <dgm:pt modelId="{86A16DD3-50EC-4B22-9725-E439F696E443}" type="pres">
      <dgm:prSet presAssocID="{B8D095C3-FF46-4A4F-8E86-2610F11805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B47862-A5D6-4DCD-A664-64E4B071E917}" type="pres">
      <dgm:prSet presAssocID="{71969CE6-8553-4439-A666-1CAD9A125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17B8F91-10F3-460C-8001-0F1A0F22AC69}" type="presOf" srcId="{71969CE6-8553-4439-A666-1CAD9A1256E2}" destId="{10B47862-A5D6-4DCD-A664-64E4B071E917}" srcOrd="0" destOrd="0" presId="urn:microsoft.com/office/officeart/2005/8/layout/vList2"/>
    <dgm:cxn modelId="{669120D9-211F-4DFE-AC6B-7755AFA6038E}" srcId="{B8D095C3-FF46-4A4F-8E86-2610F118051D}" destId="{71969CE6-8553-4439-A666-1CAD9A1256E2}" srcOrd="0" destOrd="0" parTransId="{AB3DF1E4-6A59-4639-A3D2-970F4395F06F}" sibTransId="{5FC8D866-AA67-44A8-9213-A2F007ED72F4}"/>
    <dgm:cxn modelId="{2F4BE464-B7F4-455F-BC2C-C8DEF8A1D559}" type="presOf" srcId="{B8D095C3-FF46-4A4F-8E86-2610F118051D}" destId="{86A16DD3-50EC-4B22-9725-E439F696E443}" srcOrd="0" destOrd="0" presId="urn:microsoft.com/office/officeart/2005/8/layout/vList2"/>
    <dgm:cxn modelId="{2D26CC9D-CE67-4233-AC51-25E0CCD96324}" type="presParOf" srcId="{86A16DD3-50EC-4B22-9725-E439F696E443}" destId="{10B47862-A5D6-4DCD-A664-64E4B071E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8D095C3-FF46-4A4F-8E86-2610F11805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969CE6-8553-4439-A666-1CAD9A1256E2}">
      <dgm:prSet/>
      <dgm:spPr/>
      <dgm:t>
        <a:bodyPr/>
        <a:lstStyle/>
        <a:p>
          <a:pPr rtl="0"/>
          <a:r>
            <a:rPr lang="en-US" b="1" dirty="0" smtClean="0"/>
            <a:t>3. The Screen object…</a:t>
          </a:r>
          <a:endParaRPr lang="en-US" dirty="0"/>
        </a:p>
      </dgm:t>
    </dgm:pt>
    <dgm:pt modelId="{AB3DF1E4-6A59-4639-A3D2-970F4395F06F}" type="parTrans" cxnId="{669120D9-211F-4DFE-AC6B-7755AFA6038E}">
      <dgm:prSet/>
      <dgm:spPr/>
      <dgm:t>
        <a:bodyPr/>
        <a:lstStyle/>
        <a:p>
          <a:endParaRPr lang="en-US"/>
        </a:p>
      </dgm:t>
    </dgm:pt>
    <dgm:pt modelId="{5FC8D866-AA67-44A8-9213-A2F007ED72F4}" type="sibTrans" cxnId="{669120D9-211F-4DFE-AC6B-7755AFA6038E}">
      <dgm:prSet/>
      <dgm:spPr/>
      <dgm:t>
        <a:bodyPr/>
        <a:lstStyle/>
        <a:p>
          <a:endParaRPr lang="en-US"/>
        </a:p>
      </dgm:t>
    </dgm:pt>
    <dgm:pt modelId="{86A16DD3-50EC-4B22-9725-E439F696E443}" type="pres">
      <dgm:prSet presAssocID="{B8D095C3-FF46-4A4F-8E86-2610F11805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B47862-A5D6-4DCD-A664-64E4B071E917}" type="pres">
      <dgm:prSet presAssocID="{71969CE6-8553-4439-A666-1CAD9A125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9120D9-211F-4DFE-AC6B-7755AFA6038E}" srcId="{B8D095C3-FF46-4A4F-8E86-2610F118051D}" destId="{71969CE6-8553-4439-A666-1CAD9A1256E2}" srcOrd="0" destOrd="0" parTransId="{AB3DF1E4-6A59-4639-A3D2-970F4395F06F}" sibTransId="{5FC8D866-AA67-44A8-9213-A2F007ED72F4}"/>
    <dgm:cxn modelId="{A0A14EF5-4F64-4A06-AE9B-D93ED91B9185}" type="presOf" srcId="{71969CE6-8553-4439-A666-1CAD9A1256E2}" destId="{10B47862-A5D6-4DCD-A664-64E4B071E917}" srcOrd="0" destOrd="0" presId="urn:microsoft.com/office/officeart/2005/8/layout/vList2"/>
    <dgm:cxn modelId="{B8896C80-0192-4691-8733-54FDCC5C367A}" type="presOf" srcId="{B8D095C3-FF46-4A4F-8E86-2610F118051D}" destId="{86A16DD3-50EC-4B22-9725-E439F696E443}" srcOrd="0" destOrd="0" presId="urn:microsoft.com/office/officeart/2005/8/layout/vList2"/>
    <dgm:cxn modelId="{DC1DB545-3973-453C-BE6F-D05CAABC7898}" type="presParOf" srcId="{86A16DD3-50EC-4B22-9725-E439F696E443}" destId="{10B47862-A5D6-4DCD-A664-64E4B071E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8D095C3-FF46-4A4F-8E86-2610F11805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969CE6-8553-4439-A666-1CAD9A1256E2}">
      <dgm:prSet/>
      <dgm:spPr/>
      <dgm:t>
        <a:bodyPr/>
        <a:lstStyle/>
        <a:p>
          <a:pPr rtl="0"/>
          <a:r>
            <a:rPr lang="en-US" b="1" dirty="0" smtClean="0"/>
            <a:t>3. The Screen object…</a:t>
          </a:r>
          <a:endParaRPr lang="en-US" dirty="0"/>
        </a:p>
      </dgm:t>
    </dgm:pt>
    <dgm:pt modelId="{AB3DF1E4-6A59-4639-A3D2-970F4395F06F}" type="parTrans" cxnId="{669120D9-211F-4DFE-AC6B-7755AFA6038E}">
      <dgm:prSet/>
      <dgm:spPr/>
      <dgm:t>
        <a:bodyPr/>
        <a:lstStyle/>
        <a:p>
          <a:endParaRPr lang="en-US"/>
        </a:p>
      </dgm:t>
    </dgm:pt>
    <dgm:pt modelId="{5FC8D866-AA67-44A8-9213-A2F007ED72F4}" type="sibTrans" cxnId="{669120D9-211F-4DFE-AC6B-7755AFA6038E}">
      <dgm:prSet/>
      <dgm:spPr/>
      <dgm:t>
        <a:bodyPr/>
        <a:lstStyle/>
        <a:p>
          <a:endParaRPr lang="en-US"/>
        </a:p>
      </dgm:t>
    </dgm:pt>
    <dgm:pt modelId="{86A16DD3-50EC-4B22-9725-E439F696E443}" type="pres">
      <dgm:prSet presAssocID="{B8D095C3-FF46-4A4F-8E86-2610F11805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B47862-A5D6-4DCD-A664-64E4B071E917}" type="pres">
      <dgm:prSet presAssocID="{71969CE6-8553-4439-A666-1CAD9A125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9120D9-211F-4DFE-AC6B-7755AFA6038E}" srcId="{B8D095C3-FF46-4A4F-8E86-2610F118051D}" destId="{71969CE6-8553-4439-A666-1CAD9A1256E2}" srcOrd="0" destOrd="0" parTransId="{AB3DF1E4-6A59-4639-A3D2-970F4395F06F}" sibTransId="{5FC8D866-AA67-44A8-9213-A2F007ED72F4}"/>
    <dgm:cxn modelId="{1530CC48-E90C-4B6E-BF76-CED59F4F770A}" type="presOf" srcId="{71969CE6-8553-4439-A666-1CAD9A1256E2}" destId="{10B47862-A5D6-4DCD-A664-64E4B071E917}" srcOrd="0" destOrd="0" presId="urn:microsoft.com/office/officeart/2005/8/layout/vList2"/>
    <dgm:cxn modelId="{011CB5D2-5B81-4B5D-8453-D4F07A1D341B}" type="presOf" srcId="{B8D095C3-FF46-4A4F-8E86-2610F118051D}" destId="{86A16DD3-50EC-4B22-9725-E439F696E443}" srcOrd="0" destOrd="0" presId="urn:microsoft.com/office/officeart/2005/8/layout/vList2"/>
    <dgm:cxn modelId="{1B4EF560-26C4-4B6F-B4C4-01E9ECF24938}" type="presParOf" srcId="{86A16DD3-50EC-4B22-9725-E439F696E443}" destId="{10B47862-A5D6-4DCD-A664-64E4B071E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8D095C3-FF46-4A4F-8E86-2610F11805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969CE6-8553-4439-A666-1CAD9A1256E2}">
      <dgm:prSet/>
      <dgm:spPr/>
      <dgm:t>
        <a:bodyPr/>
        <a:lstStyle/>
        <a:p>
          <a:pPr rtl="0"/>
          <a:r>
            <a:rPr lang="en-US" b="1" dirty="0" smtClean="0"/>
            <a:t>3. The Screen object…</a:t>
          </a:r>
          <a:endParaRPr lang="en-US" dirty="0"/>
        </a:p>
      </dgm:t>
    </dgm:pt>
    <dgm:pt modelId="{AB3DF1E4-6A59-4639-A3D2-970F4395F06F}" type="parTrans" cxnId="{669120D9-211F-4DFE-AC6B-7755AFA6038E}">
      <dgm:prSet/>
      <dgm:spPr/>
      <dgm:t>
        <a:bodyPr/>
        <a:lstStyle/>
        <a:p>
          <a:endParaRPr lang="en-US"/>
        </a:p>
      </dgm:t>
    </dgm:pt>
    <dgm:pt modelId="{5FC8D866-AA67-44A8-9213-A2F007ED72F4}" type="sibTrans" cxnId="{669120D9-211F-4DFE-AC6B-7755AFA6038E}">
      <dgm:prSet/>
      <dgm:spPr/>
      <dgm:t>
        <a:bodyPr/>
        <a:lstStyle/>
        <a:p>
          <a:endParaRPr lang="en-US"/>
        </a:p>
      </dgm:t>
    </dgm:pt>
    <dgm:pt modelId="{86A16DD3-50EC-4B22-9725-E439F696E443}" type="pres">
      <dgm:prSet presAssocID="{B8D095C3-FF46-4A4F-8E86-2610F118051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B47862-A5D6-4DCD-A664-64E4B071E917}" type="pres">
      <dgm:prSet presAssocID="{71969CE6-8553-4439-A666-1CAD9A1256E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9120D9-211F-4DFE-AC6B-7755AFA6038E}" srcId="{B8D095C3-FF46-4A4F-8E86-2610F118051D}" destId="{71969CE6-8553-4439-A666-1CAD9A1256E2}" srcOrd="0" destOrd="0" parTransId="{AB3DF1E4-6A59-4639-A3D2-970F4395F06F}" sibTransId="{5FC8D866-AA67-44A8-9213-A2F007ED72F4}"/>
    <dgm:cxn modelId="{6675F409-0604-4D78-A41C-0088F448811E}" type="presOf" srcId="{71969CE6-8553-4439-A666-1CAD9A1256E2}" destId="{10B47862-A5D6-4DCD-A664-64E4B071E917}" srcOrd="0" destOrd="0" presId="urn:microsoft.com/office/officeart/2005/8/layout/vList2"/>
    <dgm:cxn modelId="{CB667D48-1787-4F2E-95EE-C66677D831D4}" type="presOf" srcId="{B8D095C3-FF46-4A4F-8E86-2610F118051D}" destId="{86A16DD3-50EC-4B22-9725-E439F696E443}" srcOrd="0" destOrd="0" presId="urn:microsoft.com/office/officeart/2005/8/layout/vList2"/>
    <dgm:cxn modelId="{1C1775CA-FB36-4507-9693-64C06F77C6D6}" type="presParOf" srcId="{86A16DD3-50EC-4B22-9725-E439F696E443}" destId="{10B47862-A5D6-4DCD-A664-64E4B071E91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 Form Object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6CFF54-1E7D-4F48-83FA-3BA4F956016D}" type="presOf" srcId="{4DAF7217-961F-461E-8C86-2BE481D27DEB}" destId="{32DB56C9-2D8D-4B9B-B02D-92203962D03D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B3626A0C-1FDD-453B-AA88-7D6AB844B9AF}" type="presOf" srcId="{D3FE3723-DC9F-4777-8C19-C3E5DE74093C}" destId="{99CCE347-2E09-4EE5-915E-FC48E55D0000}" srcOrd="0" destOrd="0" presId="urn:microsoft.com/office/officeart/2005/8/layout/vList2"/>
    <dgm:cxn modelId="{2569FEE9-E804-4880-9D45-F1F36CD98507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 Form Object…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A83819-77A1-4773-80F4-2CA37EA04922}" type="presOf" srcId="{4DAF7217-961F-461E-8C86-2BE481D27DEB}" destId="{32DB56C9-2D8D-4B9B-B02D-92203962D03D}" srcOrd="0" destOrd="0" presId="urn:microsoft.com/office/officeart/2005/8/layout/vList2"/>
    <dgm:cxn modelId="{99A55885-E107-4D70-9E3B-C17E865B2BD8}" type="presOf" srcId="{D3FE3723-DC9F-4777-8C19-C3E5DE74093C}" destId="{99CCE347-2E09-4EE5-915E-FC48E55D0000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E9ACFF24-5AC7-4742-A6E7-41EE3EF3B0A2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 Form Object…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21FFB6-FC8F-4FB9-9DFF-2BE03386FEA0}" type="presOf" srcId="{4DAF7217-961F-461E-8C86-2BE481D27DEB}" destId="{32DB56C9-2D8D-4B9B-B02D-92203962D03D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93B1CBBD-38DA-4788-A227-CB65E8A4764D}" type="presOf" srcId="{D3FE3723-DC9F-4777-8C19-C3E5DE74093C}" destId="{99CCE347-2E09-4EE5-915E-FC48E55D0000}" srcOrd="0" destOrd="0" presId="urn:microsoft.com/office/officeart/2005/8/layout/vList2"/>
    <dgm:cxn modelId="{062A451D-4972-46C8-A819-817F220B70B6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4.1  Accessing form elements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66C40FC-57ED-4F15-BBA6-D252BCF41832}" type="presOf" srcId="{4DAF7217-961F-461E-8C86-2BE481D27DEB}" destId="{32DB56C9-2D8D-4B9B-B02D-92203962D03D}" srcOrd="0" destOrd="0" presId="urn:microsoft.com/office/officeart/2005/8/layout/vList2"/>
    <dgm:cxn modelId="{D778F151-6CC6-4F75-AAC8-C26E3C7E222C}" type="presOf" srcId="{D3FE3723-DC9F-4777-8C19-C3E5DE74093C}" destId="{99CCE347-2E09-4EE5-915E-FC48E55D0000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796AF07E-F43A-440B-B7D0-FA3072D5FE00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4.2  Setting form elements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187C27-361E-4355-A2C0-827807AA6B2F}" type="presOf" srcId="{D3FE3723-DC9F-4777-8C19-C3E5DE74093C}" destId="{99CCE347-2E09-4EE5-915E-FC48E55D0000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7C0ED73E-9169-4095-A66A-7411334E1C29}" type="presOf" srcId="{4DAF7217-961F-461E-8C86-2BE481D27DEB}" destId="{32DB56C9-2D8D-4B9B-B02D-92203962D03D}" srcOrd="0" destOrd="0" presId="urn:microsoft.com/office/officeart/2005/8/layout/vList2"/>
    <dgm:cxn modelId="{8ECA085C-EBBC-41B9-BABF-8E9AB3A19DFE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4.2  Setting form elements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C446AAE2-C281-4F03-AF39-9726024E7DF7}" type="presOf" srcId="{D3FE3723-DC9F-4777-8C19-C3E5DE74093C}" destId="{99CCE347-2E09-4EE5-915E-FC48E55D0000}" srcOrd="0" destOrd="0" presId="urn:microsoft.com/office/officeart/2005/8/layout/vList2"/>
    <dgm:cxn modelId="{DBEE1233-E2D0-4E4F-A477-54A67EA89946}" type="presOf" srcId="{4DAF7217-961F-461E-8C86-2BE481D27DEB}" destId="{32DB56C9-2D8D-4B9B-B02D-92203962D03D}" srcOrd="0" destOrd="0" presId="urn:microsoft.com/office/officeart/2005/8/layout/vList2"/>
    <dgm:cxn modelId="{7C541531-AB42-44BD-8F33-AFECD60D346B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4.2  Setting form elements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F029AE56-9109-4158-AB8A-00F512F2C9BA}" type="presOf" srcId="{4DAF7217-961F-461E-8C86-2BE481D27DEB}" destId="{32DB56C9-2D8D-4B9B-B02D-92203962D03D}" srcOrd="0" destOrd="0" presId="urn:microsoft.com/office/officeart/2005/8/layout/vList2"/>
    <dgm:cxn modelId="{A767E0C8-5EE6-407D-B27D-F27E8A4DEF62}" type="presOf" srcId="{D3FE3723-DC9F-4777-8C19-C3E5DE74093C}" destId="{99CCE347-2E09-4EE5-915E-FC48E55D0000}" srcOrd="0" destOrd="0" presId="urn:microsoft.com/office/officeart/2005/8/layout/vList2"/>
    <dgm:cxn modelId="{A5660A27-90E9-4328-84E5-299BE44DAEA8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4.2  Setting form elements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92193D6E-D5C6-4926-B4B4-DB12730E5F71}" type="presOf" srcId="{D3FE3723-DC9F-4777-8C19-C3E5DE74093C}" destId="{99CCE347-2E09-4EE5-915E-FC48E55D0000}" srcOrd="0" destOrd="0" presId="urn:microsoft.com/office/officeart/2005/8/layout/vList2"/>
    <dgm:cxn modelId="{73506E52-4541-4B1B-B6DE-8712BAF586E7}" type="presOf" srcId="{4DAF7217-961F-461E-8C86-2BE481D27DEB}" destId="{32DB56C9-2D8D-4B9B-B02D-92203962D03D}" srcOrd="0" destOrd="0" presId="urn:microsoft.com/office/officeart/2005/8/layout/vList2"/>
    <dgm:cxn modelId="{0F56AB0A-FF66-439F-81B0-E660727505F0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4.3  Validating form data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769552FF-7912-4984-9BED-B1F7E2FEC5BE}" type="presOf" srcId="{4DAF7217-961F-461E-8C86-2BE481D27DEB}" destId="{32DB56C9-2D8D-4B9B-B02D-92203962D03D}" srcOrd="0" destOrd="0" presId="urn:microsoft.com/office/officeart/2005/8/layout/vList2"/>
    <dgm:cxn modelId="{903EFEFF-C4B8-40A9-96F5-6A1CC8FF90A7}" type="presOf" srcId="{D3FE3723-DC9F-4777-8C19-C3E5DE74093C}" destId="{99CCE347-2E09-4EE5-915E-FC48E55D0000}" srcOrd="0" destOrd="0" presId="urn:microsoft.com/office/officeart/2005/8/layout/vList2"/>
    <dgm:cxn modelId="{EDB5A0AD-BFEF-4FB4-ABCF-7D909623C9E1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4.3 Validating form data…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E82A12D2-04D8-472C-AE29-C013553566D3}" type="presOf" srcId="{4DAF7217-961F-461E-8C86-2BE481D27DEB}" destId="{32DB56C9-2D8D-4B9B-B02D-92203962D03D}" srcOrd="0" destOrd="0" presId="urn:microsoft.com/office/officeart/2005/8/layout/vList2"/>
    <dgm:cxn modelId="{F81D7459-281F-43D0-9A20-148E1271D256}" type="presOf" srcId="{D3FE3723-DC9F-4777-8C19-C3E5DE74093C}" destId="{99CCE347-2E09-4EE5-915E-FC48E55D0000}" srcOrd="0" destOrd="0" presId="urn:microsoft.com/office/officeart/2005/8/layout/vList2"/>
    <dgm:cxn modelId="{C2D73902-FD6B-4E4B-8D25-C053C81CDD42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D3FE3723-DC9F-4777-8C19-C3E5DE7409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AF7217-961F-461E-8C86-2BE481D27DEB}">
      <dgm:prSet/>
      <dgm:spPr/>
      <dgm:t>
        <a:bodyPr/>
        <a:lstStyle/>
        <a:p>
          <a:pPr rtl="0"/>
          <a:r>
            <a:rPr lang="en-US" b="1" dirty="0" smtClean="0"/>
            <a:t>4.3 Validating form data…</a:t>
          </a:r>
          <a:endParaRPr lang="en-US" dirty="0"/>
        </a:p>
      </dgm:t>
    </dgm:pt>
    <dgm:pt modelId="{C8456AC4-7163-47B8-A171-0315F1667F3D}" type="parTrans" cxnId="{924D7B1E-8573-41A8-A240-663D88A095EA}">
      <dgm:prSet/>
      <dgm:spPr/>
      <dgm:t>
        <a:bodyPr/>
        <a:lstStyle/>
        <a:p>
          <a:endParaRPr lang="en-US"/>
        </a:p>
      </dgm:t>
    </dgm:pt>
    <dgm:pt modelId="{20A240A4-B4EA-4D36-A3C0-73523E2E769D}" type="sibTrans" cxnId="{924D7B1E-8573-41A8-A240-663D88A095EA}">
      <dgm:prSet/>
      <dgm:spPr/>
      <dgm:t>
        <a:bodyPr/>
        <a:lstStyle/>
        <a:p>
          <a:endParaRPr lang="en-US"/>
        </a:p>
      </dgm:t>
    </dgm:pt>
    <dgm:pt modelId="{99CCE347-2E09-4EE5-915E-FC48E55D0000}" type="pres">
      <dgm:prSet presAssocID="{D3FE3723-DC9F-4777-8C19-C3E5DE74093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DB56C9-2D8D-4B9B-B02D-92203962D03D}" type="pres">
      <dgm:prSet presAssocID="{4DAF7217-961F-461E-8C86-2BE481D27DE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AAA84C-967F-4D58-8EDF-F3B0B76C8B04}" type="presOf" srcId="{4DAF7217-961F-461E-8C86-2BE481D27DEB}" destId="{32DB56C9-2D8D-4B9B-B02D-92203962D03D}" srcOrd="0" destOrd="0" presId="urn:microsoft.com/office/officeart/2005/8/layout/vList2"/>
    <dgm:cxn modelId="{963B047C-27C2-463E-A703-9E7995697737}" type="presOf" srcId="{D3FE3723-DC9F-4777-8C19-C3E5DE74093C}" destId="{99CCE347-2E09-4EE5-915E-FC48E55D0000}" srcOrd="0" destOrd="0" presId="urn:microsoft.com/office/officeart/2005/8/layout/vList2"/>
    <dgm:cxn modelId="{924D7B1E-8573-41A8-A240-663D88A095EA}" srcId="{D3FE3723-DC9F-4777-8C19-C3E5DE74093C}" destId="{4DAF7217-961F-461E-8C86-2BE481D27DEB}" srcOrd="0" destOrd="0" parTransId="{C8456AC4-7163-47B8-A171-0315F1667F3D}" sibTransId="{20A240A4-B4EA-4D36-A3C0-73523E2E769D}"/>
    <dgm:cxn modelId="{1AB18A61-1FEB-40CC-944E-92AA4376CBA4}" type="presParOf" srcId="{99CCE347-2E09-4EE5-915E-FC48E55D0000}" destId="{32DB56C9-2D8D-4B9B-B02D-92203962D0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B7FD6A1-20AC-4093-A8EF-1E646270CC0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DED82E5-631F-4AA9-ADDA-A93D8DF9ED67}">
      <dgm:prSet/>
      <dgm:spPr/>
      <dgm:t>
        <a:bodyPr/>
        <a:lstStyle/>
        <a:p>
          <a:pPr rtl="0"/>
          <a:r>
            <a:rPr lang="en-US" smtClean="0"/>
            <a:t>Summary</a:t>
          </a:r>
          <a:endParaRPr lang="en-US"/>
        </a:p>
      </dgm:t>
    </dgm:pt>
    <dgm:pt modelId="{D23C2A02-DEDB-4BE8-B46B-AB0FE672EB4C}" type="parTrans" cxnId="{1DB05E81-76BE-4434-BAB0-40020658E339}">
      <dgm:prSet/>
      <dgm:spPr/>
      <dgm:t>
        <a:bodyPr/>
        <a:lstStyle/>
        <a:p>
          <a:endParaRPr lang="en-US"/>
        </a:p>
      </dgm:t>
    </dgm:pt>
    <dgm:pt modelId="{C2376AC2-B9C3-456A-8D2C-CEC4AE9382F5}" type="sibTrans" cxnId="{1DB05E81-76BE-4434-BAB0-40020658E339}">
      <dgm:prSet/>
      <dgm:spPr/>
      <dgm:t>
        <a:bodyPr/>
        <a:lstStyle/>
        <a:p>
          <a:endParaRPr lang="en-US"/>
        </a:p>
      </dgm:t>
    </dgm:pt>
    <dgm:pt modelId="{57DE1A9C-D81A-4566-98DC-12821CDE8DB5}" type="pres">
      <dgm:prSet presAssocID="{FB7FD6A1-20AC-4093-A8EF-1E646270CC0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096B36-97BA-4A85-B3D1-C26445856E46}" type="pres">
      <dgm:prSet presAssocID="{1DED82E5-631F-4AA9-ADDA-A93D8DF9ED6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B05E81-76BE-4434-BAB0-40020658E339}" srcId="{FB7FD6A1-20AC-4093-A8EF-1E646270CC06}" destId="{1DED82E5-631F-4AA9-ADDA-A93D8DF9ED67}" srcOrd="0" destOrd="0" parTransId="{D23C2A02-DEDB-4BE8-B46B-AB0FE672EB4C}" sibTransId="{C2376AC2-B9C3-456A-8D2C-CEC4AE9382F5}"/>
    <dgm:cxn modelId="{0EBF5042-A726-4890-AF31-1DBC1465C42D}" type="presOf" srcId="{1DED82E5-631F-4AA9-ADDA-A93D8DF9ED67}" destId="{E8096B36-97BA-4A85-B3D1-C26445856E46}" srcOrd="0" destOrd="0" presId="urn:microsoft.com/office/officeart/2005/8/layout/vList2"/>
    <dgm:cxn modelId="{BC620AEF-3591-4FEC-898C-1AAFD4F25011}" type="presOf" srcId="{FB7FD6A1-20AC-4093-A8EF-1E646270CC06}" destId="{57DE1A9C-D81A-4566-98DC-12821CDE8DB5}" srcOrd="0" destOrd="0" presId="urn:microsoft.com/office/officeart/2005/8/layout/vList2"/>
    <dgm:cxn modelId="{9AE46200-3894-4586-AC1B-BD9E8507888C}" type="presParOf" srcId="{57DE1A9C-D81A-4566-98DC-12821CDE8DB5}" destId="{E8096B36-97BA-4A85-B3D1-C26445856E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31FA19-AD1A-4F39-A14A-35215D1D842C}">
      <dsp:nvSpPr>
        <dsp:cNvPr id="0" name=""/>
        <dsp:cNvSpPr/>
      </dsp:nvSpPr>
      <dsp:spPr>
        <a:xfrm>
          <a:off x="0" y="471"/>
          <a:ext cx="7772400" cy="146908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smtClean="0"/>
            <a:t>History, Navigator, Screen and Form Objects</a:t>
          </a:r>
          <a:endParaRPr lang="en-US" sz="4800" b="1" kern="1200" dirty="0"/>
        </a:p>
      </dsp:txBody>
      <dsp:txXfrm>
        <a:off x="71715" y="72186"/>
        <a:ext cx="7628970" cy="13256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08F461-DE06-4EDF-867D-82886F3CB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E883E-C3D8-4F8B-A39B-4EB0F4588B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The History object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E883E-C3D8-4F8B-A39B-4EB0F4588B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The History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E883E-C3D8-4F8B-A39B-4EB0F4588B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The History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8E883E-C3D8-4F8B-A39B-4EB0F4588B2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The History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F6F50-B420-48A3-B330-A9C9F7A32CB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The Navigator object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F6F50-B420-48A3-B330-A9C9F7A32CB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The Navigator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F6F50-B420-48A3-B330-A9C9F7A32CB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Detecting Users browser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FF6F50-B420-48A3-B330-A9C9F7A32CBB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2.1 Detecting Users browser…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47862-A5D6-4DCD-A664-64E4B071E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3. The Screen object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47862-A5D6-4DCD-A664-64E4B071E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The Screen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47862-A5D6-4DCD-A664-64E4B071E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The Screen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47862-A5D6-4DCD-A664-64E4B071E91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3. The Screen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Form Object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Form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 Form Object…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4.1  Accessing form elements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4.2  Setting form elements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4.2  Setting form elements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4.2  Setting form elements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4.2  Setting form elements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4.3  Validating form data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4.3 Validating form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DB56C9-2D8D-4B9B-B02D-92203962D0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4.3 Validating form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96B36-97BA-4A85-B3D1-C26445856E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smtClean="0"/>
            <a:t>Summary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432D9-5670-4985-A1E7-0B57A269DDD5}" type="datetimeFigureOut">
              <a:rPr lang="en-US" smtClean="0"/>
              <a:t>7/2/2014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F0EFD0-2A46-4D91-B50A-C3A1AB185F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03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27C3B-C87B-42A8-9549-9EF930A8018A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80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4BB2D-0A67-40B5-8EB3-F644622BB343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59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DE69D-FBA3-4D24-82DA-A96A6A693FF3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74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B2099-E21D-4CCB-B515-B067215ACEA5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466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04117-9B0D-453B-B9EC-5840D2EA6AAF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200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33174-D705-4C05-A7C9-51ED60EE11D1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8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46F15-248F-4037-94E8-6A2AB5FAB4FE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50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ACC6-4FFE-4FD8-86C4-83D139F3B911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83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55095-E351-418F-AAD8-D24A486E4CAE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2EC2B-20F4-41C8-ABBC-8FEA99845947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2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6B9DE-6D34-4E7F-B506-5C384979F23A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1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48FE5B-EFBD-4ED5-A943-AB202630EB1B}" type="datetime1">
              <a:rPr lang="en-US" smtClean="0"/>
              <a:t>7/2/2014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BB0B1-F5A1-4ED6-814D-7F67699B793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2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tmp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tmp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3.tmp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4.tmp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5.tmp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6.tmp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7.tmp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8.tmp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7" Type="http://schemas.openxmlformats.org/officeDocument/2006/relationships/image" Target="../media/image9.tmp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10.tmp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729755826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smtClean="0"/>
              <a:t>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61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3144943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Controlling the background dynamically</a:t>
            </a:r>
          </a:p>
          <a:p>
            <a:pPr lvl="1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Bgcolor</a:t>
            </a:r>
            <a:endParaRPr lang="en-US" b="1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Text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background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Working with images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Image rollover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Image preview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Image slide show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Date object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Digital clock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5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History object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Navigator object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Screen object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Form object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74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494063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 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history object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contains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URLs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visited by the user (within a browser window)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history object is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part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the 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window object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and is accessed through the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window.history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property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Used to move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forward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and backward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through the visitor’s browsing history </a:t>
            </a:r>
          </a:p>
        </p:txBody>
      </p:sp>
    </p:spTree>
    <p:extLst>
      <p:ext uri="{BB962C8B-B14F-4D97-AF65-F5344CB8AC3E}">
        <p14:creationId xmlns:p14="http://schemas.microsoft.com/office/powerpoint/2010/main" val="188778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608501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History object properties:</a:t>
            </a:r>
          </a:p>
          <a:p>
            <a:pPr fontAlgn="t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Length: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number of URLs in the history list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History object methods:</a:t>
            </a:r>
          </a:p>
          <a:p>
            <a:pPr fontAlgn="t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ack():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Loads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previous URL in the history list</a:t>
            </a:r>
          </a:p>
          <a:p>
            <a:pPr fontAlgn="t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forward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Loads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next URL in the history list</a:t>
            </a:r>
          </a:p>
          <a:p>
            <a:pPr fontAlgn="t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go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Loads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 specific URL from the history list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04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092595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9" name="Picture 8" descr="history - Notepa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8001000" cy="45720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5334000" y="2819400"/>
            <a:ext cx="6096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943600" y="24384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Writes history length on webpage</a:t>
            </a:r>
            <a:endParaRPr lang="en-US" b="1" dirty="0"/>
          </a:p>
        </p:txBody>
      </p:sp>
      <p:sp>
        <p:nvSpPr>
          <p:cNvPr id="13" name="Right Brace 12"/>
          <p:cNvSpPr/>
          <p:nvPr/>
        </p:nvSpPr>
        <p:spPr>
          <a:xfrm>
            <a:off x="3657600" y="3352800"/>
            <a:ext cx="1295400" cy="762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181600" y="35052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Go back function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4038600" y="4343400"/>
            <a:ext cx="11430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334000" y="44958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Go forward functions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0553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683326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7</a:t>
            </a:fld>
            <a:endParaRPr lang="en-US" dirty="0"/>
          </a:p>
        </p:txBody>
      </p:sp>
      <p:pic>
        <p:nvPicPr>
          <p:cNvPr id="7" name="Content Placeholder 6" descr="history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24000"/>
            <a:ext cx="8229600" cy="4430407"/>
          </a:xfrm>
        </p:spPr>
      </p:pic>
      <p:sp>
        <p:nvSpPr>
          <p:cNvPr id="11" name="Right Brace 10"/>
          <p:cNvSpPr/>
          <p:nvPr/>
        </p:nvSpPr>
        <p:spPr>
          <a:xfrm>
            <a:off x="7543800" y="3429000"/>
            <a:ext cx="457200" cy="533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001000" y="3316069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Body contents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2667000" y="4343400"/>
            <a:ext cx="4572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99982" y="5334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 to go back 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3657600" y="4648200"/>
            <a:ext cx="1676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05400" y="5029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 to </a:t>
            </a:r>
            <a:r>
              <a:rPr lang="en-US" b="1" dirty="0" err="1" smtClean="0"/>
              <a:t>goforward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38773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5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5556020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 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navigator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object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contains information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about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browser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provides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several properties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that assist in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detection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of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various elements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of the visitor’s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browser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and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environment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7957927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pPr fontAlgn="t"/>
            <a:r>
              <a:rPr lang="en-US" b="1" dirty="0" smtClean="0"/>
              <a:t>Navigator object properties:</a:t>
            </a:r>
          </a:p>
          <a:p>
            <a:pPr lvl="1" fontAlgn="t"/>
            <a:r>
              <a:rPr lang="en-US" b="1" dirty="0" err="1" smtClean="0">
                <a:solidFill>
                  <a:srgbClr val="FF0000"/>
                </a:solidFill>
              </a:rPr>
              <a:t>appCodeName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b="1" dirty="0" smtClean="0"/>
              <a:t>Returns the </a:t>
            </a:r>
            <a:r>
              <a:rPr lang="en-US" b="1" dirty="0" smtClean="0">
                <a:solidFill>
                  <a:srgbClr val="FF0000"/>
                </a:solidFill>
              </a:rPr>
              <a:t>code name</a:t>
            </a:r>
            <a:r>
              <a:rPr lang="en-US" b="1" dirty="0" smtClean="0"/>
              <a:t> of the browser</a:t>
            </a:r>
          </a:p>
          <a:p>
            <a:pPr lvl="1" fontAlgn="t"/>
            <a:r>
              <a:rPr lang="en-US" b="1" dirty="0" err="1" smtClean="0">
                <a:solidFill>
                  <a:srgbClr val="FF0000"/>
                </a:solidFill>
              </a:rPr>
              <a:t>appName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b="1" dirty="0" smtClean="0"/>
              <a:t>Returns the </a:t>
            </a:r>
            <a:r>
              <a:rPr lang="en-US" b="1" dirty="0" smtClean="0">
                <a:solidFill>
                  <a:srgbClr val="FF0000"/>
                </a:solidFill>
              </a:rPr>
              <a:t>name</a:t>
            </a:r>
            <a:r>
              <a:rPr lang="en-US" b="1" dirty="0" smtClean="0"/>
              <a:t> of the browser</a:t>
            </a:r>
          </a:p>
          <a:p>
            <a:pPr lvl="1" fontAlgn="t"/>
            <a:r>
              <a:rPr lang="en-US" b="1" dirty="0" err="1" smtClean="0">
                <a:solidFill>
                  <a:srgbClr val="FF0000"/>
                </a:solidFill>
              </a:rPr>
              <a:t>appVersion</a:t>
            </a:r>
            <a:r>
              <a:rPr lang="en-US" b="1" dirty="0" smtClean="0">
                <a:solidFill>
                  <a:srgbClr val="FF0000"/>
                </a:solidFill>
              </a:rPr>
              <a:t>: </a:t>
            </a:r>
            <a:r>
              <a:rPr lang="en-US" b="1" dirty="0" smtClean="0"/>
              <a:t>Returns the </a:t>
            </a:r>
            <a:r>
              <a:rPr lang="en-US" b="1" dirty="0" smtClean="0">
                <a:solidFill>
                  <a:srgbClr val="FF0000"/>
                </a:solidFill>
              </a:rPr>
              <a:t>version information </a:t>
            </a:r>
            <a:r>
              <a:rPr lang="en-US" b="1" dirty="0" smtClean="0"/>
              <a:t>of the browser</a:t>
            </a:r>
          </a:p>
          <a:p>
            <a:pPr fontAlgn="t"/>
            <a:r>
              <a:rPr lang="en-US" b="1" dirty="0" smtClean="0"/>
              <a:t>Navigator object methods:</a:t>
            </a:r>
          </a:p>
          <a:p>
            <a:pPr lvl="1" fontAlgn="t"/>
            <a:r>
              <a:rPr lang="en-US" b="1" dirty="0" err="1">
                <a:solidFill>
                  <a:srgbClr val="FF0000"/>
                </a:solidFill>
              </a:rPr>
              <a:t>javaEnabled</a:t>
            </a:r>
            <a:r>
              <a:rPr lang="en-US" b="1" dirty="0">
                <a:solidFill>
                  <a:srgbClr val="FF0000"/>
                </a:solidFill>
              </a:rPr>
              <a:t>(): </a:t>
            </a:r>
            <a:r>
              <a:rPr lang="en-US" b="1" dirty="0"/>
              <a:t>Specifies whether or not the browser has </a:t>
            </a:r>
            <a:r>
              <a:rPr lang="en-US" b="1" dirty="0">
                <a:solidFill>
                  <a:srgbClr val="FF0000"/>
                </a:solidFill>
              </a:rPr>
              <a:t>Java enabled</a:t>
            </a:r>
          </a:p>
          <a:p>
            <a:pPr fontAlgn="t"/>
            <a:endParaRPr lang="en-US" b="1" dirty="0" smtClean="0"/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06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1936669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Used to write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browser specific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code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Can also be used to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restrict users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to use a specific browser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02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579401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Content Placeholder 1" descr="navigator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8407097" cy="4525963"/>
          </a:xfrm>
        </p:spPr>
      </p:pic>
      <p:cxnSp>
        <p:nvCxnSpPr>
          <p:cNvPr id="6" name="Straight Arrow Connector 5"/>
          <p:cNvCxnSpPr/>
          <p:nvPr/>
        </p:nvCxnSpPr>
        <p:spPr>
          <a:xfrm flipH="1">
            <a:off x="4876800" y="2971800"/>
            <a:ext cx="1295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19800" y="26670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browser name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867400" y="3352800"/>
            <a:ext cx="990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34200" y="3036332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browser version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124200" y="4038600"/>
            <a:ext cx="27432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638800" y="4800600"/>
            <a:ext cx="2247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Writing browser information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21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screen object contains information about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visitor's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screen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You might need this information to determine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which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images to display 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how large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the page can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be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754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768843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The screen object properties:</a:t>
            </a:r>
          </a:p>
          <a:p>
            <a:pPr fontAlgn="t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availHeight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height of the screen (excluding the Windows Taskbar)</a:t>
            </a:r>
          </a:p>
          <a:p>
            <a:pPr fontAlgn="t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availWidth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width of the screen (excluding the Windows Taskbar)</a:t>
            </a:r>
          </a:p>
          <a:p>
            <a:pPr fontAlgn="t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colorDepth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 bit depth of the color palette for displaying images</a:t>
            </a:r>
          </a:p>
          <a:p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9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17513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t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height: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total height of the screen</a:t>
            </a:r>
          </a:p>
          <a:p>
            <a:pPr fontAlgn="t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width: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total width of the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screen</a:t>
            </a:r>
          </a:p>
          <a:p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72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648547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b="1" dirty="0">
              <a:solidFill>
                <a:srgbClr val="FF0000"/>
              </a:solidFill>
              <a:latin typeface="Comic Sans MS" pitchFamily="66" charset="0"/>
            </a:endParaRPr>
          </a:p>
          <a:p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2" name="Picture 1" descr="screen - Notepa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47800"/>
            <a:ext cx="7696200" cy="4922675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2057400" y="2362200"/>
            <a:ext cx="38100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67400" y="20574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available height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667000" y="3200400"/>
            <a:ext cx="3886200" cy="7087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53200" y="285749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available height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3962400" y="4267200"/>
            <a:ext cx="10668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57500" y="54864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actual height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5867400" y="4648200"/>
            <a:ext cx="5334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7400" y="52578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actual width</a:t>
            </a:r>
            <a:endParaRPr lang="en-US" b="1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84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5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888938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 object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represents an HTML form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For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each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&lt;form&gt; tag in an HTML document,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 object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is created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browser crates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‘forms array’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which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keeps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number of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form objects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in the HTML program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first form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object in the HTML file being held as array index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[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0], the second as index [1] and so on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39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043128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‘forms array’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also holds  information about each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element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used within &lt;FORM&gt; and &lt;/FORM&gt;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tags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elements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array keeps information about form elements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1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378030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&lt;body&gt;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&lt;form name=“form1”&gt;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&lt;/form&gt;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&lt;form name=“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form2”&gt;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&lt;/form&gt;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&lt;/body&gt;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24600" y="2623066"/>
            <a:ext cx="990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37078" y="225373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</a:t>
            </a:r>
            <a:r>
              <a:rPr lang="en-US" b="1" dirty="0" smtClean="0"/>
              <a:t>orms</a:t>
            </a:r>
            <a:endParaRPr lang="en-US" b="1" dirty="0"/>
          </a:p>
        </p:txBody>
      </p:sp>
      <p:cxnSp>
        <p:nvCxnSpPr>
          <p:cNvPr id="7" name="Elbow Connector 6"/>
          <p:cNvCxnSpPr/>
          <p:nvPr/>
        </p:nvCxnSpPr>
        <p:spPr>
          <a:xfrm>
            <a:off x="5638800" y="2470666"/>
            <a:ext cx="609600" cy="348734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25373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315200" y="2623066"/>
            <a:ext cx="990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form2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24600" y="2623066"/>
            <a:ext cx="990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form1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67600" y="2253734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373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8" grpId="0"/>
      <p:bldP spid="11" grpId="0" animBg="1"/>
      <p:bldP spid="12" grpId="0" animBg="1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442113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&lt;body&gt;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&lt;form name=“form1”&gt;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&lt;input type=“text” name=“name”&gt;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&lt;input type=“text” 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=“email”&gt;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form&gt;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body&gt;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02424" y="3865265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document.forms</a:t>
            </a:r>
            <a:r>
              <a:rPr lang="en-US" sz="2400" b="1" dirty="0" smtClean="0">
                <a:solidFill>
                  <a:srgbClr val="FF0000"/>
                </a:solidFill>
              </a:rPr>
              <a:t>[0].</a:t>
            </a:r>
            <a:r>
              <a:rPr lang="en-US" sz="2400" b="1" dirty="0" err="1" smtClean="0">
                <a:solidFill>
                  <a:srgbClr val="FF0000"/>
                </a:solidFill>
              </a:rPr>
              <a:t>name.value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FF0000"/>
                </a:solidFill>
              </a:rPr>
              <a:t>or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document.form1.elements[0</a:t>
            </a:r>
            <a:r>
              <a:rPr lang="en-US" sz="2400" b="1" dirty="0" smtClean="0">
                <a:solidFill>
                  <a:srgbClr val="FF0000"/>
                </a:solidFill>
              </a:rPr>
              <a:t>].value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0" y="5109865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document.forms</a:t>
            </a:r>
            <a:r>
              <a:rPr lang="en-US" sz="2400" b="1" dirty="0" smtClean="0">
                <a:solidFill>
                  <a:srgbClr val="FF0000"/>
                </a:solidFill>
              </a:rPr>
              <a:t>[0].</a:t>
            </a:r>
            <a:r>
              <a:rPr lang="en-US" sz="2400" b="1" dirty="0" err="1" smtClean="0">
                <a:solidFill>
                  <a:srgbClr val="FF0000"/>
                </a:solidFill>
              </a:rPr>
              <a:t>email.value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  <a:r>
              <a:rPr lang="en-US" sz="2400" b="1" dirty="0" smtClean="0">
                <a:solidFill>
                  <a:srgbClr val="FF0000"/>
                </a:solidFill>
              </a:rPr>
              <a:t>ocument.form1.elements[1].value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330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208249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&lt;body&gt;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&lt;form name=“form1”&gt;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&lt;input type=“text” name=“name”&gt;</a:t>
            </a:r>
          </a:p>
          <a:p>
            <a:pPr marL="0" indent="0">
              <a:buNone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&lt;input type=“text” 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=“email”&gt;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form&gt;</a:t>
            </a:r>
          </a:p>
          <a:p>
            <a:pPr marL="0" indent="0">
              <a:buNone/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&lt;/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body&gt;</a:t>
            </a:r>
          </a:p>
          <a:p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0" y="3865264"/>
            <a:ext cx="563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document.forms</a:t>
            </a:r>
            <a:r>
              <a:rPr lang="en-US" sz="2400" b="1" dirty="0" smtClean="0">
                <a:solidFill>
                  <a:srgbClr val="FF0000"/>
                </a:solidFill>
              </a:rPr>
              <a:t>[0].</a:t>
            </a:r>
            <a:r>
              <a:rPr lang="en-US" sz="2400" b="1" dirty="0" err="1" smtClean="0">
                <a:solidFill>
                  <a:srgbClr val="FF0000"/>
                </a:solidFill>
              </a:rPr>
              <a:t>name.value</a:t>
            </a:r>
            <a:r>
              <a:rPr lang="en-US" sz="2400" b="1" dirty="0" smtClean="0">
                <a:solidFill>
                  <a:srgbClr val="FF0000"/>
                </a:solidFill>
              </a:rPr>
              <a:t> = “</a:t>
            </a:r>
            <a:r>
              <a:rPr lang="en-US" sz="2400" b="1" dirty="0" err="1" smtClean="0">
                <a:solidFill>
                  <a:srgbClr val="FF0000"/>
                </a:solidFill>
              </a:rPr>
              <a:t>ali</a:t>
            </a:r>
            <a:r>
              <a:rPr lang="en-US" sz="2400" b="1" dirty="0" smtClean="0">
                <a:solidFill>
                  <a:srgbClr val="FF0000"/>
                </a:solidFill>
              </a:rPr>
              <a:t>”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or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  <a:r>
              <a:rPr lang="en-US" sz="2400" b="1" dirty="0" smtClean="0">
                <a:solidFill>
                  <a:srgbClr val="FF0000"/>
                </a:solidFill>
              </a:rPr>
              <a:t>ocument.form1.element[0].value = “</a:t>
            </a:r>
            <a:r>
              <a:rPr lang="en-US" sz="2400" b="1" dirty="0" err="1" smtClean="0">
                <a:solidFill>
                  <a:srgbClr val="FF0000"/>
                </a:solidFill>
              </a:rPr>
              <a:t>ali</a:t>
            </a:r>
            <a:r>
              <a:rPr lang="en-US" sz="2400" b="1" dirty="0" smtClean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5109865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</a:rPr>
              <a:t>document.forms</a:t>
            </a:r>
            <a:r>
              <a:rPr lang="en-US" sz="2400" b="1" dirty="0" smtClean="0">
                <a:solidFill>
                  <a:srgbClr val="FF0000"/>
                </a:solidFill>
              </a:rPr>
              <a:t>[0].</a:t>
            </a:r>
            <a:r>
              <a:rPr lang="en-US" sz="2400" b="1" dirty="0" err="1" smtClean="0">
                <a:solidFill>
                  <a:srgbClr val="FF0000"/>
                </a:solidFill>
              </a:rPr>
              <a:t>email.value</a:t>
            </a:r>
            <a:r>
              <a:rPr lang="en-US" sz="2400" b="1" dirty="0" smtClean="0">
                <a:solidFill>
                  <a:srgbClr val="FF0000"/>
                </a:solidFill>
              </a:rPr>
              <a:t> = “ali@gmail.com”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o</a:t>
            </a:r>
            <a:r>
              <a:rPr lang="en-US" sz="2400" b="1" dirty="0" smtClean="0">
                <a:solidFill>
                  <a:srgbClr val="FF0000"/>
                </a:solidFill>
              </a:rPr>
              <a:t>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d</a:t>
            </a:r>
            <a:r>
              <a:rPr lang="en-US" sz="2400" b="1" dirty="0" smtClean="0">
                <a:solidFill>
                  <a:srgbClr val="FF0000"/>
                </a:solidFill>
              </a:rPr>
              <a:t>ocument.form1.elements[1].value = “ali@gmail.com”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16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77423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Untitled Document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71778"/>
            <a:ext cx="8229600" cy="4430407"/>
          </a:xfrm>
        </p:spPr>
      </p:pic>
      <p:cxnSp>
        <p:nvCxnSpPr>
          <p:cNvPr id="9" name="Straight Arrow Connector 8"/>
          <p:cNvCxnSpPr>
            <a:stCxn id="10" idx="1"/>
          </p:cNvCxnSpPr>
          <p:nvPr/>
        </p:nvCxnSpPr>
        <p:spPr>
          <a:xfrm flipH="1">
            <a:off x="6172200" y="2316855"/>
            <a:ext cx="838200" cy="27394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10400" y="2132189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Previous reading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324600" y="2971800"/>
            <a:ext cx="685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086600" y="2819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Current reading</a:t>
            </a:r>
            <a:endParaRPr lang="en-US" b="1" dirty="0"/>
          </a:p>
        </p:txBody>
      </p:sp>
      <p:cxnSp>
        <p:nvCxnSpPr>
          <p:cNvPr id="18" name="Straight Arrow Connector 17"/>
          <p:cNvCxnSpPr>
            <a:stCxn id="19" idx="1"/>
          </p:cNvCxnSpPr>
          <p:nvPr/>
        </p:nvCxnSpPr>
        <p:spPr>
          <a:xfrm flipH="1" flipV="1">
            <a:off x="6172200" y="3581400"/>
            <a:ext cx="838200" cy="945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10400" y="33528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Consumed=current - previous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5486400" y="4114800"/>
            <a:ext cx="533400" cy="990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486400" y="51054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Bill= consumed*5</a:t>
            </a:r>
            <a:endParaRPr 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18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9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8359736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billing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717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048000" y="2247900"/>
            <a:ext cx="7620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10000" y="19812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Variables declared</a:t>
            </a:r>
            <a:endParaRPr lang="en-US" b="1" dirty="0"/>
          </a:p>
        </p:txBody>
      </p:sp>
      <p:sp>
        <p:nvSpPr>
          <p:cNvPr id="12" name="Right Brace 11"/>
          <p:cNvSpPr/>
          <p:nvPr/>
        </p:nvSpPr>
        <p:spPr>
          <a:xfrm>
            <a:off x="4602707" y="2667000"/>
            <a:ext cx="457200" cy="533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257800" y="2743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the value of elements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7772400" y="4724400"/>
            <a:ext cx="990600" cy="6096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391400" y="537123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Setting values</a:t>
            </a:r>
            <a:endParaRPr lang="en-US" b="1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49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1921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billing - Notepad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048000" y="2590800"/>
            <a:ext cx="19812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14900" y="2209800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Current reading field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6629400" y="3657600"/>
            <a:ext cx="304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324600" y="405338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Calling the function</a:t>
            </a:r>
            <a:endParaRPr 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75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2633585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Empty - Google Chrome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71778"/>
            <a:ext cx="8229600" cy="4430407"/>
          </a:xfrm>
        </p:spPr>
      </p:pic>
      <p:cxnSp>
        <p:nvCxnSpPr>
          <p:cNvPr id="8" name="Straight Arrow Connector 7"/>
          <p:cNvCxnSpPr/>
          <p:nvPr/>
        </p:nvCxnSpPr>
        <p:spPr>
          <a:xfrm flipH="1">
            <a:off x="6096000" y="2362200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99361" y="21336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Must fill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6172200" y="2819400"/>
            <a:ext cx="1227161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99361" y="2667000"/>
            <a:ext cx="1287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Valid email</a:t>
            </a:r>
            <a:endParaRPr 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96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13662492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16" descr="emptyvalues - Notepa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1"/>
            <a:ext cx="8458200" cy="4648200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H="1">
            <a:off x="4610100" y="2209800"/>
            <a:ext cx="10287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38800" y="1828800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first element value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810000" y="3048000"/>
            <a:ext cx="990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76800" y="28956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Checking for emptiness</a:t>
            </a:r>
            <a:endParaRPr lang="en-US" b="1" dirty="0"/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4953000" y="4572000"/>
            <a:ext cx="8382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562600" y="4191000"/>
            <a:ext cx="2438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Calling the function</a:t>
            </a:r>
            <a:endParaRPr lang="en-US" b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1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7491915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 descr="email - Notepad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8001000" cy="492267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5562600" y="2362200"/>
            <a:ext cx="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562600" y="20574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value of email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4419600" y="3276600"/>
            <a:ext cx="914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10200" y="30919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position of ‘@’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3886200" y="3581400"/>
            <a:ext cx="31242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010400" y="4343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Finding last position of ‘.’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2819400" y="3962400"/>
            <a:ext cx="381000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590800" y="5181600"/>
            <a:ext cx="2286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Checking conditions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41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  <p:bldP spid="27" grpId="0"/>
      <p:bldP spid="3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history object</a:t>
            </a:r>
          </a:p>
          <a:p>
            <a:r>
              <a:rPr lang="en-US" b="1" dirty="0" smtClean="0"/>
              <a:t>The navigator object</a:t>
            </a:r>
          </a:p>
          <a:p>
            <a:r>
              <a:rPr lang="en-US" b="1" dirty="0" smtClean="0"/>
              <a:t>The screen object</a:t>
            </a:r>
          </a:p>
          <a:p>
            <a:r>
              <a:rPr lang="en-US" b="1" dirty="0" smtClean="0"/>
              <a:t>The form object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BB0B1-F5A1-4ED6-814D-7F67699B793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7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Chapter 11.</a:t>
            </a:r>
            <a:r>
              <a:rPr lang="en-US" sz="3600" dirty="0" smtClean="0"/>
              <a:t> Beginning </a:t>
            </a:r>
            <a:r>
              <a:rPr lang="en-US" sz="3600" dirty="0"/>
              <a:t>HTML, XHTML,CSS, and JavaScript, by Jon </a:t>
            </a:r>
            <a:r>
              <a:rPr lang="en-US" sz="3600" dirty="0" err="1"/>
              <a:t>Duckett</a:t>
            </a:r>
            <a:r>
              <a:rPr lang="en-US" sz="3600" dirty="0"/>
              <a:t>, Wiley Publishing; 2009, ISBN: 978-0-470-54070-1. </a:t>
            </a:r>
            <a:endParaRPr lang="en-US" sz="3600" dirty="0" smtClean="0"/>
          </a:p>
          <a:p>
            <a:r>
              <a:rPr lang="en-US" sz="3600" b="1" smtClean="0"/>
              <a:t>Chapter 6,11. </a:t>
            </a:r>
            <a:r>
              <a:rPr lang="en-US" sz="3600" dirty="0" smtClean="0"/>
              <a:t>Learn JavaScript, by Chuck </a:t>
            </a:r>
            <a:r>
              <a:rPr lang="en-US" sz="3600" dirty="0" err="1" smtClean="0"/>
              <a:t>Easttom</a:t>
            </a:r>
            <a:r>
              <a:rPr lang="en-US" sz="3600" dirty="0" smtClean="0"/>
              <a:t>, </a:t>
            </a:r>
            <a:r>
              <a:rPr lang="en-US" sz="3600" dirty="0" err="1"/>
              <a:t>Wordware</a:t>
            </a:r>
            <a:r>
              <a:rPr lang="en-US" sz="3600" dirty="0"/>
              <a:t> </a:t>
            </a:r>
            <a:r>
              <a:rPr lang="en-US" sz="3600" dirty="0" smtClean="0"/>
              <a:t>Publishing; 2002, </a:t>
            </a:r>
            <a:r>
              <a:rPr lang="en-US" sz="3600" dirty="0"/>
              <a:t>ISBN 1-55622-856-2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 CIIT, Islamabad, Pakistan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0" y="76200"/>
            <a:ext cx="8915400" cy="1295190"/>
            <a:chOff x="21662" y="105"/>
            <a:chExt cx="8915400" cy="1295190"/>
          </a:xfrm>
        </p:grpSpPr>
        <p:sp>
          <p:nvSpPr>
            <p:cNvPr id="9" name="Rounded Rectangle 8"/>
            <p:cNvSpPr/>
            <p:nvPr/>
          </p:nvSpPr>
          <p:spPr>
            <a:xfrm>
              <a:off x="21662" y="105"/>
              <a:ext cx="8915400" cy="12951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3226" y="63331"/>
              <a:ext cx="8788948" cy="11687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5740" tIns="205740" rIns="205740" bIns="205740" numCol="1" spcCol="1270" anchor="ctr" anchorCtr="0">
              <a:noAutofit/>
            </a:bodyPr>
            <a:lstStyle/>
            <a:p>
              <a:pPr lvl="0" defTabSz="2400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5400" b="1" dirty="0" smtClean="0"/>
                <a:t>References</a:t>
              </a:r>
              <a:endParaRPr lang="en-US" sz="5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2339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</TotalTime>
  <Words>1078</Words>
  <Application>Microsoft Office PowerPoint</Application>
  <PresentationFormat>On-screen Show (4:3)</PresentationFormat>
  <Paragraphs>206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JavaScript</dc:title>
  <dc:creator>MyUserName</dc:creator>
  <cp:lastModifiedBy>MyUserName</cp:lastModifiedBy>
  <cp:revision>600</cp:revision>
  <dcterms:created xsi:type="dcterms:W3CDTF">2013-12-11T04:17:36Z</dcterms:created>
  <dcterms:modified xsi:type="dcterms:W3CDTF">2014-07-02T13:41:08Z</dcterms:modified>
</cp:coreProperties>
</file>