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diagrams/quickStyle39.xml" ContentType="application/vnd.openxmlformats-officedocument.drawingml.diagramStyl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layout39.xml" ContentType="application/vnd.openxmlformats-officedocument.drawingml.diagramLayout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colors3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Default Extension="png" ContentType="image/png"/>
  <Override PartName="/ppt/diagrams/layout20.xml" ContentType="application/vnd.openxmlformats-officedocument.drawingml.diagramLayout+xml"/>
  <Override PartName="/ppt/diagrams/colors41.xml" ContentType="application/vnd.openxmlformats-officedocument.drawingml.diagramColor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33.xml" ContentType="application/vnd.openxmlformats-officedocument.presentationml.slide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36.xml" ContentType="application/vnd.openxmlformats-officedocument.drawingml.diagramStyle+xml"/>
  <Override PartName="/ppt/diagrams/drawing37.xml" ContentType="application/vnd.ms-office.drawingml.diagramDrawing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diagrams/layout36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layout32.xml" ContentType="application/vnd.openxmlformats-officedocument.drawingml.diagramLayout+xml"/>
  <Override PartName="/ppt/diagrams/colors35.xml" ContentType="application/vnd.openxmlformats-officedocument.drawingml.diagramColors+xml"/>
  <Override PartName="/ppt/diagrams/drawing40.xml" ContentType="application/vnd.ms-office.drawingml.diagramDrawing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ppt/diagrams/data37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Override PartName="/ppt/diagrams/quickStyle37.xml" ContentType="application/vnd.openxmlformats-officedocument.drawingml.diagramStyle+xml"/>
  <Override PartName="/ppt/diagrams/drawing38.xml" ContentType="application/vnd.ms-office.drawingml.diagramDrawing+xml"/>
  <Override PartName="/ppt/diagrams/data40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drawing34.xml" ContentType="application/vnd.ms-office.drawingml.diagramDrawing+xml"/>
  <Override PartName="/ppt/diagrams/layout37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drawing41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diagrams/drawing30.xml" ContentType="application/vnd.ms-office.drawingml.diagramDrawing+xml"/>
  <Override PartName="/ppt/diagrams/layout33.xml" ContentType="application/vnd.openxmlformats-officedocument.drawingml.diagramLayout+xml"/>
  <Override PartName="/ppt/diagrams/colors36.xml" ContentType="application/vnd.openxmlformats-officedocument.drawingml.diagramColors+xml"/>
  <Override PartName="/ppt/diagrams/quickStyle40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ata38.xml" ContentType="application/vnd.openxmlformats-officedocument.drawingml.diagramData+xml"/>
  <Override PartName="/ppt/diagrams/layout40.xml" ContentType="application/vnd.openxmlformats-officedocument.drawingml.diagram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Override PartName="/ppt/diagrams/quickStyle38.xml" ContentType="application/vnd.openxmlformats-officedocument.drawingml.diagramStyle+xml"/>
  <Override PartName="/ppt/diagrams/drawing39.xml" ContentType="application/vnd.ms-office.drawingml.diagramDrawing+xml"/>
  <Override PartName="/ppt/diagrams/data41.xml" ContentType="application/vnd.openxmlformats-officedocument.drawingml.diagramData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diagrams/layout38.xml" ContentType="application/vnd.openxmlformats-officedocument.drawingml.diagramLayout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quickStyle34.xml" ContentType="application/vnd.openxmlformats-officedocument.drawingml.diagramStyle+xml"/>
  <Override PartName="/ppt/diagrams/drawing35.xml" ContentType="application/vnd.ms-office.drawingml.diagramDrawing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layout34.xml" ContentType="application/vnd.openxmlformats-officedocument.drawingml.diagramLayout+xml"/>
  <Override PartName="/ppt/diagrams/colors37.xml" ContentType="application/vnd.openxmlformats-officedocument.drawingml.diagramColors+xml"/>
  <Override PartName="/ppt/diagrams/quickStyle41.xml" ContentType="application/vnd.openxmlformats-officedocument.drawingml.diagramStyle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31.xml" ContentType="application/vnd.ms-office.drawingml.diagramDrawing+xml"/>
  <Override PartName="/ppt/diagrams/data39.xml" ContentType="application/vnd.openxmlformats-officedocument.drawingml.diagramData+xml"/>
  <Override PartName="/ppt/diagrams/layout41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40.xml" ContentType="application/vnd.openxmlformats-officedocument.drawingml.diagramColors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diagrams/drawing36.xml" ContentType="application/vnd.ms-office.drawingml.diagramDrawing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35.xml" ContentType="application/vnd.openxmlformats-officedocument.drawingml.diagramLayout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quickStyle29.xml" ContentType="application/vnd.openxmlformats-officedocument.drawingml.diagramStyle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slides/slide40.xml" ContentType="application/vnd.openxmlformats-officedocument.presentationml.slide+xml"/>
  <Override PartName="/ppt/diagrams/layout18.xml" ContentType="application/vnd.openxmlformats-officedocument.drawingml.diagramLayout+xml"/>
  <Override PartName="/ppt/diagrams/layout2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colors39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383" r:id="rId3"/>
    <p:sldId id="304" r:id="rId4"/>
    <p:sldId id="384" r:id="rId5"/>
    <p:sldId id="356" r:id="rId6"/>
    <p:sldId id="357" r:id="rId7"/>
    <p:sldId id="387" r:id="rId8"/>
    <p:sldId id="386" r:id="rId9"/>
    <p:sldId id="388" r:id="rId10"/>
    <p:sldId id="389" r:id="rId11"/>
    <p:sldId id="390" r:id="rId12"/>
    <p:sldId id="391" r:id="rId13"/>
    <p:sldId id="392" r:id="rId14"/>
    <p:sldId id="393" r:id="rId15"/>
    <p:sldId id="394" r:id="rId16"/>
    <p:sldId id="395" r:id="rId17"/>
    <p:sldId id="396" r:id="rId18"/>
    <p:sldId id="398" r:id="rId19"/>
    <p:sldId id="399" r:id="rId20"/>
    <p:sldId id="400" r:id="rId21"/>
    <p:sldId id="401" r:id="rId22"/>
    <p:sldId id="402" r:id="rId23"/>
    <p:sldId id="403" r:id="rId24"/>
    <p:sldId id="404" r:id="rId25"/>
    <p:sldId id="405" r:id="rId26"/>
    <p:sldId id="406" r:id="rId27"/>
    <p:sldId id="407" r:id="rId28"/>
    <p:sldId id="408" r:id="rId29"/>
    <p:sldId id="409" r:id="rId30"/>
    <p:sldId id="410" r:id="rId31"/>
    <p:sldId id="411" r:id="rId32"/>
    <p:sldId id="412" r:id="rId33"/>
    <p:sldId id="413" r:id="rId34"/>
    <p:sldId id="414" r:id="rId35"/>
    <p:sldId id="415" r:id="rId36"/>
    <p:sldId id="416" r:id="rId37"/>
    <p:sldId id="417" r:id="rId38"/>
    <p:sldId id="418" r:id="rId39"/>
    <p:sldId id="419" r:id="rId40"/>
    <p:sldId id="420" r:id="rId41"/>
    <p:sldId id="421" r:id="rId42"/>
    <p:sldId id="382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F931CF-470F-49A5-B9D4-47349BCC41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D3A561-BE68-4CCD-ACB1-DC82277685B6}">
      <dgm:prSet/>
      <dgm:spPr/>
      <dgm:t>
        <a:bodyPr/>
        <a:lstStyle/>
        <a:p>
          <a:pPr rtl="0"/>
          <a:r>
            <a:rPr lang="en-US" b="1" dirty="0" smtClean="0"/>
            <a:t>Page Layout </a:t>
          </a:r>
          <a:endParaRPr lang="en-US" dirty="0"/>
        </a:p>
      </dgm:t>
    </dgm:pt>
    <dgm:pt modelId="{27A2B6BD-55B3-419E-B738-F3DB75D36368}" type="parTrans" cxnId="{3002E0AB-2131-440F-AAC0-2CED2680F749}">
      <dgm:prSet/>
      <dgm:spPr/>
      <dgm:t>
        <a:bodyPr/>
        <a:lstStyle/>
        <a:p>
          <a:endParaRPr lang="en-US"/>
        </a:p>
      </dgm:t>
    </dgm:pt>
    <dgm:pt modelId="{34BCFE59-57D0-4C5E-AF6E-B698D6AE2AFF}" type="sibTrans" cxnId="{3002E0AB-2131-440F-AAC0-2CED2680F749}">
      <dgm:prSet/>
      <dgm:spPr/>
      <dgm:t>
        <a:bodyPr/>
        <a:lstStyle/>
        <a:p>
          <a:endParaRPr lang="en-US"/>
        </a:p>
      </dgm:t>
    </dgm:pt>
    <dgm:pt modelId="{F132620C-0ACF-4C63-A9B8-F23DABD85B5F}" type="pres">
      <dgm:prSet presAssocID="{77F931CF-470F-49A5-B9D4-47349BCC41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31FA19-AD1A-4F39-A14A-35215D1D842C}" type="pres">
      <dgm:prSet presAssocID="{EFD3A561-BE68-4CCD-ACB1-DC82277685B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84F404-456E-495B-B2F0-DE1570793C32}" type="presOf" srcId="{EFD3A561-BE68-4CCD-ACB1-DC82277685B6}" destId="{D531FA19-AD1A-4F39-A14A-35215D1D842C}" srcOrd="0" destOrd="0" presId="urn:microsoft.com/office/officeart/2005/8/layout/vList2"/>
    <dgm:cxn modelId="{3002E0AB-2131-440F-AAC0-2CED2680F749}" srcId="{77F931CF-470F-49A5-B9D4-47349BCC4191}" destId="{EFD3A561-BE68-4CCD-ACB1-DC82277685B6}" srcOrd="0" destOrd="0" parTransId="{27A2B6BD-55B3-419E-B738-F3DB75D36368}" sibTransId="{34BCFE59-57D0-4C5E-AF6E-B698D6AE2AFF}"/>
    <dgm:cxn modelId="{A12E6714-532E-4E04-A436-524EF76110C8}" type="presOf" srcId="{77F931CF-470F-49A5-B9D4-47349BCC4191}" destId="{F132620C-0ACF-4C63-A9B8-F23DABD85B5F}" srcOrd="0" destOrd="0" presId="urn:microsoft.com/office/officeart/2005/8/layout/vList2"/>
    <dgm:cxn modelId="{752B9C21-0B96-4055-8858-DC693EF4E8B8}" type="presParOf" srcId="{F132620C-0ACF-4C63-A9B8-F23DABD85B5F}" destId="{D531FA19-AD1A-4F39-A14A-35215D1D84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7F24CE-FA76-496A-B1EF-988E19FE7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983C4A-029D-4586-B526-13839B4867BC}">
      <dgm:prSet/>
      <dgm:spPr/>
      <dgm:t>
        <a:bodyPr/>
        <a:lstStyle/>
        <a:p>
          <a:pPr rtl="0"/>
          <a:r>
            <a:rPr lang="en-US" b="1" dirty="0" smtClean="0"/>
            <a:t>Summary of the previous lecture</a:t>
          </a:r>
          <a:endParaRPr lang="en-US" dirty="0"/>
        </a:p>
      </dgm:t>
    </dgm:pt>
    <dgm:pt modelId="{CAA2A453-0293-4A38-8225-392354772F7E}" type="parTrans" cxnId="{C8EA774B-6EEE-446B-AEA6-208A1E4CC57A}">
      <dgm:prSet/>
      <dgm:spPr/>
      <dgm:t>
        <a:bodyPr/>
        <a:lstStyle/>
        <a:p>
          <a:endParaRPr lang="en-US"/>
        </a:p>
      </dgm:t>
    </dgm:pt>
    <dgm:pt modelId="{B9A1FFD1-39CF-4F4E-B925-0FADB7C598E6}" type="sibTrans" cxnId="{C8EA774B-6EEE-446B-AEA6-208A1E4CC57A}">
      <dgm:prSet/>
      <dgm:spPr/>
      <dgm:t>
        <a:bodyPr/>
        <a:lstStyle/>
        <a:p>
          <a:endParaRPr lang="en-US"/>
        </a:p>
      </dgm:t>
    </dgm:pt>
    <dgm:pt modelId="{9978874D-CB28-4CBC-B31C-1EA7E8431B86}" type="pres">
      <dgm:prSet presAssocID="{0C7F24CE-FA76-496A-B1EF-988E19FE7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08F461-DE06-4EDF-867D-82886F3CB917}" type="pres">
      <dgm:prSet presAssocID="{F1983C4A-029D-4586-B526-13839B4867B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EA774B-6EEE-446B-AEA6-208A1E4CC57A}" srcId="{0C7F24CE-FA76-496A-B1EF-988E19FE7AC5}" destId="{F1983C4A-029D-4586-B526-13839B4867BC}" srcOrd="0" destOrd="0" parTransId="{CAA2A453-0293-4A38-8225-392354772F7E}" sibTransId="{B9A1FFD1-39CF-4F4E-B925-0FADB7C598E6}"/>
    <dgm:cxn modelId="{B70726F9-74C7-4E9B-A62E-1825799E537D}" type="presOf" srcId="{F1983C4A-029D-4586-B526-13839B4867BC}" destId="{6E08F461-DE06-4EDF-867D-82886F3CB917}" srcOrd="0" destOrd="0" presId="urn:microsoft.com/office/officeart/2005/8/layout/vList2"/>
    <dgm:cxn modelId="{81F01E87-A000-401A-8EB7-542B712F80DD}" type="presOf" srcId="{0C7F24CE-FA76-496A-B1EF-988E19FE7AC5}" destId="{9978874D-CB28-4CBC-B31C-1EA7E8431B86}" srcOrd="0" destOrd="0" presId="urn:microsoft.com/office/officeart/2005/8/layout/vList2"/>
    <dgm:cxn modelId="{A07E04A1-E3E9-49ED-AD2A-892973CF468B}" type="presParOf" srcId="{9978874D-CB28-4CBC-B31C-1EA7E8431B86}" destId="{6E08F461-DE06-4EDF-867D-82886F3CB9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7F24CE-FA76-496A-B1EF-988E19FE7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1983C4A-029D-4586-B526-13839B4867BC}">
      <dgm:prSet/>
      <dgm:spPr/>
      <dgm:t>
        <a:bodyPr/>
        <a:lstStyle/>
        <a:p>
          <a:pPr rtl="0"/>
          <a:r>
            <a:rPr lang="en-US" b="1" smtClean="0"/>
            <a:t>Outline</a:t>
          </a:r>
          <a:endParaRPr lang="en-US"/>
        </a:p>
      </dgm:t>
    </dgm:pt>
    <dgm:pt modelId="{CAA2A453-0293-4A38-8225-392354772F7E}" type="parTrans" cxnId="{C8EA774B-6EEE-446B-AEA6-208A1E4CC57A}">
      <dgm:prSet/>
      <dgm:spPr/>
      <dgm:t>
        <a:bodyPr/>
        <a:lstStyle/>
        <a:p>
          <a:endParaRPr lang="en-US"/>
        </a:p>
      </dgm:t>
    </dgm:pt>
    <dgm:pt modelId="{B9A1FFD1-39CF-4F4E-B925-0FADB7C598E6}" type="sibTrans" cxnId="{C8EA774B-6EEE-446B-AEA6-208A1E4CC57A}">
      <dgm:prSet/>
      <dgm:spPr/>
      <dgm:t>
        <a:bodyPr/>
        <a:lstStyle/>
        <a:p>
          <a:endParaRPr lang="en-US"/>
        </a:p>
      </dgm:t>
    </dgm:pt>
    <dgm:pt modelId="{9978874D-CB28-4CBC-B31C-1EA7E8431B86}" type="pres">
      <dgm:prSet presAssocID="{0C7F24CE-FA76-496A-B1EF-988E19FE7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08F461-DE06-4EDF-867D-82886F3CB917}" type="pres">
      <dgm:prSet presAssocID="{F1983C4A-029D-4586-B526-13839B4867B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EA774B-6EEE-446B-AEA6-208A1E4CC57A}" srcId="{0C7F24CE-FA76-496A-B1EF-988E19FE7AC5}" destId="{F1983C4A-029D-4586-B526-13839B4867BC}" srcOrd="0" destOrd="0" parTransId="{CAA2A453-0293-4A38-8225-392354772F7E}" sibTransId="{B9A1FFD1-39CF-4F4E-B925-0FADB7C598E6}"/>
    <dgm:cxn modelId="{A46BAC77-CF48-4727-9769-53794526622A}" type="presOf" srcId="{F1983C4A-029D-4586-B526-13839B4867BC}" destId="{6E08F461-DE06-4EDF-867D-82886F3CB917}" srcOrd="0" destOrd="0" presId="urn:microsoft.com/office/officeart/2005/8/layout/vList2"/>
    <dgm:cxn modelId="{1D0777A6-6A61-420B-8472-B5B29A06AF54}" type="presOf" srcId="{0C7F24CE-FA76-496A-B1EF-988E19FE7AC5}" destId="{9978874D-CB28-4CBC-B31C-1EA7E8431B86}" srcOrd="0" destOrd="0" presId="urn:microsoft.com/office/officeart/2005/8/layout/vList2"/>
    <dgm:cxn modelId="{F21EA827-3FC7-4DA2-B5CE-A56056529AAA}" type="presParOf" srcId="{9978874D-CB28-4CBC-B31C-1EA7E8431B86}" destId="{6E08F461-DE06-4EDF-867D-82886F3CB9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B95CBD-A730-481F-AD91-61BFF8F3AD7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28125B-E2CF-4F6E-A028-E84444CD9056}">
      <dgm:prSet/>
      <dgm:spPr/>
      <dgm:t>
        <a:bodyPr/>
        <a:lstStyle/>
        <a:p>
          <a:pPr rtl="0"/>
          <a:r>
            <a:rPr lang="en-US" b="1" dirty="0" smtClean="0"/>
            <a:t>Consider a web application to develop</a:t>
          </a:r>
          <a:endParaRPr lang="en-US" dirty="0"/>
        </a:p>
      </dgm:t>
    </dgm:pt>
    <dgm:pt modelId="{2AA72496-4FD0-4F95-BC5F-118B3B36771F}" type="parTrans" cxnId="{9AA97D5C-E080-40B0-8FB0-1BE5E01B2EF9}">
      <dgm:prSet/>
      <dgm:spPr/>
      <dgm:t>
        <a:bodyPr/>
        <a:lstStyle/>
        <a:p>
          <a:endParaRPr lang="en-US"/>
        </a:p>
      </dgm:t>
    </dgm:pt>
    <dgm:pt modelId="{58FB89FA-F610-4C5A-BD79-9C4535246D9C}" type="sibTrans" cxnId="{9AA97D5C-E080-40B0-8FB0-1BE5E01B2EF9}">
      <dgm:prSet/>
      <dgm:spPr/>
      <dgm:t>
        <a:bodyPr/>
        <a:lstStyle/>
        <a:p>
          <a:endParaRPr lang="en-US"/>
        </a:p>
      </dgm:t>
    </dgm:pt>
    <dgm:pt modelId="{060E133F-72D8-4CC6-8F7F-75CFF64A81CE}" type="pres">
      <dgm:prSet presAssocID="{92B95CBD-A730-481F-AD91-61BFF8F3AD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B62395-2E48-4B10-B79C-FA219043040E}" type="pres">
      <dgm:prSet presAssocID="{3728125B-E2CF-4F6E-A028-E84444CD905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FACFEC9-3F0C-48D4-B864-026B878BAA3E}" type="presOf" srcId="{3728125B-E2CF-4F6E-A028-E84444CD9056}" destId="{5BB62395-2E48-4B10-B79C-FA219043040E}" srcOrd="0" destOrd="0" presId="urn:microsoft.com/office/officeart/2005/8/layout/vList2"/>
    <dgm:cxn modelId="{200937C5-796A-4D11-9913-DAFFFC5C7741}" type="presOf" srcId="{92B95CBD-A730-481F-AD91-61BFF8F3AD71}" destId="{060E133F-72D8-4CC6-8F7F-75CFF64A81CE}" srcOrd="0" destOrd="0" presId="urn:microsoft.com/office/officeart/2005/8/layout/vList2"/>
    <dgm:cxn modelId="{9AA97D5C-E080-40B0-8FB0-1BE5E01B2EF9}" srcId="{92B95CBD-A730-481F-AD91-61BFF8F3AD71}" destId="{3728125B-E2CF-4F6E-A028-E84444CD9056}" srcOrd="0" destOrd="0" parTransId="{2AA72496-4FD0-4F95-BC5F-118B3B36771F}" sibTransId="{58FB89FA-F610-4C5A-BD79-9C4535246D9C}"/>
    <dgm:cxn modelId="{0577AB8D-283F-437B-BCC9-A8B1435AE326}" type="presParOf" srcId="{060E133F-72D8-4CC6-8F7F-75CFF64A81CE}" destId="{5BB62395-2E48-4B10-B79C-FA219043040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2B95CBD-A730-481F-AD91-61BFF8F3AD7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28125B-E2CF-4F6E-A028-E84444CD9056}">
      <dgm:prSet/>
      <dgm:spPr/>
      <dgm:t>
        <a:bodyPr/>
        <a:lstStyle/>
        <a:p>
          <a:pPr rtl="0"/>
          <a:r>
            <a:rPr lang="en-US" b="1" dirty="0" smtClean="0"/>
            <a:t>1. The process</a:t>
          </a:r>
          <a:endParaRPr lang="en-US" dirty="0"/>
        </a:p>
      </dgm:t>
    </dgm:pt>
    <dgm:pt modelId="{2AA72496-4FD0-4F95-BC5F-118B3B36771F}" type="parTrans" cxnId="{9AA97D5C-E080-40B0-8FB0-1BE5E01B2EF9}">
      <dgm:prSet/>
      <dgm:spPr/>
      <dgm:t>
        <a:bodyPr/>
        <a:lstStyle/>
        <a:p>
          <a:endParaRPr lang="en-US"/>
        </a:p>
      </dgm:t>
    </dgm:pt>
    <dgm:pt modelId="{58FB89FA-F610-4C5A-BD79-9C4535246D9C}" type="sibTrans" cxnId="{9AA97D5C-E080-40B0-8FB0-1BE5E01B2EF9}">
      <dgm:prSet/>
      <dgm:spPr/>
      <dgm:t>
        <a:bodyPr/>
        <a:lstStyle/>
        <a:p>
          <a:endParaRPr lang="en-US"/>
        </a:p>
      </dgm:t>
    </dgm:pt>
    <dgm:pt modelId="{060E133F-72D8-4CC6-8F7F-75CFF64A81CE}" type="pres">
      <dgm:prSet presAssocID="{92B95CBD-A730-481F-AD91-61BFF8F3AD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B62395-2E48-4B10-B79C-FA219043040E}" type="pres">
      <dgm:prSet presAssocID="{3728125B-E2CF-4F6E-A028-E84444CD905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04F680-D1AD-4E19-A0D7-7B0BB50AE033}" type="presOf" srcId="{3728125B-E2CF-4F6E-A028-E84444CD9056}" destId="{5BB62395-2E48-4B10-B79C-FA219043040E}" srcOrd="0" destOrd="0" presId="urn:microsoft.com/office/officeart/2005/8/layout/vList2"/>
    <dgm:cxn modelId="{AB5B4D08-B57F-46F2-9225-B9D15C76BFCC}" type="presOf" srcId="{92B95CBD-A730-481F-AD91-61BFF8F3AD71}" destId="{060E133F-72D8-4CC6-8F7F-75CFF64A81CE}" srcOrd="0" destOrd="0" presId="urn:microsoft.com/office/officeart/2005/8/layout/vList2"/>
    <dgm:cxn modelId="{9AA97D5C-E080-40B0-8FB0-1BE5E01B2EF9}" srcId="{92B95CBD-A730-481F-AD91-61BFF8F3AD71}" destId="{3728125B-E2CF-4F6E-A028-E84444CD9056}" srcOrd="0" destOrd="0" parTransId="{2AA72496-4FD0-4F95-BC5F-118B3B36771F}" sibTransId="{58FB89FA-F610-4C5A-BD79-9C4535246D9C}"/>
    <dgm:cxn modelId="{FFAEEC35-C986-41DB-9F7C-8B6AFE77A627}" type="presParOf" srcId="{060E133F-72D8-4CC6-8F7F-75CFF64A81CE}" destId="{5BB62395-2E48-4B10-B79C-FA219043040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1.1 Determining requirements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CF1AB577-4FD2-4B72-A55B-73028D84C844}" type="presOf" srcId="{9D1066A6-9613-4C47-92C6-E634FF72D8C6}" destId="{D33F7390-E910-4F16-9441-8B0EEDCE01DF}" srcOrd="0" destOrd="0" presId="urn:microsoft.com/office/officeart/2005/8/layout/vList2"/>
    <dgm:cxn modelId="{63026EAA-4A84-441B-9D39-5F20F12F4915}" type="presOf" srcId="{B2D7A41D-1913-419B-9AE1-AB78E161778A}" destId="{5E309C63-05B5-474A-A4A1-01C25F59D5A2}" srcOrd="0" destOrd="0" presId="urn:microsoft.com/office/officeart/2005/8/layout/vList2"/>
    <dgm:cxn modelId="{BD1CB36C-7011-47C0-B94A-DE91B8A454FD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1.1 Determining requirements…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0A9552-3C75-4791-B63C-14D491EE1B65}" type="presOf" srcId="{9D1066A6-9613-4C47-92C6-E634FF72D8C6}" destId="{D33F7390-E910-4F16-9441-8B0EEDCE01DF}" srcOrd="0" destOrd="0" presId="urn:microsoft.com/office/officeart/2005/8/layout/vList2"/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599AEB1D-F0E8-4629-B709-2D2B4B177A9F}" type="presOf" srcId="{B2D7A41D-1913-419B-9AE1-AB78E161778A}" destId="{5E309C63-05B5-474A-A4A1-01C25F59D5A2}" srcOrd="0" destOrd="0" presId="urn:microsoft.com/office/officeart/2005/8/layout/vList2"/>
    <dgm:cxn modelId="{9BB0956E-82BA-4714-A51E-13B786763697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1.1 Determining requirements…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722C4586-B86B-4207-98EF-215474640148}" type="presOf" srcId="{9D1066A6-9613-4C47-92C6-E634FF72D8C6}" destId="{D33F7390-E910-4F16-9441-8B0EEDCE01DF}" srcOrd="0" destOrd="0" presId="urn:microsoft.com/office/officeart/2005/8/layout/vList2"/>
    <dgm:cxn modelId="{EC1A029D-32FA-409C-8EA6-07861F7D756D}" type="presOf" srcId="{B2D7A41D-1913-419B-9AE1-AB78E161778A}" destId="{5E309C63-05B5-474A-A4A1-01C25F59D5A2}" srcOrd="0" destOrd="0" presId="urn:microsoft.com/office/officeart/2005/8/layout/vList2"/>
    <dgm:cxn modelId="{FD102F3B-DE94-474B-9C12-E0E7374A608E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1.2 Grouping and categorization 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9510D1-2F81-4F44-B87D-3D0AA6147F2F}" type="presOf" srcId="{B2D7A41D-1913-419B-9AE1-AB78E161778A}" destId="{5E309C63-05B5-474A-A4A1-01C25F59D5A2}" srcOrd="0" destOrd="0" presId="urn:microsoft.com/office/officeart/2005/8/layout/vList2"/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7460A27F-ABA2-48B4-9B4A-40618585C69F}" type="presOf" srcId="{9D1066A6-9613-4C47-92C6-E634FF72D8C6}" destId="{D33F7390-E910-4F16-9441-8B0EEDCE01DF}" srcOrd="0" destOrd="0" presId="urn:microsoft.com/office/officeart/2005/8/layout/vList2"/>
    <dgm:cxn modelId="{D861ABB5-D18E-44BC-9457-693CBF265CD0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1.3 Make a site map…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CB28BF5A-2A8A-41A1-861A-E243970DD72B}" type="presOf" srcId="{9D1066A6-9613-4C47-92C6-E634FF72D8C6}" destId="{D33F7390-E910-4F16-9441-8B0EEDCE01DF}" srcOrd="0" destOrd="0" presId="urn:microsoft.com/office/officeart/2005/8/layout/vList2"/>
    <dgm:cxn modelId="{8123400D-D6F1-4BE9-9BCB-F1F94FBC89F9}" type="presOf" srcId="{B2D7A41D-1913-419B-9AE1-AB78E161778A}" destId="{5E309C63-05B5-474A-A4A1-01C25F59D5A2}" srcOrd="0" destOrd="0" presId="urn:microsoft.com/office/officeart/2005/8/layout/vList2"/>
    <dgm:cxn modelId="{13A92F37-4EDE-4BEE-AB6D-CC3FA66F83F8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1.3 Make a site map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619F8C5A-87C7-40BA-A233-C04019DA86CC}" type="presOf" srcId="{9D1066A6-9613-4C47-92C6-E634FF72D8C6}" destId="{D33F7390-E910-4F16-9441-8B0EEDCE01DF}" srcOrd="0" destOrd="0" presId="urn:microsoft.com/office/officeart/2005/8/layout/vList2"/>
    <dgm:cxn modelId="{BBB67069-C2E0-48FA-8C02-8B8FF332E564}" type="presOf" srcId="{B2D7A41D-1913-419B-9AE1-AB78E161778A}" destId="{5E309C63-05B5-474A-A4A1-01C25F59D5A2}" srcOrd="0" destOrd="0" presId="urn:microsoft.com/office/officeart/2005/8/layout/vList2"/>
    <dgm:cxn modelId="{52B202F4-3322-4903-91D5-43AFA14E44D6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1.4 Key element for each page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AC63AEA0-DA73-42CD-A59F-F88C258FE611}" type="presOf" srcId="{9D1066A6-9613-4C47-92C6-E634FF72D8C6}" destId="{D33F7390-E910-4F16-9441-8B0EEDCE01DF}" srcOrd="0" destOrd="0" presId="urn:microsoft.com/office/officeart/2005/8/layout/vList2"/>
    <dgm:cxn modelId="{EA50E762-3DD5-4EA6-88FA-6E34D928B293}" type="presOf" srcId="{B2D7A41D-1913-419B-9AE1-AB78E161778A}" destId="{5E309C63-05B5-474A-A4A1-01C25F59D5A2}" srcOrd="0" destOrd="0" presId="urn:microsoft.com/office/officeart/2005/8/layout/vList2"/>
    <dgm:cxn modelId="{A476B897-44D2-4A91-9816-1D3C355B222C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1.4 Key element for each page…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FFA5C2A0-BBF1-4521-A7B8-50C5DA837B7E}" type="presOf" srcId="{B2D7A41D-1913-419B-9AE1-AB78E161778A}" destId="{5E309C63-05B5-474A-A4A1-01C25F59D5A2}" srcOrd="0" destOrd="0" presId="urn:microsoft.com/office/officeart/2005/8/layout/vList2"/>
    <dgm:cxn modelId="{6C48EC89-7617-431D-8052-70429858E2B6}" type="presOf" srcId="{9D1066A6-9613-4C47-92C6-E634FF72D8C6}" destId="{D33F7390-E910-4F16-9441-8B0EEDCE01DF}" srcOrd="0" destOrd="0" presId="urn:microsoft.com/office/officeart/2005/8/layout/vList2"/>
    <dgm:cxn modelId="{70FC255B-F293-40FF-8173-20086FB99C51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1.5 Arranging elements on pages 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2644B8-7E53-4B4A-B71E-A5A5F60929CB}" type="presOf" srcId="{9D1066A6-9613-4C47-92C6-E634FF72D8C6}" destId="{D33F7390-E910-4F16-9441-8B0EEDCE01DF}" srcOrd="0" destOrd="0" presId="urn:microsoft.com/office/officeart/2005/8/layout/vList2"/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54B05B6F-3FAA-4924-871C-AE5879CDC4A7}" type="presOf" srcId="{B2D7A41D-1913-419B-9AE1-AB78E161778A}" destId="{5E309C63-05B5-474A-A4A1-01C25F59D5A2}" srcOrd="0" destOrd="0" presId="urn:microsoft.com/office/officeart/2005/8/layout/vList2"/>
    <dgm:cxn modelId="{AFDD341C-E06B-4EA0-A5D0-2E66AA33A6EA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1.5 Arranging elements on pages… 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26B3B1-B21B-4989-8DE0-9D56C9E2BEDD}" type="presOf" srcId="{B2D7A41D-1913-419B-9AE1-AB78E161778A}" destId="{5E309C63-05B5-474A-A4A1-01C25F59D5A2}" srcOrd="0" destOrd="0" presId="urn:microsoft.com/office/officeart/2005/8/layout/vList2"/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A8F49CFB-EE9C-4743-97C6-94400821F9BD}" type="presOf" srcId="{9D1066A6-9613-4C47-92C6-E634FF72D8C6}" destId="{D33F7390-E910-4F16-9441-8B0EEDCE01DF}" srcOrd="0" destOrd="0" presId="urn:microsoft.com/office/officeart/2005/8/layout/vList2"/>
    <dgm:cxn modelId="{8A519E44-23CD-4AEC-A44A-D7D8875642D6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 Translating design into code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BC027791-241D-4676-A3C4-85CD21745C6C}" type="presOf" srcId="{B2D7A41D-1913-419B-9AE1-AB78E161778A}" destId="{5E309C63-05B5-474A-A4A1-01C25F59D5A2}" srcOrd="0" destOrd="0" presId="urn:microsoft.com/office/officeart/2005/8/layout/vList2"/>
    <dgm:cxn modelId="{21296C94-C60A-47AA-9F07-DBF19846206C}" type="presOf" srcId="{9D1066A6-9613-4C47-92C6-E634FF72D8C6}" destId="{D33F7390-E910-4F16-9441-8B0EEDCE01DF}" srcOrd="0" destOrd="0" presId="urn:microsoft.com/office/officeart/2005/8/layout/vList2"/>
    <dgm:cxn modelId="{0EC9B84D-C8C2-4201-962C-42992D6EFCCC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2.1 </a:t>
          </a:r>
          <a:r>
            <a:rPr lang="en-US" b="1" dirty="0" smtClean="0">
              <a:latin typeface="Calibri" pitchFamily="34" charset="0"/>
              <a:cs typeface="Calibri" pitchFamily="34" charset="0"/>
            </a:rPr>
            <a:t>Liquid </a:t>
          </a:r>
          <a:r>
            <a:rPr lang="en-US" b="1" dirty="0" err="1" smtClean="0">
              <a:latin typeface="Calibri" pitchFamily="34" charset="0"/>
              <a:cs typeface="Calibri" pitchFamily="34" charset="0"/>
            </a:rPr>
            <a:t>vs</a:t>
          </a:r>
          <a:r>
            <a:rPr lang="en-US" b="1" dirty="0" smtClean="0">
              <a:latin typeface="Calibri" pitchFamily="34" charset="0"/>
              <a:cs typeface="Calibri" pitchFamily="34" charset="0"/>
            </a:rPr>
            <a:t> Fixed design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FC3E44-F1C9-4CBC-AD92-A384E8B44514}" type="presOf" srcId="{9D1066A6-9613-4C47-92C6-E634FF72D8C6}" destId="{D33F7390-E910-4F16-9441-8B0EEDCE01DF}" srcOrd="0" destOrd="0" presId="urn:microsoft.com/office/officeart/2005/8/layout/vList2"/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E064EE33-3DC7-41B5-9F9F-9CE0C8CF68A6}" type="presOf" srcId="{B2D7A41D-1913-419B-9AE1-AB78E161778A}" destId="{5E309C63-05B5-474A-A4A1-01C25F59D5A2}" srcOrd="0" destOrd="0" presId="urn:microsoft.com/office/officeart/2005/8/layout/vList2"/>
    <dgm:cxn modelId="{597EE12A-8F4C-46EB-80CF-13650F88EFC1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2.2 The &lt;div&gt; tag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C457F016-A2DE-42E9-96EE-12ED24289770}" type="presOf" srcId="{B2D7A41D-1913-419B-9AE1-AB78E161778A}" destId="{5E309C63-05B5-474A-A4A1-01C25F59D5A2}" srcOrd="0" destOrd="0" presId="urn:microsoft.com/office/officeart/2005/8/layout/vList2"/>
    <dgm:cxn modelId="{6CFA88D4-2AC3-4340-AFDB-2CB05BAD7570}" type="presOf" srcId="{9D1066A6-9613-4C47-92C6-E634FF72D8C6}" destId="{D33F7390-E910-4F16-9441-8B0EEDCE01DF}" srcOrd="0" destOrd="0" presId="urn:microsoft.com/office/officeart/2005/8/layout/vList2"/>
    <dgm:cxn modelId="{0C149B39-4811-4578-B2CC-E4F4AC556A13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2.2 The &lt;div&gt; tag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B65351-1E95-40F1-861A-A24E3688CAD8}" type="presOf" srcId="{B2D7A41D-1913-419B-9AE1-AB78E161778A}" destId="{5E309C63-05B5-474A-A4A1-01C25F59D5A2}" srcOrd="0" destOrd="0" presId="urn:microsoft.com/office/officeart/2005/8/layout/vList2"/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A512AC43-DD83-450F-94BD-47C000C8792C}" type="presOf" srcId="{9D1066A6-9613-4C47-92C6-E634FF72D8C6}" destId="{D33F7390-E910-4F16-9441-8B0EEDCE01DF}" srcOrd="0" destOrd="0" presId="urn:microsoft.com/office/officeart/2005/8/layout/vList2"/>
    <dgm:cxn modelId="{75B258D7-90A1-4D6E-92A6-3064A1C52267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2.2 The &lt;div&gt; tag…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3E42CB18-992B-4744-9D02-705247A91850}" type="presOf" srcId="{B2D7A41D-1913-419B-9AE1-AB78E161778A}" destId="{5E309C63-05B5-474A-A4A1-01C25F59D5A2}" srcOrd="0" destOrd="0" presId="urn:microsoft.com/office/officeart/2005/8/layout/vList2"/>
    <dgm:cxn modelId="{08802E6B-1FF2-4295-A29B-D340B8AB8A0A}" type="presOf" srcId="{9D1066A6-9613-4C47-92C6-E634FF72D8C6}" destId="{D33F7390-E910-4F16-9441-8B0EEDCE01DF}" srcOrd="0" destOrd="0" presId="urn:microsoft.com/office/officeart/2005/8/layout/vList2"/>
    <dgm:cxn modelId="{47C63088-8168-4005-A370-7FEDD0EB540E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D6BD1440-DF92-4F73-BFA6-C6DB76516436}" type="presOf" srcId="{9D1066A6-9613-4C47-92C6-E634FF72D8C6}" destId="{D33F7390-E910-4F16-9441-8B0EEDCE01DF}" srcOrd="0" destOrd="0" presId="urn:microsoft.com/office/officeart/2005/8/layout/vList2"/>
    <dgm:cxn modelId="{A7E525AB-E1FE-43D7-A5D9-D563C5DA3910}" type="presOf" srcId="{B2D7A41D-1913-419B-9AE1-AB78E161778A}" destId="{5E309C63-05B5-474A-A4A1-01C25F59D5A2}" srcOrd="0" destOrd="0" presId="urn:microsoft.com/office/officeart/2005/8/layout/vList2"/>
    <dgm:cxn modelId="{8650B22B-CFF2-402B-A7E1-66D9B5FB5B2F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140610C0-ECEC-433B-B3CD-C88701AEC68B}" type="presOf" srcId="{B2D7A41D-1913-419B-9AE1-AB78E161778A}" destId="{5E309C63-05B5-474A-A4A1-01C25F59D5A2}" srcOrd="0" destOrd="0" presId="urn:microsoft.com/office/officeart/2005/8/layout/vList2"/>
    <dgm:cxn modelId="{4E9635D9-5E7E-4784-8BF0-37E03E050785}" type="presOf" srcId="{9D1066A6-9613-4C47-92C6-E634FF72D8C6}" destId="{D33F7390-E910-4F16-9441-8B0EEDCE01DF}" srcOrd="0" destOrd="0" presId="urn:microsoft.com/office/officeart/2005/8/layout/vList2"/>
    <dgm:cxn modelId="{CDE82123-70F8-451B-861D-45EEBC99D365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BAE86DFC-6C77-4B57-BF25-8BE672613DC3}" type="presOf" srcId="{9D1066A6-9613-4C47-92C6-E634FF72D8C6}" destId="{D33F7390-E910-4F16-9441-8B0EEDCE01DF}" srcOrd="0" destOrd="0" presId="urn:microsoft.com/office/officeart/2005/8/layout/vList2"/>
    <dgm:cxn modelId="{7231E538-6736-4EE9-ABE9-641A9326FC66}" type="presOf" srcId="{B2D7A41D-1913-419B-9AE1-AB78E161778A}" destId="{5E309C63-05B5-474A-A4A1-01C25F59D5A2}" srcOrd="0" destOrd="0" presId="urn:microsoft.com/office/officeart/2005/8/layout/vList2"/>
    <dgm:cxn modelId="{96313319-4724-4193-B6B0-A7613C40BC68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C87079-29F9-403C-BD5D-F7CEA7D0ACB1}" type="presOf" srcId="{B2D7A41D-1913-419B-9AE1-AB78E161778A}" destId="{5E309C63-05B5-474A-A4A1-01C25F59D5A2}" srcOrd="0" destOrd="0" presId="urn:microsoft.com/office/officeart/2005/8/layout/vList2"/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1B555C75-4057-4D1E-BDF1-C2803754C2C4}" type="presOf" srcId="{9D1066A6-9613-4C47-92C6-E634FF72D8C6}" destId="{D33F7390-E910-4F16-9441-8B0EEDCE01DF}" srcOrd="0" destOrd="0" presId="urn:microsoft.com/office/officeart/2005/8/layout/vList2"/>
    <dgm:cxn modelId="{8070906B-4895-49B6-A9F6-69476C7DB377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64D0D3A1-D792-4A2B-9096-838624799B7D}" type="presOf" srcId="{9D1066A6-9613-4C47-92C6-E634FF72D8C6}" destId="{D33F7390-E910-4F16-9441-8B0EEDCE01DF}" srcOrd="0" destOrd="0" presId="urn:microsoft.com/office/officeart/2005/8/layout/vList2"/>
    <dgm:cxn modelId="{11951A68-941A-44DA-A89E-987F2330F31B}" type="presOf" srcId="{B2D7A41D-1913-419B-9AE1-AB78E161778A}" destId="{5E309C63-05B5-474A-A4A1-01C25F59D5A2}" srcOrd="0" destOrd="0" presId="urn:microsoft.com/office/officeart/2005/8/layout/vList2"/>
    <dgm:cxn modelId="{ED5BFEAB-6084-460E-B7AE-844828DE071B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F9FCC97D-F996-4864-9E8E-A7E325F65229}" type="presOf" srcId="{9D1066A6-9613-4C47-92C6-E634FF72D8C6}" destId="{D33F7390-E910-4F16-9441-8B0EEDCE01DF}" srcOrd="0" destOrd="0" presId="urn:microsoft.com/office/officeart/2005/8/layout/vList2"/>
    <dgm:cxn modelId="{A59511CF-B8F6-4290-A2FA-B46C3FC52177}" type="presOf" srcId="{B2D7A41D-1913-419B-9AE1-AB78E161778A}" destId="{5E309C63-05B5-474A-A4A1-01C25F59D5A2}" srcOrd="0" destOrd="0" presId="urn:microsoft.com/office/officeart/2005/8/layout/vList2"/>
    <dgm:cxn modelId="{A66256DD-83B1-4384-BC97-FBEE06C363C4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8C98D486-BAF4-4F46-9BFB-6C9E968A5E87}" type="presOf" srcId="{B2D7A41D-1913-419B-9AE1-AB78E161778A}" destId="{5E309C63-05B5-474A-A4A1-01C25F59D5A2}" srcOrd="0" destOrd="0" presId="urn:microsoft.com/office/officeart/2005/8/layout/vList2"/>
    <dgm:cxn modelId="{FAE93A79-2BF3-42AA-924A-A049DB06D763}" type="presOf" srcId="{9D1066A6-9613-4C47-92C6-E634FF72D8C6}" destId="{D33F7390-E910-4F16-9441-8B0EEDCE01DF}" srcOrd="0" destOrd="0" presId="urn:microsoft.com/office/officeart/2005/8/layout/vList2"/>
    <dgm:cxn modelId="{6EE31D3D-822A-4445-8573-A0942C89DE73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FE730D5-9131-4135-9FCD-C37EFC5B789F}" type="presOf" srcId="{9D1066A6-9613-4C47-92C6-E634FF72D8C6}" destId="{D33F7390-E910-4F16-9441-8B0EEDCE01DF}" srcOrd="0" destOrd="0" presId="urn:microsoft.com/office/officeart/2005/8/layout/vList2"/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17FDEB37-1BF8-4829-B34A-36C77871E175}" type="presOf" srcId="{B2D7A41D-1913-419B-9AE1-AB78E161778A}" destId="{5E309C63-05B5-474A-A4A1-01C25F59D5A2}" srcOrd="0" destOrd="0" presId="urn:microsoft.com/office/officeart/2005/8/layout/vList2"/>
    <dgm:cxn modelId="{2A1A44D6-5FBB-4C28-BB13-EA8375833851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6F72EFC5-4D10-4AEC-8B22-9075F6294133}" type="presOf" srcId="{B2D7A41D-1913-419B-9AE1-AB78E161778A}" destId="{5E309C63-05B5-474A-A4A1-01C25F59D5A2}" srcOrd="0" destOrd="0" presId="urn:microsoft.com/office/officeart/2005/8/layout/vList2"/>
    <dgm:cxn modelId="{CFB3C874-BB99-4782-A76C-54988B009C25}" type="presOf" srcId="{9D1066A6-9613-4C47-92C6-E634FF72D8C6}" destId="{D33F7390-E910-4F16-9441-8B0EEDCE01DF}" srcOrd="0" destOrd="0" presId="urn:microsoft.com/office/officeart/2005/8/layout/vList2"/>
    <dgm:cxn modelId="{6F6E2778-B751-4038-8E90-6DCF710FB03A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603D03C8-F44A-47BE-AEE9-695564241CDF}" type="presOf" srcId="{9D1066A6-9613-4C47-92C6-E634FF72D8C6}" destId="{D33F7390-E910-4F16-9441-8B0EEDCE01DF}" srcOrd="0" destOrd="0" presId="urn:microsoft.com/office/officeart/2005/8/layout/vList2"/>
    <dgm:cxn modelId="{3893B3F7-151C-4F59-98BA-8343962983EB}" type="presOf" srcId="{B2D7A41D-1913-419B-9AE1-AB78E161778A}" destId="{5E309C63-05B5-474A-A4A1-01C25F59D5A2}" srcOrd="0" destOrd="0" presId="urn:microsoft.com/office/officeart/2005/8/layout/vList2"/>
    <dgm:cxn modelId="{6AFEE0C3-2264-488E-A6FB-B499012991FD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79D136D5-C801-4A25-A02A-C14595DEEB4A}" type="presOf" srcId="{B2D7A41D-1913-419B-9AE1-AB78E161778A}" destId="{5E309C63-05B5-474A-A4A1-01C25F59D5A2}" srcOrd="0" destOrd="0" presId="urn:microsoft.com/office/officeart/2005/8/layout/vList2"/>
    <dgm:cxn modelId="{B8E9C094-C1DF-4471-BEB0-F19C0617BCE7}" type="presOf" srcId="{9D1066A6-9613-4C47-92C6-E634FF72D8C6}" destId="{D33F7390-E910-4F16-9441-8B0EEDCE01DF}" srcOrd="0" destOrd="0" presId="urn:microsoft.com/office/officeart/2005/8/layout/vList2"/>
    <dgm:cxn modelId="{4229194F-7ACB-4F31-9996-62684BE3D431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810A354-C658-449F-8A30-9A7E39F4AA44}" type="presOf" srcId="{B2D7A41D-1913-419B-9AE1-AB78E161778A}" destId="{5E309C63-05B5-474A-A4A1-01C25F59D5A2}" srcOrd="0" destOrd="0" presId="urn:microsoft.com/office/officeart/2005/8/layout/vList2"/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A2D4E384-BEC0-462A-91D8-1C55E201AC35}" type="presOf" srcId="{9D1066A6-9613-4C47-92C6-E634FF72D8C6}" destId="{D33F7390-E910-4F16-9441-8B0EEDCE01DF}" srcOrd="0" destOrd="0" presId="urn:microsoft.com/office/officeart/2005/8/layout/vList2"/>
    <dgm:cxn modelId="{FDE1D61B-2B21-43DB-A34C-082A2428A7BF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76F5945A-AEA7-43D9-AA61-B758032613CE}" type="presOf" srcId="{9D1066A6-9613-4C47-92C6-E634FF72D8C6}" destId="{D33F7390-E910-4F16-9441-8B0EEDCE01DF}" srcOrd="0" destOrd="0" presId="urn:microsoft.com/office/officeart/2005/8/layout/vList2"/>
    <dgm:cxn modelId="{1E03CD2B-74CB-4C38-809F-AE3BCCA1139C}" type="presOf" srcId="{B2D7A41D-1913-419B-9AE1-AB78E161778A}" destId="{5E309C63-05B5-474A-A4A1-01C25F59D5A2}" srcOrd="0" destOrd="0" presId="urn:microsoft.com/office/officeart/2005/8/layout/vList2"/>
    <dgm:cxn modelId="{17375659-936D-43AB-B8C6-B052C01DF09A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F3F5EDD3-0B33-43C1-AACB-1290CD0CE54D}" type="presOf" srcId="{9D1066A6-9613-4C47-92C6-E634FF72D8C6}" destId="{D33F7390-E910-4F16-9441-8B0EEDCE01DF}" srcOrd="0" destOrd="0" presId="urn:microsoft.com/office/officeart/2005/8/layout/vList2"/>
    <dgm:cxn modelId="{DE4DD891-F5ED-40C8-A133-D8A8CAFE0104}" type="presOf" srcId="{B2D7A41D-1913-419B-9AE1-AB78E161778A}" destId="{5E309C63-05B5-474A-A4A1-01C25F59D5A2}" srcOrd="0" destOrd="0" presId="urn:microsoft.com/office/officeart/2005/8/layout/vList2"/>
    <dgm:cxn modelId="{8186FA0A-AB8A-4947-9F19-400BD45945F9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6F4F3511-CBA8-40D5-BB17-75D6343D7A6C}" type="presOf" srcId="{B2D7A41D-1913-419B-9AE1-AB78E161778A}" destId="{5E309C63-05B5-474A-A4A1-01C25F59D5A2}" srcOrd="0" destOrd="0" presId="urn:microsoft.com/office/officeart/2005/8/layout/vList2"/>
    <dgm:cxn modelId="{5A95E964-9721-4B7A-B488-46B51EEADD23}" type="presOf" srcId="{9D1066A6-9613-4C47-92C6-E634FF72D8C6}" destId="{D33F7390-E910-4F16-9441-8B0EEDCE01DF}" srcOrd="0" destOrd="0" presId="urn:microsoft.com/office/officeart/2005/8/layout/vList2"/>
    <dgm:cxn modelId="{9B98C7BA-1E98-4671-97EB-1A50258A4219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72D07D47-A14C-48E2-8DEF-E21436E0E9C3}" type="presOf" srcId="{9D1066A6-9613-4C47-92C6-E634FF72D8C6}" destId="{D33F7390-E910-4F16-9441-8B0EEDCE01DF}" srcOrd="0" destOrd="0" presId="urn:microsoft.com/office/officeart/2005/8/layout/vList2"/>
    <dgm:cxn modelId="{5B04BE98-BDE1-4CFF-88BC-D24657D6A613}" type="presOf" srcId="{B2D7A41D-1913-419B-9AE1-AB78E161778A}" destId="{5E309C63-05B5-474A-A4A1-01C25F59D5A2}" srcOrd="0" destOrd="0" presId="urn:microsoft.com/office/officeart/2005/8/layout/vList2"/>
    <dgm:cxn modelId="{ACA4954B-3C65-4A23-841A-36FC7BF1BEBA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D41CA9FB-79F5-4CF7-BE68-11042A53A263}" type="presOf" srcId="{B2D7A41D-1913-419B-9AE1-AB78E161778A}" destId="{5E309C63-05B5-474A-A4A1-01C25F59D5A2}" srcOrd="0" destOrd="0" presId="urn:microsoft.com/office/officeart/2005/8/layout/vList2"/>
    <dgm:cxn modelId="{206C7401-1E9E-41B1-8B85-288C862AC3FF}" type="presOf" srcId="{9D1066A6-9613-4C47-92C6-E634FF72D8C6}" destId="{D33F7390-E910-4F16-9441-8B0EEDCE01DF}" srcOrd="0" destOrd="0" presId="urn:microsoft.com/office/officeart/2005/8/layout/vList2"/>
    <dgm:cxn modelId="{FC887988-AE06-4663-95FE-72B02A2B60A9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FBDA65-9272-4A40-BE3E-7C81FD57E5BA}" type="presOf" srcId="{9D1066A6-9613-4C47-92C6-E634FF72D8C6}" destId="{D33F7390-E910-4F16-9441-8B0EEDCE01DF}" srcOrd="0" destOrd="0" presId="urn:microsoft.com/office/officeart/2005/8/layout/vList2"/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90E6F078-66F6-4CBA-AC14-F1F7C101D6F5}" type="presOf" srcId="{B2D7A41D-1913-419B-9AE1-AB78E161778A}" destId="{5E309C63-05B5-474A-A4A1-01C25F59D5A2}" srcOrd="0" destOrd="0" presId="urn:microsoft.com/office/officeart/2005/8/layout/vList2"/>
    <dgm:cxn modelId="{DF87AB25-3875-48B3-8E23-967DABD2AB31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1F45704D-0244-4DC3-A910-936781699905}" type="presOf" srcId="{B2D7A41D-1913-419B-9AE1-AB78E161778A}" destId="{5E309C63-05B5-474A-A4A1-01C25F59D5A2}" srcOrd="0" destOrd="0" presId="urn:microsoft.com/office/officeart/2005/8/layout/vList2"/>
    <dgm:cxn modelId="{36352BEA-6D05-465A-A16D-BF0D4AACB6DC}" type="presOf" srcId="{9D1066A6-9613-4C47-92C6-E634FF72D8C6}" destId="{D33F7390-E910-4F16-9441-8B0EEDCE01DF}" srcOrd="0" destOrd="0" presId="urn:microsoft.com/office/officeart/2005/8/layout/vList2"/>
    <dgm:cxn modelId="{BB6A5E1D-9BDF-4DDE-8DD9-12BF2E84459A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dirty="0" smtClean="0"/>
            <a:t>2.3 Coding the design…</a:t>
          </a:r>
          <a:endParaRPr lang="en-US" dirty="0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 custLinFactNeighborX="92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4D0B4C38-C6A5-49FF-BD25-8E7D0AEDA9FB}" type="presOf" srcId="{9D1066A6-9613-4C47-92C6-E634FF72D8C6}" destId="{D33F7390-E910-4F16-9441-8B0EEDCE01DF}" srcOrd="0" destOrd="0" presId="urn:microsoft.com/office/officeart/2005/8/layout/vList2"/>
    <dgm:cxn modelId="{4B857461-9393-40D5-ACB5-986A051A2A6B}" type="presOf" srcId="{B2D7A41D-1913-419B-9AE1-AB78E161778A}" destId="{5E309C63-05B5-474A-A4A1-01C25F59D5A2}" srcOrd="0" destOrd="0" presId="urn:microsoft.com/office/officeart/2005/8/layout/vList2"/>
    <dgm:cxn modelId="{7460A313-457A-498F-9F9F-F233FDF79176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0C7F24CE-FA76-496A-B1EF-988E19FE7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983C4A-029D-4586-B526-13839B4867BC}">
      <dgm:prSet/>
      <dgm:spPr/>
      <dgm:t>
        <a:bodyPr/>
        <a:lstStyle/>
        <a:p>
          <a:pPr rtl="0"/>
          <a:r>
            <a:rPr lang="en-US" b="1" smtClean="0"/>
            <a:t>Summary</a:t>
          </a:r>
          <a:endParaRPr lang="en-US" dirty="0"/>
        </a:p>
      </dgm:t>
    </dgm:pt>
    <dgm:pt modelId="{CAA2A453-0293-4A38-8225-392354772F7E}" type="parTrans" cxnId="{C8EA774B-6EEE-446B-AEA6-208A1E4CC57A}">
      <dgm:prSet/>
      <dgm:spPr/>
      <dgm:t>
        <a:bodyPr/>
        <a:lstStyle/>
        <a:p>
          <a:endParaRPr lang="en-US"/>
        </a:p>
      </dgm:t>
    </dgm:pt>
    <dgm:pt modelId="{B9A1FFD1-39CF-4F4E-B925-0FADB7C598E6}" type="sibTrans" cxnId="{C8EA774B-6EEE-446B-AEA6-208A1E4CC57A}">
      <dgm:prSet/>
      <dgm:spPr/>
      <dgm:t>
        <a:bodyPr/>
        <a:lstStyle/>
        <a:p>
          <a:endParaRPr lang="en-US"/>
        </a:p>
      </dgm:t>
    </dgm:pt>
    <dgm:pt modelId="{9978874D-CB28-4CBC-B31C-1EA7E8431B86}" type="pres">
      <dgm:prSet presAssocID="{0C7F24CE-FA76-496A-B1EF-988E19FE7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08F461-DE06-4EDF-867D-82886F3CB917}" type="pres">
      <dgm:prSet presAssocID="{F1983C4A-029D-4586-B526-13839B4867B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EA774B-6EEE-446B-AEA6-208A1E4CC57A}" srcId="{0C7F24CE-FA76-496A-B1EF-988E19FE7AC5}" destId="{F1983C4A-029D-4586-B526-13839B4867BC}" srcOrd="0" destOrd="0" parTransId="{CAA2A453-0293-4A38-8225-392354772F7E}" sibTransId="{B9A1FFD1-39CF-4F4E-B925-0FADB7C598E6}"/>
    <dgm:cxn modelId="{FA4926B5-6087-4FBE-92E6-B649892F7A70}" type="presOf" srcId="{0C7F24CE-FA76-496A-B1EF-988E19FE7AC5}" destId="{9978874D-CB28-4CBC-B31C-1EA7E8431B86}" srcOrd="0" destOrd="0" presId="urn:microsoft.com/office/officeart/2005/8/layout/vList2"/>
    <dgm:cxn modelId="{0C73C73B-E4D8-48BD-84C9-39134336FCC9}" type="presOf" srcId="{F1983C4A-029D-4586-B526-13839B4867BC}" destId="{6E08F461-DE06-4EDF-867D-82886F3CB917}" srcOrd="0" destOrd="0" presId="urn:microsoft.com/office/officeart/2005/8/layout/vList2"/>
    <dgm:cxn modelId="{91DD24C6-CF77-4052-8ECB-149984DA964A}" type="presParOf" srcId="{9978874D-CB28-4CBC-B31C-1EA7E8431B86}" destId="{6E08F461-DE06-4EDF-867D-82886F3CB9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531FA19-AD1A-4F39-A14A-35215D1D842C}">
      <dsp:nvSpPr>
        <dsp:cNvPr id="0" name=""/>
        <dsp:cNvSpPr/>
      </dsp:nvSpPr>
      <dsp:spPr>
        <a:xfrm>
          <a:off x="0" y="3469"/>
          <a:ext cx="7772400" cy="14630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l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100" b="1" kern="1200" dirty="0" smtClean="0"/>
            <a:t>Page Layout </a:t>
          </a:r>
          <a:endParaRPr lang="en-US" sz="6100" kern="1200" dirty="0"/>
        </a:p>
      </dsp:txBody>
      <dsp:txXfrm>
        <a:off x="0" y="3469"/>
        <a:ext cx="7772400" cy="14630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E08F461-DE06-4EDF-867D-82886F3CB917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Summary of the previous lecture</a:t>
          </a:r>
          <a:endParaRPr lang="en-US" sz="4400" kern="1200" dirty="0"/>
        </a:p>
      </dsp:txBody>
      <dsp:txXfrm>
        <a:off x="0" y="43829"/>
        <a:ext cx="8229600" cy="105534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E08F461-DE06-4EDF-867D-82886F3CB91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Outline</a:t>
          </a:r>
          <a:endParaRPr lang="en-US" sz="4700" kern="1200"/>
        </a:p>
      </dsp:txBody>
      <dsp:txXfrm>
        <a:off x="0" y="7852"/>
        <a:ext cx="8229600" cy="112729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B62395-2E48-4B10-B79C-FA219043040E}">
      <dsp:nvSpPr>
        <dsp:cNvPr id="0" name=""/>
        <dsp:cNvSpPr/>
      </dsp:nvSpPr>
      <dsp:spPr>
        <a:xfrm>
          <a:off x="0" y="115785"/>
          <a:ext cx="8229600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/>
            <a:t>Consider a web application to develop</a:t>
          </a:r>
          <a:endParaRPr lang="en-US" sz="3800" kern="1200" dirty="0"/>
        </a:p>
      </dsp:txBody>
      <dsp:txXfrm>
        <a:off x="0" y="115785"/>
        <a:ext cx="8229600" cy="91143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B62395-2E48-4B10-B79C-FA219043040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The process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Determining requirements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1.1 Determining requirements…</a:t>
          </a:r>
          <a:endParaRPr lang="en-US" sz="4500" kern="1200" dirty="0"/>
        </a:p>
      </dsp:txBody>
      <dsp:txXfrm>
        <a:off x="0" y="31837"/>
        <a:ext cx="8229600" cy="1079325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1.1 Determining requirements…</a:t>
          </a:r>
          <a:endParaRPr lang="en-US" sz="4500" kern="1200" dirty="0"/>
        </a:p>
      </dsp:txBody>
      <dsp:txXfrm>
        <a:off x="0" y="31837"/>
        <a:ext cx="8229600" cy="107932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1.2 Grouping and categorization </a:t>
          </a:r>
          <a:endParaRPr lang="en-US" sz="4500" kern="1200" dirty="0"/>
        </a:p>
      </dsp:txBody>
      <dsp:txXfrm>
        <a:off x="0" y="31837"/>
        <a:ext cx="8229600" cy="1079325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1.3 Make a site map…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1.3 Make a site map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1.4 Key element for each page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1.4 Key element for each page…</a:t>
          </a:r>
          <a:endParaRPr lang="en-US" sz="4500" kern="1200" dirty="0"/>
        </a:p>
      </dsp:txBody>
      <dsp:txXfrm>
        <a:off x="0" y="31837"/>
        <a:ext cx="8229600" cy="1079325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1.5 Arranging elements on pages </a:t>
          </a:r>
          <a:endParaRPr lang="en-US" sz="4400" kern="1200" dirty="0"/>
        </a:p>
      </dsp:txBody>
      <dsp:txXfrm>
        <a:off x="0" y="43829"/>
        <a:ext cx="8229600" cy="1055340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67815"/>
          <a:ext cx="8229600" cy="10073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dirty="0" smtClean="0"/>
            <a:t>1.5 Arranging elements on pages… </a:t>
          </a:r>
          <a:endParaRPr lang="en-US" sz="4200" kern="1200" dirty="0"/>
        </a:p>
      </dsp:txBody>
      <dsp:txXfrm>
        <a:off x="0" y="67815"/>
        <a:ext cx="8229600" cy="1007370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Translating design into code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</a:t>
          </a:r>
          <a:r>
            <a:rPr lang="en-US" sz="4700" b="1" kern="1200" dirty="0" smtClean="0">
              <a:latin typeface="Calibri" pitchFamily="34" charset="0"/>
              <a:cs typeface="Calibri" pitchFamily="34" charset="0"/>
            </a:rPr>
            <a:t>Liquid </a:t>
          </a:r>
          <a:r>
            <a:rPr lang="en-US" sz="4700" b="1" kern="1200" dirty="0" err="1" smtClean="0">
              <a:latin typeface="Calibri" pitchFamily="34" charset="0"/>
              <a:cs typeface="Calibri" pitchFamily="34" charset="0"/>
            </a:rPr>
            <a:t>vs</a:t>
          </a:r>
          <a:r>
            <a:rPr lang="en-US" sz="4700" b="1" kern="1200" dirty="0" smtClean="0">
              <a:latin typeface="Calibri" pitchFamily="34" charset="0"/>
              <a:cs typeface="Calibri" pitchFamily="34" charset="0"/>
            </a:rPr>
            <a:t> Fixed design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2.2 The &lt;div&gt; tag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2.2 The &lt;div&gt; tag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2.2 The &lt;div&gt; tag…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Coding the design…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432D9-5670-4985-A1E7-0B57A269DDD5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0EFD0-2A46-4D91-B50A-C3A1AB185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530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58923-9293-4F02-BA8A-69578DF75E8B}" type="datetime1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2804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EAC4-33B3-465F-AD2B-DB9239265C44}" type="datetime1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675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7536C-75E0-4C4C-BBD9-55DED06DE4DD}" type="datetime1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3074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4A2E6-D1B6-4DDD-94CA-9EEAA0FA63F7}" type="datetime1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7466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EADAA-5ECD-4BE4-8FD9-6B7AD1B43C05}" type="datetime1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020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4906-AFF5-47BC-8845-0FFA7A70F436}" type="datetime1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068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AEC6-576A-4C52-AFE0-48CFB67BFF47}" type="datetime1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650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7BD3-7E1D-4593-A9C0-F02CCF9BB637}" type="datetime1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01834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443EA-7A8F-44F2-B8BA-CBC353E6F54B}" type="datetime1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722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D70D6-2034-446A-86F0-9F3487E8A8DA}" type="datetime1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2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98AE-4E12-41E4-93B9-271459A24BE5}" type="datetime1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491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B9E33-6AD8-485E-8E67-AF5F5219F904}" type="datetime1">
              <a:rPr lang="en-US" smtClean="0"/>
              <a:pPr/>
              <a:t>6/30/2014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BB0B1-F5A1-4ED6-814D-7F67699B7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92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1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2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3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openxmlformats.org/officeDocument/2006/relationships/image" Target="../media/image4.pn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7" Type="http://schemas.openxmlformats.org/officeDocument/2006/relationships/image" Target="../media/image5.png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openxmlformats.org/officeDocument/2006/relationships/image" Target="../media/image6.png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7" Type="http://schemas.openxmlformats.org/officeDocument/2006/relationships/image" Target="../media/image7.png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7" Type="http://schemas.openxmlformats.org/officeDocument/2006/relationships/image" Target="../media/image8.png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7" Type="http://schemas.openxmlformats.org/officeDocument/2006/relationships/image" Target="../media/image9.png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7" Type="http://schemas.openxmlformats.org/officeDocument/2006/relationships/image" Target="../media/image10.png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7" Type="http://schemas.openxmlformats.org/officeDocument/2006/relationships/image" Target="../media/image11.png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7" Type="http://schemas.openxmlformats.org/officeDocument/2006/relationships/image" Target="../media/image12.png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7" Type="http://schemas.openxmlformats.org/officeDocument/2006/relationships/image" Target="../media/image13.png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7" Type="http://schemas.openxmlformats.org/officeDocument/2006/relationships/image" Target="../media/image14.png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8.xml"/><Relationship Id="rId7" Type="http://schemas.openxmlformats.org/officeDocument/2006/relationships/image" Target="../media/image15.png"/><Relationship Id="rId2" Type="http://schemas.openxmlformats.org/officeDocument/2006/relationships/diagramData" Target="../diagrams/data3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8.xml"/><Relationship Id="rId5" Type="http://schemas.openxmlformats.org/officeDocument/2006/relationships/diagramColors" Target="../diagrams/colors38.xml"/><Relationship Id="rId4" Type="http://schemas.openxmlformats.org/officeDocument/2006/relationships/diagramQuickStyle" Target="../diagrams/quickStyl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9.xml"/><Relationship Id="rId7" Type="http://schemas.openxmlformats.org/officeDocument/2006/relationships/image" Target="../media/image16.png"/><Relationship Id="rId2" Type="http://schemas.openxmlformats.org/officeDocument/2006/relationships/diagramData" Target="../diagrams/data3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9.xml"/><Relationship Id="rId4" Type="http://schemas.openxmlformats.org/officeDocument/2006/relationships/diagramQuickStyle" Target="../diagrams/quickStyl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0.xml"/><Relationship Id="rId7" Type="http://schemas.openxmlformats.org/officeDocument/2006/relationships/image" Target="../media/image17.png"/><Relationship Id="rId2" Type="http://schemas.openxmlformats.org/officeDocument/2006/relationships/diagramData" Target="../diagrams/data4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0.xml"/><Relationship Id="rId5" Type="http://schemas.openxmlformats.org/officeDocument/2006/relationships/diagramColors" Target="../diagrams/colors40.xml"/><Relationship Id="rId4" Type="http://schemas.openxmlformats.org/officeDocument/2006/relationships/diagramQuickStyle" Target="../diagrams/quickStyle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1.xml"/><Relationship Id="rId2" Type="http://schemas.openxmlformats.org/officeDocument/2006/relationships/diagramData" Target="../diagrams/data4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1.xml"/><Relationship Id="rId5" Type="http://schemas.openxmlformats.org/officeDocument/2006/relationships/diagramColors" Target="../diagrams/colors41.xml"/><Relationship Id="rId4" Type="http://schemas.openxmlformats.org/officeDocument/2006/relationships/diagramQuickStyle" Target="../diagrams/quickStyl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919476614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0461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0909721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Font properties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Controlling text with CSS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Styling links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Styling background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Styling tables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7881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The process to design a page layout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d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iv tag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Coding a page using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divs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and CSS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674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40742339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CONNECTIONS: a smaller version of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social web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Users can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register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themselves 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After registration they can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send a text message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to anybody who is registered with the website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User’s can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view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the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received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messages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186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77203176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Determine 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requirements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of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the site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Group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the required information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Make a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site map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Identify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key elements for each page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Decide about 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arrangement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of information on each page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Translate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the design into code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589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415740240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55626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Under standing the audience</a:t>
            </a:r>
          </a:p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Who?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Who will visit the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site?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You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can create 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fictional visitors 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Men and women of 20 to 50 years of age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Why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?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Why have they come to your site? 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Send messages </a:t>
            </a:r>
          </a:p>
          <a:p>
            <a:pPr lvl="1"/>
            <a:r>
              <a:rPr lang="en-US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View received messages</a:t>
            </a:r>
          </a:p>
          <a:p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541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282211656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5562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What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?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What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does a visitor need to achieve a goal?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Will they be 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familiar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with your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product?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How often?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How often can you realistically expect them to visit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?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In-order to make changes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105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4035087848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5562600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Things You Want the Site to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Do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Determining the requirement of 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owner of the site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which are not already listed</a:t>
            </a:r>
          </a:p>
          <a:p>
            <a:pPr lvl="1"/>
            <a:r>
              <a:rPr lang="en-US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User must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register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themselves </a:t>
            </a:r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in-order </a:t>
            </a:r>
            <a:r>
              <a:rPr lang="en-US" b="1" dirty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to send and receive messages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62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979683444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Group related information/sections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Home page: login form, registration form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User page: user’s information, recent messages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Inbox: Received messages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Outbox: Sent messages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Send a message: Send message form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878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211591389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Site map shows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how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many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pages you need and how they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relate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Usually look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like either 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family tree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or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folder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343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165937358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66800" y="1752600"/>
            <a:ext cx="1447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Home page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1066800" y="2667000"/>
            <a:ext cx="1447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User page</a:t>
            </a:r>
            <a:endParaRPr lang="en-US" b="1" dirty="0"/>
          </a:p>
        </p:txBody>
      </p:sp>
      <p:cxnSp>
        <p:nvCxnSpPr>
          <p:cNvPr id="10" name="Straight Connector 9"/>
          <p:cNvCxnSpPr>
            <a:stCxn id="3" idx="1"/>
          </p:cNvCxnSpPr>
          <p:nvPr/>
        </p:nvCxnSpPr>
        <p:spPr>
          <a:xfrm flipH="1">
            <a:off x="685800" y="19050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85800" y="1905000"/>
            <a:ext cx="0" cy="952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8" idx="1"/>
          </p:cNvCxnSpPr>
          <p:nvPr/>
        </p:nvCxnSpPr>
        <p:spPr>
          <a:xfrm>
            <a:off x="685800" y="28575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524000" y="3048000"/>
            <a:ext cx="0" cy="647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057400" y="3505200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Inbox</a:t>
            </a:r>
            <a:endParaRPr lang="en-US" b="1" dirty="0"/>
          </a:p>
        </p:txBody>
      </p:sp>
      <p:sp>
        <p:nvSpPr>
          <p:cNvPr id="20" name="Rectangle 19"/>
          <p:cNvSpPr/>
          <p:nvPr/>
        </p:nvSpPr>
        <p:spPr>
          <a:xfrm>
            <a:off x="2057400" y="4114800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Outbox</a:t>
            </a:r>
            <a:endParaRPr lang="en-US" b="1" dirty="0"/>
          </a:p>
        </p:txBody>
      </p:sp>
      <p:sp>
        <p:nvSpPr>
          <p:cNvPr id="21" name="Rectangle 20"/>
          <p:cNvSpPr/>
          <p:nvPr/>
        </p:nvSpPr>
        <p:spPr>
          <a:xfrm>
            <a:off x="2057400" y="4724400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Send a message</a:t>
            </a:r>
            <a:endParaRPr lang="en-US" b="1" dirty="0"/>
          </a:p>
        </p:txBody>
      </p:sp>
      <p:cxnSp>
        <p:nvCxnSpPr>
          <p:cNvPr id="23" name="Straight Connector 22"/>
          <p:cNvCxnSpPr>
            <a:endCxn id="19" idx="1"/>
          </p:cNvCxnSpPr>
          <p:nvPr/>
        </p:nvCxnSpPr>
        <p:spPr>
          <a:xfrm>
            <a:off x="1524000" y="3695700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endCxn id="20" idx="1"/>
          </p:cNvCxnSpPr>
          <p:nvPr/>
        </p:nvCxnSpPr>
        <p:spPr>
          <a:xfrm>
            <a:off x="1524000" y="4305300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21" idx="1"/>
          </p:cNvCxnSpPr>
          <p:nvPr/>
        </p:nvCxnSpPr>
        <p:spPr>
          <a:xfrm>
            <a:off x="1524000" y="4914900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524000" y="3695700"/>
            <a:ext cx="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524000" y="4305300"/>
            <a:ext cx="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2740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496106792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Common sections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(header, navigation, footer etc.)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Page specific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sections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Common Sections (header, footer)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Page specific sections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Home page: login form, registration form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User page: user’s information, recent messages</a:t>
            </a:r>
          </a:p>
          <a:p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405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997807555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Inbox page: received messages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Outbox page: messages sent by the user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>Send message page: form to send a message </a:t>
            </a:r>
          </a:p>
          <a:p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191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962500686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752600" y="1600200"/>
            <a:ext cx="5867400" cy="441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14600" y="1752600"/>
            <a:ext cx="4495800" cy="762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14600" y="1752600"/>
            <a:ext cx="1295400" cy="762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971800" y="2667000"/>
            <a:ext cx="3429000" cy="11430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971800" y="4016991"/>
            <a:ext cx="3429000" cy="14478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14600" y="5547815"/>
            <a:ext cx="4495800" cy="3048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914400" y="2667000"/>
            <a:ext cx="8382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0" y="243073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Web Page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7010400" y="1752600"/>
            <a:ext cx="9144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924800" y="15356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header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333500" y="1905000"/>
            <a:ext cx="11811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12042" y="167669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Logo</a:t>
            </a:r>
            <a:endParaRPr lang="en-US" b="1" dirty="0"/>
          </a:p>
        </p:txBody>
      </p:sp>
      <p:cxnSp>
        <p:nvCxnSpPr>
          <p:cNvPr id="22" name="Straight Arrow Connector 21"/>
          <p:cNvCxnSpPr>
            <a:endCxn id="9" idx="3"/>
          </p:cNvCxnSpPr>
          <p:nvPr/>
        </p:nvCxnSpPr>
        <p:spPr>
          <a:xfrm flipH="1">
            <a:off x="6400800" y="2971800"/>
            <a:ext cx="1524000" cy="266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924800" y="27432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Login form</a:t>
            </a:r>
            <a:endParaRPr lang="en-US" b="1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6400800" y="4305300"/>
            <a:ext cx="1371600" cy="38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772400" y="401699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Sign-In form</a:t>
            </a:r>
            <a:endParaRPr lang="en-US" b="1" dirty="0"/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7010400" y="5700215"/>
            <a:ext cx="914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924800" y="5547815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Footer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8939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9" grpId="0" animBg="1"/>
      <p:bldP spid="10" grpId="0" animBg="1"/>
      <p:bldP spid="11" grpId="0" animBg="1"/>
      <p:bldP spid="14" grpId="0"/>
      <p:bldP spid="17" grpId="0"/>
      <p:bldP spid="20" grpId="0"/>
      <p:bldP spid="24" grpId="0"/>
      <p:bldP spid="29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515511604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752600" y="1600200"/>
            <a:ext cx="5867400" cy="441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14600" y="1752600"/>
            <a:ext cx="4495800" cy="762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14600" y="1752600"/>
            <a:ext cx="1295400" cy="762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14600" y="5547815"/>
            <a:ext cx="4495800" cy="3048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14600" y="2667000"/>
            <a:ext cx="4495800" cy="6096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14600" y="2667000"/>
            <a:ext cx="1295400" cy="6096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14600" y="3429000"/>
            <a:ext cx="1295400" cy="196869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932830" y="3409666"/>
            <a:ext cx="3048000" cy="1988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038600" y="3581400"/>
            <a:ext cx="2743200" cy="6096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038600" y="3581400"/>
            <a:ext cx="838200" cy="6096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219200" y="2971800"/>
            <a:ext cx="1295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52400" y="2787134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 Info</a:t>
            </a:r>
            <a:endParaRPr lang="en-US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1371600" y="3156466"/>
            <a:ext cx="1371600" cy="2725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2400" y="329273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 Picture</a:t>
            </a:r>
            <a:endParaRPr lang="en-US" b="1" dirty="0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6400800" y="2971800"/>
            <a:ext cx="1371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772400" y="2787134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User data</a:t>
            </a:r>
            <a:endParaRPr lang="en-US" b="1" dirty="0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1524000" y="4038600"/>
            <a:ext cx="1219200" cy="3650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86854" y="423023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Actions</a:t>
            </a:r>
            <a:endParaRPr lang="en-US" b="1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6781800" y="40386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H="1">
            <a:off x="6980830" y="5105400"/>
            <a:ext cx="94397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960057" y="4782234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Recent Messages</a:t>
            </a:r>
            <a:endParaRPr lang="en-US" b="1" dirty="0"/>
          </a:p>
        </p:txBody>
      </p:sp>
      <p:cxnSp>
        <p:nvCxnSpPr>
          <p:cNvPr id="37" name="Straight Arrow Connector 36"/>
          <p:cNvCxnSpPr/>
          <p:nvPr/>
        </p:nvCxnSpPr>
        <p:spPr>
          <a:xfrm flipH="1" flipV="1">
            <a:off x="6781800" y="3662065"/>
            <a:ext cx="990600" cy="1479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772400" y="3581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Message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15228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/>
      <p:bldP spid="24" grpId="0"/>
      <p:bldP spid="27" grpId="0"/>
      <p:bldP spid="30" grpId="0"/>
      <p:bldP spid="35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459468390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Liquid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vs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Fixed design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Div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tag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Coding the design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8642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362423835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Liquid Design</a:t>
            </a:r>
          </a:p>
          <a:p>
            <a:pPr lvl="1"/>
            <a:r>
              <a:rPr lang="en-US" b="1" dirty="0"/>
              <a:t>designs </a:t>
            </a:r>
            <a:r>
              <a:rPr lang="en-US" b="1" dirty="0" smtClean="0">
                <a:solidFill>
                  <a:srgbClr val="FF0000"/>
                </a:solidFill>
              </a:rPr>
              <a:t>automatically</a:t>
            </a:r>
            <a:r>
              <a:rPr lang="en-US" b="1" dirty="0" smtClean="0"/>
              <a:t> fits to the screen</a:t>
            </a:r>
          </a:p>
          <a:p>
            <a:pPr lvl="1"/>
            <a:r>
              <a:rPr lang="en-US" b="1" dirty="0" smtClean="0">
                <a:cs typeface="Calibri" pitchFamily="34" charset="0"/>
              </a:rPr>
              <a:t>Use </a:t>
            </a:r>
            <a:r>
              <a:rPr lang="en-US" b="1" dirty="0" smtClean="0">
                <a:solidFill>
                  <a:srgbClr val="FF0000"/>
                </a:solidFill>
                <a:cs typeface="Calibri" pitchFamily="34" charset="0"/>
              </a:rPr>
              <a:t>percentage </a:t>
            </a:r>
            <a:r>
              <a:rPr lang="en-US" b="1" dirty="0" smtClean="0">
                <a:cs typeface="Calibri" pitchFamily="34" charset="0"/>
              </a:rPr>
              <a:t>values to declare height and width of sections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Fixed design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Designs remain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fixed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width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Use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fixed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values to declare height and width of sections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944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499192069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5138" indent="-465138">
              <a:buFontTx/>
              <a:buChar char="•"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Defines 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division or section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in an HTML document</a:t>
            </a:r>
          </a:p>
          <a:p>
            <a:pPr marL="465138" indent="-465138">
              <a:buFontTx/>
              <a:buChar char="•"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Visually, allows us to make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containers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that can be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formatted</a:t>
            </a:r>
          </a:p>
          <a:p>
            <a:pPr marL="465138" indent="-465138">
              <a:buFontTx/>
              <a:buChar char="•"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Can be declared as</a:t>
            </a:r>
          </a:p>
          <a:p>
            <a:pPr marL="865188" lvl="1" indent="-465138">
              <a:buFontTx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&lt;div&gt;……&lt;/div&gt;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555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424608684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Content Placeholder 4" descr="div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3" name="Straight Arrow Connector 2"/>
          <p:cNvCxnSpPr/>
          <p:nvPr/>
        </p:nvCxnSpPr>
        <p:spPr>
          <a:xfrm flipH="1">
            <a:off x="990600" y="2933700"/>
            <a:ext cx="990600" cy="266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81200" y="2667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Starts a div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886200" y="2667000"/>
            <a:ext cx="16002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486400" y="2286000"/>
            <a:ext cx="2286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Div</a:t>
            </a:r>
            <a:r>
              <a:rPr lang="en-US" b="1" dirty="0" smtClean="0"/>
              <a:t> style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114800" y="3581400"/>
            <a:ext cx="1371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62600" y="3429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Div</a:t>
            </a:r>
            <a:r>
              <a:rPr lang="en-US" b="1" dirty="0" smtClean="0"/>
              <a:t> contents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1371600" y="3798332"/>
            <a:ext cx="762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286000" y="3573439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Div</a:t>
            </a:r>
            <a:r>
              <a:rPr lang="en-US" b="1" dirty="0" smtClean="0"/>
              <a:t> ends</a:t>
            </a:r>
            <a:endParaRPr lang="en-US" b="1" dirty="0"/>
          </a:p>
        </p:txBody>
      </p:sp>
      <p:sp>
        <p:nvSpPr>
          <p:cNvPr id="21" name="Right Brace 20"/>
          <p:cNvSpPr/>
          <p:nvPr/>
        </p:nvSpPr>
        <p:spPr>
          <a:xfrm>
            <a:off x="5334000" y="3798332"/>
            <a:ext cx="228600" cy="77366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600700" y="3942771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Second div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61150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7" grpId="0"/>
      <p:bldP spid="20" grpId="0"/>
      <p:bldP spid="21" grpId="0" animBg="1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79912840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" name="Content Placeholder 2" descr="Using divs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2743200" y="2362200"/>
            <a:ext cx="1524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90800" y="31242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First div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5867400" y="2743200"/>
            <a:ext cx="228600" cy="571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638800" y="33147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Second div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78167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541403803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&lt;div id=“container”&gt;</a:t>
            </a:r>
          </a:p>
          <a:p>
            <a:pPr marL="0" indent="0">
              <a:buNone/>
            </a:pPr>
            <a:r>
              <a:rPr lang="en-US" b="1" dirty="0" smtClean="0"/>
              <a:t>&lt;div id=“header”&gt;</a:t>
            </a:r>
          </a:p>
          <a:p>
            <a:pPr marL="0" indent="0">
              <a:buNone/>
            </a:pPr>
            <a:r>
              <a:rPr lang="en-US" b="1" dirty="0" smtClean="0"/>
              <a:t>&lt;div id=“logo”&gt;&lt;/div&gt;</a:t>
            </a:r>
          </a:p>
          <a:p>
            <a:pPr marL="0" indent="0">
              <a:buNone/>
            </a:pPr>
            <a:r>
              <a:rPr lang="en-US" b="1" dirty="0" smtClean="0"/>
              <a:t>&lt;/div&gt;   //header div ends</a:t>
            </a:r>
          </a:p>
          <a:p>
            <a:pPr marL="0" indent="0">
              <a:buNone/>
            </a:pPr>
            <a:r>
              <a:rPr lang="en-US" b="1" dirty="0" smtClean="0"/>
              <a:t>&lt;/div&gt;  //container div ends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5395984" y="1600200"/>
            <a:ext cx="3367016" cy="434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715000" y="1752600"/>
            <a:ext cx="2743200" cy="762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734334" y="1752600"/>
            <a:ext cx="895066" cy="762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043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177052327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&lt;div id=“container”&gt;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Header and logo </a:t>
            </a:r>
            <a:r>
              <a:rPr lang="en-US" b="1" dirty="0" err="1" smtClean="0">
                <a:solidFill>
                  <a:srgbClr val="FF0000"/>
                </a:solidFill>
              </a:rPr>
              <a:t>divs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&lt;div id=“center-content”&gt;</a:t>
            </a:r>
          </a:p>
          <a:p>
            <a:pPr marL="0" indent="0">
              <a:buNone/>
            </a:pPr>
            <a:r>
              <a:rPr lang="en-US" b="1" dirty="0" smtClean="0"/>
              <a:t>&lt;div id=“form-</a:t>
            </a:r>
            <a:r>
              <a:rPr lang="en-US" b="1" dirty="0" err="1" smtClean="0"/>
              <a:t>containter</a:t>
            </a:r>
            <a:r>
              <a:rPr lang="en-US" b="1" dirty="0" smtClean="0"/>
              <a:t>”&gt;</a:t>
            </a:r>
          </a:p>
          <a:p>
            <a:pPr marL="0" indent="0">
              <a:buNone/>
            </a:pPr>
            <a:r>
              <a:rPr lang="en-US" b="1" dirty="0" smtClean="0"/>
              <a:t>&lt;div class=“form-heading”&gt;</a:t>
            </a: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Heading text &lt;/div&gt;</a:t>
            </a:r>
          </a:p>
          <a:p>
            <a:pPr marL="0" indent="0">
              <a:buNone/>
            </a:pPr>
            <a:r>
              <a:rPr lang="en-US" b="1" dirty="0" smtClean="0"/>
              <a:t>&lt;div class=“form-rows”&gt;</a:t>
            </a:r>
          </a:p>
          <a:p>
            <a:pPr marL="0" indent="0">
              <a:buNone/>
            </a:pPr>
            <a:r>
              <a:rPr lang="en-US" b="1" dirty="0" smtClean="0"/>
              <a:t>Form element &lt;/div&gt;</a:t>
            </a:r>
          </a:p>
          <a:p>
            <a:pPr marL="0" indent="0">
              <a:buNone/>
            </a:pPr>
            <a:r>
              <a:rPr lang="en-US" b="1" dirty="0" smtClean="0"/>
              <a:t>&lt;/div&gt; //form container ends</a:t>
            </a: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&lt;/div&gt; //end of center content</a:t>
            </a:r>
          </a:p>
          <a:p>
            <a:pPr marL="0" indent="0">
              <a:buNone/>
            </a:pPr>
            <a:r>
              <a:rPr lang="en-US" b="1" dirty="0" smtClean="0"/>
              <a:t>&lt;/div&gt;  //container div ends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5395984" y="1600200"/>
            <a:ext cx="3367016" cy="434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715000" y="1752600"/>
            <a:ext cx="2743200" cy="762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734334" y="1752600"/>
            <a:ext cx="895066" cy="762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734334" y="2667000"/>
            <a:ext cx="2723866" cy="2971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734334" y="2667000"/>
            <a:ext cx="2723866" cy="1295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734334" y="2667000"/>
            <a:ext cx="2723866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34334" y="3124200"/>
            <a:ext cx="2723866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345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158140087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&lt;div id=“container”&gt;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Header and logo </a:t>
            </a:r>
            <a:r>
              <a:rPr lang="en-US" b="1" dirty="0" err="1" smtClean="0">
                <a:solidFill>
                  <a:srgbClr val="FF0000"/>
                </a:solidFill>
              </a:rPr>
              <a:t>divs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&lt;div id=“center-content”&gt;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Login form </a:t>
            </a:r>
            <a:r>
              <a:rPr lang="en-US" b="1" dirty="0" err="1" smtClean="0">
                <a:solidFill>
                  <a:srgbClr val="FF0000"/>
                </a:solidFill>
              </a:rPr>
              <a:t>div’s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/>
              <a:t>&lt;div id=“form-</a:t>
            </a:r>
            <a:r>
              <a:rPr lang="en-US" b="1" dirty="0" err="1"/>
              <a:t>containter</a:t>
            </a:r>
            <a:r>
              <a:rPr lang="en-US" b="1" dirty="0"/>
              <a:t>”&gt;</a:t>
            </a:r>
          </a:p>
          <a:p>
            <a:pPr marL="0" indent="0">
              <a:buNone/>
            </a:pPr>
            <a:r>
              <a:rPr lang="en-US" b="1" dirty="0"/>
              <a:t>&lt;div class=“form-heading”&gt;</a:t>
            </a:r>
          </a:p>
          <a:p>
            <a:pPr marL="0" indent="0">
              <a:buNone/>
            </a:pPr>
            <a:r>
              <a:rPr lang="en-US" b="1" dirty="0"/>
              <a:t>Heading text &lt;/div&gt;</a:t>
            </a:r>
          </a:p>
          <a:p>
            <a:pPr marL="0" indent="0">
              <a:buNone/>
            </a:pPr>
            <a:r>
              <a:rPr lang="en-US" b="1" dirty="0"/>
              <a:t>&lt;div class=“form-rows”&gt;</a:t>
            </a:r>
          </a:p>
          <a:p>
            <a:pPr marL="0" indent="0">
              <a:buNone/>
            </a:pPr>
            <a:r>
              <a:rPr lang="en-US" b="1" dirty="0"/>
              <a:t>Form element &lt;/div&gt;</a:t>
            </a:r>
          </a:p>
          <a:p>
            <a:pPr marL="0" indent="0">
              <a:buNone/>
            </a:pPr>
            <a:r>
              <a:rPr lang="en-US" b="1" dirty="0"/>
              <a:t>&lt;/div&gt; //form container </a:t>
            </a:r>
            <a:r>
              <a:rPr lang="en-US" b="1" dirty="0" smtClean="0"/>
              <a:t>ends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&lt;/div&gt; //end of center content</a:t>
            </a:r>
          </a:p>
          <a:p>
            <a:pPr marL="0" indent="0">
              <a:buNone/>
            </a:pPr>
            <a:r>
              <a:rPr lang="en-US" b="1" dirty="0" smtClean="0"/>
              <a:t>&lt;/div&gt;  //container div ends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5395984" y="1600200"/>
            <a:ext cx="3367016" cy="434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715000" y="1752600"/>
            <a:ext cx="2743200" cy="762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734334" y="1752600"/>
            <a:ext cx="895066" cy="762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734334" y="2667000"/>
            <a:ext cx="2723866" cy="2971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734334" y="2667000"/>
            <a:ext cx="2723866" cy="1295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734334" y="2667000"/>
            <a:ext cx="2723866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34334" y="3124200"/>
            <a:ext cx="2723866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734334" y="4152900"/>
            <a:ext cx="2723866" cy="11049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715000" y="4152900"/>
            <a:ext cx="2717042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734334" y="4610100"/>
            <a:ext cx="2697708" cy="3429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370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375878411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&lt;div id=“container”&gt;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Header and logo </a:t>
            </a:r>
            <a:r>
              <a:rPr lang="en-US" b="1" dirty="0" err="1" smtClean="0">
                <a:solidFill>
                  <a:srgbClr val="FF0000"/>
                </a:solidFill>
              </a:rPr>
              <a:t>divs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&lt;div id=“center-content”&gt;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Login form </a:t>
            </a:r>
            <a:r>
              <a:rPr lang="en-US" b="1" dirty="0" err="1" smtClean="0">
                <a:solidFill>
                  <a:srgbClr val="FF0000"/>
                </a:solidFill>
              </a:rPr>
              <a:t>div’s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Registration form </a:t>
            </a:r>
            <a:r>
              <a:rPr lang="en-US" b="1" dirty="0" err="1" smtClean="0">
                <a:solidFill>
                  <a:srgbClr val="FF0000"/>
                </a:solidFill>
              </a:rPr>
              <a:t>div’s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&lt;/div&gt; //end of center content</a:t>
            </a:r>
          </a:p>
          <a:p>
            <a:pPr marL="0" indent="0">
              <a:buNone/>
            </a:pPr>
            <a:r>
              <a:rPr lang="en-US" b="1" dirty="0" smtClean="0"/>
              <a:t>&lt;div id=“footer”&gt;</a:t>
            </a:r>
          </a:p>
          <a:p>
            <a:pPr marL="0" indent="0">
              <a:buNone/>
            </a:pPr>
            <a:r>
              <a:rPr lang="en-US" b="1" dirty="0" smtClean="0"/>
              <a:t>&lt;/div&gt;</a:t>
            </a:r>
          </a:p>
          <a:p>
            <a:pPr marL="0" indent="0">
              <a:buNone/>
            </a:pPr>
            <a:r>
              <a:rPr lang="en-US" b="1" dirty="0" smtClean="0"/>
              <a:t>&lt;/div&gt;  //container div ends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5395984" y="1600200"/>
            <a:ext cx="3367016" cy="434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715000" y="1752600"/>
            <a:ext cx="2743200" cy="762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734334" y="1752600"/>
            <a:ext cx="895066" cy="762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734334" y="2667000"/>
            <a:ext cx="2723866" cy="2971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734334" y="2667000"/>
            <a:ext cx="2723866" cy="1295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734334" y="2667000"/>
            <a:ext cx="2723866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34334" y="3124200"/>
            <a:ext cx="2723866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734334" y="4152900"/>
            <a:ext cx="2723866" cy="11049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715000" y="4152900"/>
            <a:ext cx="27432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734334" y="4610100"/>
            <a:ext cx="2697708" cy="3429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734334" y="5355609"/>
            <a:ext cx="2697708" cy="1905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2440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003499206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 smtClean="0"/>
              <a:t>Divs</a:t>
            </a:r>
            <a:r>
              <a:rPr lang="en-US" b="1" dirty="0" smtClean="0"/>
              <a:t> required to make the structure:</a:t>
            </a:r>
          </a:p>
          <a:p>
            <a:r>
              <a:rPr lang="en-US" b="1" dirty="0" smtClean="0"/>
              <a:t>Main container</a:t>
            </a:r>
          </a:p>
          <a:p>
            <a:r>
              <a:rPr lang="en-US" b="1" dirty="0" smtClean="0"/>
              <a:t>Header </a:t>
            </a:r>
          </a:p>
          <a:p>
            <a:r>
              <a:rPr lang="en-US" b="1" dirty="0" smtClean="0"/>
              <a:t>Logo</a:t>
            </a:r>
          </a:p>
          <a:p>
            <a:r>
              <a:rPr lang="en-US" b="1" dirty="0" smtClean="0"/>
              <a:t>Center container</a:t>
            </a:r>
          </a:p>
          <a:p>
            <a:r>
              <a:rPr lang="en-US" b="1" dirty="0" smtClean="0"/>
              <a:t>Form container</a:t>
            </a:r>
          </a:p>
          <a:p>
            <a:r>
              <a:rPr lang="en-US" b="1" dirty="0" smtClean="0"/>
              <a:t>Form heading</a:t>
            </a:r>
          </a:p>
          <a:p>
            <a:r>
              <a:rPr lang="en-US" b="1" dirty="0" smtClean="0"/>
              <a:t>Form row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554741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502912969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 smtClean="0"/>
          </a:p>
        </p:txBody>
      </p:sp>
      <p:pic>
        <p:nvPicPr>
          <p:cNvPr id="2" name="Picture 1" descr="style - Notepa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00200"/>
            <a:ext cx="8305800" cy="4572000"/>
          </a:xfrm>
          <a:prstGeom prst="rect">
            <a:avLst/>
          </a:prstGeom>
        </p:spPr>
      </p:pic>
      <p:sp>
        <p:nvSpPr>
          <p:cNvPr id="5" name="Right Brace 4"/>
          <p:cNvSpPr/>
          <p:nvPr/>
        </p:nvSpPr>
        <p:spPr>
          <a:xfrm>
            <a:off x="3581400" y="2819400"/>
            <a:ext cx="1028700" cy="2057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96452" y="3620616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Main container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04633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667834105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9" name="Content Placeholder 8" descr="style - Notepad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10" name="Right Brace 9"/>
          <p:cNvSpPr/>
          <p:nvPr/>
        </p:nvSpPr>
        <p:spPr>
          <a:xfrm>
            <a:off x="5943600" y="2819400"/>
            <a:ext cx="1371600" cy="2209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461913" y="3687591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Header div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56914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536155267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3" name="Picture 2" descr="style - Notepa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1524000"/>
            <a:ext cx="7772400" cy="4572000"/>
          </a:xfrm>
          <a:prstGeom prst="rect">
            <a:avLst/>
          </a:prstGeom>
        </p:spPr>
      </p:pic>
      <p:sp>
        <p:nvSpPr>
          <p:cNvPr id="5" name="Right Brace 4"/>
          <p:cNvSpPr/>
          <p:nvPr/>
        </p:nvSpPr>
        <p:spPr>
          <a:xfrm>
            <a:off x="2362200" y="2438400"/>
            <a:ext cx="990600" cy="1600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05200" y="2971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Logo div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05404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900326814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2" name="Picture 1" descr="style - Notepa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371600"/>
            <a:ext cx="8534400" cy="4922675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4191000" y="1752600"/>
            <a:ext cx="1219200" cy="1295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410200" y="21336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Center content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7695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4053661281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" name="Picture 2" descr="style - Notepa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524000"/>
            <a:ext cx="8686800" cy="4594937"/>
          </a:xfrm>
          <a:prstGeom prst="rect">
            <a:avLst/>
          </a:prstGeom>
        </p:spPr>
      </p:pic>
      <p:sp>
        <p:nvSpPr>
          <p:cNvPr id="5" name="Right Brace 4"/>
          <p:cNvSpPr/>
          <p:nvPr/>
        </p:nvSpPr>
        <p:spPr>
          <a:xfrm>
            <a:off x="3810000" y="1905000"/>
            <a:ext cx="990600" cy="2667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953000" y="2971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Form heading</a:t>
            </a:r>
            <a:endParaRPr lang="en-US" b="1" dirty="0"/>
          </a:p>
        </p:txBody>
      </p:sp>
      <p:sp>
        <p:nvSpPr>
          <p:cNvPr id="12" name="Right Brace 11"/>
          <p:cNvSpPr/>
          <p:nvPr/>
        </p:nvSpPr>
        <p:spPr>
          <a:xfrm>
            <a:off x="2209800" y="4572000"/>
            <a:ext cx="152400" cy="1219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590800" y="5029200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Form row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48618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2" grpId="0" animBg="1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28163838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2" name="Picture 1" descr="style - Notepa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524000"/>
            <a:ext cx="8610600" cy="4366337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3429000" y="1828800"/>
            <a:ext cx="457200" cy="2057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91000" y="26670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Styling label</a:t>
            </a:r>
            <a:endParaRPr lang="en-US" b="1" dirty="0"/>
          </a:p>
        </p:txBody>
      </p:sp>
      <p:sp>
        <p:nvSpPr>
          <p:cNvPr id="11" name="Right Brace 10"/>
          <p:cNvSpPr/>
          <p:nvPr/>
        </p:nvSpPr>
        <p:spPr>
          <a:xfrm>
            <a:off x="1981200" y="3886200"/>
            <a:ext cx="762000" cy="1219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895600" y="42672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Styling input field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1789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252495038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3" name="Picture 2" descr="style - Notepa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524000"/>
            <a:ext cx="8382000" cy="4518737"/>
          </a:xfrm>
          <a:prstGeom prst="rect">
            <a:avLst/>
          </a:prstGeom>
        </p:spPr>
      </p:pic>
      <p:sp>
        <p:nvSpPr>
          <p:cNvPr id="5" name="Right Brace 4"/>
          <p:cNvSpPr/>
          <p:nvPr/>
        </p:nvSpPr>
        <p:spPr>
          <a:xfrm>
            <a:off x="2209800" y="2362200"/>
            <a:ext cx="1066800" cy="1066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81400" y="2667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Div</a:t>
            </a:r>
            <a:r>
              <a:rPr lang="en-US" b="1" dirty="0" smtClean="0"/>
              <a:t> adding space</a:t>
            </a:r>
            <a:endParaRPr lang="en-US" b="1" dirty="0"/>
          </a:p>
        </p:txBody>
      </p:sp>
      <p:sp>
        <p:nvSpPr>
          <p:cNvPr id="12" name="Right Brace 11"/>
          <p:cNvSpPr/>
          <p:nvPr/>
        </p:nvSpPr>
        <p:spPr>
          <a:xfrm>
            <a:off x="3886200" y="3429000"/>
            <a:ext cx="2057400" cy="2362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096000" y="43434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Footer div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96949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2" grpId="0" animBg="1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836942441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2" name="Picture 1" descr="index - Notepa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447800"/>
            <a:ext cx="8534400" cy="4442537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>
            <a:off x="3962400" y="3276600"/>
            <a:ext cx="685800" cy="3924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800600" y="29718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Container div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352800" y="3810000"/>
            <a:ext cx="12954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800600" y="366906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Header div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2743200" y="4267200"/>
            <a:ext cx="12192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810000" y="5105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Logo div</a:t>
            </a:r>
            <a:endParaRPr 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1219200" y="4800600"/>
            <a:ext cx="609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828800" y="46863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Header ends</a:t>
            </a:r>
            <a:endParaRPr lang="en-US" b="1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1219200" y="5105400"/>
            <a:ext cx="609600" cy="3693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676400" y="5474732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Container ends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74481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9" grpId="0"/>
      <p:bldP spid="23" grpId="0"/>
      <p:bldP spid="2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280247365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3" name="Picture 2" descr="Connection Home Page! - Google Chrom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00200"/>
            <a:ext cx="8077200" cy="451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394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768236951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2" name="Picture 1" descr="index - Notepa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371600"/>
            <a:ext cx="8763000" cy="4922675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4876800" y="2590800"/>
            <a:ext cx="7620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38800" y="23622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Center content starts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257800" y="3124200"/>
            <a:ext cx="685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096000" y="2895600"/>
            <a:ext cx="2362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Form container start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4267200" y="3581400"/>
            <a:ext cx="24765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858000" y="37338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Form heading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1295400" y="3733800"/>
            <a:ext cx="1219200" cy="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667000" y="3581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Form starts</a:t>
            </a:r>
            <a:endParaRPr lang="en-US" b="1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4267200" y="4114800"/>
            <a:ext cx="457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876800" y="39243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Row starts</a:t>
            </a:r>
            <a:endParaRPr lang="en-US" b="1" dirty="0"/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4267200" y="4419600"/>
            <a:ext cx="2133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456528" y="4234934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Label</a:t>
            </a:r>
            <a:endParaRPr lang="en-US" b="1" dirty="0"/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5505450" y="4800600"/>
            <a:ext cx="112395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858000" y="4604266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Input field</a:t>
            </a:r>
            <a:endParaRPr lang="en-US" b="1" dirty="0"/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1295400" y="4973598"/>
            <a:ext cx="609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040340" y="4782677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Row ends</a:t>
            </a:r>
            <a:endParaRPr lang="en-US" b="1" dirty="0"/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1295400" y="5334000"/>
            <a:ext cx="609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040340" y="5163677"/>
            <a:ext cx="222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Form container end</a:t>
            </a:r>
            <a:endParaRPr lang="en-US" b="1" dirty="0"/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1143000" y="5715000"/>
            <a:ext cx="762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040340" y="5533009"/>
            <a:ext cx="2226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Center content ends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95289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7" grpId="0"/>
      <p:bldP spid="21" grpId="0"/>
      <p:bldP spid="25" grpId="0"/>
      <p:bldP spid="29" grpId="0"/>
      <p:bldP spid="32" grpId="0"/>
      <p:bldP spid="35" grpId="0"/>
      <p:bldP spid="38" grpId="0"/>
      <p:bldP spid="4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149317688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2" name="Picture 1" descr="Connection Home Page! - Google Chrom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1447800"/>
            <a:ext cx="7543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316476723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8" name="Picture 7" descr="index - Notepa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295400"/>
            <a:ext cx="8229600" cy="4922675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>
            <a:off x="4724400" y="1905000"/>
            <a:ext cx="6858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562600" y="16764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Space is added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5410200" y="2362200"/>
            <a:ext cx="6858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48400" y="2133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Form container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3581400" y="2743200"/>
            <a:ext cx="28194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553200" y="30099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heading</a:t>
            </a:r>
            <a:endParaRPr lang="en-US" b="1" dirty="0"/>
          </a:p>
        </p:txBody>
      </p:sp>
      <p:sp>
        <p:nvSpPr>
          <p:cNvPr id="20" name="Right Brace 19"/>
          <p:cNvSpPr/>
          <p:nvPr/>
        </p:nvSpPr>
        <p:spPr>
          <a:xfrm>
            <a:off x="5410200" y="3276600"/>
            <a:ext cx="1143000" cy="1219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705600" y="35814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Form row</a:t>
            </a:r>
            <a:endParaRPr lang="en-US" b="1" dirty="0"/>
          </a:p>
        </p:txBody>
      </p:sp>
      <p:sp>
        <p:nvSpPr>
          <p:cNvPr id="22" name="Right Brace 21"/>
          <p:cNvSpPr/>
          <p:nvPr/>
        </p:nvSpPr>
        <p:spPr>
          <a:xfrm>
            <a:off x="5753100" y="4648200"/>
            <a:ext cx="1371600" cy="914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7239000" y="48768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Second row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69035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  <p:bldP spid="20" grpId="0" animBg="1"/>
      <p:bldP spid="21" grpId="0"/>
      <p:bldP spid="22" grpId="0" animBg="1"/>
      <p:bldP spid="2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498769027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3" name="Picture 2" descr="Connection Home Page! - Google Chrom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8588" y="1523999"/>
            <a:ext cx="7924800" cy="472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47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92115204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5" name="Picture 4" descr="index - Notepad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295400"/>
            <a:ext cx="8229600" cy="492267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5715000" y="4343400"/>
            <a:ext cx="10668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781800" y="39624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Footer div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46281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86596025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2" name="Picture 1" descr="Connection Home Page! - Google Chrom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1524000"/>
            <a:ext cx="80772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281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50127391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The process to design a page layout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d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iv tag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Coding a page using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divs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and CSS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826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Chapter 9,</a:t>
            </a:r>
            <a:r>
              <a:rPr lang="en-US" sz="3600" dirty="0" smtClean="0"/>
              <a:t> Beginning </a:t>
            </a:r>
            <a:r>
              <a:rPr lang="en-US" sz="3600" dirty="0"/>
              <a:t>HTML, XHTML,CSS, and JavaScript, by Jon </a:t>
            </a:r>
            <a:r>
              <a:rPr lang="en-US" sz="3600" dirty="0" err="1"/>
              <a:t>Duckett</a:t>
            </a:r>
            <a:r>
              <a:rPr lang="en-US" sz="3600" dirty="0"/>
              <a:t>, Wiley Publishing; 2009, ISBN: 978-0-470-54070-1.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 smtClean="0"/>
                <a:t>References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26601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2406</TotalTime>
  <Words>1531</Words>
  <Application>Microsoft Office PowerPoint</Application>
  <PresentationFormat>On-screen Show (4:3)</PresentationFormat>
  <Paragraphs>292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JavaScript</dc:title>
  <dc:creator>MyUserName</dc:creator>
  <cp:lastModifiedBy>Administrator</cp:lastModifiedBy>
  <cp:revision>497</cp:revision>
  <dcterms:created xsi:type="dcterms:W3CDTF">2013-12-11T04:17:36Z</dcterms:created>
  <dcterms:modified xsi:type="dcterms:W3CDTF">2014-06-30T11:15:16Z</dcterms:modified>
</cp:coreProperties>
</file>