
<file path=[Content_Types].xml><?xml version="1.0" encoding="utf-8"?>
<Types xmlns="http://schemas.openxmlformats.org/package/2006/content-types">
  <Override PartName="/ppt/diagrams/colors22.xml" ContentType="application/vnd.openxmlformats-officedocument.drawingml.diagramColors+xml"/>
  <Override PartName="/ppt/diagrams/data35.xml" ContentType="application/vnd.openxmlformats-officedocument.drawingml.diagramData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diagrams/quickStyle31.xml" ContentType="application/vnd.openxmlformats-officedocument.drawingml.diagramStyle+xml"/>
  <Override PartName="/ppt/diagrams/drawing32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quickStyle20.xml" ContentType="application/vnd.openxmlformats-officedocument.drawingml.diagramStyle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diagrams/drawing21.xml" ContentType="application/vnd.ms-office.drawingml.diagramDrawing+xml"/>
  <Override PartName="/ppt/diagrams/colors4.xml" ContentType="application/vnd.openxmlformats-officedocument.drawingml.diagramColors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ata21.xml" ContentType="application/vnd.openxmlformats-officedocument.drawingml.diagramData+xml"/>
  <Override PartName="/ppt/diagrams/quickStyle29.xml" ContentType="application/vnd.openxmlformats-officedocument.drawingml.diagramStyle+xml"/>
  <Override PartName="/ppt/diagrams/drawing19.xml" ContentType="application/vnd.ms-office.drawingml.diagramDrawing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25.xml" ContentType="application/vnd.openxmlformats-officedocument.drawingml.diagramLayout+xml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drawing33.xml" ContentType="application/vnd.ms-office.drawingml.diagramDrawing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layout32.xml" ContentType="application/vnd.openxmlformats-officedocument.drawingml.diagramLayout+xml"/>
  <Override PartName="/ppt/diagrams/colors35.xml" ContentType="application/vnd.openxmlformats-officedocument.drawingml.diagramColors+xml"/>
  <Override PartName="/ppt/diagrams/drawing22.xml" ContentType="application/vnd.ms-office.drawingml.diagramDrawing+xml"/>
  <Override PartName="/ppt/diagrams/drawing11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diagrams/colors3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drawing16.xml" ContentType="application/vnd.ms-office.drawingml.diagramDrawing+xml"/>
  <Override PartName="/ppt/diagrams/drawing34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diagrams/drawing23.xml" ContentType="application/vnd.ms-office.drawingml.diagramDrawing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diagrams/layout33.xml" ContentType="application/vnd.openxmlformats-officedocument.drawingml.diagramLayout+xml"/>
  <Override PartName="/ppt/diagrams/drawing12.xml" ContentType="application/vnd.ms-office.drawingml.diagramDrawing+xml"/>
  <Override PartName="/ppt/diagrams/drawing30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diagrams/colors32.xml" ContentType="application/vnd.openxmlformats-officedocument.drawingml.diagramColors+xml"/>
  <Override PartName="/ppt/diagrams/data34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ata30.xml" ContentType="application/vnd.openxmlformats-officedocument.drawingml.diagramData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diagrams/drawing17.xml" ContentType="application/vnd.ms-office.drawingml.diagramDrawing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quickStyle34.xml" ContentType="application/vnd.openxmlformats-officedocument.drawingml.diagramStyle+xml"/>
  <Override PartName="/ppt/diagrams/drawing35.xml" ContentType="application/vnd.ms-office.drawingml.diagramDrawing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layout34.xml" ContentType="application/vnd.openxmlformats-officedocument.drawingml.diagramLayout+xml"/>
  <Override PartName="/ppt/diagrams/drawing24.xml" ContentType="application/vnd.ms-office.drawingml.diagramDrawing+xml"/>
  <Override PartName="/ppt/diagrams/drawing13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6.xml" ContentType="application/vnd.ms-office.drawingml.diagramDrawing+xml"/>
  <Override PartName="/ppt/diagrams/drawing31.xml" ContentType="application/vnd.ms-office.drawingml.diagramDrawing+xml"/>
  <Override PartName="/ppt/diagrams/drawing20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diagrams/colors33.xml" ContentType="application/vnd.openxmlformats-officedocument.drawingml.diagramColors+xml"/>
  <Override PartName="/ppt/slides/slide29.xml" ContentType="application/vnd.openxmlformats-officedocument.presentationml.slide+xml"/>
  <Override PartName="/ppt/diagrams/data17.xml" ContentType="application/vnd.openxmlformats-officedocument.drawingml.diagramData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diagrams/quickStyle35.xml" ContentType="application/vnd.openxmlformats-officedocument.drawingml.diagram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layout35.xml" ContentType="application/vnd.openxmlformats-officedocument.drawingml.diagramLayout+xml"/>
  <Override PartName="/ppt/diagrams/drawing14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diagrams/colors34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355" r:id="rId3"/>
    <p:sldId id="304" r:id="rId4"/>
    <p:sldId id="356" r:id="rId5"/>
    <p:sldId id="357" r:id="rId6"/>
    <p:sldId id="358" r:id="rId7"/>
    <p:sldId id="333" r:id="rId8"/>
    <p:sldId id="360" r:id="rId9"/>
    <p:sldId id="359" r:id="rId10"/>
    <p:sldId id="361" r:id="rId11"/>
    <p:sldId id="362" r:id="rId12"/>
    <p:sldId id="363" r:id="rId13"/>
    <p:sldId id="364" r:id="rId14"/>
    <p:sldId id="365" r:id="rId15"/>
    <p:sldId id="375" r:id="rId16"/>
    <p:sldId id="366" r:id="rId17"/>
    <p:sldId id="367" r:id="rId18"/>
    <p:sldId id="368" r:id="rId19"/>
    <p:sldId id="369" r:id="rId20"/>
    <p:sldId id="370" r:id="rId21"/>
    <p:sldId id="371" r:id="rId22"/>
    <p:sldId id="372" r:id="rId23"/>
    <p:sldId id="373" r:id="rId24"/>
    <p:sldId id="338" r:id="rId25"/>
    <p:sldId id="341" r:id="rId26"/>
    <p:sldId id="374" r:id="rId27"/>
    <p:sldId id="376" r:id="rId28"/>
    <p:sldId id="343" r:id="rId29"/>
    <p:sldId id="377" r:id="rId30"/>
    <p:sldId id="378" r:id="rId31"/>
    <p:sldId id="350" r:id="rId32"/>
    <p:sldId id="379" r:id="rId33"/>
    <p:sldId id="352" r:id="rId34"/>
    <p:sldId id="380" r:id="rId35"/>
    <p:sldId id="381" r:id="rId36"/>
    <p:sldId id="382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691" y="36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F931CF-470F-49A5-B9D4-47349BCC41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FD3A561-BE68-4CCD-ACB1-DC82277685B6}">
      <dgm:prSet/>
      <dgm:spPr/>
      <dgm:t>
        <a:bodyPr/>
        <a:lstStyle/>
        <a:p>
          <a:pPr rtl="0"/>
          <a:r>
            <a:rPr lang="en-US" b="1" smtClean="0"/>
            <a:t>CSS properties</a:t>
          </a:r>
          <a:endParaRPr lang="en-US"/>
        </a:p>
      </dgm:t>
    </dgm:pt>
    <dgm:pt modelId="{27A2B6BD-55B3-419E-B738-F3DB75D36368}" type="parTrans" cxnId="{3002E0AB-2131-440F-AAC0-2CED2680F749}">
      <dgm:prSet/>
      <dgm:spPr/>
      <dgm:t>
        <a:bodyPr/>
        <a:lstStyle/>
        <a:p>
          <a:endParaRPr lang="en-US"/>
        </a:p>
      </dgm:t>
    </dgm:pt>
    <dgm:pt modelId="{34BCFE59-57D0-4C5E-AF6E-B698D6AE2AFF}" type="sibTrans" cxnId="{3002E0AB-2131-440F-AAC0-2CED2680F749}">
      <dgm:prSet/>
      <dgm:spPr/>
      <dgm:t>
        <a:bodyPr/>
        <a:lstStyle/>
        <a:p>
          <a:endParaRPr lang="en-US"/>
        </a:p>
      </dgm:t>
    </dgm:pt>
    <dgm:pt modelId="{F132620C-0ACF-4C63-A9B8-F23DABD85B5F}" type="pres">
      <dgm:prSet presAssocID="{77F931CF-470F-49A5-B9D4-47349BCC419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31FA19-AD1A-4F39-A14A-35215D1D842C}" type="pres">
      <dgm:prSet presAssocID="{EFD3A561-BE68-4CCD-ACB1-DC82277685B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584F404-456E-495B-B2F0-DE1570793C32}" type="presOf" srcId="{EFD3A561-BE68-4CCD-ACB1-DC82277685B6}" destId="{D531FA19-AD1A-4F39-A14A-35215D1D842C}" srcOrd="0" destOrd="0" presId="urn:microsoft.com/office/officeart/2005/8/layout/vList2"/>
    <dgm:cxn modelId="{3002E0AB-2131-440F-AAC0-2CED2680F749}" srcId="{77F931CF-470F-49A5-B9D4-47349BCC4191}" destId="{EFD3A561-BE68-4CCD-ACB1-DC82277685B6}" srcOrd="0" destOrd="0" parTransId="{27A2B6BD-55B3-419E-B738-F3DB75D36368}" sibTransId="{34BCFE59-57D0-4C5E-AF6E-B698D6AE2AFF}"/>
    <dgm:cxn modelId="{A12E6714-532E-4E04-A436-524EF76110C8}" type="presOf" srcId="{77F931CF-470F-49A5-B9D4-47349BCC4191}" destId="{F132620C-0ACF-4C63-A9B8-F23DABD85B5F}" srcOrd="0" destOrd="0" presId="urn:microsoft.com/office/officeart/2005/8/layout/vList2"/>
    <dgm:cxn modelId="{752B9C21-0B96-4055-8858-DC693EF4E8B8}" type="presParOf" srcId="{F132620C-0ACF-4C63-A9B8-F23DABD85B5F}" destId="{D531FA19-AD1A-4F39-A14A-35215D1D842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73CADC-1B48-4BE7-A453-E6B6A4FE351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DA05F0-8146-4161-9D92-6EBE5A5C6827}">
      <dgm:prSet/>
      <dgm:spPr/>
      <dgm:t>
        <a:bodyPr/>
        <a:lstStyle/>
        <a:p>
          <a:pPr rtl="0"/>
          <a:r>
            <a:rPr lang="en-US" dirty="0" smtClean="0"/>
            <a:t>Summary of the previous lecture</a:t>
          </a:r>
          <a:endParaRPr lang="en-US" dirty="0"/>
        </a:p>
      </dgm:t>
    </dgm:pt>
    <dgm:pt modelId="{C3E3BC24-E685-4B42-97C1-FC0240047B26}" type="parTrans" cxnId="{D638263C-4910-4946-ADD6-209BEA307692}">
      <dgm:prSet/>
      <dgm:spPr/>
      <dgm:t>
        <a:bodyPr/>
        <a:lstStyle/>
        <a:p>
          <a:endParaRPr lang="en-US"/>
        </a:p>
      </dgm:t>
    </dgm:pt>
    <dgm:pt modelId="{5B0FC3F8-724B-4F13-AC0E-9CCA344E90C6}" type="sibTrans" cxnId="{D638263C-4910-4946-ADD6-209BEA307692}">
      <dgm:prSet/>
      <dgm:spPr/>
      <dgm:t>
        <a:bodyPr/>
        <a:lstStyle/>
        <a:p>
          <a:endParaRPr lang="en-US"/>
        </a:p>
      </dgm:t>
    </dgm:pt>
    <dgm:pt modelId="{FC49E893-499E-4DD3-95D7-870F7075EFD4}" type="pres">
      <dgm:prSet presAssocID="{9B73CADC-1B48-4BE7-A453-E6B6A4FE351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298E5E1-C8D1-4523-B870-6ED2C163FFD7}" type="pres">
      <dgm:prSet presAssocID="{D9DA05F0-8146-4161-9D92-6EBE5A5C682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F65EDF-BE7C-4E73-B73D-AA7843F1108F}" type="presOf" srcId="{D9DA05F0-8146-4161-9D92-6EBE5A5C6827}" destId="{2298E5E1-C8D1-4523-B870-6ED2C163FFD7}" srcOrd="0" destOrd="0" presId="urn:microsoft.com/office/officeart/2005/8/layout/vList2"/>
    <dgm:cxn modelId="{7CB318D7-A204-4F63-87EF-03ED2C64EF16}" type="presOf" srcId="{9B73CADC-1B48-4BE7-A453-E6B6A4FE351C}" destId="{FC49E893-499E-4DD3-95D7-870F7075EFD4}" srcOrd="0" destOrd="0" presId="urn:microsoft.com/office/officeart/2005/8/layout/vList2"/>
    <dgm:cxn modelId="{D638263C-4910-4946-ADD6-209BEA307692}" srcId="{9B73CADC-1B48-4BE7-A453-E6B6A4FE351C}" destId="{D9DA05F0-8146-4161-9D92-6EBE5A5C6827}" srcOrd="0" destOrd="0" parTransId="{C3E3BC24-E685-4B42-97C1-FC0240047B26}" sibTransId="{5B0FC3F8-724B-4F13-AC0E-9CCA344E90C6}"/>
    <dgm:cxn modelId="{D503AADF-03BB-4DD9-BF0C-87C6A3B3BD91}" type="presParOf" srcId="{FC49E893-499E-4DD3-95D7-870F7075EFD4}" destId="{2298E5E1-C8D1-4523-B870-6ED2C163FFD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7F24CE-FA76-496A-B1EF-988E19FE7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1983C4A-029D-4586-B526-13839B4867BC}">
      <dgm:prSet/>
      <dgm:spPr/>
      <dgm:t>
        <a:bodyPr/>
        <a:lstStyle/>
        <a:p>
          <a:pPr rtl="0"/>
          <a:r>
            <a:rPr lang="en-US" b="1" smtClean="0"/>
            <a:t>Outline</a:t>
          </a:r>
          <a:endParaRPr lang="en-US"/>
        </a:p>
      </dgm:t>
    </dgm:pt>
    <dgm:pt modelId="{CAA2A453-0293-4A38-8225-392354772F7E}" type="parTrans" cxnId="{C8EA774B-6EEE-446B-AEA6-208A1E4CC57A}">
      <dgm:prSet/>
      <dgm:spPr/>
      <dgm:t>
        <a:bodyPr/>
        <a:lstStyle/>
        <a:p>
          <a:endParaRPr lang="en-US"/>
        </a:p>
      </dgm:t>
    </dgm:pt>
    <dgm:pt modelId="{B9A1FFD1-39CF-4F4E-B925-0FADB7C598E6}" type="sibTrans" cxnId="{C8EA774B-6EEE-446B-AEA6-208A1E4CC57A}">
      <dgm:prSet/>
      <dgm:spPr/>
      <dgm:t>
        <a:bodyPr/>
        <a:lstStyle/>
        <a:p>
          <a:endParaRPr lang="en-US"/>
        </a:p>
      </dgm:t>
    </dgm:pt>
    <dgm:pt modelId="{9978874D-CB28-4CBC-B31C-1EA7E8431B86}" type="pres">
      <dgm:prSet presAssocID="{0C7F24CE-FA76-496A-B1EF-988E19FE7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E08F461-DE06-4EDF-867D-82886F3CB917}" type="pres">
      <dgm:prSet presAssocID="{F1983C4A-029D-4586-B526-13839B4867B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8EA774B-6EEE-446B-AEA6-208A1E4CC57A}" srcId="{0C7F24CE-FA76-496A-B1EF-988E19FE7AC5}" destId="{F1983C4A-029D-4586-B526-13839B4867BC}" srcOrd="0" destOrd="0" parTransId="{CAA2A453-0293-4A38-8225-392354772F7E}" sibTransId="{B9A1FFD1-39CF-4F4E-B925-0FADB7C598E6}"/>
    <dgm:cxn modelId="{A46BAC77-CF48-4727-9769-53794526622A}" type="presOf" srcId="{F1983C4A-029D-4586-B526-13839B4867BC}" destId="{6E08F461-DE06-4EDF-867D-82886F3CB917}" srcOrd="0" destOrd="0" presId="urn:microsoft.com/office/officeart/2005/8/layout/vList2"/>
    <dgm:cxn modelId="{1D0777A6-6A61-420B-8472-B5B29A06AF54}" type="presOf" srcId="{0C7F24CE-FA76-496A-B1EF-988E19FE7AC5}" destId="{9978874D-CB28-4CBC-B31C-1EA7E8431B86}" srcOrd="0" destOrd="0" presId="urn:microsoft.com/office/officeart/2005/8/layout/vList2"/>
    <dgm:cxn modelId="{F21EA827-3FC7-4DA2-B5CE-A56056529AAA}" type="presParOf" srcId="{9978874D-CB28-4CBC-B31C-1EA7E8431B86}" destId="{6E08F461-DE06-4EDF-867D-82886F3CB91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B95CBD-A730-481F-AD91-61BFF8F3AD7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728125B-E2CF-4F6E-A028-E84444CD9056}">
      <dgm:prSet/>
      <dgm:spPr/>
      <dgm:t>
        <a:bodyPr/>
        <a:lstStyle/>
        <a:p>
          <a:pPr rtl="0"/>
          <a:r>
            <a:rPr lang="en-US" b="1" dirty="0" smtClean="0"/>
            <a:t>1. CSS properties</a:t>
          </a:r>
          <a:endParaRPr lang="en-US" dirty="0"/>
        </a:p>
      </dgm:t>
    </dgm:pt>
    <dgm:pt modelId="{2AA72496-4FD0-4F95-BC5F-118B3B36771F}" type="parTrans" cxnId="{9AA97D5C-E080-40B0-8FB0-1BE5E01B2EF9}">
      <dgm:prSet/>
      <dgm:spPr/>
      <dgm:t>
        <a:bodyPr/>
        <a:lstStyle/>
        <a:p>
          <a:endParaRPr lang="en-US"/>
        </a:p>
      </dgm:t>
    </dgm:pt>
    <dgm:pt modelId="{58FB89FA-F610-4C5A-BD79-9C4535246D9C}" type="sibTrans" cxnId="{9AA97D5C-E080-40B0-8FB0-1BE5E01B2EF9}">
      <dgm:prSet/>
      <dgm:spPr/>
      <dgm:t>
        <a:bodyPr/>
        <a:lstStyle/>
        <a:p>
          <a:endParaRPr lang="en-US"/>
        </a:p>
      </dgm:t>
    </dgm:pt>
    <dgm:pt modelId="{060E133F-72D8-4CC6-8F7F-75CFF64A81CE}" type="pres">
      <dgm:prSet presAssocID="{92B95CBD-A730-481F-AD91-61BFF8F3AD7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B62395-2E48-4B10-B79C-FA219043040E}" type="pres">
      <dgm:prSet presAssocID="{3728125B-E2CF-4F6E-A028-E84444CD905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04F680-D1AD-4E19-A0D7-7B0BB50AE033}" type="presOf" srcId="{3728125B-E2CF-4F6E-A028-E84444CD9056}" destId="{5BB62395-2E48-4B10-B79C-FA219043040E}" srcOrd="0" destOrd="0" presId="urn:microsoft.com/office/officeart/2005/8/layout/vList2"/>
    <dgm:cxn modelId="{AB5B4D08-B57F-46F2-9225-B9D15C76BFCC}" type="presOf" srcId="{92B95CBD-A730-481F-AD91-61BFF8F3AD71}" destId="{060E133F-72D8-4CC6-8F7F-75CFF64A81CE}" srcOrd="0" destOrd="0" presId="urn:microsoft.com/office/officeart/2005/8/layout/vList2"/>
    <dgm:cxn modelId="{9AA97D5C-E080-40B0-8FB0-1BE5E01B2EF9}" srcId="{92B95CBD-A730-481F-AD91-61BFF8F3AD71}" destId="{3728125B-E2CF-4F6E-A028-E84444CD9056}" srcOrd="0" destOrd="0" parTransId="{2AA72496-4FD0-4F95-BC5F-118B3B36771F}" sibTransId="{58FB89FA-F610-4C5A-BD79-9C4535246D9C}"/>
    <dgm:cxn modelId="{FFAEEC35-C986-41DB-9F7C-8B6AFE77A627}" type="presParOf" srcId="{060E133F-72D8-4CC6-8F7F-75CFF64A81CE}" destId="{5BB62395-2E48-4B10-B79C-FA219043040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1. CSS properties…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CF1AB577-4FD2-4B72-A55B-73028D84C844}" type="presOf" srcId="{9D1066A6-9613-4C47-92C6-E634FF72D8C6}" destId="{D33F7390-E910-4F16-9441-8B0EEDCE01DF}" srcOrd="0" destOrd="0" presId="urn:microsoft.com/office/officeart/2005/8/layout/vList2"/>
    <dgm:cxn modelId="{63026EAA-4A84-441B-9D39-5F20F12F4915}" type="presOf" srcId="{B2D7A41D-1913-419B-9AE1-AB78E161778A}" destId="{5E309C63-05B5-474A-A4A1-01C25F59D5A2}" srcOrd="0" destOrd="0" presId="urn:microsoft.com/office/officeart/2005/8/layout/vList2"/>
    <dgm:cxn modelId="{BD1CB36C-7011-47C0-B94A-DE91B8A454FD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1. CSS properties…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993347E8-5C53-492E-B50A-6024E56C70D5}" type="presOf" srcId="{9D1066A6-9613-4C47-92C6-E634FF72D8C6}" destId="{D33F7390-E910-4F16-9441-8B0EEDCE01DF}" srcOrd="0" destOrd="0" presId="urn:microsoft.com/office/officeart/2005/8/layout/vList2"/>
    <dgm:cxn modelId="{46CB74CB-BF25-432F-8306-C298D1C1517A}" type="presOf" srcId="{B2D7A41D-1913-419B-9AE1-AB78E161778A}" destId="{5E309C63-05B5-474A-A4A1-01C25F59D5A2}" srcOrd="0" destOrd="0" presId="urn:microsoft.com/office/officeart/2005/8/layout/vList2"/>
    <dgm:cxn modelId="{D207EC9C-FCA1-4621-AC0E-ECB8544CAD66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5068643-E94C-4AE8-8B5F-38033E079AC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731FA0-CED7-4154-82F5-3281BED52FBE}">
      <dgm:prSet/>
      <dgm:spPr/>
      <dgm:t>
        <a:bodyPr/>
        <a:lstStyle/>
        <a:p>
          <a:pPr rtl="0"/>
          <a:r>
            <a:rPr lang="en-US" b="1" dirty="0" smtClean="0"/>
            <a:t>2. Font properties</a:t>
          </a:r>
          <a:endParaRPr lang="en-US" dirty="0"/>
        </a:p>
      </dgm:t>
    </dgm:pt>
    <dgm:pt modelId="{E57E4631-B952-4682-B318-4F84E74D0A69}" type="parTrans" cxnId="{5F60716C-052D-4EE1-A1D5-3D7939C22F16}">
      <dgm:prSet/>
      <dgm:spPr/>
      <dgm:t>
        <a:bodyPr/>
        <a:lstStyle/>
        <a:p>
          <a:endParaRPr lang="en-US"/>
        </a:p>
      </dgm:t>
    </dgm:pt>
    <dgm:pt modelId="{D5AF3D37-3922-4F8D-91DD-D7B0D82B5CF4}" type="sibTrans" cxnId="{5F60716C-052D-4EE1-A1D5-3D7939C22F16}">
      <dgm:prSet/>
      <dgm:spPr/>
      <dgm:t>
        <a:bodyPr/>
        <a:lstStyle/>
        <a:p>
          <a:endParaRPr lang="en-US"/>
        </a:p>
      </dgm:t>
    </dgm:pt>
    <dgm:pt modelId="{47D3E566-1173-497B-AC43-4B1C2246B174}" type="pres">
      <dgm:prSet presAssocID="{85068643-E94C-4AE8-8B5F-38033E079AC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3DF76B-961C-43A5-B4BA-09F2BC7E6698}" type="pres">
      <dgm:prSet presAssocID="{F9731FA0-CED7-4154-82F5-3281BED52FB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60716C-052D-4EE1-A1D5-3D7939C22F16}" srcId="{85068643-E94C-4AE8-8B5F-38033E079AC1}" destId="{F9731FA0-CED7-4154-82F5-3281BED52FBE}" srcOrd="0" destOrd="0" parTransId="{E57E4631-B952-4682-B318-4F84E74D0A69}" sibTransId="{D5AF3D37-3922-4F8D-91DD-D7B0D82B5CF4}"/>
    <dgm:cxn modelId="{6EB59BE8-31AC-4885-8630-18E6AFCEF8AA}" type="presOf" srcId="{F9731FA0-CED7-4154-82F5-3281BED52FBE}" destId="{6F3DF76B-961C-43A5-B4BA-09F2BC7E6698}" srcOrd="0" destOrd="0" presId="urn:microsoft.com/office/officeart/2005/8/layout/vList2"/>
    <dgm:cxn modelId="{CE4A6CFD-169F-4498-B536-90DAD15D2E4A}" type="presOf" srcId="{85068643-E94C-4AE8-8B5F-38033E079AC1}" destId="{47D3E566-1173-497B-AC43-4B1C2246B174}" srcOrd="0" destOrd="0" presId="urn:microsoft.com/office/officeart/2005/8/layout/vList2"/>
    <dgm:cxn modelId="{9F28991D-689B-4096-ADEB-ABAE7AD79833}" type="presParOf" srcId="{47D3E566-1173-497B-AC43-4B1C2246B174}" destId="{6F3DF76B-961C-43A5-B4BA-09F2BC7E669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5068643-E94C-4AE8-8B5F-38033E079AC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731FA0-CED7-4154-82F5-3281BED52FBE}">
      <dgm:prSet/>
      <dgm:spPr/>
      <dgm:t>
        <a:bodyPr/>
        <a:lstStyle/>
        <a:p>
          <a:pPr rtl="0"/>
          <a:r>
            <a:rPr lang="en-US" b="1" dirty="0" smtClean="0"/>
            <a:t>2. Font properties…</a:t>
          </a:r>
          <a:endParaRPr lang="en-US" dirty="0"/>
        </a:p>
      </dgm:t>
    </dgm:pt>
    <dgm:pt modelId="{E57E4631-B952-4682-B318-4F84E74D0A69}" type="parTrans" cxnId="{5F60716C-052D-4EE1-A1D5-3D7939C22F16}">
      <dgm:prSet/>
      <dgm:spPr/>
      <dgm:t>
        <a:bodyPr/>
        <a:lstStyle/>
        <a:p>
          <a:endParaRPr lang="en-US"/>
        </a:p>
      </dgm:t>
    </dgm:pt>
    <dgm:pt modelId="{D5AF3D37-3922-4F8D-91DD-D7B0D82B5CF4}" type="sibTrans" cxnId="{5F60716C-052D-4EE1-A1D5-3D7939C22F16}">
      <dgm:prSet/>
      <dgm:spPr/>
      <dgm:t>
        <a:bodyPr/>
        <a:lstStyle/>
        <a:p>
          <a:endParaRPr lang="en-US"/>
        </a:p>
      </dgm:t>
    </dgm:pt>
    <dgm:pt modelId="{47D3E566-1173-497B-AC43-4B1C2246B174}" type="pres">
      <dgm:prSet presAssocID="{85068643-E94C-4AE8-8B5F-38033E079AC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3DF76B-961C-43A5-B4BA-09F2BC7E6698}" type="pres">
      <dgm:prSet presAssocID="{F9731FA0-CED7-4154-82F5-3281BED52FB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60716C-052D-4EE1-A1D5-3D7939C22F16}" srcId="{85068643-E94C-4AE8-8B5F-38033E079AC1}" destId="{F9731FA0-CED7-4154-82F5-3281BED52FBE}" srcOrd="0" destOrd="0" parTransId="{E57E4631-B952-4682-B318-4F84E74D0A69}" sibTransId="{D5AF3D37-3922-4F8D-91DD-D7B0D82B5CF4}"/>
    <dgm:cxn modelId="{69533CD9-960C-40E2-945C-97DBFF51C8CF}" type="presOf" srcId="{F9731FA0-CED7-4154-82F5-3281BED52FBE}" destId="{6F3DF76B-961C-43A5-B4BA-09F2BC7E6698}" srcOrd="0" destOrd="0" presId="urn:microsoft.com/office/officeart/2005/8/layout/vList2"/>
    <dgm:cxn modelId="{83461832-2FF3-4F11-932F-ACD98353A0CD}" type="presOf" srcId="{85068643-E94C-4AE8-8B5F-38033E079AC1}" destId="{47D3E566-1173-497B-AC43-4B1C2246B174}" srcOrd="0" destOrd="0" presId="urn:microsoft.com/office/officeart/2005/8/layout/vList2"/>
    <dgm:cxn modelId="{17C404E4-4B80-4C0E-B8BE-DCC55240EBC5}" type="presParOf" srcId="{47D3E566-1173-497B-AC43-4B1C2246B174}" destId="{6F3DF76B-961C-43A5-B4BA-09F2BC7E669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5068643-E94C-4AE8-8B5F-38033E079AC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731FA0-CED7-4154-82F5-3281BED52FBE}">
      <dgm:prSet/>
      <dgm:spPr/>
      <dgm:t>
        <a:bodyPr/>
        <a:lstStyle/>
        <a:p>
          <a:pPr rtl="0"/>
          <a:r>
            <a:rPr lang="en-US" b="1" dirty="0" smtClean="0"/>
            <a:t>2. Font properties…</a:t>
          </a:r>
          <a:endParaRPr lang="en-US" dirty="0"/>
        </a:p>
      </dgm:t>
    </dgm:pt>
    <dgm:pt modelId="{E57E4631-B952-4682-B318-4F84E74D0A69}" type="parTrans" cxnId="{5F60716C-052D-4EE1-A1D5-3D7939C22F16}">
      <dgm:prSet/>
      <dgm:spPr/>
      <dgm:t>
        <a:bodyPr/>
        <a:lstStyle/>
        <a:p>
          <a:endParaRPr lang="en-US"/>
        </a:p>
      </dgm:t>
    </dgm:pt>
    <dgm:pt modelId="{D5AF3D37-3922-4F8D-91DD-D7B0D82B5CF4}" type="sibTrans" cxnId="{5F60716C-052D-4EE1-A1D5-3D7939C22F16}">
      <dgm:prSet/>
      <dgm:spPr/>
      <dgm:t>
        <a:bodyPr/>
        <a:lstStyle/>
        <a:p>
          <a:endParaRPr lang="en-US"/>
        </a:p>
      </dgm:t>
    </dgm:pt>
    <dgm:pt modelId="{47D3E566-1173-497B-AC43-4B1C2246B174}" type="pres">
      <dgm:prSet presAssocID="{85068643-E94C-4AE8-8B5F-38033E079AC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3DF76B-961C-43A5-B4BA-09F2BC7E6698}" type="pres">
      <dgm:prSet presAssocID="{F9731FA0-CED7-4154-82F5-3281BED52FB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60716C-052D-4EE1-A1D5-3D7939C22F16}" srcId="{85068643-E94C-4AE8-8B5F-38033E079AC1}" destId="{F9731FA0-CED7-4154-82F5-3281BED52FBE}" srcOrd="0" destOrd="0" parTransId="{E57E4631-B952-4682-B318-4F84E74D0A69}" sibTransId="{D5AF3D37-3922-4F8D-91DD-D7B0D82B5CF4}"/>
    <dgm:cxn modelId="{6CC2A457-B389-4471-94D0-AF4B77E676E6}" type="presOf" srcId="{85068643-E94C-4AE8-8B5F-38033E079AC1}" destId="{47D3E566-1173-497B-AC43-4B1C2246B174}" srcOrd="0" destOrd="0" presId="urn:microsoft.com/office/officeart/2005/8/layout/vList2"/>
    <dgm:cxn modelId="{430445B7-A0C3-4DD2-919E-F006102DF224}" type="presOf" srcId="{F9731FA0-CED7-4154-82F5-3281BED52FBE}" destId="{6F3DF76B-961C-43A5-B4BA-09F2BC7E6698}" srcOrd="0" destOrd="0" presId="urn:microsoft.com/office/officeart/2005/8/layout/vList2"/>
    <dgm:cxn modelId="{6CB3F6B7-415A-425A-9E5F-289160F93787}" type="presParOf" srcId="{47D3E566-1173-497B-AC43-4B1C2246B174}" destId="{6F3DF76B-961C-43A5-B4BA-09F2BC7E669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5068643-E94C-4AE8-8B5F-38033E079AC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731FA0-CED7-4154-82F5-3281BED52FBE}">
      <dgm:prSet/>
      <dgm:spPr/>
      <dgm:t>
        <a:bodyPr/>
        <a:lstStyle/>
        <a:p>
          <a:pPr rtl="0"/>
          <a:r>
            <a:rPr lang="en-US" b="1" dirty="0" smtClean="0"/>
            <a:t>2. Font properties…</a:t>
          </a:r>
          <a:endParaRPr lang="en-US" dirty="0"/>
        </a:p>
      </dgm:t>
    </dgm:pt>
    <dgm:pt modelId="{E57E4631-B952-4682-B318-4F84E74D0A69}" type="parTrans" cxnId="{5F60716C-052D-4EE1-A1D5-3D7939C22F16}">
      <dgm:prSet/>
      <dgm:spPr/>
      <dgm:t>
        <a:bodyPr/>
        <a:lstStyle/>
        <a:p>
          <a:endParaRPr lang="en-US"/>
        </a:p>
      </dgm:t>
    </dgm:pt>
    <dgm:pt modelId="{D5AF3D37-3922-4F8D-91DD-D7B0D82B5CF4}" type="sibTrans" cxnId="{5F60716C-052D-4EE1-A1D5-3D7939C22F16}">
      <dgm:prSet/>
      <dgm:spPr/>
      <dgm:t>
        <a:bodyPr/>
        <a:lstStyle/>
        <a:p>
          <a:endParaRPr lang="en-US"/>
        </a:p>
      </dgm:t>
    </dgm:pt>
    <dgm:pt modelId="{47D3E566-1173-497B-AC43-4B1C2246B174}" type="pres">
      <dgm:prSet presAssocID="{85068643-E94C-4AE8-8B5F-38033E079AC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3DF76B-961C-43A5-B4BA-09F2BC7E6698}" type="pres">
      <dgm:prSet presAssocID="{F9731FA0-CED7-4154-82F5-3281BED52FB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60716C-052D-4EE1-A1D5-3D7939C22F16}" srcId="{85068643-E94C-4AE8-8B5F-38033E079AC1}" destId="{F9731FA0-CED7-4154-82F5-3281BED52FBE}" srcOrd="0" destOrd="0" parTransId="{E57E4631-B952-4682-B318-4F84E74D0A69}" sibTransId="{D5AF3D37-3922-4F8D-91DD-D7B0D82B5CF4}"/>
    <dgm:cxn modelId="{7F826C77-E57D-405A-95BD-F2C7E8050580}" type="presOf" srcId="{85068643-E94C-4AE8-8B5F-38033E079AC1}" destId="{47D3E566-1173-497B-AC43-4B1C2246B174}" srcOrd="0" destOrd="0" presId="urn:microsoft.com/office/officeart/2005/8/layout/vList2"/>
    <dgm:cxn modelId="{39D42F32-8819-488A-8247-105FE4711C41}" type="presOf" srcId="{F9731FA0-CED7-4154-82F5-3281BED52FBE}" destId="{6F3DF76B-961C-43A5-B4BA-09F2BC7E6698}" srcOrd="0" destOrd="0" presId="urn:microsoft.com/office/officeart/2005/8/layout/vList2"/>
    <dgm:cxn modelId="{D4C84E51-7B2A-49BD-A0B9-3BDED235887B}" type="presParOf" srcId="{47D3E566-1173-497B-AC43-4B1C2246B174}" destId="{6F3DF76B-961C-43A5-B4BA-09F2BC7E669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5068643-E94C-4AE8-8B5F-38033E079AC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731FA0-CED7-4154-82F5-3281BED52FBE}">
      <dgm:prSet/>
      <dgm:spPr/>
      <dgm:t>
        <a:bodyPr/>
        <a:lstStyle/>
        <a:p>
          <a:pPr rtl="0"/>
          <a:r>
            <a:rPr lang="en-US" b="1" dirty="0" smtClean="0"/>
            <a:t>2. Font properties…</a:t>
          </a:r>
          <a:endParaRPr lang="en-US" dirty="0"/>
        </a:p>
      </dgm:t>
    </dgm:pt>
    <dgm:pt modelId="{E57E4631-B952-4682-B318-4F84E74D0A69}" type="parTrans" cxnId="{5F60716C-052D-4EE1-A1D5-3D7939C22F16}">
      <dgm:prSet/>
      <dgm:spPr/>
      <dgm:t>
        <a:bodyPr/>
        <a:lstStyle/>
        <a:p>
          <a:endParaRPr lang="en-US"/>
        </a:p>
      </dgm:t>
    </dgm:pt>
    <dgm:pt modelId="{D5AF3D37-3922-4F8D-91DD-D7B0D82B5CF4}" type="sibTrans" cxnId="{5F60716C-052D-4EE1-A1D5-3D7939C22F16}">
      <dgm:prSet/>
      <dgm:spPr/>
      <dgm:t>
        <a:bodyPr/>
        <a:lstStyle/>
        <a:p>
          <a:endParaRPr lang="en-US"/>
        </a:p>
      </dgm:t>
    </dgm:pt>
    <dgm:pt modelId="{47D3E566-1173-497B-AC43-4B1C2246B174}" type="pres">
      <dgm:prSet presAssocID="{85068643-E94C-4AE8-8B5F-38033E079AC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3DF76B-961C-43A5-B4BA-09F2BC7E6698}" type="pres">
      <dgm:prSet presAssocID="{F9731FA0-CED7-4154-82F5-3281BED52FB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60716C-052D-4EE1-A1D5-3D7939C22F16}" srcId="{85068643-E94C-4AE8-8B5F-38033E079AC1}" destId="{F9731FA0-CED7-4154-82F5-3281BED52FBE}" srcOrd="0" destOrd="0" parTransId="{E57E4631-B952-4682-B318-4F84E74D0A69}" sibTransId="{D5AF3D37-3922-4F8D-91DD-D7B0D82B5CF4}"/>
    <dgm:cxn modelId="{3776535E-719D-47C7-9BFC-C50D7CBC8745}" type="presOf" srcId="{F9731FA0-CED7-4154-82F5-3281BED52FBE}" destId="{6F3DF76B-961C-43A5-B4BA-09F2BC7E6698}" srcOrd="0" destOrd="0" presId="urn:microsoft.com/office/officeart/2005/8/layout/vList2"/>
    <dgm:cxn modelId="{890EE7AA-4D7C-4CCF-82D3-EB99D9C16526}" type="presOf" srcId="{85068643-E94C-4AE8-8B5F-38033E079AC1}" destId="{47D3E566-1173-497B-AC43-4B1C2246B174}" srcOrd="0" destOrd="0" presId="urn:microsoft.com/office/officeart/2005/8/layout/vList2"/>
    <dgm:cxn modelId="{310CBEFC-55AE-4CDD-BC7D-C1708B964B25}" type="presParOf" srcId="{47D3E566-1173-497B-AC43-4B1C2246B174}" destId="{6F3DF76B-961C-43A5-B4BA-09F2BC7E669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5068643-E94C-4AE8-8B5F-38033E079AC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731FA0-CED7-4154-82F5-3281BED52FBE}">
      <dgm:prSet/>
      <dgm:spPr/>
      <dgm:t>
        <a:bodyPr/>
        <a:lstStyle/>
        <a:p>
          <a:pPr rtl="0"/>
          <a:r>
            <a:rPr lang="en-US" b="1" dirty="0" smtClean="0"/>
            <a:t>2. Font properties…</a:t>
          </a:r>
          <a:endParaRPr lang="en-US" dirty="0"/>
        </a:p>
      </dgm:t>
    </dgm:pt>
    <dgm:pt modelId="{E57E4631-B952-4682-B318-4F84E74D0A69}" type="parTrans" cxnId="{5F60716C-052D-4EE1-A1D5-3D7939C22F16}">
      <dgm:prSet/>
      <dgm:spPr/>
      <dgm:t>
        <a:bodyPr/>
        <a:lstStyle/>
        <a:p>
          <a:endParaRPr lang="en-US"/>
        </a:p>
      </dgm:t>
    </dgm:pt>
    <dgm:pt modelId="{D5AF3D37-3922-4F8D-91DD-D7B0D82B5CF4}" type="sibTrans" cxnId="{5F60716C-052D-4EE1-A1D5-3D7939C22F16}">
      <dgm:prSet/>
      <dgm:spPr/>
      <dgm:t>
        <a:bodyPr/>
        <a:lstStyle/>
        <a:p>
          <a:endParaRPr lang="en-US"/>
        </a:p>
      </dgm:t>
    </dgm:pt>
    <dgm:pt modelId="{47D3E566-1173-497B-AC43-4B1C2246B174}" type="pres">
      <dgm:prSet presAssocID="{85068643-E94C-4AE8-8B5F-38033E079AC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3DF76B-961C-43A5-B4BA-09F2BC7E6698}" type="pres">
      <dgm:prSet presAssocID="{F9731FA0-CED7-4154-82F5-3281BED52FB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60716C-052D-4EE1-A1D5-3D7939C22F16}" srcId="{85068643-E94C-4AE8-8B5F-38033E079AC1}" destId="{F9731FA0-CED7-4154-82F5-3281BED52FBE}" srcOrd="0" destOrd="0" parTransId="{E57E4631-B952-4682-B318-4F84E74D0A69}" sibTransId="{D5AF3D37-3922-4F8D-91DD-D7B0D82B5CF4}"/>
    <dgm:cxn modelId="{95D72C71-6E87-48EE-AAF8-015A64FE0C6A}" type="presOf" srcId="{85068643-E94C-4AE8-8B5F-38033E079AC1}" destId="{47D3E566-1173-497B-AC43-4B1C2246B174}" srcOrd="0" destOrd="0" presId="urn:microsoft.com/office/officeart/2005/8/layout/vList2"/>
    <dgm:cxn modelId="{8F7C46C5-F616-4A2C-839B-A5C221B17A18}" type="presOf" srcId="{F9731FA0-CED7-4154-82F5-3281BED52FBE}" destId="{6F3DF76B-961C-43A5-B4BA-09F2BC7E6698}" srcOrd="0" destOrd="0" presId="urn:microsoft.com/office/officeart/2005/8/layout/vList2"/>
    <dgm:cxn modelId="{EF508069-1CAB-4161-97ED-98E1CE363A55}" type="presParOf" srcId="{47D3E566-1173-497B-AC43-4B1C2246B174}" destId="{6F3DF76B-961C-43A5-B4BA-09F2BC7E669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5068643-E94C-4AE8-8B5F-38033E079AC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731FA0-CED7-4154-82F5-3281BED52FBE}">
      <dgm:prSet/>
      <dgm:spPr/>
      <dgm:t>
        <a:bodyPr/>
        <a:lstStyle/>
        <a:p>
          <a:pPr rtl="0"/>
          <a:r>
            <a:rPr lang="en-US" b="1" dirty="0" smtClean="0"/>
            <a:t>2. Font properties…</a:t>
          </a:r>
          <a:endParaRPr lang="en-US" dirty="0"/>
        </a:p>
      </dgm:t>
    </dgm:pt>
    <dgm:pt modelId="{E57E4631-B952-4682-B318-4F84E74D0A69}" type="parTrans" cxnId="{5F60716C-052D-4EE1-A1D5-3D7939C22F16}">
      <dgm:prSet/>
      <dgm:spPr/>
      <dgm:t>
        <a:bodyPr/>
        <a:lstStyle/>
        <a:p>
          <a:endParaRPr lang="en-US"/>
        </a:p>
      </dgm:t>
    </dgm:pt>
    <dgm:pt modelId="{D5AF3D37-3922-4F8D-91DD-D7B0D82B5CF4}" type="sibTrans" cxnId="{5F60716C-052D-4EE1-A1D5-3D7939C22F16}">
      <dgm:prSet/>
      <dgm:spPr/>
      <dgm:t>
        <a:bodyPr/>
        <a:lstStyle/>
        <a:p>
          <a:endParaRPr lang="en-US"/>
        </a:p>
      </dgm:t>
    </dgm:pt>
    <dgm:pt modelId="{47D3E566-1173-497B-AC43-4B1C2246B174}" type="pres">
      <dgm:prSet presAssocID="{85068643-E94C-4AE8-8B5F-38033E079AC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3DF76B-961C-43A5-B4BA-09F2BC7E6698}" type="pres">
      <dgm:prSet presAssocID="{F9731FA0-CED7-4154-82F5-3281BED52FB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60716C-052D-4EE1-A1D5-3D7939C22F16}" srcId="{85068643-E94C-4AE8-8B5F-38033E079AC1}" destId="{F9731FA0-CED7-4154-82F5-3281BED52FBE}" srcOrd="0" destOrd="0" parTransId="{E57E4631-B952-4682-B318-4F84E74D0A69}" sibTransId="{D5AF3D37-3922-4F8D-91DD-D7B0D82B5CF4}"/>
    <dgm:cxn modelId="{83DF67D3-30D3-4088-8AEA-A1B593CF0560}" type="presOf" srcId="{85068643-E94C-4AE8-8B5F-38033E079AC1}" destId="{47D3E566-1173-497B-AC43-4B1C2246B174}" srcOrd="0" destOrd="0" presId="urn:microsoft.com/office/officeart/2005/8/layout/vList2"/>
    <dgm:cxn modelId="{B46EDAF5-2D28-4439-A6D3-AD70D34F31A0}" type="presOf" srcId="{F9731FA0-CED7-4154-82F5-3281BED52FBE}" destId="{6F3DF76B-961C-43A5-B4BA-09F2BC7E6698}" srcOrd="0" destOrd="0" presId="urn:microsoft.com/office/officeart/2005/8/layout/vList2"/>
    <dgm:cxn modelId="{07ADB96B-96E1-4712-B300-0EC0D2B1B47E}" type="presParOf" srcId="{47D3E566-1173-497B-AC43-4B1C2246B174}" destId="{6F3DF76B-961C-43A5-B4BA-09F2BC7E669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5068643-E94C-4AE8-8B5F-38033E079AC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731FA0-CED7-4154-82F5-3281BED52FBE}">
      <dgm:prSet/>
      <dgm:spPr/>
      <dgm:t>
        <a:bodyPr/>
        <a:lstStyle/>
        <a:p>
          <a:pPr rtl="0"/>
          <a:r>
            <a:rPr lang="en-US" b="1" dirty="0" smtClean="0"/>
            <a:t>2. Font properties…</a:t>
          </a:r>
          <a:endParaRPr lang="en-US" dirty="0"/>
        </a:p>
      </dgm:t>
    </dgm:pt>
    <dgm:pt modelId="{E57E4631-B952-4682-B318-4F84E74D0A69}" type="parTrans" cxnId="{5F60716C-052D-4EE1-A1D5-3D7939C22F16}">
      <dgm:prSet/>
      <dgm:spPr/>
      <dgm:t>
        <a:bodyPr/>
        <a:lstStyle/>
        <a:p>
          <a:endParaRPr lang="en-US"/>
        </a:p>
      </dgm:t>
    </dgm:pt>
    <dgm:pt modelId="{D5AF3D37-3922-4F8D-91DD-D7B0D82B5CF4}" type="sibTrans" cxnId="{5F60716C-052D-4EE1-A1D5-3D7939C22F16}">
      <dgm:prSet/>
      <dgm:spPr/>
      <dgm:t>
        <a:bodyPr/>
        <a:lstStyle/>
        <a:p>
          <a:endParaRPr lang="en-US"/>
        </a:p>
      </dgm:t>
    </dgm:pt>
    <dgm:pt modelId="{47D3E566-1173-497B-AC43-4B1C2246B174}" type="pres">
      <dgm:prSet presAssocID="{85068643-E94C-4AE8-8B5F-38033E079AC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3DF76B-961C-43A5-B4BA-09F2BC7E6698}" type="pres">
      <dgm:prSet presAssocID="{F9731FA0-CED7-4154-82F5-3281BED52FB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60716C-052D-4EE1-A1D5-3D7939C22F16}" srcId="{85068643-E94C-4AE8-8B5F-38033E079AC1}" destId="{F9731FA0-CED7-4154-82F5-3281BED52FBE}" srcOrd="0" destOrd="0" parTransId="{E57E4631-B952-4682-B318-4F84E74D0A69}" sibTransId="{D5AF3D37-3922-4F8D-91DD-D7B0D82B5CF4}"/>
    <dgm:cxn modelId="{F216F469-BCEC-442B-AE45-F249AEA7AC6E}" type="presOf" srcId="{85068643-E94C-4AE8-8B5F-38033E079AC1}" destId="{47D3E566-1173-497B-AC43-4B1C2246B174}" srcOrd="0" destOrd="0" presId="urn:microsoft.com/office/officeart/2005/8/layout/vList2"/>
    <dgm:cxn modelId="{732E7E3F-521E-494B-A26E-CC168F2D35E0}" type="presOf" srcId="{F9731FA0-CED7-4154-82F5-3281BED52FBE}" destId="{6F3DF76B-961C-43A5-B4BA-09F2BC7E6698}" srcOrd="0" destOrd="0" presId="urn:microsoft.com/office/officeart/2005/8/layout/vList2"/>
    <dgm:cxn modelId="{573E9ADE-FA66-4C88-A70C-89B91E3B9174}" type="presParOf" srcId="{47D3E566-1173-497B-AC43-4B1C2246B174}" destId="{6F3DF76B-961C-43A5-B4BA-09F2BC7E669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5068643-E94C-4AE8-8B5F-38033E079AC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731FA0-CED7-4154-82F5-3281BED52FBE}">
      <dgm:prSet/>
      <dgm:spPr/>
      <dgm:t>
        <a:bodyPr/>
        <a:lstStyle/>
        <a:p>
          <a:pPr rtl="0"/>
          <a:r>
            <a:rPr lang="en-US" b="1" dirty="0" smtClean="0"/>
            <a:t>2. Font properties…</a:t>
          </a:r>
          <a:endParaRPr lang="en-US" dirty="0"/>
        </a:p>
      </dgm:t>
    </dgm:pt>
    <dgm:pt modelId="{E57E4631-B952-4682-B318-4F84E74D0A69}" type="parTrans" cxnId="{5F60716C-052D-4EE1-A1D5-3D7939C22F16}">
      <dgm:prSet/>
      <dgm:spPr/>
      <dgm:t>
        <a:bodyPr/>
        <a:lstStyle/>
        <a:p>
          <a:endParaRPr lang="en-US"/>
        </a:p>
      </dgm:t>
    </dgm:pt>
    <dgm:pt modelId="{D5AF3D37-3922-4F8D-91DD-D7B0D82B5CF4}" type="sibTrans" cxnId="{5F60716C-052D-4EE1-A1D5-3D7939C22F16}">
      <dgm:prSet/>
      <dgm:spPr/>
      <dgm:t>
        <a:bodyPr/>
        <a:lstStyle/>
        <a:p>
          <a:endParaRPr lang="en-US"/>
        </a:p>
      </dgm:t>
    </dgm:pt>
    <dgm:pt modelId="{47D3E566-1173-497B-AC43-4B1C2246B174}" type="pres">
      <dgm:prSet presAssocID="{85068643-E94C-4AE8-8B5F-38033E079AC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3DF76B-961C-43A5-B4BA-09F2BC7E6698}" type="pres">
      <dgm:prSet presAssocID="{F9731FA0-CED7-4154-82F5-3281BED52FB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60716C-052D-4EE1-A1D5-3D7939C22F16}" srcId="{85068643-E94C-4AE8-8B5F-38033E079AC1}" destId="{F9731FA0-CED7-4154-82F5-3281BED52FBE}" srcOrd="0" destOrd="0" parTransId="{E57E4631-B952-4682-B318-4F84E74D0A69}" sibTransId="{D5AF3D37-3922-4F8D-91DD-D7B0D82B5CF4}"/>
    <dgm:cxn modelId="{84152D84-331B-4E78-A0EC-71328826EB52}" type="presOf" srcId="{F9731FA0-CED7-4154-82F5-3281BED52FBE}" destId="{6F3DF76B-961C-43A5-B4BA-09F2BC7E6698}" srcOrd="0" destOrd="0" presId="urn:microsoft.com/office/officeart/2005/8/layout/vList2"/>
    <dgm:cxn modelId="{A787272B-E4C1-4A5B-98A3-5C04AB24C3CA}" type="presOf" srcId="{85068643-E94C-4AE8-8B5F-38033E079AC1}" destId="{47D3E566-1173-497B-AC43-4B1C2246B174}" srcOrd="0" destOrd="0" presId="urn:microsoft.com/office/officeart/2005/8/layout/vList2"/>
    <dgm:cxn modelId="{719B722D-BE4B-4199-AF4D-05591B9C6D8C}" type="presParOf" srcId="{47D3E566-1173-497B-AC43-4B1C2246B174}" destId="{6F3DF76B-961C-43A5-B4BA-09F2BC7E669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85068643-E94C-4AE8-8B5F-38033E079AC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731FA0-CED7-4154-82F5-3281BED52FBE}">
      <dgm:prSet/>
      <dgm:spPr/>
      <dgm:t>
        <a:bodyPr/>
        <a:lstStyle/>
        <a:p>
          <a:pPr rtl="0"/>
          <a:r>
            <a:rPr lang="en-US" b="1" dirty="0" smtClean="0"/>
            <a:t>2. Font properties…</a:t>
          </a:r>
          <a:endParaRPr lang="en-US" dirty="0"/>
        </a:p>
      </dgm:t>
    </dgm:pt>
    <dgm:pt modelId="{E57E4631-B952-4682-B318-4F84E74D0A69}" type="parTrans" cxnId="{5F60716C-052D-4EE1-A1D5-3D7939C22F16}">
      <dgm:prSet/>
      <dgm:spPr/>
      <dgm:t>
        <a:bodyPr/>
        <a:lstStyle/>
        <a:p>
          <a:endParaRPr lang="en-US"/>
        </a:p>
      </dgm:t>
    </dgm:pt>
    <dgm:pt modelId="{D5AF3D37-3922-4F8D-91DD-D7B0D82B5CF4}" type="sibTrans" cxnId="{5F60716C-052D-4EE1-A1D5-3D7939C22F16}">
      <dgm:prSet/>
      <dgm:spPr/>
      <dgm:t>
        <a:bodyPr/>
        <a:lstStyle/>
        <a:p>
          <a:endParaRPr lang="en-US"/>
        </a:p>
      </dgm:t>
    </dgm:pt>
    <dgm:pt modelId="{47D3E566-1173-497B-AC43-4B1C2246B174}" type="pres">
      <dgm:prSet presAssocID="{85068643-E94C-4AE8-8B5F-38033E079AC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3DF76B-961C-43A5-B4BA-09F2BC7E6698}" type="pres">
      <dgm:prSet presAssocID="{F9731FA0-CED7-4154-82F5-3281BED52FB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60716C-052D-4EE1-A1D5-3D7939C22F16}" srcId="{85068643-E94C-4AE8-8B5F-38033E079AC1}" destId="{F9731FA0-CED7-4154-82F5-3281BED52FBE}" srcOrd="0" destOrd="0" parTransId="{E57E4631-B952-4682-B318-4F84E74D0A69}" sibTransId="{D5AF3D37-3922-4F8D-91DD-D7B0D82B5CF4}"/>
    <dgm:cxn modelId="{70E06D37-EEDA-469B-8F61-D48F1D712E28}" type="presOf" srcId="{F9731FA0-CED7-4154-82F5-3281BED52FBE}" destId="{6F3DF76B-961C-43A5-B4BA-09F2BC7E6698}" srcOrd="0" destOrd="0" presId="urn:microsoft.com/office/officeart/2005/8/layout/vList2"/>
    <dgm:cxn modelId="{6B73F942-C47E-4995-B767-9D23A4893F24}" type="presOf" srcId="{85068643-E94C-4AE8-8B5F-38033E079AC1}" destId="{47D3E566-1173-497B-AC43-4B1C2246B174}" srcOrd="0" destOrd="0" presId="urn:microsoft.com/office/officeart/2005/8/layout/vList2"/>
    <dgm:cxn modelId="{CC1C5093-CB96-44BD-A932-E93CAB11C771}" type="presParOf" srcId="{47D3E566-1173-497B-AC43-4B1C2246B174}" destId="{6F3DF76B-961C-43A5-B4BA-09F2BC7E669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CCAFF6E-6763-469D-9D55-9E0D99146D0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15B666B-5E84-4BB2-B5ED-F1974E895DCA}">
      <dgm:prSet/>
      <dgm:spPr/>
      <dgm:t>
        <a:bodyPr/>
        <a:lstStyle/>
        <a:p>
          <a:pPr rtl="0"/>
          <a:r>
            <a:rPr lang="en-US" smtClean="0"/>
            <a:t>3. Text properties</a:t>
          </a:r>
          <a:endParaRPr lang="en-US"/>
        </a:p>
      </dgm:t>
    </dgm:pt>
    <dgm:pt modelId="{E9365668-6D9E-4B8E-A9A8-01F35601FCEA}" type="parTrans" cxnId="{1C40FCA5-4A07-49D9-8EDD-B6761749EE23}">
      <dgm:prSet/>
      <dgm:spPr/>
      <dgm:t>
        <a:bodyPr/>
        <a:lstStyle/>
        <a:p>
          <a:endParaRPr lang="en-US"/>
        </a:p>
      </dgm:t>
    </dgm:pt>
    <dgm:pt modelId="{37782E5E-246C-483F-A821-5E00F8664343}" type="sibTrans" cxnId="{1C40FCA5-4A07-49D9-8EDD-B6761749EE23}">
      <dgm:prSet/>
      <dgm:spPr/>
      <dgm:t>
        <a:bodyPr/>
        <a:lstStyle/>
        <a:p>
          <a:endParaRPr lang="en-US"/>
        </a:p>
      </dgm:t>
    </dgm:pt>
    <dgm:pt modelId="{435E6943-6FA0-4CA4-9971-C9F499E6CF1B}" type="pres">
      <dgm:prSet presAssocID="{7CCAFF6E-6763-469D-9D55-9E0D99146D0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CBFA90-37EF-4B76-8A30-978BDAB3D7F1}" type="pres">
      <dgm:prSet presAssocID="{615B666B-5E84-4BB2-B5ED-F1974E895DC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DC2041-0EDB-4DB4-98E1-83D398D7D2B2}" type="presOf" srcId="{615B666B-5E84-4BB2-B5ED-F1974E895DCA}" destId="{A6CBFA90-37EF-4B76-8A30-978BDAB3D7F1}" srcOrd="0" destOrd="0" presId="urn:microsoft.com/office/officeart/2005/8/layout/vList2"/>
    <dgm:cxn modelId="{960071B6-7BB5-4205-82DC-B88CE411C694}" type="presOf" srcId="{7CCAFF6E-6763-469D-9D55-9E0D99146D03}" destId="{435E6943-6FA0-4CA4-9971-C9F499E6CF1B}" srcOrd="0" destOrd="0" presId="urn:microsoft.com/office/officeart/2005/8/layout/vList2"/>
    <dgm:cxn modelId="{1C40FCA5-4A07-49D9-8EDD-B6761749EE23}" srcId="{7CCAFF6E-6763-469D-9D55-9E0D99146D03}" destId="{615B666B-5E84-4BB2-B5ED-F1974E895DCA}" srcOrd="0" destOrd="0" parTransId="{E9365668-6D9E-4B8E-A9A8-01F35601FCEA}" sibTransId="{37782E5E-246C-483F-A821-5E00F8664343}"/>
    <dgm:cxn modelId="{C3E59331-C38F-434E-B16D-B13CC3119E1F}" type="presParOf" srcId="{435E6943-6FA0-4CA4-9971-C9F499E6CF1B}" destId="{A6CBFA90-37EF-4B76-8A30-978BDAB3D7F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7CCAFF6E-6763-469D-9D55-9E0D99146D0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15B666B-5E84-4BB2-B5ED-F1974E895DCA}">
      <dgm:prSet/>
      <dgm:spPr/>
      <dgm:t>
        <a:bodyPr/>
        <a:lstStyle/>
        <a:p>
          <a:pPr rtl="0"/>
          <a:r>
            <a:rPr lang="en-US" smtClean="0"/>
            <a:t>3. Text properties</a:t>
          </a:r>
          <a:endParaRPr lang="en-US"/>
        </a:p>
      </dgm:t>
    </dgm:pt>
    <dgm:pt modelId="{E9365668-6D9E-4B8E-A9A8-01F35601FCEA}" type="parTrans" cxnId="{1C40FCA5-4A07-49D9-8EDD-B6761749EE23}">
      <dgm:prSet/>
      <dgm:spPr/>
      <dgm:t>
        <a:bodyPr/>
        <a:lstStyle/>
        <a:p>
          <a:endParaRPr lang="en-US"/>
        </a:p>
      </dgm:t>
    </dgm:pt>
    <dgm:pt modelId="{37782E5E-246C-483F-A821-5E00F8664343}" type="sibTrans" cxnId="{1C40FCA5-4A07-49D9-8EDD-B6761749EE23}">
      <dgm:prSet/>
      <dgm:spPr/>
      <dgm:t>
        <a:bodyPr/>
        <a:lstStyle/>
        <a:p>
          <a:endParaRPr lang="en-US"/>
        </a:p>
      </dgm:t>
    </dgm:pt>
    <dgm:pt modelId="{435E6943-6FA0-4CA4-9971-C9F499E6CF1B}" type="pres">
      <dgm:prSet presAssocID="{7CCAFF6E-6763-469D-9D55-9E0D99146D0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CBFA90-37EF-4B76-8A30-978BDAB3D7F1}" type="pres">
      <dgm:prSet presAssocID="{615B666B-5E84-4BB2-B5ED-F1974E895DC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F4B5E8B-B772-49D3-8F57-19E271A68129}" type="presOf" srcId="{615B666B-5E84-4BB2-B5ED-F1974E895DCA}" destId="{A6CBFA90-37EF-4B76-8A30-978BDAB3D7F1}" srcOrd="0" destOrd="0" presId="urn:microsoft.com/office/officeart/2005/8/layout/vList2"/>
    <dgm:cxn modelId="{1C40FCA5-4A07-49D9-8EDD-B6761749EE23}" srcId="{7CCAFF6E-6763-469D-9D55-9E0D99146D03}" destId="{615B666B-5E84-4BB2-B5ED-F1974E895DCA}" srcOrd="0" destOrd="0" parTransId="{E9365668-6D9E-4B8E-A9A8-01F35601FCEA}" sibTransId="{37782E5E-246C-483F-A821-5E00F8664343}"/>
    <dgm:cxn modelId="{BC0336AA-5268-482E-9EAE-1ED2A0FA3514}" type="presOf" srcId="{7CCAFF6E-6763-469D-9D55-9E0D99146D03}" destId="{435E6943-6FA0-4CA4-9971-C9F499E6CF1B}" srcOrd="0" destOrd="0" presId="urn:microsoft.com/office/officeart/2005/8/layout/vList2"/>
    <dgm:cxn modelId="{ED928435-11F1-4D20-90B7-DFB50F0A25DE}" type="presParOf" srcId="{435E6943-6FA0-4CA4-9971-C9F499E6CF1B}" destId="{A6CBFA90-37EF-4B76-8A30-978BDAB3D7F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CCAFF6E-6763-469D-9D55-9E0D99146D0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15B666B-5E84-4BB2-B5ED-F1974E895DCA}">
      <dgm:prSet/>
      <dgm:spPr/>
      <dgm:t>
        <a:bodyPr/>
        <a:lstStyle/>
        <a:p>
          <a:pPr rtl="0"/>
          <a:r>
            <a:rPr lang="en-US" smtClean="0"/>
            <a:t>3. Text properties</a:t>
          </a:r>
          <a:endParaRPr lang="en-US"/>
        </a:p>
      </dgm:t>
    </dgm:pt>
    <dgm:pt modelId="{E9365668-6D9E-4B8E-A9A8-01F35601FCEA}" type="parTrans" cxnId="{1C40FCA5-4A07-49D9-8EDD-B6761749EE23}">
      <dgm:prSet/>
      <dgm:spPr/>
      <dgm:t>
        <a:bodyPr/>
        <a:lstStyle/>
        <a:p>
          <a:endParaRPr lang="en-US"/>
        </a:p>
      </dgm:t>
    </dgm:pt>
    <dgm:pt modelId="{37782E5E-246C-483F-A821-5E00F8664343}" type="sibTrans" cxnId="{1C40FCA5-4A07-49D9-8EDD-B6761749EE23}">
      <dgm:prSet/>
      <dgm:spPr/>
      <dgm:t>
        <a:bodyPr/>
        <a:lstStyle/>
        <a:p>
          <a:endParaRPr lang="en-US"/>
        </a:p>
      </dgm:t>
    </dgm:pt>
    <dgm:pt modelId="{435E6943-6FA0-4CA4-9971-C9F499E6CF1B}" type="pres">
      <dgm:prSet presAssocID="{7CCAFF6E-6763-469D-9D55-9E0D99146D0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CBFA90-37EF-4B76-8A30-978BDAB3D7F1}" type="pres">
      <dgm:prSet presAssocID="{615B666B-5E84-4BB2-B5ED-F1974E895DC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54361A-2705-48C4-B041-40E20A26FD52}" type="presOf" srcId="{615B666B-5E84-4BB2-B5ED-F1974E895DCA}" destId="{A6CBFA90-37EF-4B76-8A30-978BDAB3D7F1}" srcOrd="0" destOrd="0" presId="urn:microsoft.com/office/officeart/2005/8/layout/vList2"/>
    <dgm:cxn modelId="{283439EB-6C4B-4CF9-8783-59B654D1FE70}" type="presOf" srcId="{7CCAFF6E-6763-469D-9D55-9E0D99146D03}" destId="{435E6943-6FA0-4CA4-9971-C9F499E6CF1B}" srcOrd="0" destOrd="0" presId="urn:microsoft.com/office/officeart/2005/8/layout/vList2"/>
    <dgm:cxn modelId="{1C40FCA5-4A07-49D9-8EDD-B6761749EE23}" srcId="{7CCAFF6E-6763-469D-9D55-9E0D99146D03}" destId="{615B666B-5E84-4BB2-B5ED-F1974E895DCA}" srcOrd="0" destOrd="0" parTransId="{E9365668-6D9E-4B8E-A9A8-01F35601FCEA}" sibTransId="{37782E5E-246C-483F-A821-5E00F8664343}"/>
    <dgm:cxn modelId="{3DC04628-D889-46A5-8201-8600D9DF31D7}" type="presParOf" srcId="{435E6943-6FA0-4CA4-9971-C9F499E6CF1B}" destId="{A6CBFA90-37EF-4B76-8A30-978BDAB3D7F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CCAFF6E-6763-469D-9D55-9E0D99146D0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15B666B-5E84-4BB2-B5ED-F1974E895DCA}">
      <dgm:prSet/>
      <dgm:spPr/>
      <dgm:t>
        <a:bodyPr/>
        <a:lstStyle/>
        <a:p>
          <a:pPr rtl="0"/>
          <a:r>
            <a:rPr lang="en-US" smtClean="0"/>
            <a:t>3. Text properties</a:t>
          </a:r>
          <a:endParaRPr lang="en-US"/>
        </a:p>
      </dgm:t>
    </dgm:pt>
    <dgm:pt modelId="{E9365668-6D9E-4B8E-A9A8-01F35601FCEA}" type="parTrans" cxnId="{1C40FCA5-4A07-49D9-8EDD-B6761749EE23}">
      <dgm:prSet/>
      <dgm:spPr/>
      <dgm:t>
        <a:bodyPr/>
        <a:lstStyle/>
        <a:p>
          <a:endParaRPr lang="en-US"/>
        </a:p>
      </dgm:t>
    </dgm:pt>
    <dgm:pt modelId="{37782E5E-246C-483F-A821-5E00F8664343}" type="sibTrans" cxnId="{1C40FCA5-4A07-49D9-8EDD-B6761749EE23}">
      <dgm:prSet/>
      <dgm:spPr/>
      <dgm:t>
        <a:bodyPr/>
        <a:lstStyle/>
        <a:p>
          <a:endParaRPr lang="en-US"/>
        </a:p>
      </dgm:t>
    </dgm:pt>
    <dgm:pt modelId="{435E6943-6FA0-4CA4-9971-C9F499E6CF1B}" type="pres">
      <dgm:prSet presAssocID="{7CCAFF6E-6763-469D-9D55-9E0D99146D0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CBFA90-37EF-4B76-8A30-978BDAB3D7F1}" type="pres">
      <dgm:prSet presAssocID="{615B666B-5E84-4BB2-B5ED-F1974E895DC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351F03-F296-4A1E-92C2-24BB010CD01A}" type="presOf" srcId="{7CCAFF6E-6763-469D-9D55-9E0D99146D03}" destId="{435E6943-6FA0-4CA4-9971-C9F499E6CF1B}" srcOrd="0" destOrd="0" presId="urn:microsoft.com/office/officeart/2005/8/layout/vList2"/>
    <dgm:cxn modelId="{F85604F1-C8FF-4758-A1EE-A062768B9FAA}" type="presOf" srcId="{615B666B-5E84-4BB2-B5ED-F1974E895DCA}" destId="{A6CBFA90-37EF-4B76-8A30-978BDAB3D7F1}" srcOrd="0" destOrd="0" presId="urn:microsoft.com/office/officeart/2005/8/layout/vList2"/>
    <dgm:cxn modelId="{1C40FCA5-4A07-49D9-8EDD-B6761749EE23}" srcId="{7CCAFF6E-6763-469D-9D55-9E0D99146D03}" destId="{615B666B-5E84-4BB2-B5ED-F1974E895DCA}" srcOrd="0" destOrd="0" parTransId="{E9365668-6D9E-4B8E-A9A8-01F35601FCEA}" sibTransId="{37782E5E-246C-483F-A821-5E00F8664343}"/>
    <dgm:cxn modelId="{A4B52115-8A74-41C9-A49D-3FAB9FE5908A}" type="presParOf" srcId="{435E6943-6FA0-4CA4-9971-C9F499E6CF1B}" destId="{A6CBFA90-37EF-4B76-8A30-978BDAB3D7F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7CCAFF6E-6763-469D-9D55-9E0D99146D0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15B666B-5E84-4BB2-B5ED-F1974E895DCA}">
      <dgm:prSet/>
      <dgm:spPr/>
      <dgm:t>
        <a:bodyPr/>
        <a:lstStyle/>
        <a:p>
          <a:pPr rtl="0"/>
          <a:r>
            <a:rPr lang="en-US" smtClean="0"/>
            <a:t>3. Text properties</a:t>
          </a:r>
          <a:endParaRPr lang="en-US"/>
        </a:p>
      </dgm:t>
    </dgm:pt>
    <dgm:pt modelId="{E9365668-6D9E-4B8E-A9A8-01F35601FCEA}" type="parTrans" cxnId="{1C40FCA5-4A07-49D9-8EDD-B6761749EE23}">
      <dgm:prSet/>
      <dgm:spPr/>
      <dgm:t>
        <a:bodyPr/>
        <a:lstStyle/>
        <a:p>
          <a:endParaRPr lang="en-US"/>
        </a:p>
      </dgm:t>
    </dgm:pt>
    <dgm:pt modelId="{37782E5E-246C-483F-A821-5E00F8664343}" type="sibTrans" cxnId="{1C40FCA5-4A07-49D9-8EDD-B6761749EE23}">
      <dgm:prSet/>
      <dgm:spPr/>
      <dgm:t>
        <a:bodyPr/>
        <a:lstStyle/>
        <a:p>
          <a:endParaRPr lang="en-US"/>
        </a:p>
      </dgm:t>
    </dgm:pt>
    <dgm:pt modelId="{435E6943-6FA0-4CA4-9971-C9F499E6CF1B}" type="pres">
      <dgm:prSet presAssocID="{7CCAFF6E-6763-469D-9D55-9E0D99146D0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CBFA90-37EF-4B76-8A30-978BDAB3D7F1}" type="pres">
      <dgm:prSet presAssocID="{615B666B-5E84-4BB2-B5ED-F1974E895DC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EF28B7-0D81-48D4-877F-E5F43D5EA715}" type="presOf" srcId="{7CCAFF6E-6763-469D-9D55-9E0D99146D03}" destId="{435E6943-6FA0-4CA4-9971-C9F499E6CF1B}" srcOrd="0" destOrd="0" presId="urn:microsoft.com/office/officeart/2005/8/layout/vList2"/>
    <dgm:cxn modelId="{1C40FCA5-4A07-49D9-8EDD-B6761749EE23}" srcId="{7CCAFF6E-6763-469D-9D55-9E0D99146D03}" destId="{615B666B-5E84-4BB2-B5ED-F1974E895DCA}" srcOrd="0" destOrd="0" parTransId="{E9365668-6D9E-4B8E-A9A8-01F35601FCEA}" sibTransId="{37782E5E-246C-483F-A821-5E00F8664343}"/>
    <dgm:cxn modelId="{B6291D4A-9AC2-4398-A450-9E1FC237CA20}" type="presOf" srcId="{615B666B-5E84-4BB2-B5ED-F1974E895DCA}" destId="{A6CBFA90-37EF-4B76-8A30-978BDAB3D7F1}" srcOrd="0" destOrd="0" presId="urn:microsoft.com/office/officeart/2005/8/layout/vList2"/>
    <dgm:cxn modelId="{ED9DC72B-3DE2-4206-992C-C6D7FB9E2636}" type="presParOf" srcId="{435E6943-6FA0-4CA4-9971-C9F499E6CF1B}" destId="{A6CBFA90-37EF-4B76-8A30-978BDAB3D7F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7CCAFF6E-6763-469D-9D55-9E0D99146D0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15B666B-5E84-4BB2-B5ED-F1974E895DCA}">
      <dgm:prSet/>
      <dgm:spPr/>
      <dgm:t>
        <a:bodyPr/>
        <a:lstStyle/>
        <a:p>
          <a:pPr rtl="0"/>
          <a:r>
            <a:rPr lang="en-US" smtClean="0"/>
            <a:t>3. Text properties</a:t>
          </a:r>
          <a:endParaRPr lang="en-US"/>
        </a:p>
      </dgm:t>
    </dgm:pt>
    <dgm:pt modelId="{E9365668-6D9E-4B8E-A9A8-01F35601FCEA}" type="parTrans" cxnId="{1C40FCA5-4A07-49D9-8EDD-B6761749EE23}">
      <dgm:prSet/>
      <dgm:spPr/>
      <dgm:t>
        <a:bodyPr/>
        <a:lstStyle/>
        <a:p>
          <a:endParaRPr lang="en-US"/>
        </a:p>
      </dgm:t>
    </dgm:pt>
    <dgm:pt modelId="{37782E5E-246C-483F-A821-5E00F8664343}" type="sibTrans" cxnId="{1C40FCA5-4A07-49D9-8EDD-B6761749EE23}">
      <dgm:prSet/>
      <dgm:spPr/>
      <dgm:t>
        <a:bodyPr/>
        <a:lstStyle/>
        <a:p>
          <a:endParaRPr lang="en-US"/>
        </a:p>
      </dgm:t>
    </dgm:pt>
    <dgm:pt modelId="{435E6943-6FA0-4CA4-9971-C9F499E6CF1B}" type="pres">
      <dgm:prSet presAssocID="{7CCAFF6E-6763-469D-9D55-9E0D99146D0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CBFA90-37EF-4B76-8A30-978BDAB3D7F1}" type="pres">
      <dgm:prSet presAssocID="{615B666B-5E84-4BB2-B5ED-F1974E895DC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0B8F55-EEF2-480E-BEEA-CB16C191F1AC}" type="presOf" srcId="{615B666B-5E84-4BB2-B5ED-F1974E895DCA}" destId="{A6CBFA90-37EF-4B76-8A30-978BDAB3D7F1}" srcOrd="0" destOrd="0" presId="urn:microsoft.com/office/officeart/2005/8/layout/vList2"/>
    <dgm:cxn modelId="{8E53378E-562C-46A0-B787-11867BDB7323}" type="presOf" srcId="{7CCAFF6E-6763-469D-9D55-9E0D99146D03}" destId="{435E6943-6FA0-4CA4-9971-C9F499E6CF1B}" srcOrd="0" destOrd="0" presId="urn:microsoft.com/office/officeart/2005/8/layout/vList2"/>
    <dgm:cxn modelId="{1C40FCA5-4A07-49D9-8EDD-B6761749EE23}" srcId="{7CCAFF6E-6763-469D-9D55-9E0D99146D03}" destId="{615B666B-5E84-4BB2-B5ED-F1974E895DCA}" srcOrd="0" destOrd="0" parTransId="{E9365668-6D9E-4B8E-A9A8-01F35601FCEA}" sibTransId="{37782E5E-246C-483F-A821-5E00F8664343}"/>
    <dgm:cxn modelId="{87411615-6000-454D-B0A7-67CA71A56F28}" type="presParOf" srcId="{435E6943-6FA0-4CA4-9971-C9F499E6CF1B}" destId="{A6CBFA90-37EF-4B76-8A30-978BDAB3D7F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7CCAFF6E-6763-469D-9D55-9E0D99146D0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15B666B-5E84-4BB2-B5ED-F1974E895DCA}">
      <dgm:prSet/>
      <dgm:spPr/>
      <dgm:t>
        <a:bodyPr/>
        <a:lstStyle/>
        <a:p>
          <a:pPr rtl="0"/>
          <a:r>
            <a:rPr lang="en-US" smtClean="0"/>
            <a:t>3. Text properties</a:t>
          </a:r>
          <a:endParaRPr lang="en-US"/>
        </a:p>
      </dgm:t>
    </dgm:pt>
    <dgm:pt modelId="{E9365668-6D9E-4B8E-A9A8-01F35601FCEA}" type="parTrans" cxnId="{1C40FCA5-4A07-49D9-8EDD-B6761749EE23}">
      <dgm:prSet/>
      <dgm:spPr/>
      <dgm:t>
        <a:bodyPr/>
        <a:lstStyle/>
        <a:p>
          <a:endParaRPr lang="en-US"/>
        </a:p>
      </dgm:t>
    </dgm:pt>
    <dgm:pt modelId="{37782E5E-246C-483F-A821-5E00F8664343}" type="sibTrans" cxnId="{1C40FCA5-4A07-49D9-8EDD-B6761749EE23}">
      <dgm:prSet/>
      <dgm:spPr/>
      <dgm:t>
        <a:bodyPr/>
        <a:lstStyle/>
        <a:p>
          <a:endParaRPr lang="en-US"/>
        </a:p>
      </dgm:t>
    </dgm:pt>
    <dgm:pt modelId="{435E6943-6FA0-4CA4-9971-C9F499E6CF1B}" type="pres">
      <dgm:prSet presAssocID="{7CCAFF6E-6763-469D-9D55-9E0D99146D0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CBFA90-37EF-4B76-8A30-978BDAB3D7F1}" type="pres">
      <dgm:prSet presAssocID="{615B666B-5E84-4BB2-B5ED-F1974E895DC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2970FF0-D05C-4D96-BEA6-FDE1264C77D1}" type="presOf" srcId="{615B666B-5E84-4BB2-B5ED-F1974E895DCA}" destId="{A6CBFA90-37EF-4B76-8A30-978BDAB3D7F1}" srcOrd="0" destOrd="0" presId="urn:microsoft.com/office/officeart/2005/8/layout/vList2"/>
    <dgm:cxn modelId="{A444C8CF-B99C-43E2-8309-E546D0232345}" type="presOf" srcId="{7CCAFF6E-6763-469D-9D55-9E0D99146D03}" destId="{435E6943-6FA0-4CA4-9971-C9F499E6CF1B}" srcOrd="0" destOrd="0" presId="urn:microsoft.com/office/officeart/2005/8/layout/vList2"/>
    <dgm:cxn modelId="{1C40FCA5-4A07-49D9-8EDD-B6761749EE23}" srcId="{7CCAFF6E-6763-469D-9D55-9E0D99146D03}" destId="{615B666B-5E84-4BB2-B5ED-F1974E895DCA}" srcOrd="0" destOrd="0" parTransId="{E9365668-6D9E-4B8E-A9A8-01F35601FCEA}" sibTransId="{37782E5E-246C-483F-A821-5E00F8664343}"/>
    <dgm:cxn modelId="{6595616B-1D8E-42A7-B731-8F2DBB753788}" type="presParOf" srcId="{435E6943-6FA0-4CA4-9971-C9F499E6CF1B}" destId="{A6CBFA90-37EF-4B76-8A30-978BDAB3D7F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5FD226B3-5A77-4E5A-85AF-6B521293FD3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F96E514-8214-43F6-A7B7-42AA4D4F924F}">
      <dgm:prSet/>
      <dgm:spPr/>
      <dgm:t>
        <a:bodyPr/>
        <a:lstStyle/>
        <a:p>
          <a:pPr rtl="0"/>
          <a:r>
            <a:rPr lang="en-US" b="1" smtClean="0"/>
            <a:t>3. Styling Links</a:t>
          </a:r>
          <a:endParaRPr lang="en-US"/>
        </a:p>
      </dgm:t>
    </dgm:pt>
    <dgm:pt modelId="{D0D36153-C198-4729-87C4-192AF60E7031}" type="parTrans" cxnId="{0C2493E6-6EC4-4B5B-AFC3-C3BE3D655856}">
      <dgm:prSet/>
      <dgm:spPr/>
      <dgm:t>
        <a:bodyPr/>
        <a:lstStyle/>
        <a:p>
          <a:endParaRPr lang="en-US"/>
        </a:p>
      </dgm:t>
    </dgm:pt>
    <dgm:pt modelId="{FD430DEB-E8E4-4425-B373-C2FE38EBC699}" type="sibTrans" cxnId="{0C2493E6-6EC4-4B5B-AFC3-C3BE3D655856}">
      <dgm:prSet/>
      <dgm:spPr/>
      <dgm:t>
        <a:bodyPr/>
        <a:lstStyle/>
        <a:p>
          <a:endParaRPr lang="en-US"/>
        </a:p>
      </dgm:t>
    </dgm:pt>
    <dgm:pt modelId="{CFDBDFE9-5C99-4A9A-976C-20BB0F19481B}" type="pres">
      <dgm:prSet presAssocID="{5FD226B3-5A77-4E5A-85AF-6B521293FD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0C61DE6-5955-403A-B9F4-7FD68796BD46}" type="pres">
      <dgm:prSet presAssocID="{7F96E514-8214-43F6-A7B7-42AA4D4F924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378814-ED94-45ED-9B26-3D2A3759341D}" type="presOf" srcId="{7F96E514-8214-43F6-A7B7-42AA4D4F924F}" destId="{80C61DE6-5955-403A-B9F4-7FD68796BD46}" srcOrd="0" destOrd="0" presId="urn:microsoft.com/office/officeart/2005/8/layout/vList2"/>
    <dgm:cxn modelId="{3FF9F9BC-0520-4509-91D6-E1ED64697B8D}" type="presOf" srcId="{5FD226B3-5A77-4E5A-85AF-6B521293FD34}" destId="{CFDBDFE9-5C99-4A9A-976C-20BB0F19481B}" srcOrd="0" destOrd="0" presId="urn:microsoft.com/office/officeart/2005/8/layout/vList2"/>
    <dgm:cxn modelId="{0C2493E6-6EC4-4B5B-AFC3-C3BE3D655856}" srcId="{5FD226B3-5A77-4E5A-85AF-6B521293FD34}" destId="{7F96E514-8214-43F6-A7B7-42AA4D4F924F}" srcOrd="0" destOrd="0" parTransId="{D0D36153-C198-4729-87C4-192AF60E7031}" sibTransId="{FD430DEB-E8E4-4425-B373-C2FE38EBC699}"/>
    <dgm:cxn modelId="{F3F2B2B0-4212-4AD9-A35D-7249435A2EBF}" type="presParOf" srcId="{CFDBDFE9-5C99-4A9A-976C-20BB0F19481B}" destId="{80C61DE6-5955-403A-B9F4-7FD68796BD4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2FE30DC3-D257-41CB-9909-6E44241712B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E590081-43BF-4AA8-B3F1-371A6295B255}">
      <dgm:prSet/>
      <dgm:spPr/>
      <dgm:t>
        <a:bodyPr/>
        <a:lstStyle/>
        <a:p>
          <a:pPr rtl="0"/>
          <a:r>
            <a:rPr lang="en-US" b="1" smtClean="0"/>
            <a:t>3. Styling links…</a:t>
          </a:r>
          <a:endParaRPr lang="en-US"/>
        </a:p>
      </dgm:t>
    </dgm:pt>
    <dgm:pt modelId="{9A78AA80-D2D8-4547-A5D6-E7AD81A4AACC}" type="parTrans" cxnId="{4DB9C0DF-80B8-4486-A96D-11A56F7D0291}">
      <dgm:prSet/>
      <dgm:spPr/>
      <dgm:t>
        <a:bodyPr/>
        <a:lstStyle/>
        <a:p>
          <a:endParaRPr lang="en-US"/>
        </a:p>
      </dgm:t>
    </dgm:pt>
    <dgm:pt modelId="{7C90159C-AF15-4FB9-82DC-EC28BB4A06A2}" type="sibTrans" cxnId="{4DB9C0DF-80B8-4486-A96D-11A56F7D0291}">
      <dgm:prSet/>
      <dgm:spPr/>
      <dgm:t>
        <a:bodyPr/>
        <a:lstStyle/>
        <a:p>
          <a:endParaRPr lang="en-US"/>
        </a:p>
      </dgm:t>
    </dgm:pt>
    <dgm:pt modelId="{3DD07E67-562C-42C7-8816-3683BCA6F610}" type="pres">
      <dgm:prSet presAssocID="{2FE30DC3-D257-41CB-9909-6E44241712B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4E6C0F-BA92-44FD-AF7A-42628CE264C6}" type="pres">
      <dgm:prSet presAssocID="{2E590081-43BF-4AA8-B3F1-371A6295B25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DB9C0DF-80B8-4486-A96D-11A56F7D0291}" srcId="{2FE30DC3-D257-41CB-9909-6E44241712B2}" destId="{2E590081-43BF-4AA8-B3F1-371A6295B255}" srcOrd="0" destOrd="0" parTransId="{9A78AA80-D2D8-4547-A5D6-E7AD81A4AACC}" sibTransId="{7C90159C-AF15-4FB9-82DC-EC28BB4A06A2}"/>
    <dgm:cxn modelId="{B5FC6F63-7AA7-4E33-8F14-DA6D36B4AB41}" type="presOf" srcId="{2FE30DC3-D257-41CB-9909-6E44241712B2}" destId="{3DD07E67-562C-42C7-8816-3683BCA6F610}" srcOrd="0" destOrd="0" presId="urn:microsoft.com/office/officeart/2005/8/layout/vList2"/>
    <dgm:cxn modelId="{60937C72-79FB-4D36-9CAB-E339066D03F9}" type="presOf" srcId="{2E590081-43BF-4AA8-B3F1-371A6295B255}" destId="{4D4E6C0F-BA92-44FD-AF7A-42628CE264C6}" srcOrd="0" destOrd="0" presId="urn:microsoft.com/office/officeart/2005/8/layout/vList2"/>
    <dgm:cxn modelId="{6B48C8C3-91FF-4F74-9EBD-601ABA684225}" type="presParOf" srcId="{3DD07E67-562C-42C7-8816-3683BCA6F610}" destId="{4D4E6C0F-BA92-44FD-AF7A-42628CE264C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2FE30DC3-D257-41CB-9909-6E44241712B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E590081-43BF-4AA8-B3F1-371A6295B255}">
      <dgm:prSet/>
      <dgm:spPr/>
      <dgm:t>
        <a:bodyPr/>
        <a:lstStyle/>
        <a:p>
          <a:pPr rtl="0"/>
          <a:r>
            <a:rPr lang="en-US" b="1" smtClean="0"/>
            <a:t>3. Styling links…</a:t>
          </a:r>
          <a:endParaRPr lang="en-US"/>
        </a:p>
      </dgm:t>
    </dgm:pt>
    <dgm:pt modelId="{9A78AA80-D2D8-4547-A5D6-E7AD81A4AACC}" type="parTrans" cxnId="{4DB9C0DF-80B8-4486-A96D-11A56F7D0291}">
      <dgm:prSet/>
      <dgm:spPr/>
      <dgm:t>
        <a:bodyPr/>
        <a:lstStyle/>
        <a:p>
          <a:endParaRPr lang="en-US"/>
        </a:p>
      </dgm:t>
    </dgm:pt>
    <dgm:pt modelId="{7C90159C-AF15-4FB9-82DC-EC28BB4A06A2}" type="sibTrans" cxnId="{4DB9C0DF-80B8-4486-A96D-11A56F7D0291}">
      <dgm:prSet/>
      <dgm:spPr/>
      <dgm:t>
        <a:bodyPr/>
        <a:lstStyle/>
        <a:p>
          <a:endParaRPr lang="en-US"/>
        </a:p>
      </dgm:t>
    </dgm:pt>
    <dgm:pt modelId="{3DD07E67-562C-42C7-8816-3683BCA6F610}" type="pres">
      <dgm:prSet presAssocID="{2FE30DC3-D257-41CB-9909-6E44241712B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4E6C0F-BA92-44FD-AF7A-42628CE264C6}" type="pres">
      <dgm:prSet presAssocID="{2E590081-43BF-4AA8-B3F1-371A6295B25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D6C4A3-5252-4B67-ACF1-F2D53157C456}" type="presOf" srcId="{2FE30DC3-D257-41CB-9909-6E44241712B2}" destId="{3DD07E67-562C-42C7-8816-3683BCA6F610}" srcOrd="0" destOrd="0" presId="urn:microsoft.com/office/officeart/2005/8/layout/vList2"/>
    <dgm:cxn modelId="{4DB9C0DF-80B8-4486-A96D-11A56F7D0291}" srcId="{2FE30DC3-D257-41CB-9909-6E44241712B2}" destId="{2E590081-43BF-4AA8-B3F1-371A6295B255}" srcOrd="0" destOrd="0" parTransId="{9A78AA80-D2D8-4547-A5D6-E7AD81A4AACC}" sibTransId="{7C90159C-AF15-4FB9-82DC-EC28BB4A06A2}"/>
    <dgm:cxn modelId="{8810E1EE-5035-40FE-858C-3C0D383BEA7A}" type="presOf" srcId="{2E590081-43BF-4AA8-B3F1-371A6295B255}" destId="{4D4E6C0F-BA92-44FD-AF7A-42628CE264C6}" srcOrd="0" destOrd="0" presId="urn:microsoft.com/office/officeart/2005/8/layout/vList2"/>
    <dgm:cxn modelId="{049FE3AE-F66A-4835-91F3-04DD87AB601B}" type="presParOf" srcId="{3DD07E67-562C-42C7-8816-3683BCA6F610}" destId="{4D4E6C0F-BA92-44FD-AF7A-42628CE264C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2FE30DC3-D257-41CB-9909-6E44241712B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E590081-43BF-4AA8-B3F1-371A6295B255}">
      <dgm:prSet/>
      <dgm:spPr/>
      <dgm:t>
        <a:bodyPr/>
        <a:lstStyle/>
        <a:p>
          <a:pPr rtl="0"/>
          <a:r>
            <a:rPr lang="en-US" b="1" smtClean="0"/>
            <a:t>3. Styling links…</a:t>
          </a:r>
          <a:endParaRPr lang="en-US"/>
        </a:p>
      </dgm:t>
    </dgm:pt>
    <dgm:pt modelId="{9A78AA80-D2D8-4547-A5D6-E7AD81A4AACC}" type="parTrans" cxnId="{4DB9C0DF-80B8-4486-A96D-11A56F7D0291}">
      <dgm:prSet/>
      <dgm:spPr/>
      <dgm:t>
        <a:bodyPr/>
        <a:lstStyle/>
        <a:p>
          <a:endParaRPr lang="en-US"/>
        </a:p>
      </dgm:t>
    </dgm:pt>
    <dgm:pt modelId="{7C90159C-AF15-4FB9-82DC-EC28BB4A06A2}" type="sibTrans" cxnId="{4DB9C0DF-80B8-4486-A96D-11A56F7D0291}">
      <dgm:prSet/>
      <dgm:spPr/>
      <dgm:t>
        <a:bodyPr/>
        <a:lstStyle/>
        <a:p>
          <a:endParaRPr lang="en-US"/>
        </a:p>
      </dgm:t>
    </dgm:pt>
    <dgm:pt modelId="{3DD07E67-562C-42C7-8816-3683BCA6F610}" type="pres">
      <dgm:prSet presAssocID="{2FE30DC3-D257-41CB-9909-6E44241712B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4E6C0F-BA92-44FD-AF7A-42628CE264C6}" type="pres">
      <dgm:prSet presAssocID="{2E590081-43BF-4AA8-B3F1-371A6295B25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B7D4378-100F-4AC6-A012-7C41075856A5}" type="presOf" srcId="{2FE30DC3-D257-41CB-9909-6E44241712B2}" destId="{3DD07E67-562C-42C7-8816-3683BCA6F610}" srcOrd="0" destOrd="0" presId="urn:microsoft.com/office/officeart/2005/8/layout/vList2"/>
    <dgm:cxn modelId="{4DB9C0DF-80B8-4486-A96D-11A56F7D0291}" srcId="{2FE30DC3-D257-41CB-9909-6E44241712B2}" destId="{2E590081-43BF-4AA8-B3F1-371A6295B255}" srcOrd="0" destOrd="0" parTransId="{9A78AA80-D2D8-4547-A5D6-E7AD81A4AACC}" sibTransId="{7C90159C-AF15-4FB9-82DC-EC28BB4A06A2}"/>
    <dgm:cxn modelId="{87B4FB11-42FF-41CF-8548-FE8A55DF5EF6}" type="presOf" srcId="{2E590081-43BF-4AA8-B3F1-371A6295B255}" destId="{4D4E6C0F-BA92-44FD-AF7A-42628CE264C6}" srcOrd="0" destOrd="0" presId="urn:microsoft.com/office/officeart/2005/8/layout/vList2"/>
    <dgm:cxn modelId="{C80EAE67-776C-433A-8C57-3A4F966E0328}" type="presParOf" srcId="{3DD07E67-562C-42C7-8816-3683BCA6F610}" destId="{4D4E6C0F-BA92-44FD-AF7A-42628CE264C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9A167FE4-079B-4880-AC16-95485A9FF75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A2B5A7D-BA8A-427F-B69C-C5F449B5FDEF}">
      <dgm:prSet/>
      <dgm:spPr/>
      <dgm:t>
        <a:bodyPr/>
        <a:lstStyle/>
        <a:p>
          <a:pPr rtl="0"/>
          <a:r>
            <a:rPr lang="en-US" b="1" smtClean="0"/>
            <a:t>4. Styling Background</a:t>
          </a:r>
          <a:endParaRPr lang="en-US"/>
        </a:p>
      </dgm:t>
    </dgm:pt>
    <dgm:pt modelId="{0F2EDC4B-BFE2-45E2-AF23-D40C1B9177A1}" type="parTrans" cxnId="{4F7A25F0-E6DE-4480-AF64-865DE50F3C3E}">
      <dgm:prSet/>
      <dgm:spPr/>
      <dgm:t>
        <a:bodyPr/>
        <a:lstStyle/>
        <a:p>
          <a:endParaRPr lang="en-US"/>
        </a:p>
      </dgm:t>
    </dgm:pt>
    <dgm:pt modelId="{D638D27E-F428-49DE-9237-D07AFBAB2769}" type="sibTrans" cxnId="{4F7A25F0-E6DE-4480-AF64-865DE50F3C3E}">
      <dgm:prSet/>
      <dgm:spPr/>
      <dgm:t>
        <a:bodyPr/>
        <a:lstStyle/>
        <a:p>
          <a:endParaRPr lang="en-US"/>
        </a:p>
      </dgm:t>
    </dgm:pt>
    <dgm:pt modelId="{C665B47A-7C94-4ED8-B15A-8871D630FA4E}" type="pres">
      <dgm:prSet presAssocID="{9A167FE4-079B-4880-AC16-95485A9FF75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B74D848-8CF3-404D-BE0D-9B4A123722D4}" type="pres">
      <dgm:prSet presAssocID="{0A2B5A7D-BA8A-427F-B69C-C5F449B5FDE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F7A25F0-E6DE-4480-AF64-865DE50F3C3E}" srcId="{9A167FE4-079B-4880-AC16-95485A9FF75B}" destId="{0A2B5A7D-BA8A-427F-B69C-C5F449B5FDEF}" srcOrd="0" destOrd="0" parTransId="{0F2EDC4B-BFE2-45E2-AF23-D40C1B9177A1}" sibTransId="{D638D27E-F428-49DE-9237-D07AFBAB2769}"/>
    <dgm:cxn modelId="{A70C1748-84D9-4E7B-9E73-51E679AF1972}" type="presOf" srcId="{0A2B5A7D-BA8A-427F-B69C-C5F449B5FDEF}" destId="{9B74D848-8CF3-404D-BE0D-9B4A123722D4}" srcOrd="0" destOrd="0" presId="urn:microsoft.com/office/officeart/2005/8/layout/vList2"/>
    <dgm:cxn modelId="{399B4585-B2E6-4C3D-9390-99B0360A0462}" type="presOf" srcId="{9A167FE4-079B-4880-AC16-95485A9FF75B}" destId="{C665B47A-7C94-4ED8-B15A-8871D630FA4E}" srcOrd="0" destOrd="0" presId="urn:microsoft.com/office/officeart/2005/8/layout/vList2"/>
    <dgm:cxn modelId="{090433A2-8660-420A-ADE6-9C07B6F298B9}" type="presParOf" srcId="{C665B47A-7C94-4ED8-B15A-8871D630FA4E}" destId="{9B74D848-8CF3-404D-BE0D-9B4A123722D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9A167FE4-079B-4880-AC16-95485A9FF75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A2B5A7D-BA8A-427F-B69C-C5F449B5FDEF}">
      <dgm:prSet/>
      <dgm:spPr/>
      <dgm:t>
        <a:bodyPr/>
        <a:lstStyle/>
        <a:p>
          <a:pPr rtl="0"/>
          <a:r>
            <a:rPr lang="en-US" b="1" dirty="0" smtClean="0"/>
            <a:t>4. Styling Background…</a:t>
          </a:r>
          <a:endParaRPr lang="en-US" dirty="0"/>
        </a:p>
      </dgm:t>
    </dgm:pt>
    <dgm:pt modelId="{0F2EDC4B-BFE2-45E2-AF23-D40C1B9177A1}" type="parTrans" cxnId="{4F7A25F0-E6DE-4480-AF64-865DE50F3C3E}">
      <dgm:prSet/>
      <dgm:spPr/>
      <dgm:t>
        <a:bodyPr/>
        <a:lstStyle/>
        <a:p>
          <a:endParaRPr lang="en-US"/>
        </a:p>
      </dgm:t>
    </dgm:pt>
    <dgm:pt modelId="{D638D27E-F428-49DE-9237-D07AFBAB2769}" type="sibTrans" cxnId="{4F7A25F0-E6DE-4480-AF64-865DE50F3C3E}">
      <dgm:prSet/>
      <dgm:spPr/>
      <dgm:t>
        <a:bodyPr/>
        <a:lstStyle/>
        <a:p>
          <a:endParaRPr lang="en-US"/>
        </a:p>
      </dgm:t>
    </dgm:pt>
    <dgm:pt modelId="{C665B47A-7C94-4ED8-B15A-8871D630FA4E}" type="pres">
      <dgm:prSet presAssocID="{9A167FE4-079B-4880-AC16-95485A9FF75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B74D848-8CF3-404D-BE0D-9B4A123722D4}" type="pres">
      <dgm:prSet presAssocID="{0A2B5A7D-BA8A-427F-B69C-C5F449B5FDE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F7A25F0-E6DE-4480-AF64-865DE50F3C3E}" srcId="{9A167FE4-079B-4880-AC16-95485A9FF75B}" destId="{0A2B5A7D-BA8A-427F-B69C-C5F449B5FDEF}" srcOrd="0" destOrd="0" parTransId="{0F2EDC4B-BFE2-45E2-AF23-D40C1B9177A1}" sibTransId="{D638D27E-F428-49DE-9237-D07AFBAB2769}"/>
    <dgm:cxn modelId="{D3C40A37-6B07-408F-92EE-4FA034537E13}" type="presOf" srcId="{9A167FE4-079B-4880-AC16-95485A9FF75B}" destId="{C665B47A-7C94-4ED8-B15A-8871D630FA4E}" srcOrd="0" destOrd="0" presId="urn:microsoft.com/office/officeart/2005/8/layout/vList2"/>
    <dgm:cxn modelId="{88775BD4-DF4C-4468-914E-AC63D6A33F17}" type="presOf" srcId="{0A2B5A7D-BA8A-427F-B69C-C5F449B5FDEF}" destId="{9B74D848-8CF3-404D-BE0D-9B4A123722D4}" srcOrd="0" destOrd="0" presId="urn:microsoft.com/office/officeart/2005/8/layout/vList2"/>
    <dgm:cxn modelId="{C49828C0-7D6D-4290-B43C-D5F9F541AD63}" type="presParOf" srcId="{C665B47A-7C94-4ED8-B15A-8871D630FA4E}" destId="{9B74D848-8CF3-404D-BE0D-9B4A123722D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9A167FE4-079B-4880-AC16-95485A9FF75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A2B5A7D-BA8A-427F-B69C-C5F449B5FDEF}">
      <dgm:prSet/>
      <dgm:spPr/>
      <dgm:t>
        <a:bodyPr/>
        <a:lstStyle/>
        <a:p>
          <a:pPr rtl="0"/>
          <a:r>
            <a:rPr lang="en-US" b="1" dirty="0" smtClean="0"/>
            <a:t>4. Styling Background…</a:t>
          </a:r>
          <a:endParaRPr lang="en-US" dirty="0"/>
        </a:p>
      </dgm:t>
    </dgm:pt>
    <dgm:pt modelId="{0F2EDC4B-BFE2-45E2-AF23-D40C1B9177A1}" type="parTrans" cxnId="{4F7A25F0-E6DE-4480-AF64-865DE50F3C3E}">
      <dgm:prSet/>
      <dgm:spPr/>
      <dgm:t>
        <a:bodyPr/>
        <a:lstStyle/>
        <a:p>
          <a:endParaRPr lang="en-US"/>
        </a:p>
      </dgm:t>
    </dgm:pt>
    <dgm:pt modelId="{D638D27E-F428-49DE-9237-D07AFBAB2769}" type="sibTrans" cxnId="{4F7A25F0-E6DE-4480-AF64-865DE50F3C3E}">
      <dgm:prSet/>
      <dgm:spPr/>
      <dgm:t>
        <a:bodyPr/>
        <a:lstStyle/>
        <a:p>
          <a:endParaRPr lang="en-US"/>
        </a:p>
      </dgm:t>
    </dgm:pt>
    <dgm:pt modelId="{C665B47A-7C94-4ED8-B15A-8871D630FA4E}" type="pres">
      <dgm:prSet presAssocID="{9A167FE4-079B-4880-AC16-95485A9FF75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B74D848-8CF3-404D-BE0D-9B4A123722D4}" type="pres">
      <dgm:prSet presAssocID="{0A2B5A7D-BA8A-427F-B69C-C5F449B5FDE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8611474-4F50-4661-A7C8-B7B3BC163A07}" type="presOf" srcId="{0A2B5A7D-BA8A-427F-B69C-C5F449B5FDEF}" destId="{9B74D848-8CF3-404D-BE0D-9B4A123722D4}" srcOrd="0" destOrd="0" presId="urn:microsoft.com/office/officeart/2005/8/layout/vList2"/>
    <dgm:cxn modelId="{4F7A25F0-E6DE-4480-AF64-865DE50F3C3E}" srcId="{9A167FE4-079B-4880-AC16-95485A9FF75B}" destId="{0A2B5A7D-BA8A-427F-B69C-C5F449B5FDEF}" srcOrd="0" destOrd="0" parTransId="{0F2EDC4B-BFE2-45E2-AF23-D40C1B9177A1}" sibTransId="{D638D27E-F428-49DE-9237-D07AFBAB2769}"/>
    <dgm:cxn modelId="{009031FA-029C-41E6-A3F2-D2134480FAE6}" type="presOf" srcId="{9A167FE4-079B-4880-AC16-95485A9FF75B}" destId="{C665B47A-7C94-4ED8-B15A-8871D630FA4E}" srcOrd="0" destOrd="0" presId="urn:microsoft.com/office/officeart/2005/8/layout/vList2"/>
    <dgm:cxn modelId="{34AFC700-CEF8-41E7-91B4-3CDFD83FC8D5}" type="presParOf" srcId="{C665B47A-7C94-4ED8-B15A-8871D630FA4E}" destId="{9B74D848-8CF3-404D-BE0D-9B4A123722D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4DD723AD-F474-4806-868C-301C03D6A89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8C4EAAB-F4D3-40B3-92FC-A09C8D315665}">
      <dgm:prSet/>
      <dgm:spPr/>
      <dgm:t>
        <a:bodyPr/>
        <a:lstStyle/>
        <a:p>
          <a:pPr rtl="0"/>
          <a:r>
            <a:rPr lang="en-US" b="1" smtClean="0"/>
            <a:t>5. Styling tables</a:t>
          </a:r>
          <a:endParaRPr lang="en-US"/>
        </a:p>
      </dgm:t>
    </dgm:pt>
    <dgm:pt modelId="{0B7D7FD6-702B-48A5-BF6E-C9EB2E75EB59}" type="parTrans" cxnId="{99FADFB1-BAAA-4AB6-B118-4F023B07ABA2}">
      <dgm:prSet/>
      <dgm:spPr/>
      <dgm:t>
        <a:bodyPr/>
        <a:lstStyle/>
        <a:p>
          <a:endParaRPr lang="en-US"/>
        </a:p>
      </dgm:t>
    </dgm:pt>
    <dgm:pt modelId="{2720588B-7F23-4CAF-A561-80E726D50970}" type="sibTrans" cxnId="{99FADFB1-BAAA-4AB6-B118-4F023B07ABA2}">
      <dgm:prSet/>
      <dgm:spPr/>
      <dgm:t>
        <a:bodyPr/>
        <a:lstStyle/>
        <a:p>
          <a:endParaRPr lang="en-US"/>
        </a:p>
      </dgm:t>
    </dgm:pt>
    <dgm:pt modelId="{205D1BB3-1DB7-4D1B-8DBE-2CE4D1685144}" type="pres">
      <dgm:prSet presAssocID="{4DD723AD-F474-4806-868C-301C03D6A89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B607A4-A38A-4DB2-A5BA-101D434A7360}" type="pres">
      <dgm:prSet presAssocID="{68C4EAAB-F4D3-40B3-92FC-A09C8D31566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9FADFB1-BAAA-4AB6-B118-4F023B07ABA2}" srcId="{4DD723AD-F474-4806-868C-301C03D6A894}" destId="{68C4EAAB-F4D3-40B3-92FC-A09C8D315665}" srcOrd="0" destOrd="0" parTransId="{0B7D7FD6-702B-48A5-BF6E-C9EB2E75EB59}" sibTransId="{2720588B-7F23-4CAF-A561-80E726D50970}"/>
    <dgm:cxn modelId="{6FCC1C14-0A6E-44A5-9ED3-194E2A4E94F5}" type="presOf" srcId="{4DD723AD-F474-4806-868C-301C03D6A894}" destId="{205D1BB3-1DB7-4D1B-8DBE-2CE4D1685144}" srcOrd="0" destOrd="0" presId="urn:microsoft.com/office/officeart/2005/8/layout/vList2"/>
    <dgm:cxn modelId="{DCAC3C4C-2C85-4A32-A6AF-1AA2F2F27E76}" type="presOf" srcId="{68C4EAAB-F4D3-40B3-92FC-A09C8D315665}" destId="{69B607A4-A38A-4DB2-A5BA-101D434A7360}" srcOrd="0" destOrd="0" presId="urn:microsoft.com/office/officeart/2005/8/layout/vList2"/>
    <dgm:cxn modelId="{9E4DAF70-61BF-4AB0-9123-BB627C7FC28D}" type="presParOf" srcId="{205D1BB3-1DB7-4D1B-8DBE-2CE4D1685144}" destId="{69B607A4-A38A-4DB2-A5BA-101D434A736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4DD723AD-F474-4806-868C-301C03D6A89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8C4EAAB-F4D3-40B3-92FC-A09C8D315665}">
      <dgm:prSet/>
      <dgm:spPr/>
      <dgm:t>
        <a:bodyPr/>
        <a:lstStyle/>
        <a:p>
          <a:pPr rtl="0"/>
          <a:r>
            <a:rPr lang="en-US" b="1" smtClean="0"/>
            <a:t>5. Styling tables</a:t>
          </a:r>
          <a:endParaRPr lang="en-US"/>
        </a:p>
      </dgm:t>
    </dgm:pt>
    <dgm:pt modelId="{0B7D7FD6-702B-48A5-BF6E-C9EB2E75EB59}" type="parTrans" cxnId="{99FADFB1-BAAA-4AB6-B118-4F023B07ABA2}">
      <dgm:prSet/>
      <dgm:spPr/>
      <dgm:t>
        <a:bodyPr/>
        <a:lstStyle/>
        <a:p>
          <a:endParaRPr lang="en-US"/>
        </a:p>
      </dgm:t>
    </dgm:pt>
    <dgm:pt modelId="{2720588B-7F23-4CAF-A561-80E726D50970}" type="sibTrans" cxnId="{99FADFB1-BAAA-4AB6-B118-4F023B07ABA2}">
      <dgm:prSet/>
      <dgm:spPr/>
      <dgm:t>
        <a:bodyPr/>
        <a:lstStyle/>
        <a:p>
          <a:endParaRPr lang="en-US"/>
        </a:p>
      </dgm:t>
    </dgm:pt>
    <dgm:pt modelId="{205D1BB3-1DB7-4D1B-8DBE-2CE4D1685144}" type="pres">
      <dgm:prSet presAssocID="{4DD723AD-F474-4806-868C-301C03D6A89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B607A4-A38A-4DB2-A5BA-101D434A7360}" type="pres">
      <dgm:prSet presAssocID="{68C4EAAB-F4D3-40B3-92FC-A09C8D31566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9FADFB1-BAAA-4AB6-B118-4F023B07ABA2}" srcId="{4DD723AD-F474-4806-868C-301C03D6A894}" destId="{68C4EAAB-F4D3-40B3-92FC-A09C8D315665}" srcOrd="0" destOrd="0" parTransId="{0B7D7FD6-702B-48A5-BF6E-C9EB2E75EB59}" sibTransId="{2720588B-7F23-4CAF-A561-80E726D50970}"/>
    <dgm:cxn modelId="{CA9DB904-3A3C-4A94-B6A7-777BFA14049B}" type="presOf" srcId="{68C4EAAB-F4D3-40B3-92FC-A09C8D315665}" destId="{69B607A4-A38A-4DB2-A5BA-101D434A7360}" srcOrd="0" destOrd="0" presId="urn:microsoft.com/office/officeart/2005/8/layout/vList2"/>
    <dgm:cxn modelId="{934F6415-C930-4CC4-A0AC-F88CA9A06A38}" type="presOf" srcId="{4DD723AD-F474-4806-868C-301C03D6A894}" destId="{205D1BB3-1DB7-4D1B-8DBE-2CE4D1685144}" srcOrd="0" destOrd="0" presId="urn:microsoft.com/office/officeart/2005/8/layout/vList2"/>
    <dgm:cxn modelId="{F9835438-0063-4399-B4FD-3BFEAE5E8666}" type="presParOf" srcId="{205D1BB3-1DB7-4D1B-8DBE-2CE4D1685144}" destId="{69B607A4-A38A-4DB2-A5BA-101D434A736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45002CAB-2EB1-405C-A297-7FD5B05C165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27E8F55-398A-4A3B-ADE6-F8A837D0ACAA}">
      <dgm:prSet/>
      <dgm:spPr/>
      <dgm:t>
        <a:bodyPr/>
        <a:lstStyle/>
        <a:p>
          <a:pPr rtl="0"/>
          <a:r>
            <a:rPr lang="en-US" b="1" smtClean="0"/>
            <a:t>5. Styling tables…</a:t>
          </a:r>
          <a:endParaRPr lang="en-US"/>
        </a:p>
      </dgm:t>
    </dgm:pt>
    <dgm:pt modelId="{328E7B8E-C9CB-4309-9B88-0AF077993A01}" type="parTrans" cxnId="{3F5E8C85-D719-4E8F-B475-8EEC86F5ED5C}">
      <dgm:prSet/>
      <dgm:spPr/>
      <dgm:t>
        <a:bodyPr/>
        <a:lstStyle/>
        <a:p>
          <a:endParaRPr lang="en-US"/>
        </a:p>
      </dgm:t>
    </dgm:pt>
    <dgm:pt modelId="{DF00B79E-CF06-48B2-BF6C-13653C95970D}" type="sibTrans" cxnId="{3F5E8C85-D719-4E8F-B475-8EEC86F5ED5C}">
      <dgm:prSet/>
      <dgm:spPr/>
      <dgm:t>
        <a:bodyPr/>
        <a:lstStyle/>
        <a:p>
          <a:endParaRPr lang="en-US"/>
        </a:p>
      </dgm:t>
    </dgm:pt>
    <dgm:pt modelId="{6D1851DB-3B56-4C64-89F1-00436C58A6A6}" type="pres">
      <dgm:prSet presAssocID="{45002CAB-2EB1-405C-A297-7FD5B05C16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2B11825-8A05-4AA6-A672-2ED88B7505D6}" type="pres">
      <dgm:prSet presAssocID="{F27E8F55-398A-4A3B-ADE6-F8A837D0ACA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3AC854-D772-4AC0-855B-D570DAB05697}" type="presOf" srcId="{F27E8F55-398A-4A3B-ADE6-F8A837D0ACAA}" destId="{C2B11825-8A05-4AA6-A672-2ED88B7505D6}" srcOrd="0" destOrd="0" presId="urn:microsoft.com/office/officeart/2005/8/layout/vList2"/>
    <dgm:cxn modelId="{8E2C05D6-3A5A-4443-87C1-98ACF8FCECE3}" type="presOf" srcId="{45002CAB-2EB1-405C-A297-7FD5B05C1651}" destId="{6D1851DB-3B56-4C64-89F1-00436C58A6A6}" srcOrd="0" destOrd="0" presId="urn:microsoft.com/office/officeart/2005/8/layout/vList2"/>
    <dgm:cxn modelId="{3F5E8C85-D719-4E8F-B475-8EEC86F5ED5C}" srcId="{45002CAB-2EB1-405C-A297-7FD5B05C1651}" destId="{F27E8F55-398A-4A3B-ADE6-F8A837D0ACAA}" srcOrd="0" destOrd="0" parTransId="{328E7B8E-C9CB-4309-9B88-0AF077993A01}" sibTransId="{DF00B79E-CF06-48B2-BF6C-13653C95970D}"/>
    <dgm:cxn modelId="{1FCDAE75-17FC-441A-9833-5142F94968FC}" type="presParOf" srcId="{6D1851DB-3B56-4C64-89F1-00436C58A6A6}" destId="{C2B11825-8A05-4AA6-A672-2ED88B7505D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45002CAB-2EB1-405C-A297-7FD5B05C165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27E8F55-398A-4A3B-ADE6-F8A837D0ACAA}">
      <dgm:prSet/>
      <dgm:spPr/>
      <dgm:t>
        <a:bodyPr/>
        <a:lstStyle/>
        <a:p>
          <a:pPr rtl="0"/>
          <a:r>
            <a:rPr lang="en-US" b="1" smtClean="0"/>
            <a:t>5. Styling tables…</a:t>
          </a:r>
          <a:endParaRPr lang="en-US"/>
        </a:p>
      </dgm:t>
    </dgm:pt>
    <dgm:pt modelId="{328E7B8E-C9CB-4309-9B88-0AF077993A01}" type="parTrans" cxnId="{3F5E8C85-D719-4E8F-B475-8EEC86F5ED5C}">
      <dgm:prSet/>
      <dgm:spPr/>
      <dgm:t>
        <a:bodyPr/>
        <a:lstStyle/>
        <a:p>
          <a:endParaRPr lang="en-US"/>
        </a:p>
      </dgm:t>
    </dgm:pt>
    <dgm:pt modelId="{DF00B79E-CF06-48B2-BF6C-13653C95970D}" type="sibTrans" cxnId="{3F5E8C85-D719-4E8F-B475-8EEC86F5ED5C}">
      <dgm:prSet/>
      <dgm:spPr/>
      <dgm:t>
        <a:bodyPr/>
        <a:lstStyle/>
        <a:p>
          <a:endParaRPr lang="en-US"/>
        </a:p>
      </dgm:t>
    </dgm:pt>
    <dgm:pt modelId="{6D1851DB-3B56-4C64-89F1-00436C58A6A6}" type="pres">
      <dgm:prSet presAssocID="{45002CAB-2EB1-405C-A297-7FD5B05C16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2B11825-8A05-4AA6-A672-2ED88B7505D6}" type="pres">
      <dgm:prSet presAssocID="{F27E8F55-398A-4A3B-ADE6-F8A837D0ACA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19FD94E-2617-4249-A1A4-3513F851461F}" type="presOf" srcId="{45002CAB-2EB1-405C-A297-7FD5B05C1651}" destId="{6D1851DB-3B56-4C64-89F1-00436C58A6A6}" srcOrd="0" destOrd="0" presId="urn:microsoft.com/office/officeart/2005/8/layout/vList2"/>
    <dgm:cxn modelId="{D5408EF8-6C8F-4E34-BE9B-E4368BA045EA}" type="presOf" srcId="{F27E8F55-398A-4A3B-ADE6-F8A837D0ACAA}" destId="{C2B11825-8A05-4AA6-A672-2ED88B7505D6}" srcOrd="0" destOrd="0" presId="urn:microsoft.com/office/officeart/2005/8/layout/vList2"/>
    <dgm:cxn modelId="{3F5E8C85-D719-4E8F-B475-8EEC86F5ED5C}" srcId="{45002CAB-2EB1-405C-A297-7FD5B05C1651}" destId="{F27E8F55-398A-4A3B-ADE6-F8A837D0ACAA}" srcOrd="0" destOrd="0" parTransId="{328E7B8E-C9CB-4309-9B88-0AF077993A01}" sibTransId="{DF00B79E-CF06-48B2-BF6C-13653C95970D}"/>
    <dgm:cxn modelId="{50A08EAE-963B-4940-BA62-59D808DA3362}" type="presParOf" srcId="{6D1851DB-3B56-4C64-89F1-00436C58A6A6}" destId="{C2B11825-8A05-4AA6-A672-2ED88B7505D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0C7F24CE-FA76-496A-B1EF-988E19FE7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983C4A-029D-4586-B526-13839B4867BC}">
      <dgm:prSet/>
      <dgm:spPr/>
      <dgm:t>
        <a:bodyPr/>
        <a:lstStyle/>
        <a:p>
          <a:pPr rtl="0"/>
          <a:r>
            <a:rPr lang="en-US" b="1" dirty="0" smtClean="0"/>
            <a:t>Summary</a:t>
          </a:r>
          <a:endParaRPr lang="en-US" dirty="0"/>
        </a:p>
      </dgm:t>
    </dgm:pt>
    <dgm:pt modelId="{CAA2A453-0293-4A38-8225-392354772F7E}" type="parTrans" cxnId="{C8EA774B-6EEE-446B-AEA6-208A1E4CC57A}">
      <dgm:prSet/>
      <dgm:spPr/>
      <dgm:t>
        <a:bodyPr/>
        <a:lstStyle/>
        <a:p>
          <a:endParaRPr lang="en-US"/>
        </a:p>
      </dgm:t>
    </dgm:pt>
    <dgm:pt modelId="{B9A1FFD1-39CF-4F4E-B925-0FADB7C598E6}" type="sibTrans" cxnId="{C8EA774B-6EEE-446B-AEA6-208A1E4CC57A}">
      <dgm:prSet/>
      <dgm:spPr/>
      <dgm:t>
        <a:bodyPr/>
        <a:lstStyle/>
        <a:p>
          <a:endParaRPr lang="en-US"/>
        </a:p>
      </dgm:t>
    </dgm:pt>
    <dgm:pt modelId="{9978874D-CB28-4CBC-B31C-1EA7E8431B86}" type="pres">
      <dgm:prSet presAssocID="{0C7F24CE-FA76-496A-B1EF-988E19FE7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E08F461-DE06-4EDF-867D-82886F3CB917}" type="pres">
      <dgm:prSet presAssocID="{F1983C4A-029D-4586-B526-13839B4867B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8EA774B-6EEE-446B-AEA6-208A1E4CC57A}" srcId="{0C7F24CE-FA76-496A-B1EF-988E19FE7AC5}" destId="{F1983C4A-029D-4586-B526-13839B4867BC}" srcOrd="0" destOrd="0" parTransId="{CAA2A453-0293-4A38-8225-392354772F7E}" sibTransId="{B9A1FFD1-39CF-4F4E-B925-0FADB7C598E6}"/>
    <dgm:cxn modelId="{549A37D2-634D-4EA6-9509-5140182C4C9C}" type="presOf" srcId="{F1983C4A-029D-4586-B526-13839B4867BC}" destId="{6E08F461-DE06-4EDF-867D-82886F3CB917}" srcOrd="0" destOrd="0" presId="urn:microsoft.com/office/officeart/2005/8/layout/vList2"/>
    <dgm:cxn modelId="{35DA95ED-810D-4E46-8688-1BE4C5C1B75A}" type="presOf" srcId="{0C7F24CE-FA76-496A-B1EF-988E19FE7AC5}" destId="{9978874D-CB28-4CBC-B31C-1EA7E8431B86}" srcOrd="0" destOrd="0" presId="urn:microsoft.com/office/officeart/2005/8/layout/vList2"/>
    <dgm:cxn modelId="{A2441705-6196-4E79-84BB-557708B3F21E}" type="presParOf" srcId="{9978874D-CB28-4CBC-B31C-1EA7E8431B86}" destId="{6E08F461-DE06-4EDF-867D-82886F3CB91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31FA19-AD1A-4F39-A14A-35215D1D842C}">
      <dsp:nvSpPr>
        <dsp:cNvPr id="0" name=""/>
        <dsp:cNvSpPr/>
      </dsp:nvSpPr>
      <dsp:spPr>
        <a:xfrm>
          <a:off x="0" y="3469"/>
          <a:ext cx="7772400" cy="14630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lvl="0" algn="l" defTabSz="2711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100" b="1" kern="1200" smtClean="0"/>
            <a:t>CSS properties</a:t>
          </a:r>
          <a:endParaRPr lang="en-US" sz="6100" kern="1200"/>
        </a:p>
      </dsp:txBody>
      <dsp:txXfrm>
        <a:off x="71422" y="74891"/>
        <a:ext cx="7629556" cy="13202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98E5E1-C8D1-4523-B870-6ED2C163FFD7}">
      <dsp:nvSpPr>
        <dsp:cNvPr id="0" name=""/>
        <dsp:cNvSpPr/>
      </dsp:nvSpPr>
      <dsp:spPr>
        <a:xfrm>
          <a:off x="0" y="31837"/>
          <a:ext cx="822960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smtClean="0"/>
            <a:t>Summary of the previous lecture</a:t>
          </a:r>
          <a:endParaRPr lang="en-US" sz="4500" kern="1200" dirty="0"/>
        </a:p>
      </dsp:txBody>
      <dsp:txXfrm>
        <a:off x="52688" y="84525"/>
        <a:ext cx="8124224" cy="9739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08F461-DE06-4EDF-867D-82886F3CB91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Outline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B62395-2E48-4B10-B79C-FA219043040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CSS properties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CSS properties…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CSS properties…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3DF76B-961C-43A5-B4BA-09F2BC7E669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Font properties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3DF76B-961C-43A5-B4BA-09F2BC7E669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Font </a:t>
          </a:r>
          <a:r>
            <a:rPr lang="en-US" sz="4700" b="1" kern="1200" dirty="0" smtClean="0"/>
            <a:t>properties…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3DF76B-961C-43A5-B4BA-09F2BC7E669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Font properties…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3DF76B-961C-43A5-B4BA-09F2BC7E669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Font properties…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3DF76B-961C-43A5-B4BA-09F2BC7E669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Font properties…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3DF76B-961C-43A5-B4BA-09F2BC7E669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Font properties…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3DF76B-961C-43A5-B4BA-09F2BC7E669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Font properties…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3DF76B-961C-43A5-B4BA-09F2BC7E669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Font properties…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3DF76B-961C-43A5-B4BA-09F2BC7E669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Font properties…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3DF76B-961C-43A5-B4BA-09F2BC7E669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Font properties…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CBFA90-37EF-4B76-8A30-978BDAB3D7F1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smtClean="0"/>
            <a:t>3. Text properties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CBFA90-37EF-4B76-8A30-978BDAB3D7F1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smtClean="0"/>
            <a:t>3. Text properties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CBFA90-37EF-4B76-8A30-978BDAB3D7F1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smtClean="0"/>
            <a:t>3. Text properties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CBFA90-37EF-4B76-8A30-978BDAB3D7F1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smtClean="0"/>
            <a:t>3. Text properties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CBFA90-37EF-4B76-8A30-978BDAB3D7F1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smtClean="0"/>
            <a:t>3. Text properties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CBFA90-37EF-4B76-8A30-978BDAB3D7F1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smtClean="0"/>
            <a:t>3. Text properties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CBFA90-37EF-4B76-8A30-978BDAB3D7F1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smtClean="0"/>
            <a:t>3. Text properties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C61DE6-5955-403A-B9F4-7FD68796BD4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3. Styling Links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4E6C0F-BA92-44FD-AF7A-42628CE264C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3. Styling links…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4E6C0F-BA92-44FD-AF7A-42628CE264C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3. Styling links…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4E6C0F-BA92-44FD-AF7A-42628CE264C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3. Styling links…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74D848-8CF3-404D-BE0D-9B4A123722D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4. Styling Background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74D848-8CF3-404D-BE0D-9B4A123722D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 Styling </a:t>
          </a:r>
          <a:r>
            <a:rPr lang="en-US" sz="4700" b="1" kern="1200" dirty="0" smtClean="0"/>
            <a:t>Background…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74D848-8CF3-404D-BE0D-9B4A123722D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 Styling </a:t>
          </a:r>
          <a:r>
            <a:rPr lang="en-US" sz="4700" b="1" kern="1200" dirty="0" smtClean="0"/>
            <a:t>Background…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607A4-A38A-4DB2-A5BA-101D434A7360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5. Styling tables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607A4-A38A-4DB2-A5BA-101D434A7360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5. Styling tables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B11825-8A05-4AA6-A672-2ED88B7505D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5. Styling tables…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B11825-8A05-4AA6-A672-2ED88B7505D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5. Styling tables…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08F461-DE06-4EDF-867D-82886F3CB91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Summary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C432D9-5670-4985-A1E7-0B57A269DDD5}" type="datetimeFigureOut">
              <a:rPr lang="en-US" smtClean="0"/>
              <a:pPr/>
              <a:t>6/26/2014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0EFD0-2A46-4D91-B50A-C3A1AB185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530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58923-9293-4F02-BA8A-69578DF75E8B}" type="datetime1">
              <a:rPr lang="en-US" smtClean="0"/>
              <a:pPr/>
              <a:t>6/26/2014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62804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EAC4-33B3-465F-AD2B-DB9239265C44}" type="datetime1">
              <a:rPr lang="en-US" smtClean="0"/>
              <a:pPr/>
              <a:t>6/26/2014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6759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536C-75E0-4C4C-BBD9-55DED06DE4DD}" type="datetime1">
              <a:rPr lang="en-US" smtClean="0"/>
              <a:pPr/>
              <a:t>6/26/2014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3074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4A2E6-D1B6-4DDD-94CA-9EEAA0FA63F7}" type="datetime1">
              <a:rPr lang="en-US" smtClean="0"/>
              <a:pPr/>
              <a:t>6/26/2014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7466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EADAA-5ECD-4BE4-8FD9-6B7AD1B43C05}" type="datetime1">
              <a:rPr lang="en-US" smtClean="0"/>
              <a:pPr/>
              <a:t>6/26/2014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0200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44906-AFF5-47BC-8845-0FFA7A70F436}" type="datetime1">
              <a:rPr lang="en-US" smtClean="0"/>
              <a:pPr/>
              <a:t>6/26/2014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30680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AEC6-576A-4C52-AFE0-48CFB67BFF47}" type="datetime1">
              <a:rPr lang="en-US" smtClean="0"/>
              <a:pPr/>
              <a:t>6/26/2014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46506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7BD3-7E1D-4593-A9C0-F02CCF9BB637}" type="datetime1">
              <a:rPr lang="en-US" smtClean="0"/>
              <a:pPr/>
              <a:t>6/26/2014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01834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43EA-7A8F-44F2-B8BA-CBC353E6F54B}" type="datetime1">
              <a:rPr lang="en-US" smtClean="0"/>
              <a:pPr/>
              <a:t>6/26/2014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7225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D70D6-2034-446A-86F0-9F3487E8A8DA}" type="datetime1">
              <a:rPr lang="en-US" smtClean="0"/>
              <a:pPr/>
              <a:t>6/26/2014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62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98AE-4E12-41E4-93B9-271459A24BE5}" type="datetime1">
              <a:rPr lang="en-US" smtClean="0"/>
              <a:pPr/>
              <a:t>6/26/2014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4912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B9E33-6AD8-485E-8E67-AF5F5219F904}" type="datetime1">
              <a:rPr lang="en-US" smtClean="0"/>
              <a:pPr/>
              <a:t>6/26/2014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92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microsoft.com/office/2007/relationships/diagramDrawing" Target="../diagrams/drawing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microsoft.com/office/2007/relationships/diagramDrawing" Target="../diagrams/drawing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microsoft.com/office/2007/relationships/diagramDrawing" Target="../diagrams/drawing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microsoft.com/office/2007/relationships/diagramDrawing" Target="../diagrams/drawing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7" Type="http://schemas.microsoft.com/office/2007/relationships/diagramDrawing" Target="../diagrams/drawing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microsoft.com/office/2007/relationships/diagramDrawing" Target="../diagrams/drawing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7" Type="http://schemas.microsoft.com/office/2007/relationships/diagramDrawing" Target="../diagrams/drawing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7" Type="http://schemas.microsoft.com/office/2007/relationships/diagramDrawing" Target="../diagrams/drawing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7" Type="http://schemas.microsoft.com/office/2007/relationships/diagramDrawing" Target="../diagrams/drawing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7" Type="http://schemas.microsoft.com/office/2007/relationships/diagramDrawing" Target="../diagrams/drawing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7" Type="http://schemas.microsoft.com/office/2007/relationships/diagramDrawing" Target="../diagrams/drawing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7" Type="http://schemas.microsoft.com/office/2007/relationships/diagramDrawing" Target="../diagrams/drawing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7" Type="http://schemas.microsoft.com/office/2007/relationships/diagramDrawing" Target="../diagrams/drawing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0461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94284725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CSS basics</a:t>
            </a:r>
          </a:p>
          <a:p>
            <a:r>
              <a:rPr lang="en-US" b="1" dirty="0" smtClean="0"/>
              <a:t>CSS writing option</a:t>
            </a:r>
          </a:p>
          <a:p>
            <a:r>
              <a:rPr lang="en-US" b="1" dirty="0" smtClean="0"/>
              <a:t>CSS rules</a:t>
            </a:r>
          </a:p>
          <a:p>
            <a:r>
              <a:rPr lang="en-US" b="1" dirty="0" err="1" smtClean="0"/>
              <a:t>Id,s</a:t>
            </a:r>
            <a:r>
              <a:rPr lang="en-US" b="1" dirty="0" smtClean="0"/>
              <a:t> and Classes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384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Font properties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Controlling text with CSS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Styling links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Styling background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Styling tables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5674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975290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CSS </a:t>
            </a:r>
            <a:r>
              <a:rPr lang="en-US" b="1" dirty="0">
                <a:solidFill>
                  <a:srgbClr val="FF0000"/>
                </a:solidFill>
                <a:latin typeface="Comic Sans MS" pitchFamily="66" charset="0"/>
              </a:rPr>
              <a:t>works </a:t>
            </a:r>
            <a:r>
              <a:rPr lang="en-US" b="1" dirty="0">
                <a:latin typeface="Comic Sans MS" pitchFamily="66" charset="0"/>
              </a:rPr>
              <a:t>by allowing you to associate rules with the elements that appear in a web </a:t>
            </a:r>
            <a:r>
              <a:rPr lang="en-US" b="1" dirty="0" smtClean="0">
                <a:latin typeface="Comic Sans MS" pitchFamily="66" charset="0"/>
              </a:rPr>
              <a:t>page</a:t>
            </a:r>
          </a:p>
          <a:p>
            <a:r>
              <a:rPr lang="en-US" b="1" dirty="0" smtClean="0">
                <a:latin typeface="Comic Sans MS" pitchFamily="66" charset="0"/>
              </a:rPr>
              <a:t>These rules 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govern</a:t>
            </a:r>
            <a:r>
              <a:rPr lang="en-US" b="1" dirty="0" smtClean="0">
                <a:latin typeface="Comic Sans MS" pitchFamily="66" charset="0"/>
              </a:rPr>
              <a:t> </a:t>
            </a:r>
            <a:r>
              <a:rPr lang="en-US" b="1" dirty="0">
                <a:latin typeface="Comic Sans MS" pitchFamily="66" charset="0"/>
              </a:rPr>
              <a:t>how the content of those elements should be 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rendered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5589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721698269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55626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A rule consists of 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selector: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element or elements the declaration applies to</a:t>
            </a:r>
          </a:p>
          <a:p>
            <a:pPr lvl="1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Declaration: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how the elements referred to in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selector should be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styled</a:t>
            </a:r>
          </a:p>
          <a:p>
            <a:pPr lvl="2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property: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which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is the property of the selected element</a:t>
            </a:r>
          </a:p>
          <a:p>
            <a:pPr lvl="2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value: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which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is a specification for this property</a:t>
            </a:r>
          </a:p>
        </p:txBody>
      </p:sp>
      <p:pic>
        <p:nvPicPr>
          <p:cNvPr id="5" name="Picture 4" descr="rule_structur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029200"/>
            <a:ext cx="3276600" cy="1484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541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070011632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55626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To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control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the presentation of an element, you need to know the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corresponding properties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Properties with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related functionalities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are grouped together</a:t>
            </a:r>
          </a:p>
          <a:p>
            <a:pPr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Example:</a:t>
            </a:r>
          </a:p>
          <a:p>
            <a:pPr lvl="2"/>
            <a:r>
              <a:rPr lang="en-US" b="1" dirty="0" smtClean="0">
                <a:latin typeface="Calibri" pitchFamily="34" charset="0"/>
                <a:cs typeface="Calibri" pitchFamily="34" charset="0"/>
              </a:rPr>
              <a:t>Properties to control the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presentation of text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79216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168915217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30036"/>
            <a:ext cx="8229600" cy="5562600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Several properties allow you to control the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appearance of text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in your documents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These properties directly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affect the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font and its appearance </a:t>
            </a:r>
            <a:endParaRPr lang="en-US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4675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499641655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30036"/>
            <a:ext cx="8229600" cy="55626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Common font properties:</a:t>
            </a:r>
          </a:p>
          <a:p>
            <a:pPr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font-family</a:t>
            </a:r>
          </a:p>
          <a:p>
            <a:pPr lvl="1"/>
            <a:r>
              <a:rPr lang="en-US" b="1" dirty="0">
                <a:latin typeface="Calibri" pitchFamily="34" charset="0"/>
                <a:cs typeface="Calibri" pitchFamily="34" charset="0"/>
              </a:rPr>
              <a:t>f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ont-size</a:t>
            </a:r>
          </a:p>
          <a:p>
            <a:pPr lvl="1"/>
            <a:r>
              <a:rPr lang="en-US" b="1" dirty="0">
                <a:latin typeface="Calibri" pitchFamily="34" charset="0"/>
                <a:cs typeface="Calibri" pitchFamily="34" charset="0"/>
              </a:rPr>
              <a:t>f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ont-weight</a:t>
            </a:r>
          </a:p>
          <a:p>
            <a:pPr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font-style</a:t>
            </a:r>
          </a:p>
          <a:p>
            <a:pPr lvl="1"/>
            <a:r>
              <a:rPr lang="en-US" b="1" dirty="0">
                <a:latin typeface="Calibri" pitchFamily="34" charset="0"/>
                <a:cs typeface="Calibri" pitchFamily="34" charset="0"/>
              </a:rPr>
              <a:t>f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ont-variant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99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4251514861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30036"/>
            <a:ext cx="8229600" cy="55626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font-family:</a:t>
            </a:r>
          </a:p>
          <a:p>
            <a:pPr lvl="1"/>
            <a:r>
              <a:rPr lang="en-US" b="1" dirty="0"/>
              <a:t>Specifies the </a:t>
            </a:r>
            <a:r>
              <a:rPr lang="en-US" b="1" dirty="0">
                <a:solidFill>
                  <a:srgbClr val="FF0000"/>
                </a:solidFill>
              </a:rPr>
              <a:t>typeface or family </a:t>
            </a:r>
            <a:r>
              <a:rPr lang="en-US" b="1" dirty="0"/>
              <a:t>of font that should be </a:t>
            </a:r>
            <a:r>
              <a:rPr lang="en-US" b="1" dirty="0" smtClean="0"/>
              <a:t>used</a:t>
            </a:r>
          </a:p>
          <a:p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Common values:</a:t>
            </a:r>
          </a:p>
          <a:p>
            <a:pPr lvl="1"/>
            <a:r>
              <a:rPr lang="en-US" b="1" dirty="0"/>
              <a:t>Arial, </a:t>
            </a:r>
            <a:r>
              <a:rPr lang="en-US" b="1" dirty="0" smtClean="0"/>
              <a:t>Courier/Courier </a:t>
            </a:r>
            <a:r>
              <a:rPr lang="en-US" b="1" dirty="0"/>
              <a:t>New, Georgia, Times/Times New </a:t>
            </a:r>
            <a:r>
              <a:rPr lang="en-US" b="1" dirty="0" smtClean="0"/>
              <a:t>Roman and Verdana</a:t>
            </a:r>
          </a:p>
          <a:p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Example: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H1{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font-family:arial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2352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560237495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30036"/>
            <a:ext cx="8229600" cy="55626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f</a:t>
            </a:r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ont-size:</a:t>
            </a:r>
          </a:p>
          <a:p>
            <a:pPr lvl="1"/>
            <a:r>
              <a:rPr lang="en-US" dirty="0"/>
              <a:t>Specifies the size of a </a:t>
            </a:r>
            <a:r>
              <a:rPr lang="en-US" dirty="0" smtClean="0"/>
              <a:t>font</a:t>
            </a:r>
          </a:p>
          <a:p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Common values: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In pixels </a:t>
            </a:r>
            <a:r>
              <a:rPr lang="en-US" b="1" dirty="0" smtClean="0"/>
              <a:t>(12px,20px etc.)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Absolut size </a:t>
            </a:r>
            <a:r>
              <a:rPr lang="en-US" b="1" dirty="0" smtClean="0"/>
              <a:t>(small, medium, </a:t>
            </a:r>
            <a:r>
              <a:rPr lang="en-US" b="1" dirty="0" err="1" smtClean="0"/>
              <a:t>lage</a:t>
            </a:r>
            <a:r>
              <a:rPr lang="en-US" b="1" dirty="0" smtClean="0"/>
              <a:t>, x-large etc.)</a:t>
            </a:r>
          </a:p>
          <a:p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Example: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H1{font-size:20px}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8979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413997430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30036"/>
            <a:ext cx="8229600" cy="55626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font-weight:</a:t>
            </a:r>
          </a:p>
          <a:p>
            <a:pPr lvl="1"/>
            <a:r>
              <a:rPr lang="en-US" b="1" dirty="0">
                <a:latin typeface="Calibri" pitchFamily="34" charset="0"/>
                <a:cs typeface="Calibri" pitchFamily="34" charset="0"/>
              </a:rPr>
              <a:t>Specifies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whether the font should be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bold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or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normal</a:t>
            </a:r>
          </a:p>
          <a:p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Common values: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Normal, bold, bolder,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lighter </a:t>
            </a:r>
            <a:endParaRPr lang="en-US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100, 200, 300, 400, 500, 600, 700, 800, 900</a:t>
            </a:r>
          </a:p>
          <a:p>
            <a:pPr lvl="1"/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Example: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H1{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font-weight:bold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4285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978932975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30036"/>
            <a:ext cx="8229600" cy="55626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font-style:</a:t>
            </a:r>
          </a:p>
          <a:p>
            <a:pPr lvl="1"/>
            <a:r>
              <a:rPr lang="en-US" b="1" dirty="0">
                <a:latin typeface="Calibri" pitchFamily="34" charset="0"/>
                <a:cs typeface="Calibri" pitchFamily="34" charset="0"/>
              </a:rPr>
              <a:t>Specifies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whether the font should be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normal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italic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or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oblique</a:t>
            </a:r>
          </a:p>
          <a:p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Common values: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Normal, italic, oblique</a:t>
            </a:r>
          </a:p>
          <a:p>
            <a:pPr lvl="1"/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Example: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H1{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font-style:italic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3493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019617641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30036"/>
            <a:ext cx="8229600" cy="55626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font-variant:</a:t>
            </a:r>
          </a:p>
          <a:p>
            <a:pPr lvl="1"/>
            <a:r>
              <a:rPr lang="en-US" b="1" dirty="0">
                <a:latin typeface="Calibri" pitchFamily="34" charset="0"/>
                <a:cs typeface="Calibri" pitchFamily="34" charset="0"/>
              </a:rPr>
              <a:t>Specifies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whether the font should be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normal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or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small-caps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(smaller version of upper case)</a:t>
            </a:r>
          </a:p>
          <a:p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Common values: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Normal, small-caps</a:t>
            </a:r>
          </a:p>
          <a:p>
            <a:pPr lvl="1"/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Example: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H1{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font-variant:small-caps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134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150152727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8" name="Picture 17" descr="mystyle - Notepad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1295400"/>
            <a:ext cx="8534400" cy="4922675"/>
          </a:xfrm>
          <a:prstGeom prst="rect">
            <a:avLst/>
          </a:prstGeom>
        </p:spPr>
      </p:pic>
      <p:cxnSp>
        <p:nvCxnSpPr>
          <p:cNvPr id="20" name="Straight Arrow Connector 19"/>
          <p:cNvCxnSpPr/>
          <p:nvPr/>
        </p:nvCxnSpPr>
        <p:spPr>
          <a:xfrm flipH="1" flipV="1">
            <a:off x="685800" y="1752600"/>
            <a:ext cx="33528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038600" y="1644134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selector</a:t>
            </a:r>
            <a:endParaRPr lang="en-US" b="1" dirty="0"/>
          </a:p>
        </p:txBody>
      </p:sp>
      <p:sp>
        <p:nvSpPr>
          <p:cNvPr id="22" name="Right Brace 21"/>
          <p:cNvSpPr/>
          <p:nvPr/>
        </p:nvSpPr>
        <p:spPr>
          <a:xfrm>
            <a:off x="4142509" y="2013466"/>
            <a:ext cx="152400" cy="1491734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301836" y="2572205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Font properties</a:t>
            </a:r>
            <a:endParaRPr lang="en-US" b="1" dirty="0"/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533400" y="3505200"/>
            <a:ext cx="6858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295400" y="39624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End of CSS rule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125699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3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388209617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" name="Content Placeholder 6" descr="font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3276600" y="3048000"/>
            <a:ext cx="12954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92782" y="3162300"/>
            <a:ext cx="2189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Including </a:t>
            </a:r>
            <a:r>
              <a:rPr lang="en-US" b="1" dirty="0" err="1" smtClean="0"/>
              <a:t>stylesheet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914400" y="3962400"/>
            <a:ext cx="20574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971800" y="43434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Using h1 tag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8704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708218213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7" name="Content Placeholder 6" descr="Text properties - Google Chrome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95121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color</a:t>
            </a:r>
          </a:p>
          <a:p>
            <a:r>
              <a:rPr lang="en-US" b="1" dirty="0"/>
              <a:t>t</a:t>
            </a:r>
            <a:r>
              <a:rPr lang="en-US" b="1" dirty="0" smtClean="0"/>
              <a:t>ext-align</a:t>
            </a:r>
          </a:p>
          <a:p>
            <a:r>
              <a:rPr lang="en-US" b="1" dirty="0"/>
              <a:t>v</a:t>
            </a:r>
            <a:r>
              <a:rPr lang="en-US" b="1" dirty="0" smtClean="0"/>
              <a:t>ertical-align</a:t>
            </a:r>
          </a:p>
          <a:p>
            <a:r>
              <a:rPr lang="en-US" b="1" dirty="0" smtClean="0"/>
              <a:t>text-decoration</a:t>
            </a:r>
          </a:p>
          <a:p>
            <a:r>
              <a:rPr lang="en-US" b="1" dirty="0" smtClean="0"/>
              <a:t>text-transform</a:t>
            </a:r>
          </a:p>
          <a:p>
            <a:r>
              <a:rPr lang="en-US" b="1" dirty="0" smtClean="0"/>
              <a:t>word-spacing</a:t>
            </a:r>
          </a:p>
          <a:p>
            <a:r>
              <a:rPr lang="en-US" b="1" dirty="0"/>
              <a:t>l</a:t>
            </a:r>
            <a:r>
              <a:rPr lang="en-US" b="1" dirty="0" smtClean="0"/>
              <a:t>etter-spacing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8841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c</a:t>
            </a:r>
            <a:r>
              <a:rPr lang="en-US" b="1" dirty="0" smtClean="0"/>
              <a:t>olor: </a:t>
            </a:r>
          </a:p>
          <a:p>
            <a:pPr lvl="1"/>
            <a:r>
              <a:rPr lang="en-US" b="1" dirty="0" smtClean="0"/>
              <a:t>specifies the </a:t>
            </a:r>
            <a:r>
              <a:rPr lang="en-US" b="1" dirty="0" smtClean="0">
                <a:solidFill>
                  <a:srgbClr val="FF0000"/>
                </a:solidFill>
              </a:rPr>
              <a:t>color</a:t>
            </a:r>
            <a:r>
              <a:rPr lang="en-US" b="1" dirty="0" smtClean="0"/>
              <a:t> of the text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P{color : green}</a:t>
            </a:r>
          </a:p>
          <a:p>
            <a:r>
              <a:rPr lang="en-US" b="1" dirty="0" smtClean="0"/>
              <a:t>text-align: 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horizontal </a:t>
            </a:r>
            <a:r>
              <a:rPr lang="en-US" b="1" dirty="0" smtClean="0"/>
              <a:t>alignment of the text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Left, right, center or justify</a:t>
            </a:r>
          </a:p>
          <a:p>
            <a:r>
              <a:rPr lang="en-US" b="1" dirty="0"/>
              <a:t>v</a:t>
            </a:r>
            <a:r>
              <a:rPr lang="en-US" b="1" dirty="0" smtClean="0"/>
              <a:t>ertical-align: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Vertical </a:t>
            </a:r>
            <a:r>
              <a:rPr lang="en-US" b="1" dirty="0" smtClean="0"/>
              <a:t>alignment of the text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Sub, super, top, middle, bottom</a:t>
            </a:r>
          </a:p>
          <a:p>
            <a:pPr lvl="1"/>
            <a:endParaRPr lang="en-US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7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t</a:t>
            </a:r>
            <a:r>
              <a:rPr lang="en-US" b="1" dirty="0" smtClean="0"/>
              <a:t>ext-decoration: </a:t>
            </a:r>
          </a:p>
          <a:p>
            <a:pPr lvl="1"/>
            <a:r>
              <a:rPr lang="en-US" b="1" dirty="0" smtClean="0"/>
              <a:t>specifies the whether the text should be </a:t>
            </a:r>
            <a:r>
              <a:rPr lang="en-US" b="1" dirty="0" smtClean="0">
                <a:solidFill>
                  <a:srgbClr val="FF0000"/>
                </a:solidFill>
              </a:rPr>
              <a:t>underline</a:t>
            </a:r>
            <a:r>
              <a:rPr lang="en-US" b="1" dirty="0" smtClean="0"/>
              <a:t>, </a:t>
            </a:r>
            <a:r>
              <a:rPr lang="en-US" b="1" dirty="0" err="1" smtClean="0">
                <a:solidFill>
                  <a:srgbClr val="FF0000"/>
                </a:solidFill>
              </a:rPr>
              <a:t>overline</a:t>
            </a:r>
            <a:r>
              <a:rPr lang="en-US" b="1" dirty="0" smtClean="0"/>
              <a:t>, </a:t>
            </a:r>
            <a:r>
              <a:rPr lang="en-US" b="1" dirty="0" smtClean="0">
                <a:solidFill>
                  <a:srgbClr val="FF0000"/>
                </a:solidFill>
              </a:rPr>
              <a:t>line-through</a:t>
            </a:r>
            <a:r>
              <a:rPr lang="en-US" b="1" dirty="0" smtClean="0"/>
              <a:t> or </a:t>
            </a:r>
            <a:r>
              <a:rPr lang="en-US" b="1" dirty="0" smtClean="0">
                <a:solidFill>
                  <a:srgbClr val="FF0000"/>
                </a:solidFill>
              </a:rPr>
              <a:t>blinking </a:t>
            </a:r>
          </a:p>
          <a:p>
            <a:r>
              <a:rPr lang="en-US" b="1" dirty="0" smtClean="0"/>
              <a:t>text-transform: </a:t>
            </a:r>
          </a:p>
          <a:p>
            <a:pPr lvl="1"/>
            <a:r>
              <a:rPr lang="en-US" b="1" dirty="0" smtClean="0"/>
              <a:t>text </a:t>
            </a:r>
            <a:r>
              <a:rPr lang="en-US" b="1" dirty="0"/>
              <a:t>should be </a:t>
            </a:r>
            <a:r>
              <a:rPr lang="en-US" b="1" dirty="0" smtClean="0">
                <a:solidFill>
                  <a:srgbClr val="FF0000"/>
                </a:solidFill>
              </a:rPr>
              <a:t>lowercase, uppercase or capitalized</a:t>
            </a:r>
            <a:endParaRPr lang="en-US" b="1" dirty="0" smtClean="0"/>
          </a:p>
          <a:p>
            <a:r>
              <a:rPr lang="en-US" b="1" dirty="0"/>
              <a:t>l</a:t>
            </a:r>
            <a:r>
              <a:rPr lang="en-US" b="1" dirty="0" smtClean="0"/>
              <a:t>etter-spacing:</a:t>
            </a:r>
          </a:p>
          <a:p>
            <a:pPr lvl="1"/>
            <a:r>
              <a:rPr lang="en-US" b="1" dirty="0"/>
              <a:t>Specifies the space between </a:t>
            </a:r>
            <a:r>
              <a:rPr lang="en-US" b="1" dirty="0" smtClean="0"/>
              <a:t>letters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H1{letter-spacing:3px}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1669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word-spacing:</a:t>
            </a:r>
          </a:p>
          <a:p>
            <a:pPr lvl="1"/>
            <a:r>
              <a:rPr lang="en-US" b="1" dirty="0" smtClean="0"/>
              <a:t>Specifies the space between </a:t>
            </a:r>
            <a:r>
              <a:rPr lang="en-US" b="1" dirty="0" smtClean="0">
                <a:solidFill>
                  <a:srgbClr val="FF0000"/>
                </a:solidFill>
              </a:rPr>
              <a:t>words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H1{word-spacing:4px}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9138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3" name="Content Placeholder 2" descr="mystyle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371600"/>
            <a:ext cx="8229600" cy="4706785"/>
          </a:xfrm>
        </p:spPr>
      </p:pic>
      <p:sp>
        <p:nvSpPr>
          <p:cNvPr id="8" name="Right Brace 7"/>
          <p:cNvSpPr/>
          <p:nvPr/>
        </p:nvSpPr>
        <p:spPr>
          <a:xfrm>
            <a:off x="3276600" y="1905000"/>
            <a:ext cx="152400" cy="6096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505200" y="21336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Basic properties</a:t>
            </a:r>
            <a:endParaRPr lang="en-US" b="1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1676400" y="2895600"/>
            <a:ext cx="1447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276600" y="2710934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Class declaration</a:t>
            </a:r>
            <a:endParaRPr lang="en-US" b="1" dirty="0"/>
          </a:p>
        </p:txBody>
      </p:sp>
      <p:sp>
        <p:nvSpPr>
          <p:cNvPr id="14" name="Right Brace 13"/>
          <p:cNvSpPr/>
          <p:nvPr/>
        </p:nvSpPr>
        <p:spPr>
          <a:xfrm>
            <a:off x="4360718" y="3094121"/>
            <a:ext cx="228600" cy="1034534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686300" y="3394365"/>
            <a:ext cx="179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Class properties</a:t>
            </a:r>
            <a:endParaRPr lang="en-US" b="1" dirty="0"/>
          </a:p>
        </p:txBody>
      </p:sp>
      <p:sp>
        <p:nvSpPr>
          <p:cNvPr id="16" name="Right Brace 15"/>
          <p:cNvSpPr/>
          <p:nvPr/>
        </p:nvSpPr>
        <p:spPr>
          <a:xfrm>
            <a:off x="4475018" y="4648200"/>
            <a:ext cx="211282" cy="10668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686300" y="5029200"/>
            <a:ext cx="240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Second class properties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61770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3" grpId="0"/>
      <p:bldP spid="14" grpId="0" animBg="1"/>
      <p:bldP spid="15" grpId="0"/>
      <p:bldP spid="16" grpId="0" animBg="1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7" name="Content Placeholder 6" descr="text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>
            <a:off x="2286000" y="3581400"/>
            <a:ext cx="5334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819400" y="332978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Title class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1219200" y="4114800"/>
            <a:ext cx="914400" cy="1219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78842" y="53340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Horizontal line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2907542" y="4495800"/>
            <a:ext cx="1740658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648200" y="47244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Bodytext</a:t>
            </a:r>
            <a:r>
              <a:rPr lang="en-US" b="1" dirty="0" smtClean="0"/>
              <a:t> class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792940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7" name="Content Placeholder 6" descr="Text properties - Google Chrome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79294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30036"/>
            <a:ext cx="8229600" cy="55626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color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: 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Changes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the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color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of the links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background-color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: 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Highlights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the link, as if it had been highlighted with a highlighter pen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text-decoration : 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Underline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, strike through,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over-line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, blink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094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Pseudo-classes of links:</a:t>
            </a:r>
          </a:p>
          <a:p>
            <a:r>
              <a:rPr lang="en-US" b="1" dirty="0" smtClean="0"/>
              <a:t>Link: </a:t>
            </a:r>
          </a:p>
          <a:p>
            <a:pPr lvl="1"/>
            <a:r>
              <a:rPr lang="en-US" b="1" dirty="0" smtClean="0"/>
              <a:t>Styles for </a:t>
            </a:r>
            <a:r>
              <a:rPr lang="en-US" b="1" dirty="0" smtClean="0">
                <a:solidFill>
                  <a:srgbClr val="FF0000"/>
                </a:solidFill>
              </a:rPr>
              <a:t>links </a:t>
            </a:r>
            <a:r>
              <a:rPr lang="en-US" b="1" dirty="0" smtClean="0"/>
              <a:t>in general</a:t>
            </a:r>
          </a:p>
          <a:p>
            <a:r>
              <a:rPr lang="en-US" b="1" dirty="0" smtClean="0"/>
              <a:t>Visited:</a:t>
            </a:r>
          </a:p>
          <a:p>
            <a:pPr lvl="1"/>
            <a:r>
              <a:rPr lang="en-US" b="1" dirty="0" smtClean="0"/>
              <a:t>Styles the links which are </a:t>
            </a:r>
            <a:r>
              <a:rPr lang="en-US" b="1" dirty="0" smtClean="0">
                <a:solidFill>
                  <a:srgbClr val="FF0000"/>
                </a:solidFill>
              </a:rPr>
              <a:t>already visited</a:t>
            </a:r>
          </a:p>
          <a:p>
            <a:r>
              <a:rPr lang="en-US" b="1" dirty="0" smtClean="0"/>
              <a:t>Hover:</a:t>
            </a:r>
          </a:p>
          <a:p>
            <a:pPr lvl="1"/>
            <a:r>
              <a:rPr lang="en-US" b="1" dirty="0" smtClean="0"/>
              <a:t>Styles when some on </a:t>
            </a:r>
            <a:r>
              <a:rPr lang="en-US" b="1" dirty="0" smtClean="0">
                <a:solidFill>
                  <a:srgbClr val="FF0000"/>
                </a:solidFill>
              </a:rPr>
              <a:t>hovering</a:t>
            </a:r>
            <a:r>
              <a:rPr lang="en-US" b="1" dirty="0" smtClean="0"/>
              <a:t> over a link</a:t>
            </a:r>
          </a:p>
          <a:p>
            <a:r>
              <a:rPr lang="en-US" b="1" dirty="0" smtClean="0"/>
              <a:t>Active:</a:t>
            </a:r>
          </a:p>
          <a:p>
            <a:pPr lvl="1"/>
            <a:r>
              <a:rPr lang="en-US" b="1" dirty="0" smtClean="0"/>
              <a:t>Styles the links when a links is </a:t>
            </a:r>
            <a:r>
              <a:rPr lang="en-US" b="1" dirty="0" smtClean="0">
                <a:solidFill>
                  <a:srgbClr val="FF0000"/>
                </a:solidFill>
              </a:rPr>
              <a:t>being clicked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988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4" name="Content Placeholder 3" descr="mystyle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295400"/>
            <a:ext cx="8229600" cy="4782985"/>
          </a:xfrm>
        </p:spPr>
      </p:pic>
      <p:sp>
        <p:nvSpPr>
          <p:cNvPr id="7" name="Right Brace 6"/>
          <p:cNvSpPr/>
          <p:nvPr/>
        </p:nvSpPr>
        <p:spPr>
          <a:xfrm>
            <a:off x="3276600" y="1676400"/>
            <a:ext cx="533400" cy="11430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62400" y="21336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 tag style</a:t>
            </a:r>
            <a:endParaRPr lang="en-US" b="1" dirty="0"/>
          </a:p>
        </p:txBody>
      </p:sp>
      <p:sp>
        <p:nvSpPr>
          <p:cNvPr id="10" name="Right Brace 9"/>
          <p:cNvSpPr/>
          <p:nvPr/>
        </p:nvSpPr>
        <p:spPr>
          <a:xfrm>
            <a:off x="1828800" y="2971800"/>
            <a:ext cx="114300" cy="5334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057400" y="3124200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Link settings</a:t>
            </a:r>
            <a:endParaRPr lang="en-US" b="1" dirty="0"/>
          </a:p>
        </p:txBody>
      </p:sp>
      <p:sp>
        <p:nvSpPr>
          <p:cNvPr id="12" name="Right Brace 11"/>
          <p:cNvSpPr/>
          <p:nvPr/>
        </p:nvSpPr>
        <p:spPr>
          <a:xfrm>
            <a:off x="2209800" y="3733800"/>
            <a:ext cx="304800" cy="6096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02923" y="3853934"/>
            <a:ext cx="186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Visited settings</a:t>
            </a:r>
            <a:endParaRPr lang="en-US" b="1" dirty="0"/>
          </a:p>
        </p:txBody>
      </p:sp>
      <p:sp>
        <p:nvSpPr>
          <p:cNvPr id="16" name="Right Brace 15"/>
          <p:cNvSpPr/>
          <p:nvPr/>
        </p:nvSpPr>
        <p:spPr>
          <a:xfrm>
            <a:off x="4114800" y="4876800"/>
            <a:ext cx="228600" cy="6858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469823" y="5029200"/>
            <a:ext cx="1854777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Hover settings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566208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 animBg="1"/>
      <p:bldP spid="11" grpId="0"/>
      <p:bldP spid="12" grpId="0" animBg="1"/>
      <p:bldP spid="15" grpId="0"/>
      <p:bldP spid="16" grpId="0" animBg="1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7" name="Content Placeholder 6" descr="text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>
            <a:off x="4419600" y="3842266"/>
            <a:ext cx="1371600" cy="1963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770418" y="36576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Link added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81291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b</a:t>
            </a:r>
            <a:r>
              <a:rPr lang="en-US" b="1" dirty="0" smtClean="0"/>
              <a:t>ackground-color:</a:t>
            </a:r>
          </a:p>
          <a:p>
            <a:pPr lvl="1"/>
            <a:r>
              <a:rPr lang="en-US" b="1" dirty="0" smtClean="0"/>
              <a:t>Specifies the </a:t>
            </a:r>
            <a:r>
              <a:rPr lang="en-US" b="1" dirty="0" smtClean="0">
                <a:solidFill>
                  <a:srgbClr val="FF0000"/>
                </a:solidFill>
              </a:rPr>
              <a:t>background color</a:t>
            </a:r>
          </a:p>
          <a:p>
            <a:r>
              <a:rPr lang="en-US" b="1" dirty="0"/>
              <a:t>b</a:t>
            </a:r>
            <a:r>
              <a:rPr lang="en-US" b="1" dirty="0" smtClean="0"/>
              <a:t>ackground-image:</a:t>
            </a:r>
          </a:p>
          <a:p>
            <a:pPr lvl="1"/>
            <a:r>
              <a:rPr lang="en-US" b="1" dirty="0" smtClean="0"/>
              <a:t>Specifies the </a:t>
            </a:r>
            <a:r>
              <a:rPr lang="en-US" b="1" dirty="0" smtClean="0">
                <a:solidFill>
                  <a:srgbClr val="FF0000"/>
                </a:solidFill>
              </a:rPr>
              <a:t>background image</a:t>
            </a:r>
          </a:p>
          <a:p>
            <a:r>
              <a:rPr lang="en-US" b="1" dirty="0" smtClean="0"/>
              <a:t>background-repeat:</a:t>
            </a:r>
          </a:p>
          <a:p>
            <a:pPr lvl="1"/>
            <a:r>
              <a:rPr lang="en-US" b="1" dirty="0" smtClean="0"/>
              <a:t>Specifies whether the image should </a:t>
            </a:r>
            <a:r>
              <a:rPr lang="en-US" b="1" dirty="0" smtClean="0">
                <a:solidFill>
                  <a:srgbClr val="FF0000"/>
                </a:solidFill>
              </a:rPr>
              <a:t>repeat or not</a:t>
            </a:r>
          </a:p>
          <a:p>
            <a:r>
              <a:rPr lang="en-US" b="1" dirty="0"/>
              <a:t>b</a:t>
            </a:r>
            <a:r>
              <a:rPr lang="en-US" b="1" dirty="0" smtClean="0"/>
              <a:t>ackground-position:</a:t>
            </a:r>
          </a:p>
          <a:p>
            <a:pPr lvl="1"/>
            <a:r>
              <a:rPr lang="en-US" b="1" dirty="0" smtClean="0"/>
              <a:t>Where an image should be </a:t>
            </a:r>
            <a:r>
              <a:rPr lang="en-US" b="1" dirty="0" smtClean="0">
                <a:solidFill>
                  <a:srgbClr val="FF0000"/>
                </a:solidFill>
              </a:rPr>
              <a:t>positioned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4472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4257579746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7" name="Content Placeholder 6" descr="style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247701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131030396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8" name="Content Placeholder 7" descr="Text properties - Google Chrome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306731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533400" y="1524000"/>
            <a:ext cx="8229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text 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and </a:t>
            </a: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font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vertical – align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width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height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background 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- color </a:t>
            </a:r>
            <a:endParaRPr lang="en-US" sz="3200" b="1" dirty="0" smtClean="0"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background 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- </a:t>
            </a: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image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119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533400" y="1524000"/>
            <a:ext cx="82296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b="1" dirty="0">
                <a:latin typeface="Calibri" pitchFamily="34" charset="0"/>
                <a:cs typeface="Calibri" pitchFamily="34" charset="0"/>
              </a:rPr>
              <a:t>border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order-style (solid, dashed, doted, double etc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.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)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order-color 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border-bottom 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(solid, dashed, doted, double etc.)</a:t>
            </a:r>
            <a:endParaRPr lang="en-US" sz="28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padding 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2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Padding-left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2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Padding-right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2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Padding-top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2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padding-bottom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637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7" name="Picture 6" descr="style - Notepad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1447800"/>
            <a:ext cx="8634155" cy="4648200"/>
          </a:xfrm>
          <a:prstGeom prst="rect">
            <a:avLst/>
          </a:prstGeom>
        </p:spPr>
      </p:pic>
      <p:sp>
        <p:nvSpPr>
          <p:cNvPr id="8" name="Right Brace 7"/>
          <p:cNvSpPr/>
          <p:nvPr/>
        </p:nvSpPr>
        <p:spPr>
          <a:xfrm>
            <a:off x="3657600" y="1981200"/>
            <a:ext cx="381000" cy="838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91000" y="2057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Table settings</a:t>
            </a:r>
            <a:endParaRPr lang="en-US" b="1" dirty="0"/>
          </a:p>
        </p:txBody>
      </p:sp>
      <p:sp>
        <p:nvSpPr>
          <p:cNvPr id="10" name="Right Brace 9"/>
          <p:cNvSpPr/>
          <p:nvPr/>
        </p:nvSpPr>
        <p:spPr>
          <a:xfrm>
            <a:off x="3848100" y="3352800"/>
            <a:ext cx="342900" cy="7620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343400" y="3352800"/>
            <a:ext cx="2209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Th</a:t>
            </a:r>
            <a:r>
              <a:rPr lang="en-US" b="1" dirty="0" smtClean="0"/>
              <a:t> settings</a:t>
            </a:r>
            <a:endParaRPr lang="en-US" b="1" dirty="0"/>
          </a:p>
        </p:txBody>
      </p:sp>
      <p:sp>
        <p:nvSpPr>
          <p:cNvPr id="12" name="Right Brace 11"/>
          <p:cNvSpPr/>
          <p:nvPr/>
        </p:nvSpPr>
        <p:spPr>
          <a:xfrm>
            <a:off x="4572000" y="4267200"/>
            <a:ext cx="533400" cy="7620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257800" y="4495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Td settings</a:t>
            </a:r>
            <a:endParaRPr lang="en-US" b="1" dirty="0"/>
          </a:p>
        </p:txBody>
      </p:sp>
      <p:sp>
        <p:nvSpPr>
          <p:cNvPr id="14" name="Right Brace 13"/>
          <p:cNvSpPr/>
          <p:nvPr/>
        </p:nvSpPr>
        <p:spPr>
          <a:xfrm>
            <a:off x="2667000" y="5334000"/>
            <a:ext cx="304800" cy="5334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028950" y="5416034"/>
            <a:ext cx="2324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Tr</a:t>
            </a:r>
            <a:r>
              <a:rPr lang="en-US" b="1" dirty="0" smtClean="0"/>
              <a:t> settings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83578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3" name="Picture 2" descr="Text properties - Google Chrom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447801"/>
            <a:ext cx="8596745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4237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79060291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Font properties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Controlling text with CSS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Styling links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Styling background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Styling tables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9414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Chapter 7</a:t>
            </a:r>
            <a:r>
              <a:rPr lang="en-US" sz="3600" dirty="0" smtClean="0"/>
              <a:t>,</a:t>
            </a:r>
            <a:r>
              <a:rPr lang="en-US" sz="3600" b="1" dirty="0" smtClean="0"/>
              <a:t>8.</a:t>
            </a:r>
            <a:r>
              <a:rPr lang="en-US" sz="3600" dirty="0" smtClean="0"/>
              <a:t> Beginning </a:t>
            </a:r>
            <a:r>
              <a:rPr lang="en-US" sz="3600" dirty="0"/>
              <a:t>HTML, XHTML,CSS, and JavaScript, by Jon </a:t>
            </a:r>
            <a:r>
              <a:rPr lang="en-US" sz="3600" dirty="0" err="1"/>
              <a:t>Duckett</a:t>
            </a:r>
            <a:r>
              <a:rPr lang="en-US" sz="3600" dirty="0"/>
              <a:t>, Wiley Publishing; 2009, ISBN: 978-0-470-54070-1.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76200"/>
            <a:ext cx="8915400" cy="1295190"/>
            <a:chOff x="21662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21662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dirty="0" smtClean="0"/>
                <a:t>References</a:t>
              </a:r>
              <a:endParaRPr lang="en-US" sz="5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26601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1244</TotalTime>
  <Words>1296</Words>
  <Application>Microsoft Office PowerPoint</Application>
  <PresentationFormat>On-screen Show (4:3)</PresentationFormat>
  <Paragraphs>259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JavaScript</dc:title>
  <dc:creator>MyUserName</dc:creator>
  <cp:lastModifiedBy>stdc_lp</cp:lastModifiedBy>
  <cp:revision>364</cp:revision>
  <dcterms:created xsi:type="dcterms:W3CDTF">2013-12-11T04:17:36Z</dcterms:created>
  <dcterms:modified xsi:type="dcterms:W3CDTF">2014-06-27T03:07:54Z</dcterms:modified>
</cp:coreProperties>
</file>