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44"/>
  </p:notesMasterIdLst>
  <p:handoutMasterIdLst>
    <p:handoutMasterId r:id="rId45"/>
  </p:handoutMasterIdLst>
  <p:sldIdLst>
    <p:sldId id="403" r:id="rId2"/>
    <p:sldId id="925" r:id="rId3"/>
    <p:sldId id="1194" r:id="rId4"/>
    <p:sldId id="483" r:id="rId5"/>
    <p:sldId id="1067" r:id="rId6"/>
    <p:sldId id="1190" r:id="rId7"/>
    <p:sldId id="1191" r:id="rId8"/>
    <p:sldId id="1192" r:id="rId9"/>
    <p:sldId id="1196" r:id="rId10"/>
    <p:sldId id="1188" r:id="rId11"/>
    <p:sldId id="1160" r:id="rId12"/>
    <p:sldId id="1161" r:id="rId13"/>
    <p:sldId id="1162" r:id="rId14"/>
    <p:sldId id="1163" r:id="rId15"/>
    <p:sldId id="1164" r:id="rId16"/>
    <p:sldId id="1165" r:id="rId17"/>
    <p:sldId id="1166" r:id="rId18"/>
    <p:sldId id="1167" r:id="rId19"/>
    <p:sldId id="1168" r:id="rId20"/>
    <p:sldId id="1169" r:id="rId21"/>
    <p:sldId id="1170" r:id="rId22"/>
    <p:sldId id="1171" r:id="rId23"/>
    <p:sldId id="1172" r:id="rId24"/>
    <p:sldId id="1173" r:id="rId25"/>
    <p:sldId id="1174" r:id="rId26"/>
    <p:sldId id="1193" r:id="rId27"/>
    <p:sldId id="1175" r:id="rId28"/>
    <p:sldId id="1176" r:id="rId29"/>
    <p:sldId id="1177" r:id="rId30"/>
    <p:sldId id="1178" r:id="rId31"/>
    <p:sldId id="1179" r:id="rId32"/>
    <p:sldId id="1180" r:id="rId33"/>
    <p:sldId id="1181" r:id="rId34"/>
    <p:sldId id="1182" r:id="rId35"/>
    <p:sldId id="1183" r:id="rId36"/>
    <p:sldId id="1184" r:id="rId37"/>
    <p:sldId id="1185" r:id="rId38"/>
    <p:sldId id="1186" r:id="rId39"/>
    <p:sldId id="1187" r:id="rId40"/>
    <p:sldId id="963" r:id="rId41"/>
    <p:sldId id="575" r:id="rId42"/>
    <p:sldId id="501" r:id="rId43"/>
  </p:sldIdLst>
  <p:sldSz cx="9144000" cy="6858000" type="screen4x3"/>
  <p:notesSz cx="6881813" cy="9296400"/>
  <p:defaultTextStyle>
    <a:defPPr>
      <a:defRPr lang="en-US"/>
    </a:defPPr>
    <a:lvl1pPr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9pPr>
  </p:defaultTextStyle>
  <p:extLst>
    <p:ext uri="{EFAFB233-063F-42B5-8137-9DF3F51BA10A}">
      <p15:sldGuideLst xmlns:p15="http://schemas.microsoft.com/office/powerpoint/2012/main" xmlns="">
        <p15:guide id="1" orient="horz" pos="816">
          <p15:clr>
            <a:srgbClr val="A4A3A4"/>
          </p15:clr>
        </p15:guide>
        <p15:guide id="2" pos="440">
          <p15:clr>
            <a:srgbClr val="A4A3A4"/>
          </p15:clr>
        </p15:guide>
      </p15:sldGuideLst>
    </p:ext>
    <p:ext uri="{2D200454-40CA-4A62-9FC3-DE9A4176ACB9}">
      <p15:notesGuideLst xmlns:p15="http://schemas.microsoft.com/office/powerpoint/2012/main" xmlns="">
        <p15:guide id="1" orient="horz" pos="2928">
          <p15:clr>
            <a:srgbClr val="A4A3A4"/>
          </p15:clr>
        </p15:guide>
        <p15:guide id="2" pos="216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C6600"/>
    <a:srgbClr val="CC3300"/>
    <a:srgbClr val="FF9900"/>
    <a:srgbClr val="FF0000"/>
    <a:srgbClr val="CCECFF"/>
    <a:srgbClr val="66CCFF"/>
    <a:srgbClr val="CCFFFF"/>
    <a:srgbClr val="F8F8F8"/>
    <a:srgbClr val="EAEAE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123" autoAdjust="0"/>
    <p:restoredTop sz="83454" autoAdjust="0"/>
  </p:normalViewPr>
  <p:slideViewPr>
    <p:cSldViewPr snapToGrid="0">
      <p:cViewPr varScale="1">
        <p:scale>
          <a:sx n="55" d="100"/>
          <a:sy n="55" d="100"/>
        </p:scale>
        <p:origin x="-1698" y="-84"/>
      </p:cViewPr>
      <p:guideLst>
        <p:guide orient="horz" pos="816"/>
        <p:guide pos="4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5" d="100"/>
          <a:sy n="55" d="100"/>
        </p:scale>
        <p:origin x="-1878" y="-90"/>
      </p:cViewPr>
      <p:guideLst>
        <p:guide orient="horz" pos="2928"/>
        <p:guide pos="2167"/>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16250" cy="442913"/>
          </a:xfrm>
          <a:prstGeom prst="rect">
            <a:avLst/>
          </a:prstGeom>
          <a:noFill/>
          <a:ln w="9525">
            <a:noFill/>
            <a:miter lim="800000"/>
            <a:headEnd/>
            <a:tailEnd/>
          </a:ln>
        </p:spPr>
        <p:txBody>
          <a:bodyPr vert="horz" wrap="none" lIns="87575" tIns="43788" rIns="87575" bIns="43788" numCol="1" anchor="ctr" anchorCtr="0" compatLnSpc="1">
            <a:prstTxWarp prst="textNoShape">
              <a:avLst/>
            </a:prstTxWarp>
          </a:bodyPr>
          <a:lstStyle>
            <a:lvl1pPr defTabSz="876300">
              <a:defRPr sz="1100">
                <a:latin typeface="Helvetica" charset="0"/>
                <a:ea typeface="ＭＳ Ｐゴシック" charset="-128"/>
                <a:cs typeface="ＭＳ Ｐゴシック" charset="-128"/>
              </a:defRPr>
            </a:lvl1pPr>
          </a:lstStyle>
          <a:p>
            <a:pPr>
              <a:defRPr/>
            </a:pPr>
            <a:endParaRPr lang="en-US"/>
          </a:p>
        </p:txBody>
      </p:sp>
      <p:sp>
        <p:nvSpPr>
          <p:cNvPr id="46083" name="Rectangle 3"/>
          <p:cNvSpPr>
            <a:spLocks noGrp="1" noChangeArrowheads="1"/>
          </p:cNvSpPr>
          <p:nvPr>
            <p:ph type="dt" sz="quarter" idx="1"/>
          </p:nvPr>
        </p:nvSpPr>
        <p:spPr bwMode="auto">
          <a:xfrm>
            <a:off x="3878263" y="0"/>
            <a:ext cx="3016250" cy="442913"/>
          </a:xfrm>
          <a:prstGeom prst="rect">
            <a:avLst/>
          </a:prstGeom>
          <a:noFill/>
          <a:ln w="9525">
            <a:noFill/>
            <a:miter lim="800000"/>
            <a:headEnd/>
            <a:tailEnd/>
          </a:ln>
        </p:spPr>
        <p:txBody>
          <a:bodyPr vert="horz" wrap="none" lIns="87575" tIns="43788" rIns="87575" bIns="43788" numCol="1" anchor="ctr" anchorCtr="0" compatLnSpc="1">
            <a:prstTxWarp prst="textNoShape">
              <a:avLst/>
            </a:prstTxWarp>
          </a:bodyPr>
          <a:lstStyle>
            <a:lvl1pPr algn="r" defTabSz="876300">
              <a:defRPr sz="1100">
                <a:latin typeface="Helvetica" charset="0"/>
                <a:ea typeface="ＭＳ Ｐゴシック" charset="-128"/>
                <a:cs typeface="ＭＳ Ｐゴシック" charset="-128"/>
              </a:defRPr>
            </a:lvl1pPr>
          </a:lstStyle>
          <a:p>
            <a:pPr>
              <a:defRPr/>
            </a:pPr>
            <a:endParaRPr lang="en-US"/>
          </a:p>
        </p:txBody>
      </p:sp>
      <p:sp>
        <p:nvSpPr>
          <p:cNvPr id="46084" name="Rectangle 4"/>
          <p:cNvSpPr>
            <a:spLocks noGrp="1" noChangeArrowheads="1"/>
          </p:cNvSpPr>
          <p:nvPr>
            <p:ph type="ftr" sz="quarter" idx="2"/>
          </p:nvPr>
        </p:nvSpPr>
        <p:spPr bwMode="auto">
          <a:xfrm>
            <a:off x="0" y="8866188"/>
            <a:ext cx="3016250" cy="442912"/>
          </a:xfrm>
          <a:prstGeom prst="rect">
            <a:avLst/>
          </a:prstGeom>
          <a:noFill/>
          <a:ln w="9525">
            <a:noFill/>
            <a:miter lim="800000"/>
            <a:headEnd/>
            <a:tailEnd/>
          </a:ln>
        </p:spPr>
        <p:txBody>
          <a:bodyPr vert="horz" wrap="none" lIns="87575" tIns="43788" rIns="87575" bIns="43788" numCol="1" anchor="b" anchorCtr="0" compatLnSpc="1">
            <a:prstTxWarp prst="textNoShape">
              <a:avLst/>
            </a:prstTxWarp>
          </a:bodyPr>
          <a:lstStyle>
            <a:lvl1pPr defTabSz="876300">
              <a:defRPr sz="1100">
                <a:latin typeface="Helvetica" charset="0"/>
                <a:ea typeface="ＭＳ Ｐゴシック" charset="-128"/>
                <a:cs typeface="ＭＳ Ｐゴシック" charset="-128"/>
              </a:defRPr>
            </a:lvl1pPr>
          </a:lstStyle>
          <a:p>
            <a:pPr>
              <a:defRPr/>
            </a:pPr>
            <a:endParaRPr lang="en-US"/>
          </a:p>
        </p:txBody>
      </p:sp>
      <p:sp>
        <p:nvSpPr>
          <p:cNvPr id="46085" name="Rectangle 5"/>
          <p:cNvSpPr>
            <a:spLocks noGrp="1" noChangeArrowheads="1"/>
          </p:cNvSpPr>
          <p:nvPr>
            <p:ph type="sldNum" sz="quarter" idx="3"/>
          </p:nvPr>
        </p:nvSpPr>
        <p:spPr bwMode="auto">
          <a:xfrm>
            <a:off x="3878263" y="8866188"/>
            <a:ext cx="3016250" cy="442912"/>
          </a:xfrm>
          <a:prstGeom prst="rect">
            <a:avLst/>
          </a:prstGeom>
          <a:noFill/>
          <a:ln w="9525">
            <a:noFill/>
            <a:miter lim="800000"/>
            <a:headEnd/>
            <a:tailEnd/>
          </a:ln>
        </p:spPr>
        <p:txBody>
          <a:bodyPr vert="horz" wrap="none" lIns="87575" tIns="43788" rIns="87575" bIns="43788" numCol="1" anchor="b" anchorCtr="0" compatLnSpc="1">
            <a:prstTxWarp prst="textNoShape">
              <a:avLst/>
            </a:prstTxWarp>
          </a:bodyPr>
          <a:lstStyle>
            <a:lvl1pPr algn="r" defTabSz="876300">
              <a:defRPr sz="1100" smtClean="0">
                <a:latin typeface="Helvetica" panose="020B0604020202020204" pitchFamily="34" charset="0"/>
              </a:defRPr>
            </a:lvl1pPr>
          </a:lstStyle>
          <a:p>
            <a:pPr>
              <a:defRPr/>
            </a:pPr>
            <a:fld id="{890DDA38-5E15-4458-AA02-5DB6EAB597AB}" type="slidenum">
              <a:rPr lang="en-US" altLang="en-US"/>
              <a:pPr>
                <a:defRPr/>
              </a:pPr>
              <a:t>‹#›</a:t>
            </a:fld>
            <a:endParaRPr lang="en-US" altLang="en-US"/>
          </a:p>
        </p:txBody>
      </p:sp>
    </p:spTree>
    <p:extLst>
      <p:ext uri="{BB962C8B-B14F-4D97-AF65-F5344CB8AC3E}">
        <p14:creationId xmlns:p14="http://schemas.microsoft.com/office/powerpoint/2010/main" xmlns="" val="19786505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81325" cy="463550"/>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lvl1pPr defTabSz="923925">
              <a:defRPr sz="1200">
                <a:latin typeface="Times New Roman" charset="0"/>
                <a:ea typeface="ＭＳ Ｐゴシック" charset="-128"/>
                <a:cs typeface="ＭＳ Ｐゴシック" charset="-128"/>
              </a:defRPr>
            </a:lvl1pPr>
          </a:lstStyle>
          <a:p>
            <a:pPr>
              <a:defRPr/>
            </a:pPr>
            <a:endParaRPr lang="en-US"/>
          </a:p>
        </p:txBody>
      </p:sp>
      <p:sp>
        <p:nvSpPr>
          <p:cNvPr id="6147" name="Rectangle 3"/>
          <p:cNvSpPr>
            <a:spLocks noGrp="1" noChangeArrowheads="1"/>
          </p:cNvSpPr>
          <p:nvPr>
            <p:ph type="dt" idx="1"/>
          </p:nvPr>
        </p:nvSpPr>
        <p:spPr bwMode="auto">
          <a:xfrm>
            <a:off x="3900488" y="0"/>
            <a:ext cx="2981325" cy="463550"/>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lvl1pPr algn="r" defTabSz="923925">
              <a:defRPr sz="1200">
                <a:latin typeface="Times New Roman" charset="0"/>
                <a:ea typeface="ＭＳ Ｐゴシック" charset="-128"/>
                <a:cs typeface="ＭＳ Ｐゴシック" charset="-128"/>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117600" y="698500"/>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149" name="Rectangle 5"/>
          <p:cNvSpPr>
            <a:spLocks noGrp="1" noChangeArrowheads="1"/>
          </p:cNvSpPr>
          <p:nvPr>
            <p:ph type="body" sz="quarter" idx="3"/>
          </p:nvPr>
        </p:nvSpPr>
        <p:spPr bwMode="auto">
          <a:xfrm>
            <a:off x="917575" y="4416425"/>
            <a:ext cx="5046663" cy="4181475"/>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832850"/>
            <a:ext cx="2981325" cy="463550"/>
          </a:xfrm>
          <a:prstGeom prst="rect">
            <a:avLst/>
          </a:prstGeom>
          <a:noFill/>
          <a:ln w="9525">
            <a:noFill/>
            <a:miter lim="800000"/>
            <a:headEnd/>
            <a:tailEnd/>
          </a:ln>
        </p:spPr>
        <p:txBody>
          <a:bodyPr vert="horz" wrap="none" lIns="92436" tIns="46217" rIns="92436" bIns="46217" numCol="1" anchor="b" anchorCtr="0" compatLnSpc="1">
            <a:prstTxWarp prst="textNoShape">
              <a:avLst/>
            </a:prstTxWarp>
          </a:bodyPr>
          <a:lstStyle>
            <a:lvl1pPr defTabSz="923925">
              <a:defRPr sz="1200">
                <a:latin typeface="Times New Roman" charset="0"/>
                <a:ea typeface="ＭＳ Ｐゴシック" charset="-128"/>
                <a:cs typeface="ＭＳ Ｐゴシック" charset="-128"/>
              </a:defRPr>
            </a:lvl1pPr>
          </a:lstStyle>
          <a:p>
            <a:pPr>
              <a:defRPr/>
            </a:pPr>
            <a:endParaRPr lang="en-US"/>
          </a:p>
        </p:txBody>
      </p:sp>
      <p:sp>
        <p:nvSpPr>
          <p:cNvPr id="6151" name="Rectangle 7"/>
          <p:cNvSpPr>
            <a:spLocks noGrp="1" noChangeArrowheads="1"/>
          </p:cNvSpPr>
          <p:nvPr>
            <p:ph type="sldNum" sz="quarter" idx="5"/>
          </p:nvPr>
        </p:nvSpPr>
        <p:spPr bwMode="auto">
          <a:xfrm>
            <a:off x="3900488" y="8832850"/>
            <a:ext cx="2981325" cy="463550"/>
          </a:xfrm>
          <a:prstGeom prst="rect">
            <a:avLst/>
          </a:prstGeom>
          <a:noFill/>
          <a:ln w="9525">
            <a:noFill/>
            <a:miter lim="800000"/>
            <a:headEnd/>
            <a:tailEnd/>
          </a:ln>
        </p:spPr>
        <p:txBody>
          <a:bodyPr vert="horz" wrap="none" lIns="92436" tIns="46217" rIns="92436" bIns="46217" numCol="1" anchor="b" anchorCtr="0" compatLnSpc="1">
            <a:prstTxWarp prst="textNoShape">
              <a:avLst/>
            </a:prstTxWarp>
          </a:bodyPr>
          <a:lstStyle>
            <a:lvl1pPr algn="r" defTabSz="923925">
              <a:defRPr sz="1200" smtClean="0">
                <a:latin typeface="Times New Roman" panose="02020603050405020304" pitchFamily="18" charset="0"/>
              </a:defRPr>
            </a:lvl1pPr>
          </a:lstStyle>
          <a:p>
            <a:pPr>
              <a:defRPr/>
            </a:pPr>
            <a:fld id="{5B7D5C97-239A-4625-A264-D204ED0A6B82}" type="slidenum">
              <a:rPr lang="en-US" altLang="en-US"/>
              <a:pPr>
                <a:defRPr/>
              </a:pPr>
              <a:t>‹#›</a:t>
            </a:fld>
            <a:endParaRPr lang="en-US" altLang="en-US"/>
          </a:p>
        </p:txBody>
      </p:sp>
    </p:spTree>
    <p:extLst>
      <p:ext uri="{BB962C8B-B14F-4D97-AF65-F5344CB8AC3E}">
        <p14:creationId xmlns:p14="http://schemas.microsoft.com/office/powerpoint/2010/main" xmlns="" val="22562692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S PGothic" pitchFamily="34"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17600" y="696913"/>
            <a:ext cx="4648200" cy="3486150"/>
          </a:xfrm>
          <a:ln/>
        </p:spPr>
      </p:sp>
      <p:sp>
        <p:nvSpPr>
          <p:cNvPr id="27651" name="Rectangle 3"/>
          <p:cNvSpPr>
            <a:spLocks noGrp="1" noChangeArrowheads="1"/>
          </p:cNvSpPr>
          <p:nvPr>
            <p:ph type="body" idx="1"/>
          </p:nvPr>
        </p:nvSpPr>
        <p:spPr>
          <a:xfrm>
            <a:off x="688975" y="4416425"/>
            <a:ext cx="5505450" cy="418306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2438" tIns="46219" rIns="92438" bIns="46219" anchor="t"/>
          <a:lstStyle/>
          <a:p>
            <a:endParaRPr lang="cy-GB" altLang="en-US" smtClean="0">
              <a:latin typeface="Times New Roman" panose="02020603050405020304" pitchFamily="18" charset="0"/>
            </a:endParaRPr>
          </a:p>
        </p:txBody>
      </p:sp>
    </p:spTree>
    <p:extLst>
      <p:ext uri="{BB962C8B-B14F-4D97-AF65-F5344CB8AC3E}">
        <p14:creationId xmlns:p14="http://schemas.microsoft.com/office/powerpoint/2010/main" xmlns="" val="17915692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17600" y="696913"/>
            <a:ext cx="4648200" cy="3486150"/>
          </a:xfrm>
          <a:ln/>
        </p:spPr>
      </p:sp>
      <p:sp>
        <p:nvSpPr>
          <p:cNvPr id="27651" name="Rectangle 3"/>
          <p:cNvSpPr>
            <a:spLocks noGrp="1" noChangeArrowheads="1"/>
          </p:cNvSpPr>
          <p:nvPr>
            <p:ph type="body" idx="1"/>
          </p:nvPr>
        </p:nvSpPr>
        <p:spPr>
          <a:xfrm>
            <a:off x="688975" y="4416425"/>
            <a:ext cx="5505450" cy="418306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2438" tIns="46219" rIns="92438" bIns="46219" anchor="t"/>
          <a:lstStyle/>
          <a:p>
            <a:endParaRPr lang="cy-GB" altLang="en-US" smtClean="0">
              <a:latin typeface="Times New Roman" panose="02020603050405020304" pitchFamily="18" charset="0"/>
            </a:endParaRPr>
          </a:p>
        </p:txBody>
      </p:sp>
    </p:spTree>
    <p:extLst>
      <p:ext uri="{BB962C8B-B14F-4D97-AF65-F5344CB8AC3E}">
        <p14:creationId xmlns:p14="http://schemas.microsoft.com/office/powerpoint/2010/main" xmlns="" val="17444403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17600" y="696913"/>
            <a:ext cx="4648200" cy="3486150"/>
          </a:xfrm>
          <a:ln/>
        </p:spPr>
      </p:sp>
      <p:sp>
        <p:nvSpPr>
          <p:cNvPr id="27651" name="Rectangle 3"/>
          <p:cNvSpPr>
            <a:spLocks noGrp="1" noChangeArrowheads="1"/>
          </p:cNvSpPr>
          <p:nvPr>
            <p:ph type="body" idx="1"/>
          </p:nvPr>
        </p:nvSpPr>
        <p:spPr>
          <a:xfrm>
            <a:off x="688975" y="4416425"/>
            <a:ext cx="5505450" cy="418306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2438" tIns="46219" rIns="92438" bIns="46219" anchor="t"/>
          <a:lstStyle/>
          <a:p>
            <a:endParaRPr lang="cy-GB" altLang="en-US" smtClean="0">
              <a:latin typeface="Times New Roman" panose="02020603050405020304" pitchFamily="18" charset="0"/>
            </a:endParaRPr>
          </a:p>
        </p:txBody>
      </p:sp>
    </p:spTree>
    <p:extLst>
      <p:ext uri="{BB962C8B-B14F-4D97-AF65-F5344CB8AC3E}">
        <p14:creationId xmlns:p14="http://schemas.microsoft.com/office/powerpoint/2010/main" xmlns="" val="20355148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17600" y="696913"/>
            <a:ext cx="4648200" cy="3486150"/>
          </a:xfrm>
          <a:ln/>
        </p:spPr>
      </p:sp>
      <p:sp>
        <p:nvSpPr>
          <p:cNvPr id="27651" name="Rectangle 3"/>
          <p:cNvSpPr>
            <a:spLocks noGrp="1" noChangeArrowheads="1"/>
          </p:cNvSpPr>
          <p:nvPr>
            <p:ph type="body" idx="1"/>
          </p:nvPr>
        </p:nvSpPr>
        <p:spPr>
          <a:xfrm>
            <a:off x="688975" y="4416425"/>
            <a:ext cx="5505450" cy="418306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2438" tIns="46219" rIns="92438" bIns="46219" anchor="t"/>
          <a:lstStyle/>
          <a:p>
            <a:endParaRPr lang="cy-GB" altLang="en-US" smtClean="0">
              <a:latin typeface="Times New Roman" panose="02020603050405020304" pitchFamily="18" charset="0"/>
            </a:endParaRPr>
          </a:p>
        </p:txBody>
      </p:sp>
    </p:spTree>
    <p:extLst>
      <p:ext uri="{BB962C8B-B14F-4D97-AF65-F5344CB8AC3E}">
        <p14:creationId xmlns:p14="http://schemas.microsoft.com/office/powerpoint/2010/main" xmlns="" val="21834410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3263900" y="508000"/>
            <a:ext cx="3389313" cy="2541588"/>
          </a:xfrm>
          <a:prstGeom prst="rect">
            <a:avLst/>
          </a:prstGeom>
          <a:solidFill>
            <a:srgbClr val="FFFFFF"/>
          </a:solidFill>
          <a:ln w="9360">
            <a:solidFill>
              <a:srgbClr val="000000"/>
            </a:solidFill>
            <a:miter lim="800000"/>
            <a:headEnd/>
            <a:tailEnd/>
          </a:ln>
        </p:spPr>
        <p:txBody>
          <a:bodyPr wrap="none" anchor="ctr"/>
          <a:lstStyle>
            <a:lvl1pPr eaLnBrk="0" hangingPunct="0">
              <a:defRPr sz="2800">
                <a:solidFill>
                  <a:schemeClr val="accent2"/>
                </a:solidFill>
                <a:latin typeface="Comic Sans MS" pitchFamily="66" charset="0"/>
                <a:ea typeface="Arial Unicode MS" pitchFamily="34" charset="-128"/>
                <a:cs typeface="Arial Unicode MS" pitchFamily="34" charset="-128"/>
              </a:defRPr>
            </a:lvl1pPr>
            <a:lvl2pPr marL="742950" indent="-285750" eaLnBrk="0" hangingPunct="0">
              <a:defRPr sz="2800">
                <a:solidFill>
                  <a:schemeClr val="accent2"/>
                </a:solidFill>
                <a:latin typeface="Comic Sans MS" pitchFamily="66" charset="0"/>
                <a:ea typeface="Arial Unicode MS" pitchFamily="34" charset="-128"/>
                <a:cs typeface="Arial Unicode MS" pitchFamily="34" charset="-128"/>
              </a:defRPr>
            </a:lvl2pPr>
            <a:lvl3pPr marL="1143000" indent="-228600" eaLnBrk="0" hangingPunct="0">
              <a:defRPr sz="2800">
                <a:solidFill>
                  <a:schemeClr val="accent2"/>
                </a:solidFill>
                <a:latin typeface="Comic Sans MS" pitchFamily="66" charset="0"/>
                <a:ea typeface="Arial Unicode MS" pitchFamily="34" charset="-128"/>
                <a:cs typeface="Arial Unicode MS" pitchFamily="34" charset="-128"/>
              </a:defRPr>
            </a:lvl3pPr>
            <a:lvl4pPr marL="1600200" indent="-228600" eaLnBrk="0" hangingPunct="0">
              <a:defRPr sz="2800">
                <a:solidFill>
                  <a:schemeClr val="accent2"/>
                </a:solidFill>
                <a:latin typeface="Comic Sans MS" pitchFamily="66" charset="0"/>
                <a:ea typeface="Arial Unicode MS" pitchFamily="34" charset="-128"/>
                <a:cs typeface="Arial Unicode MS" pitchFamily="34" charset="-128"/>
              </a:defRPr>
            </a:lvl4pPr>
            <a:lvl5pPr marL="2057400" indent="-228600" eaLnBrk="0" hangingPunct="0">
              <a:defRPr sz="2800">
                <a:solidFill>
                  <a:schemeClr val="accent2"/>
                </a:solidFill>
                <a:latin typeface="Comic Sans MS" pitchFamily="66" charset="0"/>
                <a:ea typeface="Arial Unicode MS" pitchFamily="34" charset="-128"/>
                <a:cs typeface="Arial Unicode MS" pitchFamily="34" charset="-128"/>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9pPr>
          </a:lstStyle>
          <a:p>
            <a:pPr eaLnBrk="1" hangingPunct="1"/>
            <a:endParaRPr lang="en-US"/>
          </a:p>
        </p:txBody>
      </p:sp>
      <p:sp>
        <p:nvSpPr>
          <p:cNvPr id="40963" name="Rectangle 3"/>
          <p:cNvSpPr>
            <a:spLocks noGrp="1" noChangeArrowheads="1"/>
          </p:cNvSpPr>
          <p:nvPr>
            <p:ph type="body"/>
          </p:nvPr>
        </p:nvSpPr>
        <p:spPr>
          <a:xfrm>
            <a:off x="992188" y="3221038"/>
            <a:ext cx="7926387" cy="304482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smtClean="0"/>
          </a:p>
        </p:txBody>
      </p:sp>
    </p:spTree>
    <p:extLst>
      <p:ext uri="{BB962C8B-B14F-4D97-AF65-F5344CB8AC3E}">
        <p14:creationId xmlns:p14="http://schemas.microsoft.com/office/powerpoint/2010/main" xmlns="" val="26626707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0275">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2EBA187-3F9C-4A31-ABE2-454C7EF753BC}" type="slidenum">
              <a:rPr lang="en-US" altLang="en-US" sz="1300">
                <a:latin typeface="Helvetica" panose="020B0604020202020204" pitchFamily="34" charset="0"/>
              </a:rPr>
              <a:pPr>
                <a:spcBef>
                  <a:spcPct val="0"/>
                </a:spcBef>
              </a:pPr>
              <a:t>42</a:t>
            </a:fld>
            <a:endParaRPr lang="en-US" altLang="en-US" sz="1300">
              <a:latin typeface="Helvetica" panose="020B0604020202020204" pitchFamily="34"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xmlns="" val="20468433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 name="Group 3"/>
          <p:cNvGrpSpPr>
            <a:grpSpLocks/>
          </p:cNvGrpSpPr>
          <p:nvPr/>
        </p:nvGrpSpPr>
        <p:grpSpPr bwMode="auto">
          <a:xfrm>
            <a:off x="198438" y="2960688"/>
            <a:ext cx="8610600" cy="201612"/>
            <a:chOff x="125" y="1865"/>
            <a:chExt cx="5424" cy="127"/>
          </a:xfrm>
        </p:grpSpPr>
        <p:sp>
          <p:nvSpPr>
            <p:cNvPr id="4" name="Rectangle 4"/>
            <p:cNvSpPr>
              <a:spLocks noChangeArrowheads="1"/>
            </p:cNvSpPr>
            <p:nvPr/>
          </p:nvSpPr>
          <p:spPr bwMode="auto">
            <a:xfrm>
              <a:off x="125" y="1865"/>
              <a:ext cx="1808" cy="127"/>
            </a:xfrm>
            <a:prstGeom prst="rect">
              <a:avLst/>
            </a:prstGeom>
            <a:solidFill>
              <a:srgbClr val="3366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sp>
          <p:nvSpPr>
            <p:cNvPr id="5" name="Rectangle 5"/>
            <p:cNvSpPr>
              <a:spLocks noChangeArrowheads="1"/>
            </p:cNvSpPr>
            <p:nvPr/>
          </p:nvSpPr>
          <p:spPr bwMode="auto">
            <a:xfrm>
              <a:off x="1933" y="1865"/>
              <a:ext cx="1808" cy="127"/>
            </a:xfrm>
            <a:prstGeom prst="rect">
              <a:avLst/>
            </a:prstGeom>
            <a:solidFill>
              <a:srgbClr val="99CC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sp>
          <p:nvSpPr>
            <p:cNvPr id="6" name="Rectangle 6"/>
            <p:cNvSpPr>
              <a:spLocks noChangeArrowheads="1"/>
            </p:cNvSpPr>
            <p:nvPr/>
          </p:nvSpPr>
          <p:spPr bwMode="auto">
            <a:xfrm>
              <a:off x="3741" y="1865"/>
              <a:ext cx="1808" cy="127"/>
            </a:xfrm>
            <a:prstGeom prst="rect">
              <a:avLst/>
            </a:prstGeom>
            <a:solidFill>
              <a:srgbClr val="3366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grpSp>
      <p:sp>
        <p:nvSpPr>
          <p:cNvPr id="152578" name="Rectangle 2"/>
          <p:cNvSpPr>
            <a:spLocks noGrp="1" noChangeArrowheads="1"/>
          </p:cNvSpPr>
          <p:nvPr>
            <p:ph type="ctrTitle"/>
          </p:nvPr>
        </p:nvSpPr>
        <p:spPr>
          <a:xfrm>
            <a:off x="685800" y="685800"/>
            <a:ext cx="7772400" cy="2127250"/>
          </a:xfrm>
        </p:spPr>
        <p:txBody>
          <a:bodyPr/>
          <a:lstStyle>
            <a:lvl1pPr>
              <a:defRPr sz="4300"/>
            </a:lvl1pPr>
          </a:lstStyle>
          <a:p>
            <a:r>
              <a:rPr lang="en-US"/>
              <a:t>Click to edit Master title style</a:t>
            </a:r>
          </a:p>
        </p:txBody>
      </p:sp>
    </p:spTree>
    <p:extLst>
      <p:ext uri="{BB962C8B-B14F-4D97-AF65-F5344CB8AC3E}">
        <p14:creationId xmlns:p14="http://schemas.microsoft.com/office/powerpoint/2010/main" xmlns="" val="884755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59859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2745363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06450" y="1233488"/>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97450" y="1233488"/>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5716205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305408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148391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84477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8537571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073826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242791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1338" y="277813"/>
            <a:ext cx="2144712"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281738"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278833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57200" y="277813"/>
            <a:ext cx="8229600" cy="57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Rectangle 4"/>
          <p:cNvSpPr>
            <a:spLocks noGrp="1" noChangeArrowheads="1"/>
          </p:cNvSpPr>
          <p:nvPr>
            <p:ph type="body" idx="1"/>
          </p:nvPr>
        </p:nvSpPr>
        <p:spPr bwMode="auto">
          <a:xfrm>
            <a:off x="806450" y="1233488"/>
            <a:ext cx="8229600" cy="4530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5"/>
          <p:cNvSpPr>
            <a:spLocks noChangeArrowheads="1"/>
          </p:cNvSpPr>
          <p:nvPr/>
        </p:nvSpPr>
        <p:spPr bwMode="auto">
          <a:xfrm>
            <a:off x="0" y="0"/>
            <a:ext cx="228600" cy="2286000"/>
          </a:xfrm>
          <a:prstGeom prst="rect">
            <a:avLst/>
          </a:prstGeom>
          <a:solidFill>
            <a:srgbClr val="3366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
        <p:nvSpPr>
          <p:cNvPr id="1029" name="Line 6"/>
          <p:cNvSpPr>
            <a:spLocks noChangeShapeType="1"/>
          </p:cNvSpPr>
          <p:nvPr/>
        </p:nvSpPr>
        <p:spPr bwMode="auto">
          <a:xfrm>
            <a:off x="457200" y="860425"/>
            <a:ext cx="8077200" cy="0"/>
          </a:xfrm>
          <a:prstGeom prst="line">
            <a:avLst/>
          </a:prstGeom>
          <a:noFill/>
          <a:ln w="19050">
            <a:solidFill>
              <a:srgbClr val="336699"/>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30" name="Rectangle 7"/>
          <p:cNvSpPr>
            <a:spLocks noChangeArrowheads="1"/>
          </p:cNvSpPr>
          <p:nvPr/>
        </p:nvSpPr>
        <p:spPr bwMode="auto">
          <a:xfrm>
            <a:off x="0" y="2286000"/>
            <a:ext cx="228600" cy="2286000"/>
          </a:xfrm>
          <a:prstGeom prst="rect">
            <a:avLst/>
          </a:prstGeom>
          <a:solidFill>
            <a:srgbClr val="99CC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
        <p:nvSpPr>
          <p:cNvPr id="1031" name="Rectangle 8"/>
          <p:cNvSpPr>
            <a:spLocks noChangeArrowheads="1"/>
          </p:cNvSpPr>
          <p:nvPr/>
        </p:nvSpPr>
        <p:spPr bwMode="auto">
          <a:xfrm>
            <a:off x="0" y="4572000"/>
            <a:ext cx="228600" cy="2286000"/>
          </a:xfrm>
          <a:prstGeom prst="rect">
            <a:avLst/>
          </a:prstGeom>
          <a:solidFill>
            <a:srgbClr val="3366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890"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Lst>
  <p:timing>
    <p:tnLst>
      <p:par>
        <p:cTn id="1" dur="indefinite" restart="never" nodeType="tmRoot"/>
      </p:par>
    </p:tnLst>
  </p:timing>
  <p:txStyles>
    <p:title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p:titleStyle>
    <p:bodyStyle>
      <a:lvl1pPr marL="342900" indent="-342900" algn="l" rtl="0" eaLnBrk="0" fontAlgn="base" hangingPunct="0">
        <a:spcBef>
          <a:spcPct val="35000"/>
        </a:spcBef>
        <a:spcAft>
          <a:spcPct val="0"/>
        </a:spcAft>
        <a:buClr>
          <a:srgbClr val="993300"/>
        </a:buClr>
        <a:buSzPct val="90000"/>
        <a:buFont typeface="Monotype Sorts" pitchFamily="-84" charset="2"/>
        <a:buChar char="n"/>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80000"/>
        <a:buFont typeface="Monotype Sorts" pitchFamily="-84" charset="2"/>
        <a:buChar char="l"/>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jpeg"/><Relationship Id="rId12" Type="http://schemas.openxmlformats.org/officeDocument/2006/relationships/image" Target="../media/image11.png"/><Relationship Id="rId17" Type="http://schemas.openxmlformats.org/officeDocument/2006/relationships/image" Target="../media/image16.jpeg"/><Relationship Id="rId2" Type="http://schemas.openxmlformats.org/officeDocument/2006/relationships/notesSlide" Target="../notesSlides/notesSlide5.xml"/><Relationship Id="rId16"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jpe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endParaRPr lang="cy-GB" altLang="en-US" smtClean="0"/>
          </a:p>
        </p:txBody>
      </p:sp>
      <p:sp>
        <p:nvSpPr>
          <p:cNvPr id="3" name="Content Placeholder 2"/>
          <p:cNvSpPr>
            <a:spLocks noGrp="1"/>
          </p:cNvSpPr>
          <p:nvPr>
            <p:ph idx="1"/>
          </p:nvPr>
        </p:nvSpPr>
        <p:spPr/>
        <p:txBody>
          <a:bodyPr/>
          <a:lstStyle/>
          <a:p>
            <a:pPr marL="0" indent="0">
              <a:buFont typeface="Monotype Sorts" pitchFamily="-84" charset="2"/>
              <a:buNone/>
              <a:defRPr/>
            </a:pPr>
            <a:endParaRPr lang="en-GB" sz="4400" dirty="0" smtClean="0"/>
          </a:p>
          <a:p>
            <a:pPr marL="0" indent="0" algn="ctr">
              <a:buFont typeface="Monotype Sorts" pitchFamily="-84" charset="2"/>
              <a:buNone/>
              <a:defRPr/>
            </a:pPr>
            <a:r>
              <a:rPr lang="en-GB" sz="5400" dirty="0" smtClean="0">
                <a:solidFill>
                  <a:schemeClr val="bg2">
                    <a:lumMod val="75000"/>
                  </a:schemeClr>
                </a:solidFill>
              </a:rPr>
              <a:t>Network Security</a:t>
            </a:r>
          </a:p>
          <a:p>
            <a:pPr marL="0" indent="0" algn="ctr">
              <a:lnSpc>
                <a:spcPct val="150000"/>
              </a:lnSpc>
              <a:buFont typeface="Monotype Sorts" pitchFamily="-84" charset="2"/>
              <a:buNone/>
              <a:defRPr/>
            </a:pPr>
            <a:r>
              <a:rPr lang="en-GB" sz="4400" dirty="0" smtClean="0">
                <a:solidFill>
                  <a:schemeClr val="bg2">
                    <a:lumMod val="75000"/>
                  </a:schemeClr>
                </a:solidFill>
              </a:rPr>
              <a:t>Lecture 28</a:t>
            </a:r>
          </a:p>
          <a:p>
            <a:pPr marL="0" indent="0" algn="ctr">
              <a:lnSpc>
                <a:spcPct val="150000"/>
              </a:lnSpc>
              <a:buFont typeface="Monotype Sorts" pitchFamily="-84" charset="2"/>
              <a:buNone/>
              <a:defRPr/>
            </a:pPr>
            <a:endParaRPr lang="en-GB" sz="4400" dirty="0" smtClean="0">
              <a:solidFill>
                <a:schemeClr val="bg2">
                  <a:lumMod val="75000"/>
                </a:schemeClr>
              </a:solidFill>
            </a:endParaRPr>
          </a:p>
          <a:p>
            <a:pPr marL="0" indent="0" algn="ctr">
              <a:lnSpc>
                <a:spcPct val="150000"/>
              </a:lnSpc>
              <a:buFont typeface="Monotype Sorts" pitchFamily="-84" charset="2"/>
              <a:buNone/>
              <a:defRPr/>
            </a:pPr>
            <a:r>
              <a:rPr lang="en-GB" sz="2800" dirty="0" smtClean="0">
                <a:solidFill>
                  <a:schemeClr val="bg2">
                    <a:lumMod val="75000"/>
                  </a:schemeClr>
                </a:solidFill>
              </a:rPr>
              <a:t>Presented by: Dr. Munam Ali Shah </a:t>
            </a:r>
          </a:p>
          <a:p>
            <a:pPr marL="0" indent="0" algn="ctr">
              <a:lnSpc>
                <a:spcPct val="150000"/>
              </a:lnSpc>
              <a:buFont typeface="Monotype Sorts" pitchFamily="-84" charset="2"/>
              <a:buNone/>
              <a:defRPr/>
            </a:pPr>
            <a:endParaRPr lang="en-GB" sz="2800" dirty="0"/>
          </a:p>
          <a:p>
            <a:pPr marL="0" indent="0" algn="ctr">
              <a:buFont typeface="Monotype Sorts" pitchFamily="-84" charset="2"/>
              <a:buNone/>
              <a:defRPr/>
            </a:pPr>
            <a:endParaRPr lang="en-GB" sz="3200" dirty="0" smtClean="0"/>
          </a:p>
          <a:p>
            <a:pPr marL="0" indent="0">
              <a:buFont typeface="Monotype Sorts" pitchFamily="-84" charset="2"/>
              <a:buNone/>
              <a:defRPr/>
            </a:pPr>
            <a:endParaRPr lang="cy-GB" dirty="0"/>
          </a:p>
        </p:txBody>
      </p:sp>
      <p:sp>
        <p:nvSpPr>
          <p:cNvPr id="4" name="Rectangle 3"/>
          <p:cNvSpPr/>
          <p:nvPr/>
        </p:nvSpPr>
        <p:spPr bwMode="auto">
          <a:xfrm>
            <a:off x="5854700" y="6230938"/>
            <a:ext cx="3275013" cy="612775"/>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
        <p:nvSpPr>
          <p:cNvPr id="5" name="Rectangle 4"/>
          <p:cNvSpPr/>
          <p:nvPr/>
        </p:nvSpPr>
        <p:spPr bwMode="auto">
          <a:xfrm>
            <a:off x="274638" y="6243638"/>
            <a:ext cx="3276600" cy="614362"/>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t>Summary of the Previous Lecture</a:t>
            </a:r>
            <a:endParaRPr lang="en-US" altLang="en-US" smtClean="0"/>
          </a:p>
        </p:txBody>
      </p:sp>
      <p:sp>
        <p:nvSpPr>
          <p:cNvPr id="10243" name="Content Placeholder 2"/>
          <p:cNvSpPr>
            <a:spLocks noGrp="1"/>
          </p:cNvSpPr>
          <p:nvPr>
            <p:ph idx="1"/>
          </p:nvPr>
        </p:nvSpPr>
        <p:spPr>
          <a:xfrm>
            <a:off x="457200" y="947057"/>
            <a:ext cx="8153400" cy="4525963"/>
          </a:xfrm>
        </p:spPr>
        <p:txBody>
          <a:bodyPr/>
          <a:lstStyle/>
          <a:p>
            <a:pPr>
              <a:defRPr/>
            </a:pPr>
            <a:r>
              <a:rPr lang="en-US" sz="2400" dirty="0" smtClean="0"/>
              <a:t>In previous lecture we discussed in detail the payment processing in SET</a:t>
            </a:r>
          </a:p>
          <a:p>
            <a:pPr>
              <a:defRPr/>
            </a:pPr>
            <a:r>
              <a:rPr lang="en-US" sz="2400" dirty="0" smtClean="0"/>
              <a:t>We have seen following three phases are involved in SET.</a:t>
            </a:r>
          </a:p>
          <a:p>
            <a:pPr marL="914400" lvl="1" indent="-514350">
              <a:buFont typeface="Calibri" panose="020F0502020204030204" pitchFamily="34" charset="0"/>
              <a:buAutoNum type="alphaUcPeriod"/>
            </a:pPr>
            <a:r>
              <a:rPr lang="en-US" altLang="en-US" sz="2400" dirty="0"/>
              <a:t>Purchase request</a:t>
            </a:r>
          </a:p>
          <a:p>
            <a:pPr marL="1711325" lvl="3" indent="-514350">
              <a:spcBef>
                <a:spcPts val="600"/>
              </a:spcBef>
              <a:buFont typeface="+mj-lt"/>
              <a:buAutoNum type="arabicPeriod"/>
            </a:pPr>
            <a:r>
              <a:rPr lang="en-US" altLang="en-US" dirty="0" smtClean="0">
                <a:solidFill>
                  <a:schemeClr val="tx2">
                    <a:lumMod val="75000"/>
                  </a:schemeClr>
                </a:solidFill>
              </a:rPr>
              <a:t>Initiate request</a:t>
            </a:r>
          </a:p>
          <a:p>
            <a:pPr marL="1711325" lvl="3" indent="-514350">
              <a:spcBef>
                <a:spcPts val="600"/>
              </a:spcBef>
              <a:buFont typeface="+mj-lt"/>
              <a:buAutoNum type="arabicPeriod"/>
            </a:pPr>
            <a:r>
              <a:rPr lang="en-US" altLang="en-US" dirty="0" smtClean="0">
                <a:solidFill>
                  <a:schemeClr val="tx2">
                    <a:lumMod val="75000"/>
                  </a:schemeClr>
                </a:solidFill>
              </a:rPr>
              <a:t>Initiate response </a:t>
            </a:r>
          </a:p>
          <a:p>
            <a:pPr marL="1711325" lvl="3" indent="-514350">
              <a:spcBef>
                <a:spcPts val="600"/>
              </a:spcBef>
              <a:buFont typeface="+mj-lt"/>
              <a:buAutoNum type="arabicPeriod"/>
            </a:pPr>
            <a:r>
              <a:rPr lang="en-US" altLang="en-US" dirty="0" smtClean="0">
                <a:solidFill>
                  <a:schemeClr val="tx2">
                    <a:lumMod val="75000"/>
                  </a:schemeClr>
                </a:solidFill>
              </a:rPr>
              <a:t>Purchase request</a:t>
            </a:r>
          </a:p>
          <a:p>
            <a:pPr marL="1711325" lvl="3" indent="-514350">
              <a:spcBef>
                <a:spcPts val="600"/>
              </a:spcBef>
              <a:buFont typeface="+mj-lt"/>
              <a:buAutoNum type="arabicPeriod"/>
            </a:pPr>
            <a:r>
              <a:rPr lang="en-US" altLang="en-US" dirty="0" smtClean="0">
                <a:solidFill>
                  <a:schemeClr val="tx2">
                    <a:lumMod val="75000"/>
                  </a:schemeClr>
                </a:solidFill>
              </a:rPr>
              <a:t>Purchase response</a:t>
            </a:r>
            <a:endParaRPr lang="en-US" altLang="en-US" sz="2400" dirty="0">
              <a:solidFill>
                <a:schemeClr val="tx2">
                  <a:lumMod val="75000"/>
                </a:schemeClr>
              </a:solidFill>
            </a:endParaRPr>
          </a:p>
          <a:p>
            <a:pPr marL="914400" lvl="1" indent="-514350">
              <a:buFont typeface="Calibri" panose="020F0502020204030204" pitchFamily="34" charset="0"/>
              <a:buAutoNum type="alphaUcPeriod"/>
            </a:pPr>
            <a:r>
              <a:rPr lang="en-US" altLang="en-US" sz="2400" dirty="0" smtClean="0"/>
              <a:t>Payment authorization</a:t>
            </a:r>
          </a:p>
          <a:p>
            <a:pPr marL="1711325" lvl="3" indent="-514350">
              <a:spcBef>
                <a:spcPts val="600"/>
              </a:spcBef>
              <a:buFont typeface="+mj-lt"/>
              <a:buAutoNum type="arabicPeriod"/>
            </a:pPr>
            <a:r>
              <a:rPr lang="en-US" altLang="en-US" dirty="0">
                <a:solidFill>
                  <a:schemeClr val="tx2">
                    <a:lumMod val="75000"/>
                  </a:schemeClr>
                </a:solidFill>
              </a:rPr>
              <a:t>Payment Block</a:t>
            </a:r>
          </a:p>
          <a:p>
            <a:pPr marL="1711325" lvl="3" indent="-514350">
              <a:spcBef>
                <a:spcPts val="600"/>
              </a:spcBef>
              <a:buFont typeface="+mj-lt"/>
              <a:buAutoNum type="arabicPeriod"/>
            </a:pPr>
            <a:r>
              <a:rPr lang="en-US" altLang="en-US" dirty="0">
                <a:solidFill>
                  <a:schemeClr val="tx2">
                    <a:lumMod val="75000"/>
                  </a:schemeClr>
                </a:solidFill>
              </a:rPr>
              <a:t>Authorization </a:t>
            </a:r>
            <a:r>
              <a:rPr lang="en-US" altLang="en-US" dirty="0" smtClean="0">
                <a:solidFill>
                  <a:schemeClr val="tx2">
                    <a:lumMod val="75000"/>
                  </a:schemeClr>
                </a:solidFill>
              </a:rPr>
              <a:t>block</a:t>
            </a:r>
            <a:endParaRPr lang="en-US" altLang="en-US" sz="2400" dirty="0" smtClean="0"/>
          </a:p>
          <a:p>
            <a:pPr marL="914400" lvl="1" indent="-514350">
              <a:buFont typeface="Calibri" panose="020F0502020204030204" pitchFamily="34" charset="0"/>
              <a:buAutoNum type="alphaUcPeriod"/>
            </a:pPr>
            <a:r>
              <a:rPr lang="en-US" altLang="en-US" sz="2400" dirty="0" smtClean="0"/>
              <a:t>Payment </a:t>
            </a:r>
            <a:r>
              <a:rPr lang="en-US" altLang="en-US" sz="2400" dirty="0"/>
              <a:t>capture</a:t>
            </a:r>
          </a:p>
          <a:p>
            <a:pPr marL="0" indent="0">
              <a:buNone/>
              <a:defRPr/>
            </a:pPr>
            <a:r>
              <a:rPr lang="en-US" sz="2400" dirty="0" smtClean="0"/>
              <a:t> </a:t>
            </a:r>
          </a:p>
          <a:p>
            <a:pPr>
              <a:defRPr/>
            </a:pPr>
            <a:endParaRPr lang="en-US" sz="2400" dirty="0"/>
          </a:p>
        </p:txBody>
      </p:sp>
    </p:spTree>
    <p:extLst>
      <p:ext uri="{BB962C8B-B14F-4D97-AF65-F5344CB8AC3E}">
        <p14:creationId xmlns:p14="http://schemas.microsoft.com/office/powerpoint/2010/main" xmlns="" val="645773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43">
                                            <p:txEl>
                                              <p:pRg st="2" end="2"/>
                                            </p:txEl>
                                          </p:spTgt>
                                        </p:tgtEl>
                                        <p:attrNameLst>
                                          <p:attrName>style.visibility</p:attrName>
                                        </p:attrNameLst>
                                      </p:cBhvr>
                                      <p:to>
                                        <p:strVal val="visible"/>
                                      </p:to>
                                    </p:set>
                                    <p:anim calcmode="lin" valueType="num">
                                      <p:cBhvr additive="base">
                                        <p:cTn id="7" dur="500" fill="hold"/>
                                        <p:tgtEl>
                                          <p:spTgt spid="1024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24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10243">
                                            <p:txEl>
                                              <p:pRg st="3" end="3"/>
                                            </p:txEl>
                                          </p:spTgt>
                                        </p:tgtEl>
                                        <p:attrNameLst>
                                          <p:attrName>style.visibility</p:attrName>
                                        </p:attrNameLst>
                                      </p:cBhvr>
                                      <p:to>
                                        <p:strVal val="visible"/>
                                      </p:to>
                                    </p:set>
                                    <p:anim calcmode="lin" valueType="num">
                                      <p:cBhvr>
                                        <p:cTn id="13" dur="1000" fill="hold"/>
                                        <p:tgtEl>
                                          <p:spTgt spid="10243">
                                            <p:txEl>
                                              <p:pRg st="3" end="3"/>
                                            </p:txEl>
                                          </p:spTgt>
                                        </p:tgtEl>
                                        <p:attrNameLst>
                                          <p:attrName>ppt_w</p:attrName>
                                        </p:attrNameLst>
                                      </p:cBhvr>
                                      <p:tavLst>
                                        <p:tav tm="0">
                                          <p:val>
                                            <p:fltVal val="0"/>
                                          </p:val>
                                        </p:tav>
                                        <p:tav tm="100000">
                                          <p:val>
                                            <p:strVal val="#ppt_w"/>
                                          </p:val>
                                        </p:tav>
                                      </p:tavLst>
                                    </p:anim>
                                    <p:anim calcmode="lin" valueType="num">
                                      <p:cBhvr>
                                        <p:cTn id="14" dur="1000" fill="hold"/>
                                        <p:tgtEl>
                                          <p:spTgt spid="10243">
                                            <p:txEl>
                                              <p:pRg st="3" end="3"/>
                                            </p:txEl>
                                          </p:spTgt>
                                        </p:tgtEl>
                                        <p:attrNameLst>
                                          <p:attrName>ppt_h</p:attrName>
                                        </p:attrNameLst>
                                      </p:cBhvr>
                                      <p:tavLst>
                                        <p:tav tm="0">
                                          <p:val>
                                            <p:fltVal val="0"/>
                                          </p:val>
                                        </p:tav>
                                        <p:tav tm="100000">
                                          <p:val>
                                            <p:strVal val="#ppt_h"/>
                                          </p:val>
                                        </p:tav>
                                      </p:tavLst>
                                    </p:anim>
                                    <p:anim calcmode="lin" valueType="num">
                                      <p:cBhvr>
                                        <p:cTn id="15" dur="1000" fill="hold"/>
                                        <p:tgtEl>
                                          <p:spTgt spid="10243">
                                            <p:txEl>
                                              <p:pRg st="3" end="3"/>
                                            </p:txEl>
                                          </p:spTgt>
                                        </p:tgtEl>
                                        <p:attrNameLst>
                                          <p:attrName>style.rotation</p:attrName>
                                        </p:attrNameLst>
                                      </p:cBhvr>
                                      <p:tavLst>
                                        <p:tav tm="0">
                                          <p:val>
                                            <p:fltVal val="90"/>
                                          </p:val>
                                        </p:tav>
                                        <p:tav tm="100000">
                                          <p:val>
                                            <p:fltVal val="0"/>
                                          </p:val>
                                        </p:tav>
                                      </p:tavLst>
                                    </p:anim>
                                    <p:animEffect transition="in" filter="fade">
                                      <p:cBhvr>
                                        <p:cTn id="16" dur="1000"/>
                                        <p:tgtEl>
                                          <p:spTgt spid="10243">
                                            <p:txEl>
                                              <p:pRg st="3" end="3"/>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10243">
                                            <p:txEl>
                                              <p:pRg st="4" end="4"/>
                                            </p:txEl>
                                          </p:spTgt>
                                        </p:tgtEl>
                                        <p:attrNameLst>
                                          <p:attrName>style.visibility</p:attrName>
                                        </p:attrNameLst>
                                      </p:cBhvr>
                                      <p:to>
                                        <p:strVal val="visible"/>
                                      </p:to>
                                    </p:set>
                                    <p:anim calcmode="lin" valueType="num">
                                      <p:cBhvr>
                                        <p:cTn id="19" dur="1000" fill="hold"/>
                                        <p:tgtEl>
                                          <p:spTgt spid="10243">
                                            <p:txEl>
                                              <p:pRg st="4" end="4"/>
                                            </p:txEl>
                                          </p:spTgt>
                                        </p:tgtEl>
                                        <p:attrNameLst>
                                          <p:attrName>ppt_w</p:attrName>
                                        </p:attrNameLst>
                                      </p:cBhvr>
                                      <p:tavLst>
                                        <p:tav tm="0">
                                          <p:val>
                                            <p:fltVal val="0"/>
                                          </p:val>
                                        </p:tav>
                                        <p:tav tm="100000">
                                          <p:val>
                                            <p:strVal val="#ppt_w"/>
                                          </p:val>
                                        </p:tav>
                                      </p:tavLst>
                                    </p:anim>
                                    <p:anim calcmode="lin" valueType="num">
                                      <p:cBhvr>
                                        <p:cTn id="20" dur="1000" fill="hold"/>
                                        <p:tgtEl>
                                          <p:spTgt spid="10243">
                                            <p:txEl>
                                              <p:pRg st="4" end="4"/>
                                            </p:txEl>
                                          </p:spTgt>
                                        </p:tgtEl>
                                        <p:attrNameLst>
                                          <p:attrName>ppt_h</p:attrName>
                                        </p:attrNameLst>
                                      </p:cBhvr>
                                      <p:tavLst>
                                        <p:tav tm="0">
                                          <p:val>
                                            <p:fltVal val="0"/>
                                          </p:val>
                                        </p:tav>
                                        <p:tav tm="100000">
                                          <p:val>
                                            <p:strVal val="#ppt_h"/>
                                          </p:val>
                                        </p:tav>
                                      </p:tavLst>
                                    </p:anim>
                                    <p:anim calcmode="lin" valueType="num">
                                      <p:cBhvr>
                                        <p:cTn id="21" dur="1000" fill="hold"/>
                                        <p:tgtEl>
                                          <p:spTgt spid="10243">
                                            <p:txEl>
                                              <p:pRg st="4" end="4"/>
                                            </p:txEl>
                                          </p:spTgt>
                                        </p:tgtEl>
                                        <p:attrNameLst>
                                          <p:attrName>style.rotation</p:attrName>
                                        </p:attrNameLst>
                                      </p:cBhvr>
                                      <p:tavLst>
                                        <p:tav tm="0">
                                          <p:val>
                                            <p:fltVal val="90"/>
                                          </p:val>
                                        </p:tav>
                                        <p:tav tm="100000">
                                          <p:val>
                                            <p:fltVal val="0"/>
                                          </p:val>
                                        </p:tav>
                                      </p:tavLst>
                                    </p:anim>
                                    <p:animEffect transition="in" filter="fade">
                                      <p:cBhvr>
                                        <p:cTn id="22" dur="1000"/>
                                        <p:tgtEl>
                                          <p:spTgt spid="10243">
                                            <p:txEl>
                                              <p:pRg st="4" end="4"/>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10243">
                                            <p:txEl>
                                              <p:pRg st="5" end="5"/>
                                            </p:txEl>
                                          </p:spTgt>
                                        </p:tgtEl>
                                        <p:attrNameLst>
                                          <p:attrName>style.visibility</p:attrName>
                                        </p:attrNameLst>
                                      </p:cBhvr>
                                      <p:to>
                                        <p:strVal val="visible"/>
                                      </p:to>
                                    </p:set>
                                    <p:anim calcmode="lin" valueType="num">
                                      <p:cBhvr>
                                        <p:cTn id="25" dur="1000" fill="hold"/>
                                        <p:tgtEl>
                                          <p:spTgt spid="10243">
                                            <p:txEl>
                                              <p:pRg st="5" end="5"/>
                                            </p:txEl>
                                          </p:spTgt>
                                        </p:tgtEl>
                                        <p:attrNameLst>
                                          <p:attrName>ppt_w</p:attrName>
                                        </p:attrNameLst>
                                      </p:cBhvr>
                                      <p:tavLst>
                                        <p:tav tm="0">
                                          <p:val>
                                            <p:fltVal val="0"/>
                                          </p:val>
                                        </p:tav>
                                        <p:tav tm="100000">
                                          <p:val>
                                            <p:strVal val="#ppt_w"/>
                                          </p:val>
                                        </p:tav>
                                      </p:tavLst>
                                    </p:anim>
                                    <p:anim calcmode="lin" valueType="num">
                                      <p:cBhvr>
                                        <p:cTn id="26" dur="1000" fill="hold"/>
                                        <p:tgtEl>
                                          <p:spTgt spid="10243">
                                            <p:txEl>
                                              <p:pRg st="5" end="5"/>
                                            </p:txEl>
                                          </p:spTgt>
                                        </p:tgtEl>
                                        <p:attrNameLst>
                                          <p:attrName>ppt_h</p:attrName>
                                        </p:attrNameLst>
                                      </p:cBhvr>
                                      <p:tavLst>
                                        <p:tav tm="0">
                                          <p:val>
                                            <p:fltVal val="0"/>
                                          </p:val>
                                        </p:tav>
                                        <p:tav tm="100000">
                                          <p:val>
                                            <p:strVal val="#ppt_h"/>
                                          </p:val>
                                        </p:tav>
                                      </p:tavLst>
                                    </p:anim>
                                    <p:anim calcmode="lin" valueType="num">
                                      <p:cBhvr>
                                        <p:cTn id="27" dur="1000" fill="hold"/>
                                        <p:tgtEl>
                                          <p:spTgt spid="10243">
                                            <p:txEl>
                                              <p:pRg st="5" end="5"/>
                                            </p:txEl>
                                          </p:spTgt>
                                        </p:tgtEl>
                                        <p:attrNameLst>
                                          <p:attrName>style.rotation</p:attrName>
                                        </p:attrNameLst>
                                      </p:cBhvr>
                                      <p:tavLst>
                                        <p:tav tm="0">
                                          <p:val>
                                            <p:fltVal val="90"/>
                                          </p:val>
                                        </p:tav>
                                        <p:tav tm="100000">
                                          <p:val>
                                            <p:fltVal val="0"/>
                                          </p:val>
                                        </p:tav>
                                      </p:tavLst>
                                    </p:anim>
                                    <p:animEffect transition="in" filter="fade">
                                      <p:cBhvr>
                                        <p:cTn id="28" dur="1000"/>
                                        <p:tgtEl>
                                          <p:spTgt spid="10243">
                                            <p:txEl>
                                              <p:pRg st="5" end="5"/>
                                            </p:txEl>
                                          </p:spTgt>
                                        </p:tgtEl>
                                      </p:cBhvr>
                                    </p:animEffect>
                                  </p:childTnLst>
                                </p:cTn>
                              </p:par>
                              <p:par>
                                <p:cTn id="29" presetID="31" presetClass="entr" presetSubtype="0" fill="hold" nodeType="withEffect">
                                  <p:stCondLst>
                                    <p:cond delay="0"/>
                                  </p:stCondLst>
                                  <p:childTnLst>
                                    <p:set>
                                      <p:cBhvr>
                                        <p:cTn id="30" dur="1" fill="hold">
                                          <p:stCondLst>
                                            <p:cond delay="0"/>
                                          </p:stCondLst>
                                        </p:cTn>
                                        <p:tgtEl>
                                          <p:spTgt spid="10243">
                                            <p:txEl>
                                              <p:pRg st="6" end="6"/>
                                            </p:txEl>
                                          </p:spTgt>
                                        </p:tgtEl>
                                        <p:attrNameLst>
                                          <p:attrName>style.visibility</p:attrName>
                                        </p:attrNameLst>
                                      </p:cBhvr>
                                      <p:to>
                                        <p:strVal val="visible"/>
                                      </p:to>
                                    </p:set>
                                    <p:anim calcmode="lin" valueType="num">
                                      <p:cBhvr>
                                        <p:cTn id="31" dur="1000" fill="hold"/>
                                        <p:tgtEl>
                                          <p:spTgt spid="10243">
                                            <p:txEl>
                                              <p:pRg st="6" end="6"/>
                                            </p:txEl>
                                          </p:spTgt>
                                        </p:tgtEl>
                                        <p:attrNameLst>
                                          <p:attrName>ppt_w</p:attrName>
                                        </p:attrNameLst>
                                      </p:cBhvr>
                                      <p:tavLst>
                                        <p:tav tm="0">
                                          <p:val>
                                            <p:fltVal val="0"/>
                                          </p:val>
                                        </p:tav>
                                        <p:tav tm="100000">
                                          <p:val>
                                            <p:strVal val="#ppt_w"/>
                                          </p:val>
                                        </p:tav>
                                      </p:tavLst>
                                    </p:anim>
                                    <p:anim calcmode="lin" valueType="num">
                                      <p:cBhvr>
                                        <p:cTn id="32" dur="1000" fill="hold"/>
                                        <p:tgtEl>
                                          <p:spTgt spid="10243">
                                            <p:txEl>
                                              <p:pRg st="6" end="6"/>
                                            </p:txEl>
                                          </p:spTgt>
                                        </p:tgtEl>
                                        <p:attrNameLst>
                                          <p:attrName>ppt_h</p:attrName>
                                        </p:attrNameLst>
                                      </p:cBhvr>
                                      <p:tavLst>
                                        <p:tav tm="0">
                                          <p:val>
                                            <p:fltVal val="0"/>
                                          </p:val>
                                        </p:tav>
                                        <p:tav tm="100000">
                                          <p:val>
                                            <p:strVal val="#ppt_h"/>
                                          </p:val>
                                        </p:tav>
                                      </p:tavLst>
                                    </p:anim>
                                    <p:anim calcmode="lin" valueType="num">
                                      <p:cBhvr>
                                        <p:cTn id="33" dur="1000" fill="hold"/>
                                        <p:tgtEl>
                                          <p:spTgt spid="10243">
                                            <p:txEl>
                                              <p:pRg st="6" end="6"/>
                                            </p:txEl>
                                          </p:spTgt>
                                        </p:tgtEl>
                                        <p:attrNameLst>
                                          <p:attrName>style.rotation</p:attrName>
                                        </p:attrNameLst>
                                      </p:cBhvr>
                                      <p:tavLst>
                                        <p:tav tm="0">
                                          <p:val>
                                            <p:fltVal val="90"/>
                                          </p:val>
                                        </p:tav>
                                        <p:tav tm="100000">
                                          <p:val>
                                            <p:fltVal val="0"/>
                                          </p:val>
                                        </p:tav>
                                      </p:tavLst>
                                    </p:anim>
                                    <p:animEffect transition="in" filter="fade">
                                      <p:cBhvr>
                                        <p:cTn id="34" dur="1000"/>
                                        <p:tgtEl>
                                          <p:spTgt spid="10243">
                                            <p:txEl>
                                              <p:pRg st="6" end="6"/>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0243">
                                            <p:txEl>
                                              <p:pRg st="7" end="7"/>
                                            </p:txEl>
                                          </p:spTgt>
                                        </p:tgtEl>
                                        <p:attrNameLst>
                                          <p:attrName>style.visibility</p:attrName>
                                        </p:attrNameLst>
                                      </p:cBhvr>
                                      <p:to>
                                        <p:strVal val="visible"/>
                                      </p:to>
                                    </p:set>
                                    <p:anim calcmode="lin" valueType="num">
                                      <p:cBhvr additive="base">
                                        <p:cTn id="39" dur="500" fill="hold"/>
                                        <p:tgtEl>
                                          <p:spTgt spid="1024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024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4" presetClass="entr" presetSubtype="10" fill="hold" nodeType="clickEffect">
                                  <p:stCondLst>
                                    <p:cond delay="0"/>
                                  </p:stCondLst>
                                  <p:childTnLst>
                                    <p:set>
                                      <p:cBhvr>
                                        <p:cTn id="44" dur="1" fill="hold">
                                          <p:stCondLst>
                                            <p:cond delay="0"/>
                                          </p:stCondLst>
                                        </p:cTn>
                                        <p:tgtEl>
                                          <p:spTgt spid="10243">
                                            <p:txEl>
                                              <p:pRg st="8" end="8"/>
                                            </p:txEl>
                                          </p:spTgt>
                                        </p:tgtEl>
                                        <p:attrNameLst>
                                          <p:attrName>style.visibility</p:attrName>
                                        </p:attrNameLst>
                                      </p:cBhvr>
                                      <p:to>
                                        <p:strVal val="visible"/>
                                      </p:to>
                                    </p:set>
                                    <p:animEffect transition="in" filter="randombar(horizontal)">
                                      <p:cBhvr>
                                        <p:cTn id="45" dur="500"/>
                                        <p:tgtEl>
                                          <p:spTgt spid="10243">
                                            <p:txEl>
                                              <p:pRg st="8" end="8"/>
                                            </p:txEl>
                                          </p:spTgt>
                                        </p:tgtEl>
                                      </p:cBhvr>
                                    </p:animEffect>
                                  </p:childTnLst>
                                </p:cTn>
                              </p:par>
                              <p:par>
                                <p:cTn id="46" presetID="14" presetClass="entr" presetSubtype="10" fill="hold" nodeType="withEffect">
                                  <p:stCondLst>
                                    <p:cond delay="0"/>
                                  </p:stCondLst>
                                  <p:childTnLst>
                                    <p:set>
                                      <p:cBhvr>
                                        <p:cTn id="47" dur="1" fill="hold">
                                          <p:stCondLst>
                                            <p:cond delay="0"/>
                                          </p:stCondLst>
                                        </p:cTn>
                                        <p:tgtEl>
                                          <p:spTgt spid="10243">
                                            <p:txEl>
                                              <p:pRg st="9" end="9"/>
                                            </p:txEl>
                                          </p:spTgt>
                                        </p:tgtEl>
                                        <p:attrNameLst>
                                          <p:attrName>style.visibility</p:attrName>
                                        </p:attrNameLst>
                                      </p:cBhvr>
                                      <p:to>
                                        <p:strVal val="visible"/>
                                      </p:to>
                                    </p:set>
                                    <p:animEffect transition="in" filter="randombar(horizontal)">
                                      <p:cBhvr>
                                        <p:cTn id="48" dur="500"/>
                                        <p:tgtEl>
                                          <p:spTgt spid="10243">
                                            <p:txEl>
                                              <p:pRg st="9" end="9"/>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10243">
                                            <p:txEl>
                                              <p:pRg st="10" end="10"/>
                                            </p:txEl>
                                          </p:spTgt>
                                        </p:tgtEl>
                                        <p:attrNameLst>
                                          <p:attrName>style.visibility</p:attrName>
                                        </p:attrNameLst>
                                      </p:cBhvr>
                                      <p:to>
                                        <p:strVal val="visible"/>
                                      </p:to>
                                    </p:set>
                                    <p:anim calcmode="lin" valueType="num">
                                      <p:cBhvr additive="base">
                                        <p:cTn id="53" dur="500" fill="hold"/>
                                        <p:tgtEl>
                                          <p:spTgt spid="10243">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1024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213202"/>
            <a:ext cx="8229600" cy="4530725"/>
          </a:xfrm>
        </p:spPr>
        <p:txBody>
          <a:bodyPr/>
          <a:lstStyle/>
          <a:p>
            <a:pPr marL="0" lvl="0" indent="0" algn="ctr">
              <a:buNone/>
              <a:defRPr/>
            </a:pPr>
            <a:r>
              <a:rPr lang="en-GB" sz="5400" dirty="0" smtClean="0">
                <a:solidFill>
                  <a:srgbClr val="666600">
                    <a:lumMod val="75000"/>
                  </a:srgbClr>
                </a:solidFill>
              </a:rPr>
              <a:t>Part 3</a:t>
            </a:r>
            <a:endParaRPr lang="en-GB" sz="5400" dirty="0">
              <a:solidFill>
                <a:srgbClr val="666600">
                  <a:lumMod val="75000"/>
                </a:srgbClr>
              </a:solidFill>
            </a:endParaRPr>
          </a:p>
          <a:p>
            <a:pPr marL="0" lvl="0" indent="0" algn="ctr">
              <a:lnSpc>
                <a:spcPct val="150000"/>
              </a:lnSpc>
              <a:buNone/>
              <a:defRPr/>
            </a:pPr>
            <a:r>
              <a:rPr lang="en-GB" sz="4400" dirty="0" smtClean="0">
                <a:solidFill>
                  <a:srgbClr val="666600">
                    <a:lumMod val="75000"/>
                  </a:srgbClr>
                </a:solidFill>
              </a:rPr>
              <a:t>Internet Security </a:t>
            </a:r>
            <a:endParaRPr lang="en-GB" sz="4400" dirty="0">
              <a:solidFill>
                <a:srgbClr val="666600">
                  <a:lumMod val="75000"/>
                </a:srgbClr>
              </a:solidFill>
            </a:endParaRPr>
          </a:p>
          <a:p>
            <a:pPr marL="0" indent="0" algn="r">
              <a:buNone/>
            </a:pPr>
            <a:endParaRPr lang="en-US" dirty="0" smtClean="0"/>
          </a:p>
          <a:p>
            <a:pPr marL="0" indent="0" algn="r">
              <a:buNone/>
            </a:pPr>
            <a:endParaRPr lang="en-US" dirty="0"/>
          </a:p>
          <a:p>
            <a:pPr marL="0" indent="0" algn="r">
              <a:buNone/>
            </a:pPr>
            <a:r>
              <a:rPr lang="en-US" dirty="0" smtClean="0"/>
              <a:t>(Last Part)</a:t>
            </a:r>
            <a:endParaRPr lang="en-US" dirty="0"/>
          </a:p>
        </p:txBody>
      </p:sp>
    </p:spTree>
    <p:extLst>
      <p:ext uri="{BB962C8B-B14F-4D97-AF65-F5344CB8AC3E}">
        <p14:creationId xmlns:p14="http://schemas.microsoft.com/office/powerpoint/2010/main" xmlns="" val="4591030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0" y="240612"/>
            <a:ext cx="9239534" cy="576262"/>
          </a:xfrm>
        </p:spPr>
        <p:txBody>
          <a:bodyPr/>
          <a:lstStyle/>
          <a:p>
            <a:r>
              <a:rPr lang="en-GB" altLang="en-US" smtClean="0"/>
              <a:t>Outlines of today’s lecture</a:t>
            </a:r>
            <a:endParaRPr lang="en-US" altLang="en-US" smtClean="0"/>
          </a:p>
        </p:txBody>
      </p:sp>
      <p:sp>
        <p:nvSpPr>
          <p:cNvPr id="3" name="Content Placeholder 2"/>
          <p:cNvSpPr>
            <a:spLocks noGrp="1"/>
          </p:cNvSpPr>
          <p:nvPr>
            <p:ph idx="1"/>
          </p:nvPr>
        </p:nvSpPr>
        <p:spPr>
          <a:xfrm>
            <a:off x="806450" y="1233488"/>
            <a:ext cx="7880350" cy="4530725"/>
          </a:xfrm>
        </p:spPr>
        <p:txBody>
          <a:bodyPr/>
          <a:lstStyle/>
          <a:p>
            <a:pPr>
              <a:defRPr/>
            </a:pPr>
            <a:endParaRPr lang="en-US" sz="2400" smtClean="0"/>
          </a:p>
          <a:p>
            <a:pPr>
              <a:defRPr/>
            </a:pPr>
            <a:endParaRPr lang="en-US" sz="2400"/>
          </a:p>
        </p:txBody>
      </p:sp>
      <p:sp>
        <p:nvSpPr>
          <p:cNvPr id="4" name="Content Placeholder 2"/>
          <p:cNvSpPr txBox="1">
            <a:spLocks/>
          </p:cNvSpPr>
          <p:nvPr/>
        </p:nvSpPr>
        <p:spPr bwMode="auto">
          <a:xfrm>
            <a:off x="940525" y="1335999"/>
            <a:ext cx="7920899" cy="4530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90000"/>
              <a:buFont typeface="Monotype Sorts" pitchFamily="-84" charset="2"/>
              <a:buChar char="n"/>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80000"/>
              <a:buFont typeface="Monotype Sorts" pitchFamily="-84" charset="2"/>
              <a:buChar char="l"/>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a:defRPr/>
            </a:pPr>
            <a:r>
              <a:rPr lang="en-US" sz="2400" dirty="0" smtClean="0"/>
              <a:t>We will talk about what Internet security is and how to ensure security while browsing through the Internet.</a:t>
            </a:r>
          </a:p>
          <a:p>
            <a:pPr>
              <a:defRPr/>
            </a:pPr>
            <a:r>
              <a:rPr lang="en-US" sz="2400" dirty="0" smtClean="0"/>
              <a:t>We will also see what spyware are and how do they look like.</a:t>
            </a:r>
          </a:p>
          <a:p>
            <a:pPr>
              <a:defRPr/>
            </a:pPr>
            <a:r>
              <a:rPr lang="en-US" sz="2400" dirty="0" smtClean="0"/>
              <a:t>We will also discuss few methods that can be used to avoid spywares.</a:t>
            </a:r>
          </a:p>
          <a:p>
            <a:pPr>
              <a:defRPr/>
            </a:pPr>
            <a:r>
              <a:rPr lang="en-US" sz="2400" dirty="0" smtClean="0"/>
              <a:t>We will also see a couple of examples of Phishing on the Internet</a:t>
            </a:r>
          </a:p>
          <a:p>
            <a:pPr>
              <a:defRPr/>
            </a:pPr>
            <a:endParaRPr lang="en-US" sz="2400" dirty="0" smtClean="0"/>
          </a:p>
          <a:p>
            <a:pPr>
              <a:defRPr/>
            </a:pPr>
            <a:endParaRPr lang="en-US" sz="2400" dirty="0"/>
          </a:p>
          <a:p>
            <a:pPr lvl="2"/>
            <a:endParaRPr lang="en-US" sz="24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p:txBody>
          <a:bodyPr/>
          <a:lstStyle/>
          <a:p>
            <a:pPr eaLnBrk="1" hangingPunct="1"/>
            <a:r>
              <a:rPr lang="en-US" altLang="en-US" dirty="0" smtClean="0"/>
              <a:t>Objectives</a:t>
            </a:r>
          </a:p>
        </p:txBody>
      </p:sp>
      <p:sp>
        <p:nvSpPr>
          <p:cNvPr id="26627" name="Rectangle 3"/>
          <p:cNvSpPr>
            <a:spLocks noGrp="1" noChangeArrowheads="1"/>
          </p:cNvSpPr>
          <p:nvPr>
            <p:ph type="body" idx="4294967295"/>
          </p:nvPr>
        </p:nvSpPr>
        <p:spPr/>
        <p:txBody>
          <a:bodyPr/>
          <a:lstStyle/>
          <a:p>
            <a:r>
              <a:rPr lang="en-US" altLang="en-US" sz="2400" dirty="0" smtClean="0"/>
              <a:t>You would be able to present </a:t>
            </a:r>
            <a:r>
              <a:rPr lang="en-US" sz="2400" dirty="0" smtClean="0"/>
              <a:t>an understanding of what does it take to become secure while connecting to the Internet.</a:t>
            </a:r>
          </a:p>
          <a:p>
            <a:r>
              <a:rPr lang="en-US" sz="2400" dirty="0" smtClean="0"/>
              <a:t>You would be able demonstrate knowledge about different spywares and phishing and the countermeasures that are used to avoid them.</a:t>
            </a:r>
            <a:endParaRPr lang="en-US" sz="2400" dirty="0"/>
          </a:p>
        </p:txBody>
      </p:sp>
    </p:spTree>
    <p:extLst>
      <p:ext uri="{BB962C8B-B14F-4D97-AF65-F5344CB8AC3E}">
        <p14:creationId xmlns:p14="http://schemas.microsoft.com/office/powerpoint/2010/main" xmlns="" val="30386586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p:txBody>
          <a:bodyPr/>
          <a:lstStyle/>
          <a:p>
            <a:pPr eaLnBrk="1" hangingPunct="1"/>
            <a:r>
              <a:rPr lang="en-US" altLang="en-US" dirty="0" smtClean="0"/>
              <a:t>What is Internet Security</a:t>
            </a:r>
          </a:p>
        </p:txBody>
      </p:sp>
      <p:sp>
        <p:nvSpPr>
          <p:cNvPr id="26627" name="Rectangle 3"/>
          <p:cNvSpPr>
            <a:spLocks noGrp="1" noChangeArrowheads="1"/>
          </p:cNvSpPr>
          <p:nvPr>
            <p:ph type="body" idx="4294967295"/>
          </p:nvPr>
        </p:nvSpPr>
        <p:spPr/>
        <p:txBody>
          <a:bodyPr/>
          <a:lstStyle/>
          <a:p>
            <a:pPr marL="0" indent="0" algn="ctr">
              <a:buNone/>
            </a:pPr>
            <a:r>
              <a:rPr lang="en-US" sz="2400" b="1" i="1" dirty="0">
                <a:solidFill>
                  <a:schemeClr val="bg2">
                    <a:lumMod val="75000"/>
                  </a:schemeClr>
                </a:solidFill>
              </a:rPr>
              <a:t>Internet security</a:t>
            </a:r>
            <a:r>
              <a:rPr lang="en-US" sz="2400" i="1" dirty="0">
                <a:solidFill>
                  <a:schemeClr val="bg2">
                    <a:lumMod val="75000"/>
                  </a:schemeClr>
                </a:solidFill>
              </a:rPr>
              <a:t> </a:t>
            </a:r>
            <a:r>
              <a:rPr lang="en-US" sz="2400" i="1" dirty="0" smtClean="0">
                <a:solidFill>
                  <a:schemeClr val="bg2">
                    <a:lumMod val="75000"/>
                  </a:schemeClr>
                </a:solidFill>
              </a:rPr>
              <a:t>is </a:t>
            </a:r>
            <a:r>
              <a:rPr lang="en-US" sz="2400" i="1" dirty="0">
                <a:solidFill>
                  <a:schemeClr val="bg2">
                    <a:lumMod val="75000"/>
                  </a:schemeClr>
                </a:solidFill>
              </a:rPr>
              <a:t>a tree branch of </a:t>
            </a:r>
            <a:r>
              <a:rPr lang="en-US" sz="2400" i="1" dirty="0" smtClean="0">
                <a:solidFill>
                  <a:schemeClr val="bg2">
                    <a:lumMod val="75000"/>
                  </a:schemeClr>
                </a:solidFill>
              </a:rPr>
              <a:t> computer</a:t>
            </a:r>
            <a:r>
              <a:rPr lang="en-US" sz="2400" i="1" dirty="0">
                <a:solidFill>
                  <a:schemeClr val="bg2">
                    <a:lumMod val="75000"/>
                  </a:schemeClr>
                </a:solidFill>
              </a:rPr>
              <a:t> </a:t>
            </a:r>
            <a:r>
              <a:rPr lang="en-US" sz="2400" b="1" i="1" dirty="0">
                <a:solidFill>
                  <a:schemeClr val="bg2">
                    <a:lumMod val="75000"/>
                  </a:schemeClr>
                </a:solidFill>
              </a:rPr>
              <a:t>security</a:t>
            </a:r>
            <a:r>
              <a:rPr lang="en-US" sz="2400" i="1" dirty="0">
                <a:solidFill>
                  <a:schemeClr val="bg2">
                    <a:lumMod val="75000"/>
                  </a:schemeClr>
                </a:solidFill>
              </a:rPr>
              <a:t> specifically related to the </a:t>
            </a:r>
            <a:r>
              <a:rPr lang="en-US" sz="2400" b="1" i="1" dirty="0">
                <a:solidFill>
                  <a:schemeClr val="bg2">
                    <a:lumMod val="75000"/>
                  </a:schemeClr>
                </a:solidFill>
              </a:rPr>
              <a:t>Internet</a:t>
            </a:r>
            <a:r>
              <a:rPr lang="en-US" sz="2400" i="1" dirty="0">
                <a:solidFill>
                  <a:schemeClr val="bg2">
                    <a:lumMod val="75000"/>
                  </a:schemeClr>
                </a:solidFill>
              </a:rPr>
              <a:t>, often involving browser </a:t>
            </a:r>
            <a:r>
              <a:rPr lang="en-US" sz="2400" b="1" i="1" dirty="0">
                <a:solidFill>
                  <a:schemeClr val="bg2">
                    <a:lumMod val="75000"/>
                  </a:schemeClr>
                </a:solidFill>
              </a:rPr>
              <a:t>security</a:t>
            </a:r>
            <a:r>
              <a:rPr lang="en-US" sz="2400" i="1" dirty="0">
                <a:solidFill>
                  <a:schemeClr val="bg2">
                    <a:lumMod val="75000"/>
                  </a:schemeClr>
                </a:solidFill>
              </a:rPr>
              <a:t> but also network </a:t>
            </a:r>
            <a:r>
              <a:rPr lang="en-US" sz="2400" b="1" i="1" dirty="0">
                <a:solidFill>
                  <a:schemeClr val="bg2">
                    <a:lumMod val="75000"/>
                  </a:schemeClr>
                </a:solidFill>
              </a:rPr>
              <a:t>security</a:t>
            </a:r>
            <a:r>
              <a:rPr lang="en-US" sz="2400" i="1" dirty="0">
                <a:solidFill>
                  <a:schemeClr val="bg2">
                    <a:lumMod val="75000"/>
                  </a:schemeClr>
                </a:solidFill>
              </a:rPr>
              <a:t> on a more general level as it applies to other applications or operating systems </a:t>
            </a:r>
            <a:r>
              <a:rPr lang="en-US" sz="2400" i="1" dirty="0" smtClean="0">
                <a:solidFill>
                  <a:schemeClr val="bg2">
                    <a:lumMod val="75000"/>
                  </a:schemeClr>
                </a:solidFill>
              </a:rPr>
              <a:t>on </a:t>
            </a:r>
            <a:r>
              <a:rPr lang="en-US" sz="2400" i="1" dirty="0">
                <a:solidFill>
                  <a:schemeClr val="bg2">
                    <a:lumMod val="75000"/>
                  </a:schemeClr>
                </a:solidFill>
              </a:rPr>
              <a:t>a whole</a:t>
            </a:r>
            <a:r>
              <a:rPr lang="en-US" sz="2400" i="1" dirty="0" smtClean="0">
                <a:solidFill>
                  <a:schemeClr val="bg2">
                    <a:lumMod val="75000"/>
                  </a:schemeClr>
                </a:solidFill>
              </a:rPr>
              <a:t>.</a:t>
            </a:r>
          </a:p>
          <a:p>
            <a:pPr marL="0" indent="0">
              <a:buNone/>
            </a:pPr>
            <a:endParaRPr lang="en-US" sz="2400" i="1" dirty="0"/>
          </a:p>
          <a:p>
            <a:pPr marL="0" indent="0">
              <a:buNone/>
            </a:pPr>
            <a:endParaRPr lang="en-US" sz="2400" i="1" dirty="0" smtClean="0"/>
          </a:p>
          <a:p>
            <a:pPr marL="0" indent="0" algn="r">
              <a:buNone/>
            </a:pPr>
            <a:r>
              <a:rPr lang="en-US" sz="2400" dirty="0">
                <a:latin typeface="Arabic Typesetting" panose="03020402040406030203" pitchFamily="66" charset="-78"/>
                <a:cs typeface="Arabic Typesetting" panose="03020402040406030203" pitchFamily="66" charset="-78"/>
              </a:rPr>
              <a:t>https://en.wikipedia.org/wiki/Internet_security</a:t>
            </a:r>
            <a:endParaRPr lang="en-US" sz="2400" i="1" dirty="0">
              <a:latin typeface="Arabic Typesetting" panose="03020402040406030203" pitchFamily="66" charset="-78"/>
              <a:cs typeface="Arabic Typesetting" panose="03020402040406030203" pitchFamily="66" charset="-78"/>
            </a:endParaRPr>
          </a:p>
        </p:txBody>
      </p:sp>
      <p:pic>
        <p:nvPicPr>
          <p:cNvPr id="3" name="Picture 2"/>
          <p:cNvPicPr>
            <a:picLocks noChangeAspect="1"/>
          </p:cNvPicPr>
          <p:nvPr/>
        </p:nvPicPr>
        <p:blipFill>
          <a:blip r:embed="rId3"/>
          <a:stretch>
            <a:fillRect/>
          </a:stretch>
        </p:blipFill>
        <p:spPr>
          <a:xfrm>
            <a:off x="806450" y="4086226"/>
            <a:ext cx="2219325" cy="2057400"/>
          </a:xfrm>
          <a:prstGeom prst="rect">
            <a:avLst/>
          </a:prstGeom>
        </p:spPr>
      </p:pic>
    </p:spTree>
    <p:extLst>
      <p:ext uri="{BB962C8B-B14F-4D97-AF65-F5344CB8AC3E}">
        <p14:creationId xmlns:p14="http://schemas.microsoft.com/office/powerpoint/2010/main" xmlns="" val="108542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p:txBody>
          <a:bodyPr/>
          <a:lstStyle/>
          <a:p>
            <a:pPr eaLnBrk="1" hangingPunct="1"/>
            <a:r>
              <a:rPr lang="en-US" altLang="en-US" dirty="0" smtClean="0"/>
              <a:t>What is Internet Security</a:t>
            </a:r>
          </a:p>
        </p:txBody>
      </p:sp>
      <p:sp>
        <p:nvSpPr>
          <p:cNvPr id="26627" name="Rectangle 3"/>
          <p:cNvSpPr>
            <a:spLocks noGrp="1" noChangeArrowheads="1"/>
          </p:cNvSpPr>
          <p:nvPr>
            <p:ph type="body" idx="4294967295"/>
          </p:nvPr>
        </p:nvSpPr>
        <p:spPr>
          <a:xfrm>
            <a:off x="610507" y="854075"/>
            <a:ext cx="8229600" cy="4530725"/>
          </a:xfrm>
        </p:spPr>
        <p:txBody>
          <a:bodyPr/>
          <a:lstStyle/>
          <a:p>
            <a:r>
              <a:rPr lang="en-US" sz="2400" dirty="0"/>
              <a:t>The Internet provides a wealth of information and services. Many activities in our daily lives now rely on the Internet, including various forms of communication, shopping, financial services, entertainment and many others. The growth in the use of the Internet, however, also presents certain risks. Just think about all the information you send over the Internet, such as personal messages, bank account information, photographs, etc.</a:t>
            </a:r>
          </a:p>
          <a:p>
            <a:r>
              <a:rPr lang="en-US" sz="2400" dirty="0"/>
              <a:t>As a typical Internet user, you have the reasonable expectation that your communications and transactions are private and secure. When you make a video call to a family member, you expect that nobody else is watching. When you buy something online with a credit card, you expect that nobody else can get access to your credit card details</a:t>
            </a:r>
            <a:r>
              <a:rPr lang="en-US" sz="2400" dirty="0" smtClean="0"/>
              <a:t>.</a:t>
            </a:r>
            <a:endParaRPr lang="en-US" sz="2400" dirty="0"/>
          </a:p>
        </p:txBody>
      </p:sp>
    </p:spTree>
    <p:extLst>
      <p:ext uri="{BB962C8B-B14F-4D97-AF65-F5344CB8AC3E}">
        <p14:creationId xmlns:p14="http://schemas.microsoft.com/office/powerpoint/2010/main" xmlns="" val="3901658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nodeType="clickEffect">
                                  <p:stCondLst>
                                    <p:cond delay="0"/>
                                  </p:stCondLst>
                                  <p:childTnLst>
                                    <p:set>
                                      <p:cBhvr>
                                        <p:cTn id="10" dur="1" fill="hold">
                                          <p:stCondLst>
                                            <p:cond delay="0"/>
                                          </p:stCondLst>
                                        </p:cTn>
                                        <p:tgtEl>
                                          <p:spTgt spid="26627">
                                            <p:txEl>
                                              <p:pRg st="1" end="1"/>
                                            </p:txEl>
                                          </p:spTgt>
                                        </p:tgtEl>
                                        <p:attrNameLst>
                                          <p:attrName>style.visibility</p:attrName>
                                        </p:attrNameLst>
                                      </p:cBhvr>
                                      <p:to>
                                        <p:strVal val="visible"/>
                                      </p:to>
                                    </p:set>
                                    <p:animEffect transition="in" filter="circle(in)">
                                      <p:cBhvr>
                                        <p:cTn id="11" dur="2000"/>
                                        <p:tgtEl>
                                          <p:spTgt spid="2662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p:txBody>
          <a:bodyPr/>
          <a:lstStyle/>
          <a:p>
            <a:pPr eaLnBrk="1" hangingPunct="1"/>
            <a:r>
              <a:rPr lang="en-US" altLang="en-US" dirty="0" smtClean="0"/>
              <a:t>What is Internet Security</a:t>
            </a:r>
          </a:p>
        </p:txBody>
      </p:sp>
      <p:sp>
        <p:nvSpPr>
          <p:cNvPr id="26627" name="Rectangle 3"/>
          <p:cNvSpPr>
            <a:spLocks noGrp="1" noChangeArrowheads="1"/>
          </p:cNvSpPr>
          <p:nvPr>
            <p:ph type="body" idx="4294967295"/>
          </p:nvPr>
        </p:nvSpPr>
        <p:spPr>
          <a:xfrm>
            <a:off x="610507" y="854075"/>
            <a:ext cx="8229600" cy="4530725"/>
          </a:xfrm>
        </p:spPr>
        <p:txBody>
          <a:bodyPr/>
          <a:lstStyle/>
          <a:p>
            <a:r>
              <a:rPr lang="en-US" sz="2400" dirty="0"/>
              <a:t>Using the </a:t>
            </a:r>
            <a:r>
              <a:rPr lang="en-US" sz="2400" b="1" dirty="0"/>
              <a:t>Internet</a:t>
            </a:r>
            <a:r>
              <a:rPr lang="en-US" sz="2400" dirty="0"/>
              <a:t> presents a number </a:t>
            </a:r>
            <a:r>
              <a:rPr lang="en-US" sz="2400" dirty="0" smtClean="0"/>
              <a:t> of</a:t>
            </a:r>
            <a:r>
              <a:rPr lang="en-US" sz="2400" dirty="0"/>
              <a:t> </a:t>
            </a:r>
            <a:r>
              <a:rPr lang="en-US" sz="2400" b="1" dirty="0"/>
              <a:t>security</a:t>
            </a:r>
            <a:r>
              <a:rPr lang="en-US" sz="2400" dirty="0"/>
              <a:t> issues. Being aware of these will make your </a:t>
            </a:r>
            <a:r>
              <a:rPr lang="en-US" sz="2400" b="1" dirty="0"/>
              <a:t>Internet</a:t>
            </a:r>
            <a:r>
              <a:rPr lang="en-US" sz="2400" dirty="0"/>
              <a:t> use safer and more enjoyable. Some of the most serious threats include computer viruses, spyware and other harmful programs. You should use antivirus and spyware management software to protect your computer system.</a:t>
            </a:r>
          </a:p>
        </p:txBody>
      </p:sp>
    </p:spTree>
    <p:extLst>
      <p:ext uri="{BB962C8B-B14F-4D97-AF65-F5344CB8AC3E}">
        <p14:creationId xmlns:p14="http://schemas.microsoft.com/office/powerpoint/2010/main" xmlns="" val="1709721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2"/>
          <p:cNvSpPr>
            <a:spLocks noGrp="1" noChangeArrowheads="1"/>
          </p:cNvSpPr>
          <p:nvPr>
            <p:ph type="title" idx="4294967295"/>
          </p:nvPr>
        </p:nvSpPr>
        <p:spPr>
          <a:xfrm>
            <a:off x="533400" y="125413"/>
            <a:ext cx="8286750" cy="677862"/>
          </a:xfrm>
        </p:spPr>
        <p:txBody>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AU" dirty="0" smtClean="0"/>
              <a:t>Internet Security</a:t>
            </a:r>
          </a:p>
        </p:txBody>
      </p:sp>
      <p:pic>
        <p:nvPicPr>
          <p:cNvPr id="62468"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20725" y="1439863"/>
            <a:ext cx="1079500" cy="1079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62469" name="Picture 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39763" y="4500563"/>
            <a:ext cx="1339850" cy="1260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62470" name="Picture 6"/>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7380288" y="1444625"/>
            <a:ext cx="1428750" cy="1076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62471" name="Picture 7"/>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6119813" y="1439863"/>
            <a:ext cx="1260475" cy="1036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62472" name="Picture 8"/>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1800225" y="1439863"/>
            <a:ext cx="1104900" cy="1104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62473" name="Picture 9"/>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7019925" y="4140200"/>
            <a:ext cx="1800225" cy="1619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62474" name="Picture 10"/>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2879725" y="4500563"/>
            <a:ext cx="1260475" cy="1339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62475" name="Picture 11"/>
          <p:cNvPicPr>
            <a:picLocks noChangeAspect="1" noChangeArrowheads="1"/>
          </p:cNvPicPr>
          <p:nvPr/>
        </p:nvPicPr>
        <p:blipFill>
          <a:blip r:embed="rId10">
            <a:extLst>
              <a:ext uri="{28A0092B-C50C-407E-A947-70E740481C1C}">
                <a14:useLocalDpi xmlns:a14="http://schemas.microsoft.com/office/drawing/2010/main" xmlns="" val="0"/>
              </a:ext>
            </a:extLst>
          </a:blip>
          <a:srcRect/>
          <a:stretch>
            <a:fillRect/>
          </a:stretch>
        </p:blipFill>
        <p:spPr bwMode="auto">
          <a:xfrm>
            <a:off x="539750" y="2879725"/>
            <a:ext cx="1260475" cy="1439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62476" name="Picture 12"/>
          <p:cNvPicPr>
            <a:picLocks noChangeAspect="1" noChangeArrowheads="1"/>
          </p:cNvPicPr>
          <p:nvPr/>
        </p:nvPicPr>
        <p:blipFill>
          <a:blip r:embed="rId11">
            <a:extLst>
              <a:ext uri="{28A0092B-C50C-407E-A947-70E740481C1C}">
                <a14:useLocalDpi xmlns:a14="http://schemas.microsoft.com/office/drawing/2010/main" xmlns="" val="0"/>
              </a:ext>
            </a:extLst>
          </a:blip>
          <a:srcRect/>
          <a:stretch>
            <a:fillRect/>
          </a:stretch>
        </p:blipFill>
        <p:spPr bwMode="auto">
          <a:xfrm>
            <a:off x="2700338" y="3060700"/>
            <a:ext cx="1389062" cy="1260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62477" name="Picture 13"/>
          <p:cNvPicPr>
            <a:picLocks noChangeAspect="1" noChangeArrowheads="1"/>
          </p:cNvPicPr>
          <p:nvPr/>
        </p:nvPicPr>
        <p:blipFill>
          <a:blip r:embed="rId12">
            <a:extLst>
              <a:ext uri="{28A0092B-C50C-407E-A947-70E740481C1C}">
                <a14:useLocalDpi xmlns:a14="http://schemas.microsoft.com/office/drawing/2010/main" xmlns="" val="0"/>
              </a:ext>
            </a:extLst>
          </a:blip>
          <a:srcRect/>
          <a:stretch>
            <a:fillRect/>
          </a:stretch>
        </p:blipFill>
        <p:spPr bwMode="auto">
          <a:xfrm>
            <a:off x="4140200" y="3060700"/>
            <a:ext cx="1619250" cy="1260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62478" name="Picture 14"/>
          <p:cNvPicPr>
            <a:picLocks noChangeAspect="1" noChangeArrowheads="1"/>
          </p:cNvPicPr>
          <p:nvPr/>
        </p:nvPicPr>
        <p:blipFill>
          <a:blip r:embed="rId13">
            <a:extLst>
              <a:ext uri="{28A0092B-C50C-407E-A947-70E740481C1C}">
                <a14:useLocalDpi xmlns:a14="http://schemas.microsoft.com/office/drawing/2010/main" xmlns="" val="0"/>
              </a:ext>
            </a:extLst>
          </a:blip>
          <a:srcRect/>
          <a:stretch>
            <a:fillRect/>
          </a:stretch>
        </p:blipFill>
        <p:spPr bwMode="auto">
          <a:xfrm>
            <a:off x="4859338" y="4500563"/>
            <a:ext cx="1455737" cy="1339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62479" name="Picture 15"/>
          <p:cNvPicPr>
            <a:picLocks noChangeAspect="1" noChangeArrowheads="1"/>
          </p:cNvPicPr>
          <p:nvPr/>
        </p:nvPicPr>
        <p:blipFill>
          <a:blip r:embed="rId14">
            <a:extLst>
              <a:ext uri="{28A0092B-C50C-407E-A947-70E740481C1C}">
                <a14:useLocalDpi xmlns:a14="http://schemas.microsoft.com/office/drawing/2010/main" xmlns="" val="0"/>
              </a:ext>
            </a:extLst>
          </a:blip>
          <a:srcRect/>
          <a:stretch>
            <a:fillRect/>
          </a:stretch>
        </p:blipFill>
        <p:spPr bwMode="auto">
          <a:xfrm>
            <a:off x="6199188" y="2817813"/>
            <a:ext cx="1181100" cy="962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62480" name="Picture 16"/>
          <p:cNvPicPr>
            <a:picLocks noChangeAspect="1" noChangeArrowheads="1"/>
          </p:cNvPicPr>
          <p:nvPr/>
        </p:nvPicPr>
        <p:blipFill>
          <a:blip r:embed="rId15">
            <a:extLst>
              <a:ext uri="{28A0092B-C50C-407E-A947-70E740481C1C}">
                <a14:useLocalDpi xmlns:a14="http://schemas.microsoft.com/office/drawing/2010/main" xmlns="" val="0"/>
              </a:ext>
            </a:extLst>
          </a:blip>
          <a:srcRect/>
          <a:stretch>
            <a:fillRect/>
          </a:stretch>
        </p:blipFill>
        <p:spPr bwMode="auto">
          <a:xfrm>
            <a:off x="7380288" y="2874963"/>
            <a:ext cx="1362075" cy="904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62481" name="Picture 17"/>
          <p:cNvPicPr>
            <a:picLocks noChangeAspect="1" noChangeArrowheads="1"/>
          </p:cNvPicPr>
          <p:nvPr/>
        </p:nvPicPr>
        <p:blipFill>
          <a:blip r:embed="rId16">
            <a:extLst>
              <a:ext uri="{28A0092B-C50C-407E-A947-70E740481C1C}">
                <a14:useLocalDpi xmlns:a14="http://schemas.microsoft.com/office/drawing/2010/main" xmlns="" val="0"/>
              </a:ext>
            </a:extLst>
          </a:blip>
          <a:srcRect/>
          <a:stretch>
            <a:fillRect/>
          </a:stretch>
        </p:blipFill>
        <p:spPr bwMode="auto">
          <a:xfrm>
            <a:off x="3167063" y="1439863"/>
            <a:ext cx="1333500" cy="1304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62482" name="Picture 18"/>
          <p:cNvPicPr>
            <a:picLocks noChangeAspect="1" noChangeArrowheads="1"/>
          </p:cNvPicPr>
          <p:nvPr/>
        </p:nvPicPr>
        <p:blipFill>
          <a:blip r:embed="rId17">
            <a:extLst>
              <a:ext uri="{28A0092B-C50C-407E-A947-70E740481C1C}">
                <a14:useLocalDpi xmlns:a14="http://schemas.microsoft.com/office/drawing/2010/main" xmlns="" val="0"/>
              </a:ext>
            </a:extLst>
          </a:blip>
          <a:srcRect/>
          <a:stretch>
            <a:fillRect/>
          </a:stretch>
        </p:blipFill>
        <p:spPr bwMode="auto">
          <a:xfrm>
            <a:off x="4778375" y="1482725"/>
            <a:ext cx="1162050" cy="1038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62483" name="Text Box 19"/>
          <p:cNvSpPr txBox="1">
            <a:spLocks noChangeArrowheads="1"/>
          </p:cNvSpPr>
          <p:nvPr/>
        </p:nvSpPr>
        <p:spPr bwMode="auto">
          <a:xfrm>
            <a:off x="755650" y="1700213"/>
            <a:ext cx="936625" cy="439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a:solidFill>
                  <a:schemeClr val="accent2"/>
                </a:solidFill>
                <a:latin typeface="Comic Sans MS" pitchFamily="66" charset="0"/>
                <a:ea typeface="Arial Unicode MS" pitchFamily="34" charset="-128"/>
                <a:cs typeface="Arial Unicode MS" pitchFamily="34" charset="-128"/>
              </a:defRPr>
            </a:lvl1pPr>
            <a:lvl2pPr marL="742950" indent="-285750" eaLnBrk="0" hangingPunct="0">
              <a:defRPr sz="2800">
                <a:solidFill>
                  <a:schemeClr val="accent2"/>
                </a:solidFill>
                <a:latin typeface="Comic Sans MS" pitchFamily="66" charset="0"/>
                <a:ea typeface="Arial Unicode MS" pitchFamily="34" charset="-128"/>
                <a:cs typeface="Arial Unicode MS" pitchFamily="34" charset="-128"/>
              </a:defRPr>
            </a:lvl2pPr>
            <a:lvl3pPr marL="1143000" indent="-228600" eaLnBrk="0" hangingPunct="0">
              <a:defRPr sz="2800">
                <a:solidFill>
                  <a:schemeClr val="accent2"/>
                </a:solidFill>
                <a:latin typeface="Comic Sans MS" pitchFamily="66" charset="0"/>
                <a:ea typeface="Arial Unicode MS" pitchFamily="34" charset="-128"/>
                <a:cs typeface="Arial Unicode MS" pitchFamily="34" charset="-128"/>
              </a:defRPr>
            </a:lvl3pPr>
            <a:lvl4pPr marL="1600200" indent="-228600" eaLnBrk="0" hangingPunct="0">
              <a:defRPr sz="2800">
                <a:solidFill>
                  <a:schemeClr val="accent2"/>
                </a:solidFill>
                <a:latin typeface="Comic Sans MS" pitchFamily="66" charset="0"/>
                <a:ea typeface="Arial Unicode MS" pitchFamily="34" charset="-128"/>
                <a:cs typeface="Arial Unicode MS" pitchFamily="34" charset="-128"/>
              </a:defRPr>
            </a:lvl4pPr>
            <a:lvl5pPr marL="2057400" indent="-228600" eaLnBrk="0" hangingPunct="0">
              <a:defRPr sz="2800">
                <a:solidFill>
                  <a:schemeClr val="accent2"/>
                </a:solidFill>
                <a:latin typeface="Comic Sans MS" pitchFamily="66" charset="0"/>
                <a:ea typeface="Arial Unicode MS" pitchFamily="34" charset="-128"/>
                <a:cs typeface="Arial Unicode MS" pitchFamily="34" charset="-128"/>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9pPr>
          </a:lstStyle>
          <a:p>
            <a:pPr eaLnBrk="1" hangingPunct="1">
              <a:spcBef>
                <a:spcPct val="50000"/>
              </a:spcBef>
            </a:pPr>
            <a:r>
              <a:rPr lang="en-US" sz="2400">
                <a:solidFill>
                  <a:srgbClr val="003399"/>
                </a:solidFill>
              </a:rPr>
              <a:t>pass</a:t>
            </a:r>
          </a:p>
        </p:txBody>
      </p:sp>
      <p:sp>
        <p:nvSpPr>
          <p:cNvPr id="62484" name="Text Box 20"/>
          <p:cNvSpPr txBox="1">
            <a:spLocks noChangeArrowheads="1"/>
          </p:cNvSpPr>
          <p:nvPr/>
        </p:nvSpPr>
        <p:spPr bwMode="auto">
          <a:xfrm>
            <a:off x="1908175" y="1700213"/>
            <a:ext cx="936625" cy="439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a:solidFill>
                  <a:schemeClr val="accent2"/>
                </a:solidFill>
                <a:latin typeface="Comic Sans MS" pitchFamily="66" charset="0"/>
                <a:ea typeface="Arial Unicode MS" pitchFamily="34" charset="-128"/>
                <a:cs typeface="Arial Unicode MS" pitchFamily="34" charset="-128"/>
              </a:defRPr>
            </a:lvl1pPr>
            <a:lvl2pPr marL="742950" indent="-285750" eaLnBrk="0" hangingPunct="0">
              <a:defRPr sz="2800">
                <a:solidFill>
                  <a:schemeClr val="accent2"/>
                </a:solidFill>
                <a:latin typeface="Comic Sans MS" pitchFamily="66" charset="0"/>
                <a:ea typeface="Arial Unicode MS" pitchFamily="34" charset="-128"/>
                <a:cs typeface="Arial Unicode MS" pitchFamily="34" charset="-128"/>
              </a:defRPr>
            </a:lvl2pPr>
            <a:lvl3pPr marL="1143000" indent="-228600" eaLnBrk="0" hangingPunct="0">
              <a:defRPr sz="2800">
                <a:solidFill>
                  <a:schemeClr val="accent2"/>
                </a:solidFill>
                <a:latin typeface="Comic Sans MS" pitchFamily="66" charset="0"/>
                <a:ea typeface="Arial Unicode MS" pitchFamily="34" charset="-128"/>
                <a:cs typeface="Arial Unicode MS" pitchFamily="34" charset="-128"/>
              </a:defRPr>
            </a:lvl3pPr>
            <a:lvl4pPr marL="1600200" indent="-228600" eaLnBrk="0" hangingPunct="0">
              <a:defRPr sz="2800">
                <a:solidFill>
                  <a:schemeClr val="accent2"/>
                </a:solidFill>
                <a:latin typeface="Comic Sans MS" pitchFamily="66" charset="0"/>
                <a:ea typeface="Arial Unicode MS" pitchFamily="34" charset="-128"/>
                <a:cs typeface="Arial Unicode MS" pitchFamily="34" charset="-128"/>
              </a:defRPr>
            </a:lvl4pPr>
            <a:lvl5pPr marL="2057400" indent="-228600" eaLnBrk="0" hangingPunct="0">
              <a:defRPr sz="2800">
                <a:solidFill>
                  <a:schemeClr val="accent2"/>
                </a:solidFill>
                <a:latin typeface="Comic Sans MS" pitchFamily="66" charset="0"/>
                <a:ea typeface="Arial Unicode MS" pitchFamily="34" charset="-128"/>
                <a:cs typeface="Arial Unicode MS" pitchFamily="34" charset="-128"/>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9pPr>
          </a:lstStyle>
          <a:p>
            <a:pPr eaLnBrk="1" hangingPunct="1">
              <a:spcBef>
                <a:spcPct val="50000"/>
              </a:spcBef>
            </a:pPr>
            <a:r>
              <a:rPr lang="en-US" sz="2400">
                <a:solidFill>
                  <a:srgbClr val="003399"/>
                </a:solidFill>
              </a:rPr>
              <a:t>word</a:t>
            </a:r>
          </a:p>
        </p:txBody>
      </p:sp>
      <p:sp>
        <p:nvSpPr>
          <p:cNvPr id="62485" name="Text Box 21"/>
          <p:cNvSpPr txBox="1">
            <a:spLocks noChangeArrowheads="1"/>
          </p:cNvSpPr>
          <p:nvPr/>
        </p:nvSpPr>
        <p:spPr bwMode="auto">
          <a:xfrm>
            <a:off x="3276600" y="1916113"/>
            <a:ext cx="1079500" cy="439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a:solidFill>
                  <a:schemeClr val="accent2"/>
                </a:solidFill>
                <a:latin typeface="Comic Sans MS" pitchFamily="66" charset="0"/>
                <a:ea typeface="Arial Unicode MS" pitchFamily="34" charset="-128"/>
                <a:cs typeface="Arial Unicode MS" pitchFamily="34" charset="-128"/>
              </a:defRPr>
            </a:lvl1pPr>
            <a:lvl2pPr marL="742950" indent="-285750" eaLnBrk="0" hangingPunct="0">
              <a:defRPr sz="2800">
                <a:solidFill>
                  <a:schemeClr val="accent2"/>
                </a:solidFill>
                <a:latin typeface="Comic Sans MS" pitchFamily="66" charset="0"/>
                <a:ea typeface="Arial Unicode MS" pitchFamily="34" charset="-128"/>
                <a:cs typeface="Arial Unicode MS" pitchFamily="34" charset="-128"/>
              </a:defRPr>
            </a:lvl2pPr>
            <a:lvl3pPr marL="1143000" indent="-228600" eaLnBrk="0" hangingPunct="0">
              <a:defRPr sz="2800">
                <a:solidFill>
                  <a:schemeClr val="accent2"/>
                </a:solidFill>
                <a:latin typeface="Comic Sans MS" pitchFamily="66" charset="0"/>
                <a:ea typeface="Arial Unicode MS" pitchFamily="34" charset="-128"/>
                <a:cs typeface="Arial Unicode MS" pitchFamily="34" charset="-128"/>
              </a:defRPr>
            </a:lvl3pPr>
            <a:lvl4pPr marL="1600200" indent="-228600" eaLnBrk="0" hangingPunct="0">
              <a:defRPr sz="2800">
                <a:solidFill>
                  <a:schemeClr val="accent2"/>
                </a:solidFill>
                <a:latin typeface="Comic Sans MS" pitchFamily="66" charset="0"/>
                <a:ea typeface="Arial Unicode MS" pitchFamily="34" charset="-128"/>
                <a:cs typeface="Arial Unicode MS" pitchFamily="34" charset="-128"/>
              </a:defRPr>
            </a:lvl4pPr>
            <a:lvl5pPr marL="2057400" indent="-228600" eaLnBrk="0" hangingPunct="0">
              <a:defRPr sz="2800">
                <a:solidFill>
                  <a:schemeClr val="accent2"/>
                </a:solidFill>
                <a:latin typeface="Comic Sans MS" pitchFamily="66" charset="0"/>
                <a:ea typeface="Arial Unicode MS" pitchFamily="34" charset="-128"/>
                <a:cs typeface="Arial Unicode MS" pitchFamily="34" charset="-128"/>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9pPr>
          </a:lstStyle>
          <a:p>
            <a:pPr eaLnBrk="1" hangingPunct="1">
              <a:spcBef>
                <a:spcPct val="50000"/>
              </a:spcBef>
            </a:pPr>
            <a:r>
              <a:rPr lang="en-US" sz="2400">
                <a:solidFill>
                  <a:srgbClr val="003399"/>
                </a:solidFill>
              </a:rPr>
              <a:t>patch</a:t>
            </a:r>
          </a:p>
        </p:txBody>
      </p:sp>
      <p:sp>
        <p:nvSpPr>
          <p:cNvPr id="62486" name="Text Box 22"/>
          <p:cNvSpPr txBox="1">
            <a:spLocks noChangeArrowheads="1"/>
          </p:cNvSpPr>
          <p:nvPr/>
        </p:nvSpPr>
        <p:spPr bwMode="auto">
          <a:xfrm>
            <a:off x="4932363" y="1844675"/>
            <a:ext cx="936625" cy="439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a:solidFill>
                  <a:schemeClr val="accent2"/>
                </a:solidFill>
                <a:latin typeface="Comic Sans MS" pitchFamily="66" charset="0"/>
                <a:ea typeface="Arial Unicode MS" pitchFamily="34" charset="-128"/>
                <a:cs typeface="Arial Unicode MS" pitchFamily="34" charset="-128"/>
              </a:defRPr>
            </a:lvl1pPr>
            <a:lvl2pPr marL="742950" indent="-285750" eaLnBrk="0" hangingPunct="0">
              <a:defRPr sz="2800">
                <a:solidFill>
                  <a:schemeClr val="accent2"/>
                </a:solidFill>
                <a:latin typeface="Comic Sans MS" pitchFamily="66" charset="0"/>
                <a:ea typeface="Arial Unicode MS" pitchFamily="34" charset="-128"/>
                <a:cs typeface="Arial Unicode MS" pitchFamily="34" charset="-128"/>
              </a:defRPr>
            </a:lvl2pPr>
            <a:lvl3pPr marL="1143000" indent="-228600" eaLnBrk="0" hangingPunct="0">
              <a:defRPr sz="2800">
                <a:solidFill>
                  <a:schemeClr val="accent2"/>
                </a:solidFill>
                <a:latin typeface="Comic Sans MS" pitchFamily="66" charset="0"/>
                <a:ea typeface="Arial Unicode MS" pitchFamily="34" charset="-128"/>
                <a:cs typeface="Arial Unicode MS" pitchFamily="34" charset="-128"/>
              </a:defRPr>
            </a:lvl3pPr>
            <a:lvl4pPr marL="1600200" indent="-228600" eaLnBrk="0" hangingPunct="0">
              <a:defRPr sz="2800">
                <a:solidFill>
                  <a:schemeClr val="accent2"/>
                </a:solidFill>
                <a:latin typeface="Comic Sans MS" pitchFamily="66" charset="0"/>
                <a:ea typeface="Arial Unicode MS" pitchFamily="34" charset="-128"/>
                <a:cs typeface="Arial Unicode MS" pitchFamily="34" charset="-128"/>
              </a:defRPr>
            </a:lvl4pPr>
            <a:lvl5pPr marL="2057400" indent="-228600" eaLnBrk="0" hangingPunct="0">
              <a:defRPr sz="2800">
                <a:solidFill>
                  <a:schemeClr val="accent2"/>
                </a:solidFill>
                <a:latin typeface="Comic Sans MS" pitchFamily="66" charset="0"/>
                <a:ea typeface="Arial Unicode MS" pitchFamily="34" charset="-128"/>
                <a:cs typeface="Arial Unicode MS" pitchFamily="34" charset="-128"/>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9pPr>
          </a:lstStyle>
          <a:p>
            <a:pPr eaLnBrk="1" hangingPunct="1">
              <a:spcBef>
                <a:spcPct val="50000"/>
              </a:spcBef>
            </a:pPr>
            <a:r>
              <a:rPr lang="en-US" sz="2400">
                <a:solidFill>
                  <a:srgbClr val="003399"/>
                </a:solidFill>
              </a:rPr>
              <a:t>spam</a:t>
            </a:r>
          </a:p>
        </p:txBody>
      </p:sp>
      <p:sp>
        <p:nvSpPr>
          <p:cNvPr id="62487" name="Text Box 23"/>
          <p:cNvSpPr txBox="1">
            <a:spLocks noChangeArrowheads="1"/>
          </p:cNvSpPr>
          <p:nvPr/>
        </p:nvSpPr>
        <p:spPr bwMode="auto">
          <a:xfrm>
            <a:off x="6300788" y="1773238"/>
            <a:ext cx="936625" cy="439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a:solidFill>
                  <a:schemeClr val="accent2"/>
                </a:solidFill>
                <a:latin typeface="Comic Sans MS" pitchFamily="66" charset="0"/>
                <a:ea typeface="Arial Unicode MS" pitchFamily="34" charset="-128"/>
                <a:cs typeface="Arial Unicode MS" pitchFamily="34" charset="-128"/>
              </a:defRPr>
            </a:lvl1pPr>
            <a:lvl2pPr marL="742950" indent="-285750" eaLnBrk="0" hangingPunct="0">
              <a:defRPr sz="2800">
                <a:solidFill>
                  <a:schemeClr val="accent2"/>
                </a:solidFill>
                <a:latin typeface="Comic Sans MS" pitchFamily="66" charset="0"/>
                <a:ea typeface="Arial Unicode MS" pitchFamily="34" charset="-128"/>
                <a:cs typeface="Arial Unicode MS" pitchFamily="34" charset="-128"/>
              </a:defRPr>
            </a:lvl2pPr>
            <a:lvl3pPr marL="1143000" indent="-228600" eaLnBrk="0" hangingPunct="0">
              <a:defRPr sz="2800">
                <a:solidFill>
                  <a:schemeClr val="accent2"/>
                </a:solidFill>
                <a:latin typeface="Comic Sans MS" pitchFamily="66" charset="0"/>
                <a:ea typeface="Arial Unicode MS" pitchFamily="34" charset="-128"/>
                <a:cs typeface="Arial Unicode MS" pitchFamily="34" charset="-128"/>
              </a:defRPr>
            </a:lvl3pPr>
            <a:lvl4pPr marL="1600200" indent="-228600" eaLnBrk="0" hangingPunct="0">
              <a:defRPr sz="2800">
                <a:solidFill>
                  <a:schemeClr val="accent2"/>
                </a:solidFill>
                <a:latin typeface="Comic Sans MS" pitchFamily="66" charset="0"/>
                <a:ea typeface="Arial Unicode MS" pitchFamily="34" charset="-128"/>
                <a:cs typeface="Arial Unicode MS" pitchFamily="34" charset="-128"/>
              </a:defRPr>
            </a:lvl4pPr>
            <a:lvl5pPr marL="2057400" indent="-228600" eaLnBrk="0" hangingPunct="0">
              <a:defRPr sz="2800">
                <a:solidFill>
                  <a:schemeClr val="accent2"/>
                </a:solidFill>
                <a:latin typeface="Comic Sans MS" pitchFamily="66" charset="0"/>
                <a:ea typeface="Arial Unicode MS" pitchFamily="34" charset="-128"/>
                <a:cs typeface="Arial Unicode MS" pitchFamily="34" charset="-128"/>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9pPr>
          </a:lstStyle>
          <a:p>
            <a:pPr eaLnBrk="1" hangingPunct="1">
              <a:spcBef>
                <a:spcPct val="50000"/>
              </a:spcBef>
            </a:pPr>
            <a:r>
              <a:rPr lang="en-US" sz="2400">
                <a:solidFill>
                  <a:srgbClr val="003399"/>
                </a:solidFill>
              </a:rPr>
              <a:t>fire</a:t>
            </a:r>
          </a:p>
        </p:txBody>
      </p:sp>
      <p:sp>
        <p:nvSpPr>
          <p:cNvPr id="62488" name="Text Box 24"/>
          <p:cNvSpPr txBox="1">
            <a:spLocks noChangeArrowheads="1"/>
          </p:cNvSpPr>
          <p:nvPr/>
        </p:nvSpPr>
        <p:spPr bwMode="auto">
          <a:xfrm>
            <a:off x="7740650" y="1844675"/>
            <a:ext cx="936625" cy="439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a:solidFill>
                  <a:schemeClr val="accent2"/>
                </a:solidFill>
                <a:latin typeface="Comic Sans MS" pitchFamily="66" charset="0"/>
                <a:ea typeface="Arial Unicode MS" pitchFamily="34" charset="-128"/>
                <a:cs typeface="Arial Unicode MS" pitchFamily="34" charset="-128"/>
              </a:defRPr>
            </a:lvl1pPr>
            <a:lvl2pPr marL="742950" indent="-285750" eaLnBrk="0" hangingPunct="0">
              <a:defRPr sz="2800">
                <a:solidFill>
                  <a:schemeClr val="accent2"/>
                </a:solidFill>
                <a:latin typeface="Comic Sans MS" pitchFamily="66" charset="0"/>
                <a:ea typeface="Arial Unicode MS" pitchFamily="34" charset="-128"/>
                <a:cs typeface="Arial Unicode MS" pitchFamily="34" charset="-128"/>
              </a:defRPr>
            </a:lvl2pPr>
            <a:lvl3pPr marL="1143000" indent="-228600" eaLnBrk="0" hangingPunct="0">
              <a:defRPr sz="2800">
                <a:solidFill>
                  <a:schemeClr val="accent2"/>
                </a:solidFill>
                <a:latin typeface="Comic Sans MS" pitchFamily="66" charset="0"/>
                <a:ea typeface="Arial Unicode MS" pitchFamily="34" charset="-128"/>
                <a:cs typeface="Arial Unicode MS" pitchFamily="34" charset="-128"/>
              </a:defRPr>
            </a:lvl3pPr>
            <a:lvl4pPr marL="1600200" indent="-228600" eaLnBrk="0" hangingPunct="0">
              <a:defRPr sz="2800">
                <a:solidFill>
                  <a:schemeClr val="accent2"/>
                </a:solidFill>
                <a:latin typeface="Comic Sans MS" pitchFamily="66" charset="0"/>
                <a:ea typeface="Arial Unicode MS" pitchFamily="34" charset="-128"/>
                <a:cs typeface="Arial Unicode MS" pitchFamily="34" charset="-128"/>
              </a:defRPr>
            </a:lvl4pPr>
            <a:lvl5pPr marL="2057400" indent="-228600" eaLnBrk="0" hangingPunct="0">
              <a:defRPr sz="2800">
                <a:solidFill>
                  <a:schemeClr val="accent2"/>
                </a:solidFill>
                <a:latin typeface="Comic Sans MS" pitchFamily="66" charset="0"/>
                <a:ea typeface="Arial Unicode MS" pitchFamily="34" charset="-128"/>
                <a:cs typeface="Arial Unicode MS" pitchFamily="34" charset="-128"/>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9pPr>
          </a:lstStyle>
          <a:p>
            <a:pPr eaLnBrk="1" hangingPunct="1">
              <a:spcBef>
                <a:spcPct val="50000"/>
              </a:spcBef>
            </a:pPr>
            <a:r>
              <a:rPr lang="en-US" sz="2400">
                <a:solidFill>
                  <a:srgbClr val="003399"/>
                </a:solidFill>
              </a:rPr>
              <a:t>wall</a:t>
            </a:r>
          </a:p>
        </p:txBody>
      </p:sp>
      <p:sp>
        <p:nvSpPr>
          <p:cNvPr id="62489" name="Text Box 25"/>
          <p:cNvSpPr txBox="1">
            <a:spLocks noChangeArrowheads="1"/>
          </p:cNvSpPr>
          <p:nvPr/>
        </p:nvSpPr>
        <p:spPr bwMode="auto">
          <a:xfrm>
            <a:off x="755650" y="3500438"/>
            <a:ext cx="936625" cy="439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a:solidFill>
                  <a:schemeClr val="accent2"/>
                </a:solidFill>
                <a:latin typeface="Comic Sans MS" pitchFamily="66" charset="0"/>
                <a:ea typeface="Arial Unicode MS" pitchFamily="34" charset="-128"/>
                <a:cs typeface="Arial Unicode MS" pitchFamily="34" charset="-128"/>
              </a:defRPr>
            </a:lvl1pPr>
            <a:lvl2pPr marL="742950" indent="-285750" eaLnBrk="0" hangingPunct="0">
              <a:defRPr sz="2800">
                <a:solidFill>
                  <a:schemeClr val="accent2"/>
                </a:solidFill>
                <a:latin typeface="Comic Sans MS" pitchFamily="66" charset="0"/>
                <a:ea typeface="Arial Unicode MS" pitchFamily="34" charset="-128"/>
                <a:cs typeface="Arial Unicode MS" pitchFamily="34" charset="-128"/>
              </a:defRPr>
            </a:lvl2pPr>
            <a:lvl3pPr marL="1143000" indent="-228600" eaLnBrk="0" hangingPunct="0">
              <a:defRPr sz="2800">
                <a:solidFill>
                  <a:schemeClr val="accent2"/>
                </a:solidFill>
                <a:latin typeface="Comic Sans MS" pitchFamily="66" charset="0"/>
                <a:ea typeface="Arial Unicode MS" pitchFamily="34" charset="-128"/>
                <a:cs typeface="Arial Unicode MS" pitchFamily="34" charset="-128"/>
              </a:defRPr>
            </a:lvl3pPr>
            <a:lvl4pPr marL="1600200" indent="-228600" eaLnBrk="0" hangingPunct="0">
              <a:defRPr sz="2800">
                <a:solidFill>
                  <a:schemeClr val="accent2"/>
                </a:solidFill>
                <a:latin typeface="Comic Sans MS" pitchFamily="66" charset="0"/>
                <a:ea typeface="Arial Unicode MS" pitchFamily="34" charset="-128"/>
                <a:cs typeface="Arial Unicode MS" pitchFamily="34" charset="-128"/>
              </a:defRPr>
            </a:lvl4pPr>
            <a:lvl5pPr marL="2057400" indent="-228600" eaLnBrk="0" hangingPunct="0">
              <a:defRPr sz="2800">
                <a:solidFill>
                  <a:schemeClr val="accent2"/>
                </a:solidFill>
                <a:latin typeface="Comic Sans MS" pitchFamily="66" charset="0"/>
                <a:ea typeface="Arial Unicode MS" pitchFamily="34" charset="-128"/>
                <a:cs typeface="Arial Unicode MS" pitchFamily="34" charset="-128"/>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9pPr>
          </a:lstStyle>
          <a:p>
            <a:pPr eaLnBrk="1" hangingPunct="1">
              <a:spcBef>
                <a:spcPct val="50000"/>
              </a:spcBef>
            </a:pPr>
            <a:r>
              <a:rPr lang="en-US" sz="2400">
                <a:solidFill>
                  <a:srgbClr val="003399"/>
                </a:solidFill>
              </a:rPr>
              <a:t>virus</a:t>
            </a:r>
          </a:p>
        </p:txBody>
      </p:sp>
      <p:sp>
        <p:nvSpPr>
          <p:cNvPr id="62490" name="Text Box 26"/>
          <p:cNvSpPr txBox="1">
            <a:spLocks noChangeArrowheads="1"/>
          </p:cNvSpPr>
          <p:nvPr/>
        </p:nvSpPr>
        <p:spPr bwMode="auto">
          <a:xfrm>
            <a:off x="2987675" y="3429000"/>
            <a:ext cx="936625" cy="439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a:solidFill>
                  <a:schemeClr val="accent2"/>
                </a:solidFill>
                <a:latin typeface="Comic Sans MS" pitchFamily="66" charset="0"/>
                <a:ea typeface="Arial Unicode MS" pitchFamily="34" charset="-128"/>
                <a:cs typeface="Arial Unicode MS" pitchFamily="34" charset="-128"/>
              </a:defRPr>
            </a:lvl1pPr>
            <a:lvl2pPr marL="742950" indent="-285750" eaLnBrk="0" hangingPunct="0">
              <a:defRPr sz="2800">
                <a:solidFill>
                  <a:schemeClr val="accent2"/>
                </a:solidFill>
                <a:latin typeface="Comic Sans MS" pitchFamily="66" charset="0"/>
                <a:ea typeface="Arial Unicode MS" pitchFamily="34" charset="-128"/>
                <a:cs typeface="Arial Unicode MS" pitchFamily="34" charset="-128"/>
              </a:defRPr>
            </a:lvl2pPr>
            <a:lvl3pPr marL="1143000" indent="-228600" eaLnBrk="0" hangingPunct="0">
              <a:defRPr sz="2800">
                <a:solidFill>
                  <a:schemeClr val="accent2"/>
                </a:solidFill>
                <a:latin typeface="Comic Sans MS" pitchFamily="66" charset="0"/>
                <a:ea typeface="Arial Unicode MS" pitchFamily="34" charset="-128"/>
                <a:cs typeface="Arial Unicode MS" pitchFamily="34" charset="-128"/>
              </a:defRPr>
            </a:lvl3pPr>
            <a:lvl4pPr marL="1600200" indent="-228600" eaLnBrk="0" hangingPunct="0">
              <a:defRPr sz="2800">
                <a:solidFill>
                  <a:schemeClr val="accent2"/>
                </a:solidFill>
                <a:latin typeface="Comic Sans MS" pitchFamily="66" charset="0"/>
                <a:ea typeface="Arial Unicode MS" pitchFamily="34" charset="-128"/>
                <a:cs typeface="Arial Unicode MS" pitchFamily="34" charset="-128"/>
              </a:defRPr>
            </a:lvl4pPr>
            <a:lvl5pPr marL="2057400" indent="-228600" eaLnBrk="0" hangingPunct="0">
              <a:defRPr sz="2800">
                <a:solidFill>
                  <a:schemeClr val="accent2"/>
                </a:solidFill>
                <a:latin typeface="Comic Sans MS" pitchFamily="66" charset="0"/>
                <a:ea typeface="Arial Unicode MS" pitchFamily="34" charset="-128"/>
                <a:cs typeface="Arial Unicode MS" pitchFamily="34" charset="-128"/>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9pPr>
          </a:lstStyle>
          <a:p>
            <a:pPr eaLnBrk="1" hangingPunct="1">
              <a:spcBef>
                <a:spcPct val="50000"/>
              </a:spcBef>
            </a:pPr>
            <a:r>
              <a:rPr lang="en-US" sz="2400">
                <a:solidFill>
                  <a:srgbClr val="003399"/>
                </a:solidFill>
              </a:rPr>
              <a:t>war</a:t>
            </a:r>
          </a:p>
        </p:txBody>
      </p:sp>
      <p:sp>
        <p:nvSpPr>
          <p:cNvPr id="62491" name="Text Box 27"/>
          <p:cNvSpPr txBox="1">
            <a:spLocks noChangeArrowheads="1"/>
          </p:cNvSpPr>
          <p:nvPr/>
        </p:nvSpPr>
        <p:spPr bwMode="auto">
          <a:xfrm>
            <a:off x="4427538" y="3500438"/>
            <a:ext cx="1296987" cy="439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a:solidFill>
                  <a:schemeClr val="accent2"/>
                </a:solidFill>
                <a:latin typeface="Comic Sans MS" pitchFamily="66" charset="0"/>
                <a:ea typeface="Arial Unicode MS" pitchFamily="34" charset="-128"/>
                <a:cs typeface="Arial Unicode MS" pitchFamily="34" charset="-128"/>
              </a:defRPr>
            </a:lvl1pPr>
            <a:lvl2pPr marL="742950" indent="-285750" eaLnBrk="0" hangingPunct="0">
              <a:defRPr sz="2800">
                <a:solidFill>
                  <a:schemeClr val="accent2"/>
                </a:solidFill>
                <a:latin typeface="Comic Sans MS" pitchFamily="66" charset="0"/>
                <a:ea typeface="Arial Unicode MS" pitchFamily="34" charset="-128"/>
                <a:cs typeface="Arial Unicode MS" pitchFamily="34" charset="-128"/>
              </a:defRPr>
            </a:lvl2pPr>
            <a:lvl3pPr marL="1143000" indent="-228600" eaLnBrk="0" hangingPunct="0">
              <a:defRPr sz="2800">
                <a:solidFill>
                  <a:schemeClr val="accent2"/>
                </a:solidFill>
                <a:latin typeface="Comic Sans MS" pitchFamily="66" charset="0"/>
                <a:ea typeface="Arial Unicode MS" pitchFamily="34" charset="-128"/>
                <a:cs typeface="Arial Unicode MS" pitchFamily="34" charset="-128"/>
              </a:defRPr>
            </a:lvl3pPr>
            <a:lvl4pPr marL="1600200" indent="-228600" eaLnBrk="0" hangingPunct="0">
              <a:defRPr sz="2800">
                <a:solidFill>
                  <a:schemeClr val="accent2"/>
                </a:solidFill>
                <a:latin typeface="Comic Sans MS" pitchFamily="66" charset="0"/>
                <a:ea typeface="Arial Unicode MS" pitchFamily="34" charset="-128"/>
                <a:cs typeface="Arial Unicode MS" pitchFamily="34" charset="-128"/>
              </a:defRPr>
            </a:lvl4pPr>
            <a:lvl5pPr marL="2057400" indent="-228600" eaLnBrk="0" hangingPunct="0">
              <a:defRPr sz="2800">
                <a:solidFill>
                  <a:schemeClr val="accent2"/>
                </a:solidFill>
                <a:latin typeface="Comic Sans MS" pitchFamily="66" charset="0"/>
                <a:ea typeface="Arial Unicode MS" pitchFamily="34" charset="-128"/>
                <a:cs typeface="Arial Unicode MS" pitchFamily="34" charset="-128"/>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9pPr>
          </a:lstStyle>
          <a:p>
            <a:pPr eaLnBrk="1" hangingPunct="1">
              <a:spcBef>
                <a:spcPct val="50000"/>
              </a:spcBef>
            </a:pPr>
            <a:r>
              <a:rPr lang="en-US" sz="2400">
                <a:solidFill>
                  <a:srgbClr val="003399"/>
                </a:solidFill>
              </a:rPr>
              <a:t>driving</a:t>
            </a:r>
          </a:p>
        </p:txBody>
      </p:sp>
      <p:sp>
        <p:nvSpPr>
          <p:cNvPr id="62492" name="Text Box 28"/>
          <p:cNvSpPr txBox="1">
            <a:spLocks noChangeArrowheads="1"/>
          </p:cNvSpPr>
          <p:nvPr/>
        </p:nvSpPr>
        <p:spPr bwMode="auto">
          <a:xfrm>
            <a:off x="6372225" y="3068638"/>
            <a:ext cx="936625" cy="439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a:solidFill>
                  <a:schemeClr val="accent2"/>
                </a:solidFill>
                <a:latin typeface="Comic Sans MS" pitchFamily="66" charset="0"/>
                <a:ea typeface="Arial Unicode MS" pitchFamily="34" charset="-128"/>
                <a:cs typeface="Arial Unicode MS" pitchFamily="34" charset="-128"/>
              </a:defRPr>
            </a:lvl1pPr>
            <a:lvl2pPr marL="742950" indent="-285750" eaLnBrk="0" hangingPunct="0">
              <a:defRPr sz="2800">
                <a:solidFill>
                  <a:schemeClr val="accent2"/>
                </a:solidFill>
                <a:latin typeface="Comic Sans MS" pitchFamily="66" charset="0"/>
                <a:ea typeface="Arial Unicode MS" pitchFamily="34" charset="-128"/>
                <a:cs typeface="Arial Unicode MS" pitchFamily="34" charset="-128"/>
              </a:defRPr>
            </a:lvl2pPr>
            <a:lvl3pPr marL="1143000" indent="-228600" eaLnBrk="0" hangingPunct="0">
              <a:defRPr sz="2800">
                <a:solidFill>
                  <a:schemeClr val="accent2"/>
                </a:solidFill>
                <a:latin typeface="Comic Sans MS" pitchFamily="66" charset="0"/>
                <a:ea typeface="Arial Unicode MS" pitchFamily="34" charset="-128"/>
                <a:cs typeface="Arial Unicode MS" pitchFamily="34" charset="-128"/>
              </a:defRPr>
            </a:lvl3pPr>
            <a:lvl4pPr marL="1600200" indent="-228600" eaLnBrk="0" hangingPunct="0">
              <a:defRPr sz="2800">
                <a:solidFill>
                  <a:schemeClr val="accent2"/>
                </a:solidFill>
                <a:latin typeface="Comic Sans MS" pitchFamily="66" charset="0"/>
                <a:ea typeface="Arial Unicode MS" pitchFamily="34" charset="-128"/>
                <a:cs typeface="Arial Unicode MS" pitchFamily="34" charset="-128"/>
              </a:defRPr>
            </a:lvl4pPr>
            <a:lvl5pPr marL="2057400" indent="-228600" eaLnBrk="0" hangingPunct="0">
              <a:defRPr sz="2800">
                <a:solidFill>
                  <a:schemeClr val="accent2"/>
                </a:solidFill>
                <a:latin typeface="Comic Sans MS" pitchFamily="66" charset="0"/>
                <a:ea typeface="Arial Unicode MS" pitchFamily="34" charset="-128"/>
                <a:cs typeface="Arial Unicode MS" pitchFamily="34" charset="-128"/>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9pPr>
          </a:lstStyle>
          <a:p>
            <a:pPr eaLnBrk="1" hangingPunct="1">
              <a:spcBef>
                <a:spcPct val="50000"/>
              </a:spcBef>
            </a:pPr>
            <a:r>
              <a:rPr lang="en-US" sz="2400">
                <a:solidFill>
                  <a:srgbClr val="003399"/>
                </a:solidFill>
              </a:rPr>
              <a:t>key</a:t>
            </a:r>
          </a:p>
        </p:txBody>
      </p:sp>
      <p:sp>
        <p:nvSpPr>
          <p:cNvPr id="62493" name="Text Box 29"/>
          <p:cNvSpPr txBox="1">
            <a:spLocks noChangeArrowheads="1"/>
          </p:cNvSpPr>
          <p:nvPr/>
        </p:nvSpPr>
        <p:spPr bwMode="auto">
          <a:xfrm>
            <a:off x="7524750" y="3141663"/>
            <a:ext cx="1079500" cy="439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a:solidFill>
                  <a:schemeClr val="accent2"/>
                </a:solidFill>
                <a:latin typeface="Comic Sans MS" pitchFamily="66" charset="0"/>
                <a:ea typeface="Arial Unicode MS" pitchFamily="34" charset="-128"/>
                <a:cs typeface="Arial Unicode MS" pitchFamily="34" charset="-128"/>
              </a:defRPr>
            </a:lvl1pPr>
            <a:lvl2pPr marL="742950" indent="-285750" eaLnBrk="0" hangingPunct="0">
              <a:defRPr sz="2800">
                <a:solidFill>
                  <a:schemeClr val="accent2"/>
                </a:solidFill>
                <a:latin typeface="Comic Sans MS" pitchFamily="66" charset="0"/>
                <a:ea typeface="Arial Unicode MS" pitchFamily="34" charset="-128"/>
                <a:cs typeface="Arial Unicode MS" pitchFamily="34" charset="-128"/>
              </a:defRPr>
            </a:lvl2pPr>
            <a:lvl3pPr marL="1143000" indent="-228600" eaLnBrk="0" hangingPunct="0">
              <a:defRPr sz="2800">
                <a:solidFill>
                  <a:schemeClr val="accent2"/>
                </a:solidFill>
                <a:latin typeface="Comic Sans MS" pitchFamily="66" charset="0"/>
                <a:ea typeface="Arial Unicode MS" pitchFamily="34" charset="-128"/>
                <a:cs typeface="Arial Unicode MS" pitchFamily="34" charset="-128"/>
              </a:defRPr>
            </a:lvl3pPr>
            <a:lvl4pPr marL="1600200" indent="-228600" eaLnBrk="0" hangingPunct="0">
              <a:defRPr sz="2800">
                <a:solidFill>
                  <a:schemeClr val="accent2"/>
                </a:solidFill>
                <a:latin typeface="Comic Sans MS" pitchFamily="66" charset="0"/>
                <a:ea typeface="Arial Unicode MS" pitchFamily="34" charset="-128"/>
                <a:cs typeface="Arial Unicode MS" pitchFamily="34" charset="-128"/>
              </a:defRPr>
            </a:lvl4pPr>
            <a:lvl5pPr marL="2057400" indent="-228600" eaLnBrk="0" hangingPunct="0">
              <a:defRPr sz="2800">
                <a:solidFill>
                  <a:schemeClr val="accent2"/>
                </a:solidFill>
                <a:latin typeface="Comic Sans MS" pitchFamily="66" charset="0"/>
                <a:ea typeface="Arial Unicode MS" pitchFamily="34" charset="-128"/>
                <a:cs typeface="Arial Unicode MS" pitchFamily="34" charset="-128"/>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9pPr>
          </a:lstStyle>
          <a:p>
            <a:pPr eaLnBrk="1" hangingPunct="1">
              <a:spcBef>
                <a:spcPct val="50000"/>
              </a:spcBef>
            </a:pPr>
            <a:r>
              <a:rPr lang="en-US" sz="2400">
                <a:solidFill>
                  <a:srgbClr val="003399"/>
                </a:solidFill>
              </a:rPr>
              <a:t>logger</a:t>
            </a:r>
          </a:p>
        </p:txBody>
      </p:sp>
      <p:sp>
        <p:nvSpPr>
          <p:cNvPr id="62494" name="Text Box 30"/>
          <p:cNvSpPr txBox="1">
            <a:spLocks noChangeArrowheads="1"/>
          </p:cNvSpPr>
          <p:nvPr/>
        </p:nvSpPr>
        <p:spPr bwMode="auto">
          <a:xfrm>
            <a:off x="827088" y="5013325"/>
            <a:ext cx="1152525" cy="439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a:solidFill>
                  <a:schemeClr val="accent2"/>
                </a:solidFill>
                <a:latin typeface="Comic Sans MS" pitchFamily="66" charset="0"/>
                <a:ea typeface="Arial Unicode MS" pitchFamily="34" charset="-128"/>
                <a:cs typeface="Arial Unicode MS" pitchFamily="34" charset="-128"/>
              </a:defRPr>
            </a:lvl1pPr>
            <a:lvl2pPr marL="742950" indent="-285750" eaLnBrk="0" hangingPunct="0">
              <a:defRPr sz="2800">
                <a:solidFill>
                  <a:schemeClr val="accent2"/>
                </a:solidFill>
                <a:latin typeface="Comic Sans MS" pitchFamily="66" charset="0"/>
                <a:ea typeface="Arial Unicode MS" pitchFamily="34" charset="-128"/>
                <a:cs typeface="Arial Unicode MS" pitchFamily="34" charset="-128"/>
              </a:defRPr>
            </a:lvl2pPr>
            <a:lvl3pPr marL="1143000" indent="-228600" eaLnBrk="0" hangingPunct="0">
              <a:defRPr sz="2800">
                <a:solidFill>
                  <a:schemeClr val="accent2"/>
                </a:solidFill>
                <a:latin typeface="Comic Sans MS" pitchFamily="66" charset="0"/>
                <a:ea typeface="Arial Unicode MS" pitchFamily="34" charset="-128"/>
                <a:cs typeface="Arial Unicode MS" pitchFamily="34" charset="-128"/>
              </a:defRPr>
            </a:lvl3pPr>
            <a:lvl4pPr marL="1600200" indent="-228600" eaLnBrk="0" hangingPunct="0">
              <a:defRPr sz="2800">
                <a:solidFill>
                  <a:schemeClr val="accent2"/>
                </a:solidFill>
                <a:latin typeface="Comic Sans MS" pitchFamily="66" charset="0"/>
                <a:ea typeface="Arial Unicode MS" pitchFamily="34" charset="-128"/>
                <a:cs typeface="Arial Unicode MS" pitchFamily="34" charset="-128"/>
              </a:defRPr>
            </a:lvl4pPr>
            <a:lvl5pPr marL="2057400" indent="-228600" eaLnBrk="0" hangingPunct="0">
              <a:defRPr sz="2800">
                <a:solidFill>
                  <a:schemeClr val="accent2"/>
                </a:solidFill>
                <a:latin typeface="Comic Sans MS" pitchFamily="66" charset="0"/>
                <a:ea typeface="Arial Unicode MS" pitchFamily="34" charset="-128"/>
                <a:cs typeface="Arial Unicode MS" pitchFamily="34" charset="-128"/>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9pPr>
          </a:lstStyle>
          <a:p>
            <a:pPr eaLnBrk="1" hangingPunct="1">
              <a:spcBef>
                <a:spcPct val="50000"/>
              </a:spcBef>
            </a:pPr>
            <a:r>
              <a:rPr lang="en-US" sz="2400">
                <a:solidFill>
                  <a:srgbClr val="003399"/>
                </a:solidFill>
              </a:rPr>
              <a:t>proxy</a:t>
            </a:r>
          </a:p>
        </p:txBody>
      </p:sp>
      <p:sp>
        <p:nvSpPr>
          <p:cNvPr id="62495" name="Text Box 31"/>
          <p:cNvSpPr txBox="1">
            <a:spLocks noChangeArrowheads="1"/>
          </p:cNvSpPr>
          <p:nvPr/>
        </p:nvSpPr>
        <p:spPr bwMode="auto">
          <a:xfrm>
            <a:off x="3059113" y="4868863"/>
            <a:ext cx="936625" cy="439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a:solidFill>
                  <a:schemeClr val="accent2"/>
                </a:solidFill>
                <a:latin typeface="Comic Sans MS" pitchFamily="66" charset="0"/>
                <a:ea typeface="Arial Unicode MS" pitchFamily="34" charset="-128"/>
                <a:cs typeface="Arial Unicode MS" pitchFamily="34" charset="-128"/>
              </a:defRPr>
            </a:lvl1pPr>
            <a:lvl2pPr marL="742950" indent="-285750" eaLnBrk="0" hangingPunct="0">
              <a:defRPr sz="2800">
                <a:solidFill>
                  <a:schemeClr val="accent2"/>
                </a:solidFill>
                <a:latin typeface="Comic Sans MS" pitchFamily="66" charset="0"/>
                <a:ea typeface="Arial Unicode MS" pitchFamily="34" charset="-128"/>
                <a:cs typeface="Arial Unicode MS" pitchFamily="34" charset="-128"/>
              </a:defRPr>
            </a:lvl2pPr>
            <a:lvl3pPr marL="1143000" indent="-228600" eaLnBrk="0" hangingPunct="0">
              <a:defRPr sz="2800">
                <a:solidFill>
                  <a:schemeClr val="accent2"/>
                </a:solidFill>
                <a:latin typeface="Comic Sans MS" pitchFamily="66" charset="0"/>
                <a:ea typeface="Arial Unicode MS" pitchFamily="34" charset="-128"/>
                <a:cs typeface="Arial Unicode MS" pitchFamily="34" charset="-128"/>
              </a:defRPr>
            </a:lvl3pPr>
            <a:lvl4pPr marL="1600200" indent="-228600" eaLnBrk="0" hangingPunct="0">
              <a:defRPr sz="2800">
                <a:solidFill>
                  <a:schemeClr val="accent2"/>
                </a:solidFill>
                <a:latin typeface="Comic Sans MS" pitchFamily="66" charset="0"/>
                <a:ea typeface="Arial Unicode MS" pitchFamily="34" charset="-128"/>
                <a:cs typeface="Arial Unicode MS" pitchFamily="34" charset="-128"/>
              </a:defRPr>
            </a:lvl4pPr>
            <a:lvl5pPr marL="2057400" indent="-228600" eaLnBrk="0" hangingPunct="0">
              <a:defRPr sz="2800">
                <a:solidFill>
                  <a:schemeClr val="accent2"/>
                </a:solidFill>
                <a:latin typeface="Comic Sans MS" pitchFamily="66" charset="0"/>
                <a:ea typeface="Arial Unicode MS" pitchFamily="34" charset="-128"/>
                <a:cs typeface="Arial Unicode MS" pitchFamily="34" charset="-128"/>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9pPr>
          </a:lstStyle>
          <a:p>
            <a:pPr eaLnBrk="1" hangingPunct="1">
              <a:spcBef>
                <a:spcPct val="50000"/>
              </a:spcBef>
            </a:pPr>
            <a:r>
              <a:rPr lang="en-US" sz="2400">
                <a:solidFill>
                  <a:srgbClr val="003399"/>
                </a:solidFill>
              </a:rPr>
              <a:t>worm</a:t>
            </a:r>
          </a:p>
        </p:txBody>
      </p:sp>
      <p:sp>
        <p:nvSpPr>
          <p:cNvPr id="62496" name="Text Box 32"/>
          <p:cNvSpPr txBox="1">
            <a:spLocks noChangeArrowheads="1"/>
          </p:cNvSpPr>
          <p:nvPr/>
        </p:nvSpPr>
        <p:spPr bwMode="auto">
          <a:xfrm>
            <a:off x="4932363" y="4868863"/>
            <a:ext cx="1368425" cy="439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a:solidFill>
                  <a:schemeClr val="accent2"/>
                </a:solidFill>
                <a:latin typeface="Comic Sans MS" pitchFamily="66" charset="0"/>
                <a:ea typeface="Arial Unicode MS" pitchFamily="34" charset="-128"/>
                <a:cs typeface="Arial Unicode MS" pitchFamily="34" charset="-128"/>
              </a:defRPr>
            </a:lvl1pPr>
            <a:lvl2pPr marL="742950" indent="-285750" eaLnBrk="0" hangingPunct="0">
              <a:defRPr sz="2800">
                <a:solidFill>
                  <a:schemeClr val="accent2"/>
                </a:solidFill>
                <a:latin typeface="Comic Sans MS" pitchFamily="66" charset="0"/>
                <a:ea typeface="Arial Unicode MS" pitchFamily="34" charset="-128"/>
                <a:cs typeface="Arial Unicode MS" pitchFamily="34" charset="-128"/>
              </a:defRPr>
            </a:lvl2pPr>
            <a:lvl3pPr marL="1143000" indent="-228600" eaLnBrk="0" hangingPunct="0">
              <a:defRPr sz="2800">
                <a:solidFill>
                  <a:schemeClr val="accent2"/>
                </a:solidFill>
                <a:latin typeface="Comic Sans MS" pitchFamily="66" charset="0"/>
                <a:ea typeface="Arial Unicode MS" pitchFamily="34" charset="-128"/>
                <a:cs typeface="Arial Unicode MS" pitchFamily="34" charset="-128"/>
              </a:defRPr>
            </a:lvl3pPr>
            <a:lvl4pPr marL="1600200" indent="-228600" eaLnBrk="0" hangingPunct="0">
              <a:defRPr sz="2800">
                <a:solidFill>
                  <a:schemeClr val="accent2"/>
                </a:solidFill>
                <a:latin typeface="Comic Sans MS" pitchFamily="66" charset="0"/>
                <a:ea typeface="Arial Unicode MS" pitchFamily="34" charset="-128"/>
                <a:cs typeface="Arial Unicode MS" pitchFamily="34" charset="-128"/>
              </a:defRPr>
            </a:lvl4pPr>
            <a:lvl5pPr marL="2057400" indent="-228600" eaLnBrk="0" hangingPunct="0">
              <a:defRPr sz="2800">
                <a:solidFill>
                  <a:schemeClr val="accent2"/>
                </a:solidFill>
                <a:latin typeface="Comic Sans MS" pitchFamily="66" charset="0"/>
                <a:ea typeface="Arial Unicode MS" pitchFamily="34" charset="-128"/>
                <a:cs typeface="Arial Unicode MS" pitchFamily="34" charset="-128"/>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9pPr>
          </a:lstStyle>
          <a:p>
            <a:pPr eaLnBrk="1" hangingPunct="1">
              <a:spcBef>
                <a:spcPct val="50000"/>
              </a:spcBef>
            </a:pPr>
            <a:r>
              <a:rPr lang="en-US" sz="2400">
                <a:solidFill>
                  <a:srgbClr val="003399"/>
                </a:solidFill>
              </a:rPr>
              <a:t>phishing</a:t>
            </a:r>
          </a:p>
        </p:txBody>
      </p:sp>
      <p:sp>
        <p:nvSpPr>
          <p:cNvPr id="62497" name="Text Box 33"/>
          <p:cNvSpPr txBox="1">
            <a:spLocks noChangeArrowheads="1"/>
          </p:cNvSpPr>
          <p:nvPr/>
        </p:nvSpPr>
        <p:spPr bwMode="auto">
          <a:xfrm>
            <a:off x="7164388" y="4292600"/>
            <a:ext cx="1584325" cy="787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a:solidFill>
                  <a:schemeClr val="accent2"/>
                </a:solidFill>
                <a:latin typeface="Comic Sans MS" pitchFamily="66" charset="0"/>
                <a:ea typeface="Arial Unicode MS" pitchFamily="34" charset="-128"/>
                <a:cs typeface="Arial Unicode MS" pitchFamily="34" charset="-128"/>
              </a:defRPr>
            </a:lvl1pPr>
            <a:lvl2pPr marL="742950" indent="-285750" eaLnBrk="0" hangingPunct="0">
              <a:defRPr sz="2800">
                <a:solidFill>
                  <a:schemeClr val="accent2"/>
                </a:solidFill>
                <a:latin typeface="Comic Sans MS" pitchFamily="66" charset="0"/>
                <a:ea typeface="Arial Unicode MS" pitchFamily="34" charset="-128"/>
                <a:cs typeface="Arial Unicode MS" pitchFamily="34" charset="-128"/>
              </a:defRPr>
            </a:lvl2pPr>
            <a:lvl3pPr marL="1143000" indent="-228600" eaLnBrk="0" hangingPunct="0">
              <a:defRPr sz="2800">
                <a:solidFill>
                  <a:schemeClr val="accent2"/>
                </a:solidFill>
                <a:latin typeface="Comic Sans MS" pitchFamily="66" charset="0"/>
                <a:ea typeface="Arial Unicode MS" pitchFamily="34" charset="-128"/>
                <a:cs typeface="Arial Unicode MS" pitchFamily="34" charset="-128"/>
              </a:defRPr>
            </a:lvl3pPr>
            <a:lvl4pPr marL="1600200" indent="-228600" eaLnBrk="0" hangingPunct="0">
              <a:defRPr sz="2800">
                <a:solidFill>
                  <a:schemeClr val="accent2"/>
                </a:solidFill>
                <a:latin typeface="Comic Sans MS" pitchFamily="66" charset="0"/>
                <a:ea typeface="Arial Unicode MS" pitchFamily="34" charset="-128"/>
                <a:cs typeface="Arial Unicode MS" pitchFamily="34" charset="-128"/>
              </a:defRPr>
            </a:lvl4pPr>
            <a:lvl5pPr marL="2057400" indent="-228600" eaLnBrk="0" hangingPunct="0">
              <a:defRPr sz="2800">
                <a:solidFill>
                  <a:schemeClr val="accent2"/>
                </a:solidFill>
                <a:latin typeface="Comic Sans MS" pitchFamily="66" charset="0"/>
                <a:ea typeface="Arial Unicode MS" pitchFamily="34" charset="-128"/>
                <a:cs typeface="Arial Unicode MS" pitchFamily="34" charset="-128"/>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defRPr sz="2800">
                <a:solidFill>
                  <a:schemeClr val="accent2"/>
                </a:solidFill>
                <a:latin typeface="Comic Sans MS" pitchFamily="66" charset="0"/>
                <a:ea typeface="Arial Unicode MS" pitchFamily="34" charset="-128"/>
                <a:cs typeface="Arial Unicode MS" pitchFamily="34" charset="-128"/>
              </a:defRPr>
            </a:lvl9pPr>
          </a:lstStyle>
          <a:p>
            <a:pPr eaLnBrk="1" hangingPunct="1">
              <a:spcBef>
                <a:spcPct val="50000"/>
              </a:spcBef>
            </a:pPr>
            <a:r>
              <a:rPr lang="en-US" sz="2400">
                <a:solidFill>
                  <a:srgbClr val="003399"/>
                </a:solidFill>
              </a:rPr>
              <a:t>Trojan horse</a:t>
            </a:r>
          </a:p>
        </p:txBody>
      </p:sp>
    </p:spTree>
    <p:extLst>
      <p:ext uri="{BB962C8B-B14F-4D97-AF65-F5344CB8AC3E}">
        <p14:creationId xmlns:p14="http://schemas.microsoft.com/office/powerpoint/2010/main" xmlns="" val="1529001614"/>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2483"/>
                                        </p:tgtEl>
                                        <p:attrNameLst>
                                          <p:attrName>style.visibility</p:attrName>
                                        </p:attrNameLst>
                                      </p:cBhvr>
                                      <p:to>
                                        <p:strVal val="visible"/>
                                      </p:to>
                                    </p:set>
                                    <p:animEffect transition="in" filter="box(in)">
                                      <p:cBhvr>
                                        <p:cTn id="7" dur="500"/>
                                        <p:tgtEl>
                                          <p:spTgt spid="62483"/>
                                        </p:tgtEl>
                                      </p:cBhvr>
                                    </p:animEffect>
                                  </p:childTnLst>
                                </p:cTn>
                              </p:par>
                              <p:par>
                                <p:cTn id="8" presetID="4" presetClass="exit" presetSubtype="16" fill="hold" nodeType="withEffect">
                                  <p:stCondLst>
                                    <p:cond delay="0"/>
                                  </p:stCondLst>
                                  <p:childTnLst>
                                    <p:animEffect transition="out" filter="box(in)">
                                      <p:cBhvr>
                                        <p:cTn id="9" dur="500"/>
                                        <p:tgtEl>
                                          <p:spTgt spid="62468"/>
                                        </p:tgtEl>
                                      </p:cBhvr>
                                    </p:animEffect>
                                    <p:set>
                                      <p:cBhvr>
                                        <p:cTn id="10" dur="1" fill="hold">
                                          <p:stCondLst>
                                            <p:cond delay="499"/>
                                          </p:stCondLst>
                                        </p:cTn>
                                        <p:tgtEl>
                                          <p:spTgt spid="62468"/>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62484"/>
                                        </p:tgtEl>
                                        <p:attrNameLst>
                                          <p:attrName>style.visibility</p:attrName>
                                        </p:attrNameLst>
                                      </p:cBhvr>
                                      <p:to>
                                        <p:strVal val="visible"/>
                                      </p:to>
                                    </p:set>
                                    <p:animEffect transition="in" filter="box(in)">
                                      <p:cBhvr>
                                        <p:cTn id="15" dur="500"/>
                                        <p:tgtEl>
                                          <p:spTgt spid="62484"/>
                                        </p:tgtEl>
                                      </p:cBhvr>
                                    </p:animEffect>
                                  </p:childTnLst>
                                </p:cTn>
                              </p:par>
                              <p:par>
                                <p:cTn id="16" presetID="4" presetClass="exit" presetSubtype="16" fill="hold" nodeType="withEffect">
                                  <p:stCondLst>
                                    <p:cond delay="0"/>
                                  </p:stCondLst>
                                  <p:childTnLst>
                                    <p:animEffect transition="out" filter="box(in)">
                                      <p:cBhvr>
                                        <p:cTn id="17" dur="500"/>
                                        <p:tgtEl>
                                          <p:spTgt spid="62472"/>
                                        </p:tgtEl>
                                      </p:cBhvr>
                                    </p:animEffect>
                                    <p:set>
                                      <p:cBhvr>
                                        <p:cTn id="18" dur="1" fill="hold">
                                          <p:stCondLst>
                                            <p:cond delay="499"/>
                                          </p:stCondLst>
                                        </p:cTn>
                                        <p:tgtEl>
                                          <p:spTgt spid="62472"/>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4" presetClass="entr" presetSubtype="16" fill="hold" grpId="0" nodeType="clickEffect">
                                  <p:stCondLst>
                                    <p:cond delay="0"/>
                                  </p:stCondLst>
                                  <p:childTnLst>
                                    <p:set>
                                      <p:cBhvr>
                                        <p:cTn id="22" dur="1" fill="hold">
                                          <p:stCondLst>
                                            <p:cond delay="0"/>
                                          </p:stCondLst>
                                        </p:cTn>
                                        <p:tgtEl>
                                          <p:spTgt spid="62485"/>
                                        </p:tgtEl>
                                        <p:attrNameLst>
                                          <p:attrName>style.visibility</p:attrName>
                                        </p:attrNameLst>
                                      </p:cBhvr>
                                      <p:to>
                                        <p:strVal val="visible"/>
                                      </p:to>
                                    </p:set>
                                    <p:animEffect transition="in" filter="box(in)">
                                      <p:cBhvr>
                                        <p:cTn id="23" dur="500"/>
                                        <p:tgtEl>
                                          <p:spTgt spid="62485"/>
                                        </p:tgtEl>
                                      </p:cBhvr>
                                    </p:animEffect>
                                  </p:childTnLst>
                                </p:cTn>
                              </p:par>
                              <p:par>
                                <p:cTn id="24" presetID="4" presetClass="exit" presetSubtype="16" fill="hold" nodeType="withEffect">
                                  <p:stCondLst>
                                    <p:cond delay="0"/>
                                  </p:stCondLst>
                                  <p:childTnLst>
                                    <p:animEffect transition="out" filter="box(in)">
                                      <p:cBhvr>
                                        <p:cTn id="25" dur="500"/>
                                        <p:tgtEl>
                                          <p:spTgt spid="62481"/>
                                        </p:tgtEl>
                                      </p:cBhvr>
                                    </p:animEffect>
                                    <p:set>
                                      <p:cBhvr>
                                        <p:cTn id="26" dur="1" fill="hold">
                                          <p:stCondLst>
                                            <p:cond delay="499"/>
                                          </p:stCondLst>
                                        </p:cTn>
                                        <p:tgtEl>
                                          <p:spTgt spid="62481"/>
                                        </p:tgtEl>
                                        <p:attrNameLst>
                                          <p:attrName>style.visibility</p:attrName>
                                        </p:attrNameLst>
                                      </p:cBhvr>
                                      <p:to>
                                        <p:strVal val="hidden"/>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4" presetClass="entr" presetSubtype="16" fill="hold" grpId="0" nodeType="clickEffect">
                                  <p:stCondLst>
                                    <p:cond delay="0"/>
                                  </p:stCondLst>
                                  <p:childTnLst>
                                    <p:set>
                                      <p:cBhvr>
                                        <p:cTn id="30" dur="1" fill="hold">
                                          <p:stCondLst>
                                            <p:cond delay="0"/>
                                          </p:stCondLst>
                                        </p:cTn>
                                        <p:tgtEl>
                                          <p:spTgt spid="62486"/>
                                        </p:tgtEl>
                                        <p:attrNameLst>
                                          <p:attrName>style.visibility</p:attrName>
                                        </p:attrNameLst>
                                      </p:cBhvr>
                                      <p:to>
                                        <p:strVal val="visible"/>
                                      </p:to>
                                    </p:set>
                                    <p:animEffect transition="in" filter="box(in)">
                                      <p:cBhvr>
                                        <p:cTn id="31" dur="500"/>
                                        <p:tgtEl>
                                          <p:spTgt spid="62486"/>
                                        </p:tgtEl>
                                      </p:cBhvr>
                                    </p:animEffect>
                                  </p:childTnLst>
                                </p:cTn>
                              </p:par>
                              <p:par>
                                <p:cTn id="32" presetID="4" presetClass="exit" presetSubtype="16" fill="hold" nodeType="withEffect">
                                  <p:stCondLst>
                                    <p:cond delay="0"/>
                                  </p:stCondLst>
                                  <p:childTnLst>
                                    <p:animEffect transition="out" filter="box(in)">
                                      <p:cBhvr>
                                        <p:cTn id="33" dur="500"/>
                                        <p:tgtEl>
                                          <p:spTgt spid="62482"/>
                                        </p:tgtEl>
                                      </p:cBhvr>
                                    </p:animEffect>
                                    <p:set>
                                      <p:cBhvr>
                                        <p:cTn id="34" dur="1" fill="hold">
                                          <p:stCondLst>
                                            <p:cond delay="499"/>
                                          </p:stCondLst>
                                        </p:cTn>
                                        <p:tgtEl>
                                          <p:spTgt spid="62482"/>
                                        </p:tgtEl>
                                        <p:attrNameLst>
                                          <p:attrName>style.visibility</p:attrName>
                                        </p:attrNameLst>
                                      </p:cBhvr>
                                      <p:to>
                                        <p:strVal val="hidden"/>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4" presetClass="entr" presetSubtype="16" fill="hold" grpId="0" nodeType="clickEffect">
                                  <p:stCondLst>
                                    <p:cond delay="0"/>
                                  </p:stCondLst>
                                  <p:childTnLst>
                                    <p:set>
                                      <p:cBhvr>
                                        <p:cTn id="38" dur="1" fill="hold">
                                          <p:stCondLst>
                                            <p:cond delay="0"/>
                                          </p:stCondLst>
                                        </p:cTn>
                                        <p:tgtEl>
                                          <p:spTgt spid="62487"/>
                                        </p:tgtEl>
                                        <p:attrNameLst>
                                          <p:attrName>style.visibility</p:attrName>
                                        </p:attrNameLst>
                                      </p:cBhvr>
                                      <p:to>
                                        <p:strVal val="visible"/>
                                      </p:to>
                                    </p:set>
                                    <p:animEffect transition="in" filter="box(in)">
                                      <p:cBhvr>
                                        <p:cTn id="39" dur="500"/>
                                        <p:tgtEl>
                                          <p:spTgt spid="62487"/>
                                        </p:tgtEl>
                                      </p:cBhvr>
                                    </p:animEffect>
                                  </p:childTnLst>
                                </p:cTn>
                              </p:par>
                              <p:par>
                                <p:cTn id="40" presetID="4" presetClass="exit" presetSubtype="16" fill="hold" nodeType="withEffect">
                                  <p:stCondLst>
                                    <p:cond delay="0"/>
                                  </p:stCondLst>
                                  <p:childTnLst>
                                    <p:animEffect transition="out" filter="box(in)">
                                      <p:cBhvr>
                                        <p:cTn id="41" dur="500"/>
                                        <p:tgtEl>
                                          <p:spTgt spid="62471"/>
                                        </p:tgtEl>
                                      </p:cBhvr>
                                    </p:animEffect>
                                    <p:set>
                                      <p:cBhvr>
                                        <p:cTn id="42" dur="1" fill="hold">
                                          <p:stCondLst>
                                            <p:cond delay="499"/>
                                          </p:stCondLst>
                                        </p:cTn>
                                        <p:tgtEl>
                                          <p:spTgt spid="62471"/>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16" fill="hold" grpId="0" nodeType="clickEffect">
                                  <p:stCondLst>
                                    <p:cond delay="0"/>
                                  </p:stCondLst>
                                  <p:childTnLst>
                                    <p:set>
                                      <p:cBhvr>
                                        <p:cTn id="46" dur="1" fill="hold">
                                          <p:stCondLst>
                                            <p:cond delay="0"/>
                                          </p:stCondLst>
                                        </p:cTn>
                                        <p:tgtEl>
                                          <p:spTgt spid="62488"/>
                                        </p:tgtEl>
                                        <p:attrNameLst>
                                          <p:attrName>style.visibility</p:attrName>
                                        </p:attrNameLst>
                                      </p:cBhvr>
                                      <p:to>
                                        <p:strVal val="visible"/>
                                      </p:to>
                                    </p:set>
                                    <p:animEffect transition="in" filter="box(in)">
                                      <p:cBhvr>
                                        <p:cTn id="47" dur="500"/>
                                        <p:tgtEl>
                                          <p:spTgt spid="62488"/>
                                        </p:tgtEl>
                                      </p:cBhvr>
                                    </p:animEffect>
                                  </p:childTnLst>
                                </p:cTn>
                              </p:par>
                              <p:par>
                                <p:cTn id="48" presetID="4" presetClass="exit" presetSubtype="16" fill="hold" nodeType="withEffect">
                                  <p:stCondLst>
                                    <p:cond delay="0"/>
                                  </p:stCondLst>
                                  <p:childTnLst>
                                    <p:animEffect transition="out" filter="box(in)">
                                      <p:cBhvr>
                                        <p:cTn id="49" dur="500"/>
                                        <p:tgtEl>
                                          <p:spTgt spid="62470"/>
                                        </p:tgtEl>
                                      </p:cBhvr>
                                    </p:animEffect>
                                    <p:set>
                                      <p:cBhvr>
                                        <p:cTn id="50" dur="1" fill="hold">
                                          <p:stCondLst>
                                            <p:cond delay="499"/>
                                          </p:stCondLst>
                                        </p:cTn>
                                        <p:tgtEl>
                                          <p:spTgt spid="62470"/>
                                        </p:tgtEl>
                                        <p:attrNameLst>
                                          <p:attrName>style.visibility</p:attrName>
                                        </p:attrNameLst>
                                      </p:cBhvr>
                                      <p:to>
                                        <p:strVal val="hidden"/>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4" presetClass="entr" presetSubtype="16" fill="hold" grpId="0" nodeType="clickEffect">
                                  <p:stCondLst>
                                    <p:cond delay="0"/>
                                  </p:stCondLst>
                                  <p:childTnLst>
                                    <p:set>
                                      <p:cBhvr>
                                        <p:cTn id="54" dur="1" fill="hold">
                                          <p:stCondLst>
                                            <p:cond delay="0"/>
                                          </p:stCondLst>
                                        </p:cTn>
                                        <p:tgtEl>
                                          <p:spTgt spid="62489"/>
                                        </p:tgtEl>
                                        <p:attrNameLst>
                                          <p:attrName>style.visibility</p:attrName>
                                        </p:attrNameLst>
                                      </p:cBhvr>
                                      <p:to>
                                        <p:strVal val="visible"/>
                                      </p:to>
                                    </p:set>
                                    <p:animEffect transition="in" filter="box(in)">
                                      <p:cBhvr>
                                        <p:cTn id="55" dur="500"/>
                                        <p:tgtEl>
                                          <p:spTgt spid="62489"/>
                                        </p:tgtEl>
                                      </p:cBhvr>
                                    </p:animEffect>
                                  </p:childTnLst>
                                </p:cTn>
                              </p:par>
                              <p:par>
                                <p:cTn id="56" presetID="4" presetClass="exit" presetSubtype="16" fill="hold" nodeType="withEffect">
                                  <p:stCondLst>
                                    <p:cond delay="0"/>
                                  </p:stCondLst>
                                  <p:childTnLst>
                                    <p:animEffect transition="out" filter="box(in)">
                                      <p:cBhvr>
                                        <p:cTn id="57" dur="500"/>
                                        <p:tgtEl>
                                          <p:spTgt spid="62475"/>
                                        </p:tgtEl>
                                      </p:cBhvr>
                                    </p:animEffect>
                                    <p:set>
                                      <p:cBhvr>
                                        <p:cTn id="58" dur="1" fill="hold">
                                          <p:stCondLst>
                                            <p:cond delay="499"/>
                                          </p:stCondLst>
                                        </p:cTn>
                                        <p:tgtEl>
                                          <p:spTgt spid="62475"/>
                                        </p:tgtEl>
                                        <p:attrNameLst>
                                          <p:attrName>style.visibility</p:attrName>
                                        </p:attrNameLst>
                                      </p:cBhvr>
                                      <p:to>
                                        <p:strVal val="hidden"/>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4" presetClass="entr" presetSubtype="16" fill="hold" grpId="0" nodeType="clickEffect">
                                  <p:stCondLst>
                                    <p:cond delay="0"/>
                                  </p:stCondLst>
                                  <p:childTnLst>
                                    <p:set>
                                      <p:cBhvr>
                                        <p:cTn id="62" dur="1" fill="hold">
                                          <p:stCondLst>
                                            <p:cond delay="0"/>
                                          </p:stCondLst>
                                        </p:cTn>
                                        <p:tgtEl>
                                          <p:spTgt spid="62490"/>
                                        </p:tgtEl>
                                        <p:attrNameLst>
                                          <p:attrName>style.visibility</p:attrName>
                                        </p:attrNameLst>
                                      </p:cBhvr>
                                      <p:to>
                                        <p:strVal val="visible"/>
                                      </p:to>
                                    </p:set>
                                    <p:animEffect transition="in" filter="box(in)">
                                      <p:cBhvr>
                                        <p:cTn id="63" dur="500"/>
                                        <p:tgtEl>
                                          <p:spTgt spid="62490"/>
                                        </p:tgtEl>
                                      </p:cBhvr>
                                    </p:animEffect>
                                  </p:childTnLst>
                                </p:cTn>
                              </p:par>
                              <p:par>
                                <p:cTn id="64" presetID="4" presetClass="exit" presetSubtype="16" fill="hold" nodeType="withEffect">
                                  <p:stCondLst>
                                    <p:cond delay="0"/>
                                  </p:stCondLst>
                                  <p:childTnLst>
                                    <p:animEffect transition="out" filter="box(in)">
                                      <p:cBhvr>
                                        <p:cTn id="65" dur="500"/>
                                        <p:tgtEl>
                                          <p:spTgt spid="62476"/>
                                        </p:tgtEl>
                                      </p:cBhvr>
                                    </p:animEffect>
                                    <p:set>
                                      <p:cBhvr>
                                        <p:cTn id="66" dur="1" fill="hold">
                                          <p:stCondLst>
                                            <p:cond delay="499"/>
                                          </p:stCondLst>
                                        </p:cTn>
                                        <p:tgtEl>
                                          <p:spTgt spid="62476"/>
                                        </p:tgtEl>
                                        <p:attrNameLst>
                                          <p:attrName>style.visibility</p:attrName>
                                        </p:attrNameLst>
                                      </p:cBhvr>
                                      <p:to>
                                        <p:strVal val="hidden"/>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4" presetClass="entr" presetSubtype="16" fill="hold" grpId="0" nodeType="clickEffect">
                                  <p:stCondLst>
                                    <p:cond delay="0"/>
                                  </p:stCondLst>
                                  <p:childTnLst>
                                    <p:set>
                                      <p:cBhvr>
                                        <p:cTn id="70" dur="1" fill="hold">
                                          <p:stCondLst>
                                            <p:cond delay="0"/>
                                          </p:stCondLst>
                                        </p:cTn>
                                        <p:tgtEl>
                                          <p:spTgt spid="62491"/>
                                        </p:tgtEl>
                                        <p:attrNameLst>
                                          <p:attrName>style.visibility</p:attrName>
                                        </p:attrNameLst>
                                      </p:cBhvr>
                                      <p:to>
                                        <p:strVal val="visible"/>
                                      </p:to>
                                    </p:set>
                                    <p:animEffect transition="in" filter="box(in)">
                                      <p:cBhvr>
                                        <p:cTn id="71" dur="500"/>
                                        <p:tgtEl>
                                          <p:spTgt spid="62491"/>
                                        </p:tgtEl>
                                      </p:cBhvr>
                                    </p:animEffect>
                                  </p:childTnLst>
                                </p:cTn>
                              </p:par>
                              <p:par>
                                <p:cTn id="72" presetID="4" presetClass="exit" presetSubtype="16" fill="hold" nodeType="withEffect">
                                  <p:stCondLst>
                                    <p:cond delay="0"/>
                                  </p:stCondLst>
                                  <p:childTnLst>
                                    <p:animEffect transition="out" filter="box(in)">
                                      <p:cBhvr>
                                        <p:cTn id="73" dur="500"/>
                                        <p:tgtEl>
                                          <p:spTgt spid="62477"/>
                                        </p:tgtEl>
                                      </p:cBhvr>
                                    </p:animEffect>
                                    <p:set>
                                      <p:cBhvr>
                                        <p:cTn id="74" dur="1" fill="hold">
                                          <p:stCondLst>
                                            <p:cond delay="499"/>
                                          </p:stCondLst>
                                        </p:cTn>
                                        <p:tgtEl>
                                          <p:spTgt spid="62477"/>
                                        </p:tgtEl>
                                        <p:attrNameLst>
                                          <p:attrName>style.visibility</p:attrName>
                                        </p:attrNameLst>
                                      </p:cBhvr>
                                      <p:to>
                                        <p:strVal val="hidden"/>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4" presetClass="entr" presetSubtype="16" fill="hold" grpId="0" nodeType="clickEffect">
                                  <p:stCondLst>
                                    <p:cond delay="0"/>
                                  </p:stCondLst>
                                  <p:childTnLst>
                                    <p:set>
                                      <p:cBhvr>
                                        <p:cTn id="78" dur="1" fill="hold">
                                          <p:stCondLst>
                                            <p:cond delay="0"/>
                                          </p:stCondLst>
                                        </p:cTn>
                                        <p:tgtEl>
                                          <p:spTgt spid="62492"/>
                                        </p:tgtEl>
                                        <p:attrNameLst>
                                          <p:attrName>style.visibility</p:attrName>
                                        </p:attrNameLst>
                                      </p:cBhvr>
                                      <p:to>
                                        <p:strVal val="visible"/>
                                      </p:to>
                                    </p:set>
                                    <p:animEffect transition="in" filter="box(in)">
                                      <p:cBhvr>
                                        <p:cTn id="79" dur="500"/>
                                        <p:tgtEl>
                                          <p:spTgt spid="62492"/>
                                        </p:tgtEl>
                                      </p:cBhvr>
                                    </p:animEffect>
                                  </p:childTnLst>
                                </p:cTn>
                              </p:par>
                              <p:par>
                                <p:cTn id="80" presetID="4" presetClass="exit" presetSubtype="16" fill="hold" nodeType="withEffect">
                                  <p:stCondLst>
                                    <p:cond delay="0"/>
                                  </p:stCondLst>
                                  <p:childTnLst>
                                    <p:animEffect transition="out" filter="box(in)">
                                      <p:cBhvr>
                                        <p:cTn id="81" dur="500"/>
                                        <p:tgtEl>
                                          <p:spTgt spid="62479"/>
                                        </p:tgtEl>
                                      </p:cBhvr>
                                    </p:animEffect>
                                    <p:set>
                                      <p:cBhvr>
                                        <p:cTn id="82" dur="1" fill="hold">
                                          <p:stCondLst>
                                            <p:cond delay="499"/>
                                          </p:stCondLst>
                                        </p:cTn>
                                        <p:tgtEl>
                                          <p:spTgt spid="62479"/>
                                        </p:tgtEl>
                                        <p:attrNameLst>
                                          <p:attrName>style.visibility</p:attrName>
                                        </p:attrNameLst>
                                      </p:cBhvr>
                                      <p:to>
                                        <p:strVal val="hidden"/>
                                      </p:to>
                                    </p:set>
                                  </p:childTnLst>
                                </p:cTn>
                              </p:par>
                            </p:childTnLst>
                          </p:cTn>
                        </p:par>
                      </p:childTnLst>
                    </p:cTn>
                  </p:par>
                  <p:par>
                    <p:cTn id="83" fill="hold" nodeType="clickPar">
                      <p:stCondLst>
                        <p:cond delay="indefinite"/>
                      </p:stCondLst>
                      <p:childTnLst>
                        <p:par>
                          <p:cTn id="84" fill="hold" nodeType="withGroup">
                            <p:stCondLst>
                              <p:cond delay="0"/>
                            </p:stCondLst>
                            <p:childTnLst>
                              <p:par>
                                <p:cTn id="85" presetID="4" presetClass="entr" presetSubtype="16" fill="hold" grpId="0" nodeType="clickEffect">
                                  <p:stCondLst>
                                    <p:cond delay="0"/>
                                  </p:stCondLst>
                                  <p:childTnLst>
                                    <p:set>
                                      <p:cBhvr>
                                        <p:cTn id="86" dur="1" fill="hold">
                                          <p:stCondLst>
                                            <p:cond delay="0"/>
                                          </p:stCondLst>
                                        </p:cTn>
                                        <p:tgtEl>
                                          <p:spTgt spid="62493"/>
                                        </p:tgtEl>
                                        <p:attrNameLst>
                                          <p:attrName>style.visibility</p:attrName>
                                        </p:attrNameLst>
                                      </p:cBhvr>
                                      <p:to>
                                        <p:strVal val="visible"/>
                                      </p:to>
                                    </p:set>
                                    <p:animEffect transition="in" filter="box(in)">
                                      <p:cBhvr>
                                        <p:cTn id="87" dur="500"/>
                                        <p:tgtEl>
                                          <p:spTgt spid="62493"/>
                                        </p:tgtEl>
                                      </p:cBhvr>
                                    </p:animEffect>
                                  </p:childTnLst>
                                </p:cTn>
                              </p:par>
                              <p:par>
                                <p:cTn id="88" presetID="4" presetClass="exit" presetSubtype="16" fill="hold" nodeType="withEffect">
                                  <p:stCondLst>
                                    <p:cond delay="0"/>
                                  </p:stCondLst>
                                  <p:childTnLst>
                                    <p:animEffect transition="out" filter="box(in)">
                                      <p:cBhvr>
                                        <p:cTn id="89" dur="500"/>
                                        <p:tgtEl>
                                          <p:spTgt spid="62480"/>
                                        </p:tgtEl>
                                      </p:cBhvr>
                                    </p:animEffect>
                                    <p:set>
                                      <p:cBhvr>
                                        <p:cTn id="90" dur="1" fill="hold">
                                          <p:stCondLst>
                                            <p:cond delay="499"/>
                                          </p:stCondLst>
                                        </p:cTn>
                                        <p:tgtEl>
                                          <p:spTgt spid="62480"/>
                                        </p:tgtEl>
                                        <p:attrNameLst>
                                          <p:attrName>style.visibility</p:attrName>
                                        </p:attrNameLst>
                                      </p:cBhvr>
                                      <p:to>
                                        <p:strVal val="hidden"/>
                                      </p:to>
                                    </p:set>
                                  </p:childTnLst>
                                </p:cTn>
                              </p:par>
                            </p:childTnLst>
                          </p:cTn>
                        </p:par>
                      </p:childTnLst>
                    </p:cTn>
                  </p:par>
                  <p:par>
                    <p:cTn id="91" fill="hold" nodeType="clickPar">
                      <p:stCondLst>
                        <p:cond delay="indefinite"/>
                      </p:stCondLst>
                      <p:childTnLst>
                        <p:par>
                          <p:cTn id="92" fill="hold" nodeType="withGroup">
                            <p:stCondLst>
                              <p:cond delay="0"/>
                            </p:stCondLst>
                            <p:childTnLst>
                              <p:par>
                                <p:cTn id="93" presetID="4" presetClass="entr" presetSubtype="16" fill="hold" grpId="0" nodeType="clickEffect">
                                  <p:stCondLst>
                                    <p:cond delay="0"/>
                                  </p:stCondLst>
                                  <p:childTnLst>
                                    <p:set>
                                      <p:cBhvr>
                                        <p:cTn id="94" dur="1" fill="hold">
                                          <p:stCondLst>
                                            <p:cond delay="0"/>
                                          </p:stCondLst>
                                        </p:cTn>
                                        <p:tgtEl>
                                          <p:spTgt spid="62494"/>
                                        </p:tgtEl>
                                        <p:attrNameLst>
                                          <p:attrName>style.visibility</p:attrName>
                                        </p:attrNameLst>
                                      </p:cBhvr>
                                      <p:to>
                                        <p:strVal val="visible"/>
                                      </p:to>
                                    </p:set>
                                    <p:animEffect transition="in" filter="box(in)">
                                      <p:cBhvr>
                                        <p:cTn id="95" dur="500"/>
                                        <p:tgtEl>
                                          <p:spTgt spid="62494"/>
                                        </p:tgtEl>
                                      </p:cBhvr>
                                    </p:animEffect>
                                  </p:childTnLst>
                                </p:cTn>
                              </p:par>
                              <p:par>
                                <p:cTn id="96" presetID="4" presetClass="exit" presetSubtype="16" fill="hold" nodeType="withEffect">
                                  <p:stCondLst>
                                    <p:cond delay="0"/>
                                  </p:stCondLst>
                                  <p:childTnLst>
                                    <p:animEffect transition="out" filter="box(in)">
                                      <p:cBhvr>
                                        <p:cTn id="97" dur="500"/>
                                        <p:tgtEl>
                                          <p:spTgt spid="62469"/>
                                        </p:tgtEl>
                                      </p:cBhvr>
                                    </p:animEffect>
                                    <p:set>
                                      <p:cBhvr>
                                        <p:cTn id="98" dur="1" fill="hold">
                                          <p:stCondLst>
                                            <p:cond delay="499"/>
                                          </p:stCondLst>
                                        </p:cTn>
                                        <p:tgtEl>
                                          <p:spTgt spid="62469"/>
                                        </p:tgtEl>
                                        <p:attrNameLst>
                                          <p:attrName>style.visibility</p:attrName>
                                        </p:attrNameLst>
                                      </p:cBhvr>
                                      <p:to>
                                        <p:strVal val="hidden"/>
                                      </p:to>
                                    </p:set>
                                  </p:childTnLst>
                                </p:cTn>
                              </p:par>
                            </p:childTnLst>
                          </p:cTn>
                        </p:par>
                      </p:childTnLst>
                    </p:cTn>
                  </p:par>
                  <p:par>
                    <p:cTn id="99" fill="hold" nodeType="clickPar">
                      <p:stCondLst>
                        <p:cond delay="indefinite"/>
                      </p:stCondLst>
                      <p:childTnLst>
                        <p:par>
                          <p:cTn id="100" fill="hold" nodeType="withGroup">
                            <p:stCondLst>
                              <p:cond delay="0"/>
                            </p:stCondLst>
                            <p:childTnLst>
                              <p:par>
                                <p:cTn id="101" presetID="4" presetClass="entr" presetSubtype="16" fill="hold" grpId="0" nodeType="clickEffect">
                                  <p:stCondLst>
                                    <p:cond delay="0"/>
                                  </p:stCondLst>
                                  <p:childTnLst>
                                    <p:set>
                                      <p:cBhvr>
                                        <p:cTn id="102" dur="1" fill="hold">
                                          <p:stCondLst>
                                            <p:cond delay="0"/>
                                          </p:stCondLst>
                                        </p:cTn>
                                        <p:tgtEl>
                                          <p:spTgt spid="62495"/>
                                        </p:tgtEl>
                                        <p:attrNameLst>
                                          <p:attrName>style.visibility</p:attrName>
                                        </p:attrNameLst>
                                      </p:cBhvr>
                                      <p:to>
                                        <p:strVal val="visible"/>
                                      </p:to>
                                    </p:set>
                                    <p:animEffect transition="in" filter="box(in)">
                                      <p:cBhvr>
                                        <p:cTn id="103" dur="500"/>
                                        <p:tgtEl>
                                          <p:spTgt spid="62495"/>
                                        </p:tgtEl>
                                      </p:cBhvr>
                                    </p:animEffect>
                                  </p:childTnLst>
                                </p:cTn>
                              </p:par>
                              <p:par>
                                <p:cTn id="104" presetID="4" presetClass="exit" presetSubtype="16" fill="hold" nodeType="withEffect">
                                  <p:stCondLst>
                                    <p:cond delay="0"/>
                                  </p:stCondLst>
                                  <p:childTnLst>
                                    <p:animEffect transition="out" filter="box(in)">
                                      <p:cBhvr>
                                        <p:cTn id="105" dur="500"/>
                                        <p:tgtEl>
                                          <p:spTgt spid="62474"/>
                                        </p:tgtEl>
                                      </p:cBhvr>
                                    </p:animEffect>
                                    <p:set>
                                      <p:cBhvr>
                                        <p:cTn id="106" dur="1" fill="hold">
                                          <p:stCondLst>
                                            <p:cond delay="499"/>
                                          </p:stCondLst>
                                        </p:cTn>
                                        <p:tgtEl>
                                          <p:spTgt spid="62474"/>
                                        </p:tgtEl>
                                        <p:attrNameLst>
                                          <p:attrName>style.visibility</p:attrName>
                                        </p:attrNameLst>
                                      </p:cBhvr>
                                      <p:to>
                                        <p:strVal val="hidden"/>
                                      </p:to>
                                    </p:set>
                                  </p:childTnLst>
                                </p:cTn>
                              </p:par>
                            </p:childTnLst>
                          </p:cTn>
                        </p:par>
                      </p:childTnLst>
                    </p:cTn>
                  </p:par>
                  <p:par>
                    <p:cTn id="107" fill="hold" nodeType="clickPar">
                      <p:stCondLst>
                        <p:cond delay="indefinite"/>
                      </p:stCondLst>
                      <p:childTnLst>
                        <p:par>
                          <p:cTn id="108" fill="hold" nodeType="withGroup">
                            <p:stCondLst>
                              <p:cond delay="0"/>
                            </p:stCondLst>
                            <p:childTnLst>
                              <p:par>
                                <p:cTn id="109" presetID="4" presetClass="entr" presetSubtype="16" fill="hold" grpId="0" nodeType="clickEffect">
                                  <p:stCondLst>
                                    <p:cond delay="0"/>
                                  </p:stCondLst>
                                  <p:childTnLst>
                                    <p:set>
                                      <p:cBhvr>
                                        <p:cTn id="110" dur="1" fill="hold">
                                          <p:stCondLst>
                                            <p:cond delay="0"/>
                                          </p:stCondLst>
                                        </p:cTn>
                                        <p:tgtEl>
                                          <p:spTgt spid="62496"/>
                                        </p:tgtEl>
                                        <p:attrNameLst>
                                          <p:attrName>style.visibility</p:attrName>
                                        </p:attrNameLst>
                                      </p:cBhvr>
                                      <p:to>
                                        <p:strVal val="visible"/>
                                      </p:to>
                                    </p:set>
                                    <p:animEffect transition="in" filter="box(in)">
                                      <p:cBhvr>
                                        <p:cTn id="111" dur="500"/>
                                        <p:tgtEl>
                                          <p:spTgt spid="62496"/>
                                        </p:tgtEl>
                                      </p:cBhvr>
                                    </p:animEffect>
                                  </p:childTnLst>
                                </p:cTn>
                              </p:par>
                              <p:par>
                                <p:cTn id="112" presetID="4" presetClass="exit" presetSubtype="16" fill="hold" nodeType="withEffect">
                                  <p:stCondLst>
                                    <p:cond delay="0"/>
                                  </p:stCondLst>
                                  <p:childTnLst>
                                    <p:animEffect transition="out" filter="box(in)">
                                      <p:cBhvr>
                                        <p:cTn id="113" dur="500"/>
                                        <p:tgtEl>
                                          <p:spTgt spid="62478"/>
                                        </p:tgtEl>
                                      </p:cBhvr>
                                    </p:animEffect>
                                    <p:set>
                                      <p:cBhvr>
                                        <p:cTn id="114" dur="1" fill="hold">
                                          <p:stCondLst>
                                            <p:cond delay="499"/>
                                          </p:stCondLst>
                                        </p:cTn>
                                        <p:tgtEl>
                                          <p:spTgt spid="62478"/>
                                        </p:tgtEl>
                                        <p:attrNameLst>
                                          <p:attrName>style.visibility</p:attrName>
                                        </p:attrNameLst>
                                      </p:cBhvr>
                                      <p:to>
                                        <p:strVal val="hidden"/>
                                      </p:to>
                                    </p:set>
                                  </p:childTnLst>
                                </p:cTn>
                              </p:par>
                            </p:childTnLst>
                          </p:cTn>
                        </p:par>
                      </p:childTnLst>
                    </p:cTn>
                  </p:par>
                  <p:par>
                    <p:cTn id="115" fill="hold" nodeType="clickPar">
                      <p:stCondLst>
                        <p:cond delay="indefinite"/>
                      </p:stCondLst>
                      <p:childTnLst>
                        <p:par>
                          <p:cTn id="116" fill="hold" nodeType="withGroup">
                            <p:stCondLst>
                              <p:cond delay="0"/>
                            </p:stCondLst>
                            <p:childTnLst>
                              <p:par>
                                <p:cTn id="117" presetID="4" presetClass="entr" presetSubtype="16" fill="hold" grpId="0" nodeType="clickEffect">
                                  <p:stCondLst>
                                    <p:cond delay="0"/>
                                  </p:stCondLst>
                                  <p:childTnLst>
                                    <p:set>
                                      <p:cBhvr>
                                        <p:cTn id="118" dur="1" fill="hold">
                                          <p:stCondLst>
                                            <p:cond delay="0"/>
                                          </p:stCondLst>
                                        </p:cTn>
                                        <p:tgtEl>
                                          <p:spTgt spid="62497"/>
                                        </p:tgtEl>
                                        <p:attrNameLst>
                                          <p:attrName>style.visibility</p:attrName>
                                        </p:attrNameLst>
                                      </p:cBhvr>
                                      <p:to>
                                        <p:strVal val="visible"/>
                                      </p:to>
                                    </p:set>
                                    <p:animEffect transition="in" filter="box(in)">
                                      <p:cBhvr>
                                        <p:cTn id="119" dur="500"/>
                                        <p:tgtEl>
                                          <p:spTgt spid="62497"/>
                                        </p:tgtEl>
                                      </p:cBhvr>
                                    </p:animEffect>
                                  </p:childTnLst>
                                </p:cTn>
                              </p:par>
                              <p:par>
                                <p:cTn id="120" presetID="4" presetClass="exit" presetSubtype="16" fill="hold" nodeType="withEffect">
                                  <p:stCondLst>
                                    <p:cond delay="0"/>
                                  </p:stCondLst>
                                  <p:childTnLst>
                                    <p:animEffect transition="out" filter="box(in)">
                                      <p:cBhvr>
                                        <p:cTn id="121" dur="500"/>
                                        <p:tgtEl>
                                          <p:spTgt spid="62473"/>
                                        </p:tgtEl>
                                      </p:cBhvr>
                                    </p:animEffect>
                                    <p:set>
                                      <p:cBhvr>
                                        <p:cTn id="122" dur="1" fill="hold">
                                          <p:stCondLst>
                                            <p:cond delay="499"/>
                                          </p:stCondLst>
                                        </p:cTn>
                                        <p:tgtEl>
                                          <p:spTgt spid="6247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83" grpId="0"/>
      <p:bldP spid="62484" grpId="0"/>
      <p:bldP spid="62485" grpId="0"/>
      <p:bldP spid="62486" grpId="0"/>
      <p:bldP spid="62487" grpId="0"/>
      <p:bldP spid="62488" grpId="0"/>
      <p:bldP spid="62489" grpId="0"/>
      <p:bldP spid="62490" grpId="0"/>
      <p:bldP spid="62491" grpId="0"/>
      <p:bldP spid="62492" grpId="0"/>
      <p:bldP spid="62493" grpId="0"/>
      <p:bldP spid="62494" grpId="0"/>
      <p:bldP spid="62495" grpId="0"/>
      <p:bldP spid="62496" grpId="0"/>
      <p:bldP spid="6249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457200" y="277813"/>
            <a:ext cx="8229600" cy="57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pPr eaLnBrk="1" hangingPunct="1"/>
            <a:r>
              <a:rPr lang="en-US" altLang="en-US" kern="0" dirty="0" smtClean="0"/>
              <a:t>Spyware and Internet Security</a:t>
            </a:r>
          </a:p>
        </p:txBody>
      </p:sp>
      <p:sp>
        <p:nvSpPr>
          <p:cNvPr id="3" name="Rectangle 2"/>
          <p:cNvSpPr/>
          <p:nvPr/>
        </p:nvSpPr>
        <p:spPr>
          <a:xfrm>
            <a:off x="613953" y="1052122"/>
            <a:ext cx="7785463" cy="2862322"/>
          </a:xfrm>
          <a:prstGeom prst="rect">
            <a:avLst/>
          </a:prstGeom>
        </p:spPr>
        <p:txBody>
          <a:bodyPr wrap="square">
            <a:spAutoFit/>
          </a:bodyPr>
          <a:lstStyle/>
          <a:p>
            <a:r>
              <a:rPr lang="en-US" b="1" dirty="0">
                <a:latin typeface="Arial" panose="020B0604020202020204" pitchFamily="34" charset="0"/>
                <a:cs typeface="Arial" panose="020B0604020202020204" pitchFamily="34" charset="0"/>
              </a:rPr>
              <a:t>Spyware</a:t>
            </a:r>
            <a:r>
              <a:rPr lang="en-US" dirty="0">
                <a:latin typeface="Arial" panose="020B0604020202020204" pitchFamily="34" charset="0"/>
                <a:cs typeface="Arial" panose="020B0604020202020204" pitchFamily="34" charset="0"/>
              </a:rPr>
              <a:t> is a type of malware that is installed on a computer without the knowledge of the owner in order to collect the owner's private information. </a:t>
            </a:r>
            <a:r>
              <a:rPr lang="en-US" b="1" dirty="0">
                <a:latin typeface="Arial" panose="020B0604020202020204" pitchFamily="34" charset="0"/>
                <a:cs typeface="Arial" panose="020B0604020202020204" pitchFamily="34" charset="0"/>
              </a:rPr>
              <a:t>Spyware</a:t>
            </a:r>
            <a:r>
              <a:rPr lang="en-US" dirty="0">
                <a:latin typeface="Arial" panose="020B0604020202020204" pitchFamily="34" charset="0"/>
                <a:cs typeface="Arial" panose="020B0604020202020204" pitchFamily="34" charset="0"/>
              </a:rPr>
              <a:t> is often hidden from the user in order to gather information about internet interaction, keystrokes (also known as keylogging), passwords, and other valuable </a:t>
            </a:r>
            <a:r>
              <a:rPr lang="en-US" dirty="0" smtClean="0">
                <a:latin typeface="Arial" panose="020B0604020202020204" pitchFamily="34" charset="0"/>
                <a:cs typeface="Arial" panose="020B0604020202020204" pitchFamily="34" charset="0"/>
              </a:rPr>
              <a:t>data.</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On the Internet (where it is sometimes called a </a:t>
            </a:r>
            <a:r>
              <a:rPr lang="en-US" dirty="0" err="1">
                <a:latin typeface="Arial" panose="020B0604020202020204" pitchFamily="34" charset="0"/>
                <a:cs typeface="Arial" panose="020B0604020202020204" pitchFamily="34" charset="0"/>
              </a:rPr>
              <a:t>spybot</a:t>
            </a:r>
            <a:r>
              <a:rPr lang="en-US" dirty="0">
                <a:latin typeface="Arial" panose="020B0604020202020204" pitchFamily="34" charset="0"/>
                <a:cs typeface="Arial" panose="020B0604020202020204" pitchFamily="34" charset="0"/>
              </a:rPr>
              <a:t> or tracking software), </a:t>
            </a:r>
            <a:r>
              <a:rPr lang="en-US" b="1" dirty="0">
                <a:latin typeface="Arial" panose="020B0604020202020204" pitchFamily="34" charset="0"/>
                <a:cs typeface="Arial" panose="020B0604020202020204" pitchFamily="34" charset="0"/>
              </a:rPr>
              <a:t>spyware</a:t>
            </a:r>
            <a:r>
              <a:rPr lang="en-US" dirty="0">
                <a:latin typeface="Arial" panose="020B0604020202020204" pitchFamily="34" charset="0"/>
                <a:cs typeface="Arial" panose="020B0604020202020204" pitchFamily="34" charset="0"/>
              </a:rPr>
              <a:t> is programming that is put in someone's computer to secretly gather information about the user and relay it to advertisers or other interested parties.</a:t>
            </a:r>
          </a:p>
        </p:txBody>
      </p:sp>
      <p:pic>
        <p:nvPicPr>
          <p:cNvPr id="5" name="Picture 4"/>
          <p:cNvPicPr>
            <a:picLocks noChangeAspect="1"/>
          </p:cNvPicPr>
          <p:nvPr/>
        </p:nvPicPr>
        <p:blipFill>
          <a:blip r:embed="rId2"/>
          <a:stretch>
            <a:fillRect/>
          </a:stretch>
        </p:blipFill>
        <p:spPr>
          <a:xfrm>
            <a:off x="5643154" y="3755980"/>
            <a:ext cx="2756263" cy="2756263"/>
          </a:xfrm>
          <a:prstGeom prst="rect">
            <a:avLst/>
          </a:prstGeom>
        </p:spPr>
      </p:pic>
    </p:spTree>
    <p:extLst>
      <p:ext uri="{BB962C8B-B14F-4D97-AF65-F5344CB8AC3E}">
        <p14:creationId xmlns:p14="http://schemas.microsoft.com/office/powerpoint/2010/main" xmlns="" val="6383840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ltLang="en-US"/>
              <a:t>Different Types of Spyware</a:t>
            </a:r>
          </a:p>
        </p:txBody>
      </p:sp>
      <p:sp>
        <p:nvSpPr>
          <p:cNvPr id="3075" name="Rectangle 3"/>
          <p:cNvSpPr>
            <a:spLocks noGrp="1" noChangeArrowheads="1"/>
          </p:cNvSpPr>
          <p:nvPr>
            <p:ph type="body" idx="1"/>
          </p:nvPr>
        </p:nvSpPr>
        <p:spPr/>
        <p:txBody>
          <a:bodyPr/>
          <a:lstStyle/>
          <a:p>
            <a:pPr>
              <a:lnSpc>
                <a:spcPct val="90000"/>
              </a:lnSpc>
            </a:pPr>
            <a:r>
              <a:rPr lang="en-US" altLang="en-US" sz="2400" dirty="0"/>
              <a:t>Spyware</a:t>
            </a:r>
          </a:p>
          <a:p>
            <a:pPr>
              <a:lnSpc>
                <a:spcPct val="90000"/>
              </a:lnSpc>
            </a:pPr>
            <a:r>
              <a:rPr lang="en-US" altLang="en-US" sz="2400" dirty="0"/>
              <a:t>Adware</a:t>
            </a:r>
          </a:p>
          <a:p>
            <a:pPr>
              <a:lnSpc>
                <a:spcPct val="90000"/>
              </a:lnSpc>
            </a:pPr>
            <a:r>
              <a:rPr lang="en-US" altLang="en-US" sz="2400" dirty="0"/>
              <a:t>Embedded Programs</a:t>
            </a:r>
          </a:p>
          <a:p>
            <a:pPr>
              <a:lnSpc>
                <a:spcPct val="90000"/>
              </a:lnSpc>
            </a:pPr>
            <a:r>
              <a:rPr lang="en-US" altLang="en-US" sz="2400" dirty="0"/>
              <a:t>Trojan Horse</a:t>
            </a:r>
          </a:p>
          <a:p>
            <a:pPr>
              <a:lnSpc>
                <a:spcPct val="90000"/>
              </a:lnSpc>
            </a:pPr>
            <a:r>
              <a:rPr lang="en-US" altLang="en-US" sz="2400" dirty="0"/>
              <a:t>Browser Hijackers</a:t>
            </a:r>
          </a:p>
          <a:p>
            <a:pPr>
              <a:lnSpc>
                <a:spcPct val="90000"/>
              </a:lnSpc>
            </a:pPr>
            <a:r>
              <a:rPr lang="en-US" altLang="en-US" sz="2400" dirty="0"/>
              <a:t>Dialers</a:t>
            </a:r>
          </a:p>
          <a:p>
            <a:pPr>
              <a:lnSpc>
                <a:spcPct val="90000"/>
              </a:lnSpc>
            </a:pPr>
            <a:r>
              <a:rPr lang="en-US" altLang="en-US" sz="2400" dirty="0"/>
              <a:t>Malware</a:t>
            </a:r>
          </a:p>
        </p:txBody>
      </p:sp>
    </p:spTree>
    <p:extLst>
      <p:ext uri="{BB962C8B-B14F-4D97-AF65-F5344CB8AC3E}">
        <p14:creationId xmlns:p14="http://schemas.microsoft.com/office/powerpoint/2010/main" xmlns="" val="410630134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04948" y="264751"/>
            <a:ext cx="8229600" cy="576262"/>
          </a:xfrm>
        </p:spPr>
        <p:txBody>
          <a:bodyPr/>
          <a:lstStyle/>
          <a:p>
            <a:r>
              <a:rPr lang="en-US" altLang="en-US" dirty="0"/>
              <a:t>Why do people make Spyware?</a:t>
            </a:r>
            <a:r>
              <a:rPr lang="en-US" altLang="en-US" sz="4000" dirty="0"/>
              <a:t>	</a:t>
            </a:r>
          </a:p>
        </p:txBody>
      </p:sp>
      <p:sp>
        <p:nvSpPr>
          <p:cNvPr id="7171" name="Rectangle 3"/>
          <p:cNvSpPr>
            <a:spLocks noGrp="1" noChangeArrowheads="1"/>
          </p:cNvSpPr>
          <p:nvPr>
            <p:ph type="body" idx="1"/>
          </p:nvPr>
        </p:nvSpPr>
        <p:spPr/>
        <p:txBody>
          <a:bodyPr/>
          <a:lstStyle/>
          <a:p>
            <a:r>
              <a:rPr lang="en-US" altLang="en-US" sz="2400" dirty="0"/>
              <a:t>Profit</a:t>
            </a:r>
          </a:p>
          <a:p>
            <a:r>
              <a:rPr lang="en-US" altLang="en-US" sz="2400" dirty="0"/>
              <a:t>A challenge</a:t>
            </a:r>
          </a:p>
          <a:p>
            <a:r>
              <a:rPr lang="en-US" altLang="en-US" sz="2400" dirty="0"/>
              <a:t>Malice</a:t>
            </a:r>
          </a:p>
          <a:p>
            <a:r>
              <a:rPr lang="en-US" altLang="en-US" sz="2400" dirty="0"/>
              <a:t>Boredom</a:t>
            </a:r>
          </a:p>
          <a:p>
            <a:r>
              <a:rPr lang="en-US" altLang="en-US" sz="2400" dirty="0"/>
              <a:t>Business</a:t>
            </a:r>
          </a:p>
        </p:txBody>
      </p:sp>
    </p:spTree>
    <p:extLst>
      <p:ext uri="{BB962C8B-B14F-4D97-AF65-F5344CB8AC3E}">
        <p14:creationId xmlns:p14="http://schemas.microsoft.com/office/powerpoint/2010/main" xmlns="" val="197571906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ltLang="en-US" dirty="0"/>
              <a:t>How do I know if I’ve got Spyware?</a:t>
            </a:r>
          </a:p>
        </p:txBody>
      </p:sp>
      <p:sp>
        <p:nvSpPr>
          <p:cNvPr id="4099" name="Rectangle 3"/>
          <p:cNvSpPr>
            <a:spLocks noGrp="1" noChangeArrowheads="1"/>
          </p:cNvSpPr>
          <p:nvPr>
            <p:ph type="body" idx="1"/>
          </p:nvPr>
        </p:nvSpPr>
        <p:spPr/>
        <p:txBody>
          <a:bodyPr/>
          <a:lstStyle/>
          <a:p>
            <a:r>
              <a:rPr lang="en-US" altLang="en-US" sz="2400" dirty="0"/>
              <a:t>Computer is running slower than normal</a:t>
            </a:r>
          </a:p>
          <a:p>
            <a:r>
              <a:rPr lang="en-US" altLang="en-US" sz="2400" dirty="0"/>
              <a:t>Popups (on or off the internet)</a:t>
            </a:r>
          </a:p>
          <a:p>
            <a:r>
              <a:rPr lang="en-US" altLang="en-US" sz="2400" dirty="0"/>
              <a:t>New toolbars</a:t>
            </a:r>
          </a:p>
          <a:p>
            <a:r>
              <a:rPr lang="en-US" altLang="en-US" sz="2400" dirty="0"/>
              <a:t>Home page changes</a:t>
            </a:r>
          </a:p>
          <a:p>
            <a:r>
              <a:rPr lang="en-US" altLang="en-US" sz="2400" dirty="0"/>
              <a:t>Search results look different</a:t>
            </a:r>
          </a:p>
          <a:p>
            <a:r>
              <a:rPr lang="en-US" altLang="en-US" sz="2400" dirty="0"/>
              <a:t>Error messages when accessing the web</a:t>
            </a:r>
          </a:p>
        </p:txBody>
      </p:sp>
    </p:spTree>
    <p:extLst>
      <p:ext uri="{BB962C8B-B14F-4D97-AF65-F5344CB8AC3E}">
        <p14:creationId xmlns:p14="http://schemas.microsoft.com/office/powerpoint/2010/main" xmlns="" val="37110010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a:t>What does Spyware look like?</a:t>
            </a:r>
          </a:p>
        </p:txBody>
      </p:sp>
      <p:pic>
        <p:nvPicPr>
          <p:cNvPr id="8196" name="Picture 4"/>
          <p:cNvPicPr>
            <a:picLocks noGrp="1" noChangeAspect="1" noChangeArrowheads="1"/>
          </p:cNvPicPr>
          <p:nvPr>
            <p:ph type="body" idx="1"/>
          </p:nvPr>
        </p:nvPicPr>
        <p:blipFill>
          <a:blip r:embed="rId2">
            <a:extLst>
              <a:ext uri="{28A0092B-C50C-407E-A947-70E740481C1C}">
                <a14:useLocalDpi xmlns:a14="http://schemas.microsoft.com/office/drawing/2010/main" xmlns="" val="0"/>
              </a:ext>
            </a:extLst>
          </a:blip>
          <a:srcRect/>
          <a:stretch>
            <a:fillRect/>
          </a:stretch>
        </p:blipFill>
        <p:spPr>
          <a:xfrm>
            <a:off x="1143000" y="2411413"/>
            <a:ext cx="6858000" cy="302577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165998446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a:t>What does Spyware look like?</a:t>
            </a:r>
          </a:p>
        </p:txBody>
      </p:sp>
      <p:pic>
        <p:nvPicPr>
          <p:cNvPr id="10245" name="Picture 5" descr="spyware%20existenz_01"/>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276600" y="1981200"/>
            <a:ext cx="3200400" cy="26733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21315445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ltLang="en-US"/>
              <a:t>What does Spyware look like?</a:t>
            </a:r>
          </a:p>
        </p:txBody>
      </p:sp>
      <p:pic>
        <p:nvPicPr>
          <p:cNvPr id="9223" name="Picture 7"/>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381375" y="2233613"/>
            <a:ext cx="2381250" cy="2390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13068544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ltLang="en-US"/>
              <a:t>What does Spyware look like?</a:t>
            </a:r>
          </a:p>
        </p:txBody>
      </p:sp>
      <p:pic>
        <p:nvPicPr>
          <p:cNvPr id="20484"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089150" y="1524000"/>
            <a:ext cx="4965700" cy="381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52846904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ltLang="en-US"/>
              <a:t>What does Spyware look like?</a:t>
            </a:r>
          </a:p>
        </p:txBody>
      </p:sp>
      <p:pic>
        <p:nvPicPr>
          <p:cNvPr id="11267" name="Picture 3"/>
          <p:cNvPicPr>
            <a:picLocks noGrp="1" noChangeAspect="1" noChangeArrowheads="1"/>
          </p:cNvPicPr>
          <p:nvPr>
            <p:ph type="body" idx="1"/>
          </p:nvPr>
        </p:nvPicPr>
        <p:blipFill>
          <a:blip r:embed="rId2">
            <a:extLst>
              <a:ext uri="{28A0092B-C50C-407E-A947-70E740481C1C}">
                <a14:useLocalDpi xmlns:a14="http://schemas.microsoft.com/office/drawing/2010/main" xmlns="" val="0"/>
              </a:ext>
            </a:extLst>
          </a:blip>
          <a:srcRect/>
          <a:stretch>
            <a:fillRect/>
          </a:stretch>
        </p:blipFill>
        <p:spPr>
          <a:xfrm>
            <a:off x="1143000" y="2411413"/>
            <a:ext cx="6858000" cy="302577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11268" name="Picture 4" descr="casinoad"/>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62000" y="1447800"/>
            <a:ext cx="7715250" cy="501967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8363750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ltLang="en-US"/>
              <a:t>What does Spyware look like?</a:t>
            </a:r>
          </a:p>
        </p:txBody>
      </p:sp>
      <p:pic>
        <p:nvPicPr>
          <p:cNvPr id="13318" name="Picture 6"/>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095375" y="1828800"/>
            <a:ext cx="6953250" cy="3200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12153749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ltLang="en-US"/>
              <a:t>What does Spyware look like?</a:t>
            </a:r>
          </a:p>
        </p:txBody>
      </p:sp>
      <p:pic>
        <p:nvPicPr>
          <p:cNvPr id="21507"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057400" y="1533525"/>
            <a:ext cx="5029200" cy="3790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43197664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ltLang="en-US"/>
              <a:t>What does Spyware look like?</a:t>
            </a:r>
          </a:p>
        </p:txBody>
      </p:sp>
      <p:sp>
        <p:nvSpPr>
          <p:cNvPr id="14342" name="Rectangle 6"/>
          <p:cNvSpPr>
            <a:spLocks noGrp="1" noChangeArrowheads="1"/>
          </p:cNvSpPr>
          <p:nvPr>
            <p:ph idx="1"/>
          </p:nvPr>
        </p:nvSpPr>
        <p:spPr/>
        <p:txBody>
          <a:bodyPr/>
          <a:lstStyle/>
          <a:p>
            <a:endParaRPr lang="en-US" altLang="en-US"/>
          </a:p>
        </p:txBody>
      </p:sp>
      <p:pic>
        <p:nvPicPr>
          <p:cNvPr id="14341"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362200" y="2428875"/>
            <a:ext cx="4419600" cy="2000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50119707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ltLang="en-US"/>
              <a:t>What does Spyware look like?</a:t>
            </a:r>
          </a:p>
        </p:txBody>
      </p:sp>
      <p:pic>
        <p:nvPicPr>
          <p:cNvPr id="12293"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481263" y="1900238"/>
            <a:ext cx="4181475" cy="3057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48821465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ltLang="en-US"/>
              <a:t>What does Spyware look like?</a:t>
            </a:r>
          </a:p>
        </p:txBody>
      </p:sp>
      <p:pic>
        <p:nvPicPr>
          <p:cNvPr id="22532"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924175" y="1857375"/>
            <a:ext cx="3295650" cy="3143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13595963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ltLang="en-US"/>
              <a:t>What does Spyware look like?</a:t>
            </a:r>
          </a:p>
        </p:txBody>
      </p:sp>
      <p:pic>
        <p:nvPicPr>
          <p:cNvPr id="24580"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371600" y="1733550"/>
            <a:ext cx="6400800" cy="51244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9163347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ltLang="en-US"/>
              <a:t>How do I get rid of Spyware?</a:t>
            </a:r>
          </a:p>
        </p:txBody>
      </p:sp>
      <p:sp>
        <p:nvSpPr>
          <p:cNvPr id="5123" name="Rectangle 3"/>
          <p:cNvSpPr>
            <a:spLocks noGrp="1" noChangeArrowheads="1"/>
          </p:cNvSpPr>
          <p:nvPr>
            <p:ph type="body" idx="1"/>
          </p:nvPr>
        </p:nvSpPr>
        <p:spPr/>
        <p:txBody>
          <a:bodyPr/>
          <a:lstStyle/>
          <a:p>
            <a:pPr>
              <a:buFont typeface="Wingdings" panose="05000000000000000000" pitchFamily="2" charset="2"/>
              <a:buNone/>
            </a:pPr>
            <a:r>
              <a:rPr lang="en-US" altLang="en-US" sz="2400" dirty="0"/>
              <a:t>Use a </a:t>
            </a:r>
            <a:r>
              <a:rPr lang="en-US" altLang="en-US" sz="2400" b="1" i="1" dirty="0"/>
              <a:t>legitimate</a:t>
            </a:r>
            <a:r>
              <a:rPr lang="en-US" altLang="en-US" sz="2400" dirty="0"/>
              <a:t> spyware removal program</a:t>
            </a:r>
          </a:p>
          <a:p>
            <a:pPr>
              <a:buFont typeface="Wingdings" panose="05000000000000000000" pitchFamily="2" charset="2"/>
              <a:buNone/>
            </a:pPr>
            <a:r>
              <a:rPr lang="en-US" altLang="en-US" sz="2400" dirty="0"/>
              <a:t>We suggest </a:t>
            </a:r>
            <a:r>
              <a:rPr lang="en-US" altLang="en-US" sz="2400" dirty="0" err="1"/>
              <a:t>Spybot</a:t>
            </a:r>
            <a:r>
              <a:rPr lang="en-US" altLang="en-US" sz="2400" dirty="0"/>
              <a:t> Search and Destroy in combination with Microsoft Antispyware (now called Defender)</a:t>
            </a:r>
          </a:p>
          <a:p>
            <a:pPr>
              <a:buFont typeface="Wingdings" panose="05000000000000000000" pitchFamily="2" charset="2"/>
              <a:buNone/>
            </a:pPr>
            <a:endParaRPr lang="en-US" altLang="en-US" sz="2400" dirty="0"/>
          </a:p>
          <a:p>
            <a:pPr>
              <a:buFont typeface="Wingdings" panose="05000000000000000000" pitchFamily="2" charset="2"/>
              <a:buNone/>
            </a:pPr>
            <a:r>
              <a:rPr lang="en-US" altLang="en-US" sz="2400" dirty="0"/>
              <a:t>Ad-aware is a good program and is free for home use but is no longer free for educational use.</a:t>
            </a:r>
          </a:p>
        </p:txBody>
      </p:sp>
    </p:spTree>
    <p:extLst>
      <p:ext uri="{BB962C8B-B14F-4D97-AF65-F5344CB8AC3E}">
        <p14:creationId xmlns:p14="http://schemas.microsoft.com/office/powerpoint/2010/main" xmlns="" val="139623762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ltLang="en-US"/>
              <a:t>How do I get rid of Spyware?</a:t>
            </a:r>
          </a:p>
        </p:txBody>
      </p:sp>
      <p:sp>
        <p:nvSpPr>
          <p:cNvPr id="5123" name="Rectangle 3"/>
          <p:cNvSpPr>
            <a:spLocks noGrp="1" noChangeArrowheads="1"/>
          </p:cNvSpPr>
          <p:nvPr>
            <p:ph type="body" idx="1"/>
          </p:nvPr>
        </p:nvSpPr>
        <p:spPr/>
        <p:txBody>
          <a:bodyPr/>
          <a:lstStyle/>
          <a:p>
            <a:r>
              <a:rPr lang="en-US" sz="2400" b="1" dirty="0"/>
              <a:t>Avoid </a:t>
            </a:r>
            <a:r>
              <a:rPr lang="en-US" sz="2400" b="1" dirty="0" smtClean="0"/>
              <a:t>viruses</a:t>
            </a:r>
          </a:p>
          <a:p>
            <a:r>
              <a:rPr lang="en-US" sz="2400" b="1" dirty="0"/>
              <a:t>Use strong passwords</a:t>
            </a:r>
          </a:p>
          <a:p>
            <a:r>
              <a:rPr lang="en-US" sz="2400" b="1" dirty="0"/>
              <a:t>Don't reveal too much</a:t>
            </a:r>
          </a:p>
          <a:p>
            <a:r>
              <a:rPr lang="en-US" sz="2400" b="1" dirty="0"/>
              <a:t>Check for secure sites</a:t>
            </a:r>
          </a:p>
          <a:p>
            <a:r>
              <a:rPr lang="en-US" sz="2400" b="1" dirty="0"/>
              <a:t>Consider your location</a:t>
            </a:r>
          </a:p>
          <a:p>
            <a:endParaRPr lang="en-US" sz="2400" b="1" dirty="0"/>
          </a:p>
        </p:txBody>
      </p:sp>
    </p:spTree>
    <p:extLst>
      <p:ext uri="{BB962C8B-B14F-4D97-AF65-F5344CB8AC3E}">
        <p14:creationId xmlns:p14="http://schemas.microsoft.com/office/powerpoint/2010/main" xmlns="" val="393528957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r>
              <a:rPr lang="en-US" altLang="en-US"/>
              <a:t>Steps in Spyware Removal</a:t>
            </a:r>
          </a:p>
        </p:txBody>
      </p:sp>
      <p:sp>
        <p:nvSpPr>
          <p:cNvPr id="70659" name="Rectangle 3"/>
          <p:cNvSpPr>
            <a:spLocks noGrp="1" noChangeArrowheads="1"/>
          </p:cNvSpPr>
          <p:nvPr>
            <p:ph type="body" idx="1"/>
          </p:nvPr>
        </p:nvSpPr>
        <p:spPr/>
        <p:txBody>
          <a:bodyPr/>
          <a:lstStyle/>
          <a:p>
            <a:pPr marL="609600" indent="-609600">
              <a:lnSpc>
                <a:spcPct val="80000"/>
              </a:lnSpc>
              <a:buFont typeface="Wingdings" panose="05000000000000000000" pitchFamily="2" charset="2"/>
              <a:buAutoNum type="arabicPeriod"/>
            </a:pPr>
            <a:r>
              <a:rPr lang="en-US" altLang="en-US" sz="2400" dirty="0"/>
              <a:t>Add and Remove Programs Menu</a:t>
            </a:r>
          </a:p>
          <a:p>
            <a:pPr marL="609600" indent="-609600">
              <a:lnSpc>
                <a:spcPct val="80000"/>
              </a:lnSpc>
              <a:buFont typeface="Wingdings" panose="05000000000000000000" pitchFamily="2" charset="2"/>
              <a:buAutoNum type="arabicPeriod"/>
            </a:pPr>
            <a:r>
              <a:rPr lang="en-US" altLang="en-US" sz="2400" dirty="0"/>
              <a:t>Reboot</a:t>
            </a:r>
          </a:p>
          <a:p>
            <a:pPr marL="609600" indent="-609600">
              <a:lnSpc>
                <a:spcPct val="80000"/>
              </a:lnSpc>
              <a:buFont typeface="Wingdings" panose="05000000000000000000" pitchFamily="2" charset="2"/>
              <a:buAutoNum type="arabicPeriod"/>
            </a:pPr>
            <a:r>
              <a:rPr lang="en-US" altLang="en-US" sz="2400" dirty="0"/>
              <a:t>Run a </a:t>
            </a:r>
            <a:r>
              <a:rPr lang="en-US" altLang="en-US" sz="2400" dirty="0" err="1"/>
              <a:t>Spybot</a:t>
            </a:r>
            <a:r>
              <a:rPr lang="en-US" altLang="en-US" sz="2400" dirty="0"/>
              <a:t> Scan</a:t>
            </a:r>
          </a:p>
          <a:p>
            <a:pPr marL="609600" indent="-609600">
              <a:lnSpc>
                <a:spcPct val="80000"/>
              </a:lnSpc>
              <a:buFont typeface="Wingdings" panose="05000000000000000000" pitchFamily="2" charset="2"/>
              <a:buAutoNum type="arabicPeriod"/>
            </a:pPr>
            <a:r>
              <a:rPr lang="en-US" altLang="en-US" sz="2400" dirty="0"/>
              <a:t>Reboot</a:t>
            </a:r>
          </a:p>
          <a:p>
            <a:pPr marL="609600" indent="-609600">
              <a:lnSpc>
                <a:spcPct val="80000"/>
              </a:lnSpc>
              <a:buFont typeface="Wingdings" panose="05000000000000000000" pitchFamily="2" charset="2"/>
              <a:buAutoNum type="arabicPeriod"/>
            </a:pPr>
            <a:r>
              <a:rPr lang="en-US" altLang="en-US" sz="2400" dirty="0"/>
              <a:t>Run a Microsoft Antispyware Scan</a:t>
            </a:r>
          </a:p>
          <a:p>
            <a:pPr marL="609600" indent="-609600">
              <a:lnSpc>
                <a:spcPct val="80000"/>
              </a:lnSpc>
              <a:buFont typeface="Wingdings" panose="05000000000000000000" pitchFamily="2" charset="2"/>
              <a:buAutoNum type="arabicPeriod"/>
            </a:pPr>
            <a:r>
              <a:rPr lang="en-US" altLang="en-US" sz="2400" dirty="0"/>
              <a:t>Reboot</a:t>
            </a:r>
          </a:p>
          <a:p>
            <a:pPr marL="609600" indent="-609600">
              <a:lnSpc>
                <a:spcPct val="80000"/>
              </a:lnSpc>
              <a:buFont typeface="Wingdings" panose="05000000000000000000" pitchFamily="2" charset="2"/>
              <a:buAutoNum type="arabicPeriod"/>
            </a:pPr>
            <a:r>
              <a:rPr lang="en-US" altLang="en-US" sz="2400" dirty="0"/>
              <a:t>If still having problems manually remove registry and startup entries (Do NOT do this yourself)</a:t>
            </a:r>
          </a:p>
        </p:txBody>
      </p:sp>
    </p:spTree>
    <p:extLst>
      <p:ext uri="{BB962C8B-B14F-4D97-AF65-F5344CB8AC3E}">
        <p14:creationId xmlns:p14="http://schemas.microsoft.com/office/powerpoint/2010/main" xmlns="" val="420076721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ltLang="en-US"/>
              <a:t>How do I prevent Spyware?</a:t>
            </a:r>
          </a:p>
        </p:txBody>
      </p:sp>
      <p:sp>
        <p:nvSpPr>
          <p:cNvPr id="6147" name="Rectangle 3"/>
          <p:cNvSpPr>
            <a:spLocks noGrp="1" noChangeArrowheads="1"/>
          </p:cNvSpPr>
          <p:nvPr>
            <p:ph type="body" idx="1"/>
          </p:nvPr>
        </p:nvSpPr>
        <p:spPr/>
        <p:txBody>
          <a:bodyPr/>
          <a:lstStyle/>
          <a:p>
            <a:pPr>
              <a:lnSpc>
                <a:spcPct val="90000"/>
              </a:lnSpc>
            </a:pPr>
            <a:r>
              <a:rPr lang="en-US" altLang="en-US" sz="2400" dirty="0"/>
              <a:t>Be conscious of what you are clicking on/downloading</a:t>
            </a:r>
          </a:p>
          <a:p>
            <a:pPr>
              <a:lnSpc>
                <a:spcPct val="90000"/>
              </a:lnSpc>
            </a:pPr>
            <a:r>
              <a:rPr lang="en-US" altLang="en-US" sz="2400" dirty="0"/>
              <a:t>Some pop-ups have what appears to be a close button, but will actually try to install spyware when you click on it.  Always look for the topmost right red X.</a:t>
            </a:r>
          </a:p>
          <a:p>
            <a:pPr>
              <a:lnSpc>
                <a:spcPct val="90000"/>
              </a:lnSpc>
            </a:pPr>
            <a:r>
              <a:rPr lang="en-US" altLang="en-US" sz="2400" dirty="0"/>
              <a:t>Remember that things on the internet are rarely free.  “Free” Screensavers etc. generally contain ads or worse that pay the programmer for their time.</a:t>
            </a:r>
          </a:p>
        </p:txBody>
      </p:sp>
    </p:spTree>
    <p:extLst>
      <p:ext uri="{BB962C8B-B14F-4D97-AF65-F5344CB8AC3E}">
        <p14:creationId xmlns:p14="http://schemas.microsoft.com/office/powerpoint/2010/main" xmlns="" val="132950604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ltLang="en-US"/>
              <a:t>The Least Wanted List	</a:t>
            </a:r>
          </a:p>
        </p:txBody>
      </p:sp>
      <p:sp>
        <p:nvSpPr>
          <p:cNvPr id="25603" name="Rectangle 3"/>
          <p:cNvSpPr>
            <a:spLocks noGrp="1" noChangeArrowheads="1"/>
          </p:cNvSpPr>
          <p:nvPr>
            <p:ph type="body" sz="half" idx="1"/>
          </p:nvPr>
        </p:nvSpPr>
        <p:spPr>
          <a:xfrm>
            <a:off x="457199" y="1040674"/>
            <a:ext cx="4310743" cy="3886200"/>
          </a:xfrm>
        </p:spPr>
        <p:txBody>
          <a:bodyPr/>
          <a:lstStyle/>
          <a:p>
            <a:pPr marL="609600" indent="-609600">
              <a:lnSpc>
                <a:spcPct val="80000"/>
              </a:lnSpc>
              <a:buFont typeface="Wingdings" panose="05000000000000000000" pitchFamily="2" charset="2"/>
              <a:buNone/>
            </a:pPr>
            <a:r>
              <a:rPr lang="en-US" altLang="en-US" sz="2400" dirty="0" err="1">
                <a:solidFill>
                  <a:srgbClr val="CC3300"/>
                </a:solidFill>
              </a:rPr>
              <a:t>Weatherbug</a:t>
            </a:r>
            <a:r>
              <a:rPr lang="en-US" altLang="en-US" sz="2400" dirty="0">
                <a:solidFill>
                  <a:srgbClr val="CC3300"/>
                </a:solidFill>
              </a:rPr>
              <a:t> (GAIN or </a:t>
            </a:r>
            <a:r>
              <a:rPr lang="en-US" altLang="en-US" sz="2400" dirty="0" err="1">
                <a:solidFill>
                  <a:srgbClr val="CC3300"/>
                </a:solidFill>
              </a:rPr>
              <a:t>Claria</a:t>
            </a:r>
            <a:r>
              <a:rPr lang="en-US" altLang="en-US" sz="2400" dirty="0">
                <a:solidFill>
                  <a:srgbClr val="CC3300"/>
                </a:solidFill>
              </a:rPr>
              <a:t>)</a:t>
            </a:r>
          </a:p>
          <a:p>
            <a:pPr marL="609600" indent="-609600">
              <a:lnSpc>
                <a:spcPct val="80000"/>
              </a:lnSpc>
              <a:buFont typeface="Wingdings" panose="05000000000000000000" pitchFamily="2" charset="2"/>
              <a:buNone/>
            </a:pPr>
            <a:r>
              <a:rPr lang="en-US" altLang="en-US" sz="2400" dirty="0" err="1">
                <a:solidFill>
                  <a:srgbClr val="CC3300"/>
                </a:solidFill>
              </a:rPr>
              <a:t>Hotbar</a:t>
            </a:r>
            <a:endParaRPr lang="en-US" altLang="en-US" sz="2400" dirty="0">
              <a:solidFill>
                <a:srgbClr val="CC3300"/>
              </a:solidFill>
            </a:endParaRPr>
          </a:p>
          <a:p>
            <a:pPr marL="609600" indent="-609600">
              <a:lnSpc>
                <a:spcPct val="80000"/>
              </a:lnSpc>
              <a:buFont typeface="Wingdings" panose="05000000000000000000" pitchFamily="2" charset="2"/>
              <a:buNone/>
            </a:pPr>
            <a:r>
              <a:rPr lang="en-US" altLang="en-US" sz="2400" dirty="0">
                <a:solidFill>
                  <a:srgbClr val="CC3300"/>
                </a:solidFill>
              </a:rPr>
              <a:t>180 Search Assistant</a:t>
            </a:r>
          </a:p>
          <a:p>
            <a:pPr marL="609600" indent="-609600">
              <a:lnSpc>
                <a:spcPct val="80000"/>
              </a:lnSpc>
              <a:buFont typeface="Wingdings" panose="05000000000000000000" pitchFamily="2" charset="2"/>
              <a:buNone/>
            </a:pPr>
            <a:r>
              <a:rPr lang="en-US" altLang="en-US" sz="2400" dirty="0" err="1">
                <a:solidFill>
                  <a:srgbClr val="CC3300"/>
                </a:solidFill>
              </a:rPr>
              <a:t>MyWebSearch</a:t>
            </a:r>
            <a:endParaRPr lang="en-US" altLang="en-US" sz="2400" dirty="0">
              <a:solidFill>
                <a:srgbClr val="CC3300"/>
              </a:solidFill>
            </a:endParaRPr>
          </a:p>
          <a:p>
            <a:pPr marL="609600" indent="-609600">
              <a:lnSpc>
                <a:spcPct val="80000"/>
              </a:lnSpc>
              <a:buFont typeface="Wingdings" panose="05000000000000000000" pitchFamily="2" charset="2"/>
              <a:buNone/>
            </a:pPr>
            <a:r>
              <a:rPr lang="en-US" altLang="en-US" sz="2400" dirty="0">
                <a:solidFill>
                  <a:srgbClr val="CC3300"/>
                </a:solidFill>
              </a:rPr>
              <a:t>Popular Screensavers</a:t>
            </a:r>
          </a:p>
          <a:p>
            <a:pPr marL="609600" indent="-609600">
              <a:lnSpc>
                <a:spcPct val="80000"/>
              </a:lnSpc>
              <a:buFont typeface="Wingdings" panose="05000000000000000000" pitchFamily="2" charset="2"/>
              <a:buNone/>
            </a:pPr>
            <a:r>
              <a:rPr lang="en-US" altLang="en-US" sz="2400" dirty="0">
                <a:solidFill>
                  <a:srgbClr val="CC3300"/>
                </a:solidFill>
              </a:rPr>
              <a:t>Comet Cursors</a:t>
            </a:r>
          </a:p>
          <a:p>
            <a:pPr marL="609600" indent="-609600">
              <a:lnSpc>
                <a:spcPct val="80000"/>
              </a:lnSpc>
              <a:buFont typeface="Wingdings" panose="05000000000000000000" pitchFamily="2" charset="2"/>
              <a:buNone/>
            </a:pPr>
            <a:r>
              <a:rPr lang="en-US" altLang="en-US" sz="2400" dirty="0">
                <a:solidFill>
                  <a:srgbClr val="CC3300"/>
                </a:solidFill>
              </a:rPr>
              <a:t>A Better Internet (Aurora)</a:t>
            </a:r>
          </a:p>
          <a:p>
            <a:pPr marL="609600" indent="-609600">
              <a:lnSpc>
                <a:spcPct val="80000"/>
              </a:lnSpc>
              <a:buFont typeface="Wingdings" panose="05000000000000000000" pitchFamily="2" charset="2"/>
              <a:buNone/>
            </a:pPr>
            <a:r>
              <a:rPr lang="en-US" altLang="en-US" sz="2400" dirty="0" err="1">
                <a:solidFill>
                  <a:srgbClr val="CC3300"/>
                </a:solidFill>
              </a:rPr>
              <a:t>Kazaa</a:t>
            </a:r>
            <a:r>
              <a:rPr lang="en-US" altLang="en-US" sz="2400" dirty="0">
                <a:solidFill>
                  <a:srgbClr val="CC3300"/>
                </a:solidFill>
              </a:rPr>
              <a:t> / Morpheus</a:t>
            </a:r>
          </a:p>
          <a:p>
            <a:pPr marL="609600" indent="-609600">
              <a:lnSpc>
                <a:spcPct val="80000"/>
              </a:lnSpc>
              <a:buFont typeface="Wingdings" panose="05000000000000000000" pitchFamily="2" charset="2"/>
              <a:buNone/>
            </a:pPr>
            <a:r>
              <a:rPr lang="en-US" altLang="en-US" sz="2400" dirty="0" err="1">
                <a:solidFill>
                  <a:srgbClr val="CC3300"/>
                </a:solidFill>
              </a:rPr>
              <a:t>GameSpy</a:t>
            </a:r>
            <a:r>
              <a:rPr lang="en-US" altLang="en-US" sz="2400" dirty="0">
                <a:solidFill>
                  <a:srgbClr val="CC3300"/>
                </a:solidFill>
              </a:rPr>
              <a:t> Arcade</a:t>
            </a:r>
          </a:p>
          <a:p>
            <a:pPr marL="609600" indent="-609600">
              <a:lnSpc>
                <a:spcPct val="80000"/>
              </a:lnSpc>
              <a:buFont typeface="Wingdings" panose="05000000000000000000" pitchFamily="2" charset="2"/>
              <a:buNone/>
            </a:pPr>
            <a:r>
              <a:rPr lang="en-US" altLang="en-US" sz="2400" dirty="0" err="1">
                <a:solidFill>
                  <a:srgbClr val="CC3300"/>
                </a:solidFill>
              </a:rPr>
              <a:t>WhenUSave</a:t>
            </a:r>
            <a:endParaRPr lang="en-US" altLang="en-US" sz="2400" dirty="0">
              <a:solidFill>
                <a:srgbClr val="CC3300"/>
              </a:solidFill>
            </a:endParaRPr>
          </a:p>
          <a:p>
            <a:pPr marL="609600" indent="-609600">
              <a:lnSpc>
                <a:spcPct val="80000"/>
              </a:lnSpc>
              <a:buFont typeface="Wingdings" panose="05000000000000000000" pitchFamily="2" charset="2"/>
              <a:buNone/>
            </a:pPr>
            <a:r>
              <a:rPr lang="en-US" altLang="en-US" sz="2400" dirty="0" err="1">
                <a:solidFill>
                  <a:srgbClr val="CC3300"/>
                </a:solidFill>
              </a:rPr>
              <a:t>New.Net</a:t>
            </a:r>
            <a:endParaRPr lang="en-US" altLang="en-US" sz="2400" dirty="0">
              <a:solidFill>
                <a:srgbClr val="CC3300"/>
              </a:solidFill>
            </a:endParaRPr>
          </a:p>
          <a:p>
            <a:pPr marL="609600" indent="-609600">
              <a:lnSpc>
                <a:spcPct val="80000"/>
              </a:lnSpc>
              <a:buFont typeface="Wingdings" panose="05000000000000000000" pitchFamily="2" charset="2"/>
              <a:buNone/>
            </a:pPr>
            <a:r>
              <a:rPr lang="en-US" altLang="en-US" sz="2400" dirty="0" err="1">
                <a:solidFill>
                  <a:srgbClr val="CC3300"/>
                </a:solidFill>
              </a:rPr>
              <a:t>Starware</a:t>
            </a:r>
            <a:r>
              <a:rPr lang="en-US" altLang="en-US" sz="2400" dirty="0">
                <a:solidFill>
                  <a:srgbClr val="CC3300"/>
                </a:solidFill>
              </a:rPr>
              <a:t> Toolbar</a:t>
            </a:r>
          </a:p>
          <a:p>
            <a:pPr marL="609600" indent="-609600">
              <a:lnSpc>
                <a:spcPct val="80000"/>
              </a:lnSpc>
              <a:buFont typeface="Wingdings" panose="05000000000000000000" pitchFamily="2" charset="2"/>
              <a:buNone/>
            </a:pPr>
            <a:r>
              <a:rPr lang="en-US" altLang="en-US" sz="2400" dirty="0" err="1">
                <a:solidFill>
                  <a:srgbClr val="CC3300"/>
                </a:solidFill>
              </a:rPr>
              <a:t>MySearch</a:t>
            </a:r>
            <a:endParaRPr lang="en-US" altLang="en-US" sz="2400" dirty="0">
              <a:solidFill>
                <a:srgbClr val="CC3300"/>
              </a:solidFill>
            </a:endParaRPr>
          </a:p>
          <a:p>
            <a:pPr marL="609600" indent="-609600">
              <a:lnSpc>
                <a:spcPct val="80000"/>
              </a:lnSpc>
              <a:buFont typeface="Wingdings" panose="05000000000000000000" pitchFamily="2" charset="2"/>
              <a:buNone/>
            </a:pPr>
            <a:endParaRPr lang="en-US" altLang="en-US" sz="1800" dirty="0"/>
          </a:p>
        </p:txBody>
      </p:sp>
      <p:sp>
        <p:nvSpPr>
          <p:cNvPr id="25604" name="Rectangle 4"/>
          <p:cNvSpPr>
            <a:spLocks noGrp="1" noChangeArrowheads="1"/>
          </p:cNvSpPr>
          <p:nvPr>
            <p:ph type="body" sz="half" idx="2"/>
          </p:nvPr>
        </p:nvSpPr>
        <p:spPr>
          <a:xfrm>
            <a:off x="5103813" y="1040674"/>
            <a:ext cx="4040187" cy="3886200"/>
          </a:xfrm>
        </p:spPr>
        <p:txBody>
          <a:bodyPr/>
          <a:lstStyle/>
          <a:p>
            <a:pPr>
              <a:lnSpc>
                <a:spcPct val="80000"/>
              </a:lnSpc>
              <a:buFont typeface="Wingdings" panose="05000000000000000000" pitchFamily="2" charset="2"/>
              <a:buNone/>
            </a:pPr>
            <a:r>
              <a:rPr lang="en-US" altLang="en-US" sz="2400" dirty="0">
                <a:solidFill>
                  <a:srgbClr val="CC6600"/>
                </a:solidFill>
              </a:rPr>
              <a:t>Begin2Search</a:t>
            </a:r>
          </a:p>
          <a:p>
            <a:pPr>
              <a:lnSpc>
                <a:spcPct val="80000"/>
              </a:lnSpc>
              <a:buFont typeface="Wingdings" panose="05000000000000000000" pitchFamily="2" charset="2"/>
              <a:buNone/>
            </a:pPr>
            <a:r>
              <a:rPr lang="en-US" altLang="en-US" sz="2400" dirty="0">
                <a:solidFill>
                  <a:srgbClr val="CC6600"/>
                </a:solidFill>
              </a:rPr>
              <a:t>180Solutions</a:t>
            </a:r>
          </a:p>
          <a:p>
            <a:pPr>
              <a:lnSpc>
                <a:spcPct val="80000"/>
              </a:lnSpc>
              <a:buFont typeface="Wingdings" panose="05000000000000000000" pitchFamily="2" charset="2"/>
              <a:buNone/>
            </a:pPr>
            <a:r>
              <a:rPr lang="en-US" altLang="en-US" sz="2400" dirty="0" err="1">
                <a:solidFill>
                  <a:srgbClr val="CC6600"/>
                </a:solidFill>
              </a:rPr>
              <a:t>Zango</a:t>
            </a:r>
            <a:endParaRPr lang="en-US" altLang="en-US" sz="2400" dirty="0">
              <a:solidFill>
                <a:srgbClr val="CC6600"/>
              </a:solidFill>
            </a:endParaRPr>
          </a:p>
          <a:p>
            <a:pPr>
              <a:lnSpc>
                <a:spcPct val="80000"/>
              </a:lnSpc>
              <a:buFont typeface="Wingdings" panose="05000000000000000000" pitchFamily="2" charset="2"/>
              <a:buNone/>
            </a:pPr>
            <a:r>
              <a:rPr lang="en-US" altLang="en-US" sz="2400" dirty="0" err="1">
                <a:solidFill>
                  <a:srgbClr val="CC6600"/>
                </a:solidFill>
              </a:rPr>
              <a:t>CoolWebSearch</a:t>
            </a:r>
            <a:endParaRPr lang="en-US" altLang="en-US" sz="2400" dirty="0">
              <a:solidFill>
                <a:srgbClr val="CC6600"/>
              </a:solidFill>
            </a:endParaRPr>
          </a:p>
          <a:p>
            <a:pPr>
              <a:lnSpc>
                <a:spcPct val="80000"/>
              </a:lnSpc>
              <a:buFont typeface="Wingdings" panose="05000000000000000000" pitchFamily="2" charset="2"/>
              <a:buNone/>
            </a:pPr>
            <a:r>
              <a:rPr lang="en-US" altLang="en-US" sz="2400" dirty="0" err="1">
                <a:solidFill>
                  <a:srgbClr val="CC6600"/>
                </a:solidFill>
              </a:rPr>
              <a:t>DyFuCA</a:t>
            </a:r>
            <a:endParaRPr lang="en-US" altLang="en-US" sz="2400" dirty="0">
              <a:solidFill>
                <a:srgbClr val="CC6600"/>
              </a:solidFill>
            </a:endParaRPr>
          </a:p>
          <a:p>
            <a:pPr>
              <a:lnSpc>
                <a:spcPct val="80000"/>
              </a:lnSpc>
              <a:buFont typeface="Wingdings" panose="05000000000000000000" pitchFamily="2" charset="2"/>
              <a:buNone/>
            </a:pPr>
            <a:r>
              <a:rPr lang="en-US" altLang="en-US" sz="2400" dirty="0" err="1">
                <a:solidFill>
                  <a:srgbClr val="CC6600"/>
                </a:solidFill>
              </a:rPr>
              <a:t>BonzaiBuddy</a:t>
            </a:r>
            <a:endParaRPr lang="en-US" altLang="en-US" sz="2400" dirty="0">
              <a:solidFill>
                <a:srgbClr val="CC6600"/>
              </a:solidFill>
            </a:endParaRPr>
          </a:p>
          <a:p>
            <a:pPr>
              <a:lnSpc>
                <a:spcPct val="80000"/>
              </a:lnSpc>
              <a:buFont typeface="Wingdings" panose="05000000000000000000" pitchFamily="2" charset="2"/>
              <a:buNone/>
            </a:pPr>
            <a:r>
              <a:rPr lang="en-US" altLang="en-US" sz="2400" dirty="0" err="1">
                <a:solidFill>
                  <a:srgbClr val="CC6600"/>
                </a:solidFill>
              </a:rPr>
              <a:t>BargainBuddy</a:t>
            </a:r>
            <a:endParaRPr lang="en-US" altLang="en-US" sz="2400" dirty="0">
              <a:solidFill>
                <a:srgbClr val="CC6600"/>
              </a:solidFill>
            </a:endParaRPr>
          </a:p>
          <a:p>
            <a:pPr>
              <a:lnSpc>
                <a:spcPct val="80000"/>
              </a:lnSpc>
              <a:buFont typeface="Wingdings" panose="05000000000000000000" pitchFamily="2" charset="2"/>
              <a:buNone/>
            </a:pPr>
            <a:r>
              <a:rPr lang="en-US" altLang="en-US" sz="2400" dirty="0" err="1">
                <a:solidFill>
                  <a:srgbClr val="CC6600"/>
                </a:solidFill>
              </a:rPr>
              <a:t>Dashbar</a:t>
            </a:r>
            <a:endParaRPr lang="en-US" altLang="en-US" sz="2400" dirty="0">
              <a:solidFill>
                <a:srgbClr val="CC6600"/>
              </a:solidFill>
            </a:endParaRPr>
          </a:p>
          <a:p>
            <a:pPr>
              <a:lnSpc>
                <a:spcPct val="80000"/>
              </a:lnSpc>
              <a:buFont typeface="Wingdings" panose="05000000000000000000" pitchFamily="2" charset="2"/>
              <a:buNone/>
            </a:pPr>
            <a:r>
              <a:rPr lang="en-US" altLang="en-US" sz="2400" dirty="0">
                <a:solidFill>
                  <a:srgbClr val="CC6600"/>
                </a:solidFill>
              </a:rPr>
              <a:t>Gator</a:t>
            </a:r>
          </a:p>
          <a:p>
            <a:pPr>
              <a:lnSpc>
                <a:spcPct val="80000"/>
              </a:lnSpc>
              <a:buFont typeface="Wingdings" panose="05000000000000000000" pitchFamily="2" charset="2"/>
              <a:buNone/>
            </a:pPr>
            <a:r>
              <a:rPr lang="en-US" altLang="en-US" sz="2400" dirty="0" err="1">
                <a:solidFill>
                  <a:srgbClr val="CC6600"/>
                </a:solidFill>
              </a:rPr>
              <a:t>WeatherScope</a:t>
            </a:r>
            <a:endParaRPr lang="en-US" altLang="en-US" sz="2400" dirty="0">
              <a:solidFill>
                <a:srgbClr val="CC6600"/>
              </a:solidFill>
            </a:endParaRPr>
          </a:p>
          <a:p>
            <a:pPr>
              <a:lnSpc>
                <a:spcPct val="80000"/>
              </a:lnSpc>
              <a:buFont typeface="Wingdings" panose="05000000000000000000" pitchFamily="2" charset="2"/>
              <a:buNone/>
            </a:pPr>
            <a:r>
              <a:rPr lang="en-US" altLang="en-US" sz="2400" dirty="0">
                <a:solidFill>
                  <a:srgbClr val="CC6600"/>
                </a:solidFill>
              </a:rPr>
              <a:t>Best Offers Network</a:t>
            </a:r>
          </a:p>
          <a:p>
            <a:pPr>
              <a:lnSpc>
                <a:spcPct val="80000"/>
              </a:lnSpc>
              <a:buFont typeface="Wingdings" panose="05000000000000000000" pitchFamily="2" charset="2"/>
              <a:buNone/>
            </a:pPr>
            <a:r>
              <a:rPr lang="en-US" altLang="en-US" sz="2400" dirty="0">
                <a:solidFill>
                  <a:srgbClr val="CC6600"/>
                </a:solidFill>
              </a:rPr>
              <a:t>Precision Time</a:t>
            </a:r>
          </a:p>
          <a:p>
            <a:pPr>
              <a:lnSpc>
                <a:spcPct val="80000"/>
              </a:lnSpc>
              <a:buFont typeface="Wingdings" panose="05000000000000000000" pitchFamily="2" charset="2"/>
              <a:buNone/>
            </a:pPr>
            <a:r>
              <a:rPr lang="en-US" altLang="en-US" sz="2400" dirty="0" err="1">
                <a:solidFill>
                  <a:srgbClr val="CC6600"/>
                </a:solidFill>
              </a:rPr>
              <a:t>FunWeb</a:t>
            </a:r>
            <a:endParaRPr lang="en-US" altLang="en-US" sz="2400" dirty="0">
              <a:solidFill>
                <a:srgbClr val="CC6600"/>
              </a:solidFill>
            </a:endParaRPr>
          </a:p>
        </p:txBody>
      </p:sp>
    </p:spTree>
    <p:extLst>
      <p:ext uri="{BB962C8B-B14F-4D97-AF65-F5344CB8AC3E}">
        <p14:creationId xmlns:p14="http://schemas.microsoft.com/office/powerpoint/2010/main" xmlns="" val="254285934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ltLang="en-US"/>
              <a:t>Phishing</a:t>
            </a:r>
          </a:p>
        </p:txBody>
      </p:sp>
      <p:sp>
        <p:nvSpPr>
          <p:cNvPr id="26627" name="Rectangle 3"/>
          <p:cNvSpPr>
            <a:spLocks noGrp="1" noChangeArrowheads="1"/>
          </p:cNvSpPr>
          <p:nvPr>
            <p:ph type="body" idx="1"/>
          </p:nvPr>
        </p:nvSpPr>
        <p:spPr/>
        <p:txBody>
          <a:bodyPr/>
          <a:lstStyle/>
          <a:p>
            <a:pPr>
              <a:lnSpc>
                <a:spcPct val="90000"/>
              </a:lnSpc>
            </a:pPr>
            <a:r>
              <a:rPr lang="en-US" altLang="en-US" sz="2400" dirty="0"/>
              <a:t>Most commonly an Email stating your account Information needs updating</a:t>
            </a:r>
          </a:p>
          <a:p>
            <a:pPr>
              <a:lnSpc>
                <a:spcPct val="90000"/>
              </a:lnSpc>
            </a:pPr>
            <a:r>
              <a:rPr lang="en-US" altLang="en-US" sz="2400" dirty="0"/>
              <a:t>Watch for URL’s that are numeric or different from the link you clicked on</a:t>
            </a:r>
          </a:p>
          <a:p>
            <a:pPr>
              <a:lnSpc>
                <a:spcPct val="90000"/>
              </a:lnSpc>
            </a:pPr>
            <a:r>
              <a:rPr lang="en-US" altLang="en-US" sz="2400" dirty="0"/>
              <a:t>Best thing to do is to type in the URL and check your account directly without following any links in the Email</a:t>
            </a:r>
          </a:p>
          <a:p>
            <a:pPr>
              <a:lnSpc>
                <a:spcPct val="90000"/>
              </a:lnSpc>
            </a:pPr>
            <a:r>
              <a:rPr lang="en-US" altLang="en-US" sz="2400" dirty="0"/>
              <a:t>Many legitimate emails no longer contain a link (</a:t>
            </a:r>
            <a:r>
              <a:rPr lang="en-US" altLang="en-US" sz="2400" dirty="0" err="1"/>
              <a:t>Paypal</a:t>
            </a:r>
            <a:r>
              <a:rPr lang="en-US" altLang="en-US" sz="2400" dirty="0"/>
              <a:t>)</a:t>
            </a:r>
          </a:p>
        </p:txBody>
      </p:sp>
    </p:spTree>
    <p:extLst>
      <p:ext uri="{BB962C8B-B14F-4D97-AF65-F5344CB8AC3E}">
        <p14:creationId xmlns:p14="http://schemas.microsoft.com/office/powerpoint/2010/main" xmlns="" val="211392390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altLang="en-US"/>
              <a:t>Phishing Examples	</a:t>
            </a:r>
          </a:p>
        </p:txBody>
      </p:sp>
      <p:pic>
        <p:nvPicPr>
          <p:cNvPr id="60424" name="Picture 8" descr="phishing_supreme"/>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1905000" y="1476375"/>
            <a:ext cx="5181600" cy="514508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232413749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altLang="en-US"/>
              <a:t>Phishing Examples</a:t>
            </a:r>
          </a:p>
        </p:txBody>
      </p:sp>
      <p:pic>
        <p:nvPicPr>
          <p:cNvPr id="63494" name="Picture 6" descr="54304_fake_url_1"/>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828800" y="1619250"/>
            <a:ext cx="4762500" cy="52387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20345012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Rectangle 4"/>
          <p:cNvSpPr>
            <a:spLocks noGrp="1" noChangeArrowheads="1"/>
          </p:cNvSpPr>
          <p:nvPr>
            <p:ph type="title"/>
          </p:nvPr>
        </p:nvSpPr>
        <p:spPr/>
        <p:txBody>
          <a:bodyPr/>
          <a:lstStyle/>
          <a:p>
            <a:r>
              <a:rPr lang="en-US" altLang="en-US"/>
              <a:t>Phishing Examples</a:t>
            </a:r>
          </a:p>
        </p:txBody>
      </p:sp>
      <p:pic>
        <p:nvPicPr>
          <p:cNvPr id="65542" name="Picture 6" descr="efraud"/>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133600" y="1574800"/>
            <a:ext cx="5800725" cy="50927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19919108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altLang="en-US"/>
              <a:t>Phishing Examples</a:t>
            </a:r>
          </a:p>
        </p:txBody>
      </p:sp>
      <p:pic>
        <p:nvPicPr>
          <p:cNvPr id="67589" name="Picture 5" descr="Spam-Phish-01"/>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447800" y="1695450"/>
            <a:ext cx="6496050" cy="51625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5336135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altLang="en-US"/>
              <a:t>Phishing Examples</a:t>
            </a:r>
          </a:p>
        </p:txBody>
      </p:sp>
      <p:pic>
        <p:nvPicPr>
          <p:cNvPr id="68612" name="Picture 4" descr="phishi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438400" y="1676400"/>
            <a:ext cx="5562600" cy="511651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08538746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altLang="en-US"/>
              <a:t>Phishing Examples</a:t>
            </a:r>
          </a:p>
        </p:txBody>
      </p:sp>
      <p:pic>
        <p:nvPicPr>
          <p:cNvPr id="69636" name="Picture 4" descr="ebay0"/>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38200" y="1524000"/>
            <a:ext cx="7324725" cy="49911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69328338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altLang="en-US"/>
              <a:t>How secure do you need to be?</a:t>
            </a:r>
          </a:p>
        </p:txBody>
      </p:sp>
      <p:sp>
        <p:nvSpPr>
          <p:cNvPr id="27651" name="Rectangle 3"/>
          <p:cNvSpPr>
            <a:spLocks noGrp="1" noChangeArrowheads="1"/>
          </p:cNvSpPr>
          <p:nvPr>
            <p:ph type="body" idx="1"/>
          </p:nvPr>
        </p:nvSpPr>
        <p:spPr/>
        <p:txBody>
          <a:bodyPr/>
          <a:lstStyle/>
          <a:p>
            <a:r>
              <a:rPr lang="en-US" altLang="en-US" sz="2400" dirty="0"/>
              <a:t>Be Prudent </a:t>
            </a:r>
            <a:r>
              <a:rPr lang="en-US" altLang="en-US" sz="2400" dirty="0" smtClean="0"/>
              <a:t>(careful) not Paranoid (unreasonable)</a:t>
            </a:r>
            <a:endParaRPr lang="en-US" altLang="en-US" sz="2400" dirty="0"/>
          </a:p>
          <a:p>
            <a:r>
              <a:rPr lang="en-US" altLang="en-US" sz="2400" dirty="0"/>
              <a:t>Did you initiate the action? </a:t>
            </a:r>
          </a:p>
          <a:p>
            <a:r>
              <a:rPr lang="en-US" altLang="en-US" sz="2400" dirty="0"/>
              <a:t>Why is this free?</a:t>
            </a:r>
          </a:p>
          <a:p>
            <a:r>
              <a:rPr lang="en-US" altLang="en-US" sz="2400" dirty="0"/>
              <a:t>Is the source trustworthy?</a:t>
            </a:r>
          </a:p>
          <a:p>
            <a:r>
              <a:rPr lang="en-US" altLang="en-US" sz="2400" dirty="0"/>
              <a:t>When in doubt Google it</a:t>
            </a:r>
          </a:p>
        </p:txBody>
      </p:sp>
    </p:spTree>
    <p:extLst>
      <p:ext uri="{BB962C8B-B14F-4D97-AF65-F5344CB8AC3E}">
        <p14:creationId xmlns:p14="http://schemas.microsoft.com/office/powerpoint/2010/main" xmlns="" val="123405725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altLang="en-US"/>
              <a:t>Safer Alternatives	</a:t>
            </a:r>
          </a:p>
        </p:txBody>
      </p:sp>
      <p:sp>
        <p:nvSpPr>
          <p:cNvPr id="28675" name="Rectangle 3"/>
          <p:cNvSpPr>
            <a:spLocks noGrp="1" noChangeArrowheads="1"/>
          </p:cNvSpPr>
          <p:nvPr>
            <p:ph type="body" idx="1"/>
          </p:nvPr>
        </p:nvSpPr>
        <p:spPr/>
        <p:txBody>
          <a:bodyPr/>
          <a:lstStyle/>
          <a:p>
            <a:r>
              <a:rPr lang="en-US" altLang="en-US" sz="2400" dirty="0"/>
              <a:t>Download.com – All programs are adware/spyware free</a:t>
            </a:r>
          </a:p>
          <a:p>
            <a:r>
              <a:rPr lang="en-US" altLang="en-US" sz="2400" dirty="0"/>
              <a:t>Freesaver.com – Screensavers from this site are safe DO NOT click on ads</a:t>
            </a:r>
          </a:p>
          <a:p>
            <a:r>
              <a:rPr lang="en-US" altLang="en-US" sz="2400" dirty="0"/>
              <a:t>KFOR or News9 </a:t>
            </a:r>
          </a:p>
          <a:p>
            <a:r>
              <a:rPr lang="en-US" altLang="en-US" sz="2400" dirty="0"/>
              <a:t>Cleansoftware.org</a:t>
            </a:r>
          </a:p>
          <a:p>
            <a:endParaRPr lang="en-US" altLang="en-US" dirty="0"/>
          </a:p>
        </p:txBody>
      </p:sp>
    </p:spTree>
    <p:extLst>
      <p:ext uri="{BB962C8B-B14F-4D97-AF65-F5344CB8AC3E}">
        <p14:creationId xmlns:p14="http://schemas.microsoft.com/office/powerpoint/2010/main" xmlns="" val="163205464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ltLang="en-US"/>
              <a:t>The Bottom Line</a:t>
            </a:r>
          </a:p>
        </p:txBody>
      </p:sp>
      <p:sp>
        <p:nvSpPr>
          <p:cNvPr id="31747" name="Rectangle 3"/>
          <p:cNvSpPr>
            <a:spLocks noGrp="1" noChangeArrowheads="1"/>
          </p:cNvSpPr>
          <p:nvPr>
            <p:ph type="body" idx="1"/>
          </p:nvPr>
        </p:nvSpPr>
        <p:spPr/>
        <p:txBody>
          <a:bodyPr/>
          <a:lstStyle/>
          <a:p>
            <a:pPr>
              <a:lnSpc>
                <a:spcPct val="90000"/>
              </a:lnSpc>
            </a:pPr>
            <a:r>
              <a:rPr lang="en-US" altLang="en-US" sz="2400" dirty="0"/>
              <a:t>It is safe to install these programs: </a:t>
            </a:r>
          </a:p>
          <a:p>
            <a:pPr lvl="1">
              <a:lnSpc>
                <a:spcPct val="90000"/>
              </a:lnSpc>
            </a:pPr>
            <a:r>
              <a:rPr lang="en-US" altLang="en-US" sz="2400" dirty="0"/>
              <a:t>Microsoft </a:t>
            </a:r>
            <a:r>
              <a:rPr lang="en-US" altLang="en-US" sz="2400" dirty="0" err="1"/>
              <a:t>AntiSpyware</a:t>
            </a:r>
            <a:r>
              <a:rPr lang="en-US" altLang="en-US" sz="2400" dirty="0"/>
              <a:t> (Defender)	</a:t>
            </a:r>
          </a:p>
          <a:p>
            <a:pPr lvl="1">
              <a:lnSpc>
                <a:spcPct val="90000"/>
              </a:lnSpc>
            </a:pPr>
            <a:r>
              <a:rPr lang="en-US" altLang="en-US" sz="2400" dirty="0" err="1"/>
              <a:t>Spybot</a:t>
            </a:r>
            <a:r>
              <a:rPr lang="en-US" altLang="en-US" sz="2400" dirty="0"/>
              <a:t> Search &amp; Destroy	</a:t>
            </a:r>
          </a:p>
          <a:p>
            <a:pPr lvl="1">
              <a:lnSpc>
                <a:spcPct val="90000"/>
              </a:lnSpc>
            </a:pPr>
            <a:r>
              <a:rPr lang="en-US" altLang="en-US" sz="2400" dirty="0" err="1"/>
              <a:t>SpywareBlaster</a:t>
            </a:r>
            <a:r>
              <a:rPr lang="en-US" altLang="en-US" sz="2400" dirty="0"/>
              <a:t>	</a:t>
            </a:r>
          </a:p>
          <a:p>
            <a:pPr lvl="1">
              <a:lnSpc>
                <a:spcPct val="90000"/>
              </a:lnSpc>
            </a:pPr>
            <a:r>
              <a:rPr lang="en-US" altLang="en-US" sz="2400" dirty="0" err="1"/>
              <a:t>SpywareGuard</a:t>
            </a:r>
            <a:r>
              <a:rPr lang="en-US" altLang="en-US" sz="2400" dirty="0"/>
              <a:t>	</a:t>
            </a:r>
          </a:p>
          <a:p>
            <a:pPr>
              <a:lnSpc>
                <a:spcPct val="90000"/>
              </a:lnSpc>
            </a:pPr>
            <a:r>
              <a:rPr lang="en-US" altLang="en-US" sz="2400" dirty="0"/>
              <a:t>If you are running a different Spyware program contact your Technology Specialist to make sure it is not a rogue </a:t>
            </a:r>
          </a:p>
          <a:p>
            <a:pPr>
              <a:lnSpc>
                <a:spcPct val="90000"/>
              </a:lnSpc>
            </a:pPr>
            <a:endParaRPr lang="en-US" altLang="en-US" dirty="0"/>
          </a:p>
        </p:txBody>
      </p:sp>
    </p:spTree>
    <p:extLst>
      <p:ext uri="{BB962C8B-B14F-4D97-AF65-F5344CB8AC3E}">
        <p14:creationId xmlns:p14="http://schemas.microsoft.com/office/powerpoint/2010/main" xmlns="" val="181951788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ltLang="en-US"/>
              <a:t>Summary</a:t>
            </a:r>
            <a:endParaRPr lang="en-AU" altLang="en-US"/>
          </a:p>
        </p:txBody>
      </p:sp>
      <p:sp>
        <p:nvSpPr>
          <p:cNvPr id="45059" name="Rectangle 3"/>
          <p:cNvSpPr>
            <a:spLocks noGrp="1" noChangeArrowheads="1"/>
          </p:cNvSpPr>
          <p:nvPr>
            <p:ph type="body" idx="1"/>
          </p:nvPr>
        </p:nvSpPr>
        <p:spPr/>
        <p:txBody>
          <a:bodyPr/>
          <a:lstStyle/>
          <a:p>
            <a:pPr>
              <a:defRPr/>
            </a:pPr>
            <a:r>
              <a:rPr lang="en-US" sz="2400" dirty="0"/>
              <a:t>There's so much to discover and enjoy in the online world. By taking a few simple precautions, you can feel safer while you're exploring the web.</a:t>
            </a:r>
          </a:p>
        </p:txBody>
      </p:sp>
    </p:spTree>
    <p:extLst>
      <p:ext uri="{BB962C8B-B14F-4D97-AF65-F5344CB8AC3E}">
        <p14:creationId xmlns:p14="http://schemas.microsoft.com/office/powerpoint/2010/main" xmlns="" val="309098154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Next lecture topics</a:t>
            </a:r>
            <a:endParaRPr lang="en-US"/>
          </a:p>
        </p:txBody>
      </p:sp>
      <p:sp>
        <p:nvSpPr>
          <p:cNvPr id="3" name="Content Placeholder 2"/>
          <p:cNvSpPr>
            <a:spLocks noGrp="1"/>
          </p:cNvSpPr>
          <p:nvPr>
            <p:ph idx="1"/>
          </p:nvPr>
        </p:nvSpPr>
        <p:spPr>
          <a:xfrm>
            <a:off x="457200" y="1382235"/>
            <a:ext cx="8229600" cy="4530725"/>
          </a:xfrm>
        </p:spPr>
        <p:txBody>
          <a:bodyPr/>
          <a:lstStyle/>
          <a:p>
            <a:r>
              <a:rPr lang="en-US" sz="2400" dirty="0" smtClean="0"/>
              <a:t>Our discussion on more interesting topics on Internet security will continue.</a:t>
            </a:r>
          </a:p>
          <a:p>
            <a:pPr>
              <a:defRPr/>
            </a:pPr>
            <a:r>
              <a:rPr lang="en-US" sz="2400" dirty="0" smtClean="0"/>
              <a:t>We will talk about </a:t>
            </a:r>
            <a:r>
              <a:rPr lang="en-AU" sz="2400" dirty="0" smtClean="0"/>
              <a:t>Tools </a:t>
            </a:r>
            <a:r>
              <a:rPr lang="en-AU" sz="2400" dirty="0"/>
              <a:t>and techniques to protect data during the 	transmission over the </a:t>
            </a:r>
            <a:r>
              <a:rPr lang="en-AU" sz="2400" dirty="0" smtClean="0"/>
              <a:t>Internet</a:t>
            </a:r>
            <a:endParaRPr lang="en-US" sz="2400" dirty="0" smtClean="0"/>
          </a:p>
        </p:txBody>
      </p:sp>
    </p:spTree>
    <p:extLst>
      <p:ext uri="{BB962C8B-B14F-4D97-AF65-F5344CB8AC3E}">
        <p14:creationId xmlns:p14="http://schemas.microsoft.com/office/powerpoint/2010/main" xmlns="" val="100657750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ctrTitle"/>
          </p:nvPr>
        </p:nvSpPr>
        <p:spPr>
          <a:xfrm>
            <a:off x="685800" y="990600"/>
            <a:ext cx="7772400" cy="1890713"/>
          </a:xfrm>
        </p:spPr>
        <p:txBody>
          <a:bodyPr/>
          <a:lstStyle/>
          <a:p>
            <a:pPr eaLnBrk="1" hangingPunct="1"/>
            <a:r>
              <a:rPr lang="en-US" altLang="en-US" smtClean="0"/>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s-8">
  <a:themeElements>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os-8">
      <a:majorFont>
        <a:latin typeface="Arial"/>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lnDef>
  </a:objectDefaults>
  <a:extraClrSchemeLst>
    <a:extraClrScheme>
      <a:clrScheme name="os-8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os-8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os-8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os-8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os-8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OS8</Template>
  <TotalTime>14569</TotalTime>
  <Words>937</Words>
  <Application>Microsoft Office PowerPoint</Application>
  <PresentationFormat>On-screen Show (4:3)</PresentationFormat>
  <Paragraphs>181</Paragraphs>
  <Slides>42</Slides>
  <Notes>6</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os-8</vt:lpstr>
      <vt:lpstr>Slide 1</vt:lpstr>
      <vt:lpstr>Summary of the Previous Lecture</vt:lpstr>
      <vt:lpstr>Slide 3</vt:lpstr>
      <vt:lpstr>Outlines of today’s lecture</vt:lpstr>
      <vt:lpstr>Objectives</vt:lpstr>
      <vt:lpstr>What is Internet Security</vt:lpstr>
      <vt:lpstr>What is Internet Security</vt:lpstr>
      <vt:lpstr>What is Internet Security</vt:lpstr>
      <vt:lpstr>Internet Security</vt:lpstr>
      <vt:lpstr>Slide 10</vt:lpstr>
      <vt:lpstr>Different Types of Spyware</vt:lpstr>
      <vt:lpstr>Why do people make Spyware? </vt:lpstr>
      <vt:lpstr>How do I know if I’ve got Spyware?</vt:lpstr>
      <vt:lpstr>What does Spyware look like?</vt:lpstr>
      <vt:lpstr>What does Spyware look like?</vt:lpstr>
      <vt:lpstr>What does Spyware look like?</vt:lpstr>
      <vt:lpstr>What does Spyware look like?</vt:lpstr>
      <vt:lpstr>What does Spyware look like?</vt:lpstr>
      <vt:lpstr>What does Spyware look like?</vt:lpstr>
      <vt:lpstr>What does Spyware look like?</vt:lpstr>
      <vt:lpstr>What does Spyware look like?</vt:lpstr>
      <vt:lpstr>What does Spyware look like?</vt:lpstr>
      <vt:lpstr>What does Spyware look like?</vt:lpstr>
      <vt:lpstr>What does Spyware look like?</vt:lpstr>
      <vt:lpstr>How do I get rid of Spyware?</vt:lpstr>
      <vt:lpstr>How do I get rid of Spyware?</vt:lpstr>
      <vt:lpstr>Steps in Spyware Removal</vt:lpstr>
      <vt:lpstr>How do I prevent Spyware?</vt:lpstr>
      <vt:lpstr>The Least Wanted List </vt:lpstr>
      <vt:lpstr>Phishing</vt:lpstr>
      <vt:lpstr>Phishing Examples </vt:lpstr>
      <vt:lpstr>Phishing Examples</vt:lpstr>
      <vt:lpstr>Phishing Examples</vt:lpstr>
      <vt:lpstr>Phishing Examples</vt:lpstr>
      <vt:lpstr>Phishing Examples</vt:lpstr>
      <vt:lpstr>Phishing Examples</vt:lpstr>
      <vt:lpstr>How secure do you need to be?</vt:lpstr>
      <vt:lpstr>Safer Alternatives </vt:lpstr>
      <vt:lpstr>The Bottom Line</vt:lpstr>
      <vt:lpstr>Summary</vt:lpstr>
      <vt:lpstr>Next lecture topics</vt:lpstr>
      <vt:lpstr>The End</vt:lpstr>
    </vt:vector>
  </TitlesOfParts>
  <Company>Lucent Technologies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dc:title>
  <dc:creator>Lucent End User</dc:creator>
  <cp:lastModifiedBy>NTS</cp:lastModifiedBy>
  <cp:revision>651</cp:revision>
  <cp:lastPrinted>2001-06-14T13:58:17Z</cp:lastPrinted>
  <dcterms:created xsi:type="dcterms:W3CDTF">2011-01-13T23:43:38Z</dcterms:created>
  <dcterms:modified xsi:type="dcterms:W3CDTF">2015-07-01T12:53:52Z</dcterms:modified>
</cp:coreProperties>
</file>