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3" r:id="rId2"/>
    <p:sldId id="258" r:id="rId3"/>
    <p:sldId id="256" r:id="rId4"/>
    <p:sldId id="257" r:id="rId5"/>
    <p:sldId id="259" r:id="rId6"/>
    <p:sldId id="260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60B1C-9301-4E11-A0F4-EAD2842CF96A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13C39-598E-4FA8-BB14-33D2CC2F0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Till</a:t>
            </a:r>
            <a:r>
              <a:rPr lang="en-US" baseline="0" dirty="0" smtClean="0"/>
              <a:t>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97B1D-E731-4155-9FA0-1E523691A9B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30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062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 29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657599"/>
          </a:xfrm>
        </p:spPr>
        <p:txBody>
          <a:bodyPr>
            <a:normAutofit/>
          </a:bodyPr>
          <a:lstStyle/>
          <a:p>
            <a:r>
              <a:rPr lang="en-US" dirty="0" smtClean="0"/>
              <a:t>PDA = CFG</a:t>
            </a:r>
          </a:p>
          <a:p>
            <a:r>
              <a:rPr lang="en-US" dirty="0" smtClean="0"/>
              <a:t>PDA to CFG conversion Examples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777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 every  stage  we  have  the  following  equivalence: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1600" dirty="0" smtClean="0"/>
              <a:t>Working  string =  (letters  cancelled  from  TAPE)  (string  of  </a:t>
            </a:r>
            <a:r>
              <a:rPr lang="en-US" sz="1600" dirty="0" err="1" smtClean="0"/>
              <a:t>nonterminals</a:t>
            </a:r>
            <a:r>
              <a:rPr lang="en-US" sz="1600" dirty="0" smtClean="0"/>
              <a:t>  from  STACK</a:t>
            </a:r>
            <a:endParaRPr lang="en-US" dirty="0" smtClean="0"/>
          </a:p>
          <a:p>
            <a:r>
              <a:rPr lang="en-US" dirty="0" smtClean="0"/>
              <a:t>At  the  beginning  this  means: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400" dirty="0" smtClean="0"/>
              <a:t>working  string  =  S</a:t>
            </a:r>
          </a:p>
          <a:p>
            <a:pPr>
              <a:buNone/>
            </a:pPr>
            <a:r>
              <a:rPr lang="en-US" sz="2400" dirty="0" smtClean="0"/>
              <a:t>	letters  cancelled  =  none</a:t>
            </a:r>
          </a:p>
          <a:p>
            <a:pPr>
              <a:buNone/>
            </a:pPr>
            <a:r>
              <a:rPr lang="en-US" sz="2400" dirty="0" smtClean="0"/>
              <a:t>	string  of  </a:t>
            </a:r>
            <a:r>
              <a:rPr lang="en-US" sz="2400" dirty="0" err="1" smtClean="0"/>
              <a:t>nonterminals</a:t>
            </a:r>
            <a:r>
              <a:rPr lang="en-US" sz="2400" dirty="0" smtClean="0"/>
              <a:t>  in  STACK  = ∆</a:t>
            </a:r>
          </a:p>
          <a:p>
            <a:pPr>
              <a:buNone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06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 the  end  this  means:</a:t>
            </a:r>
          </a:p>
          <a:p>
            <a:pPr lvl="2">
              <a:buNone/>
            </a:pPr>
            <a:r>
              <a:rPr lang="en-US" dirty="0" smtClean="0"/>
              <a:t>working  string  =  the  whole  word</a:t>
            </a:r>
          </a:p>
          <a:p>
            <a:pPr lvl="2">
              <a:buNone/>
            </a:pPr>
            <a:r>
              <a:rPr lang="en-US" dirty="0" smtClean="0"/>
              <a:t>letters  cancelled  =  all</a:t>
            </a:r>
          </a:p>
          <a:p>
            <a:pPr lvl="2">
              <a:buNone/>
            </a:pPr>
            <a:r>
              <a:rPr lang="en-US" dirty="0" smtClean="0"/>
              <a:t>STACK= ∆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06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PDA Examples in JFLAP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simulate PDA in JFLAP</a:t>
            </a:r>
          </a:p>
          <a:p>
            <a:r>
              <a:rPr lang="en-US" dirty="0" smtClean="0"/>
              <a:t>Deterministic PDA Example</a:t>
            </a:r>
          </a:p>
          <a:p>
            <a:r>
              <a:rPr lang="en-US" dirty="0" smtClean="0"/>
              <a:t>Non Deterministic PDA Example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880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PDA Example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91000"/>
            <a:ext cx="6543673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1"/>
            <a:ext cx="8229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All Push, Pop and Tape read symbols in one diagram.</a:t>
            </a:r>
          </a:p>
          <a:p>
            <a:r>
              <a:rPr lang="en-US" dirty="0" smtClean="0"/>
              <a:t>How to run Deterministic PDA in JFLAP</a:t>
            </a:r>
          </a:p>
          <a:p>
            <a:r>
              <a:rPr lang="en-US" dirty="0" smtClean="0"/>
              <a:t>How to run Non Deterministic PDA Example in JFLAP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213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Palindrome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50" y="2476500"/>
            <a:ext cx="739322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370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Palindrome with X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492" y="2514600"/>
            <a:ext cx="7106024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39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Chomsky Normal Form in JFLAP Repeat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30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200"/>
          </a:xfrm>
        </p:spPr>
        <p:txBody>
          <a:bodyPr>
            <a:normAutofit/>
          </a:bodyPr>
          <a:lstStyle/>
          <a:p>
            <a:r>
              <a:rPr lang="en-US" dirty="0" smtClean="0"/>
              <a:t>PDA to CFG formulas</a:t>
            </a:r>
          </a:p>
          <a:p>
            <a:r>
              <a:rPr lang="en-US" dirty="0" smtClean="0"/>
              <a:t>Chomsky Normal Form in JFLAP Repeat</a:t>
            </a:r>
          </a:p>
          <a:p>
            <a:r>
              <a:rPr lang="en-US" dirty="0" smtClean="0"/>
              <a:t>PDA Example in JFLAP</a:t>
            </a:r>
          </a:p>
          <a:p>
            <a:r>
              <a:rPr lang="en-US" dirty="0" smtClean="0"/>
              <a:t>Even Palindrome Example in JFLAP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777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144</Words>
  <Application>Microsoft Office PowerPoint</Application>
  <PresentationFormat>On-screen Show (4:3)</PresentationFormat>
  <Paragraphs>45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Lecture # 30</vt:lpstr>
      <vt:lpstr>Lecture# 29 Recap</vt:lpstr>
      <vt:lpstr>Slide 3</vt:lpstr>
      <vt:lpstr>Slide 4</vt:lpstr>
      <vt:lpstr>PDA Examples in JFLAP</vt:lpstr>
      <vt:lpstr>PDA Example</vt:lpstr>
      <vt:lpstr>Even Palindrome</vt:lpstr>
      <vt:lpstr>Palindrome with X</vt:lpstr>
      <vt:lpstr>Slide 9</vt:lpstr>
      <vt:lpstr>Lecture 30 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Lecture# 29 Recap</dc:title>
  <dc:creator>stdd_lp</dc:creator>
  <cp:lastModifiedBy>Administrator</cp:lastModifiedBy>
  <cp:revision>7</cp:revision>
  <dcterms:created xsi:type="dcterms:W3CDTF">2006-08-16T00:00:00Z</dcterms:created>
  <dcterms:modified xsi:type="dcterms:W3CDTF">2013-01-24T08:17:25Z</dcterms:modified>
</cp:coreProperties>
</file>