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60" r:id="rId1"/>
  </p:sldMasterIdLst>
  <p:notesMasterIdLst>
    <p:notesMasterId r:id="rId19"/>
  </p:notesMasterIdLst>
  <p:handoutMasterIdLst>
    <p:handoutMasterId r:id="rId20"/>
  </p:handoutMasterIdLst>
  <p:sldIdLst>
    <p:sldId id="319" r:id="rId2"/>
    <p:sldId id="321" r:id="rId3"/>
    <p:sldId id="322" r:id="rId4"/>
    <p:sldId id="323" r:id="rId5"/>
    <p:sldId id="324" r:id="rId6"/>
    <p:sldId id="325" r:id="rId7"/>
    <p:sldId id="326" r:id="rId8"/>
    <p:sldId id="327" r:id="rId9"/>
    <p:sldId id="328" r:id="rId10"/>
    <p:sldId id="351" r:id="rId11"/>
    <p:sldId id="352" r:id="rId12"/>
    <p:sldId id="353" r:id="rId13"/>
    <p:sldId id="354" r:id="rId14"/>
    <p:sldId id="355" r:id="rId15"/>
    <p:sldId id="329" r:id="rId16"/>
    <p:sldId id="347" r:id="rId17"/>
    <p:sldId id="348" r:id="rId18"/>
  </p:sldIdLst>
  <p:sldSz cx="9906000" cy="6858000" type="A4"/>
  <p:notesSz cx="7099300" cy="10234613"/>
  <p:defaultTextStyle>
    <a:defPPr>
      <a:defRPr lang="en-NZ"/>
    </a:defPPr>
    <a:lvl1pPr algn="ctr" rtl="0" fontAlgn="base">
      <a:spcBef>
        <a:spcPct val="0"/>
      </a:spcBef>
      <a:spcAft>
        <a:spcPct val="0"/>
      </a:spcAft>
      <a:defRPr sz="2400" kern="1200">
        <a:solidFill>
          <a:schemeClr val="tx1"/>
        </a:solidFill>
        <a:latin typeface="Tahoma" pitchFamily="34" charset="0"/>
        <a:ea typeface="+mn-ea"/>
        <a:cs typeface="+mn-cs"/>
      </a:defRPr>
    </a:lvl1pPr>
    <a:lvl2pPr marL="457200" algn="ctr" rtl="0" fontAlgn="base">
      <a:spcBef>
        <a:spcPct val="0"/>
      </a:spcBef>
      <a:spcAft>
        <a:spcPct val="0"/>
      </a:spcAft>
      <a:defRPr sz="2400" kern="1200">
        <a:solidFill>
          <a:schemeClr val="tx1"/>
        </a:solidFill>
        <a:latin typeface="Tahoma" pitchFamily="34" charset="0"/>
        <a:ea typeface="+mn-ea"/>
        <a:cs typeface="+mn-cs"/>
      </a:defRPr>
    </a:lvl2pPr>
    <a:lvl3pPr marL="914400" algn="ctr" rtl="0" fontAlgn="base">
      <a:spcBef>
        <a:spcPct val="0"/>
      </a:spcBef>
      <a:spcAft>
        <a:spcPct val="0"/>
      </a:spcAft>
      <a:defRPr sz="2400" kern="1200">
        <a:solidFill>
          <a:schemeClr val="tx1"/>
        </a:solidFill>
        <a:latin typeface="Tahoma" pitchFamily="34" charset="0"/>
        <a:ea typeface="+mn-ea"/>
        <a:cs typeface="+mn-cs"/>
      </a:defRPr>
    </a:lvl3pPr>
    <a:lvl4pPr marL="1371600" algn="ctr" rtl="0" fontAlgn="base">
      <a:spcBef>
        <a:spcPct val="0"/>
      </a:spcBef>
      <a:spcAft>
        <a:spcPct val="0"/>
      </a:spcAft>
      <a:defRPr sz="2400" kern="1200">
        <a:solidFill>
          <a:schemeClr val="tx1"/>
        </a:solidFill>
        <a:latin typeface="Tahoma" pitchFamily="34" charset="0"/>
        <a:ea typeface="+mn-ea"/>
        <a:cs typeface="+mn-cs"/>
      </a:defRPr>
    </a:lvl4pPr>
    <a:lvl5pPr marL="1828800" algn="ctr"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C8043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2426" autoAdjust="0"/>
    <p:restoredTop sz="94685" autoAdjust="0"/>
  </p:normalViewPr>
  <p:slideViewPr>
    <p:cSldViewPr>
      <p:cViewPr>
        <p:scale>
          <a:sx n="70" d="100"/>
          <a:sy n="70" d="100"/>
        </p:scale>
        <p:origin x="-624" y="274"/>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29"/>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3076575" cy="509588"/>
          </a:xfrm>
          <a:prstGeom prst="rect">
            <a:avLst/>
          </a:prstGeom>
          <a:noFill/>
          <a:ln w="9525">
            <a:noFill/>
            <a:miter lim="800000"/>
            <a:headEnd/>
            <a:tailEnd/>
          </a:ln>
          <a:effectLst/>
        </p:spPr>
        <p:txBody>
          <a:bodyPr vert="horz" wrap="square" lIns="95621" tIns="47809" rIns="95621" bIns="47809" numCol="1" anchor="t" anchorCtr="0" compatLnSpc="1">
            <a:prstTxWarp prst="textNoShape">
              <a:avLst/>
            </a:prstTxWarp>
          </a:bodyPr>
          <a:lstStyle>
            <a:lvl1pPr algn="l" defTabSz="955675">
              <a:spcBef>
                <a:spcPct val="20000"/>
              </a:spcBef>
              <a:buFontTx/>
              <a:buChar char="•"/>
              <a:defRPr sz="1300" b="1">
                <a:latin typeface="Times New Roman" pitchFamily="18" charset="0"/>
              </a:defRPr>
            </a:lvl1pPr>
          </a:lstStyle>
          <a:p>
            <a:pPr>
              <a:defRPr/>
            </a:pPr>
            <a:endParaRPr lang="en-US"/>
          </a:p>
        </p:txBody>
      </p:sp>
      <p:sp>
        <p:nvSpPr>
          <p:cNvPr id="37891" name="Rectangle 3"/>
          <p:cNvSpPr>
            <a:spLocks noGrp="1" noChangeArrowheads="1"/>
          </p:cNvSpPr>
          <p:nvPr>
            <p:ph type="dt" sz="quarter" idx="1"/>
          </p:nvPr>
        </p:nvSpPr>
        <p:spPr bwMode="auto">
          <a:xfrm>
            <a:off x="4022725" y="0"/>
            <a:ext cx="3076575" cy="509588"/>
          </a:xfrm>
          <a:prstGeom prst="rect">
            <a:avLst/>
          </a:prstGeom>
          <a:noFill/>
          <a:ln w="9525">
            <a:noFill/>
            <a:miter lim="800000"/>
            <a:headEnd/>
            <a:tailEnd/>
          </a:ln>
          <a:effectLst/>
        </p:spPr>
        <p:txBody>
          <a:bodyPr vert="horz" wrap="square" lIns="95621" tIns="47809" rIns="95621" bIns="47809" numCol="1" anchor="t" anchorCtr="0" compatLnSpc="1">
            <a:prstTxWarp prst="textNoShape">
              <a:avLst/>
            </a:prstTxWarp>
          </a:bodyPr>
          <a:lstStyle>
            <a:lvl1pPr algn="r" defTabSz="955675">
              <a:spcBef>
                <a:spcPct val="20000"/>
              </a:spcBef>
              <a:buFontTx/>
              <a:buChar char="•"/>
              <a:defRPr sz="1300" b="1">
                <a:latin typeface="Times New Roman" pitchFamily="18" charset="0"/>
              </a:defRPr>
            </a:lvl1pPr>
          </a:lstStyle>
          <a:p>
            <a:pPr>
              <a:defRPr/>
            </a:pPr>
            <a:endParaRPr lang="en-US"/>
          </a:p>
        </p:txBody>
      </p:sp>
      <p:sp>
        <p:nvSpPr>
          <p:cNvPr id="37892" name="Rectangle 4"/>
          <p:cNvSpPr>
            <a:spLocks noGrp="1" noChangeArrowheads="1"/>
          </p:cNvSpPr>
          <p:nvPr>
            <p:ph type="ftr" sz="quarter" idx="2"/>
          </p:nvPr>
        </p:nvSpPr>
        <p:spPr bwMode="auto">
          <a:xfrm>
            <a:off x="0" y="9725025"/>
            <a:ext cx="3076575" cy="509588"/>
          </a:xfrm>
          <a:prstGeom prst="rect">
            <a:avLst/>
          </a:prstGeom>
          <a:noFill/>
          <a:ln w="9525">
            <a:noFill/>
            <a:miter lim="800000"/>
            <a:headEnd/>
            <a:tailEnd/>
          </a:ln>
          <a:effectLst/>
        </p:spPr>
        <p:txBody>
          <a:bodyPr vert="horz" wrap="square" lIns="95621" tIns="47809" rIns="95621" bIns="47809" numCol="1" anchor="b" anchorCtr="0" compatLnSpc="1">
            <a:prstTxWarp prst="textNoShape">
              <a:avLst/>
            </a:prstTxWarp>
          </a:bodyPr>
          <a:lstStyle>
            <a:lvl1pPr algn="l" defTabSz="955675">
              <a:spcBef>
                <a:spcPct val="20000"/>
              </a:spcBef>
              <a:buFontTx/>
              <a:buChar char="•"/>
              <a:defRPr sz="1300" b="1">
                <a:latin typeface="Times New Roman" pitchFamily="18" charset="0"/>
              </a:defRPr>
            </a:lvl1pPr>
          </a:lstStyle>
          <a:p>
            <a:pPr>
              <a:defRPr/>
            </a:pPr>
            <a:endParaRPr lang="en-US"/>
          </a:p>
        </p:txBody>
      </p:sp>
      <p:sp>
        <p:nvSpPr>
          <p:cNvPr id="37893" name="Rectangle 5"/>
          <p:cNvSpPr>
            <a:spLocks noGrp="1" noChangeArrowheads="1"/>
          </p:cNvSpPr>
          <p:nvPr>
            <p:ph type="sldNum" sz="quarter" idx="3"/>
          </p:nvPr>
        </p:nvSpPr>
        <p:spPr bwMode="auto">
          <a:xfrm>
            <a:off x="4022725" y="9725025"/>
            <a:ext cx="3076575" cy="509588"/>
          </a:xfrm>
          <a:prstGeom prst="rect">
            <a:avLst/>
          </a:prstGeom>
          <a:noFill/>
          <a:ln w="9525">
            <a:noFill/>
            <a:miter lim="800000"/>
            <a:headEnd/>
            <a:tailEnd/>
          </a:ln>
          <a:effectLst/>
        </p:spPr>
        <p:txBody>
          <a:bodyPr vert="horz" wrap="square" lIns="95621" tIns="47809" rIns="95621" bIns="47809" numCol="1" anchor="b" anchorCtr="0" compatLnSpc="1">
            <a:prstTxWarp prst="textNoShape">
              <a:avLst/>
            </a:prstTxWarp>
          </a:bodyPr>
          <a:lstStyle>
            <a:lvl1pPr algn="r" defTabSz="955675">
              <a:spcBef>
                <a:spcPct val="20000"/>
              </a:spcBef>
              <a:buFontTx/>
              <a:buChar char="•"/>
              <a:defRPr sz="1300" b="1">
                <a:latin typeface="Times New Roman" pitchFamily="18" charset="0"/>
              </a:defRPr>
            </a:lvl1pPr>
          </a:lstStyle>
          <a:p>
            <a:pPr>
              <a:defRPr/>
            </a:pPr>
            <a:fld id="{E997CF94-FBB4-4FCB-B3FE-D0F8A5631DA4}" type="slidenum">
              <a:rPr lang="en-NZ"/>
              <a:pPr>
                <a:defRPr/>
              </a:pPr>
              <a:t>‹#›</a:t>
            </a:fld>
            <a:endParaRPr lang="en-NZ"/>
          </a:p>
        </p:txBody>
      </p:sp>
    </p:spTree>
    <p:extLst>
      <p:ext uri="{BB962C8B-B14F-4D97-AF65-F5344CB8AC3E}">
        <p14:creationId xmlns="" xmlns:p14="http://schemas.microsoft.com/office/powerpoint/2010/main" val="13591047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76575" cy="509588"/>
          </a:xfrm>
          <a:prstGeom prst="rect">
            <a:avLst/>
          </a:prstGeom>
          <a:noFill/>
          <a:ln w="9525">
            <a:noFill/>
            <a:miter lim="800000"/>
            <a:headEnd/>
            <a:tailEnd/>
          </a:ln>
          <a:effectLst/>
        </p:spPr>
        <p:txBody>
          <a:bodyPr vert="horz" wrap="square" lIns="95621" tIns="47809" rIns="95621" bIns="47809" numCol="1" anchor="t" anchorCtr="0" compatLnSpc="1">
            <a:prstTxWarp prst="textNoShape">
              <a:avLst/>
            </a:prstTxWarp>
          </a:bodyPr>
          <a:lstStyle>
            <a:lvl1pPr algn="l" defTabSz="955675">
              <a:defRPr sz="1300">
                <a:latin typeface="Times New Roman" pitchFamily="18" charset="0"/>
              </a:defRPr>
            </a:lvl1pPr>
          </a:lstStyle>
          <a:p>
            <a:pPr>
              <a:defRPr/>
            </a:pPr>
            <a:endParaRPr lang="en-US"/>
          </a:p>
        </p:txBody>
      </p:sp>
      <p:sp>
        <p:nvSpPr>
          <p:cNvPr id="4099" name="Rectangle 3"/>
          <p:cNvSpPr>
            <a:spLocks noGrp="1" noChangeArrowheads="1"/>
          </p:cNvSpPr>
          <p:nvPr>
            <p:ph type="dt" idx="1"/>
          </p:nvPr>
        </p:nvSpPr>
        <p:spPr bwMode="auto">
          <a:xfrm>
            <a:off x="4022725" y="0"/>
            <a:ext cx="3076575" cy="509588"/>
          </a:xfrm>
          <a:prstGeom prst="rect">
            <a:avLst/>
          </a:prstGeom>
          <a:noFill/>
          <a:ln w="9525">
            <a:noFill/>
            <a:miter lim="800000"/>
            <a:headEnd/>
            <a:tailEnd/>
          </a:ln>
          <a:effectLst/>
        </p:spPr>
        <p:txBody>
          <a:bodyPr vert="horz" wrap="square" lIns="95621" tIns="47809" rIns="95621" bIns="47809" numCol="1" anchor="t" anchorCtr="0" compatLnSpc="1">
            <a:prstTxWarp prst="textNoShape">
              <a:avLst/>
            </a:prstTxWarp>
          </a:bodyPr>
          <a:lstStyle>
            <a:lvl1pPr algn="r" defTabSz="955675">
              <a:defRPr sz="1300">
                <a:latin typeface="Times New Roman" pitchFamily="18" charset="0"/>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776288" y="768350"/>
            <a:ext cx="5546725" cy="3840163"/>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946150" y="4862513"/>
            <a:ext cx="5207000" cy="4603750"/>
          </a:xfrm>
          <a:prstGeom prst="rect">
            <a:avLst/>
          </a:prstGeom>
          <a:noFill/>
          <a:ln w="9525">
            <a:noFill/>
            <a:miter lim="800000"/>
            <a:headEnd/>
            <a:tailEnd/>
          </a:ln>
          <a:effectLst/>
        </p:spPr>
        <p:txBody>
          <a:bodyPr vert="horz" wrap="square" lIns="95621" tIns="47809" rIns="95621" bIns="47809" numCol="1" anchor="t" anchorCtr="0" compatLnSpc="1">
            <a:prstTxWarp prst="textNoShape">
              <a:avLst/>
            </a:prstTxWarp>
          </a:bodyPr>
          <a:lstStyle/>
          <a:p>
            <a:pPr lvl="0"/>
            <a:r>
              <a:rPr lang="en-NZ" noProof="0" smtClean="0"/>
              <a:t>Click to edit Master text styles</a:t>
            </a:r>
          </a:p>
          <a:p>
            <a:pPr lvl="1"/>
            <a:r>
              <a:rPr lang="en-NZ" noProof="0" smtClean="0"/>
              <a:t>Second level</a:t>
            </a:r>
          </a:p>
          <a:p>
            <a:pPr lvl="2"/>
            <a:r>
              <a:rPr lang="en-NZ" noProof="0" smtClean="0"/>
              <a:t>Third level</a:t>
            </a:r>
          </a:p>
          <a:p>
            <a:pPr lvl="3"/>
            <a:r>
              <a:rPr lang="en-NZ" noProof="0" smtClean="0"/>
              <a:t>Fourth level</a:t>
            </a:r>
          </a:p>
          <a:p>
            <a:pPr lvl="4"/>
            <a:r>
              <a:rPr lang="en-NZ" noProof="0" smtClean="0"/>
              <a:t>Fifth level</a:t>
            </a:r>
          </a:p>
        </p:txBody>
      </p:sp>
      <p:sp>
        <p:nvSpPr>
          <p:cNvPr id="4102" name="Rectangle 6"/>
          <p:cNvSpPr>
            <a:spLocks noGrp="1" noChangeArrowheads="1"/>
          </p:cNvSpPr>
          <p:nvPr>
            <p:ph type="ftr" sz="quarter" idx="4"/>
          </p:nvPr>
        </p:nvSpPr>
        <p:spPr bwMode="auto">
          <a:xfrm>
            <a:off x="0" y="9725025"/>
            <a:ext cx="3076575" cy="509588"/>
          </a:xfrm>
          <a:prstGeom prst="rect">
            <a:avLst/>
          </a:prstGeom>
          <a:noFill/>
          <a:ln w="9525">
            <a:noFill/>
            <a:miter lim="800000"/>
            <a:headEnd/>
            <a:tailEnd/>
          </a:ln>
          <a:effectLst/>
        </p:spPr>
        <p:txBody>
          <a:bodyPr vert="horz" wrap="square" lIns="95621" tIns="47809" rIns="95621" bIns="47809" numCol="1" anchor="b" anchorCtr="0" compatLnSpc="1">
            <a:prstTxWarp prst="textNoShape">
              <a:avLst/>
            </a:prstTxWarp>
          </a:bodyPr>
          <a:lstStyle>
            <a:lvl1pPr algn="l" defTabSz="955675">
              <a:defRPr sz="1300">
                <a:latin typeface="Times New Roman" pitchFamily="18" charset="0"/>
              </a:defRPr>
            </a:lvl1pPr>
          </a:lstStyle>
          <a:p>
            <a:pPr>
              <a:defRPr/>
            </a:pPr>
            <a:endParaRPr lang="en-US"/>
          </a:p>
        </p:txBody>
      </p:sp>
      <p:sp>
        <p:nvSpPr>
          <p:cNvPr id="4103" name="Rectangle 7"/>
          <p:cNvSpPr>
            <a:spLocks noGrp="1" noChangeArrowheads="1"/>
          </p:cNvSpPr>
          <p:nvPr>
            <p:ph type="sldNum" sz="quarter" idx="5"/>
          </p:nvPr>
        </p:nvSpPr>
        <p:spPr bwMode="auto">
          <a:xfrm>
            <a:off x="4022725" y="9725025"/>
            <a:ext cx="3076575" cy="509588"/>
          </a:xfrm>
          <a:prstGeom prst="rect">
            <a:avLst/>
          </a:prstGeom>
          <a:noFill/>
          <a:ln w="9525">
            <a:noFill/>
            <a:miter lim="800000"/>
            <a:headEnd/>
            <a:tailEnd/>
          </a:ln>
          <a:effectLst/>
        </p:spPr>
        <p:txBody>
          <a:bodyPr vert="horz" wrap="square" lIns="95621" tIns="47809" rIns="95621" bIns="47809" numCol="1" anchor="b" anchorCtr="0" compatLnSpc="1">
            <a:prstTxWarp prst="textNoShape">
              <a:avLst/>
            </a:prstTxWarp>
          </a:bodyPr>
          <a:lstStyle>
            <a:lvl1pPr algn="r" defTabSz="955675">
              <a:defRPr sz="1300">
                <a:latin typeface="Times New Roman" pitchFamily="18" charset="0"/>
              </a:defRPr>
            </a:lvl1pPr>
          </a:lstStyle>
          <a:p>
            <a:pPr>
              <a:defRPr/>
            </a:pPr>
            <a:fld id="{39FE3D10-B3BC-44EA-833D-6E599EC73630}" type="slidenum">
              <a:rPr lang="en-NZ"/>
              <a:pPr>
                <a:defRPr/>
              </a:pPr>
              <a:t>‹#›</a:t>
            </a:fld>
            <a:endParaRPr lang="en-NZ"/>
          </a:p>
        </p:txBody>
      </p:sp>
    </p:spTree>
    <p:extLst>
      <p:ext uri="{BB962C8B-B14F-4D97-AF65-F5344CB8AC3E}">
        <p14:creationId xmlns="" xmlns:p14="http://schemas.microsoft.com/office/powerpoint/2010/main" val="34711073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320800" y="3886200"/>
            <a:ext cx="74295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320800" y="5124450"/>
            <a:ext cx="74295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934200" y="6355080"/>
            <a:ext cx="2476500" cy="365760"/>
          </a:xfrm>
        </p:spPr>
        <p:txBody>
          <a:bodyPr/>
          <a:lstStyle>
            <a:lvl1pPr>
              <a:defRPr sz="1400"/>
            </a:lvl1pPr>
          </a:lstStyle>
          <a:p>
            <a:pPr>
              <a:defRPr/>
            </a:pPr>
            <a:r>
              <a:rPr lang="en-US" smtClean="0"/>
              <a:t>D3</a:t>
            </a:r>
            <a:endParaRPr lang="en-NZ"/>
          </a:p>
        </p:txBody>
      </p:sp>
      <p:sp>
        <p:nvSpPr>
          <p:cNvPr id="17" name="Footer Placeholder 16"/>
          <p:cNvSpPr>
            <a:spLocks noGrp="1"/>
          </p:cNvSpPr>
          <p:nvPr>
            <p:ph type="ftr" sz="quarter" idx="11"/>
          </p:nvPr>
        </p:nvSpPr>
        <p:spPr>
          <a:xfrm>
            <a:off x="3140202" y="6355080"/>
            <a:ext cx="3764280" cy="365760"/>
          </a:xfrm>
        </p:spPr>
        <p:txBody>
          <a:bodyPr/>
          <a:lstStyle/>
          <a:p>
            <a:pPr>
              <a:defRPr/>
            </a:pPr>
            <a:r>
              <a:rPr lang="en-NZ" smtClean="0"/>
              <a:t>Testing 2</a:t>
            </a:r>
            <a:endParaRPr lang="en-NZ"/>
          </a:p>
        </p:txBody>
      </p:sp>
      <p:sp>
        <p:nvSpPr>
          <p:cNvPr id="29" name="Slide Number Placeholder 28"/>
          <p:cNvSpPr>
            <a:spLocks noGrp="1"/>
          </p:cNvSpPr>
          <p:nvPr>
            <p:ph type="sldNum" sz="quarter" idx="12"/>
          </p:nvPr>
        </p:nvSpPr>
        <p:spPr>
          <a:xfrm>
            <a:off x="1317498" y="6355080"/>
            <a:ext cx="1320800" cy="365760"/>
          </a:xfrm>
        </p:spPr>
        <p:txBody>
          <a:bodyPr/>
          <a:lstStyle/>
          <a:p>
            <a:pPr>
              <a:defRPr/>
            </a:pPr>
            <a:fld id="{2077F3A0-45B1-4CE6-9E43-01CACF799402}" type="slidenum">
              <a:rPr lang="en-NZ" smtClean="0"/>
              <a:pPr>
                <a:defRPr/>
              </a:pPr>
              <a:t>‹#›</a:t>
            </a:fld>
            <a:endParaRPr lang="en-NZ"/>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r>
              <a:rPr lang="en-US" smtClean="0"/>
              <a:t>D3</a:t>
            </a:r>
            <a:endParaRPr lang="en-NZ"/>
          </a:p>
        </p:txBody>
      </p:sp>
      <p:sp>
        <p:nvSpPr>
          <p:cNvPr id="5" name="Footer Placeholder 4"/>
          <p:cNvSpPr>
            <a:spLocks noGrp="1"/>
          </p:cNvSpPr>
          <p:nvPr>
            <p:ph type="ftr" sz="quarter" idx="11"/>
          </p:nvPr>
        </p:nvSpPr>
        <p:spPr/>
        <p:txBody>
          <a:bodyPr/>
          <a:lstStyle/>
          <a:p>
            <a:pPr>
              <a:defRPr/>
            </a:pPr>
            <a:r>
              <a:rPr lang="en-NZ" smtClean="0"/>
              <a:t>Testing 2</a:t>
            </a:r>
            <a:endParaRPr lang="en-NZ"/>
          </a:p>
        </p:txBody>
      </p:sp>
      <p:sp>
        <p:nvSpPr>
          <p:cNvPr id="6" name="Slide Number Placeholder 5"/>
          <p:cNvSpPr>
            <a:spLocks noGrp="1"/>
          </p:cNvSpPr>
          <p:nvPr>
            <p:ph type="sldNum" sz="quarter" idx="12"/>
          </p:nvPr>
        </p:nvSpPr>
        <p:spPr/>
        <p:txBody>
          <a:bodyPr/>
          <a:lstStyle/>
          <a:p>
            <a:pPr>
              <a:defRPr/>
            </a:pPr>
            <a:fld id="{8663669D-2BA9-4702-B0D8-BA76FEAF13EF}" type="slidenum">
              <a:rPr lang="en-NZ" smtClean="0"/>
              <a:pPr>
                <a:defRPr/>
              </a:pPr>
              <a:t>‹#›</a:t>
            </a:fld>
            <a:endParaRPr lang="en-NZ"/>
          </a:p>
        </p:txBody>
      </p:sp>
      <p:sp>
        <p:nvSpPr>
          <p:cNvPr id="8" name="Content Placeholder 7"/>
          <p:cNvSpPr>
            <a:spLocks noGrp="1"/>
          </p:cNvSpPr>
          <p:nvPr>
            <p:ph sz="quarter" idx="1"/>
          </p:nvPr>
        </p:nvSpPr>
        <p:spPr>
          <a:xfrm>
            <a:off x="495300" y="1219200"/>
            <a:ext cx="89154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320800" y="2971800"/>
            <a:ext cx="74295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403350" y="4267200"/>
            <a:ext cx="734695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934200" y="6355080"/>
            <a:ext cx="2476500" cy="365760"/>
          </a:xfrm>
        </p:spPr>
        <p:txBody>
          <a:bodyPr/>
          <a:lstStyle/>
          <a:p>
            <a:pPr>
              <a:defRPr/>
            </a:pPr>
            <a:r>
              <a:rPr lang="en-US" smtClean="0"/>
              <a:t>D3</a:t>
            </a:r>
            <a:endParaRPr lang="en-NZ"/>
          </a:p>
        </p:txBody>
      </p:sp>
      <p:sp>
        <p:nvSpPr>
          <p:cNvPr id="5" name="Footer Placeholder 4"/>
          <p:cNvSpPr>
            <a:spLocks noGrp="1"/>
          </p:cNvSpPr>
          <p:nvPr>
            <p:ph type="ftr" sz="quarter" idx="11"/>
          </p:nvPr>
        </p:nvSpPr>
        <p:spPr>
          <a:xfrm>
            <a:off x="3140202" y="6355080"/>
            <a:ext cx="3764280" cy="365760"/>
          </a:xfrm>
        </p:spPr>
        <p:txBody>
          <a:bodyPr/>
          <a:lstStyle/>
          <a:p>
            <a:pPr>
              <a:defRPr/>
            </a:pPr>
            <a:r>
              <a:rPr lang="en-NZ" smtClean="0"/>
              <a:t>Testing 2</a:t>
            </a:r>
            <a:endParaRPr lang="en-NZ"/>
          </a:p>
        </p:txBody>
      </p:sp>
      <p:sp>
        <p:nvSpPr>
          <p:cNvPr id="6" name="Slide Number Placeholder 5"/>
          <p:cNvSpPr>
            <a:spLocks noGrp="1"/>
          </p:cNvSpPr>
          <p:nvPr>
            <p:ph type="sldNum" sz="quarter" idx="12"/>
          </p:nvPr>
        </p:nvSpPr>
        <p:spPr>
          <a:xfrm>
            <a:off x="1159002" y="6355080"/>
            <a:ext cx="1647698" cy="365760"/>
          </a:xfrm>
        </p:spPr>
        <p:txBody>
          <a:bodyPr/>
          <a:lstStyle/>
          <a:p>
            <a:pPr>
              <a:defRPr/>
            </a:pPr>
            <a:fld id="{5B45A070-D851-43EE-811E-49B3EAE06C78}" type="slidenum">
              <a:rPr lang="en-NZ" smtClean="0"/>
              <a:pPr>
                <a:defRPr/>
              </a:pPr>
              <a:t>‹#›</a:t>
            </a:fld>
            <a:endParaRPr lang="en-NZ"/>
          </a:p>
        </p:txBody>
      </p:sp>
      <p:sp>
        <p:nvSpPr>
          <p:cNvPr id="7" name="Rectangle 6"/>
          <p:cNvSpPr/>
          <p:nvPr/>
        </p:nvSpPr>
        <p:spPr>
          <a:xfrm>
            <a:off x="990600" y="2819400"/>
            <a:ext cx="79248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90600" y="2819400"/>
            <a:ext cx="24765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9154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r>
              <a:rPr lang="en-US" smtClean="0"/>
              <a:t>D3</a:t>
            </a:r>
            <a:endParaRPr lang="en-NZ"/>
          </a:p>
        </p:txBody>
      </p:sp>
      <p:sp>
        <p:nvSpPr>
          <p:cNvPr id="6" name="Footer Placeholder 5"/>
          <p:cNvSpPr>
            <a:spLocks noGrp="1"/>
          </p:cNvSpPr>
          <p:nvPr>
            <p:ph type="ftr" sz="quarter" idx="11"/>
          </p:nvPr>
        </p:nvSpPr>
        <p:spPr/>
        <p:txBody>
          <a:bodyPr/>
          <a:lstStyle/>
          <a:p>
            <a:pPr>
              <a:defRPr/>
            </a:pPr>
            <a:r>
              <a:rPr lang="en-NZ" smtClean="0"/>
              <a:t>Testing 2</a:t>
            </a:r>
            <a:endParaRPr lang="en-NZ"/>
          </a:p>
        </p:txBody>
      </p:sp>
      <p:sp>
        <p:nvSpPr>
          <p:cNvPr id="7" name="Slide Number Placeholder 6"/>
          <p:cNvSpPr>
            <a:spLocks noGrp="1"/>
          </p:cNvSpPr>
          <p:nvPr>
            <p:ph type="sldNum" sz="quarter" idx="12"/>
          </p:nvPr>
        </p:nvSpPr>
        <p:spPr/>
        <p:txBody>
          <a:bodyPr/>
          <a:lstStyle/>
          <a:p>
            <a:pPr>
              <a:defRPr/>
            </a:pPr>
            <a:fld id="{74A3A9E7-24EE-4341-93F5-FA1DEB4FFFBB}" type="slidenum">
              <a:rPr lang="en-NZ" smtClean="0"/>
              <a:pPr>
                <a:defRPr/>
              </a:pPr>
              <a:t>‹#›</a:t>
            </a:fld>
            <a:endParaRPr lang="en-NZ"/>
          </a:p>
        </p:txBody>
      </p:sp>
      <p:sp>
        <p:nvSpPr>
          <p:cNvPr id="9" name="Content Placeholder 8"/>
          <p:cNvSpPr>
            <a:spLocks noGrp="1"/>
          </p:cNvSpPr>
          <p:nvPr>
            <p:ph sz="quarter" idx="1"/>
          </p:nvPr>
        </p:nvSpPr>
        <p:spPr>
          <a:xfrm>
            <a:off x="495300" y="1219200"/>
            <a:ext cx="4378452"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018215" y="1216152"/>
            <a:ext cx="4378452"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9154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95300" y="1285875"/>
            <a:ext cx="4376870"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035550" y="1295400"/>
            <a:ext cx="4378590"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r>
              <a:rPr lang="en-US" smtClean="0"/>
              <a:t>D3</a:t>
            </a:r>
            <a:endParaRPr lang="en-NZ"/>
          </a:p>
        </p:txBody>
      </p:sp>
      <p:sp>
        <p:nvSpPr>
          <p:cNvPr id="8" name="Footer Placeholder 7"/>
          <p:cNvSpPr>
            <a:spLocks noGrp="1"/>
          </p:cNvSpPr>
          <p:nvPr>
            <p:ph type="ftr" sz="quarter" idx="11"/>
          </p:nvPr>
        </p:nvSpPr>
        <p:spPr/>
        <p:txBody>
          <a:bodyPr/>
          <a:lstStyle/>
          <a:p>
            <a:pPr>
              <a:defRPr/>
            </a:pPr>
            <a:r>
              <a:rPr lang="en-NZ" smtClean="0"/>
              <a:t>Testing 2</a:t>
            </a:r>
            <a:endParaRPr lang="en-NZ"/>
          </a:p>
        </p:txBody>
      </p:sp>
      <p:sp>
        <p:nvSpPr>
          <p:cNvPr id="9" name="Slide Number Placeholder 8"/>
          <p:cNvSpPr>
            <a:spLocks noGrp="1"/>
          </p:cNvSpPr>
          <p:nvPr>
            <p:ph type="sldNum" sz="quarter" idx="12"/>
          </p:nvPr>
        </p:nvSpPr>
        <p:spPr/>
        <p:txBody>
          <a:bodyPr/>
          <a:lstStyle/>
          <a:p>
            <a:pPr>
              <a:defRPr/>
            </a:pPr>
            <a:fld id="{A1853D25-781E-4CE8-9818-5DC48560A19F}" type="slidenum">
              <a:rPr lang="en-NZ" smtClean="0"/>
              <a:pPr>
                <a:defRPr/>
              </a:pPr>
              <a:t>‹#›</a:t>
            </a:fld>
            <a:endParaRPr lang="en-NZ"/>
          </a:p>
        </p:txBody>
      </p:sp>
      <p:sp>
        <p:nvSpPr>
          <p:cNvPr id="11" name="Content Placeholder 10"/>
          <p:cNvSpPr>
            <a:spLocks noGrp="1"/>
          </p:cNvSpPr>
          <p:nvPr>
            <p:ph sz="quarter" idx="2"/>
          </p:nvPr>
        </p:nvSpPr>
        <p:spPr>
          <a:xfrm>
            <a:off x="495300" y="2133600"/>
            <a:ext cx="437515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5035550" y="2133600"/>
            <a:ext cx="437515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9154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r>
              <a:rPr lang="en-US" smtClean="0"/>
              <a:t>D3</a:t>
            </a:r>
            <a:endParaRPr lang="en-NZ"/>
          </a:p>
        </p:txBody>
      </p:sp>
      <p:sp>
        <p:nvSpPr>
          <p:cNvPr id="4" name="Footer Placeholder 3"/>
          <p:cNvSpPr>
            <a:spLocks noGrp="1"/>
          </p:cNvSpPr>
          <p:nvPr>
            <p:ph type="ftr" sz="quarter" idx="11"/>
          </p:nvPr>
        </p:nvSpPr>
        <p:spPr/>
        <p:txBody>
          <a:bodyPr/>
          <a:lstStyle/>
          <a:p>
            <a:pPr>
              <a:defRPr/>
            </a:pPr>
            <a:r>
              <a:rPr lang="en-NZ" smtClean="0"/>
              <a:t>Testing 2</a:t>
            </a:r>
            <a:endParaRPr lang="en-NZ"/>
          </a:p>
        </p:txBody>
      </p:sp>
      <p:sp>
        <p:nvSpPr>
          <p:cNvPr id="5" name="Slide Number Placeholder 4"/>
          <p:cNvSpPr>
            <a:spLocks noGrp="1"/>
          </p:cNvSpPr>
          <p:nvPr>
            <p:ph type="sldNum" sz="quarter" idx="12"/>
          </p:nvPr>
        </p:nvSpPr>
        <p:spPr/>
        <p:txBody>
          <a:bodyPr/>
          <a:lstStyle/>
          <a:p>
            <a:pPr>
              <a:defRPr/>
            </a:pPr>
            <a:fld id="{6F89AE63-5CA7-42CE-9C58-4384E18B3489}" type="slidenum">
              <a:rPr lang="en-NZ" smtClean="0"/>
              <a:pPr>
                <a:defRPr/>
              </a:pPr>
              <a:t>‹#›</a:t>
            </a:fld>
            <a:endParaRPr lang="en-NZ"/>
          </a:p>
        </p:txBody>
      </p:sp>
      <p:sp>
        <p:nvSpPr>
          <p:cNvPr id="6" name="Isosceles Triangle 5"/>
          <p:cNvSpPr>
            <a:spLocks noChangeAspect="1"/>
          </p:cNvSpPr>
          <p:nvPr/>
        </p:nvSpPr>
        <p:spPr>
          <a:xfrm rot="5400000">
            <a:off x="461978" y="6462462"/>
            <a:ext cx="190849" cy="13034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smtClean="0"/>
              <a:t>D3</a:t>
            </a:r>
            <a:endParaRPr lang="en-NZ"/>
          </a:p>
        </p:txBody>
      </p:sp>
      <p:sp>
        <p:nvSpPr>
          <p:cNvPr id="3" name="Footer Placeholder 2"/>
          <p:cNvSpPr>
            <a:spLocks noGrp="1"/>
          </p:cNvSpPr>
          <p:nvPr>
            <p:ph type="ftr" sz="quarter" idx="11"/>
          </p:nvPr>
        </p:nvSpPr>
        <p:spPr/>
        <p:txBody>
          <a:bodyPr/>
          <a:lstStyle/>
          <a:p>
            <a:pPr>
              <a:defRPr/>
            </a:pPr>
            <a:r>
              <a:rPr lang="en-NZ" smtClean="0"/>
              <a:t>Testing 2</a:t>
            </a:r>
            <a:endParaRPr lang="en-NZ"/>
          </a:p>
        </p:txBody>
      </p:sp>
      <p:sp>
        <p:nvSpPr>
          <p:cNvPr id="4" name="Slide Number Placeholder 3"/>
          <p:cNvSpPr>
            <a:spLocks noGrp="1"/>
          </p:cNvSpPr>
          <p:nvPr>
            <p:ph type="sldNum" sz="quarter" idx="12"/>
          </p:nvPr>
        </p:nvSpPr>
        <p:spPr/>
        <p:txBody>
          <a:bodyPr/>
          <a:lstStyle/>
          <a:p>
            <a:pPr>
              <a:defRPr/>
            </a:pPr>
            <a:fld id="{D87C371F-8548-4AB0-A9F7-DC49299EE5D0}" type="slidenum">
              <a:rPr lang="en-NZ" smtClean="0"/>
              <a:pPr>
                <a:defRPr/>
              </a:pPr>
              <a:t>‹#›</a:t>
            </a:fld>
            <a:endParaRPr lang="en-NZ"/>
          </a:p>
        </p:txBody>
      </p:sp>
      <p:sp>
        <p:nvSpPr>
          <p:cNvPr id="5" name="Straight Connector 4"/>
          <p:cNvSpPr>
            <a:spLocks noChangeShapeType="1"/>
          </p:cNvSpPr>
          <p:nvPr/>
        </p:nvSpPr>
        <p:spPr bwMode="auto">
          <a:xfrm>
            <a:off x="495300" y="6353175"/>
            <a:ext cx="89154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61978" y="6462462"/>
            <a:ext cx="190849" cy="13034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1650" y="304800"/>
            <a:ext cx="272415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1650" y="1219201"/>
            <a:ext cx="272415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r>
              <a:rPr lang="en-US" smtClean="0"/>
              <a:t>D3</a:t>
            </a:r>
            <a:endParaRPr lang="en-NZ"/>
          </a:p>
        </p:txBody>
      </p:sp>
      <p:sp>
        <p:nvSpPr>
          <p:cNvPr id="6" name="Footer Placeholder 5"/>
          <p:cNvSpPr>
            <a:spLocks noGrp="1"/>
          </p:cNvSpPr>
          <p:nvPr>
            <p:ph type="ftr" sz="quarter" idx="11"/>
          </p:nvPr>
        </p:nvSpPr>
        <p:spPr/>
        <p:txBody>
          <a:bodyPr/>
          <a:lstStyle/>
          <a:p>
            <a:pPr>
              <a:defRPr/>
            </a:pPr>
            <a:r>
              <a:rPr lang="en-NZ" smtClean="0"/>
              <a:t>Testing 2</a:t>
            </a:r>
            <a:endParaRPr lang="en-NZ"/>
          </a:p>
        </p:txBody>
      </p:sp>
      <p:sp>
        <p:nvSpPr>
          <p:cNvPr id="7" name="Slide Number Placeholder 6"/>
          <p:cNvSpPr>
            <a:spLocks noGrp="1"/>
          </p:cNvSpPr>
          <p:nvPr>
            <p:ph type="sldNum" sz="quarter" idx="12"/>
          </p:nvPr>
        </p:nvSpPr>
        <p:spPr/>
        <p:txBody>
          <a:bodyPr/>
          <a:lstStyle/>
          <a:p>
            <a:pPr>
              <a:defRPr/>
            </a:pPr>
            <a:fld id="{37980DFE-0548-400E-A8FA-F01D8695FF25}" type="slidenum">
              <a:rPr lang="en-NZ" smtClean="0"/>
              <a:pPr>
                <a:defRPr/>
              </a:pPr>
              <a:t>‹#›</a:t>
            </a:fld>
            <a:endParaRPr lang="en-NZ"/>
          </a:p>
        </p:txBody>
      </p:sp>
      <p:sp>
        <p:nvSpPr>
          <p:cNvPr id="8" name="Straight Connector 7"/>
          <p:cNvSpPr>
            <a:spLocks noChangeShapeType="1"/>
          </p:cNvSpPr>
          <p:nvPr/>
        </p:nvSpPr>
        <p:spPr bwMode="auto">
          <a:xfrm>
            <a:off x="495300" y="6353175"/>
            <a:ext cx="89154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675492"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61978" y="6462462"/>
            <a:ext cx="190849" cy="13034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30200" y="304800"/>
            <a:ext cx="619125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500856"/>
            <a:ext cx="89154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95300" y="1905000"/>
            <a:ext cx="89154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95300" y="1219200"/>
            <a:ext cx="89154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r>
              <a:rPr lang="en-US" smtClean="0"/>
              <a:t>D3</a:t>
            </a:r>
            <a:endParaRPr lang="en-NZ"/>
          </a:p>
        </p:txBody>
      </p:sp>
      <p:sp>
        <p:nvSpPr>
          <p:cNvPr id="6" name="Footer Placeholder 5"/>
          <p:cNvSpPr>
            <a:spLocks noGrp="1"/>
          </p:cNvSpPr>
          <p:nvPr>
            <p:ph type="ftr" sz="quarter" idx="11"/>
          </p:nvPr>
        </p:nvSpPr>
        <p:spPr/>
        <p:txBody>
          <a:bodyPr/>
          <a:lstStyle/>
          <a:p>
            <a:pPr>
              <a:defRPr/>
            </a:pPr>
            <a:r>
              <a:rPr lang="en-NZ" smtClean="0"/>
              <a:t>Testing 2</a:t>
            </a:r>
            <a:endParaRPr lang="en-NZ"/>
          </a:p>
        </p:txBody>
      </p:sp>
      <p:sp>
        <p:nvSpPr>
          <p:cNvPr id="7" name="Slide Number Placeholder 6"/>
          <p:cNvSpPr>
            <a:spLocks noGrp="1"/>
          </p:cNvSpPr>
          <p:nvPr>
            <p:ph type="sldNum" sz="quarter" idx="12"/>
          </p:nvPr>
        </p:nvSpPr>
        <p:spPr/>
        <p:txBody>
          <a:bodyPr/>
          <a:lstStyle/>
          <a:p>
            <a:pPr>
              <a:defRPr/>
            </a:pPr>
            <a:fld id="{91FC7C70-7420-4656-AE43-871CADEE97CD}" type="slidenum">
              <a:rPr lang="en-NZ" smtClean="0"/>
              <a:pPr>
                <a:defRPr/>
              </a:pPr>
              <a:t>‹#›</a:t>
            </a:fld>
            <a:endParaRPr lang="en-NZ"/>
          </a:p>
        </p:txBody>
      </p:sp>
      <p:sp>
        <p:nvSpPr>
          <p:cNvPr id="8" name="Straight Connector 7"/>
          <p:cNvSpPr>
            <a:spLocks noChangeShapeType="1"/>
          </p:cNvSpPr>
          <p:nvPr/>
        </p:nvSpPr>
        <p:spPr bwMode="auto">
          <a:xfrm>
            <a:off x="495300" y="6353175"/>
            <a:ext cx="89154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61978" y="6462462"/>
            <a:ext cx="190849" cy="13034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95300" y="500856"/>
            <a:ext cx="19812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r>
              <a:rPr lang="en-US" smtClean="0"/>
              <a:t>D3</a:t>
            </a:r>
            <a:endParaRPr lang="en-NZ"/>
          </a:p>
        </p:txBody>
      </p:sp>
      <p:sp>
        <p:nvSpPr>
          <p:cNvPr id="5" name="Footer Placeholder 4"/>
          <p:cNvSpPr>
            <a:spLocks noGrp="1"/>
          </p:cNvSpPr>
          <p:nvPr>
            <p:ph type="ftr" sz="quarter" idx="11"/>
          </p:nvPr>
        </p:nvSpPr>
        <p:spPr/>
        <p:txBody>
          <a:bodyPr/>
          <a:lstStyle/>
          <a:p>
            <a:pPr>
              <a:defRPr/>
            </a:pPr>
            <a:r>
              <a:rPr lang="en-NZ" smtClean="0"/>
              <a:t>Testing 2</a:t>
            </a:r>
            <a:endParaRPr lang="en-NZ"/>
          </a:p>
        </p:txBody>
      </p:sp>
      <p:sp>
        <p:nvSpPr>
          <p:cNvPr id="6" name="Slide Number Placeholder 5"/>
          <p:cNvSpPr>
            <a:spLocks noGrp="1"/>
          </p:cNvSpPr>
          <p:nvPr>
            <p:ph type="sldNum" sz="quarter" idx="12"/>
          </p:nvPr>
        </p:nvSpPr>
        <p:spPr/>
        <p:txBody>
          <a:bodyPr/>
          <a:lstStyle/>
          <a:p>
            <a:pPr>
              <a:defRPr/>
            </a:pPr>
            <a:fld id="{C6EB5BEF-1B84-481E-AE12-FDBD3F514DFB}" type="slidenum">
              <a:rPr lang="en-NZ" smtClean="0"/>
              <a:pPr>
                <a:defRPr/>
              </a:pPr>
              <a:t>‹#›</a:t>
            </a:fld>
            <a:endParaRPr lang="en-NZ"/>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95300" y="274639"/>
            <a:ext cx="652145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r>
              <a:rPr lang="en-US" smtClean="0"/>
              <a:t>D3</a:t>
            </a:r>
            <a:endParaRPr lang="en-NZ"/>
          </a:p>
        </p:txBody>
      </p:sp>
      <p:sp>
        <p:nvSpPr>
          <p:cNvPr id="5" name="Footer Placeholder 4"/>
          <p:cNvSpPr>
            <a:spLocks noGrp="1"/>
          </p:cNvSpPr>
          <p:nvPr>
            <p:ph type="ftr" sz="quarter" idx="11"/>
          </p:nvPr>
        </p:nvSpPr>
        <p:spPr/>
        <p:txBody>
          <a:bodyPr/>
          <a:lstStyle/>
          <a:p>
            <a:pPr>
              <a:defRPr/>
            </a:pPr>
            <a:r>
              <a:rPr lang="en-NZ" smtClean="0"/>
              <a:t>Testing 2</a:t>
            </a:r>
            <a:endParaRPr lang="en-NZ"/>
          </a:p>
        </p:txBody>
      </p:sp>
      <p:sp>
        <p:nvSpPr>
          <p:cNvPr id="6" name="Slide Number Placeholder 5"/>
          <p:cNvSpPr>
            <a:spLocks noGrp="1"/>
          </p:cNvSpPr>
          <p:nvPr>
            <p:ph type="sldNum" sz="quarter" idx="12"/>
          </p:nvPr>
        </p:nvSpPr>
        <p:spPr/>
        <p:txBody>
          <a:bodyPr/>
          <a:lstStyle/>
          <a:p>
            <a:pPr>
              <a:defRPr/>
            </a:pPr>
            <a:fld id="{1CD56BA3-2E91-4AD2-B0B7-256FD0BED643}" type="slidenum">
              <a:rPr lang="en-NZ" smtClean="0"/>
              <a:pPr>
                <a:defRPr/>
              </a:pPr>
              <a:t>‹#›</a:t>
            </a:fld>
            <a:endParaRPr lang="en-NZ"/>
          </a:p>
        </p:txBody>
      </p:sp>
      <p:sp>
        <p:nvSpPr>
          <p:cNvPr id="7" name="Straight Connector 6"/>
          <p:cNvSpPr>
            <a:spLocks noChangeShapeType="1"/>
          </p:cNvSpPr>
          <p:nvPr/>
        </p:nvSpPr>
        <p:spPr bwMode="auto">
          <a:xfrm>
            <a:off x="495300" y="6353175"/>
            <a:ext cx="89154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61978" y="6462462"/>
            <a:ext cx="190849" cy="13034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4175914"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95300" y="152400"/>
            <a:ext cx="89154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95300" y="1219200"/>
            <a:ext cx="89154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934200" y="6356350"/>
            <a:ext cx="2479802" cy="365760"/>
          </a:xfrm>
          <a:prstGeom prst="rect">
            <a:avLst/>
          </a:prstGeom>
        </p:spPr>
        <p:txBody>
          <a:bodyPr vert="horz"/>
          <a:lstStyle>
            <a:lvl1pPr algn="l" eaLnBrk="1" latinLnBrk="0" hangingPunct="1">
              <a:defRPr kumimoji="0" sz="1400">
                <a:solidFill>
                  <a:schemeClr val="tx2"/>
                </a:solidFill>
              </a:defRPr>
            </a:lvl1pPr>
          </a:lstStyle>
          <a:p>
            <a:pPr>
              <a:defRPr/>
            </a:pPr>
            <a:r>
              <a:rPr lang="en-US" smtClean="0"/>
              <a:t>D3</a:t>
            </a:r>
            <a:endParaRPr lang="en-NZ"/>
          </a:p>
        </p:txBody>
      </p:sp>
      <p:sp>
        <p:nvSpPr>
          <p:cNvPr id="3" name="Footer Placeholder 2"/>
          <p:cNvSpPr>
            <a:spLocks noGrp="1"/>
          </p:cNvSpPr>
          <p:nvPr>
            <p:ph type="ftr" sz="quarter" idx="3"/>
          </p:nvPr>
        </p:nvSpPr>
        <p:spPr>
          <a:xfrm>
            <a:off x="3140202" y="6356350"/>
            <a:ext cx="3797300" cy="365760"/>
          </a:xfrm>
          <a:prstGeom prst="rect">
            <a:avLst/>
          </a:prstGeom>
        </p:spPr>
        <p:txBody>
          <a:bodyPr vert="horz"/>
          <a:lstStyle>
            <a:lvl1pPr algn="r" eaLnBrk="1" latinLnBrk="0" hangingPunct="1">
              <a:defRPr kumimoji="0" sz="1400">
                <a:solidFill>
                  <a:schemeClr val="tx2"/>
                </a:solidFill>
              </a:defRPr>
            </a:lvl1pPr>
          </a:lstStyle>
          <a:p>
            <a:pPr>
              <a:defRPr/>
            </a:pPr>
            <a:r>
              <a:rPr lang="en-NZ" smtClean="0"/>
              <a:t>Testing 2</a:t>
            </a:r>
            <a:endParaRPr lang="en-NZ"/>
          </a:p>
        </p:txBody>
      </p:sp>
      <p:sp>
        <p:nvSpPr>
          <p:cNvPr id="23" name="Slide Number Placeholder 22"/>
          <p:cNvSpPr>
            <a:spLocks noGrp="1"/>
          </p:cNvSpPr>
          <p:nvPr>
            <p:ph type="sldNum" sz="quarter" idx="4"/>
          </p:nvPr>
        </p:nvSpPr>
        <p:spPr>
          <a:xfrm>
            <a:off x="663702" y="6356350"/>
            <a:ext cx="2146300" cy="365760"/>
          </a:xfrm>
          <a:prstGeom prst="rect">
            <a:avLst/>
          </a:prstGeom>
        </p:spPr>
        <p:txBody>
          <a:bodyPr vert="horz"/>
          <a:lstStyle>
            <a:lvl1pPr algn="l" eaLnBrk="1" latinLnBrk="0" hangingPunct="1">
              <a:defRPr kumimoji="0" sz="1400">
                <a:solidFill>
                  <a:schemeClr val="tx2"/>
                </a:solidFill>
              </a:defRPr>
            </a:lvl1pPr>
          </a:lstStyle>
          <a:p>
            <a:pPr>
              <a:defRPr/>
            </a:pPr>
            <a:fld id="{C9BBFAA5-2A47-44CD-9BA7-C025E5419EE3}" type="slidenum">
              <a:rPr lang="en-NZ" smtClean="0"/>
              <a:pPr>
                <a:defRPr/>
              </a:pPr>
              <a:t>‹#›</a:t>
            </a:fld>
            <a:endParaRPr lang="en-NZ"/>
          </a:p>
        </p:txBody>
      </p:sp>
      <p:sp>
        <p:nvSpPr>
          <p:cNvPr id="28" name="Straight Connector 27"/>
          <p:cNvSpPr>
            <a:spLocks noChangeShapeType="1"/>
          </p:cNvSpPr>
          <p:nvPr/>
        </p:nvSpPr>
        <p:spPr bwMode="auto">
          <a:xfrm>
            <a:off x="495300" y="6353175"/>
            <a:ext cx="89154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95300" y="1143000"/>
            <a:ext cx="89154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61978" y="6462462"/>
            <a:ext cx="190849" cy="13034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hdr="0" ftr="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ctrTitle"/>
          </p:nvPr>
        </p:nvSpPr>
        <p:spPr>
          <a:xfrm>
            <a:off x="1295400" y="3352800"/>
            <a:ext cx="7429500" cy="990600"/>
          </a:xfrm>
        </p:spPr>
        <p:txBody>
          <a:bodyPr>
            <a:normAutofit fontScale="90000"/>
          </a:bodyPr>
          <a:lstStyle/>
          <a:p>
            <a:pPr algn="ctr" eaLnBrk="1" hangingPunct="1"/>
            <a:r>
              <a:rPr lang="en-US" altLang="en-US" b="1" dirty="0" smtClean="0"/>
              <a:t>Software Construction</a:t>
            </a:r>
            <a:br>
              <a:rPr lang="en-US" altLang="en-US" b="1" dirty="0" smtClean="0"/>
            </a:br>
            <a:r>
              <a:rPr lang="en-US" altLang="en-US" b="1" dirty="0" smtClean="0"/>
              <a:t>Lecture </a:t>
            </a:r>
            <a:r>
              <a:rPr lang="en-US" altLang="en-US" b="1" dirty="0" smtClean="0"/>
              <a:t>19</a:t>
            </a:r>
            <a:r>
              <a:rPr lang="en-US" altLang="en-US" b="1" dirty="0" smtClean="0"/>
              <a:t/>
            </a:r>
            <a:br>
              <a:rPr lang="en-US" altLang="en-US" b="1" dirty="0" smtClean="0"/>
            </a:br>
            <a:r>
              <a:rPr lang="en-US" altLang="en-US" b="1" dirty="0" smtClean="0"/>
              <a:t>Software </a:t>
            </a:r>
            <a:r>
              <a:rPr lang="en-US" altLang="en-US" b="1" dirty="0" smtClean="0"/>
              <a:t>Testing-2</a:t>
            </a:r>
            <a:r>
              <a:rPr lang="en-US" altLang="en-US" b="1" dirty="0" smtClean="0"/>
              <a:t/>
            </a:r>
            <a:br>
              <a:rPr lang="en-US" altLang="en-US" b="1" dirty="0" smtClean="0"/>
            </a:br>
            <a:endParaRPr lang="en-US" b="1" dirty="0" smtClean="0">
              <a:ea typeface="新細明體" pitchFamily="18" charset="-120"/>
            </a:endParaRPr>
          </a:p>
        </p:txBody>
      </p:sp>
      <p:sp>
        <p:nvSpPr>
          <p:cNvPr id="4" name="Subtitle 3"/>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10509214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Learning Goals for Today</a:t>
            </a:r>
            <a:endParaRPr lang="en-NZ" dirty="0"/>
          </a:p>
        </p:txBody>
      </p:sp>
      <p:sp>
        <p:nvSpPr>
          <p:cNvPr id="4" name="Date Placeholder 3"/>
          <p:cNvSpPr>
            <a:spLocks noGrp="1"/>
          </p:cNvSpPr>
          <p:nvPr>
            <p:ph type="dt" sz="half" idx="10"/>
          </p:nvPr>
        </p:nvSpPr>
        <p:spPr/>
        <p:txBody>
          <a:bodyPr/>
          <a:lstStyle/>
          <a:p>
            <a:pPr>
              <a:defRPr/>
            </a:pPr>
            <a:r>
              <a:rPr lang="en-US" smtClean="0"/>
              <a:t>D3</a:t>
            </a:r>
            <a:endParaRPr lang="en-NZ"/>
          </a:p>
        </p:txBody>
      </p:sp>
      <p:sp>
        <p:nvSpPr>
          <p:cNvPr id="7" name="Slide Number Placeholder 6"/>
          <p:cNvSpPr>
            <a:spLocks noGrp="1"/>
          </p:cNvSpPr>
          <p:nvPr>
            <p:ph type="sldNum" sz="quarter" idx="12"/>
          </p:nvPr>
        </p:nvSpPr>
        <p:spPr/>
        <p:txBody>
          <a:bodyPr/>
          <a:lstStyle/>
          <a:p>
            <a:pPr>
              <a:defRPr/>
            </a:pPr>
            <a:fld id="{8663669D-2BA9-4702-B0D8-BA76FEAF13EF}" type="slidenum">
              <a:rPr lang="en-NZ" smtClean="0"/>
              <a:pPr>
                <a:defRPr/>
              </a:pPr>
              <a:t>2</a:t>
            </a:fld>
            <a:endParaRPr lang="en-NZ"/>
          </a:p>
        </p:txBody>
      </p:sp>
      <p:sp>
        <p:nvSpPr>
          <p:cNvPr id="3" name="Content Placeholder 2"/>
          <p:cNvSpPr>
            <a:spLocks noGrp="1"/>
          </p:cNvSpPr>
          <p:nvPr>
            <p:ph sz="quarter" idx="1"/>
          </p:nvPr>
        </p:nvSpPr>
        <p:spPr/>
        <p:txBody>
          <a:bodyPr>
            <a:normAutofit/>
          </a:bodyPr>
          <a:lstStyle/>
          <a:p>
            <a:r>
              <a:rPr lang="en-NZ" dirty="0" smtClean="0"/>
              <a:t>Develop a test suite for some code after looking at it.  (White-box testing.)</a:t>
            </a:r>
          </a:p>
          <a:p>
            <a:pPr lvl="1"/>
            <a:r>
              <a:rPr lang="en-NZ" dirty="0" smtClean="0"/>
              <a:t>What are </a:t>
            </a:r>
            <a:r>
              <a:rPr lang="en-NZ" b="1" dirty="0" smtClean="0"/>
              <a:t>your</a:t>
            </a:r>
            <a:r>
              <a:rPr lang="en-NZ" dirty="0" smtClean="0"/>
              <a:t> initial questions?  (Have you written some already?)</a:t>
            </a:r>
          </a:p>
          <a:p>
            <a:pPr lvl="1"/>
            <a:r>
              <a:rPr lang="en-NZ" dirty="0" smtClean="0"/>
              <a:t>Should I analyse the specification carefully, as in black-box testing, to discover “what the code should be doing”?</a:t>
            </a:r>
          </a:p>
          <a:p>
            <a:pPr lvl="1"/>
            <a:r>
              <a:rPr lang="en-NZ" dirty="0" smtClean="0"/>
              <a:t>Does white-box testing have an advantage, over black-box testing, in testing “what the program is not intended to do”?</a:t>
            </a:r>
          </a:p>
          <a:p>
            <a:pPr lvl="1"/>
            <a:r>
              <a:rPr lang="en-NZ" dirty="0" smtClean="0"/>
              <a:t>Should </a:t>
            </a:r>
            <a:r>
              <a:rPr lang="en-NZ" dirty="0"/>
              <a:t>I</a:t>
            </a:r>
            <a:r>
              <a:rPr lang="en-NZ" dirty="0" smtClean="0"/>
              <a:t> carefully test interfaces, exceptions, or error returns, or should I concentrate on confirming the correctness of functional “internal” behaviour? </a:t>
            </a:r>
          </a:p>
          <a:p>
            <a:r>
              <a:rPr lang="en-NZ" dirty="0" smtClean="0"/>
              <a:t>Start to develop your own “principled approach” to software testing. </a:t>
            </a:r>
          </a:p>
        </p:txBody>
      </p:sp>
    </p:spTree>
    <p:extLst>
      <p:ext uri="{BB962C8B-B14F-4D97-AF65-F5344CB8AC3E}">
        <p14:creationId xmlns="" xmlns:p14="http://schemas.microsoft.com/office/powerpoint/2010/main" val="3250229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White-Box Testing</a:t>
            </a:r>
            <a:endParaRPr lang="en-NZ" dirty="0"/>
          </a:p>
        </p:txBody>
      </p:sp>
      <p:sp>
        <p:nvSpPr>
          <p:cNvPr id="6" name="Date Placeholder 5"/>
          <p:cNvSpPr>
            <a:spLocks noGrp="1"/>
          </p:cNvSpPr>
          <p:nvPr>
            <p:ph type="dt" sz="half" idx="10"/>
          </p:nvPr>
        </p:nvSpPr>
        <p:spPr/>
        <p:txBody>
          <a:bodyPr/>
          <a:lstStyle/>
          <a:p>
            <a:pPr>
              <a:defRPr/>
            </a:pPr>
            <a:r>
              <a:rPr lang="en-US" smtClean="0"/>
              <a:t>D3</a:t>
            </a:r>
            <a:endParaRPr lang="en-NZ"/>
          </a:p>
        </p:txBody>
      </p:sp>
      <p:sp>
        <p:nvSpPr>
          <p:cNvPr id="5" name="Slide Number Placeholder 4"/>
          <p:cNvSpPr>
            <a:spLocks noGrp="1"/>
          </p:cNvSpPr>
          <p:nvPr>
            <p:ph type="sldNum" sz="quarter" idx="12"/>
          </p:nvPr>
        </p:nvSpPr>
        <p:spPr/>
        <p:txBody>
          <a:bodyPr/>
          <a:lstStyle/>
          <a:p>
            <a:pPr>
              <a:defRPr/>
            </a:pPr>
            <a:fld id="{8663669D-2BA9-4702-B0D8-BA76FEAF13EF}" type="slidenum">
              <a:rPr lang="en-NZ" smtClean="0"/>
              <a:pPr>
                <a:defRPr/>
              </a:pPr>
              <a:t>3</a:t>
            </a:fld>
            <a:endParaRPr lang="en-NZ"/>
          </a:p>
        </p:txBody>
      </p:sp>
      <p:sp>
        <p:nvSpPr>
          <p:cNvPr id="3" name="Content Placeholder 2"/>
          <p:cNvSpPr>
            <a:spLocks noGrp="1"/>
          </p:cNvSpPr>
          <p:nvPr>
            <p:ph sz="quarter" idx="1"/>
          </p:nvPr>
        </p:nvSpPr>
        <p:spPr/>
        <p:txBody>
          <a:bodyPr>
            <a:normAutofit/>
          </a:bodyPr>
          <a:lstStyle/>
          <a:p>
            <a:r>
              <a:rPr lang="en-NZ" dirty="0" smtClean="0"/>
              <a:t>“This strategy derives test data from an examination of the program’s logic</a:t>
            </a:r>
          </a:p>
          <a:p>
            <a:pPr lvl="1"/>
            <a:r>
              <a:rPr lang="en-NZ" dirty="0" smtClean="0"/>
              <a:t>“(and often, unfortunately, at the neglect of the specification).”</a:t>
            </a:r>
          </a:p>
          <a:p>
            <a:r>
              <a:rPr lang="en-NZ" dirty="0" smtClean="0"/>
              <a:t>What is the overall strategy or “gold standard” for white-box testing?</a:t>
            </a:r>
          </a:p>
          <a:p>
            <a:pPr lvl="1"/>
            <a:r>
              <a:rPr lang="en-NZ" dirty="0" smtClean="0"/>
              <a:t>“Causing every statement in the program to execute at least once”?</a:t>
            </a:r>
          </a:p>
          <a:p>
            <a:pPr lvl="1"/>
            <a:r>
              <a:rPr lang="en-NZ" dirty="0" smtClean="0"/>
              <a:t>No… this is “highly inadequate”.  </a:t>
            </a:r>
            <a:endParaRPr lang="en-NZ" dirty="0"/>
          </a:p>
        </p:txBody>
      </p:sp>
    </p:spTree>
    <p:extLst>
      <p:ext uri="{BB962C8B-B14F-4D97-AF65-F5344CB8AC3E}">
        <p14:creationId xmlns="" xmlns:p14="http://schemas.microsoft.com/office/powerpoint/2010/main" val="951683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A Gold Standard for White-Box Testing</a:t>
            </a:r>
            <a:endParaRPr lang="en-NZ" dirty="0"/>
          </a:p>
        </p:txBody>
      </p:sp>
      <p:sp>
        <p:nvSpPr>
          <p:cNvPr id="6" name="Date Placeholder 5"/>
          <p:cNvSpPr>
            <a:spLocks noGrp="1"/>
          </p:cNvSpPr>
          <p:nvPr>
            <p:ph type="dt" sz="half" idx="10"/>
          </p:nvPr>
        </p:nvSpPr>
        <p:spPr/>
        <p:txBody>
          <a:bodyPr/>
          <a:lstStyle/>
          <a:p>
            <a:pPr>
              <a:defRPr/>
            </a:pPr>
            <a:r>
              <a:rPr lang="en-US" smtClean="0"/>
              <a:t>D3</a:t>
            </a:r>
            <a:endParaRPr lang="en-NZ"/>
          </a:p>
        </p:txBody>
      </p:sp>
      <p:sp>
        <p:nvSpPr>
          <p:cNvPr id="5" name="Slide Number Placeholder 4"/>
          <p:cNvSpPr>
            <a:spLocks noGrp="1"/>
          </p:cNvSpPr>
          <p:nvPr>
            <p:ph type="sldNum" sz="quarter" idx="12"/>
          </p:nvPr>
        </p:nvSpPr>
        <p:spPr/>
        <p:txBody>
          <a:bodyPr/>
          <a:lstStyle/>
          <a:p>
            <a:pPr>
              <a:defRPr/>
            </a:pPr>
            <a:fld id="{8663669D-2BA9-4702-B0D8-BA76FEAF13EF}" type="slidenum">
              <a:rPr lang="en-NZ" smtClean="0"/>
              <a:pPr>
                <a:defRPr/>
              </a:pPr>
              <a:t>4</a:t>
            </a:fld>
            <a:endParaRPr lang="en-NZ"/>
          </a:p>
        </p:txBody>
      </p:sp>
      <p:sp>
        <p:nvSpPr>
          <p:cNvPr id="3" name="Content Placeholder 2"/>
          <p:cNvSpPr>
            <a:spLocks noGrp="1"/>
          </p:cNvSpPr>
          <p:nvPr>
            <p:ph sz="quarter" idx="1"/>
          </p:nvPr>
        </p:nvSpPr>
        <p:spPr/>
        <p:txBody>
          <a:bodyPr>
            <a:normAutofit fontScale="92500" lnSpcReduction="20000"/>
          </a:bodyPr>
          <a:lstStyle/>
          <a:p>
            <a:r>
              <a:rPr lang="en-NZ" b="1" dirty="0" smtClean="0"/>
              <a:t>Exhaustive Path Testing:</a:t>
            </a:r>
            <a:r>
              <a:rPr lang="en-NZ" dirty="0" smtClean="0"/>
              <a:t> a gold standard for White-Box Testing</a:t>
            </a:r>
          </a:p>
          <a:p>
            <a:pPr lvl="1"/>
            <a:r>
              <a:rPr lang="en-NZ" dirty="0" smtClean="0"/>
              <a:t>“if you execute, via test cases, all possible paths of control flow through the program, then </a:t>
            </a:r>
            <a:r>
              <a:rPr lang="en-NZ" b="1" i="1" dirty="0" smtClean="0"/>
              <a:t>possibly</a:t>
            </a:r>
            <a:r>
              <a:rPr lang="en-NZ" dirty="0" smtClean="0"/>
              <a:t> the program has been completely tested.”</a:t>
            </a:r>
          </a:p>
          <a:p>
            <a:r>
              <a:rPr lang="en-NZ" dirty="0" smtClean="0"/>
              <a:t>Testing all possible paths of control flow is not enough to prove correctness in a white-box test, so how can this be a gold standard?</a:t>
            </a:r>
          </a:p>
          <a:p>
            <a:pPr lvl="1"/>
            <a:r>
              <a:rPr lang="en-NZ" dirty="0" smtClean="0"/>
              <a:t>Testing all possible inputs is not enough to prove correctness in a black-box text, yet this is still the gold standard for black-box testing.</a:t>
            </a:r>
          </a:p>
          <a:p>
            <a:pPr lvl="1"/>
            <a:r>
              <a:rPr lang="en-NZ" dirty="0" smtClean="0"/>
              <a:t>The justification is the other way around!  If you </a:t>
            </a:r>
            <a:r>
              <a:rPr lang="en-NZ" b="1" i="1" dirty="0" smtClean="0"/>
              <a:t>don’t </a:t>
            </a:r>
            <a:r>
              <a:rPr lang="en-NZ" dirty="0" smtClean="0"/>
              <a:t>exercise all control paths, then a test case for this path may reveal an obvious bug in this path.  Someone might ask: why didn’t you test that path?  How would you respond.</a:t>
            </a:r>
          </a:p>
          <a:p>
            <a:r>
              <a:rPr lang="en-NZ" dirty="0" smtClean="0"/>
              <a:t>Testing all paths is often infeasible.</a:t>
            </a:r>
          </a:p>
          <a:p>
            <a:pPr lvl="1"/>
            <a:r>
              <a:rPr lang="en-NZ" dirty="0" smtClean="0"/>
              <a:t>The gold-standard for black-box testing (of testing all possible inputs) is almost always infeasible.</a:t>
            </a:r>
          </a:p>
          <a:p>
            <a:pPr lvl="1"/>
            <a:r>
              <a:rPr lang="en-NZ" dirty="0" smtClean="0"/>
              <a:t>Even if you know you can’t possibly “reach the gold”, you can still use this standard to measure your  progress!</a:t>
            </a:r>
          </a:p>
        </p:txBody>
      </p:sp>
    </p:spTree>
    <p:extLst>
      <p:ext uri="{BB962C8B-B14F-4D97-AF65-F5344CB8AC3E}">
        <p14:creationId xmlns="" xmlns:p14="http://schemas.microsoft.com/office/powerpoint/2010/main" val="8245839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What is a “Possible Path of Control Flow”?</a:t>
            </a:r>
            <a:endParaRPr lang="en-NZ" dirty="0"/>
          </a:p>
        </p:txBody>
      </p:sp>
      <p:sp>
        <p:nvSpPr>
          <p:cNvPr id="6" name="Date Placeholder 5"/>
          <p:cNvSpPr>
            <a:spLocks noGrp="1"/>
          </p:cNvSpPr>
          <p:nvPr>
            <p:ph type="dt" sz="half" idx="10"/>
          </p:nvPr>
        </p:nvSpPr>
        <p:spPr/>
        <p:txBody>
          <a:bodyPr/>
          <a:lstStyle/>
          <a:p>
            <a:pPr>
              <a:defRPr/>
            </a:pPr>
            <a:r>
              <a:rPr lang="en-US" smtClean="0"/>
              <a:t>D3</a:t>
            </a:r>
            <a:endParaRPr lang="en-NZ"/>
          </a:p>
        </p:txBody>
      </p:sp>
      <p:sp>
        <p:nvSpPr>
          <p:cNvPr id="5" name="Slide Number Placeholder 4"/>
          <p:cNvSpPr>
            <a:spLocks noGrp="1"/>
          </p:cNvSpPr>
          <p:nvPr>
            <p:ph type="sldNum" sz="quarter" idx="12"/>
          </p:nvPr>
        </p:nvSpPr>
        <p:spPr/>
        <p:txBody>
          <a:bodyPr/>
          <a:lstStyle/>
          <a:p>
            <a:pPr>
              <a:defRPr/>
            </a:pPr>
            <a:fld id="{8663669D-2BA9-4702-B0D8-BA76FEAF13EF}" type="slidenum">
              <a:rPr lang="en-NZ" smtClean="0"/>
              <a:pPr>
                <a:defRPr/>
              </a:pPr>
              <a:t>5</a:t>
            </a:fld>
            <a:endParaRPr lang="en-NZ"/>
          </a:p>
        </p:txBody>
      </p:sp>
      <p:sp>
        <p:nvSpPr>
          <p:cNvPr id="3" name="Content Placeholder 2"/>
          <p:cNvSpPr>
            <a:spLocks noGrp="1"/>
          </p:cNvSpPr>
          <p:nvPr>
            <p:ph sz="quarter" idx="1"/>
          </p:nvPr>
        </p:nvSpPr>
        <p:spPr/>
        <p:txBody>
          <a:bodyPr>
            <a:normAutofit/>
          </a:bodyPr>
          <a:lstStyle/>
          <a:p>
            <a:pPr lvl="1"/>
            <a:r>
              <a:rPr lang="en-NZ" dirty="0" smtClean="0"/>
              <a:t>The concept of a “unique logic path”, where a “logic path” is </a:t>
            </a:r>
            <a:r>
              <a:rPr lang="en-NZ" b="1" dirty="0" smtClean="0"/>
              <a:t>the sequence of instructions executed when a program is given a particular input</a:t>
            </a:r>
            <a:r>
              <a:rPr lang="en-NZ" dirty="0" smtClean="0"/>
              <a:t>.</a:t>
            </a:r>
          </a:p>
          <a:p>
            <a:pPr lvl="1"/>
            <a:r>
              <a:rPr lang="en-NZ" dirty="0" smtClean="0"/>
              <a:t>If the program has a conditional branch, then it has multiple logic paths (assuming that an input can be found which causes the program to branch, and another input which causes the program not to branch).</a:t>
            </a:r>
          </a:p>
          <a:p>
            <a:r>
              <a:rPr lang="en-NZ" dirty="0" smtClean="0"/>
              <a:t>Your goal, as a white-box tester, is to devise an input which will “force” the program to take each important path.</a:t>
            </a:r>
          </a:p>
          <a:p>
            <a:pPr lvl="1"/>
            <a:r>
              <a:rPr lang="en-NZ" dirty="0" smtClean="0"/>
              <a:t>We define “path” informally in this course, with reference to a flowchart as on the following slide.</a:t>
            </a:r>
            <a:endParaRPr lang="en-NZ" dirty="0"/>
          </a:p>
        </p:txBody>
      </p:sp>
    </p:spTree>
    <p:extLst>
      <p:ext uri="{BB962C8B-B14F-4D97-AF65-F5344CB8AC3E}">
        <p14:creationId xmlns="" xmlns:p14="http://schemas.microsoft.com/office/powerpoint/2010/main" val="31199241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White-Box Testing: An Example</a:t>
            </a:r>
            <a:endParaRPr lang="en-NZ" dirty="0"/>
          </a:p>
        </p:txBody>
      </p:sp>
      <p:sp>
        <p:nvSpPr>
          <p:cNvPr id="6" name="Date Placeholder 5"/>
          <p:cNvSpPr>
            <a:spLocks noGrp="1"/>
          </p:cNvSpPr>
          <p:nvPr>
            <p:ph type="dt" sz="half" idx="10"/>
          </p:nvPr>
        </p:nvSpPr>
        <p:spPr/>
        <p:txBody>
          <a:bodyPr/>
          <a:lstStyle/>
          <a:p>
            <a:pPr>
              <a:defRPr/>
            </a:pPr>
            <a:r>
              <a:rPr lang="en-US" smtClean="0"/>
              <a:t>D3</a:t>
            </a:r>
            <a:endParaRPr lang="en-NZ"/>
          </a:p>
        </p:txBody>
      </p:sp>
      <p:sp>
        <p:nvSpPr>
          <p:cNvPr id="5" name="Slide Number Placeholder 4"/>
          <p:cNvSpPr>
            <a:spLocks noGrp="1"/>
          </p:cNvSpPr>
          <p:nvPr>
            <p:ph type="sldNum" sz="quarter" idx="12"/>
          </p:nvPr>
        </p:nvSpPr>
        <p:spPr/>
        <p:txBody>
          <a:bodyPr/>
          <a:lstStyle/>
          <a:p>
            <a:pPr>
              <a:defRPr/>
            </a:pPr>
            <a:fld id="{8663669D-2BA9-4702-B0D8-BA76FEAF13EF}" type="slidenum">
              <a:rPr lang="en-NZ" smtClean="0"/>
              <a:pPr>
                <a:defRPr/>
              </a:pPr>
              <a:t>6</a:t>
            </a:fld>
            <a:endParaRPr lang="en-NZ"/>
          </a:p>
        </p:txBody>
      </p:sp>
      <p:sp>
        <p:nvSpPr>
          <p:cNvPr id="3" name="Content Placeholder 2"/>
          <p:cNvSpPr>
            <a:spLocks noGrp="1"/>
          </p:cNvSpPr>
          <p:nvPr>
            <p:ph sz="quarter" idx="1"/>
          </p:nvPr>
        </p:nvSpPr>
        <p:spPr/>
        <p:txBody>
          <a:bodyPr/>
          <a:lstStyle/>
          <a:p>
            <a:r>
              <a:rPr lang="en-NZ" dirty="0" smtClean="0"/>
              <a:t>Devise a test set for this code.  (Inputs: a, b; Outputs: a, x, y.)</a:t>
            </a:r>
            <a:endParaRPr lang="en-NZ" dirty="0"/>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16696" y="1772816"/>
            <a:ext cx="6343650" cy="4610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587367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White-Box Testing: An Example</a:t>
            </a:r>
            <a:endParaRPr lang="en-NZ" dirty="0"/>
          </a:p>
        </p:txBody>
      </p:sp>
      <p:sp>
        <p:nvSpPr>
          <p:cNvPr id="6" name="Date Placeholder 5"/>
          <p:cNvSpPr>
            <a:spLocks noGrp="1"/>
          </p:cNvSpPr>
          <p:nvPr>
            <p:ph type="dt" sz="half" idx="10"/>
          </p:nvPr>
        </p:nvSpPr>
        <p:spPr/>
        <p:txBody>
          <a:bodyPr/>
          <a:lstStyle/>
          <a:p>
            <a:pPr>
              <a:defRPr/>
            </a:pPr>
            <a:r>
              <a:rPr lang="en-US" smtClean="0"/>
              <a:t>D3</a:t>
            </a:r>
            <a:endParaRPr lang="en-NZ"/>
          </a:p>
        </p:txBody>
      </p:sp>
      <p:sp>
        <p:nvSpPr>
          <p:cNvPr id="5" name="Slide Number Placeholder 4"/>
          <p:cNvSpPr>
            <a:spLocks noGrp="1"/>
          </p:cNvSpPr>
          <p:nvPr>
            <p:ph type="sldNum" sz="quarter" idx="12"/>
          </p:nvPr>
        </p:nvSpPr>
        <p:spPr/>
        <p:txBody>
          <a:bodyPr/>
          <a:lstStyle/>
          <a:p>
            <a:pPr>
              <a:defRPr/>
            </a:pPr>
            <a:fld id="{8663669D-2BA9-4702-B0D8-BA76FEAF13EF}" type="slidenum">
              <a:rPr lang="en-NZ" smtClean="0"/>
              <a:pPr>
                <a:defRPr/>
              </a:pPr>
              <a:t>7</a:t>
            </a:fld>
            <a:endParaRPr lang="en-NZ" dirty="0"/>
          </a:p>
        </p:txBody>
      </p:sp>
      <p:sp>
        <p:nvSpPr>
          <p:cNvPr id="3" name="Content Placeholder 2"/>
          <p:cNvSpPr>
            <a:spLocks noGrp="1"/>
          </p:cNvSpPr>
          <p:nvPr>
            <p:ph sz="quarter" idx="1"/>
          </p:nvPr>
        </p:nvSpPr>
        <p:spPr/>
        <p:txBody>
          <a:bodyPr/>
          <a:lstStyle/>
          <a:p>
            <a:r>
              <a:rPr lang="en-NZ" dirty="0">
                <a:solidFill>
                  <a:srgbClr val="FF0000"/>
                </a:solidFill>
              </a:rPr>
              <a:t>a</a:t>
            </a:r>
            <a:r>
              <a:rPr lang="en-NZ" dirty="0" smtClean="0">
                <a:solidFill>
                  <a:srgbClr val="FF0000"/>
                </a:solidFill>
              </a:rPr>
              <a:t> = 1, b = 1 ?  </a:t>
            </a:r>
            <a:endParaRPr lang="en-NZ" dirty="0">
              <a:solidFill>
                <a:srgbClr val="FF0000"/>
              </a:solidFill>
            </a:endParaRPr>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16696" y="1772816"/>
            <a:ext cx="6343650" cy="4610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8" name="Freeform 7"/>
          <p:cNvSpPr/>
          <p:nvPr/>
        </p:nvSpPr>
        <p:spPr>
          <a:xfrm>
            <a:off x="7311058" y="1751526"/>
            <a:ext cx="1249288" cy="3090929"/>
          </a:xfrm>
          <a:custGeom>
            <a:avLst/>
            <a:gdLst>
              <a:gd name="connsiteX0" fmla="*/ 25795 w 1249288"/>
              <a:gd name="connsiteY0" fmla="*/ 0 h 3090929"/>
              <a:gd name="connsiteX1" fmla="*/ 12916 w 1249288"/>
              <a:gd name="connsiteY1" fmla="*/ 1519707 h 3090929"/>
              <a:gd name="connsiteX2" fmla="*/ 128826 w 1249288"/>
              <a:gd name="connsiteY2" fmla="*/ 2318197 h 3090929"/>
              <a:gd name="connsiteX3" fmla="*/ 1249288 w 1249288"/>
              <a:gd name="connsiteY3" fmla="*/ 3090929 h 3090929"/>
              <a:gd name="connsiteX4" fmla="*/ 1249288 w 1249288"/>
              <a:gd name="connsiteY4" fmla="*/ 3090929 h 30909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9288" h="3090929">
                <a:moveTo>
                  <a:pt x="25795" y="0"/>
                </a:moveTo>
                <a:cubicBezTo>
                  <a:pt x="10769" y="566670"/>
                  <a:pt x="-4256" y="1133341"/>
                  <a:pt x="12916" y="1519707"/>
                </a:cubicBezTo>
                <a:cubicBezTo>
                  <a:pt x="30088" y="1906073"/>
                  <a:pt x="-77236" y="2056327"/>
                  <a:pt x="128826" y="2318197"/>
                </a:cubicBezTo>
                <a:cubicBezTo>
                  <a:pt x="334888" y="2580067"/>
                  <a:pt x="1249288" y="3090929"/>
                  <a:pt x="1249288" y="3090929"/>
                </a:cubicBezTo>
                <a:lnTo>
                  <a:pt x="1249288" y="3090929"/>
                </a:lnTo>
              </a:path>
            </a:pathLst>
          </a:custGeom>
          <a:noFill/>
          <a:ln w="7620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9" name="TextBox 8"/>
          <p:cNvSpPr txBox="1"/>
          <p:nvPr/>
        </p:nvSpPr>
        <p:spPr>
          <a:xfrm>
            <a:off x="2386601" y="1229851"/>
            <a:ext cx="7318927" cy="830997"/>
          </a:xfrm>
          <a:prstGeom prst="rect">
            <a:avLst/>
          </a:prstGeom>
          <a:noFill/>
        </p:spPr>
        <p:txBody>
          <a:bodyPr wrap="none" rtlCol="0">
            <a:spAutoFit/>
          </a:bodyPr>
          <a:lstStyle/>
          <a:p>
            <a:r>
              <a:rPr lang="en-NZ" dirty="0">
                <a:solidFill>
                  <a:srgbClr val="FF0000"/>
                </a:solidFill>
              </a:rPr>
              <a:t>Yes, </a:t>
            </a:r>
            <a:r>
              <a:rPr lang="en-NZ" dirty="0" smtClean="0">
                <a:solidFill>
                  <a:srgbClr val="FF0000"/>
                </a:solidFill>
              </a:rPr>
              <a:t>this is “red” input… output</a:t>
            </a:r>
            <a:r>
              <a:rPr lang="en-NZ" dirty="0">
                <a:solidFill>
                  <a:srgbClr val="FF0000"/>
                </a:solidFill>
              </a:rPr>
              <a:t>: </a:t>
            </a:r>
            <a:r>
              <a:rPr lang="en-NZ" dirty="0" smtClean="0">
                <a:solidFill>
                  <a:srgbClr val="FF0000"/>
                </a:solidFill>
              </a:rPr>
              <a:t>a = 1, x </a:t>
            </a:r>
            <a:r>
              <a:rPr lang="en-NZ" dirty="0">
                <a:solidFill>
                  <a:srgbClr val="FF0000"/>
                </a:solidFill>
              </a:rPr>
              <a:t>= 2, y = </a:t>
            </a:r>
            <a:r>
              <a:rPr lang="en-NZ" dirty="0" smtClean="0">
                <a:solidFill>
                  <a:srgbClr val="FF0000"/>
                </a:solidFill>
              </a:rPr>
              <a:t>1.</a:t>
            </a:r>
            <a:endParaRPr lang="en-NZ" dirty="0">
              <a:solidFill>
                <a:srgbClr val="FF0000"/>
              </a:solidFill>
            </a:endParaRPr>
          </a:p>
          <a:p>
            <a:endParaRPr lang="en-NZ" dirty="0"/>
          </a:p>
        </p:txBody>
      </p:sp>
    </p:spTree>
    <p:extLst>
      <p:ext uri="{BB962C8B-B14F-4D97-AF65-F5344CB8AC3E}">
        <p14:creationId xmlns="" xmlns:p14="http://schemas.microsoft.com/office/powerpoint/2010/main" val="21952348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White-Box Testing: An Example</a:t>
            </a:r>
            <a:endParaRPr lang="en-NZ" dirty="0"/>
          </a:p>
        </p:txBody>
      </p:sp>
      <p:sp>
        <p:nvSpPr>
          <p:cNvPr id="6" name="Date Placeholder 5"/>
          <p:cNvSpPr>
            <a:spLocks noGrp="1"/>
          </p:cNvSpPr>
          <p:nvPr>
            <p:ph type="dt" sz="half" idx="10"/>
          </p:nvPr>
        </p:nvSpPr>
        <p:spPr/>
        <p:txBody>
          <a:bodyPr/>
          <a:lstStyle/>
          <a:p>
            <a:pPr>
              <a:defRPr/>
            </a:pPr>
            <a:r>
              <a:rPr lang="en-US" smtClean="0"/>
              <a:t>D3</a:t>
            </a:r>
            <a:endParaRPr lang="en-NZ"/>
          </a:p>
        </p:txBody>
      </p:sp>
      <p:sp>
        <p:nvSpPr>
          <p:cNvPr id="5" name="Slide Number Placeholder 4"/>
          <p:cNvSpPr>
            <a:spLocks noGrp="1"/>
          </p:cNvSpPr>
          <p:nvPr>
            <p:ph type="sldNum" sz="quarter" idx="12"/>
          </p:nvPr>
        </p:nvSpPr>
        <p:spPr/>
        <p:txBody>
          <a:bodyPr/>
          <a:lstStyle/>
          <a:p>
            <a:pPr>
              <a:defRPr/>
            </a:pPr>
            <a:fld id="{8663669D-2BA9-4702-B0D8-BA76FEAF13EF}" type="slidenum">
              <a:rPr lang="en-NZ" smtClean="0"/>
              <a:pPr>
                <a:defRPr/>
              </a:pPr>
              <a:t>8</a:t>
            </a:fld>
            <a:endParaRPr lang="en-NZ" dirty="0"/>
          </a:p>
        </p:txBody>
      </p:sp>
      <p:sp>
        <p:nvSpPr>
          <p:cNvPr id="3" name="Content Placeholder 2"/>
          <p:cNvSpPr>
            <a:spLocks noGrp="1"/>
          </p:cNvSpPr>
          <p:nvPr>
            <p:ph sz="quarter" idx="1"/>
          </p:nvPr>
        </p:nvSpPr>
        <p:spPr/>
        <p:txBody>
          <a:bodyPr/>
          <a:lstStyle/>
          <a:p>
            <a:r>
              <a:rPr lang="en-NZ" dirty="0">
                <a:solidFill>
                  <a:srgbClr val="00B050"/>
                </a:solidFill>
              </a:rPr>
              <a:t>a</a:t>
            </a:r>
            <a:r>
              <a:rPr lang="en-NZ" dirty="0" smtClean="0">
                <a:solidFill>
                  <a:srgbClr val="00B050"/>
                </a:solidFill>
              </a:rPr>
              <a:t> = 1, b = 2 ?  </a:t>
            </a:r>
            <a:endParaRPr lang="en-NZ" dirty="0">
              <a:solidFill>
                <a:srgbClr val="00B050"/>
              </a:solidFill>
            </a:endParaRPr>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16696" y="1772816"/>
            <a:ext cx="6343650" cy="4610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2502166" y="1196752"/>
            <a:ext cx="6349815" cy="830997"/>
          </a:xfrm>
          <a:prstGeom prst="rect">
            <a:avLst/>
          </a:prstGeom>
          <a:noFill/>
        </p:spPr>
        <p:txBody>
          <a:bodyPr wrap="none" rtlCol="0">
            <a:spAutoFit/>
          </a:bodyPr>
          <a:lstStyle/>
          <a:p>
            <a:r>
              <a:rPr lang="en-NZ" dirty="0" smtClean="0">
                <a:solidFill>
                  <a:srgbClr val="00B050"/>
                </a:solidFill>
              </a:rPr>
              <a:t>Hmmm… x = 3, </a:t>
            </a:r>
            <a:r>
              <a:rPr lang="en-NZ" b="1" dirty="0">
                <a:solidFill>
                  <a:srgbClr val="00B050"/>
                </a:solidFill>
              </a:rPr>
              <a:t>y = </a:t>
            </a:r>
            <a:r>
              <a:rPr lang="en-NZ" b="1" dirty="0" smtClean="0">
                <a:solidFill>
                  <a:srgbClr val="00B050"/>
                </a:solidFill>
              </a:rPr>
              <a:t>2</a:t>
            </a:r>
            <a:r>
              <a:rPr lang="en-NZ" dirty="0" smtClean="0">
                <a:solidFill>
                  <a:srgbClr val="00B050"/>
                </a:solidFill>
              </a:rPr>
              <a:t>; then </a:t>
            </a:r>
            <a:r>
              <a:rPr lang="en-NZ" b="1" dirty="0" smtClean="0">
                <a:solidFill>
                  <a:srgbClr val="00B050"/>
                </a:solidFill>
              </a:rPr>
              <a:t>a = 2</a:t>
            </a:r>
            <a:r>
              <a:rPr lang="en-NZ" dirty="0" smtClean="0">
                <a:solidFill>
                  <a:srgbClr val="00B050"/>
                </a:solidFill>
              </a:rPr>
              <a:t>, </a:t>
            </a:r>
            <a:r>
              <a:rPr lang="en-NZ" b="1" dirty="0" smtClean="0">
                <a:solidFill>
                  <a:srgbClr val="00B050"/>
                </a:solidFill>
              </a:rPr>
              <a:t>x = 4</a:t>
            </a:r>
            <a:r>
              <a:rPr lang="en-NZ" dirty="0" smtClean="0">
                <a:solidFill>
                  <a:srgbClr val="00B050"/>
                </a:solidFill>
              </a:rPr>
              <a:t>.   </a:t>
            </a:r>
            <a:endParaRPr lang="en-NZ" dirty="0">
              <a:solidFill>
                <a:srgbClr val="00B050"/>
              </a:solidFill>
            </a:endParaRPr>
          </a:p>
          <a:p>
            <a:endParaRPr lang="en-NZ" dirty="0"/>
          </a:p>
        </p:txBody>
      </p:sp>
      <p:sp>
        <p:nvSpPr>
          <p:cNvPr id="7" name="Freeform 6"/>
          <p:cNvSpPr/>
          <p:nvPr/>
        </p:nvSpPr>
        <p:spPr>
          <a:xfrm>
            <a:off x="5482005" y="1880315"/>
            <a:ext cx="3211234" cy="4169793"/>
          </a:xfrm>
          <a:custGeom>
            <a:avLst/>
            <a:gdLst>
              <a:gd name="connsiteX0" fmla="*/ 1292282 w 3211234"/>
              <a:gd name="connsiteY0" fmla="*/ 0 h 4169793"/>
              <a:gd name="connsiteX1" fmla="*/ 1395313 w 3211234"/>
              <a:gd name="connsiteY1" fmla="*/ 3928057 h 4169793"/>
              <a:gd name="connsiteX2" fmla="*/ 236215 w 3211234"/>
              <a:gd name="connsiteY2" fmla="*/ 3528812 h 4169793"/>
              <a:gd name="connsiteX3" fmla="*/ 120305 w 3211234"/>
              <a:gd name="connsiteY3" fmla="*/ 1751527 h 4169793"/>
              <a:gd name="connsiteX4" fmla="*/ 1614254 w 3211234"/>
              <a:gd name="connsiteY4" fmla="*/ 1996226 h 4169793"/>
              <a:gd name="connsiteX5" fmla="*/ 3211234 w 3211234"/>
              <a:gd name="connsiteY5" fmla="*/ 2936384 h 4169793"/>
              <a:gd name="connsiteX6" fmla="*/ 3211234 w 3211234"/>
              <a:gd name="connsiteY6" fmla="*/ 2936384 h 4169793"/>
              <a:gd name="connsiteX7" fmla="*/ 3211234 w 3211234"/>
              <a:gd name="connsiteY7" fmla="*/ 2936384 h 4169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11234" h="4169793">
                <a:moveTo>
                  <a:pt x="1292282" y="0"/>
                </a:moveTo>
                <a:cubicBezTo>
                  <a:pt x="1431803" y="1669961"/>
                  <a:pt x="1571324" y="3339922"/>
                  <a:pt x="1395313" y="3928057"/>
                </a:cubicBezTo>
                <a:cubicBezTo>
                  <a:pt x="1219302" y="4516192"/>
                  <a:pt x="448716" y="3891567"/>
                  <a:pt x="236215" y="3528812"/>
                </a:cubicBezTo>
                <a:cubicBezTo>
                  <a:pt x="23714" y="3166057"/>
                  <a:pt x="-109368" y="2006958"/>
                  <a:pt x="120305" y="1751527"/>
                </a:cubicBezTo>
                <a:cubicBezTo>
                  <a:pt x="349978" y="1496096"/>
                  <a:pt x="1099099" y="1798750"/>
                  <a:pt x="1614254" y="1996226"/>
                </a:cubicBezTo>
                <a:cubicBezTo>
                  <a:pt x="2129409" y="2193702"/>
                  <a:pt x="3211234" y="2936384"/>
                  <a:pt x="3211234" y="2936384"/>
                </a:cubicBezTo>
                <a:lnTo>
                  <a:pt x="3211234" y="2936384"/>
                </a:lnTo>
                <a:lnTo>
                  <a:pt x="3211234" y="2936384"/>
                </a:lnTo>
              </a:path>
            </a:pathLst>
          </a:custGeom>
          <a:noFill/>
          <a:ln w="76200">
            <a:solidFill>
              <a:srgbClr val="00B05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 xmlns:p14="http://schemas.microsoft.com/office/powerpoint/2010/main" val="22394784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White-Box Testing: An Example</a:t>
            </a:r>
            <a:endParaRPr lang="en-NZ" dirty="0"/>
          </a:p>
        </p:txBody>
      </p:sp>
      <p:sp>
        <p:nvSpPr>
          <p:cNvPr id="7" name="Date Placeholder 6"/>
          <p:cNvSpPr>
            <a:spLocks noGrp="1"/>
          </p:cNvSpPr>
          <p:nvPr>
            <p:ph type="dt" sz="half" idx="10"/>
          </p:nvPr>
        </p:nvSpPr>
        <p:spPr/>
        <p:txBody>
          <a:bodyPr/>
          <a:lstStyle/>
          <a:p>
            <a:pPr>
              <a:defRPr/>
            </a:pPr>
            <a:r>
              <a:rPr lang="en-US" smtClean="0"/>
              <a:t>D3</a:t>
            </a:r>
            <a:endParaRPr lang="en-NZ"/>
          </a:p>
        </p:txBody>
      </p:sp>
      <p:sp>
        <p:nvSpPr>
          <p:cNvPr id="5" name="Slide Number Placeholder 4"/>
          <p:cNvSpPr>
            <a:spLocks noGrp="1"/>
          </p:cNvSpPr>
          <p:nvPr>
            <p:ph type="sldNum" sz="quarter" idx="12"/>
          </p:nvPr>
        </p:nvSpPr>
        <p:spPr/>
        <p:txBody>
          <a:bodyPr/>
          <a:lstStyle/>
          <a:p>
            <a:pPr>
              <a:defRPr/>
            </a:pPr>
            <a:fld id="{8663669D-2BA9-4702-B0D8-BA76FEAF13EF}" type="slidenum">
              <a:rPr lang="en-NZ" smtClean="0"/>
              <a:pPr>
                <a:defRPr/>
              </a:pPr>
              <a:t>9</a:t>
            </a:fld>
            <a:endParaRPr lang="en-NZ" dirty="0"/>
          </a:p>
        </p:txBody>
      </p:sp>
      <p:sp>
        <p:nvSpPr>
          <p:cNvPr id="3" name="Content Placeholder 2"/>
          <p:cNvSpPr>
            <a:spLocks noGrp="1"/>
          </p:cNvSpPr>
          <p:nvPr>
            <p:ph sz="quarter" idx="1"/>
          </p:nvPr>
        </p:nvSpPr>
        <p:spPr/>
        <p:txBody>
          <a:bodyPr/>
          <a:lstStyle/>
          <a:p>
            <a:r>
              <a:rPr lang="en-NZ" dirty="0">
                <a:solidFill>
                  <a:srgbClr val="0070C0"/>
                </a:solidFill>
              </a:rPr>
              <a:t>a</a:t>
            </a:r>
            <a:r>
              <a:rPr lang="en-NZ" dirty="0" smtClean="0">
                <a:solidFill>
                  <a:srgbClr val="0070C0"/>
                </a:solidFill>
              </a:rPr>
              <a:t> = 1, b = 3 ?  </a:t>
            </a:r>
            <a:endParaRPr lang="en-NZ" dirty="0">
              <a:solidFill>
                <a:srgbClr val="0070C0"/>
              </a:solidFill>
            </a:endParaRPr>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216696" y="1772816"/>
            <a:ext cx="6343650" cy="4610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2205348" y="1229851"/>
            <a:ext cx="7500180" cy="830997"/>
          </a:xfrm>
          <a:prstGeom prst="rect">
            <a:avLst/>
          </a:prstGeom>
          <a:noFill/>
        </p:spPr>
        <p:txBody>
          <a:bodyPr wrap="square" rtlCol="0">
            <a:spAutoFit/>
          </a:bodyPr>
          <a:lstStyle/>
          <a:p>
            <a:r>
              <a:rPr lang="en-NZ" dirty="0" smtClean="0">
                <a:solidFill>
                  <a:srgbClr val="0070C0"/>
                </a:solidFill>
              </a:rPr>
              <a:t>Hmmm… x = 4, </a:t>
            </a:r>
            <a:r>
              <a:rPr lang="en-NZ" b="1" dirty="0">
                <a:solidFill>
                  <a:srgbClr val="0070C0"/>
                </a:solidFill>
              </a:rPr>
              <a:t>y = 3</a:t>
            </a:r>
            <a:r>
              <a:rPr lang="en-NZ" dirty="0" smtClean="0">
                <a:solidFill>
                  <a:srgbClr val="0070C0"/>
                </a:solidFill>
              </a:rPr>
              <a:t>; a = 2, x = 7; </a:t>
            </a:r>
            <a:r>
              <a:rPr lang="en-NZ" b="1" dirty="0" smtClean="0">
                <a:solidFill>
                  <a:srgbClr val="0070C0"/>
                </a:solidFill>
              </a:rPr>
              <a:t>a = 3</a:t>
            </a:r>
            <a:r>
              <a:rPr lang="en-NZ" dirty="0" smtClean="0">
                <a:solidFill>
                  <a:srgbClr val="0070C0"/>
                </a:solidFill>
              </a:rPr>
              <a:t>, </a:t>
            </a:r>
            <a:r>
              <a:rPr lang="en-NZ" b="1" dirty="0" smtClean="0">
                <a:solidFill>
                  <a:srgbClr val="0070C0"/>
                </a:solidFill>
              </a:rPr>
              <a:t>x = 10</a:t>
            </a:r>
            <a:r>
              <a:rPr lang="en-NZ" dirty="0" smtClean="0">
                <a:solidFill>
                  <a:srgbClr val="0070C0"/>
                </a:solidFill>
              </a:rPr>
              <a:t>.   </a:t>
            </a:r>
            <a:endParaRPr lang="en-NZ" dirty="0">
              <a:solidFill>
                <a:srgbClr val="0070C0"/>
              </a:solidFill>
            </a:endParaRPr>
          </a:p>
          <a:p>
            <a:endParaRPr lang="en-NZ" dirty="0"/>
          </a:p>
        </p:txBody>
      </p:sp>
      <p:sp>
        <p:nvSpPr>
          <p:cNvPr id="6" name="Freeform 5"/>
          <p:cNvSpPr/>
          <p:nvPr/>
        </p:nvSpPr>
        <p:spPr>
          <a:xfrm>
            <a:off x="5486087" y="1828800"/>
            <a:ext cx="3258668" cy="4081823"/>
          </a:xfrm>
          <a:custGeom>
            <a:avLst/>
            <a:gdLst>
              <a:gd name="connsiteX0" fmla="*/ 1365474 w 3258668"/>
              <a:gd name="connsiteY0" fmla="*/ 0 h 4081823"/>
              <a:gd name="connsiteX1" fmla="*/ 1391231 w 3258668"/>
              <a:gd name="connsiteY1" fmla="*/ 4005330 h 4081823"/>
              <a:gd name="connsiteX2" fmla="*/ 313 w 3258668"/>
              <a:gd name="connsiteY2" fmla="*/ 2588654 h 4081823"/>
              <a:gd name="connsiteX3" fmla="*/ 1262443 w 3258668"/>
              <a:gd name="connsiteY3" fmla="*/ 2034862 h 4081823"/>
              <a:gd name="connsiteX4" fmla="*/ 1172290 w 3258668"/>
              <a:gd name="connsiteY4" fmla="*/ 3902299 h 4081823"/>
              <a:gd name="connsiteX5" fmla="*/ 386679 w 3258668"/>
              <a:gd name="connsiteY5" fmla="*/ 2408349 h 4081823"/>
              <a:gd name="connsiteX6" fmla="*/ 2640482 w 3258668"/>
              <a:gd name="connsiteY6" fmla="*/ 2331076 h 4081823"/>
              <a:gd name="connsiteX7" fmla="*/ 3258668 w 3258668"/>
              <a:gd name="connsiteY7" fmla="*/ 3129566 h 4081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8668" h="4081823">
                <a:moveTo>
                  <a:pt x="1365474" y="0"/>
                </a:moveTo>
                <a:cubicBezTo>
                  <a:pt x="1492116" y="1786944"/>
                  <a:pt x="1618758" y="3573888"/>
                  <a:pt x="1391231" y="4005330"/>
                </a:cubicBezTo>
                <a:cubicBezTo>
                  <a:pt x="1163704" y="4436772"/>
                  <a:pt x="21778" y="2917065"/>
                  <a:pt x="313" y="2588654"/>
                </a:cubicBezTo>
                <a:cubicBezTo>
                  <a:pt x="-21152" y="2260243"/>
                  <a:pt x="1067113" y="1815921"/>
                  <a:pt x="1262443" y="2034862"/>
                </a:cubicBezTo>
                <a:cubicBezTo>
                  <a:pt x="1457773" y="2253803"/>
                  <a:pt x="1318251" y="3840051"/>
                  <a:pt x="1172290" y="3902299"/>
                </a:cubicBezTo>
                <a:cubicBezTo>
                  <a:pt x="1026329" y="3964547"/>
                  <a:pt x="141980" y="2670220"/>
                  <a:pt x="386679" y="2408349"/>
                </a:cubicBezTo>
                <a:cubicBezTo>
                  <a:pt x="631378" y="2146478"/>
                  <a:pt x="2161817" y="2210873"/>
                  <a:pt x="2640482" y="2331076"/>
                </a:cubicBezTo>
                <a:cubicBezTo>
                  <a:pt x="3119147" y="2451279"/>
                  <a:pt x="3168516" y="2996484"/>
                  <a:pt x="3258668" y="3129566"/>
                </a:cubicBezTo>
              </a:path>
            </a:pathLst>
          </a:custGeom>
          <a:noFill/>
          <a:ln w="76200">
            <a:solidFill>
              <a:srgbClr val="0070C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solidFill>
                <a:srgbClr val="0070C0"/>
              </a:solidFill>
            </a:endParaRPr>
          </a:p>
        </p:txBody>
      </p:sp>
    </p:spTree>
    <p:extLst>
      <p:ext uri="{BB962C8B-B14F-4D97-AF65-F5344CB8AC3E}">
        <p14:creationId xmlns="" xmlns:p14="http://schemas.microsoft.com/office/powerpoint/2010/main" val="32385345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4"/>
          <p:cNvSpPr>
            <a:spLocks noGrp="1"/>
          </p:cNvSpPr>
          <p:nvPr>
            <p:ph type="sldNum" sz="quarter" idx="12"/>
          </p:nvPr>
        </p:nvSpPr>
        <p:spPr>
          <a:noFill/>
        </p:spPr>
        <p:txBody>
          <a:bodyPr/>
          <a:lstStyle/>
          <a:p>
            <a:fld id="{D8DA81F5-628B-41A8-88DE-D91D665E8FB1}" type="slidenum">
              <a:rPr lang="en-US" smtClean="0"/>
              <a:pPr/>
              <a:t>10</a:t>
            </a:fld>
            <a:endParaRPr lang="en-US" smtClean="0"/>
          </a:p>
        </p:txBody>
      </p:sp>
      <p:sp>
        <p:nvSpPr>
          <p:cNvPr id="11267" name="Rectangle 2"/>
          <p:cNvSpPr>
            <a:spLocks noGrp="1" noChangeArrowheads="1"/>
          </p:cNvSpPr>
          <p:nvPr>
            <p:ph type="title"/>
          </p:nvPr>
        </p:nvSpPr>
        <p:spPr>
          <a:xfrm>
            <a:off x="908050" y="-304800"/>
            <a:ext cx="8420100" cy="990600"/>
          </a:xfrm>
        </p:spPr>
        <p:txBody>
          <a:bodyPr/>
          <a:lstStyle/>
          <a:p>
            <a:pPr eaLnBrk="1" hangingPunct="1"/>
            <a:r>
              <a:rPr lang="en-US" dirty="0" smtClean="0"/>
              <a:t>Flow Graph Example</a:t>
            </a:r>
          </a:p>
        </p:txBody>
      </p:sp>
      <p:sp>
        <p:nvSpPr>
          <p:cNvPr id="11268" name="AutoShape 3"/>
          <p:cNvSpPr>
            <a:spLocks noChangeArrowheads="1"/>
          </p:cNvSpPr>
          <p:nvPr/>
        </p:nvSpPr>
        <p:spPr bwMode="auto">
          <a:xfrm>
            <a:off x="2063750" y="1905001"/>
            <a:ext cx="908050" cy="365125"/>
          </a:xfrm>
          <a:prstGeom prst="flowChartDecision">
            <a:avLst/>
          </a:prstGeom>
          <a:noFill/>
          <a:ln w="9525">
            <a:solidFill>
              <a:schemeClr val="tx1"/>
            </a:solidFill>
            <a:miter lim="800000"/>
            <a:headEnd/>
            <a:tailEnd/>
          </a:ln>
        </p:spPr>
        <p:txBody>
          <a:bodyPr wrap="none" anchor="ctr"/>
          <a:lstStyle/>
          <a:p>
            <a:r>
              <a:rPr lang="en-US" sz="2000" i="0" u="none"/>
              <a:t>1</a:t>
            </a:r>
          </a:p>
        </p:txBody>
      </p:sp>
      <p:sp>
        <p:nvSpPr>
          <p:cNvPr id="11269" name="Rectangle 4"/>
          <p:cNvSpPr>
            <a:spLocks noChangeArrowheads="1"/>
          </p:cNvSpPr>
          <p:nvPr/>
        </p:nvSpPr>
        <p:spPr bwMode="auto">
          <a:xfrm>
            <a:off x="2063750" y="2667000"/>
            <a:ext cx="908050" cy="304800"/>
          </a:xfrm>
          <a:prstGeom prst="rect">
            <a:avLst/>
          </a:prstGeom>
          <a:noFill/>
          <a:ln w="9525">
            <a:solidFill>
              <a:schemeClr val="tx1"/>
            </a:solidFill>
            <a:miter lim="800000"/>
            <a:headEnd/>
            <a:tailEnd/>
          </a:ln>
        </p:spPr>
        <p:txBody>
          <a:bodyPr wrap="none" anchor="ctr"/>
          <a:lstStyle/>
          <a:p>
            <a:r>
              <a:rPr lang="en-US" sz="2000" i="0" u="none"/>
              <a:t>2</a:t>
            </a:r>
          </a:p>
        </p:txBody>
      </p:sp>
      <p:sp>
        <p:nvSpPr>
          <p:cNvPr id="11270" name="Oval 5"/>
          <p:cNvSpPr>
            <a:spLocks noChangeArrowheads="1"/>
          </p:cNvSpPr>
          <p:nvPr/>
        </p:nvSpPr>
        <p:spPr bwMode="auto">
          <a:xfrm>
            <a:off x="2311400" y="1219201"/>
            <a:ext cx="495300" cy="365125"/>
          </a:xfrm>
          <a:prstGeom prst="ellipse">
            <a:avLst/>
          </a:prstGeom>
          <a:noFill/>
          <a:ln w="9525">
            <a:solidFill>
              <a:schemeClr val="tx1"/>
            </a:solidFill>
            <a:round/>
            <a:headEnd/>
            <a:tailEnd/>
          </a:ln>
        </p:spPr>
        <p:txBody>
          <a:bodyPr wrap="none" anchor="ctr"/>
          <a:lstStyle/>
          <a:p>
            <a:r>
              <a:rPr lang="en-US" sz="2000" i="0" u="none"/>
              <a:t> 0</a:t>
            </a:r>
          </a:p>
        </p:txBody>
      </p:sp>
      <p:sp>
        <p:nvSpPr>
          <p:cNvPr id="11271" name="AutoShape 6"/>
          <p:cNvSpPr>
            <a:spLocks noChangeArrowheads="1"/>
          </p:cNvSpPr>
          <p:nvPr/>
        </p:nvSpPr>
        <p:spPr bwMode="auto">
          <a:xfrm>
            <a:off x="2063750" y="3216276"/>
            <a:ext cx="908050" cy="365125"/>
          </a:xfrm>
          <a:prstGeom prst="flowChartDecision">
            <a:avLst/>
          </a:prstGeom>
          <a:noFill/>
          <a:ln w="9525">
            <a:solidFill>
              <a:schemeClr val="tx1"/>
            </a:solidFill>
            <a:miter lim="800000"/>
            <a:headEnd/>
            <a:tailEnd/>
          </a:ln>
        </p:spPr>
        <p:txBody>
          <a:bodyPr wrap="none" anchor="ctr"/>
          <a:lstStyle/>
          <a:p>
            <a:r>
              <a:rPr lang="en-US" sz="2000" i="0" u="none"/>
              <a:t>3</a:t>
            </a:r>
          </a:p>
        </p:txBody>
      </p:sp>
      <p:sp>
        <p:nvSpPr>
          <p:cNvPr id="11272" name="Rectangle 7"/>
          <p:cNvSpPr>
            <a:spLocks noChangeArrowheads="1"/>
          </p:cNvSpPr>
          <p:nvPr/>
        </p:nvSpPr>
        <p:spPr bwMode="auto">
          <a:xfrm>
            <a:off x="3302000" y="4038600"/>
            <a:ext cx="908050" cy="304800"/>
          </a:xfrm>
          <a:prstGeom prst="rect">
            <a:avLst/>
          </a:prstGeom>
          <a:noFill/>
          <a:ln w="9525">
            <a:solidFill>
              <a:schemeClr val="tx1"/>
            </a:solidFill>
            <a:miter lim="800000"/>
            <a:headEnd/>
            <a:tailEnd/>
          </a:ln>
        </p:spPr>
        <p:txBody>
          <a:bodyPr wrap="none" anchor="ctr"/>
          <a:lstStyle/>
          <a:p>
            <a:r>
              <a:rPr lang="en-US" sz="2000" i="0" u="none"/>
              <a:t>4</a:t>
            </a:r>
          </a:p>
        </p:txBody>
      </p:sp>
      <p:sp>
        <p:nvSpPr>
          <p:cNvPr id="11273" name="Rectangle 8"/>
          <p:cNvSpPr>
            <a:spLocks noChangeArrowheads="1"/>
          </p:cNvSpPr>
          <p:nvPr/>
        </p:nvSpPr>
        <p:spPr bwMode="auto">
          <a:xfrm>
            <a:off x="3302000" y="4800600"/>
            <a:ext cx="908050" cy="304800"/>
          </a:xfrm>
          <a:prstGeom prst="rect">
            <a:avLst/>
          </a:prstGeom>
          <a:noFill/>
          <a:ln w="9525">
            <a:solidFill>
              <a:schemeClr val="tx1"/>
            </a:solidFill>
            <a:miter lim="800000"/>
            <a:headEnd/>
            <a:tailEnd/>
          </a:ln>
        </p:spPr>
        <p:txBody>
          <a:bodyPr wrap="none" anchor="ctr"/>
          <a:lstStyle/>
          <a:p>
            <a:r>
              <a:rPr lang="en-US" sz="2000" i="0" u="none"/>
              <a:t>5</a:t>
            </a:r>
          </a:p>
        </p:txBody>
      </p:sp>
      <p:sp>
        <p:nvSpPr>
          <p:cNvPr id="11274" name="AutoShape 9"/>
          <p:cNvSpPr>
            <a:spLocks noChangeArrowheads="1"/>
          </p:cNvSpPr>
          <p:nvPr/>
        </p:nvSpPr>
        <p:spPr bwMode="auto">
          <a:xfrm>
            <a:off x="1155700" y="4038601"/>
            <a:ext cx="908050" cy="365125"/>
          </a:xfrm>
          <a:prstGeom prst="flowChartDecision">
            <a:avLst/>
          </a:prstGeom>
          <a:noFill/>
          <a:ln w="9525">
            <a:solidFill>
              <a:schemeClr val="tx1"/>
            </a:solidFill>
            <a:miter lim="800000"/>
            <a:headEnd/>
            <a:tailEnd/>
          </a:ln>
        </p:spPr>
        <p:txBody>
          <a:bodyPr wrap="none" anchor="ctr"/>
          <a:lstStyle/>
          <a:p>
            <a:r>
              <a:rPr lang="en-US" sz="2000" i="0" u="none"/>
              <a:t>6</a:t>
            </a:r>
          </a:p>
        </p:txBody>
      </p:sp>
      <p:sp>
        <p:nvSpPr>
          <p:cNvPr id="11275" name="Rectangle 10"/>
          <p:cNvSpPr>
            <a:spLocks noChangeArrowheads="1"/>
          </p:cNvSpPr>
          <p:nvPr/>
        </p:nvSpPr>
        <p:spPr bwMode="auto">
          <a:xfrm>
            <a:off x="577850" y="4800600"/>
            <a:ext cx="908050" cy="304800"/>
          </a:xfrm>
          <a:prstGeom prst="rect">
            <a:avLst/>
          </a:prstGeom>
          <a:noFill/>
          <a:ln w="9525">
            <a:solidFill>
              <a:schemeClr val="tx1"/>
            </a:solidFill>
            <a:miter lim="800000"/>
            <a:headEnd/>
            <a:tailEnd/>
          </a:ln>
        </p:spPr>
        <p:txBody>
          <a:bodyPr wrap="none" anchor="ctr"/>
          <a:lstStyle/>
          <a:p>
            <a:r>
              <a:rPr lang="en-US" sz="2000" i="0" u="none"/>
              <a:t>7</a:t>
            </a:r>
          </a:p>
        </p:txBody>
      </p:sp>
      <p:sp>
        <p:nvSpPr>
          <p:cNvPr id="11276" name="Rectangle 11"/>
          <p:cNvSpPr>
            <a:spLocks noChangeArrowheads="1"/>
          </p:cNvSpPr>
          <p:nvPr/>
        </p:nvSpPr>
        <p:spPr bwMode="auto">
          <a:xfrm>
            <a:off x="1898650" y="4800600"/>
            <a:ext cx="908050" cy="304800"/>
          </a:xfrm>
          <a:prstGeom prst="rect">
            <a:avLst/>
          </a:prstGeom>
          <a:noFill/>
          <a:ln w="9525">
            <a:solidFill>
              <a:schemeClr val="tx1"/>
            </a:solidFill>
            <a:miter lim="800000"/>
            <a:headEnd/>
            <a:tailEnd/>
          </a:ln>
        </p:spPr>
        <p:txBody>
          <a:bodyPr wrap="none" anchor="ctr"/>
          <a:lstStyle/>
          <a:p>
            <a:r>
              <a:rPr lang="en-US" sz="2000" i="0" u="none"/>
              <a:t>8</a:t>
            </a:r>
          </a:p>
        </p:txBody>
      </p:sp>
      <p:sp>
        <p:nvSpPr>
          <p:cNvPr id="11277" name="Rectangle 12"/>
          <p:cNvSpPr>
            <a:spLocks noChangeArrowheads="1"/>
          </p:cNvSpPr>
          <p:nvPr/>
        </p:nvSpPr>
        <p:spPr bwMode="auto">
          <a:xfrm>
            <a:off x="1155700" y="5486400"/>
            <a:ext cx="908050" cy="304800"/>
          </a:xfrm>
          <a:prstGeom prst="rect">
            <a:avLst/>
          </a:prstGeom>
          <a:noFill/>
          <a:ln w="9525">
            <a:solidFill>
              <a:schemeClr val="tx1"/>
            </a:solidFill>
            <a:miter lim="800000"/>
            <a:headEnd/>
            <a:tailEnd/>
          </a:ln>
        </p:spPr>
        <p:txBody>
          <a:bodyPr wrap="none" anchor="ctr"/>
          <a:lstStyle/>
          <a:p>
            <a:r>
              <a:rPr lang="en-US" sz="2000" i="0" u="none"/>
              <a:t>9</a:t>
            </a:r>
          </a:p>
        </p:txBody>
      </p:sp>
      <p:sp>
        <p:nvSpPr>
          <p:cNvPr id="11278" name="Rectangle 13"/>
          <p:cNvSpPr>
            <a:spLocks noChangeArrowheads="1"/>
          </p:cNvSpPr>
          <p:nvPr/>
        </p:nvSpPr>
        <p:spPr bwMode="auto">
          <a:xfrm>
            <a:off x="2559050" y="6248400"/>
            <a:ext cx="908050" cy="304800"/>
          </a:xfrm>
          <a:prstGeom prst="rect">
            <a:avLst/>
          </a:prstGeom>
          <a:noFill/>
          <a:ln w="9525">
            <a:solidFill>
              <a:schemeClr val="tx1"/>
            </a:solidFill>
            <a:miter lim="800000"/>
            <a:headEnd/>
            <a:tailEnd/>
          </a:ln>
        </p:spPr>
        <p:txBody>
          <a:bodyPr wrap="none" anchor="ctr"/>
          <a:lstStyle/>
          <a:p>
            <a:r>
              <a:rPr lang="en-US" sz="2000" i="0" u="none"/>
              <a:t>10</a:t>
            </a:r>
          </a:p>
        </p:txBody>
      </p:sp>
      <p:sp>
        <p:nvSpPr>
          <p:cNvPr id="11279" name="Oval 14"/>
          <p:cNvSpPr>
            <a:spLocks noChangeArrowheads="1"/>
          </p:cNvSpPr>
          <p:nvPr/>
        </p:nvSpPr>
        <p:spPr bwMode="auto">
          <a:xfrm>
            <a:off x="82550" y="6096001"/>
            <a:ext cx="495300" cy="365125"/>
          </a:xfrm>
          <a:prstGeom prst="ellipse">
            <a:avLst/>
          </a:prstGeom>
          <a:noFill/>
          <a:ln w="9525">
            <a:solidFill>
              <a:schemeClr val="tx1"/>
            </a:solidFill>
            <a:round/>
            <a:headEnd/>
            <a:tailEnd/>
          </a:ln>
        </p:spPr>
        <p:txBody>
          <a:bodyPr wrap="none" anchor="ctr"/>
          <a:lstStyle/>
          <a:p>
            <a:r>
              <a:rPr lang="en-US" sz="2000" i="0" u="none"/>
              <a:t>11</a:t>
            </a:r>
          </a:p>
        </p:txBody>
      </p:sp>
      <p:sp>
        <p:nvSpPr>
          <p:cNvPr id="11280" name="Line 15"/>
          <p:cNvSpPr>
            <a:spLocks noChangeShapeType="1"/>
          </p:cNvSpPr>
          <p:nvPr/>
        </p:nvSpPr>
        <p:spPr bwMode="auto">
          <a:xfrm>
            <a:off x="2559050" y="1600200"/>
            <a:ext cx="0" cy="304800"/>
          </a:xfrm>
          <a:prstGeom prst="line">
            <a:avLst/>
          </a:prstGeom>
          <a:noFill/>
          <a:ln w="9525">
            <a:solidFill>
              <a:schemeClr val="tx1"/>
            </a:solidFill>
            <a:round/>
            <a:headEnd/>
            <a:tailEnd type="triangle" w="med" len="med"/>
          </a:ln>
        </p:spPr>
        <p:txBody>
          <a:bodyPr/>
          <a:lstStyle/>
          <a:p>
            <a:endParaRPr lang="en-US"/>
          </a:p>
        </p:txBody>
      </p:sp>
      <p:sp>
        <p:nvSpPr>
          <p:cNvPr id="11281" name="Line 16"/>
          <p:cNvSpPr>
            <a:spLocks noChangeShapeType="1"/>
          </p:cNvSpPr>
          <p:nvPr/>
        </p:nvSpPr>
        <p:spPr bwMode="auto">
          <a:xfrm>
            <a:off x="2559050" y="2286000"/>
            <a:ext cx="0" cy="381000"/>
          </a:xfrm>
          <a:prstGeom prst="line">
            <a:avLst/>
          </a:prstGeom>
          <a:noFill/>
          <a:ln w="9525">
            <a:solidFill>
              <a:schemeClr val="tx1"/>
            </a:solidFill>
            <a:round/>
            <a:headEnd/>
            <a:tailEnd type="triangle" w="med" len="med"/>
          </a:ln>
        </p:spPr>
        <p:txBody>
          <a:bodyPr/>
          <a:lstStyle/>
          <a:p>
            <a:endParaRPr lang="en-US"/>
          </a:p>
        </p:txBody>
      </p:sp>
      <p:sp>
        <p:nvSpPr>
          <p:cNvPr id="11282" name="Line 17"/>
          <p:cNvSpPr>
            <a:spLocks noChangeShapeType="1"/>
          </p:cNvSpPr>
          <p:nvPr/>
        </p:nvSpPr>
        <p:spPr bwMode="auto">
          <a:xfrm>
            <a:off x="2476500" y="2971800"/>
            <a:ext cx="0" cy="228600"/>
          </a:xfrm>
          <a:prstGeom prst="line">
            <a:avLst/>
          </a:prstGeom>
          <a:noFill/>
          <a:ln w="9525">
            <a:solidFill>
              <a:schemeClr val="tx1"/>
            </a:solidFill>
            <a:round/>
            <a:headEnd/>
            <a:tailEnd type="triangle" w="med" len="med"/>
          </a:ln>
        </p:spPr>
        <p:txBody>
          <a:bodyPr/>
          <a:lstStyle/>
          <a:p>
            <a:endParaRPr lang="en-US"/>
          </a:p>
        </p:txBody>
      </p:sp>
      <p:sp>
        <p:nvSpPr>
          <p:cNvPr id="11283" name="Line 18"/>
          <p:cNvSpPr>
            <a:spLocks noChangeShapeType="1"/>
          </p:cNvSpPr>
          <p:nvPr/>
        </p:nvSpPr>
        <p:spPr bwMode="auto">
          <a:xfrm flipH="1">
            <a:off x="1568450" y="3505200"/>
            <a:ext cx="825500" cy="533400"/>
          </a:xfrm>
          <a:prstGeom prst="line">
            <a:avLst/>
          </a:prstGeom>
          <a:noFill/>
          <a:ln w="9525">
            <a:solidFill>
              <a:schemeClr val="tx1"/>
            </a:solidFill>
            <a:round/>
            <a:headEnd/>
            <a:tailEnd type="triangle" w="med" len="med"/>
          </a:ln>
        </p:spPr>
        <p:txBody>
          <a:bodyPr/>
          <a:lstStyle/>
          <a:p>
            <a:endParaRPr lang="en-US"/>
          </a:p>
        </p:txBody>
      </p:sp>
      <p:sp>
        <p:nvSpPr>
          <p:cNvPr id="11284" name="Line 19"/>
          <p:cNvSpPr>
            <a:spLocks noChangeShapeType="1"/>
          </p:cNvSpPr>
          <p:nvPr/>
        </p:nvSpPr>
        <p:spPr bwMode="auto">
          <a:xfrm>
            <a:off x="2724150" y="3505200"/>
            <a:ext cx="990600" cy="533400"/>
          </a:xfrm>
          <a:prstGeom prst="line">
            <a:avLst/>
          </a:prstGeom>
          <a:noFill/>
          <a:ln w="9525">
            <a:solidFill>
              <a:schemeClr val="tx1"/>
            </a:solidFill>
            <a:round/>
            <a:headEnd/>
            <a:tailEnd type="triangle" w="med" len="med"/>
          </a:ln>
        </p:spPr>
        <p:txBody>
          <a:bodyPr/>
          <a:lstStyle/>
          <a:p>
            <a:endParaRPr lang="en-US"/>
          </a:p>
        </p:txBody>
      </p:sp>
      <p:sp>
        <p:nvSpPr>
          <p:cNvPr id="11285" name="Line 20"/>
          <p:cNvSpPr>
            <a:spLocks noChangeShapeType="1"/>
          </p:cNvSpPr>
          <p:nvPr/>
        </p:nvSpPr>
        <p:spPr bwMode="auto">
          <a:xfrm>
            <a:off x="3714750" y="4343400"/>
            <a:ext cx="0" cy="457200"/>
          </a:xfrm>
          <a:prstGeom prst="line">
            <a:avLst/>
          </a:prstGeom>
          <a:noFill/>
          <a:ln w="9525">
            <a:solidFill>
              <a:schemeClr val="tx1"/>
            </a:solidFill>
            <a:round/>
            <a:headEnd/>
            <a:tailEnd type="triangle" w="med" len="med"/>
          </a:ln>
        </p:spPr>
        <p:txBody>
          <a:bodyPr/>
          <a:lstStyle/>
          <a:p>
            <a:endParaRPr lang="en-US"/>
          </a:p>
        </p:txBody>
      </p:sp>
      <p:sp>
        <p:nvSpPr>
          <p:cNvPr id="11286" name="Line 21"/>
          <p:cNvSpPr>
            <a:spLocks noChangeShapeType="1"/>
          </p:cNvSpPr>
          <p:nvPr/>
        </p:nvSpPr>
        <p:spPr bwMode="auto">
          <a:xfrm flipH="1">
            <a:off x="990600" y="4343400"/>
            <a:ext cx="412750" cy="457200"/>
          </a:xfrm>
          <a:prstGeom prst="line">
            <a:avLst/>
          </a:prstGeom>
          <a:noFill/>
          <a:ln w="9525">
            <a:solidFill>
              <a:schemeClr val="tx1"/>
            </a:solidFill>
            <a:round/>
            <a:headEnd/>
            <a:tailEnd type="triangle" w="med" len="med"/>
          </a:ln>
        </p:spPr>
        <p:txBody>
          <a:bodyPr/>
          <a:lstStyle/>
          <a:p>
            <a:endParaRPr lang="en-US"/>
          </a:p>
        </p:txBody>
      </p:sp>
      <p:sp>
        <p:nvSpPr>
          <p:cNvPr id="11287" name="Line 22"/>
          <p:cNvSpPr>
            <a:spLocks noChangeShapeType="1"/>
          </p:cNvSpPr>
          <p:nvPr/>
        </p:nvSpPr>
        <p:spPr bwMode="auto">
          <a:xfrm>
            <a:off x="1816100" y="4343400"/>
            <a:ext cx="495300" cy="457200"/>
          </a:xfrm>
          <a:prstGeom prst="line">
            <a:avLst/>
          </a:prstGeom>
          <a:noFill/>
          <a:ln w="9525">
            <a:solidFill>
              <a:schemeClr val="tx1"/>
            </a:solidFill>
            <a:round/>
            <a:headEnd/>
            <a:tailEnd type="triangle" w="med" len="med"/>
          </a:ln>
        </p:spPr>
        <p:txBody>
          <a:bodyPr/>
          <a:lstStyle/>
          <a:p>
            <a:endParaRPr lang="en-US"/>
          </a:p>
        </p:txBody>
      </p:sp>
      <p:sp>
        <p:nvSpPr>
          <p:cNvPr id="11288" name="Line 23"/>
          <p:cNvSpPr>
            <a:spLocks noChangeShapeType="1"/>
          </p:cNvSpPr>
          <p:nvPr/>
        </p:nvSpPr>
        <p:spPr bwMode="auto">
          <a:xfrm>
            <a:off x="990600" y="5105400"/>
            <a:ext cx="495300" cy="381000"/>
          </a:xfrm>
          <a:prstGeom prst="line">
            <a:avLst/>
          </a:prstGeom>
          <a:noFill/>
          <a:ln w="9525">
            <a:solidFill>
              <a:schemeClr val="tx1"/>
            </a:solidFill>
            <a:round/>
            <a:headEnd/>
            <a:tailEnd type="triangle" w="med" len="med"/>
          </a:ln>
        </p:spPr>
        <p:txBody>
          <a:bodyPr/>
          <a:lstStyle/>
          <a:p>
            <a:endParaRPr lang="en-US"/>
          </a:p>
        </p:txBody>
      </p:sp>
      <p:sp>
        <p:nvSpPr>
          <p:cNvPr id="11289" name="Line 24"/>
          <p:cNvSpPr>
            <a:spLocks noChangeShapeType="1"/>
          </p:cNvSpPr>
          <p:nvPr/>
        </p:nvSpPr>
        <p:spPr bwMode="auto">
          <a:xfrm flipH="1">
            <a:off x="1816100" y="5105400"/>
            <a:ext cx="495300" cy="381000"/>
          </a:xfrm>
          <a:prstGeom prst="line">
            <a:avLst/>
          </a:prstGeom>
          <a:noFill/>
          <a:ln w="9525">
            <a:solidFill>
              <a:schemeClr val="tx1"/>
            </a:solidFill>
            <a:round/>
            <a:headEnd/>
            <a:tailEnd type="triangle" w="med" len="med"/>
          </a:ln>
        </p:spPr>
        <p:txBody>
          <a:bodyPr/>
          <a:lstStyle/>
          <a:p>
            <a:endParaRPr lang="en-US"/>
          </a:p>
        </p:txBody>
      </p:sp>
      <p:sp>
        <p:nvSpPr>
          <p:cNvPr id="11290" name="Line 25"/>
          <p:cNvSpPr>
            <a:spLocks noChangeShapeType="1"/>
          </p:cNvSpPr>
          <p:nvPr/>
        </p:nvSpPr>
        <p:spPr bwMode="auto">
          <a:xfrm>
            <a:off x="1816100" y="5791200"/>
            <a:ext cx="908050" cy="457200"/>
          </a:xfrm>
          <a:prstGeom prst="line">
            <a:avLst/>
          </a:prstGeom>
          <a:noFill/>
          <a:ln w="9525">
            <a:solidFill>
              <a:schemeClr val="tx1"/>
            </a:solidFill>
            <a:round/>
            <a:headEnd/>
            <a:tailEnd type="triangle" w="med" len="med"/>
          </a:ln>
        </p:spPr>
        <p:txBody>
          <a:bodyPr/>
          <a:lstStyle/>
          <a:p>
            <a:endParaRPr lang="en-US"/>
          </a:p>
        </p:txBody>
      </p:sp>
      <p:sp>
        <p:nvSpPr>
          <p:cNvPr id="11291" name="Line 26"/>
          <p:cNvSpPr>
            <a:spLocks noChangeShapeType="1"/>
          </p:cNvSpPr>
          <p:nvPr/>
        </p:nvSpPr>
        <p:spPr bwMode="auto">
          <a:xfrm flipH="1">
            <a:off x="3219450" y="5105400"/>
            <a:ext cx="495300" cy="1143000"/>
          </a:xfrm>
          <a:prstGeom prst="line">
            <a:avLst/>
          </a:prstGeom>
          <a:noFill/>
          <a:ln w="9525">
            <a:solidFill>
              <a:schemeClr val="tx1"/>
            </a:solidFill>
            <a:round/>
            <a:headEnd/>
            <a:tailEnd type="triangle" w="med" len="med"/>
          </a:ln>
        </p:spPr>
        <p:txBody>
          <a:bodyPr/>
          <a:lstStyle/>
          <a:p>
            <a:endParaRPr lang="en-US"/>
          </a:p>
        </p:txBody>
      </p:sp>
      <p:sp>
        <p:nvSpPr>
          <p:cNvPr id="11292" name="Line 27"/>
          <p:cNvSpPr>
            <a:spLocks noChangeShapeType="1"/>
          </p:cNvSpPr>
          <p:nvPr/>
        </p:nvSpPr>
        <p:spPr bwMode="auto">
          <a:xfrm flipH="1">
            <a:off x="330200" y="2057400"/>
            <a:ext cx="1733550" cy="0"/>
          </a:xfrm>
          <a:prstGeom prst="line">
            <a:avLst/>
          </a:prstGeom>
          <a:noFill/>
          <a:ln w="9525">
            <a:solidFill>
              <a:schemeClr val="tx1"/>
            </a:solidFill>
            <a:round/>
            <a:headEnd/>
            <a:tailEnd type="triangle" w="med" len="med"/>
          </a:ln>
        </p:spPr>
        <p:txBody>
          <a:bodyPr/>
          <a:lstStyle/>
          <a:p>
            <a:endParaRPr lang="en-US"/>
          </a:p>
        </p:txBody>
      </p:sp>
      <p:sp>
        <p:nvSpPr>
          <p:cNvPr id="11293" name="Line 28"/>
          <p:cNvSpPr>
            <a:spLocks noChangeShapeType="1"/>
          </p:cNvSpPr>
          <p:nvPr/>
        </p:nvSpPr>
        <p:spPr bwMode="auto">
          <a:xfrm>
            <a:off x="330200" y="2057400"/>
            <a:ext cx="0" cy="4038600"/>
          </a:xfrm>
          <a:prstGeom prst="line">
            <a:avLst/>
          </a:prstGeom>
          <a:noFill/>
          <a:ln w="9525">
            <a:solidFill>
              <a:schemeClr val="tx1"/>
            </a:solidFill>
            <a:round/>
            <a:headEnd/>
            <a:tailEnd type="triangle" w="med" len="med"/>
          </a:ln>
        </p:spPr>
        <p:txBody>
          <a:bodyPr/>
          <a:lstStyle/>
          <a:p>
            <a:endParaRPr lang="en-US"/>
          </a:p>
        </p:txBody>
      </p:sp>
      <p:sp>
        <p:nvSpPr>
          <p:cNvPr id="11294" name="Line 29"/>
          <p:cNvSpPr>
            <a:spLocks noChangeShapeType="1"/>
          </p:cNvSpPr>
          <p:nvPr/>
        </p:nvSpPr>
        <p:spPr bwMode="auto">
          <a:xfrm>
            <a:off x="3467100" y="6400800"/>
            <a:ext cx="1155700" cy="0"/>
          </a:xfrm>
          <a:prstGeom prst="line">
            <a:avLst/>
          </a:prstGeom>
          <a:noFill/>
          <a:ln w="9525">
            <a:solidFill>
              <a:schemeClr val="tx1"/>
            </a:solidFill>
            <a:round/>
            <a:headEnd/>
            <a:tailEnd type="triangle" w="med" len="med"/>
          </a:ln>
        </p:spPr>
        <p:txBody>
          <a:bodyPr/>
          <a:lstStyle/>
          <a:p>
            <a:endParaRPr lang="en-US"/>
          </a:p>
        </p:txBody>
      </p:sp>
      <p:sp>
        <p:nvSpPr>
          <p:cNvPr id="11295" name="Line 30"/>
          <p:cNvSpPr>
            <a:spLocks noChangeShapeType="1"/>
          </p:cNvSpPr>
          <p:nvPr/>
        </p:nvSpPr>
        <p:spPr bwMode="auto">
          <a:xfrm flipV="1">
            <a:off x="4622800" y="1752600"/>
            <a:ext cx="0" cy="4648200"/>
          </a:xfrm>
          <a:prstGeom prst="line">
            <a:avLst/>
          </a:prstGeom>
          <a:noFill/>
          <a:ln w="9525">
            <a:solidFill>
              <a:schemeClr val="tx1"/>
            </a:solidFill>
            <a:round/>
            <a:headEnd/>
            <a:tailEnd type="triangle" w="med" len="med"/>
          </a:ln>
        </p:spPr>
        <p:txBody>
          <a:bodyPr/>
          <a:lstStyle/>
          <a:p>
            <a:endParaRPr lang="en-US"/>
          </a:p>
        </p:txBody>
      </p:sp>
      <p:sp>
        <p:nvSpPr>
          <p:cNvPr id="11296" name="Line 31"/>
          <p:cNvSpPr>
            <a:spLocks noChangeShapeType="1"/>
          </p:cNvSpPr>
          <p:nvPr/>
        </p:nvSpPr>
        <p:spPr bwMode="auto">
          <a:xfrm flipH="1">
            <a:off x="2559050" y="1828800"/>
            <a:ext cx="2063750" cy="0"/>
          </a:xfrm>
          <a:prstGeom prst="line">
            <a:avLst/>
          </a:prstGeom>
          <a:noFill/>
          <a:ln w="9525">
            <a:solidFill>
              <a:schemeClr val="tx1"/>
            </a:solidFill>
            <a:round/>
            <a:headEnd/>
            <a:tailEnd type="triangle" w="med" len="med"/>
          </a:ln>
        </p:spPr>
        <p:txBody>
          <a:bodyPr/>
          <a:lstStyle/>
          <a:p>
            <a:endParaRPr lang="en-US"/>
          </a:p>
        </p:txBody>
      </p:sp>
      <p:sp>
        <p:nvSpPr>
          <p:cNvPr id="11297" name="Oval 32"/>
          <p:cNvSpPr>
            <a:spLocks noChangeArrowheads="1"/>
          </p:cNvSpPr>
          <p:nvPr/>
        </p:nvSpPr>
        <p:spPr bwMode="auto">
          <a:xfrm>
            <a:off x="7429500" y="1905001"/>
            <a:ext cx="495300" cy="365125"/>
          </a:xfrm>
          <a:prstGeom prst="ellipse">
            <a:avLst/>
          </a:prstGeom>
          <a:noFill/>
          <a:ln w="38100" cmpd="dbl">
            <a:solidFill>
              <a:schemeClr val="tx1"/>
            </a:solidFill>
            <a:round/>
            <a:headEnd/>
            <a:tailEnd/>
          </a:ln>
        </p:spPr>
        <p:txBody>
          <a:bodyPr wrap="none" anchor="ctr"/>
          <a:lstStyle/>
          <a:p>
            <a:r>
              <a:rPr lang="en-US" sz="2000" i="0" u="none"/>
              <a:t> 1</a:t>
            </a:r>
          </a:p>
        </p:txBody>
      </p:sp>
      <p:sp>
        <p:nvSpPr>
          <p:cNvPr id="11298" name="Oval 33"/>
          <p:cNvSpPr>
            <a:spLocks noChangeArrowheads="1"/>
          </p:cNvSpPr>
          <p:nvPr/>
        </p:nvSpPr>
        <p:spPr bwMode="auto">
          <a:xfrm>
            <a:off x="7429500" y="2667001"/>
            <a:ext cx="495300" cy="365125"/>
          </a:xfrm>
          <a:prstGeom prst="ellipse">
            <a:avLst/>
          </a:prstGeom>
          <a:noFill/>
          <a:ln w="9525">
            <a:solidFill>
              <a:schemeClr val="tx1"/>
            </a:solidFill>
            <a:round/>
            <a:headEnd/>
            <a:tailEnd/>
          </a:ln>
        </p:spPr>
        <p:txBody>
          <a:bodyPr wrap="none" anchor="ctr"/>
          <a:lstStyle/>
          <a:p>
            <a:r>
              <a:rPr lang="en-US" sz="2000" i="0" u="none"/>
              <a:t> 2</a:t>
            </a:r>
          </a:p>
        </p:txBody>
      </p:sp>
      <p:sp>
        <p:nvSpPr>
          <p:cNvPr id="11299" name="Oval 34"/>
          <p:cNvSpPr>
            <a:spLocks noChangeArrowheads="1"/>
          </p:cNvSpPr>
          <p:nvPr/>
        </p:nvSpPr>
        <p:spPr bwMode="auto">
          <a:xfrm>
            <a:off x="7429500" y="3429001"/>
            <a:ext cx="495300" cy="365125"/>
          </a:xfrm>
          <a:prstGeom prst="ellipse">
            <a:avLst/>
          </a:prstGeom>
          <a:noFill/>
          <a:ln w="38100" cmpd="dbl">
            <a:solidFill>
              <a:schemeClr val="tx1"/>
            </a:solidFill>
            <a:round/>
            <a:headEnd/>
            <a:tailEnd/>
          </a:ln>
        </p:spPr>
        <p:txBody>
          <a:bodyPr wrap="none" anchor="ctr"/>
          <a:lstStyle/>
          <a:p>
            <a:r>
              <a:rPr lang="en-US" sz="2000" i="0" u="none"/>
              <a:t> 3</a:t>
            </a:r>
          </a:p>
        </p:txBody>
      </p:sp>
      <p:sp>
        <p:nvSpPr>
          <p:cNvPr id="11300" name="Oval 35"/>
          <p:cNvSpPr>
            <a:spLocks noChangeArrowheads="1"/>
          </p:cNvSpPr>
          <p:nvPr/>
        </p:nvSpPr>
        <p:spPr bwMode="auto">
          <a:xfrm>
            <a:off x="8832850" y="4114801"/>
            <a:ext cx="495300" cy="365125"/>
          </a:xfrm>
          <a:prstGeom prst="ellipse">
            <a:avLst/>
          </a:prstGeom>
          <a:noFill/>
          <a:ln w="9525">
            <a:solidFill>
              <a:schemeClr val="tx1"/>
            </a:solidFill>
            <a:round/>
            <a:headEnd/>
            <a:tailEnd/>
          </a:ln>
        </p:spPr>
        <p:txBody>
          <a:bodyPr wrap="none" anchor="ctr"/>
          <a:lstStyle/>
          <a:p>
            <a:r>
              <a:rPr lang="en-US" sz="2000" i="0" u="none"/>
              <a:t> 4</a:t>
            </a:r>
          </a:p>
        </p:txBody>
      </p:sp>
      <p:sp>
        <p:nvSpPr>
          <p:cNvPr id="11301" name="Oval 36"/>
          <p:cNvSpPr>
            <a:spLocks noChangeArrowheads="1"/>
          </p:cNvSpPr>
          <p:nvPr/>
        </p:nvSpPr>
        <p:spPr bwMode="auto">
          <a:xfrm>
            <a:off x="6273800" y="4038601"/>
            <a:ext cx="495300" cy="365125"/>
          </a:xfrm>
          <a:prstGeom prst="ellipse">
            <a:avLst/>
          </a:prstGeom>
          <a:noFill/>
          <a:ln w="38100" cmpd="dbl">
            <a:solidFill>
              <a:schemeClr val="tx1"/>
            </a:solidFill>
            <a:round/>
            <a:headEnd/>
            <a:tailEnd/>
          </a:ln>
        </p:spPr>
        <p:txBody>
          <a:bodyPr wrap="none" anchor="ctr"/>
          <a:lstStyle/>
          <a:p>
            <a:r>
              <a:rPr lang="en-US" sz="2000" i="0" u="none"/>
              <a:t> 6</a:t>
            </a:r>
          </a:p>
        </p:txBody>
      </p:sp>
      <p:sp>
        <p:nvSpPr>
          <p:cNvPr id="11302" name="Oval 37"/>
          <p:cNvSpPr>
            <a:spLocks noChangeArrowheads="1"/>
          </p:cNvSpPr>
          <p:nvPr/>
        </p:nvSpPr>
        <p:spPr bwMode="auto">
          <a:xfrm>
            <a:off x="5613400" y="4953001"/>
            <a:ext cx="495300" cy="365125"/>
          </a:xfrm>
          <a:prstGeom prst="ellipse">
            <a:avLst/>
          </a:prstGeom>
          <a:noFill/>
          <a:ln w="9525">
            <a:solidFill>
              <a:schemeClr val="tx1"/>
            </a:solidFill>
            <a:round/>
            <a:headEnd/>
            <a:tailEnd/>
          </a:ln>
        </p:spPr>
        <p:txBody>
          <a:bodyPr wrap="none" anchor="ctr"/>
          <a:lstStyle/>
          <a:p>
            <a:r>
              <a:rPr lang="en-US" sz="2000" i="0" u="none"/>
              <a:t> 7</a:t>
            </a:r>
          </a:p>
        </p:txBody>
      </p:sp>
      <p:sp>
        <p:nvSpPr>
          <p:cNvPr id="11303" name="Oval 38"/>
          <p:cNvSpPr>
            <a:spLocks noChangeArrowheads="1"/>
          </p:cNvSpPr>
          <p:nvPr/>
        </p:nvSpPr>
        <p:spPr bwMode="auto">
          <a:xfrm>
            <a:off x="7016750" y="4953001"/>
            <a:ext cx="495300" cy="365125"/>
          </a:xfrm>
          <a:prstGeom prst="ellipse">
            <a:avLst/>
          </a:prstGeom>
          <a:noFill/>
          <a:ln w="9525">
            <a:solidFill>
              <a:schemeClr val="tx1"/>
            </a:solidFill>
            <a:round/>
            <a:headEnd/>
            <a:tailEnd/>
          </a:ln>
        </p:spPr>
        <p:txBody>
          <a:bodyPr wrap="none" anchor="ctr"/>
          <a:lstStyle/>
          <a:p>
            <a:r>
              <a:rPr lang="en-US" sz="2000" i="0" u="none"/>
              <a:t> 8</a:t>
            </a:r>
          </a:p>
        </p:txBody>
      </p:sp>
      <p:sp>
        <p:nvSpPr>
          <p:cNvPr id="11304" name="Oval 39"/>
          <p:cNvSpPr>
            <a:spLocks noChangeArrowheads="1"/>
          </p:cNvSpPr>
          <p:nvPr/>
        </p:nvSpPr>
        <p:spPr bwMode="auto">
          <a:xfrm>
            <a:off x="8832850" y="4953001"/>
            <a:ext cx="495300" cy="365125"/>
          </a:xfrm>
          <a:prstGeom prst="ellipse">
            <a:avLst/>
          </a:prstGeom>
          <a:noFill/>
          <a:ln w="9525">
            <a:solidFill>
              <a:schemeClr val="tx1"/>
            </a:solidFill>
            <a:round/>
            <a:headEnd/>
            <a:tailEnd/>
          </a:ln>
        </p:spPr>
        <p:txBody>
          <a:bodyPr wrap="none" anchor="ctr"/>
          <a:lstStyle/>
          <a:p>
            <a:r>
              <a:rPr lang="en-US" sz="2000" i="0" u="none"/>
              <a:t> 5</a:t>
            </a:r>
          </a:p>
        </p:txBody>
      </p:sp>
      <p:sp>
        <p:nvSpPr>
          <p:cNvPr id="11305" name="Oval 40"/>
          <p:cNvSpPr>
            <a:spLocks noChangeArrowheads="1"/>
          </p:cNvSpPr>
          <p:nvPr/>
        </p:nvSpPr>
        <p:spPr bwMode="auto">
          <a:xfrm>
            <a:off x="6438900" y="5715001"/>
            <a:ext cx="495300" cy="365125"/>
          </a:xfrm>
          <a:prstGeom prst="ellipse">
            <a:avLst/>
          </a:prstGeom>
          <a:noFill/>
          <a:ln w="9525">
            <a:solidFill>
              <a:schemeClr val="tx1"/>
            </a:solidFill>
            <a:round/>
            <a:headEnd/>
            <a:tailEnd/>
          </a:ln>
        </p:spPr>
        <p:txBody>
          <a:bodyPr wrap="none" anchor="ctr"/>
          <a:lstStyle/>
          <a:p>
            <a:r>
              <a:rPr lang="en-US" sz="2000" i="0" u="none"/>
              <a:t> 9</a:t>
            </a:r>
          </a:p>
        </p:txBody>
      </p:sp>
      <p:sp>
        <p:nvSpPr>
          <p:cNvPr id="11306" name="Oval 41"/>
          <p:cNvSpPr>
            <a:spLocks noChangeArrowheads="1"/>
          </p:cNvSpPr>
          <p:nvPr/>
        </p:nvSpPr>
        <p:spPr bwMode="auto">
          <a:xfrm>
            <a:off x="7512050" y="6324601"/>
            <a:ext cx="495300" cy="365125"/>
          </a:xfrm>
          <a:prstGeom prst="ellipse">
            <a:avLst/>
          </a:prstGeom>
          <a:noFill/>
          <a:ln w="9525">
            <a:solidFill>
              <a:schemeClr val="tx1"/>
            </a:solidFill>
            <a:round/>
            <a:headEnd/>
            <a:tailEnd/>
          </a:ln>
        </p:spPr>
        <p:txBody>
          <a:bodyPr wrap="none" anchor="ctr"/>
          <a:lstStyle/>
          <a:p>
            <a:r>
              <a:rPr lang="en-US" sz="2000" i="0" u="none"/>
              <a:t> 10</a:t>
            </a:r>
          </a:p>
        </p:txBody>
      </p:sp>
      <p:sp>
        <p:nvSpPr>
          <p:cNvPr id="11307" name="Oval 42"/>
          <p:cNvSpPr>
            <a:spLocks noChangeArrowheads="1"/>
          </p:cNvSpPr>
          <p:nvPr/>
        </p:nvSpPr>
        <p:spPr bwMode="auto">
          <a:xfrm>
            <a:off x="5283200" y="6324601"/>
            <a:ext cx="495300" cy="365125"/>
          </a:xfrm>
          <a:prstGeom prst="ellipse">
            <a:avLst/>
          </a:prstGeom>
          <a:noFill/>
          <a:ln w="9525">
            <a:solidFill>
              <a:schemeClr val="tx1"/>
            </a:solidFill>
            <a:round/>
            <a:headEnd/>
            <a:tailEnd/>
          </a:ln>
        </p:spPr>
        <p:txBody>
          <a:bodyPr wrap="none" anchor="ctr"/>
          <a:lstStyle/>
          <a:p>
            <a:r>
              <a:rPr lang="en-US" sz="2000" i="0" u="none"/>
              <a:t> 11</a:t>
            </a:r>
          </a:p>
        </p:txBody>
      </p:sp>
      <p:sp>
        <p:nvSpPr>
          <p:cNvPr id="11308" name="Line 43"/>
          <p:cNvSpPr>
            <a:spLocks noChangeShapeType="1"/>
          </p:cNvSpPr>
          <p:nvPr/>
        </p:nvSpPr>
        <p:spPr bwMode="auto">
          <a:xfrm>
            <a:off x="7677150" y="2286000"/>
            <a:ext cx="0" cy="381000"/>
          </a:xfrm>
          <a:prstGeom prst="line">
            <a:avLst/>
          </a:prstGeom>
          <a:noFill/>
          <a:ln w="9525">
            <a:solidFill>
              <a:schemeClr val="tx1"/>
            </a:solidFill>
            <a:round/>
            <a:headEnd/>
            <a:tailEnd type="triangle" w="med" len="med"/>
          </a:ln>
        </p:spPr>
        <p:txBody>
          <a:bodyPr/>
          <a:lstStyle/>
          <a:p>
            <a:endParaRPr lang="en-US"/>
          </a:p>
        </p:txBody>
      </p:sp>
      <p:sp>
        <p:nvSpPr>
          <p:cNvPr id="11309" name="Line 44"/>
          <p:cNvSpPr>
            <a:spLocks noChangeShapeType="1"/>
          </p:cNvSpPr>
          <p:nvPr/>
        </p:nvSpPr>
        <p:spPr bwMode="auto">
          <a:xfrm>
            <a:off x="7677150" y="3048000"/>
            <a:ext cx="0" cy="381000"/>
          </a:xfrm>
          <a:prstGeom prst="line">
            <a:avLst/>
          </a:prstGeom>
          <a:noFill/>
          <a:ln w="9525">
            <a:solidFill>
              <a:schemeClr val="tx1"/>
            </a:solidFill>
            <a:round/>
            <a:headEnd/>
            <a:tailEnd type="triangle" w="med" len="med"/>
          </a:ln>
        </p:spPr>
        <p:txBody>
          <a:bodyPr/>
          <a:lstStyle/>
          <a:p>
            <a:endParaRPr lang="en-US"/>
          </a:p>
        </p:txBody>
      </p:sp>
      <p:sp>
        <p:nvSpPr>
          <p:cNvPr id="11310" name="Line 45"/>
          <p:cNvSpPr>
            <a:spLocks noChangeShapeType="1"/>
          </p:cNvSpPr>
          <p:nvPr/>
        </p:nvSpPr>
        <p:spPr bwMode="auto">
          <a:xfrm flipH="1">
            <a:off x="6769100" y="3733800"/>
            <a:ext cx="742950" cy="381000"/>
          </a:xfrm>
          <a:prstGeom prst="line">
            <a:avLst/>
          </a:prstGeom>
          <a:noFill/>
          <a:ln w="9525">
            <a:solidFill>
              <a:schemeClr val="tx1"/>
            </a:solidFill>
            <a:round/>
            <a:headEnd/>
            <a:tailEnd type="triangle" w="med" len="med"/>
          </a:ln>
        </p:spPr>
        <p:txBody>
          <a:bodyPr/>
          <a:lstStyle/>
          <a:p>
            <a:endParaRPr lang="en-US"/>
          </a:p>
        </p:txBody>
      </p:sp>
      <p:sp>
        <p:nvSpPr>
          <p:cNvPr id="11311" name="Line 46"/>
          <p:cNvSpPr>
            <a:spLocks noChangeShapeType="1"/>
          </p:cNvSpPr>
          <p:nvPr/>
        </p:nvSpPr>
        <p:spPr bwMode="auto">
          <a:xfrm>
            <a:off x="7924800" y="3733800"/>
            <a:ext cx="990600" cy="457200"/>
          </a:xfrm>
          <a:prstGeom prst="line">
            <a:avLst/>
          </a:prstGeom>
          <a:noFill/>
          <a:ln w="9525">
            <a:solidFill>
              <a:schemeClr val="tx1"/>
            </a:solidFill>
            <a:round/>
            <a:headEnd/>
            <a:tailEnd type="triangle" w="med" len="med"/>
          </a:ln>
        </p:spPr>
        <p:txBody>
          <a:bodyPr/>
          <a:lstStyle/>
          <a:p>
            <a:endParaRPr lang="en-US"/>
          </a:p>
        </p:txBody>
      </p:sp>
      <p:sp>
        <p:nvSpPr>
          <p:cNvPr id="11312" name="Line 47"/>
          <p:cNvSpPr>
            <a:spLocks noChangeShapeType="1"/>
          </p:cNvSpPr>
          <p:nvPr/>
        </p:nvSpPr>
        <p:spPr bwMode="auto">
          <a:xfrm flipH="1">
            <a:off x="5943600" y="4343400"/>
            <a:ext cx="412750" cy="609600"/>
          </a:xfrm>
          <a:prstGeom prst="line">
            <a:avLst/>
          </a:prstGeom>
          <a:noFill/>
          <a:ln w="9525">
            <a:solidFill>
              <a:schemeClr val="tx1"/>
            </a:solidFill>
            <a:round/>
            <a:headEnd/>
            <a:tailEnd type="triangle" w="med" len="med"/>
          </a:ln>
        </p:spPr>
        <p:txBody>
          <a:bodyPr/>
          <a:lstStyle/>
          <a:p>
            <a:endParaRPr lang="en-US"/>
          </a:p>
        </p:txBody>
      </p:sp>
      <p:sp>
        <p:nvSpPr>
          <p:cNvPr id="11313" name="Line 48"/>
          <p:cNvSpPr>
            <a:spLocks noChangeShapeType="1"/>
          </p:cNvSpPr>
          <p:nvPr/>
        </p:nvSpPr>
        <p:spPr bwMode="auto">
          <a:xfrm>
            <a:off x="6686550" y="4343400"/>
            <a:ext cx="495300" cy="609600"/>
          </a:xfrm>
          <a:prstGeom prst="line">
            <a:avLst/>
          </a:prstGeom>
          <a:noFill/>
          <a:ln w="9525">
            <a:solidFill>
              <a:schemeClr val="tx1"/>
            </a:solidFill>
            <a:round/>
            <a:headEnd/>
            <a:tailEnd type="triangle" w="med" len="med"/>
          </a:ln>
        </p:spPr>
        <p:txBody>
          <a:bodyPr/>
          <a:lstStyle/>
          <a:p>
            <a:endParaRPr lang="en-US"/>
          </a:p>
        </p:txBody>
      </p:sp>
      <p:sp>
        <p:nvSpPr>
          <p:cNvPr id="11314" name="Line 49"/>
          <p:cNvSpPr>
            <a:spLocks noChangeShapeType="1"/>
          </p:cNvSpPr>
          <p:nvPr/>
        </p:nvSpPr>
        <p:spPr bwMode="auto">
          <a:xfrm>
            <a:off x="5943600" y="5334000"/>
            <a:ext cx="577850" cy="457200"/>
          </a:xfrm>
          <a:prstGeom prst="line">
            <a:avLst/>
          </a:prstGeom>
          <a:noFill/>
          <a:ln w="9525">
            <a:solidFill>
              <a:schemeClr val="tx1"/>
            </a:solidFill>
            <a:round/>
            <a:headEnd/>
            <a:tailEnd type="triangle" w="med" len="med"/>
          </a:ln>
        </p:spPr>
        <p:txBody>
          <a:bodyPr/>
          <a:lstStyle/>
          <a:p>
            <a:endParaRPr lang="en-US"/>
          </a:p>
        </p:txBody>
      </p:sp>
      <p:sp>
        <p:nvSpPr>
          <p:cNvPr id="11315" name="Line 50"/>
          <p:cNvSpPr>
            <a:spLocks noChangeShapeType="1"/>
          </p:cNvSpPr>
          <p:nvPr/>
        </p:nvSpPr>
        <p:spPr bwMode="auto">
          <a:xfrm flipH="1">
            <a:off x="6851650" y="5334000"/>
            <a:ext cx="330200" cy="381000"/>
          </a:xfrm>
          <a:prstGeom prst="line">
            <a:avLst/>
          </a:prstGeom>
          <a:noFill/>
          <a:ln w="9525">
            <a:solidFill>
              <a:schemeClr val="tx1"/>
            </a:solidFill>
            <a:round/>
            <a:headEnd/>
            <a:tailEnd type="triangle" w="med" len="med"/>
          </a:ln>
        </p:spPr>
        <p:txBody>
          <a:bodyPr/>
          <a:lstStyle/>
          <a:p>
            <a:endParaRPr lang="en-US"/>
          </a:p>
        </p:txBody>
      </p:sp>
      <p:sp>
        <p:nvSpPr>
          <p:cNvPr id="11316" name="Line 51"/>
          <p:cNvSpPr>
            <a:spLocks noChangeShapeType="1"/>
          </p:cNvSpPr>
          <p:nvPr/>
        </p:nvSpPr>
        <p:spPr bwMode="auto">
          <a:xfrm>
            <a:off x="6934200" y="6019800"/>
            <a:ext cx="577850" cy="381000"/>
          </a:xfrm>
          <a:prstGeom prst="line">
            <a:avLst/>
          </a:prstGeom>
          <a:noFill/>
          <a:ln w="9525">
            <a:solidFill>
              <a:schemeClr val="tx1"/>
            </a:solidFill>
            <a:round/>
            <a:headEnd/>
            <a:tailEnd type="triangle" w="med" len="med"/>
          </a:ln>
        </p:spPr>
        <p:txBody>
          <a:bodyPr/>
          <a:lstStyle/>
          <a:p>
            <a:endParaRPr lang="en-US"/>
          </a:p>
        </p:txBody>
      </p:sp>
      <p:sp>
        <p:nvSpPr>
          <p:cNvPr id="11317" name="Line 52"/>
          <p:cNvSpPr>
            <a:spLocks noChangeShapeType="1"/>
          </p:cNvSpPr>
          <p:nvPr/>
        </p:nvSpPr>
        <p:spPr bwMode="auto">
          <a:xfrm flipH="1">
            <a:off x="7924800" y="5334000"/>
            <a:ext cx="1073150" cy="990600"/>
          </a:xfrm>
          <a:prstGeom prst="line">
            <a:avLst/>
          </a:prstGeom>
          <a:noFill/>
          <a:ln w="9525">
            <a:solidFill>
              <a:schemeClr val="tx1"/>
            </a:solidFill>
            <a:round/>
            <a:headEnd/>
            <a:tailEnd type="triangle" w="med" len="med"/>
          </a:ln>
        </p:spPr>
        <p:txBody>
          <a:bodyPr/>
          <a:lstStyle/>
          <a:p>
            <a:endParaRPr lang="en-US"/>
          </a:p>
        </p:txBody>
      </p:sp>
      <p:sp>
        <p:nvSpPr>
          <p:cNvPr id="11318" name="Line 53"/>
          <p:cNvSpPr>
            <a:spLocks noChangeShapeType="1"/>
          </p:cNvSpPr>
          <p:nvPr/>
        </p:nvSpPr>
        <p:spPr bwMode="auto">
          <a:xfrm>
            <a:off x="9080500" y="4495800"/>
            <a:ext cx="0" cy="457200"/>
          </a:xfrm>
          <a:prstGeom prst="line">
            <a:avLst/>
          </a:prstGeom>
          <a:noFill/>
          <a:ln w="9525">
            <a:solidFill>
              <a:schemeClr val="tx1"/>
            </a:solidFill>
            <a:round/>
            <a:headEnd/>
            <a:tailEnd type="triangle" w="med" len="med"/>
          </a:ln>
        </p:spPr>
        <p:txBody>
          <a:bodyPr/>
          <a:lstStyle/>
          <a:p>
            <a:endParaRPr lang="en-US"/>
          </a:p>
        </p:txBody>
      </p:sp>
      <p:sp>
        <p:nvSpPr>
          <p:cNvPr id="11319" name="Line 54"/>
          <p:cNvSpPr>
            <a:spLocks noChangeShapeType="1"/>
          </p:cNvSpPr>
          <p:nvPr/>
        </p:nvSpPr>
        <p:spPr bwMode="auto">
          <a:xfrm flipH="1">
            <a:off x="5448300" y="2057400"/>
            <a:ext cx="1981200" cy="0"/>
          </a:xfrm>
          <a:prstGeom prst="line">
            <a:avLst/>
          </a:prstGeom>
          <a:noFill/>
          <a:ln w="9525">
            <a:solidFill>
              <a:schemeClr val="tx1"/>
            </a:solidFill>
            <a:round/>
            <a:headEnd/>
            <a:tailEnd type="triangle" w="med" len="med"/>
          </a:ln>
        </p:spPr>
        <p:txBody>
          <a:bodyPr/>
          <a:lstStyle/>
          <a:p>
            <a:endParaRPr lang="en-US"/>
          </a:p>
        </p:txBody>
      </p:sp>
      <p:sp>
        <p:nvSpPr>
          <p:cNvPr id="11320" name="Line 55"/>
          <p:cNvSpPr>
            <a:spLocks noChangeShapeType="1"/>
          </p:cNvSpPr>
          <p:nvPr/>
        </p:nvSpPr>
        <p:spPr bwMode="auto">
          <a:xfrm>
            <a:off x="5448300" y="2057400"/>
            <a:ext cx="0" cy="4191000"/>
          </a:xfrm>
          <a:prstGeom prst="line">
            <a:avLst/>
          </a:prstGeom>
          <a:noFill/>
          <a:ln w="9525">
            <a:solidFill>
              <a:schemeClr val="tx1"/>
            </a:solidFill>
            <a:round/>
            <a:headEnd/>
            <a:tailEnd type="triangle" w="med" len="med"/>
          </a:ln>
        </p:spPr>
        <p:txBody>
          <a:bodyPr/>
          <a:lstStyle/>
          <a:p>
            <a:endParaRPr lang="en-US"/>
          </a:p>
        </p:txBody>
      </p:sp>
      <p:sp>
        <p:nvSpPr>
          <p:cNvPr id="11321" name="Line 56"/>
          <p:cNvSpPr>
            <a:spLocks noChangeShapeType="1"/>
          </p:cNvSpPr>
          <p:nvPr/>
        </p:nvSpPr>
        <p:spPr bwMode="auto">
          <a:xfrm flipV="1">
            <a:off x="8007350" y="5638800"/>
            <a:ext cx="1651000" cy="838200"/>
          </a:xfrm>
          <a:prstGeom prst="line">
            <a:avLst/>
          </a:prstGeom>
          <a:noFill/>
          <a:ln w="9525">
            <a:solidFill>
              <a:schemeClr val="tx1"/>
            </a:solidFill>
            <a:round/>
            <a:headEnd/>
            <a:tailEnd type="triangle" w="med" len="med"/>
          </a:ln>
        </p:spPr>
        <p:txBody>
          <a:bodyPr/>
          <a:lstStyle/>
          <a:p>
            <a:endParaRPr lang="en-US"/>
          </a:p>
        </p:txBody>
      </p:sp>
      <p:sp>
        <p:nvSpPr>
          <p:cNvPr id="11322" name="Line 57"/>
          <p:cNvSpPr>
            <a:spLocks noChangeShapeType="1"/>
          </p:cNvSpPr>
          <p:nvPr/>
        </p:nvSpPr>
        <p:spPr bwMode="auto">
          <a:xfrm flipV="1">
            <a:off x="9658350" y="2971800"/>
            <a:ext cx="0" cy="2667000"/>
          </a:xfrm>
          <a:prstGeom prst="line">
            <a:avLst/>
          </a:prstGeom>
          <a:noFill/>
          <a:ln w="9525">
            <a:solidFill>
              <a:schemeClr val="tx1"/>
            </a:solidFill>
            <a:round/>
            <a:headEnd/>
            <a:tailEnd type="triangle" w="med" len="med"/>
          </a:ln>
        </p:spPr>
        <p:txBody>
          <a:bodyPr/>
          <a:lstStyle/>
          <a:p>
            <a:endParaRPr lang="en-US"/>
          </a:p>
        </p:txBody>
      </p:sp>
      <p:sp>
        <p:nvSpPr>
          <p:cNvPr id="11323" name="Line 58"/>
          <p:cNvSpPr>
            <a:spLocks noChangeShapeType="1"/>
          </p:cNvSpPr>
          <p:nvPr/>
        </p:nvSpPr>
        <p:spPr bwMode="auto">
          <a:xfrm flipH="1" flipV="1">
            <a:off x="7924800" y="2133600"/>
            <a:ext cx="1733550" cy="838200"/>
          </a:xfrm>
          <a:prstGeom prst="line">
            <a:avLst/>
          </a:prstGeom>
          <a:noFill/>
          <a:ln w="9525">
            <a:solidFill>
              <a:schemeClr val="tx1"/>
            </a:solidFill>
            <a:round/>
            <a:headEnd/>
            <a:tailEnd type="triangle" w="med" len="med"/>
          </a:ln>
        </p:spPr>
        <p:txBody>
          <a:bodyPr/>
          <a:lstStyle/>
          <a:p>
            <a:endParaRPr lang="en-US"/>
          </a:p>
        </p:txBody>
      </p:sp>
      <p:sp>
        <p:nvSpPr>
          <p:cNvPr id="11324" name="Text Box 59"/>
          <p:cNvSpPr txBox="1">
            <a:spLocks noChangeArrowheads="1"/>
          </p:cNvSpPr>
          <p:nvPr/>
        </p:nvSpPr>
        <p:spPr bwMode="auto">
          <a:xfrm>
            <a:off x="6273800" y="4918075"/>
            <a:ext cx="543739" cy="461665"/>
          </a:xfrm>
          <a:prstGeom prst="rect">
            <a:avLst/>
          </a:prstGeom>
          <a:noFill/>
          <a:ln w="9525">
            <a:noFill/>
            <a:miter lim="800000"/>
            <a:headEnd/>
            <a:tailEnd/>
          </a:ln>
        </p:spPr>
        <p:txBody>
          <a:bodyPr wrap="none">
            <a:spAutoFit/>
          </a:bodyPr>
          <a:lstStyle/>
          <a:p>
            <a:r>
              <a:rPr lang="en-US" i="0" u="none"/>
              <a:t>R1</a:t>
            </a:r>
          </a:p>
        </p:txBody>
      </p:sp>
      <p:sp>
        <p:nvSpPr>
          <p:cNvPr id="11325" name="Text Box 60"/>
          <p:cNvSpPr txBox="1">
            <a:spLocks noChangeArrowheads="1"/>
          </p:cNvSpPr>
          <p:nvPr/>
        </p:nvSpPr>
        <p:spPr bwMode="auto">
          <a:xfrm>
            <a:off x="7759700" y="4419600"/>
            <a:ext cx="543739" cy="461665"/>
          </a:xfrm>
          <a:prstGeom prst="rect">
            <a:avLst/>
          </a:prstGeom>
          <a:noFill/>
          <a:ln w="9525">
            <a:noFill/>
            <a:miter lim="800000"/>
            <a:headEnd/>
            <a:tailEnd/>
          </a:ln>
        </p:spPr>
        <p:txBody>
          <a:bodyPr wrap="none">
            <a:spAutoFit/>
          </a:bodyPr>
          <a:lstStyle/>
          <a:p>
            <a:r>
              <a:rPr lang="en-US" i="0" u="none"/>
              <a:t>R2</a:t>
            </a:r>
          </a:p>
        </p:txBody>
      </p:sp>
      <p:sp>
        <p:nvSpPr>
          <p:cNvPr id="11326" name="Text Box 61"/>
          <p:cNvSpPr txBox="1">
            <a:spLocks noChangeArrowheads="1"/>
          </p:cNvSpPr>
          <p:nvPr/>
        </p:nvSpPr>
        <p:spPr bwMode="auto">
          <a:xfrm>
            <a:off x="8420100" y="3124200"/>
            <a:ext cx="543739" cy="461665"/>
          </a:xfrm>
          <a:prstGeom prst="rect">
            <a:avLst/>
          </a:prstGeom>
          <a:noFill/>
          <a:ln w="9525">
            <a:noFill/>
            <a:miter lim="800000"/>
            <a:headEnd/>
            <a:tailEnd/>
          </a:ln>
        </p:spPr>
        <p:txBody>
          <a:bodyPr wrap="none">
            <a:spAutoFit/>
          </a:bodyPr>
          <a:lstStyle/>
          <a:p>
            <a:r>
              <a:rPr lang="en-US" i="0" u="none"/>
              <a:t>R3</a:t>
            </a:r>
          </a:p>
        </p:txBody>
      </p:sp>
      <p:sp>
        <p:nvSpPr>
          <p:cNvPr id="11327" name="Text Box 62"/>
          <p:cNvSpPr txBox="1">
            <a:spLocks noChangeArrowheads="1"/>
          </p:cNvSpPr>
          <p:nvPr/>
        </p:nvSpPr>
        <p:spPr bwMode="auto">
          <a:xfrm>
            <a:off x="8915400" y="1676400"/>
            <a:ext cx="543739" cy="461665"/>
          </a:xfrm>
          <a:prstGeom prst="rect">
            <a:avLst/>
          </a:prstGeom>
          <a:noFill/>
          <a:ln w="9525">
            <a:noFill/>
            <a:miter lim="800000"/>
            <a:headEnd/>
            <a:tailEnd/>
          </a:ln>
        </p:spPr>
        <p:txBody>
          <a:bodyPr wrap="none">
            <a:spAutoFit/>
          </a:bodyPr>
          <a:lstStyle/>
          <a:p>
            <a:r>
              <a:rPr lang="en-US" i="0" u="none"/>
              <a:t>R4</a:t>
            </a:r>
          </a:p>
        </p:txBody>
      </p:sp>
      <p:sp>
        <p:nvSpPr>
          <p:cNvPr id="11328" name="Text Box 63"/>
          <p:cNvSpPr txBox="1">
            <a:spLocks noChangeArrowheads="1"/>
          </p:cNvSpPr>
          <p:nvPr/>
        </p:nvSpPr>
        <p:spPr bwMode="auto">
          <a:xfrm>
            <a:off x="1183217" y="711201"/>
            <a:ext cx="2589170" cy="523220"/>
          </a:xfrm>
          <a:prstGeom prst="rect">
            <a:avLst/>
          </a:prstGeom>
          <a:noFill/>
          <a:ln w="9525">
            <a:noFill/>
            <a:miter lim="800000"/>
            <a:headEnd/>
            <a:tailEnd/>
          </a:ln>
        </p:spPr>
        <p:txBody>
          <a:bodyPr wrap="none">
            <a:spAutoFit/>
          </a:bodyPr>
          <a:lstStyle/>
          <a:p>
            <a:r>
              <a:rPr lang="en-US" sz="2800" b="1" i="0"/>
              <a:t>FLOW CHART</a:t>
            </a:r>
          </a:p>
        </p:txBody>
      </p:sp>
      <p:sp>
        <p:nvSpPr>
          <p:cNvPr id="11329" name="Text Box 64"/>
          <p:cNvSpPr txBox="1">
            <a:spLocks noChangeArrowheads="1"/>
          </p:cNvSpPr>
          <p:nvPr/>
        </p:nvSpPr>
        <p:spPr bwMode="auto">
          <a:xfrm>
            <a:off x="6096662" y="711201"/>
            <a:ext cx="2632452" cy="523220"/>
          </a:xfrm>
          <a:prstGeom prst="rect">
            <a:avLst/>
          </a:prstGeom>
          <a:noFill/>
          <a:ln w="9525">
            <a:noFill/>
            <a:miter lim="800000"/>
            <a:headEnd/>
            <a:tailEnd/>
          </a:ln>
        </p:spPr>
        <p:txBody>
          <a:bodyPr wrap="none">
            <a:spAutoFit/>
          </a:bodyPr>
          <a:lstStyle/>
          <a:p>
            <a:r>
              <a:rPr lang="en-US" sz="2800" b="1" i="0"/>
              <a:t>FLOW GRAPH</a:t>
            </a:r>
          </a:p>
        </p:txBody>
      </p:sp>
      <p:sp>
        <p:nvSpPr>
          <p:cNvPr id="11330" name="Oval 65"/>
          <p:cNvSpPr>
            <a:spLocks noChangeArrowheads="1"/>
          </p:cNvSpPr>
          <p:nvPr/>
        </p:nvSpPr>
        <p:spPr bwMode="auto">
          <a:xfrm>
            <a:off x="7429500" y="1219201"/>
            <a:ext cx="495300" cy="365125"/>
          </a:xfrm>
          <a:prstGeom prst="ellipse">
            <a:avLst/>
          </a:prstGeom>
          <a:noFill/>
          <a:ln w="9525">
            <a:solidFill>
              <a:schemeClr val="tx1"/>
            </a:solidFill>
            <a:round/>
            <a:headEnd/>
            <a:tailEnd/>
          </a:ln>
        </p:spPr>
        <p:txBody>
          <a:bodyPr wrap="none" anchor="ctr"/>
          <a:lstStyle/>
          <a:p>
            <a:r>
              <a:rPr lang="en-US" sz="2000" i="0" u="none"/>
              <a:t> 0</a:t>
            </a:r>
          </a:p>
        </p:txBody>
      </p:sp>
      <p:sp>
        <p:nvSpPr>
          <p:cNvPr id="11331" name="Line 66"/>
          <p:cNvSpPr>
            <a:spLocks noChangeShapeType="1"/>
          </p:cNvSpPr>
          <p:nvPr/>
        </p:nvSpPr>
        <p:spPr bwMode="auto">
          <a:xfrm>
            <a:off x="7677150" y="1600200"/>
            <a:ext cx="0" cy="3048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p:cNvSpPr>
            <a:spLocks noGrp="1"/>
          </p:cNvSpPr>
          <p:nvPr>
            <p:ph type="sldNum" sz="quarter" idx="12"/>
          </p:nvPr>
        </p:nvSpPr>
        <p:spPr>
          <a:noFill/>
        </p:spPr>
        <p:txBody>
          <a:bodyPr/>
          <a:lstStyle/>
          <a:p>
            <a:fld id="{82AF5BAF-19E3-4258-A16C-5EB0B5B04236}" type="slidenum">
              <a:rPr lang="en-US" smtClean="0"/>
              <a:pPr/>
              <a:t>11</a:t>
            </a:fld>
            <a:endParaRPr lang="en-US" smtClean="0"/>
          </a:p>
        </p:txBody>
      </p:sp>
      <p:sp>
        <p:nvSpPr>
          <p:cNvPr id="13315" name="Rectangle 2"/>
          <p:cNvSpPr>
            <a:spLocks noGrp="1" noChangeArrowheads="1"/>
          </p:cNvSpPr>
          <p:nvPr>
            <p:ph type="title"/>
          </p:nvPr>
        </p:nvSpPr>
        <p:spPr>
          <a:xfrm>
            <a:off x="330200" y="76200"/>
            <a:ext cx="9575800" cy="1143000"/>
          </a:xfrm>
        </p:spPr>
        <p:txBody>
          <a:bodyPr/>
          <a:lstStyle/>
          <a:p>
            <a:pPr eaLnBrk="1" hangingPunct="1"/>
            <a:r>
              <a:rPr lang="en-US" smtClean="0"/>
              <a:t>Cyclomatic Complexity</a:t>
            </a:r>
          </a:p>
        </p:txBody>
      </p:sp>
      <p:sp>
        <p:nvSpPr>
          <p:cNvPr id="13316" name="Rectangle 3"/>
          <p:cNvSpPr>
            <a:spLocks noGrp="1" noChangeArrowheads="1"/>
          </p:cNvSpPr>
          <p:nvPr>
            <p:ph type="body" idx="1"/>
          </p:nvPr>
        </p:nvSpPr>
        <p:spPr>
          <a:xfrm>
            <a:off x="660400" y="1676400"/>
            <a:ext cx="8915400" cy="4114800"/>
          </a:xfrm>
        </p:spPr>
        <p:txBody>
          <a:bodyPr>
            <a:normAutofit lnSpcReduction="10000"/>
          </a:bodyPr>
          <a:lstStyle/>
          <a:p>
            <a:pPr eaLnBrk="1" hangingPunct="1">
              <a:lnSpc>
                <a:spcPct val="90000"/>
              </a:lnSpc>
            </a:pPr>
            <a:r>
              <a:rPr lang="en-US" sz="2000" smtClean="0"/>
              <a:t>Provides a quantitative measure of the </a:t>
            </a:r>
            <a:r>
              <a:rPr lang="en-US" sz="2000" u="sng" smtClean="0"/>
              <a:t>logical complexity</a:t>
            </a:r>
            <a:r>
              <a:rPr lang="en-US" sz="2000" smtClean="0"/>
              <a:t> of a program</a:t>
            </a:r>
          </a:p>
          <a:p>
            <a:pPr eaLnBrk="1" hangingPunct="1">
              <a:lnSpc>
                <a:spcPct val="90000"/>
              </a:lnSpc>
            </a:pPr>
            <a:r>
              <a:rPr lang="en-US" sz="2000" smtClean="0"/>
              <a:t>Defines the </a:t>
            </a:r>
            <a:r>
              <a:rPr lang="en-US" sz="2000" u="sng" smtClean="0"/>
              <a:t>number of independent paths</a:t>
            </a:r>
            <a:r>
              <a:rPr lang="en-US" sz="2000" smtClean="0"/>
              <a:t> in the basis set</a:t>
            </a:r>
          </a:p>
          <a:p>
            <a:pPr eaLnBrk="1" hangingPunct="1">
              <a:lnSpc>
                <a:spcPct val="90000"/>
              </a:lnSpc>
            </a:pPr>
            <a:r>
              <a:rPr lang="en-US" sz="2000" smtClean="0"/>
              <a:t>Provides an </a:t>
            </a:r>
            <a:r>
              <a:rPr lang="en-US" sz="2000" u="sng" smtClean="0"/>
              <a:t>upper bound</a:t>
            </a:r>
            <a:r>
              <a:rPr lang="en-US" sz="2000" smtClean="0"/>
              <a:t> for the number of tests that must be conducted to ensure </a:t>
            </a:r>
            <a:r>
              <a:rPr lang="en-US" sz="2000" u="sng" smtClean="0"/>
              <a:t>all statements</a:t>
            </a:r>
            <a:r>
              <a:rPr lang="en-US" sz="2000" smtClean="0"/>
              <a:t> have been executed </a:t>
            </a:r>
            <a:r>
              <a:rPr lang="en-US" sz="2000" u="sng" smtClean="0"/>
              <a:t>at least once</a:t>
            </a:r>
          </a:p>
          <a:p>
            <a:pPr eaLnBrk="1" hangingPunct="1">
              <a:lnSpc>
                <a:spcPct val="90000"/>
              </a:lnSpc>
            </a:pPr>
            <a:r>
              <a:rPr lang="en-US" sz="2000" smtClean="0"/>
              <a:t>Can be computed </a:t>
            </a:r>
            <a:r>
              <a:rPr lang="en-US" sz="2000" u="sng" smtClean="0"/>
              <a:t>three</a:t>
            </a:r>
            <a:r>
              <a:rPr lang="en-US" sz="2000" smtClean="0"/>
              <a:t> ways</a:t>
            </a:r>
          </a:p>
          <a:p>
            <a:pPr lvl="1" eaLnBrk="1" hangingPunct="1">
              <a:lnSpc>
                <a:spcPct val="90000"/>
              </a:lnSpc>
            </a:pPr>
            <a:r>
              <a:rPr lang="en-US" sz="1800" smtClean="0"/>
              <a:t>The number of regions</a:t>
            </a:r>
          </a:p>
          <a:p>
            <a:pPr lvl="1" eaLnBrk="1" hangingPunct="1">
              <a:lnSpc>
                <a:spcPct val="90000"/>
              </a:lnSpc>
            </a:pPr>
            <a:r>
              <a:rPr lang="en-US" sz="1800" smtClean="0"/>
              <a:t>V(G) = E – N + 2, where E is the number of edges and N is the number of nodes in graph G</a:t>
            </a:r>
          </a:p>
          <a:p>
            <a:pPr lvl="1" eaLnBrk="1" hangingPunct="1">
              <a:lnSpc>
                <a:spcPct val="90000"/>
              </a:lnSpc>
            </a:pPr>
            <a:r>
              <a:rPr lang="en-US" sz="1800" smtClean="0"/>
              <a:t>V(G) = P + 1, where P is the number of predicate nodes in the flow graph G</a:t>
            </a:r>
          </a:p>
          <a:p>
            <a:pPr eaLnBrk="1" hangingPunct="1">
              <a:lnSpc>
                <a:spcPct val="90000"/>
              </a:lnSpc>
            </a:pPr>
            <a:r>
              <a:rPr lang="en-US" sz="2000" smtClean="0"/>
              <a:t>Results in the following equations for the example flow graph</a:t>
            </a:r>
          </a:p>
          <a:p>
            <a:pPr lvl="1" eaLnBrk="1" hangingPunct="1">
              <a:lnSpc>
                <a:spcPct val="90000"/>
              </a:lnSpc>
            </a:pPr>
            <a:r>
              <a:rPr lang="en-US" sz="1800" smtClean="0"/>
              <a:t>Number of regions = 4</a:t>
            </a:r>
          </a:p>
          <a:p>
            <a:pPr lvl="1" eaLnBrk="1" hangingPunct="1">
              <a:lnSpc>
                <a:spcPct val="90000"/>
              </a:lnSpc>
            </a:pPr>
            <a:r>
              <a:rPr lang="en-US" sz="1800" smtClean="0"/>
              <a:t>V(G) = 14 edges – 12 nodes + 2 = 4</a:t>
            </a:r>
          </a:p>
          <a:p>
            <a:pPr lvl="1" eaLnBrk="1" hangingPunct="1">
              <a:lnSpc>
                <a:spcPct val="90000"/>
              </a:lnSpc>
            </a:pPr>
            <a:r>
              <a:rPr lang="en-US" sz="1800" smtClean="0"/>
              <a:t>V(G) = 3 predicate nodes + 1 = 4</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4"/>
          <p:cNvSpPr>
            <a:spLocks noGrp="1"/>
          </p:cNvSpPr>
          <p:nvPr>
            <p:ph type="sldNum" sz="quarter" idx="12"/>
          </p:nvPr>
        </p:nvSpPr>
        <p:spPr>
          <a:noFill/>
        </p:spPr>
        <p:txBody>
          <a:bodyPr/>
          <a:lstStyle/>
          <a:p>
            <a:fld id="{3AB4D7BF-9653-420F-9F16-9D3F9458D59D}" type="slidenum">
              <a:rPr lang="en-US" smtClean="0"/>
              <a:pPr/>
              <a:t>12</a:t>
            </a:fld>
            <a:endParaRPr lang="en-US" smtClean="0"/>
          </a:p>
        </p:txBody>
      </p:sp>
      <p:sp>
        <p:nvSpPr>
          <p:cNvPr id="15363" name="Rectangle 2"/>
          <p:cNvSpPr>
            <a:spLocks noGrp="1" noChangeArrowheads="1"/>
          </p:cNvSpPr>
          <p:nvPr>
            <p:ph type="title"/>
          </p:nvPr>
        </p:nvSpPr>
        <p:spPr>
          <a:xfrm>
            <a:off x="742950" y="0"/>
            <a:ext cx="8420100" cy="762000"/>
          </a:xfrm>
        </p:spPr>
        <p:txBody>
          <a:bodyPr/>
          <a:lstStyle/>
          <a:p>
            <a:pPr eaLnBrk="1" hangingPunct="1"/>
            <a:r>
              <a:rPr lang="en-US" sz="3600" smtClean="0"/>
              <a:t>A Second Flow Graph Example</a:t>
            </a:r>
          </a:p>
        </p:txBody>
      </p:sp>
      <p:sp>
        <p:nvSpPr>
          <p:cNvPr id="15364" name="Text Box 3"/>
          <p:cNvSpPr txBox="1">
            <a:spLocks noChangeArrowheads="1"/>
          </p:cNvSpPr>
          <p:nvPr/>
        </p:nvSpPr>
        <p:spPr bwMode="auto">
          <a:xfrm>
            <a:off x="247650" y="914400"/>
            <a:ext cx="4011034" cy="5509200"/>
          </a:xfrm>
          <a:prstGeom prst="rect">
            <a:avLst/>
          </a:prstGeom>
          <a:noFill/>
          <a:ln w="9525">
            <a:solidFill>
              <a:srgbClr val="000000"/>
            </a:solidFill>
            <a:miter lim="800000"/>
            <a:headEnd/>
            <a:tailEnd/>
          </a:ln>
        </p:spPr>
        <p:txBody>
          <a:bodyPr wrap="none">
            <a:spAutoFit/>
          </a:bodyPr>
          <a:lstStyle/>
          <a:p>
            <a:pPr marL="457200" indent="-457200" algn="l"/>
            <a:r>
              <a:rPr lang="en-US" sz="1600" i="0" u="none">
                <a:latin typeface="Courier New" pitchFamily="49" charset="0"/>
              </a:rPr>
              <a:t> 1  int functionY(void)</a:t>
            </a:r>
          </a:p>
          <a:p>
            <a:pPr marL="457200" indent="-457200" algn="l"/>
            <a:r>
              <a:rPr lang="en-US" sz="1600" i="0" u="none">
                <a:latin typeface="Courier New" pitchFamily="49" charset="0"/>
              </a:rPr>
              <a:t> 2  {</a:t>
            </a:r>
          </a:p>
          <a:p>
            <a:pPr marL="457200" indent="-457200" algn="l"/>
            <a:r>
              <a:rPr lang="en-US" sz="1600" i="0" u="none">
                <a:latin typeface="Courier New" pitchFamily="49" charset="0"/>
              </a:rPr>
              <a:t> 3     int x = 0;</a:t>
            </a:r>
          </a:p>
          <a:p>
            <a:pPr marL="457200" indent="-457200" algn="l"/>
            <a:r>
              <a:rPr lang="en-US" sz="1600" i="0" u="none">
                <a:latin typeface="Courier New" pitchFamily="49" charset="0"/>
              </a:rPr>
              <a:t> 4     int y = 19;     </a:t>
            </a:r>
          </a:p>
          <a:p>
            <a:pPr marL="457200" indent="-457200" algn="l"/>
            <a:r>
              <a:rPr lang="en-US" sz="1600" i="0" u="none">
                <a:latin typeface="Courier New" pitchFamily="49" charset="0"/>
              </a:rPr>
              <a:t> </a:t>
            </a:r>
          </a:p>
          <a:p>
            <a:pPr marL="457200" indent="-457200" algn="l"/>
            <a:r>
              <a:rPr lang="en-US" sz="1600" i="0" u="none">
                <a:latin typeface="Courier New" pitchFamily="49" charset="0"/>
              </a:rPr>
              <a:t> 5  A: x++;</a:t>
            </a:r>
          </a:p>
          <a:p>
            <a:pPr marL="457200" indent="-457200" algn="l"/>
            <a:r>
              <a:rPr lang="en-US" sz="1600" i="0" u="none">
                <a:latin typeface="Courier New" pitchFamily="49" charset="0"/>
              </a:rPr>
              <a:t> 6     if (x &gt; 999) </a:t>
            </a:r>
          </a:p>
          <a:p>
            <a:pPr marL="457200" indent="-457200" algn="l"/>
            <a:r>
              <a:rPr lang="en-US" sz="1600" i="0" u="none">
                <a:latin typeface="Courier New" pitchFamily="49" charset="0"/>
              </a:rPr>
              <a:t> 7        goto D;</a:t>
            </a:r>
          </a:p>
          <a:p>
            <a:pPr marL="457200" indent="-457200" algn="l"/>
            <a:r>
              <a:rPr lang="en-US" sz="1600" i="0" u="none">
                <a:latin typeface="Courier New" pitchFamily="49" charset="0"/>
              </a:rPr>
              <a:t> 8     if (x % 11 == 0) </a:t>
            </a:r>
          </a:p>
          <a:p>
            <a:pPr marL="457200" indent="-457200" algn="l"/>
            <a:r>
              <a:rPr lang="en-US" sz="1600" i="0" u="none">
                <a:latin typeface="Courier New" pitchFamily="49" charset="0"/>
              </a:rPr>
              <a:t> 9        goto B;</a:t>
            </a:r>
          </a:p>
          <a:p>
            <a:pPr marL="457200" indent="-457200" algn="l"/>
            <a:r>
              <a:rPr lang="en-US" sz="1600" i="0" u="none">
                <a:latin typeface="Courier New" pitchFamily="49" charset="0"/>
              </a:rPr>
              <a:t>10     else goto A;</a:t>
            </a:r>
          </a:p>
          <a:p>
            <a:pPr marL="457200" indent="-457200" algn="l">
              <a:buFontTx/>
              <a:buChar char="•"/>
            </a:pPr>
            <a:endParaRPr lang="en-US" sz="1600" i="0" u="none">
              <a:latin typeface="Courier New" pitchFamily="49" charset="0"/>
            </a:endParaRPr>
          </a:p>
          <a:p>
            <a:pPr marL="457200" indent="-457200" algn="l"/>
            <a:r>
              <a:rPr lang="en-US" sz="1600" i="0" u="none">
                <a:latin typeface="Courier New" pitchFamily="49" charset="0"/>
              </a:rPr>
              <a:t>11  B: if (x % y == 0) </a:t>
            </a:r>
          </a:p>
          <a:p>
            <a:pPr marL="457200" indent="-457200" algn="l"/>
            <a:r>
              <a:rPr lang="en-US" sz="1600" i="0" u="none">
                <a:latin typeface="Courier New" pitchFamily="49" charset="0"/>
              </a:rPr>
              <a:t>12        goto C;</a:t>
            </a:r>
          </a:p>
          <a:p>
            <a:pPr marL="457200" indent="-457200" algn="l"/>
            <a:r>
              <a:rPr lang="en-US" sz="1600" i="0" u="none">
                <a:latin typeface="Courier New" pitchFamily="49" charset="0"/>
              </a:rPr>
              <a:t>13     else goto A;</a:t>
            </a:r>
          </a:p>
          <a:p>
            <a:pPr marL="457200" indent="-457200" algn="l">
              <a:buFontTx/>
              <a:buChar char="•"/>
            </a:pPr>
            <a:endParaRPr lang="en-US" sz="1600" i="0" u="none">
              <a:latin typeface="Courier New" pitchFamily="49" charset="0"/>
            </a:endParaRPr>
          </a:p>
          <a:p>
            <a:pPr marL="457200" indent="-457200" algn="l"/>
            <a:r>
              <a:rPr lang="en-US" sz="1600" i="0" u="none">
                <a:latin typeface="Courier New" pitchFamily="49" charset="0"/>
              </a:rPr>
              <a:t>14  C: printf("%d\n", x);</a:t>
            </a:r>
          </a:p>
          <a:p>
            <a:pPr marL="457200" indent="-457200" algn="l"/>
            <a:r>
              <a:rPr lang="en-US" sz="1600" i="0" u="none">
                <a:latin typeface="Courier New" pitchFamily="49" charset="0"/>
              </a:rPr>
              <a:t>15     goto A;</a:t>
            </a:r>
          </a:p>
          <a:p>
            <a:pPr marL="457200" indent="-457200" algn="l">
              <a:buFontTx/>
              <a:buChar char="•"/>
            </a:pPr>
            <a:endParaRPr lang="en-US" sz="1600" i="0" u="none">
              <a:latin typeface="Courier New" pitchFamily="49" charset="0"/>
            </a:endParaRPr>
          </a:p>
          <a:p>
            <a:pPr marL="457200" indent="-457200" algn="l"/>
            <a:r>
              <a:rPr lang="en-US" sz="1600" i="0" u="none">
                <a:latin typeface="Courier New" pitchFamily="49" charset="0"/>
              </a:rPr>
              <a:t>16  D: printf("End of list\n");</a:t>
            </a:r>
          </a:p>
          <a:p>
            <a:pPr marL="457200" indent="-457200" algn="l"/>
            <a:r>
              <a:rPr lang="en-US" sz="1600" i="0" u="none">
                <a:latin typeface="Courier New" pitchFamily="49" charset="0"/>
              </a:rPr>
              <a:t>17     return 0;</a:t>
            </a:r>
          </a:p>
          <a:p>
            <a:pPr marL="457200" indent="-457200" algn="l"/>
            <a:r>
              <a:rPr lang="en-US" sz="1600" i="0" u="none">
                <a:latin typeface="Courier New" pitchFamily="49" charset="0"/>
              </a:rPr>
              <a:t>18  }</a:t>
            </a:r>
          </a:p>
        </p:txBody>
      </p:sp>
      <p:sp>
        <p:nvSpPr>
          <p:cNvPr id="15365" name="Oval 4"/>
          <p:cNvSpPr>
            <a:spLocks noChangeArrowheads="1"/>
          </p:cNvSpPr>
          <p:nvPr/>
        </p:nvSpPr>
        <p:spPr bwMode="auto">
          <a:xfrm>
            <a:off x="7512050" y="762000"/>
            <a:ext cx="577850" cy="381000"/>
          </a:xfrm>
          <a:prstGeom prst="ellipse">
            <a:avLst/>
          </a:prstGeom>
          <a:noFill/>
          <a:ln w="9525">
            <a:solidFill>
              <a:schemeClr val="tx1"/>
            </a:solidFill>
            <a:round/>
            <a:headEnd/>
            <a:tailEnd/>
          </a:ln>
        </p:spPr>
        <p:txBody>
          <a:bodyPr wrap="none" anchor="ctr"/>
          <a:lstStyle/>
          <a:p>
            <a:r>
              <a:rPr lang="en-US" i="0" u="none"/>
              <a:t>3</a:t>
            </a:r>
          </a:p>
        </p:txBody>
      </p:sp>
      <p:sp>
        <p:nvSpPr>
          <p:cNvPr id="15366" name="Oval 5"/>
          <p:cNvSpPr>
            <a:spLocks noChangeArrowheads="1"/>
          </p:cNvSpPr>
          <p:nvPr/>
        </p:nvSpPr>
        <p:spPr bwMode="auto">
          <a:xfrm>
            <a:off x="7512050" y="1371600"/>
            <a:ext cx="577850" cy="381000"/>
          </a:xfrm>
          <a:prstGeom prst="ellipse">
            <a:avLst/>
          </a:prstGeom>
          <a:noFill/>
          <a:ln w="9525">
            <a:solidFill>
              <a:schemeClr val="tx1"/>
            </a:solidFill>
            <a:round/>
            <a:headEnd/>
            <a:tailEnd/>
          </a:ln>
        </p:spPr>
        <p:txBody>
          <a:bodyPr wrap="none" anchor="ctr"/>
          <a:lstStyle/>
          <a:p>
            <a:r>
              <a:rPr lang="en-US" i="0" u="none"/>
              <a:t>4</a:t>
            </a:r>
          </a:p>
        </p:txBody>
      </p:sp>
      <p:sp>
        <p:nvSpPr>
          <p:cNvPr id="15367" name="Oval 6"/>
          <p:cNvSpPr>
            <a:spLocks noChangeArrowheads="1"/>
          </p:cNvSpPr>
          <p:nvPr/>
        </p:nvSpPr>
        <p:spPr bwMode="auto">
          <a:xfrm>
            <a:off x="7512050" y="2057400"/>
            <a:ext cx="577850" cy="381000"/>
          </a:xfrm>
          <a:prstGeom prst="ellipse">
            <a:avLst/>
          </a:prstGeom>
          <a:noFill/>
          <a:ln w="9525">
            <a:solidFill>
              <a:schemeClr val="tx1"/>
            </a:solidFill>
            <a:round/>
            <a:headEnd/>
            <a:tailEnd/>
          </a:ln>
        </p:spPr>
        <p:txBody>
          <a:bodyPr wrap="none" anchor="ctr"/>
          <a:lstStyle/>
          <a:p>
            <a:r>
              <a:rPr lang="en-US" i="0" u="none"/>
              <a:t>5</a:t>
            </a:r>
          </a:p>
        </p:txBody>
      </p:sp>
      <p:sp>
        <p:nvSpPr>
          <p:cNvPr id="15368" name="Oval 7"/>
          <p:cNvSpPr>
            <a:spLocks noChangeArrowheads="1"/>
          </p:cNvSpPr>
          <p:nvPr/>
        </p:nvSpPr>
        <p:spPr bwMode="auto">
          <a:xfrm>
            <a:off x="7512050" y="2743200"/>
            <a:ext cx="577850" cy="381000"/>
          </a:xfrm>
          <a:prstGeom prst="ellipse">
            <a:avLst/>
          </a:prstGeom>
          <a:noFill/>
          <a:ln w="38100" cmpd="dbl">
            <a:solidFill>
              <a:schemeClr val="tx1"/>
            </a:solidFill>
            <a:round/>
            <a:headEnd/>
            <a:tailEnd/>
          </a:ln>
        </p:spPr>
        <p:txBody>
          <a:bodyPr wrap="none" anchor="ctr"/>
          <a:lstStyle/>
          <a:p>
            <a:r>
              <a:rPr lang="en-US" i="0" u="none"/>
              <a:t>6</a:t>
            </a:r>
          </a:p>
        </p:txBody>
      </p:sp>
      <p:sp>
        <p:nvSpPr>
          <p:cNvPr id="15369" name="Oval 8"/>
          <p:cNvSpPr>
            <a:spLocks noChangeArrowheads="1"/>
          </p:cNvSpPr>
          <p:nvPr/>
        </p:nvSpPr>
        <p:spPr bwMode="auto">
          <a:xfrm>
            <a:off x="8420100" y="3200400"/>
            <a:ext cx="577850" cy="381000"/>
          </a:xfrm>
          <a:prstGeom prst="ellipse">
            <a:avLst/>
          </a:prstGeom>
          <a:noFill/>
          <a:ln w="9525">
            <a:solidFill>
              <a:schemeClr val="tx1"/>
            </a:solidFill>
            <a:round/>
            <a:headEnd/>
            <a:tailEnd/>
          </a:ln>
        </p:spPr>
        <p:txBody>
          <a:bodyPr wrap="none" anchor="ctr"/>
          <a:lstStyle/>
          <a:p>
            <a:r>
              <a:rPr lang="en-US" i="0" u="none"/>
              <a:t>7</a:t>
            </a:r>
          </a:p>
        </p:txBody>
      </p:sp>
      <p:sp>
        <p:nvSpPr>
          <p:cNvPr id="15370" name="Oval 9"/>
          <p:cNvSpPr>
            <a:spLocks noChangeArrowheads="1"/>
          </p:cNvSpPr>
          <p:nvPr/>
        </p:nvSpPr>
        <p:spPr bwMode="auto">
          <a:xfrm>
            <a:off x="8420100" y="3810000"/>
            <a:ext cx="577850" cy="381000"/>
          </a:xfrm>
          <a:prstGeom prst="ellipse">
            <a:avLst/>
          </a:prstGeom>
          <a:noFill/>
          <a:ln w="9525">
            <a:solidFill>
              <a:schemeClr val="tx1"/>
            </a:solidFill>
            <a:round/>
            <a:headEnd/>
            <a:tailEnd/>
          </a:ln>
        </p:spPr>
        <p:txBody>
          <a:bodyPr wrap="none" anchor="ctr"/>
          <a:lstStyle/>
          <a:p>
            <a:r>
              <a:rPr lang="en-US" i="0" u="none"/>
              <a:t>16</a:t>
            </a:r>
          </a:p>
        </p:txBody>
      </p:sp>
      <p:sp>
        <p:nvSpPr>
          <p:cNvPr id="15371" name="Oval 10"/>
          <p:cNvSpPr>
            <a:spLocks noChangeArrowheads="1"/>
          </p:cNvSpPr>
          <p:nvPr/>
        </p:nvSpPr>
        <p:spPr bwMode="auto">
          <a:xfrm>
            <a:off x="8420100" y="4419600"/>
            <a:ext cx="577850" cy="381000"/>
          </a:xfrm>
          <a:prstGeom prst="ellipse">
            <a:avLst/>
          </a:prstGeom>
          <a:noFill/>
          <a:ln w="9525">
            <a:solidFill>
              <a:schemeClr val="tx1"/>
            </a:solidFill>
            <a:round/>
            <a:headEnd/>
            <a:tailEnd/>
          </a:ln>
        </p:spPr>
        <p:txBody>
          <a:bodyPr wrap="none" anchor="ctr"/>
          <a:lstStyle/>
          <a:p>
            <a:r>
              <a:rPr lang="en-US" i="0" u="none"/>
              <a:t>17</a:t>
            </a:r>
          </a:p>
        </p:txBody>
      </p:sp>
      <p:sp>
        <p:nvSpPr>
          <p:cNvPr id="15372" name="Oval 11"/>
          <p:cNvSpPr>
            <a:spLocks noChangeArrowheads="1"/>
          </p:cNvSpPr>
          <p:nvPr/>
        </p:nvSpPr>
        <p:spPr bwMode="auto">
          <a:xfrm>
            <a:off x="6686550" y="3200400"/>
            <a:ext cx="577850" cy="381000"/>
          </a:xfrm>
          <a:prstGeom prst="ellipse">
            <a:avLst/>
          </a:prstGeom>
          <a:noFill/>
          <a:ln w="38100" cmpd="dbl">
            <a:solidFill>
              <a:schemeClr val="tx1"/>
            </a:solidFill>
            <a:round/>
            <a:headEnd/>
            <a:tailEnd/>
          </a:ln>
        </p:spPr>
        <p:txBody>
          <a:bodyPr wrap="none" anchor="ctr"/>
          <a:lstStyle/>
          <a:p>
            <a:r>
              <a:rPr lang="en-US" i="0" u="none"/>
              <a:t>8</a:t>
            </a:r>
          </a:p>
        </p:txBody>
      </p:sp>
      <p:sp>
        <p:nvSpPr>
          <p:cNvPr id="15373" name="Oval 12"/>
          <p:cNvSpPr>
            <a:spLocks noChangeArrowheads="1"/>
          </p:cNvSpPr>
          <p:nvPr/>
        </p:nvSpPr>
        <p:spPr bwMode="auto">
          <a:xfrm>
            <a:off x="6686550" y="3810000"/>
            <a:ext cx="577850" cy="381000"/>
          </a:xfrm>
          <a:prstGeom prst="ellipse">
            <a:avLst/>
          </a:prstGeom>
          <a:noFill/>
          <a:ln w="9525">
            <a:solidFill>
              <a:schemeClr val="tx1"/>
            </a:solidFill>
            <a:round/>
            <a:headEnd/>
            <a:tailEnd/>
          </a:ln>
        </p:spPr>
        <p:txBody>
          <a:bodyPr wrap="none" anchor="ctr"/>
          <a:lstStyle/>
          <a:p>
            <a:r>
              <a:rPr lang="en-US" i="0" u="none"/>
              <a:t>9</a:t>
            </a:r>
          </a:p>
        </p:txBody>
      </p:sp>
      <p:sp>
        <p:nvSpPr>
          <p:cNvPr id="15374" name="Oval 13"/>
          <p:cNvSpPr>
            <a:spLocks noChangeArrowheads="1"/>
          </p:cNvSpPr>
          <p:nvPr/>
        </p:nvSpPr>
        <p:spPr bwMode="auto">
          <a:xfrm>
            <a:off x="6686550" y="4419600"/>
            <a:ext cx="577850" cy="381000"/>
          </a:xfrm>
          <a:prstGeom prst="ellipse">
            <a:avLst/>
          </a:prstGeom>
          <a:noFill/>
          <a:ln w="38100" cmpd="dbl">
            <a:solidFill>
              <a:schemeClr val="tx1"/>
            </a:solidFill>
            <a:round/>
            <a:headEnd/>
            <a:tailEnd/>
          </a:ln>
        </p:spPr>
        <p:txBody>
          <a:bodyPr wrap="none" anchor="ctr"/>
          <a:lstStyle/>
          <a:p>
            <a:r>
              <a:rPr lang="en-US" i="0" u="none"/>
              <a:t>11</a:t>
            </a:r>
          </a:p>
        </p:txBody>
      </p:sp>
      <p:sp>
        <p:nvSpPr>
          <p:cNvPr id="15375" name="Oval 14"/>
          <p:cNvSpPr>
            <a:spLocks noChangeArrowheads="1"/>
          </p:cNvSpPr>
          <p:nvPr/>
        </p:nvSpPr>
        <p:spPr bwMode="auto">
          <a:xfrm>
            <a:off x="6686550" y="5029200"/>
            <a:ext cx="577850" cy="381000"/>
          </a:xfrm>
          <a:prstGeom prst="ellipse">
            <a:avLst/>
          </a:prstGeom>
          <a:noFill/>
          <a:ln w="9525">
            <a:solidFill>
              <a:schemeClr val="tx1"/>
            </a:solidFill>
            <a:round/>
            <a:headEnd/>
            <a:tailEnd/>
          </a:ln>
        </p:spPr>
        <p:txBody>
          <a:bodyPr wrap="none" anchor="ctr"/>
          <a:lstStyle/>
          <a:p>
            <a:r>
              <a:rPr lang="en-US" i="0" u="none"/>
              <a:t>12</a:t>
            </a:r>
          </a:p>
        </p:txBody>
      </p:sp>
      <p:sp>
        <p:nvSpPr>
          <p:cNvPr id="15376" name="Oval 15"/>
          <p:cNvSpPr>
            <a:spLocks noChangeArrowheads="1"/>
          </p:cNvSpPr>
          <p:nvPr/>
        </p:nvSpPr>
        <p:spPr bwMode="auto">
          <a:xfrm>
            <a:off x="6686550" y="5715000"/>
            <a:ext cx="577850" cy="381000"/>
          </a:xfrm>
          <a:prstGeom prst="ellipse">
            <a:avLst/>
          </a:prstGeom>
          <a:noFill/>
          <a:ln w="9525">
            <a:solidFill>
              <a:schemeClr val="tx1"/>
            </a:solidFill>
            <a:round/>
            <a:headEnd/>
            <a:tailEnd/>
          </a:ln>
        </p:spPr>
        <p:txBody>
          <a:bodyPr wrap="none" anchor="ctr"/>
          <a:lstStyle/>
          <a:p>
            <a:r>
              <a:rPr lang="en-US" i="0" u="none"/>
              <a:t>14</a:t>
            </a:r>
          </a:p>
        </p:txBody>
      </p:sp>
      <p:sp>
        <p:nvSpPr>
          <p:cNvPr id="15377" name="Oval 16"/>
          <p:cNvSpPr>
            <a:spLocks noChangeArrowheads="1"/>
          </p:cNvSpPr>
          <p:nvPr/>
        </p:nvSpPr>
        <p:spPr bwMode="auto">
          <a:xfrm>
            <a:off x="6686550" y="6324600"/>
            <a:ext cx="577850" cy="381000"/>
          </a:xfrm>
          <a:prstGeom prst="ellipse">
            <a:avLst/>
          </a:prstGeom>
          <a:noFill/>
          <a:ln w="9525">
            <a:solidFill>
              <a:schemeClr val="tx1"/>
            </a:solidFill>
            <a:round/>
            <a:headEnd/>
            <a:tailEnd/>
          </a:ln>
        </p:spPr>
        <p:txBody>
          <a:bodyPr wrap="none" anchor="ctr"/>
          <a:lstStyle/>
          <a:p>
            <a:r>
              <a:rPr lang="en-US" i="0" u="none"/>
              <a:t>15</a:t>
            </a:r>
          </a:p>
        </p:txBody>
      </p:sp>
      <p:sp>
        <p:nvSpPr>
          <p:cNvPr id="15378" name="Oval 17"/>
          <p:cNvSpPr>
            <a:spLocks noChangeArrowheads="1"/>
          </p:cNvSpPr>
          <p:nvPr/>
        </p:nvSpPr>
        <p:spPr bwMode="auto">
          <a:xfrm>
            <a:off x="5530850" y="5029200"/>
            <a:ext cx="577850" cy="381000"/>
          </a:xfrm>
          <a:prstGeom prst="ellipse">
            <a:avLst/>
          </a:prstGeom>
          <a:noFill/>
          <a:ln w="9525">
            <a:solidFill>
              <a:schemeClr val="tx1"/>
            </a:solidFill>
            <a:round/>
            <a:headEnd/>
            <a:tailEnd/>
          </a:ln>
        </p:spPr>
        <p:txBody>
          <a:bodyPr wrap="none" anchor="ctr"/>
          <a:lstStyle/>
          <a:p>
            <a:r>
              <a:rPr lang="en-US" i="0" u="none"/>
              <a:t>13</a:t>
            </a:r>
          </a:p>
        </p:txBody>
      </p:sp>
      <p:sp>
        <p:nvSpPr>
          <p:cNvPr id="15379" name="Oval 18"/>
          <p:cNvSpPr>
            <a:spLocks noChangeArrowheads="1"/>
          </p:cNvSpPr>
          <p:nvPr/>
        </p:nvSpPr>
        <p:spPr bwMode="auto">
          <a:xfrm>
            <a:off x="5530850" y="3810000"/>
            <a:ext cx="577850" cy="381000"/>
          </a:xfrm>
          <a:prstGeom prst="ellipse">
            <a:avLst/>
          </a:prstGeom>
          <a:noFill/>
          <a:ln w="9525">
            <a:solidFill>
              <a:schemeClr val="tx1"/>
            </a:solidFill>
            <a:round/>
            <a:headEnd/>
            <a:tailEnd/>
          </a:ln>
        </p:spPr>
        <p:txBody>
          <a:bodyPr wrap="none" anchor="ctr"/>
          <a:lstStyle/>
          <a:p>
            <a:r>
              <a:rPr lang="en-US" i="0" u="none"/>
              <a:t>10</a:t>
            </a:r>
          </a:p>
        </p:txBody>
      </p:sp>
      <p:cxnSp>
        <p:nvCxnSpPr>
          <p:cNvPr id="15380" name="AutoShape 19"/>
          <p:cNvCxnSpPr>
            <a:cxnSpLocks noChangeShapeType="1"/>
            <a:stCxn id="15365" idx="4"/>
            <a:endCxn id="15366" idx="0"/>
          </p:cNvCxnSpPr>
          <p:nvPr/>
        </p:nvCxnSpPr>
        <p:spPr bwMode="auto">
          <a:xfrm>
            <a:off x="7800975" y="1143000"/>
            <a:ext cx="0" cy="228600"/>
          </a:xfrm>
          <a:prstGeom prst="straightConnector1">
            <a:avLst/>
          </a:prstGeom>
          <a:noFill/>
          <a:ln w="28575">
            <a:solidFill>
              <a:schemeClr val="tx1"/>
            </a:solidFill>
            <a:round/>
            <a:headEnd/>
            <a:tailEnd type="triangle" w="med" len="med"/>
          </a:ln>
        </p:spPr>
      </p:cxnSp>
      <p:cxnSp>
        <p:nvCxnSpPr>
          <p:cNvPr id="15381" name="AutoShape 20"/>
          <p:cNvCxnSpPr>
            <a:cxnSpLocks noChangeShapeType="1"/>
            <a:stCxn id="15366" idx="4"/>
            <a:endCxn id="15367" idx="0"/>
          </p:cNvCxnSpPr>
          <p:nvPr/>
        </p:nvCxnSpPr>
        <p:spPr bwMode="auto">
          <a:xfrm>
            <a:off x="7800975" y="1752600"/>
            <a:ext cx="0" cy="304800"/>
          </a:xfrm>
          <a:prstGeom prst="straightConnector1">
            <a:avLst/>
          </a:prstGeom>
          <a:noFill/>
          <a:ln w="28575">
            <a:solidFill>
              <a:schemeClr val="tx1"/>
            </a:solidFill>
            <a:round/>
            <a:headEnd/>
            <a:tailEnd type="triangle" w="med" len="med"/>
          </a:ln>
        </p:spPr>
      </p:cxnSp>
      <p:cxnSp>
        <p:nvCxnSpPr>
          <p:cNvPr id="15382" name="AutoShape 21"/>
          <p:cNvCxnSpPr>
            <a:cxnSpLocks noChangeShapeType="1"/>
            <a:stCxn id="15367" idx="4"/>
            <a:endCxn id="15368" idx="0"/>
          </p:cNvCxnSpPr>
          <p:nvPr/>
        </p:nvCxnSpPr>
        <p:spPr bwMode="auto">
          <a:xfrm>
            <a:off x="7800975" y="2438400"/>
            <a:ext cx="0" cy="285750"/>
          </a:xfrm>
          <a:prstGeom prst="straightConnector1">
            <a:avLst/>
          </a:prstGeom>
          <a:noFill/>
          <a:ln w="28575">
            <a:solidFill>
              <a:schemeClr val="tx1"/>
            </a:solidFill>
            <a:round/>
            <a:headEnd/>
            <a:tailEnd type="triangle" w="med" len="med"/>
          </a:ln>
        </p:spPr>
      </p:cxnSp>
      <p:cxnSp>
        <p:nvCxnSpPr>
          <p:cNvPr id="15383" name="AutoShape 22"/>
          <p:cNvCxnSpPr>
            <a:cxnSpLocks noChangeShapeType="1"/>
            <a:stCxn id="15368" idx="3"/>
            <a:endCxn id="15372" idx="7"/>
          </p:cNvCxnSpPr>
          <p:nvPr/>
        </p:nvCxnSpPr>
        <p:spPr bwMode="auto">
          <a:xfrm flipH="1">
            <a:off x="7180131" y="3087689"/>
            <a:ext cx="416190" cy="149225"/>
          </a:xfrm>
          <a:prstGeom prst="straightConnector1">
            <a:avLst/>
          </a:prstGeom>
          <a:noFill/>
          <a:ln w="28575">
            <a:solidFill>
              <a:schemeClr val="tx1"/>
            </a:solidFill>
            <a:round/>
            <a:headEnd/>
            <a:tailEnd type="triangle" w="med" len="med"/>
          </a:ln>
        </p:spPr>
      </p:cxnSp>
      <p:cxnSp>
        <p:nvCxnSpPr>
          <p:cNvPr id="15384" name="AutoShape 23"/>
          <p:cNvCxnSpPr>
            <a:cxnSpLocks noChangeShapeType="1"/>
            <a:stCxn id="15368" idx="5"/>
            <a:endCxn id="15369" idx="1"/>
          </p:cNvCxnSpPr>
          <p:nvPr/>
        </p:nvCxnSpPr>
        <p:spPr bwMode="auto">
          <a:xfrm>
            <a:off x="8005631" y="3087689"/>
            <a:ext cx="498740" cy="168275"/>
          </a:xfrm>
          <a:prstGeom prst="straightConnector1">
            <a:avLst/>
          </a:prstGeom>
          <a:noFill/>
          <a:ln w="28575">
            <a:solidFill>
              <a:schemeClr val="tx1"/>
            </a:solidFill>
            <a:round/>
            <a:headEnd/>
            <a:tailEnd type="triangle" w="med" len="med"/>
          </a:ln>
        </p:spPr>
      </p:cxnSp>
      <p:cxnSp>
        <p:nvCxnSpPr>
          <p:cNvPr id="15385" name="AutoShape 24"/>
          <p:cNvCxnSpPr>
            <a:cxnSpLocks noChangeShapeType="1"/>
            <a:stCxn id="15372" idx="4"/>
            <a:endCxn id="15373" idx="0"/>
          </p:cNvCxnSpPr>
          <p:nvPr/>
        </p:nvCxnSpPr>
        <p:spPr bwMode="auto">
          <a:xfrm>
            <a:off x="6975475" y="3600450"/>
            <a:ext cx="0" cy="209550"/>
          </a:xfrm>
          <a:prstGeom prst="straightConnector1">
            <a:avLst/>
          </a:prstGeom>
          <a:noFill/>
          <a:ln w="28575">
            <a:solidFill>
              <a:schemeClr val="tx1"/>
            </a:solidFill>
            <a:round/>
            <a:headEnd/>
            <a:tailEnd type="triangle" w="med" len="med"/>
          </a:ln>
        </p:spPr>
      </p:cxnSp>
      <p:cxnSp>
        <p:nvCxnSpPr>
          <p:cNvPr id="15386" name="AutoShape 25"/>
          <p:cNvCxnSpPr>
            <a:cxnSpLocks noChangeShapeType="1"/>
            <a:stCxn id="15369" idx="4"/>
            <a:endCxn id="15370" idx="0"/>
          </p:cNvCxnSpPr>
          <p:nvPr/>
        </p:nvCxnSpPr>
        <p:spPr bwMode="auto">
          <a:xfrm>
            <a:off x="8709025" y="3581400"/>
            <a:ext cx="0" cy="228600"/>
          </a:xfrm>
          <a:prstGeom prst="straightConnector1">
            <a:avLst/>
          </a:prstGeom>
          <a:noFill/>
          <a:ln w="28575">
            <a:solidFill>
              <a:schemeClr val="tx1"/>
            </a:solidFill>
            <a:round/>
            <a:headEnd/>
            <a:tailEnd type="triangle" w="med" len="med"/>
          </a:ln>
        </p:spPr>
      </p:cxnSp>
      <p:cxnSp>
        <p:nvCxnSpPr>
          <p:cNvPr id="15387" name="AutoShape 26"/>
          <p:cNvCxnSpPr>
            <a:cxnSpLocks noChangeShapeType="1"/>
            <a:stCxn id="15370" idx="4"/>
            <a:endCxn id="15371" idx="0"/>
          </p:cNvCxnSpPr>
          <p:nvPr/>
        </p:nvCxnSpPr>
        <p:spPr bwMode="auto">
          <a:xfrm>
            <a:off x="8709025" y="4191000"/>
            <a:ext cx="0" cy="228600"/>
          </a:xfrm>
          <a:prstGeom prst="straightConnector1">
            <a:avLst/>
          </a:prstGeom>
          <a:noFill/>
          <a:ln w="28575">
            <a:solidFill>
              <a:schemeClr val="tx1"/>
            </a:solidFill>
            <a:round/>
            <a:headEnd/>
            <a:tailEnd type="triangle" w="med" len="med"/>
          </a:ln>
        </p:spPr>
      </p:cxnSp>
      <p:cxnSp>
        <p:nvCxnSpPr>
          <p:cNvPr id="15388" name="AutoShape 27"/>
          <p:cNvCxnSpPr>
            <a:cxnSpLocks noChangeShapeType="1"/>
            <a:stCxn id="15373" idx="4"/>
            <a:endCxn id="15374" idx="0"/>
          </p:cNvCxnSpPr>
          <p:nvPr/>
        </p:nvCxnSpPr>
        <p:spPr bwMode="auto">
          <a:xfrm>
            <a:off x="6975475" y="4191000"/>
            <a:ext cx="0" cy="209550"/>
          </a:xfrm>
          <a:prstGeom prst="straightConnector1">
            <a:avLst/>
          </a:prstGeom>
          <a:noFill/>
          <a:ln w="28575">
            <a:solidFill>
              <a:schemeClr val="tx1"/>
            </a:solidFill>
            <a:round/>
            <a:headEnd/>
            <a:tailEnd type="triangle" w="med" len="med"/>
          </a:ln>
        </p:spPr>
      </p:cxnSp>
      <p:cxnSp>
        <p:nvCxnSpPr>
          <p:cNvPr id="15389" name="AutoShape 28"/>
          <p:cNvCxnSpPr>
            <a:cxnSpLocks noChangeShapeType="1"/>
            <a:stCxn id="15374" idx="4"/>
            <a:endCxn id="15375" idx="0"/>
          </p:cNvCxnSpPr>
          <p:nvPr/>
        </p:nvCxnSpPr>
        <p:spPr bwMode="auto">
          <a:xfrm>
            <a:off x="6975475" y="4819650"/>
            <a:ext cx="0" cy="209550"/>
          </a:xfrm>
          <a:prstGeom prst="straightConnector1">
            <a:avLst/>
          </a:prstGeom>
          <a:noFill/>
          <a:ln w="28575">
            <a:solidFill>
              <a:schemeClr val="tx1"/>
            </a:solidFill>
            <a:round/>
            <a:headEnd/>
            <a:tailEnd type="triangle" w="med" len="med"/>
          </a:ln>
        </p:spPr>
      </p:cxnSp>
      <p:cxnSp>
        <p:nvCxnSpPr>
          <p:cNvPr id="15390" name="AutoShape 29"/>
          <p:cNvCxnSpPr>
            <a:cxnSpLocks noChangeShapeType="1"/>
            <a:stCxn id="15375" idx="4"/>
            <a:endCxn id="15376" idx="0"/>
          </p:cNvCxnSpPr>
          <p:nvPr/>
        </p:nvCxnSpPr>
        <p:spPr bwMode="auto">
          <a:xfrm>
            <a:off x="6975475" y="5410200"/>
            <a:ext cx="0" cy="304800"/>
          </a:xfrm>
          <a:prstGeom prst="straightConnector1">
            <a:avLst/>
          </a:prstGeom>
          <a:noFill/>
          <a:ln w="28575">
            <a:solidFill>
              <a:schemeClr val="tx1"/>
            </a:solidFill>
            <a:round/>
            <a:headEnd/>
            <a:tailEnd type="triangle" w="med" len="med"/>
          </a:ln>
        </p:spPr>
      </p:cxnSp>
      <p:cxnSp>
        <p:nvCxnSpPr>
          <p:cNvPr id="15391" name="AutoShape 30"/>
          <p:cNvCxnSpPr>
            <a:cxnSpLocks noChangeShapeType="1"/>
            <a:stCxn id="15376" idx="4"/>
            <a:endCxn id="15377" idx="0"/>
          </p:cNvCxnSpPr>
          <p:nvPr/>
        </p:nvCxnSpPr>
        <p:spPr bwMode="auto">
          <a:xfrm>
            <a:off x="6975475" y="6096000"/>
            <a:ext cx="0" cy="228600"/>
          </a:xfrm>
          <a:prstGeom prst="straightConnector1">
            <a:avLst/>
          </a:prstGeom>
          <a:noFill/>
          <a:ln w="28575">
            <a:solidFill>
              <a:schemeClr val="tx1"/>
            </a:solidFill>
            <a:round/>
            <a:headEnd/>
            <a:tailEnd type="triangle" w="med" len="med"/>
          </a:ln>
        </p:spPr>
      </p:cxnSp>
      <p:cxnSp>
        <p:nvCxnSpPr>
          <p:cNvPr id="15392" name="AutoShape 31"/>
          <p:cNvCxnSpPr>
            <a:cxnSpLocks noChangeShapeType="1"/>
            <a:stCxn id="15372" idx="3"/>
            <a:endCxn id="15379" idx="7"/>
          </p:cNvCxnSpPr>
          <p:nvPr/>
        </p:nvCxnSpPr>
        <p:spPr bwMode="auto">
          <a:xfrm flipH="1">
            <a:off x="6024431" y="3544888"/>
            <a:ext cx="746390" cy="320675"/>
          </a:xfrm>
          <a:prstGeom prst="straightConnector1">
            <a:avLst/>
          </a:prstGeom>
          <a:noFill/>
          <a:ln w="28575">
            <a:solidFill>
              <a:schemeClr val="tx1"/>
            </a:solidFill>
            <a:round/>
            <a:headEnd/>
            <a:tailEnd type="triangle" w="med" len="med"/>
          </a:ln>
        </p:spPr>
      </p:cxnSp>
      <p:cxnSp>
        <p:nvCxnSpPr>
          <p:cNvPr id="15393" name="AutoShape 32"/>
          <p:cNvCxnSpPr>
            <a:cxnSpLocks noChangeShapeType="1"/>
            <a:stCxn id="15379" idx="0"/>
            <a:endCxn id="15367" idx="3"/>
          </p:cNvCxnSpPr>
          <p:nvPr/>
        </p:nvCxnSpPr>
        <p:spPr bwMode="auto">
          <a:xfrm rot="-5400000">
            <a:off x="5994467" y="2208147"/>
            <a:ext cx="1427162" cy="1776545"/>
          </a:xfrm>
          <a:prstGeom prst="curvedConnector3">
            <a:avLst>
              <a:gd name="adj1" fmla="val 74190"/>
            </a:avLst>
          </a:prstGeom>
          <a:noFill/>
          <a:ln w="28575">
            <a:solidFill>
              <a:schemeClr val="tx1"/>
            </a:solidFill>
            <a:round/>
            <a:headEnd/>
            <a:tailEnd type="triangle" w="med" len="med"/>
          </a:ln>
        </p:spPr>
      </p:cxnSp>
      <p:cxnSp>
        <p:nvCxnSpPr>
          <p:cNvPr id="15394" name="AutoShape 33"/>
          <p:cNvCxnSpPr>
            <a:cxnSpLocks noChangeShapeType="1"/>
            <a:stCxn id="15378" idx="2"/>
            <a:endCxn id="15367" idx="2"/>
          </p:cNvCxnSpPr>
          <p:nvPr/>
        </p:nvCxnSpPr>
        <p:spPr bwMode="auto">
          <a:xfrm rot="10800000" flipH="1">
            <a:off x="5530850" y="2247900"/>
            <a:ext cx="1981200" cy="2971800"/>
          </a:xfrm>
          <a:prstGeom prst="curvedConnector3">
            <a:avLst>
              <a:gd name="adj1" fmla="val -12500"/>
            </a:avLst>
          </a:prstGeom>
          <a:noFill/>
          <a:ln w="28575">
            <a:solidFill>
              <a:schemeClr val="tx1"/>
            </a:solidFill>
            <a:round/>
            <a:headEnd/>
            <a:tailEnd type="triangle" w="med" len="med"/>
          </a:ln>
        </p:spPr>
      </p:cxnSp>
      <p:cxnSp>
        <p:nvCxnSpPr>
          <p:cNvPr id="15395" name="AutoShape 34"/>
          <p:cNvCxnSpPr>
            <a:cxnSpLocks noChangeShapeType="1"/>
            <a:stCxn id="15377" idx="2"/>
            <a:endCxn id="15367" idx="1"/>
          </p:cNvCxnSpPr>
          <p:nvPr/>
        </p:nvCxnSpPr>
        <p:spPr bwMode="auto">
          <a:xfrm rot="10800000" flipH="1">
            <a:off x="6686550" y="2112964"/>
            <a:ext cx="909770" cy="4402137"/>
          </a:xfrm>
          <a:prstGeom prst="curvedConnector4">
            <a:avLst>
              <a:gd name="adj1" fmla="val -210588"/>
              <a:gd name="adj2" fmla="val 106454"/>
            </a:avLst>
          </a:prstGeom>
          <a:noFill/>
          <a:ln w="28575">
            <a:solidFill>
              <a:schemeClr val="tx1"/>
            </a:solidFill>
            <a:round/>
            <a:headEnd/>
            <a:tailEnd type="triangle" w="med" len="med"/>
          </a:ln>
        </p:spPr>
      </p:cxnSp>
      <p:cxnSp>
        <p:nvCxnSpPr>
          <p:cNvPr id="15396" name="AutoShape 35"/>
          <p:cNvCxnSpPr>
            <a:cxnSpLocks noChangeShapeType="1"/>
            <a:stCxn id="15374" idx="3"/>
            <a:endCxn id="15378" idx="7"/>
          </p:cNvCxnSpPr>
          <p:nvPr/>
        </p:nvCxnSpPr>
        <p:spPr bwMode="auto">
          <a:xfrm flipH="1">
            <a:off x="6024431" y="4764089"/>
            <a:ext cx="746390" cy="320675"/>
          </a:xfrm>
          <a:prstGeom prst="straightConnector1">
            <a:avLst/>
          </a:prstGeom>
          <a:noFill/>
          <a:ln w="28575">
            <a:solidFill>
              <a:schemeClr val="tx1"/>
            </a:solidFill>
            <a:round/>
            <a:headEnd/>
            <a:tailEnd type="triangle" w="med" len="med"/>
          </a:ln>
        </p:spPr>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4"/>
          <p:cNvSpPr>
            <a:spLocks noGrp="1"/>
          </p:cNvSpPr>
          <p:nvPr>
            <p:ph type="sldNum" sz="quarter" idx="12"/>
          </p:nvPr>
        </p:nvSpPr>
        <p:spPr>
          <a:noFill/>
        </p:spPr>
        <p:txBody>
          <a:bodyPr/>
          <a:lstStyle/>
          <a:p>
            <a:fld id="{FD28CF67-A393-43DF-B2CA-064807248C14}" type="slidenum">
              <a:rPr lang="en-US" smtClean="0"/>
              <a:pPr/>
              <a:t>13</a:t>
            </a:fld>
            <a:endParaRPr lang="en-US" smtClean="0"/>
          </a:p>
        </p:txBody>
      </p:sp>
      <p:sp>
        <p:nvSpPr>
          <p:cNvPr id="16387" name="Rectangle 1026"/>
          <p:cNvSpPr>
            <a:spLocks noGrp="1" noChangeArrowheads="1"/>
          </p:cNvSpPr>
          <p:nvPr>
            <p:ph type="title"/>
          </p:nvPr>
        </p:nvSpPr>
        <p:spPr>
          <a:xfrm>
            <a:off x="247650" y="0"/>
            <a:ext cx="9493250" cy="762000"/>
          </a:xfrm>
        </p:spPr>
        <p:txBody>
          <a:bodyPr>
            <a:normAutofit fontScale="90000"/>
          </a:bodyPr>
          <a:lstStyle/>
          <a:p>
            <a:pPr eaLnBrk="1" hangingPunct="1"/>
            <a:r>
              <a:rPr lang="en-US" sz="3600" smtClean="0"/>
              <a:t>A Sample Function to Diagram and Analyze</a:t>
            </a:r>
          </a:p>
        </p:txBody>
      </p:sp>
      <p:sp>
        <p:nvSpPr>
          <p:cNvPr id="16388" name="Text Box 1027"/>
          <p:cNvSpPr txBox="1">
            <a:spLocks noChangeArrowheads="1"/>
          </p:cNvSpPr>
          <p:nvPr/>
        </p:nvSpPr>
        <p:spPr bwMode="auto">
          <a:xfrm>
            <a:off x="247650" y="838200"/>
            <a:ext cx="4011034" cy="6001643"/>
          </a:xfrm>
          <a:prstGeom prst="rect">
            <a:avLst/>
          </a:prstGeom>
          <a:noFill/>
          <a:ln w="9525">
            <a:solidFill>
              <a:srgbClr val="000000"/>
            </a:solidFill>
            <a:miter lim="800000"/>
            <a:headEnd/>
            <a:tailEnd/>
          </a:ln>
        </p:spPr>
        <p:txBody>
          <a:bodyPr wrap="none">
            <a:spAutoFit/>
          </a:bodyPr>
          <a:lstStyle/>
          <a:p>
            <a:pPr marL="457200" indent="-457200" algn="l"/>
            <a:r>
              <a:rPr lang="en-US" sz="1600" i="0" u="none">
                <a:latin typeface="Courier New" pitchFamily="49" charset="0"/>
              </a:rPr>
              <a:t> 1  int functionZ(int y)</a:t>
            </a:r>
          </a:p>
          <a:p>
            <a:pPr marL="457200" indent="-457200" algn="l"/>
            <a:r>
              <a:rPr lang="en-US" sz="1600" i="0" u="none">
                <a:latin typeface="Courier New" pitchFamily="49" charset="0"/>
              </a:rPr>
              <a:t> 2  {</a:t>
            </a:r>
          </a:p>
          <a:p>
            <a:pPr marL="457200" indent="-457200" algn="l"/>
            <a:r>
              <a:rPr lang="en-US" sz="1600" i="0" u="none">
                <a:latin typeface="Courier New" pitchFamily="49" charset="0"/>
              </a:rPr>
              <a:t> 3  int x = 0;</a:t>
            </a:r>
          </a:p>
          <a:p>
            <a:pPr marL="457200" indent="-457200" algn="l"/>
            <a:r>
              <a:rPr lang="en-US" sz="1600" i="0" u="none">
                <a:latin typeface="Courier New" pitchFamily="49" charset="0"/>
              </a:rPr>
              <a:t>        </a:t>
            </a:r>
          </a:p>
          <a:p>
            <a:pPr marL="457200" indent="-457200" algn="l"/>
            <a:r>
              <a:rPr lang="en-US" sz="1600" i="0" u="none">
                <a:latin typeface="Courier New" pitchFamily="49" charset="0"/>
              </a:rPr>
              <a:t> 4  while (x &lt;= (y * y)) </a:t>
            </a:r>
          </a:p>
          <a:p>
            <a:pPr marL="457200" indent="-457200" algn="l"/>
            <a:r>
              <a:rPr lang="en-US" sz="1600" i="0" u="none">
                <a:latin typeface="Courier New" pitchFamily="49" charset="0"/>
              </a:rPr>
              <a:t> 5     {</a:t>
            </a:r>
          </a:p>
          <a:p>
            <a:pPr marL="457200" indent="-457200" algn="l"/>
            <a:r>
              <a:rPr lang="en-US" sz="1600" i="0" u="none">
                <a:latin typeface="Courier New" pitchFamily="49" charset="0"/>
              </a:rPr>
              <a:t> 6     if ((x % 11 == 0) &amp;&amp;</a:t>
            </a:r>
          </a:p>
          <a:p>
            <a:pPr marL="457200" indent="-457200" algn="l"/>
            <a:r>
              <a:rPr lang="en-US" sz="1600" i="0" u="none">
                <a:latin typeface="Courier New" pitchFamily="49" charset="0"/>
              </a:rPr>
              <a:t> 7         (x % y == 0)) </a:t>
            </a:r>
          </a:p>
          <a:p>
            <a:pPr marL="457200" indent="-457200" algn="l"/>
            <a:r>
              <a:rPr lang="en-US" sz="1600" i="0" u="none">
                <a:latin typeface="Courier New" pitchFamily="49" charset="0"/>
              </a:rPr>
              <a:t> 8        {   </a:t>
            </a:r>
          </a:p>
          <a:p>
            <a:pPr marL="457200" indent="-457200" algn="l"/>
            <a:r>
              <a:rPr lang="en-US" sz="1600" i="0" u="none">
                <a:latin typeface="Courier New" pitchFamily="49" charset="0"/>
              </a:rPr>
              <a:t> 9        printf(“%d”, x);</a:t>
            </a:r>
          </a:p>
          <a:p>
            <a:pPr marL="457200" indent="-457200" algn="l"/>
            <a:r>
              <a:rPr lang="en-US" sz="1600" i="0" u="none">
                <a:latin typeface="Courier New" pitchFamily="49" charset="0"/>
              </a:rPr>
              <a:t>10        x++;</a:t>
            </a:r>
          </a:p>
          <a:p>
            <a:pPr marL="457200" indent="-457200" algn="l"/>
            <a:r>
              <a:rPr lang="en-US" sz="1600" i="0" u="none">
                <a:latin typeface="Courier New" pitchFamily="49" charset="0"/>
              </a:rPr>
              <a:t>11        } // End if</a:t>
            </a:r>
          </a:p>
          <a:p>
            <a:pPr marL="457200" indent="-457200" algn="l"/>
            <a:r>
              <a:rPr lang="en-US" sz="1600" i="0" u="none">
                <a:latin typeface="Courier New" pitchFamily="49" charset="0"/>
              </a:rPr>
              <a:t>12     else if ((x % 7 == 0) ||</a:t>
            </a:r>
          </a:p>
          <a:p>
            <a:pPr marL="457200" indent="-457200" algn="l"/>
            <a:r>
              <a:rPr lang="en-US" sz="1600" i="0" u="none">
                <a:latin typeface="Courier New" pitchFamily="49" charset="0"/>
              </a:rPr>
              <a:t>13              (x % y == 1))</a:t>
            </a:r>
          </a:p>
          <a:p>
            <a:pPr marL="457200" indent="-457200" algn="l"/>
            <a:r>
              <a:rPr lang="en-US" sz="1600" i="0" u="none">
                <a:latin typeface="Courier New" pitchFamily="49" charset="0"/>
              </a:rPr>
              <a:t>14        { </a:t>
            </a:r>
          </a:p>
          <a:p>
            <a:pPr marL="457200" indent="-457200" algn="l"/>
            <a:r>
              <a:rPr lang="en-US" sz="1600" i="0" u="none">
                <a:latin typeface="Courier New" pitchFamily="49" charset="0"/>
              </a:rPr>
              <a:t>15        printf(“%d”, y);</a:t>
            </a:r>
          </a:p>
          <a:p>
            <a:pPr marL="457200" indent="-457200" algn="l"/>
            <a:r>
              <a:rPr lang="en-US" sz="1600" i="0" u="none">
                <a:latin typeface="Courier New" pitchFamily="49" charset="0"/>
              </a:rPr>
              <a:t>16        x = x + 2;     </a:t>
            </a:r>
          </a:p>
          <a:p>
            <a:pPr marL="457200" indent="-457200" algn="l">
              <a:buFontTx/>
              <a:buAutoNum type="arabicPlain" startAt="17"/>
            </a:pPr>
            <a:r>
              <a:rPr lang="en-US" sz="1600" i="0" u="none">
                <a:latin typeface="Courier New" pitchFamily="49" charset="0"/>
              </a:rPr>
              <a:t>      } // End else</a:t>
            </a:r>
          </a:p>
          <a:p>
            <a:pPr marL="457200" indent="-457200" algn="l"/>
            <a:r>
              <a:rPr lang="en-US" sz="1600" i="0" u="none">
                <a:latin typeface="Courier New" pitchFamily="49" charset="0"/>
              </a:rPr>
              <a:t>18     printf(“\n”);</a:t>
            </a:r>
          </a:p>
          <a:p>
            <a:pPr marL="457200" indent="-457200" algn="l"/>
            <a:r>
              <a:rPr lang="en-US" sz="1600" i="0" u="none">
                <a:latin typeface="Courier New" pitchFamily="49" charset="0"/>
              </a:rPr>
              <a:t>19     } // End while</a:t>
            </a:r>
          </a:p>
          <a:p>
            <a:pPr marL="457200" indent="-457200" algn="l"/>
            <a:endParaRPr lang="en-US" sz="1600" i="0" u="none">
              <a:latin typeface="Courier New" pitchFamily="49" charset="0"/>
            </a:endParaRPr>
          </a:p>
          <a:p>
            <a:pPr marL="457200" indent="-457200" algn="l"/>
            <a:r>
              <a:rPr lang="en-US" sz="1600" i="0" u="none">
                <a:latin typeface="Courier New" pitchFamily="49" charset="0"/>
              </a:rPr>
              <a:t>20  printf("End of list\n");</a:t>
            </a:r>
          </a:p>
          <a:p>
            <a:pPr marL="457200" indent="-457200" algn="l"/>
            <a:r>
              <a:rPr lang="en-US" sz="1600" i="0" u="none">
                <a:latin typeface="Courier New" pitchFamily="49" charset="0"/>
              </a:rPr>
              <a:t>21  return 0;</a:t>
            </a:r>
          </a:p>
          <a:p>
            <a:pPr marL="457200" indent="-457200" algn="l"/>
            <a:r>
              <a:rPr lang="en-US" sz="1600" i="0" u="none">
                <a:latin typeface="Courier New" pitchFamily="49" charset="0"/>
              </a:rPr>
              <a:t>22  } // End functionZ</a:t>
            </a:r>
          </a:p>
        </p:txBody>
      </p:sp>
      <p:sp>
        <p:nvSpPr>
          <p:cNvPr id="16389" name="Rectangle 1094"/>
          <p:cNvSpPr>
            <a:spLocks noChangeArrowheads="1"/>
          </p:cNvSpPr>
          <p:nvPr/>
        </p:nvSpPr>
        <p:spPr bwMode="auto">
          <a:xfrm>
            <a:off x="412750" y="1371600"/>
            <a:ext cx="330200" cy="304800"/>
          </a:xfrm>
          <a:prstGeom prst="rect">
            <a:avLst/>
          </a:prstGeom>
          <a:noFill/>
          <a:ln w="9525">
            <a:solidFill>
              <a:schemeClr val="tx1"/>
            </a:solidFill>
            <a:miter lim="800000"/>
            <a:headEnd/>
            <a:tailEnd/>
          </a:ln>
        </p:spPr>
        <p:txBody>
          <a:bodyPr wrap="none" anchor="ctr"/>
          <a:lstStyle/>
          <a:p>
            <a:endParaRPr lang="en-US"/>
          </a:p>
        </p:txBody>
      </p:sp>
      <p:sp>
        <p:nvSpPr>
          <p:cNvPr id="16390" name="Rectangle 1095"/>
          <p:cNvSpPr>
            <a:spLocks noChangeArrowheads="1"/>
          </p:cNvSpPr>
          <p:nvPr/>
        </p:nvSpPr>
        <p:spPr bwMode="auto">
          <a:xfrm>
            <a:off x="330200" y="6248400"/>
            <a:ext cx="330200" cy="304800"/>
          </a:xfrm>
          <a:prstGeom prst="rect">
            <a:avLst/>
          </a:prstGeom>
          <a:no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4"/>
          <p:cNvSpPr>
            <a:spLocks noGrp="1"/>
          </p:cNvSpPr>
          <p:nvPr>
            <p:ph type="sldNum" sz="quarter" idx="12"/>
          </p:nvPr>
        </p:nvSpPr>
        <p:spPr>
          <a:noFill/>
        </p:spPr>
        <p:txBody>
          <a:bodyPr/>
          <a:lstStyle/>
          <a:p>
            <a:fld id="{165623EE-B1B0-4463-8B4A-BA69A390357D}" type="slidenum">
              <a:rPr lang="en-US" smtClean="0"/>
              <a:pPr/>
              <a:t>14</a:t>
            </a:fld>
            <a:endParaRPr lang="en-US" smtClean="0"/>
          </a:p>
        </p:txBody>
      </p:sp>
      <p:sp>
        <p:nvSpPr>
          <p:cNvPr id="17411" name="Rectangle 1026"/>
          <p:cNvSpPr>
            <a:spLocks noGrp="1" noChangeArrowheads="1"/>
          </p:cNvSpPr>
          <p:nvPr>
            <p:ph type="title"/>
          </p:nvPr>
        </p:nvSpPr>
        <p:spPr>
          <a:xfrm>
            <a:off x="247650" y="0"/>
            <a:ext cx="9493250" cy="762000"/>
          </a:xfrm>
        </p:spPr>
        <p:txBody>
          <a:bodyPr>
            <a:normAutofit fontScale="90000"/>
          </a:bodyPr>
          <a:lstStyle/>
          <a:p>
            <a:pPr eaLnBrk="1" hangingPunct="1"/>
            <a:r>
              <a:rPr lang="en-US" sz="3600" smtClean="0"/>
              <a:t>A Sample Function to Diagram and Analyze</a:t>
            </a:r>
          </a:p>
        </p:txBody>
      </p:sp>
      <p:sp>
        <p:nvSpPr>
          <p:cNvPr id="17412" name="Text Box 1027"/>
          <p:cNvSpPr txBox="1">
            <a:spLocks noChangeArrowheads="1"/>
          </p:cNvSpPr>
          <p:nvPr/>
        </p:nvSpPr>
        <p:spPr bwMode="auto">
          <a:xfrm>
            <a:off x="247650" y="838200"/>
            <a:ext cx="4011034" cy="6001643"/>
          </a:xfrm>
          <a:prstGeom prst="rect">
            <a:avLst/>
          </a:prstGeom>
          <a:noFill/>
          <a:ln w="9525">
            <a:solidFill>
              <a:srgbClr val="000000"/>
            </a:solidFill>
            <a:miter lim="800000"/>
            <a:headEnd/>
            <a:tailEnd/>
          </a:ln>
        </p:spPr>
        <p:txBody>
          <a:bodyPr wrap="none">
            <a:spAutoFit/>
          </a:bodyPr>
          <a:lstStyle/>
          <a:p>
            <a:pPr marL="457200" indent="-457200" algn="l"/>
            <a:r>
              <a:rPr lang="en-US" sz="1600" i="0" u="none">
                <a:latin typeface="Courier New" pitchFamily="49" charset="0"/>
              </a:rPr>
              <a:t> 1  int functionZ(int y)</a:t>
            </a:r>
          </a:p>
          <a:p>
            <a:pPr marL="457200" indent="-457200" algn="l"/>
            <a:r>
              <a:rPr lang="en-US" sz="1600" i="0" u="none">
                <a:latin typeface="Courier New" pitchFamily="49" charset="0"/>
              </a:rPr>
              <a:t> 2  {</a:t>
            </a:r>
          </a:p>
          <a:p>
            <a:pPr marL="457200" indent="-457200" algn="l"/>
            <a:r>
              <a:rPr lang="en-US" sz="1600" i="0" u="none">
                <a:latin typeface="Courier New" pitchFamily="49" charset="0"/>
              </a:rPr>
              <a:t> 3  int x = 0;</a:t>
            </a:r>
          </a:p>
          <a:p>
            <a:pPr marL="457200" indent="-457200" algn="l"/>
            <a:r>
              <a:rPr lang="en-US" sz="1600" i="0" u="none">
                <a:latin typeface="Courier New" pitchFamily="49" charset="0"/>
              </a:rPr>
              <a:t>        </a:t>
            </a:r>
          </a:p>
          <a:p>
            <a:pPr marL="457200" indent="-457200" algn="l"/>
            <a:r>
              <a:rPr lang="en-US" sz="1600" i="0" u="none">
                <a:latin typeface="Courier New" pitchFamily="49" charset="0"/>
              </a:rPr>
              <a:t> 4  while (x &lt;= (y * y)) </a:t>
            </a:r>
          </a:p>
          <a:p>
            <a:pPr marL="457200" indent="-457200" algn="l"/>
            <a:r>
              <a:rPr lang="en-US" sz="1600" i="0" u="none">
                <a:latin typeface="Courier New" pitchFamily="49" charset="0"/>
              </a:rPr>
              <a:t> 5     {</a:t>
            </a:r>
          </a:p>
          <a:p>
            <a:pPr marL="457200" indent="-457200" algn="l"/>
            <a:r>
              <a:rPr lang="en-US" sz="1600" i="0" u="none">
                <a:latin typeface="Courier New" pitchFamily="49" charset="0"/>
              </a:rPr>
              <a:t> 6     if ((x % 11 == 0) &amp;&amp;</a:t>
            </a:r>
          </a:p>
          <a:p>
            <a:pPr marL="457200" indent="-457200" algn="l"/>
            <a:r>
              <a:rPr lang="en-US" sz="1600" i="0" u="none">
                <a:latin typeface="Courier New" pitchFamily="49" charset="0"/>
              </a:rPr>
              <a:t> 7         (x % y == 0)) </a:t>
            </a:r>
          </a:p>
          <a:p>
            <a:pPr marL="457200" indent="-457200" algn="l"/>
            <a:r>
              <a:rPr lang="en-US" sz="1600" i="0" u="none">
                <a:latin typeface="Courier New" pitchFamily="49" charset="0"/>
              </a:rPr>
              <a:t> 8        {   </a:t>
            </a:r>
          </a:p>
          <a:p>
            <a:pPr marL="457200" indent="-457200" algn="l"/>
            <a:r>
              <a:rPr lang="en-US" sz="1600" i="0" u="none">
                <a:latin typeface="Courier New" pitchFamily="49" charset="0"/>
              </a:rPr>
              <a:t> 9        printf(“%d”, x);</a:t>
            </a:r>
          </a:p>
          <a:p>
            <a:pPr marL="457200" indent="-457200" algn="l"/>
            <a:r>
              <a:rPr lang="en-US" sz="1600" i="0" u="none">
                <a:latin typeface="Courier New" pitchFamily="49" charset="0"/>
              </a:rPr>
              <a:t>10        x++;</a:t>
            </a:r>
          </a:p>
          <a:p>
            <a:pPr marL="457200" indent="-457200" algn="l"/>
            <a:r>
              <a:rPr lang="en-US" sz="1600" i="0" u="none">
                <a:latin typeface="Courier New" pitchFamily="49" charset="0"/>
              </a:rPr>
              <a:t>11        } // End if</a:t>
            </a:r>
          </a:p>
          <a:p>
            <a:pPr marL="457200" indent="-457200" algn="l"/>
            <a:r>
              <a:rPr lang="en-US" sz="1600" i="0" u="none">
                <a:latin typeface="Courier New" pitchFamily="49" charset="0"/>
              </a:rPr>
              <a:t>12     else if ((x % 7 == 0) ||</a:t>
            </a:r>
          </a:p>
          <a:p>
            <a:pPr marL="457200" indent="-457200" algn="l"/>
            <a:r>
              <a:rPr lang="en-US" sz="1600" i="0" u="none">
                <a:latin typeface="Courier New" pitchFamily="49" charset="0"/>
              </a:rPr>
              <a:t>13              (x % y == 1))</a:t>
            </a:r>
          </a:p>
          <a:p>
            <a:pPr marL="457200" indent="-457200" algn="l"/>
            <a:r>
              <a:rPr lang="en-US" sz="1600" i="0" u="none">
                <a:latin typeface="Courier New" pitchFamily="49" charset="0"/>
              </a:rPr>
              <a:t>14        { </a:t>
            </a:r>
          </a:p>
          <a:p>
            <a:pPr marL="457200" indent="-457200" algn="l"/>
            <a:r>
              <a:rPr lang="en-US" sz="1600" i="0" u="none">
                <a:latin typeface="Courier New" pitchFamily="49" charset="0"/>
              </a:rPr>
              <a:t>15        printf(“%d”, y);</a:t>
            </a:r>
          </a:p>
          <a:p>
            <a:pPr marL="457200" indent="-457200" algn="l"/>
            <a:r>
              <a:rPr lang="en-US" sz="1600" i="0" u="none">
                <a:latin typeface="Courier New" pitchFamily="49" charset="0"/>
              </a:rPr>
              <a:t>16        x = x + 2;     </a:t>
            </a:r>
          </a:p>
          <a:p>
            <a:pPr marL="457200" indent="-457200" algn="l">
              <a:buFontTx/>
              <a:buAutoNum type="arabicPlain" startAt="17"/>
            </a:pPr>
            <a:r>
              <a:rPr lang="en-US" sz="1600" i="0" u="none">
                <a:latin typeface="Courier New" pitchFamily="49" charset="0"/>
              </a:rPr>
              <a:t>      } // End else</a:t>
            </a:r>
          </a:p>
          <a:p>
            <a:pPr marL="457200" indent="-457200" algn="l"/>
            <a:r>
              <a:rPr lang="en-US" sz="1600" i="0" u="none">
                <a:latin typeface="Courier New" pitchFamily="49" charset="0"/>
              </a:rPr>
              <a:t>18     printf(“\n”);</a:t>
            </a:r>
          </a:p>
          <a:p>
            <a:pPr marL="457200" indent="-457200" algn="l"/>
            <a:r>
              <a:rPr lang="en-US" sz="1600" i="0" u="none">
                <a:latin typeface="Courier New" pitchFamily="49" charset="0"/>
              </a:rPr>
              <a:t>19     } // End while</a:t>
            </a:r>
          </a:p>
          <a:p>
            <a:pPr marL="457200" indent="-457200" algn="l"/>
            <a:endParaRPr lang="en-US" sz="1600" i="0" u="none">
              <a:latin typeface="Courier New" pitchFamily="49" charset="0"/>
            </a:endParaRPr>
          </a:p>
          <a:p>
            <a:pPr marL="457200" indent="-457200" algn="l"/>
            <a:r>
              <a:rPr lang="en-US" sz="1600" i="0" u="none">
                <a:latin typeface="Courier New" pitchFamily="49" charset="0"/>
              </a:rPr>
              <a:t>20  printf("End of list\n");</a:t>
            </a:r>
          </a:p>
          <a:p>
            <a:pPr marL="457200" indent="-457200" algn="l"/>
            <a:r>
              <a:rPr lang="en-US" sz="1600" i="0" u="none">
                <a:latin typeface="Courier New" pitchFamily="49" charset="0"/>
              </a:rPr>
              <a:t>21  return 0;</a:t>
            </a:r>
          </a:p>
          <a:p>
            <a:pPr marL="457200" indent="-457200" algn="l"/>
            <a:r>
              <a:rPr lang="en-US" sz="1600" i="0" u="none">
                <a:latin typeface="Courier New" pitchFamily="49" charset="0"/>
              </a:rPr>
              <a:t>22  } // End functionZ</a:t>
            </a:r>
          </a:p>
        </p:txBody>
      </p:sp>
      <p:sp>
        <p:nvSpPr>
          <p:cNvPr id="17413" name="Oval 1028"/>
          <p:cNvSpPr>
            <a:spLocks noChangeArrowheads="1"/>
          </p:cNvSpPr>
          <p:nvPr/>
        </p:nvSpPr>
        <p:spPr bwMode="auto">
          <a:xfrm>
            <a:off x="7016750" y="762000"/>
            <a:ext cx="577850" cy="381000"/>
          </a:xfrm>
          <a:prstGeom prst="ellipse">
            <a:avLst/>
          </a:prstGeom>
          <a:noFill/>
          <a:ln w="9525">
            <a:solidFill>
              <a:schemeClr val="tx1"/>
            </a:solidFill>
            <a:round/>
            <a:headEnd/>
            <a:tailEnd/>
          </a:ln>
        </p:spPr>
        <p:txBody>
          <a:bodyPr wrap="none" anchor="ctr"/>
          <a:lstStyle/>
          <a:p>
            <a:r>
              <a:rPr lang="en-US" i="0" u="none"/>
              <a:t>3</a:t>
            </a:r>
          </a:p>
        </p:txBody>
      </p:sp>
      <p:sp>
        <p:nvSpPr>
          <p:cNvPr id="17414" name="Oval 1029"/>
          <p:cNvSpPr>
            <a:spLocks noChangeArrowheads="1"/>
          </p:cNvSpPr>
          <p:nvPr/>
        </p:nvSpPr>
        <p:spPr bwMode="auto">
          <a:xfrm>
            <a:off x="7016750" y="1371600"/>
            <a:ext cx="577850" cy="381000"/>
          </a:xfrm>
          <a:prstGeom prst="ellipse">
            <a:avLst/>
          </a:prstGeom>
          <a:noFill/>
          <a:ln w="38100" cmpd="dbl">
            <a:solidFill>
              <a:schemeClr val="tx1"/>
            </a:solidFill>
            <a:round/>
            <a:headEnd/>
            <a:tailEnd/>
          </a:ln>
        </p:spPr>
        <p:txBody>
          <a:bodyPr wrap="none" anchor="ctr"/>
          <a:lstStyle/>
          <a:p>
            <a:r>
              <a:rPr lang="en-US" i="0" u="none"/>
              <a:t>4</a:t>
            </a:r>
          </a:p>
        </p:txBody>
      </p:sp>
      <p:sp>
        <p:nvSpPr>
          <p:cNvPr id="17415" name="Oval 1030"/>
          <p:cNvSpPr>
            <a:spLocks noChangeArrowheads="1"/>
          </p:cNvSpPr>
          <p:nvPr/>
        </p:nvSpPr>
        <p:spPr bwMode="auto">
          <a:xfrm>
            <a:off x="7016750" y="1981200"/>
            <a:ext cx="577850" cy="381000"/>
          </a:xfrm>
          <a:prstGeom prst="ellipse">
            <a:avLst/>
          </a:prstGeom>
          <a:noFill/>
          <a:ln w="38100" cmpd="dbl">
            <a:solidFill>
              <a:schemeClr val="tx1"/>
            </a:solidFill>
            <a:round/>
            <a:headEnd/>
            <a:tailEnd/>
          </a:ln>
        </p:spPr>
        <p:txBody>
          <a:bodyPr wrap="none" anchor="ctr"/>
          <a:lstStyle/>
          <a:p>
            <a:r>
              <a:rPr lang="en-US" i="0" u="none"/>
              <a:t>6</a:t>
            </a:r>
          </a:p>
        </p:txBody>
      </p:sp>
      <p:sp>
        <p:nvSpPr>
          <p:cNvPr id="17416" name="Oval 1031"/>
          <p:cNvSpPr>
            <a:spLocks noChangeArrowheads="1"/>
          </p:cNvSpPr>
          <p:nvPr/>
        </p:nvSpPr>
        <p:spPr bwMode="auto">
          <a:xfrm>
            <a:off x="8007350" y="1981200"/>
            <a:ext cx="577850" cy="381000"/>
          </a:xfrm>
          <a:prstGeom prst="ellipse">
            <a:avLst/>
          </a:prstGeom>
          <a:noFill/>
          <a:ln w="38100" cmpd="dbl">
            <a:solidFill>
              <a:schemeClr val="tx1"/>
            </a:solidFill>
            <a:round/>
            <a:headEnd/>
            <a:tailEnd/>
          </a:ln>
        </p:spPr>
        <p:txBody>
          <a:bodyPr wrap="none" anchor="ctr"/>
          <a:lstStyle/>
          <a:p>
            <a:r>
              <a:rPr lang="en-US" i="0" u="none"/>
              <a:t>7</a:t>
            </a:r>
          </a:p>
        </p:txBody>
      </p:sp>
      <p:sp>
        <p:nvSpPr>
          <p:cNvPr id="17417" name="Oval 1032"/>
          <p:cNvSpPr>
            <a:spLocks noChangeArrowheads="1"/>
          </p:cNvSpPr>
          <p:nvPr/>
        </p:nvSpPr>
        <p:spPr bwMode="auto">
          <a:xfrm>
            <a:off x="8007350" y="2667000"/>
            <a:ext cx="577850" cy="381000"/>
          </a:xfrm>
          <a:prstGeom prst="ellipse">
            <a:avLst/>
          </a:prstGeom>
          <a:noFill/>
          <a:ln w="9525">
            <a:solidFill>
              <a:schemeClr val="tx1"/>
            </a:solidFill>
            <a:round/>
            <a:headEnd/>
            <a:tailEnd/>
          </a:ln>
        </p:spPr>
        <p:txBody>
          <a:bodyPr wrap="none" anchor="ctr"/>
          <a:lstStyle/>
          <a:p>
            <a:r>
              <a:rPr lang="en-US" i="0" u="none"/>
              <a:t>9</a:t>
            </a:r>
          </a:p>
        </p:txBody>
      </p:sp>
      <p:sp>
        <p:nvSpPr>
          <p:cNvPr id="17418" name="Oval 1033"/>
          <p:cNvSpPr>
            <a:spLocks noChangeArrowheads="1"/>
          </p:cNvSpPr>
          <p:nvPr/>
        </p:nvSpPr>
        <p:spPr bwMode="auto">
          <a:xfrm>
            <a:off x="8007350" y="3352800"/>
            <a:ext cx="577850" cy="381000"/>
          </a:xfrm>
          <a:prstGeom prst="ellipse">
            <a:avLst/>
          </a:prstGeom>
          <a:noFill/>
          <a:ln w="9525">
            <a:solidFill>
              <a:schemeClr val="tx1"/>
            </a:solidFill>
            <a:round/>
            <a:headEnd/>
            <a:tailEnd/>
          </a:ln>
        </p:spPr>
        <p:txBody>
          <a:bodyPr wrap="none" anchor="ctr"/>
          <a:lstStyle/>
          <a:p>
            <a:r>
              <a:rPr lang="en-US" i="0" u="none"/>
              <a:t>10</a:t>
            </a:r>
          </a:p>
        </p:txBody>
      </p:sp>
      <p:sp>
        <p:nvSpPr>
          <p:cNvPr id="17419" name="Oval 1034"/>
          <p:cNvSpPr>
            <a:spLocks noChangeArrowheads="1"/>
          </p:cNvSpPr>
          <p:nvPr/>
        </p:nvSpPr>
        <p:spPr bwMode="auto">
          <a:xfrm>
            <a:off x="5861050" y="2819400"/>
            <a:ext cx="577850" cy="381000"/>
          </a:xfrm>
          <a:prstGeom prst="ellipse">
            <a:avLst/>
          </a:prstGeom>
          <a:noFill/>
          <a:ln w="38100" cmpd="dbl">
            <a:solidFill>
              <a:schemeClr val="tx1"/>
            </a:solidFill>
            <a:round/>
            <a:headEnd/>
            <a:tailEnd/>
          </a:ln>
        </p:spPr>
        <p:txBody>
          <a:bodyPr wrap="none" anchor="ctr"/>
          <a:lstStyle/>
          <a:p>
            <a:r>
              <a:rPr lang="en-US" i="0" u="none"/>
              <a:t>12</a:t>
            </a:r>
          </a:p>
        </p:txBody>
      </p:sp>
      <p:sp>
        <p:nvSpPr>
          <p:cNvPr id="17420" name="Oval 1035"/>
          <p:cNvSpPr>
            <a:spLocks noChangeArrowheads="1"/>
          </p:cNvSpPr>
          <p:nvPr/>
        </p:nvSpPr>
        <p:spPr bwMode="auto">
          <a:xfrm>
            <a:off x="6934200" y="2819400"/>
            <a:ext cx="577850" cy="381000"/>
          </a:xfrm>
          <a:prstGeom prst="ellipse">
            <a:avLst/>
          </a:prstGeom>
          <a:noFill/>
          <a:ln w="38100" cmpd="dbl">
            <a:solidFill>
              <a:schemeClr val="tx1"/>
            </a:solidFill>
            <a:round/>
            <a:headEnd/>
            <a:tailEnd/>
          </a:ln>
        </p:spPr>
        <p:txBody>
          <a:bodyPr wrap="none" anchor="ctr"/>
          <a:lstStyle/>
          <a:p>
            <a:r>
              <a:rPr lang="en-US" i="0" u="none"/>
              <a:t>13</a:t>
            </a:r>
          </a:p>
        </p:txBody>
      </p:sp>
      <p:sp>
        <p:nvSpPr>
          <p:cNvPr id="17421" name="Oval 1036"/>
          <p:cNvSpPr>
            <a:spLocks noChangeArrowheads="1"/>
          </p:cNvSpPr>
          <p:nvPr/>
        </p:nvSpPr>
        <p:spPr bwMode="auto">
          <a:xfrm>
            <a:off x="5861050" y="3657600"/>
            <a:ext cx="577850" cy="381000"/>
          </a:xfrm>
          <a:prstGeom prst="ellipse">
            <a:avLst/>
          </a:prstGeom>
          <a:noFill/>
          <a:ln w="9525">
            <a:solidFill>
              <a:schemeClr val="tx1"/>
            </a:solidFill>
            <a:round/>
            <a:headEnd/>
            <a:tailEnd/>
          </a:ln>
        </p:spPr>
        <p:txBody>
          <a:bodyPr wrap="none" anchor="ctr"/>
          <a:lstStyle/>
          <a:p>
            <a:r>
              <a:rPr lang="en-US" i="0" u="none"/>
              <a:t>15</a:t>
            </a:r>
          </a:p>
        </p:txBody>
      </p:sp>
      <p:sp>
        <p:nvSpPr>
          <p:cNvPr id="17422" name="Oval 1037"/>
          <p:cNvSpPr>
            <a:spLocks noChangeArrowheads="1"/>
          </p:cNvSpPr>
          <p:nvPr/>
        </p:nvSpPr>
        <p:spPr bwMode="auto">
          <a:xfrm>
            <a:off x="5861050" y="4267200"/>
            <a:ext cx="577850" cy="381000"/>
          </a:xfrm>
          <a:prstGeom prst="ellipse">
            <a:avLst/>
          </a:prstGeom>
          <a:noFill/>
          <a:ln w="9525">
            <a:solidFill>
              <a:schemeClr val="tx1"/>
            </a:solidFill>
            <a:round/>
            <a:headEnd/>
            <a:tailEnd/>
          </a:ln>
        </p:spPr>
        <p:txBody>
          <a:bodyPr wrap="none" anchor="ctr"/>
          <a:lstStyle/>
          <a:p>
            <a:r>
              <a:rPr lang="en-US" i="0" u="none"/>
              <a:t>16</a:t>
            </a:r>
          </a:p>
        </p:txBody>
      </p:sp>
      <p:sp>
        <p:nvSpPr>
          <p:cNvPr id="17423" name="Oval 1038"/>
          <p:cNvSpPr>
            <a:spLocks noChangeArrowheads="1"/>
          </p:cNvSpPr>
          <p:nvPr/>
        </p:nvSpPr>
        <p:spPr bwMode="auto">
          <a:xfrm>
            <a:off x="7016750" y="4724400"/>
            <a:ext cx="577850" cy="381000"/>
          </a:xfrm>
          <a:prstGeom prst="ellipse">
            <a:avLst/>
          </a:prstGeom>
          <a:noFill/>
          <a:ln w="9525">
            <a:solidFill>
              <a:schemeClr val="tx1"/>
            </a:solidFill>
            <a:round/>
            <a:headEnd/>
            <a:tailEnd/>
          </a:ln>
        </p:spPr>
        <p:txBody>
          <a:bodyPr wrap="none" anchor="ctr"/>
          <a:lstStyle/>
          <a:p>
            <a:r>
              <a:rPr lang="en-US" i="0" u="none"/>
              <a:t>18</a:t>
            </a:r>
          </a:p>
        </p:txBody>
      </p:sp>
      <p:sp>
        <p:nvSpPr>
          <p:cNvPr id="17424" name="Oval 1039"/>
          <p:cNvSpPr>
            <a:spLocks noChangeArrowheads="1"/>
          </p:cNvSpPr>
          <p:nvPr/>
        </p:nvSpPr>
        <p:spPr bwMode="auto">
          <a:xfrm>
            <a:off x="7016750" y="5334000"/>
            <a:ext cx="577850" cy="381000"/>
          </a:xfrm>
          <a:prstGeom prst="ellipse">
            <a:avLst/>
          </a:prstGeom>
          <a:noFill/>
          <a:ln w="9525">
            <a:solidFill>
              <a:schemeClr val="tx1"/>
            </a:solidFill>
            <a:round/>
            <a:headEnd/>
            <a:tailEnd/>
          </a:ln>
        </p:spPr>
        <p:txBody>
          <a:bodyPr wrap="none" anchor="ctr"/>
          <a:lstStyle/>
          <a:p>
            <a:r>
              <a:rPr lang="en-US" i="0" u="none"/>
              <a:t>20</a:t>
            </a:r>
          </a:p>
        </p:txBody>
      </p:sp>
      <p:cxnSp>
        <p:nvCxnSpPr>
          <p:cNvPr id="17425" name="AutoShape 1040"/>
          <p:cNvCxnSpPr>
            <a:cxnSpLocks noChangeShapeType="1"/>
            <a:stCxn id="17413" idx="4"/>
            <a:endCxn id="17414" idx="0"/>
          </p:cNvCxnSpPr>
          <p:nvPr/>
        </p:nvCxnSpPr>
        <p:spPr bwMode="auto">
          <a:xfrm>
            <a:off x="7305675" y="1143000"/>
            <a:ext cx="0" cy="209550"/>
          </a:xfrm>
          <a:prstGeom prst="straightConnector1">
            <a:avLst/>
          </a:prstGeom>
          <a:noFill/>
          <a:ln w="9525">
            <a:solidFill>
              <a:schemeClr val="tx1"/>
            </a:solidFill>
            <a:round/>
            <a:headEnd/>
            <a:tailEnd type="triangle" w="med" len="med"/>
          </a:ln>
        </p:spPr>
      </p:cxnSp>
      <p:cxnSp>
        <p:nvCxnSpPr>
          <p:cNvPr id="17426" name="AutoShape 1041"/>
          <p:cNvCxnSpPr>
            <a:cxnSpLocks noChangeShapeType="1"/>
            <a:stCxn id="17414" idx="4"/>
            <a:endCxn id="17415" idx="0"/>
          </p:cNvCxnSpPr>
          <p:nvPr/>
        </p:nvCxnSpPr>
        <p:spPr bwMode="auto">
          <a:xfrm>
            <a:off x="7305675" y="1771650"/>
            <a:ext cx="0" cy="190500"/>
          </a:xfrm>
          <a:prstGeom prst="straightConnector1">
            <a:avLst/>
          </a:prstGeom>
          <a:noFill/>
          <a:ln w="9525">
            <a:solidFill>
              <a:schemeClr val="tx1"/>
            </a:solidFill>
            <a:round/>
            <a:headEnd/>
            <a:tailEnd type="triangle" w="med" len="med"/>
          </a:ln>
        </p:spPr>
      </p:cxnSp>
      <p:cxnSp>
        <p:nvCxnSpPr>
          <p:cNvPr id="17427" name="AutoShape 1042"/>
          <p:cNvCxnSpPr>
            <a:cxnSpLocks noChangeShapeType="1"/>
            <a:stCxn id="17415" idx="6"/>
            <a:endCxn id="17416" idx="2"/>
          </p:cNvCxnSpPr>
          <p:nvPr/>
        </p:nvCxnSpPr>
        <p:spPr bwMode="auto">
          <a:xfrm>
            <a:off x="7615238" y="2171700"/>
            <a:ext cx="371475" cy="0"/>
          </a:xfrm>
          <a:prstGeom prst="straightConnector1">
            <a:avLst/>
          </a:prstGeom>
          <a:noFill/>
          <a:ln w="9525">
            <a:solidFill>
              <a:schemeClr val="tx1"/>
            </a:solidFill>
            <a:round/>
            <a:headEnd/>
            <a:tailEnd type="triangle" w="med" len="med"/>
          </a:ln>
        </p:spPr>
      </p:cxnSp>
      <p:cxnSp>
        <p:nvCxnSpPr>
          <p:cNvPr id="17428" name="AutoShape 1043"/>
          <p:cNvCxnSpPr>
            <a:cxnSpLocks noChangeShapeType="1"/>
            <a:stCxn id="17416" idx="4"/>
            <a:endCxn id="17417" idx="0"/>
          </p:cNvCxnSpPr>
          <p:nvPr/>
        </p:nvCxnSpPr>
        <p:spPr bwMode="auto">
          <a:xfrm>
            <a:off x="8296275" y="2381250"/>
            <a:ext cx="0" cy="285750"/>
          </a:xfrm>
          <a:prstGeom prst="straightConnector1">
            <a:avLst/>
          </a:prstGeom>
          <a:noFill/>
          <a:ln w="9525">
            <a:solidFill>
              <a:schemeClr val="tx1"/>
            </a:solidFill>
            <a:round/>
            <a:headEnd/>
            <a:tailEnd type="triangle" w="med" len="med"/>
          </a:ln>
        </p:spPr>
      </p:cxnSp>
      <p:cxnSp>
        <p:nvCxnSpPr>
          <p:cNvPr id="17429" name="AutoShape 1044"/>
          <p:cNvCxnSpPr>
            <a:cxnSpLocks noChangeShapeType="1"/>
            <a:stCxn id="17417" idx="4"/>
            <a:endCxn id="17418" idx="0"/>
          </p:cNvCxnSpPr>
          <p:nvPr/>
        </p:nvCxnSpPr>
        <p:spPr bwMode="auto">
          <a:xfrm>
            <a:off x="8296275" y="3048000"/>
            <a:ext cx="0" cy="304800"/>
          </a:xfrm>
          <a:prstGeom prst="straightConnector1">
            <a:avLst/>
          </a:prstGeom>
          <a:noFill/>
          <a:ln w="9525">
            <a:solidFill>
              <a:schemeClr val="tx1"/>
            </a:solidFill>
            <a:round/>
            <a:headEnd/>
            <a:tailEnd type="triangle" w="med" len="med"/>
          </a:ln>
        </p:spPr>
      </p:cxnSp>
      <p:sp>
        <p:nvSpPr>
          <p:cNvPr id="17430" name="Oval 1045"/>
          <p:cNvSpPr>
            <a:spLocks noChangeArrowheads="1"/>
          </p:cNvSpPr>
          <p:nvPr/>
        </p:nvSpPr>
        <p:spPr bwMode="auto">
          <a:xfrm>
            <a:off x="7016750" y="5867400"/>
            <a:ext cx="577850" cy="381000"/>
          </a:xfrm>
          <a:prstGeom prst="ellipse">
            <a:avLst/>
          </a:prstGeom>
          <a:noFill/>
          <a:ln w="9525">
            <a:solidFill>
              <a:schemeClr val="tx1"/>
            </a:solidFill>
            <a:round/>
            <a:headEnd/>
            <a:tailEnd/>
          </a:ln>
        </p:spPr>
        <p:txBody>
          <a:bodyPr wrap="none" anchor="ctr"/>
          <a:lstStyle/>
          <a:p>
            <a:r>
              <a:rPr lang="en-US" i="0" u="none"/>
              <a:t>21</a:t>
            </a:r>
          </a:p>
        </p:txBody>
      </p:sp>
      <p:cxnSp>
        <p:nvCxnSpPr>
          <p:cNvPr id="17431" name="AutoShape 1046"/>
          <p:cNvCxnSpPr>
            <a:cxnSpLocks noChangeShapeType="1"/>
            <a:stCxn id="17418" idx="4"/>
            <a:endCxn id="17423" idx="7"/>
          </p:cNvCxnSpPr>
          <p:nvPr/>
        </p:nvCxnSpPr>
        <p:spPr bwMode="auto">
          <a:xfrm flipH="1">
            <a:off x="7510331" y="3733801"/>
            <a:ext cx="785944" cy="1046163"/>
          </a:xfrm>
          <a:prstGeom prst="straightConnector1">
            <a:avLst/>
          </a:prstGeom>
          <a:noFill/>
          <a:ln w="9525">
            <a:solidFill>
              <a:schemeClr val="tx1"/>
            </a:solidFill>
            <a:round/>
            <a:headEnd/>
            <a:tailEnd type="triangle" w="med" len="med"/>
          </a:ln>
        </p:spPr>
      </p:cxnSp>
      <p:cxnSp>
        <p:nvCxnSpPr>
          <p:cNvPr id="17432" name="AutoShape 1047"/>
          <p:cNvCxnSpPr>
            <a:cxnSpLocks noChangeShapeType="1"/>
            <a:stCxn id="17415" idx="2"/>
            <a:endCxn id="17419" idx="0"/>
          </p:cNvCxnSpPr>
          <p:nvPr/>
        </p:nvCxnSpPr>
        <p:spPr bwMode="auto">
          <a:xfrm flipH="1">
            <a:off x="6149975" y="2171700"/>
            <a:ext cx="846138" cy="628650"/>
          </a:xfrm>
          <a:prstGeom prst="straightConnector1">
            <a:avLst/>
          </a:prstGeom>
          <a:noFill/>
          <a:ln w="9525">
            <a:solidFill>
              <a:schemeClr val="tx1"/>
            </a:solidFill>
            <a:round/>
            <a:headEnd/>
            <a:tailEnd type="triangle" w="med" len="med"/>
          </a:ln>
        </p:spPr>
      </p:cxnSp>
      <p:cxnSp>
        <p:nvCxnSpPr>
          <p:cNvPr id="17433" name="AutoShape 1048"/>
          <p:cNvCxnSpPr>
            <a:cxnSpLocks noChangeShapeType="1"/>
            <a:stCxn id="17419" idx="4"/>
            <a:endCxn id="17421" idx="0"/>
          </p:cNvCxnSpPr>
          <p:nvPr/>
        </p:nvCxnSpPr>
        <p:spPr bwMode="auto">
          <a:xfrm>
            <a:off x="6149975" y="3219450"/>
            <a:ext cx="0" cy="438150"/>
          </a:xfrm>
          <a:prstGeom prst="straightConnector1">
            <a:avLst/>
          </a:prstGeom>
          <a:noFill/>
          <a:ln w="9525">
            <a:solidFill>
              <a:schemeClr val="tx1"/>
            </a:solidFill>
            <a:round/>
            <a:headEnd/>
            <a:tailEnd type="triangle" w="med" len="med"/>
          </a:ln>
        </p:spPr>
      </p:cxnSp>
      <p:cxnSp>
        <p:nvCxnSpPr>
          <p:cNvPr id="17434" name="AutoShape 1049"/>
          <p:cNvCxnSpPr>
            <a:cxnSpLocks noChangeShapeType="1"/>
            <a:stCxn id="17419" idx="6"/>
            <a:endCxn id="17420" idx="2"/>
          </p:cNvCxnSpPr>
          <p:nvPr/>
        </p:nvCxnSpPr>
        <p:spPr bwMode="auto">
          <a:xfrm>
            <a:off x="6459538" y="3009900"/>
            <a:ext cx="454025" cy="0"/>
          </a:xfrm>
          <a:prstGeom prst="straightConnector1">
            <a:avLst/>
          </a:prstGeom>
          <a:noFill/>
          <a:ln w="9525">
            <a:solidFill>
              <a:schemeClr val="tx1"/>
            </a:solidFill>
            <a:round/>
            <a:headEnd/>
            <a:tailEnd type="triangle" w="med" len="med"/>
          </a:ln>
        </p:spPr>
      </p:cxnSp>
      <p:cxnSp>
        <p:nvCxnSpPr>
          <p:cNvPr id="17435" name="AutoShape 1050"/>
          <p:cNvCxnSpPr>
            <a:cxnSpLocks noChangeShapeType="1"/>
            <a:stCxn id="17420" idx="3"/>
            <a:endCxn id="17421" idx="6"/>
          </p:cNvCxnSpPr>
          <p:nvPr/>
        </p:nvCxnSpPr>
        <p:spPr bwMode="auto">
          <a:xfrm flipH="1">
            <a:off x="6438900" y="3163888"/>
            <a:ext cx="579570" cy="684212"/>
          </a:xfrm>
          <a:prstGeom prst="straightConnector1">
            <a:avLst/>
          </a:prstGeom>
          <a:noFill/>
          <a:ln w="9525">
            <a:solidFill>
              <a:schemeClr val="tx1"/>
            </a:solidFill>
            <a:round/>
            <a:headEnd/>
            <a:tailEnd type="triangle" w="med" len="med"/>
          </a:ln>
        </p:spPr>
      </p:cxnSp>
      <p:cxnSp>
        <p:nvCxnSpPr>
          <p:cNvPr id="17436" name="AutoShape 1051"/>
          <p:cNvCxnSpPr>
            <a:cxnSpLocks noChangeShapeType="1"/>
            <a:stCxn id="17421" idx="4"/>
            <a:endCxn id="17422" idx="0"/>
          </p:cNvCxnSpPr>
          <p:nvPr/>
        </p:nvCxnSpPr>
        <p:spPr bwMode="auto">
          <a:xfrm>
            <a:off x="6149975" y="4038600"/>
            <a:ext cx="0" cy="228600"/>
          </a:xfrm>
          <a:prstGeom prst="straightConnector1">
            <a:avLst/>
          </a:prstGeom>
          <a:noFill/>
          <a:ln w="9525">
            <a:solidFill>
              <a:schemeClr val="tx1"/>
            </a:solidFill>
            <a:round/>
            <a:headEnd/>
            <a:tailEnd type="triangle" w="med" len="med"/>
          </a:ln>
        </p:spPr>
      </p:cxnSp>
      <p:cxnSp>
        <p:nvCxnSpPr>
          <p:cNvPr id="17437" name="AutoShape 1052"/>
          <p:cNvCxnSpPr>
            <a:cxnSpLocks noChangeShapeType="1"/>
            <a:stCxn id="17422" idx="5"/>
            <a:endCxn id="17423" idx="1"/>
          </p:cNvCxnSpPr>
          <p:nvPr/>
        </p:nvCxnSpPr>
        <p:spPr bwMode="auto">
          <a:xfrm>
            <a:off x="6354631" y="4592639"/>
            <a:ext cx="746390" cy="187325"/>
          </a:xfrm>
          <a:prstGeom prst="straightConnector1">
            <a:avLst/>
          </a:prstGeom>
          <a:noFill/>
          <a:ln w="9525">
            <a:solidFill>
              <a:schemeClr val="tx1"/>
            </a:solidFill>
            <a:round/>
            <a:headEnd/>
            <a:tailEnd type="triangle" w="med" len="med"/>
          </a:ln>
        </p:spPr>
      </p:cxnSp>
      <p:cxnSp>
        <p:nvCxnSpPr>
          <p:cNvPr id="17438" name="AutoShape 1053"/>
          <p:cNvCxnSpPr>
            <a:cxnSpLocks noChangeShapeType="1"/>
            <a:stCxn id="17424" idx="4"/>
            <a:endCxn id="17430" idx="0"/>
          </p:cNvCxnSpPr>
          <p:nvPr/>
        </p:nvCxnSpPr>
        <p:spPr bwMode="auto">
          <a:xfrm>
            <a:off x="7305675" y="5715000"/>
            <a:ext cx="0" cy="152400"/>
          </a:xfrm>
          <a:prstGeom prst="straightConnector1">
            <a:avLst/>
          </a:prstGeom>
          <a:noFill/>
          <a:ln w="9525">
            <a:solidFill>
              <a:schemeClr val="tx1"/>
            </a:solidFill>
            <a:round/>
            <a:headEnd/>
            <a:tailEnd type="triangle" w="med" len="med"/>
          </a:ln>
        </p:spPr>
      </p:cxnSp>
      <p:cxnSp>
        <p:nvCxnSpPr>
          <p:cNvPr id="17439" name="AutoShape 1054"/>
          <p:cNvCxnSpPr>
            <a:cxnSpLocks noChangeShapeType="1"/>
            <a:stCxn id="17416" idx="3"/>
            <a:endCxn id="17419" idx="7"/>
          </p:cNvCxnSpPr>
          <p:nvPr/>
        </p:nvCxnSpPr>
        <p:spPr bwMode="auto">
          <a:xfrm flipH="1">
            <a:off x="6354631" y="2325689"/>
            <a:ext cx="1736990" cy="530225"/>
          </a:xfrm>
          <a:prstGeom prst="straightConnector1">
            <a:avLst/>
          </a:prstGeom>
          <a:noFill/>
          <a:ln w="9525">
            <a:solidFill>
              <a:schemeClr val="tx1"/>
            </a:solidFill>
            <a:round/>
            <a:headEnd/>
            <a:tailEnd type="triangle" w="med" len="med"/>
          </a:ln>
        </p:spPr>
      </p:cxnSp>
      <p:sp>
        <p:nvSpPr>
          <p:cNvPr id="17440" name="Freeform 1055"/>
          <p:cNvSpPr>
            <a:spLocks/>
          </p:cNvSpPr>
          <p:nvPr/>
        </p:nvSpPr>
        <p:spPr bwMode="auto">
          <a:xfrm>
            <a:off x="7594600" y="1308100"/>
            <a:ext cx="1912408" cy="3568700"/>
          </a:xfrm>
          <a:custGeom>
            <a:avLst/>
            <a:gdLst>
              <a:gd name="T0" fmla="*/ 0 w 1112"/>
              <a:gd name="T1" fmla="*/ 3568700 h 2248"/>
              <a:gd name="T2" fmla="*/ 1524000 w 1112"/>
              <a:gd name="T3" fmla="*/ 2425700 h 2248"/>
              <a:gd name="T4" fmla="*/ 1447800 w 1112"/>
              <a:gd name="T5" fmla="*/ 368300 h 2248"/>
              <a:gd name="T6" fmla="*/ 0 w 1112"/>
              <a:gd name="T7" fmla="*/ 215900 h 2248"/>
              <a:gd name="T8" fmla="*/ 0 60000 65536"/>
              <a:gd name="T9" fmla="*/ 0 60000 65536"/>
              <a:gd name="T10" fmla="*/ 0 60000 65536"/>
              <a:gd name="T11" fmla="*/ 0 60000 65536"/>
              <a:gd name="T12" fmla="*/ 0 w 1112"/>
              <a:gd name="T13" fmla="*/ 0 h 2248"/>
              <a:gd name="T14" fmla="*/ 1112 w 1112"/>
              <a:gd name="T15" fmla="*/ 2248 h 2248"/>
            </a:gdLst>
            <a:ahLst/>
            <a:cxnLst>
              <a:cxn ang="T8">
                <a:pos x="T0" y="T1"/>
              </a:cxn>
              <a:cxn ang="T9">
                <a:pos x="T2" y="T3"/>
              </a:cxn>
              <a:cxn ang="T10">
                <a:pos x="T4" y="T5"/>
              </a:cxn>
              <a:cxn ang="T11">
                <a:pos x="T6" y="T7"/>
              </a:cxn>
            </a:cxnLst>
            <a:rect l="T12" t="T13" r="T14" b="T15"/>
            <a:pathLst>
              <a:path w="1112" h="2248">
                <a:moveTo>
                  <a:pt x="0" y="2248"/>
                </a:moveTo>
                <a:cubicBezTo>
                  <a:pt x="404" y="2056"/>
                  <a:pt x="808" y="1864"/>
                  <a:pt x="960" y="1528"/>
                </a:cubicBezTo>
                <a:cubicBezTo>
                  <a:pt x="1112" y="1192"/>
                  <a:pt x="1072" y="464"/>
                  <a:pt x="912" y="232"/>
                </a:cubicBezTo>
                <a:cubicBezTo>
                  <a:pt x="752" y="0"/>
                  <a:pt x="152" y="152"/>
                  <a:pt x="0" y="136"/>
                </a:cubicBezTo>
              </a:path>
            </a:pathLst>
          </a:custGeom>
          <a:noFill/>
          <a:ln w="9525">
            <a:solidFill>
              <a:schemeClr val="tx1"/>
            </a:solidFill>
            <a:round/>
            <a:headEnd type="none" w="med" len="med"/>
            <a:tailEnd type="triangle" w="med" len="med"/>
          </a:ln>
        </p:spPr>
        <p:txBody>
          <a:bodyPr/>
          <a:lstStyle/>
          <a:p>
            <a:endParaRPr lang="en-US"/>
          </a:p>
        </p:txBody>
      </p:sp>
      <p:sp>
        <p:nvSpPr>
          <p:cNvPr id="17441" name="Freeform 1056"/>
          <p:cNvSpPr>
            <a:spLocks/>
          </p:cNvSpPr>
          <p:nvPr/>
        </p:nvSpPr>
        <p:spPr bwMode="auto">
          <a:xfrm>
            <a:off x="4939242" y="1600200"/>
            <a:ext cx="2077508" cy="3975100"/>
          </a:xfrm>
          <a:custGeom>
            <a:avLst/>
            <a:gdLst>
              <a:gd name="T0" fmla="*/ 1917700 w 1208"/>
              <a:gd name="T1" fmla="*/ 0 h 2504"/>
              <a:gd name="T2" fmla="*/ 317500 w 1208"/>
              <a:gd name="T3" fmla="*/ 990600 h 2504"/>
              <a:gd name="T4" fmla="*/ 165100 w 1208"/>
              <a:gd name="T5" fmla="*/ 2895600 h 2504"/>
              <a:gd name="T6" fmla="*/ 1308100 w 1208"/>
              <a:gd name="T7" fmla="*/ 3810000 h 2504"/>
              <a:gd name="T8" fmla="*/ 1917700 w 1208"/>
              <a:gd name="T9" fmla="*/ 3886200 h 2504"/>
              <a:gd name="T10" fmla="*/ 0 60000 65536"/>
              <a:gd name="T11" fmla="*/ 0 60000 65536"/>
              <a:gd name="T12" fmla="*/ 0 60000 65536"/>
              <a:gd name="T13" fmla="*/ 0 60000 65536"/>
              <a:gd name="T14" fmla="*/ 0 60000 65536"/>
              <a:gd name="T15" fmla="*/ 0 w 1208"/>
              <a:gd name="T16" fmla="*/ 0 h 2504"/>
              <a:gd name="T17" fmla="*/ 1208 w 1208"/>
              <a:gd name="T18" fmla="*/ 2504 h 2504"/>
            </a:gdLst>
            <a:ahLst/>
            <a:cxnLst>
              <a:cxn ang="T10">
                <a:pos x="T0" y="T1"/>
              </a:cxn>
              <a:cxn ang="T11">
                <a:pos x="T2" y="T3"/>
              </a:cxn>
              <a:cxn ang="T12">
                <a:pos x="T4" y="T5"/>
              </a:cxn>
              <a:cxn ang="T13">
                <a:pos x="T6" y="T7"/>
              </a:cxn>
              <a:cxn ang="T14">
                <a:pos x="T8" y="T9"/>
              </a:cxn>
            </a:cxnLst>
            <a:rect l="T15" t="T16" r="T17" b="T18"/>
            <a:pathLst>
              <a:path w="1208" h="2504">
                <a:moveTo>
                  <a:pt x="1208" y="0"/>
                </a:moveTo>
                <a:cubicBezTo>
                  <a:pt x="796" y="160"/>
                  <a:pt x="384" y="320"/>
                  <a:pt x="200" y="624"/>
                </a:cubicBezTo>
                <a:cubicBezTo>
                  <a:pt x="16" y="928"/>
                  <a:pt x="0" y="1528"/>
                  <a:pt x="104" y="1824"/>
                </a:cubicBezTo>
                <a:cubicBezTo>
                  <a:pt x="208" y="2120"/>
                  <a:pt x="640" y="2296"/>
                  <a:pt x="824" y="2400"/>
                </a:cubicBezTo>
                <a:cubicBezTo>
                  <a:pt x="1008" y="2504"/>
                  <a:pt x="1144" y="2440"/>
                  <a:pt x="1208" y="2448"/>
                </a:cubicBezTo>
              </a:path>
            </a:pathLst>
          </a:custGeom>
          <a:noFill/>
          <a:ln w="9525">
            <a:solidFill>
              <a:schemeClr val="tx1"/>
            </a:solidFill>
            <a:round/>
            <a:headEnd type="none" w="med" len="med"/>
            <a:tailEnd type="triangle" w="med" len="med"/>
          </a:ln>
        </p:spPr>
        <p:txBody>
          <a:bodyPr/>
          <a:lstStyle/>
          <a:p>
            <a:endParaRPr lang="en-US"/>
          </a:p>
        </p:txBody>
      </p:sp>
      <p:cxnSp>
        <p:nvCxnSpPr>
          <p:cNvPr id="17442" name="AutoShape 1057"/>
          <p:cNvCxnSpPr>
            <a:cxnSpLocks noChangeShapeType="1"/>
            <a:stCxn id="17420" idx="4"/>
            <a:endCxn id="17423" idx="0"/>
          </p:cNvCxnSpPr>
          <p:nvPr/>
        </p:nvCxnSpPr>
        <p:spPr bwMode="auto">
          <a:xfrm>
            <a:off x="7223125" y="3219450"/>
            <a:ext cx="82550" cy="1504950"/>
          </a:xfrm>
          <a:prstGeom prst="straightConnector1">
            <a:avLst/>
          </a:prstGeom>
          <a:noFill/>
          <a:ln w="9525">
            <a:solidFill>
              <a:schemeClr val="tx1"/>
            </a:solidFill>
            <a:round/>
            <a:headEnd/>
            <a:tailEnd type="triangle" w="med" len="med"/>
          </a:ln>
        </p:spPr>
      </p:cxnSp>
      <p:sp>
        <p:nvSpPr>
          <p:cNvPr id="17443" name="Rectangle 1059"/>
          <p:cNvSpPr>
            <a:spLocks noChangeArrowheads="1"/>
          </p:cNvSpPr>
          <p:nvPr/>
        </p:nvSpPr>
        <p:spPr bwMode="auto">
          <a:xfrm>
            <a:off x="412750" y="1371600"/>
            <a:ext cx="330200" cy="304800"/>
          </a:xfrm>
          <a:prstGeom prst="rect">
            <a:avLst/>
          </a:prstGeom>
          <a:noFill/>
          <a:ln w="9525">
            <a:solidFill>
              <a:schemeClr val="tx1"/>
            </a:solidFill>
            <a:miter lim="800000"/>
            <a:headEnd/>
            <a:tailEnd/>
          </a:ln>
        </p:spPr>
        <p:txBody>
          <a:bodyPr wrap="none" anchor="ctr"/>
          <a:lstStyle/>
          <a:p>
            <a:endParaRPr lang="en-US"/>
          </a:p>
        </p:txBody>
      </p:sp>
      <p:sp>
        <p:nvSpPr>
          <p:cNvPr id="17444" name="Rectangle 1060"/>
          <p:cNvSpPr>
            <a:spLocks noChangeArrowheads="1"/>
          </p:cNvSpPr>
          <p:nvPr/>
        </p:nvSpPr>
        <p:spPr bwMode="auto">
          <a:xfrm>
            <a:off x="330200" y="6248400"/>
            <a:ext cx="330200" cy="304800"/>
          </a:xfrm>
          <a:prstGeom prst="rect">
            <a:avLst/>
          </a:prstGeom>
          <a:no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When should we stop?</a:t>
            </a:r>
            <a:endParaRPr lang="en-NZ" dirty="0"/>
          </a:p>
        </p:txBody>
      </p:sp>
      <p:sp>
        <p:nvSpPr>
          <p:cNvPr id="6" name="Date Placeholder 5"/>
          <p:cNvSpPr>
            <a:spLocks noGrp="1"/>
          </p:cNvSpPr>
          <p:nvPr>
            <p:ph type="dt" sz="half" idx="10"/>
          </p:nvPr>
        </p:nvSpPr>
        <p:spPr/>
        <p:txBody>
          <a:bodyPr/>
          <a:lstStyle/>
          <a:p>
            <a:pPr>
              <a:defRPr/>
            </a:pPr>
            <a:r>
              <a:rPr lang="en-US" smtClean="0"/>
              <a:t>D3</a:t>
            </a:r>
            <a:endParaRPr lang="en-NZ"/>
          </a:p>
        </p:txBody>
      </p:sp>
      <p:sp>
        <p:nvSpPr>
          <p:cNvPr id="5" name="Slide Number Placeholder 4"/>
          <p:cNvSpPr>
            <a:spLocks noGrp="1"/>
          </p:cNvSpPr>
          <p:nvPr>
            <p:ph type="sldNum" sz="quarter" idx="12"/>
          </p:nvPr>
        </p:nvSpPr>
        <p:spPr/>
        <p:txBody>
          <a:bodyPr/>
          <a:lstStyle/>
          <a:p>
            <a:pPr>
              <a:defRPr/>
            </a:pPr>
            <a:fld id="{8663669D-2BA9-4702-B0D8-BA76FEAF13EF}" type="slidenum">
              <a:rPr lang="en-NZ" smtClean="0"/>
              <a:pPr>
                <a:defRPr/>
              </a:pPr>
              <a:t>15</a:t>
            </a:fld>
            <a:endParaRPr lang="en-NZ"/>
          </a:p>
        </p:txBody>
      </p:sp>
      <p:sp>
        <p:nvSpPr>
          <p:cNvPr id="3" name="Content Placeholder 2"/>
          <p:cNvSpPr>
            <a:spLocks noGrp="1"/>
          </p:cNvSpPr>
          <p:nvPr>
            <p:ph sz="quarter" idx="1"/>
          </p:nvPr>
        </p:nvSpPr>
        <p:spPr>
          <a:xfrm>
            <a:off x="165100" y="1147192"/>
            <a:ext cx="9493250" cy="5234136"/>
          </a:xfrm>
        </p:spPr>
        <p:txBody>
          <a:bodyPr>
            <a:normAutofit fontScale="92500" lnSpcReduction="20000"/>
          </a:bodyPr>
          <a:lstStyle/>
          <a:p>
            <a:r>
              <a:rPr lang="en-NZ" dirty="0" smtClean="0"/>
              <a:t>Don’t add a test unless it has a reasonable chance of exposing a new bug.</a:t>
            </a:r>
          </a:p>
          <a:p>
            <a:pPr lvl="1"/>
            <a:r>
              <a:rPr lang="en-NZ" dirty="0" smtClean="0"/>
              <a:t>A loop that “works correctly” on two iterations is not very likely to show an obvious problem on the third iteration, so we might stop after testing the green path.  </a:t>
            </a:r>
          </a:p>
          <a:p>
            <a:r>
              <a:rPr lang="en-NZ" dirty="0" smtClean="0"/>
              <a:t>A problem: we don’t know what this program is supposed to do, so how can we choose a “correct” set of output values for each of our test cases in this example??!</a:t>
            </a:r>
          </a:p>
          <a:p>
            <a:pPr lvl="1"/>
            <a:r>
              <a:rPr lang="en-NZ" dirty="0" smtClean="0"/>
              <a:t>This example is an extreme form of white-box testing, in which there is no specification, aside from the code we’re looking at.</a:t>
            </a:r>
          </a:p>
          <a:p>
            <a:r>
              <a:rPr lang="en-NZ" dirty="0" smtClean="0"/>
              <a:t>In </a:t>
            </a:r>
            <a:r>
              <a:rPr lang="en-NZ" dirty="0" smtClean="0">
                <a:solidFill>
                  <a:srgbClr val="FF0000"/>
                </a:solidFill>
              </a:rPr>
              <a:t>Regression Testing</a:t>
            </a:r>
            <a:r>
              <a:rPr lang="en-NZ" dirty="0" smtClean="0"/>
              <a:t>, we gain confidence that the current version of a system has the same behaviour as prior versions.</a:t>
            </a:r>
          </a:p>
          <a:p>
            <a:pPr lvl="1"/>
            <a:r>
              <a:rPr lang="en-NZ" dirty="0" smtClean="0"/>
              <a:t>Regression testing is very useful when you’re porting a program to a new system.</a:t>
            </a:r>
          </a:p>
          <a:p>
            <a:pPr lvl="2"/>
            <a:r>
              <a:rPr lang="en-NZ" dirty="0" smtClean="0"/>
              <a:t>Does “it work the same way” on both systems? </a:t>
            </a:r>
          </a:p>
          <a:p>
            <a:pPr lvl="1"/>
            <a:r>
              <a:rPr lang="en-NZ" dirty="0" smtClean="0"/>
              <a:t>Regression testing is also useful when confirming that recent changes to a  program haven’t re-introduced a bug.  </a:t>
            </a:r>
          </a:p>
          <a:p>
            <a:pPr lvl="2"/>
            <a:r>
              <a:rPr lang="en-NZ" dirty="0" smtClean="0"/>
              <a:t>(Hmmm… should I add a new test case every time I identify a new bug?) </a:t>
            </a:r>
            <a:endParaRPr lang="en-NZ" dirty="0"/>
          </a:p>
        </p:txBody>
      </p:sp>
    </p:spTree>
    <p:extLst>
      <p:ext uri="{BB962C8B-B14F-4D97-AF65-F5344CB8AC3E}">
        <p14:creationId xmlns="" xmlns:p14="http://schemas.microsoft.com/office/powerpoint/2010/main" val="7075457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When should we stop?</a:t>
            </a:r>
            <a:endParaRPr lang="en-NZ" dirty="0"/>
          </a:p>
        </p:txBody>
      </p:sp>
      <p:sp>
        <p:nvSpPr>
          <p:cNvPr id="6" name="Date Placeholder 5"/>
          <p:cNvSpPr>
            <a:spLocks noGrp="1"/>
          </p:cNvSpPr>
          <p:nvPr>
            <p:ph type="dt" sz="half" idx="10"/>
          </p:nvPr>
        </p:nvSpPr>
        <p:spPr/>
        <p:txBody>
          <a:bodyPr/>
          <a:lstStyle/>
          <a:p>
            <a:pPr>
              <a:defRPr/>
            </a:pPr>
            <a:r>
              <a:rPr lang="en-US" smtClean="0"/>
              <a:t>D3</a:t>
            </a:r>
            <a:endParaRPr lang="en-NZ"/>
          </a:p>
        </p:txBody>
      </p:sp>
      <p:sp>
        <p:nvSpPr>
          <p:cNvPr id="5" name="Slide Number Placeholder 4"/>
          <p:cNvSpPr>
            <a:spLocks noGrp="1"/>
          </p:cNvSpPr>
          <p:nvPr>
            <p:ph type="sldNum" sz="quarter" idx="12"/>
          </p:nvPr>
        </p:nvSpPr>
        <p:spPr/>
        <p:txBody>
          <a:bodyPr/>
          <a:lstStyle/>
          <a:p>
            <a:pPr>
              <a:defRPr/>
            </a:pPr>
            <a:fld id="{8663669D-2BA9-4702-B0D8-BA76FEAF13EF}" type="slidenum">
              <a:rPr lang="en-NZ" smtClean="0"/>
              <a:pPr>
                <a:defRPr/>
              </a:pPr>
              <a:t>16</a:t>
            </a:fld>
            <a:endParaRPr lang="en-NZ"/>
          </a:p>
        </p:txBody>
      </p:sp>
      <p:sp>
        <p:nvSpPr>
          <p:cNvPr id="3" name="Content Placeholder 2"/>
          <p:cNvSpPr>
            <a:spLocks noGrp="1"/>
          </p:cNvSpPr>
          <p:nvPr>
            <p:ph sz="quarter" idx="1"/>
          </p:nvPr>
        </p:nvSpPr>
        <p:spPr>
          <a:xfrm>
            <a:off x="165100" y="1147192"/>
            <a:ext cx="9493250" cy="5234136"/>
          </a:xfrm>
        </p:spPr>
        <p:txBody>
          <a:bodyPr>
            <a:normAutofit fontScale="92500" lnSpcReduction="20000"/>
          </a:bodyPr>
          <a:lstStyle/>
          <a:p>
            <a:r>
              <a:rPr lang="en-NZ" dirty="0" smtClean="0"/>
              <a:t>Don’t add a test unless it has a reasonable chance of exposing a new bug.</a:t>
            </a:r>
          </a:p>
          <a:p>
            <a:pPr lvl="1"/>
            <a:r>
              <a:rPr lang="en-NZ" dirty="0" smtClean="0"/>
              <a:t>A loop that “works correctly” on two iterations is not very likely to show an obvious problem on the third iteration, so we might stop after testing the green path.  </a:t>
            </a:r>
          </a:p>
          <a:p>
            <a:r>
              <a:rPr lang="en-NZ" dirty="0" smtClean="0"/>
              <a:t>A problem: we don’t know what this program is supposed to do, so how can we choose a “correct” set of output values for each of our test cases in this example??!</a:t>
            </a:r>
          </a:p>
          <a:p>
            <a:pPr lvl="1"/>
            <a:r>
              <a:rPr lang="en-NZ" dirty="0" smtClean="0"/>
              <a:t>This example is an extreme form of white-box testing, in which there is no specification, aside from the code we’re looking at.</a:t>
            </a:r>
          </a:p>
          <a:p>
            <a:r>
              <a:rPr lang="en-NZ" dirty="0" smtClean="0"/>
              <a:t>In </a:t>
            </a:r>
            <a:r>
              <a:rPr lang="en-NZ" dirty="0" smtClean="0">
                <a:solidFill>
                  <a:srgbClr val="FF0000"/>
                </a:solidFill>
              </a:rPr>
              <a:t>Regression Testing</a:t>
            </a:r>
            <a:r>
              <a:rPr lang="en-NZ" dirty="0" smtClean="0"/>
              <a:t>, we gain confidence that the current version of a system has the same behaviour as prior versions.</a:t>
            </a:r>
          </a:p>
          <a:p>
            <a:pPr lvl="1"/>
            <a:r>
              <a:rPr lang="en-NZ" dirty="0" smtClean="0"/>
              <a:t>Regression testing is very useful when you’re porting a program to a new system.</a:t>
            </a:r>
          </a:p>
          <a:p>
            <a:pPr lvl="2"/>
            <a:r>
              <a:rPr lang="en-NZ" dirty="0" smtClean="0"/>
              <a:t>Does “it work the same way” on both systems? </a:t>
            </a:r>
          </a:p>
          <a:p>
            <a:pPr lvl="1"/>
            <a:r>
              <a:rPr lang="en-NZ" dirty="0" smtClean="0"/>
              <a:t>Regression testing is also useful when confirming that recent changes to a  program haven’t re-introduced a bug.  </a:t>
            </a:r>
          </a:p>
          <a:p>
            <a:pPr lvl="2"/>
            <a:r>
              <a:rPr lang="en-NZ" dirty="0" smtClean="0"/>
              <a:t>(Hmmm… should I add a new test case every time I identify a new bug?) </a:t>
            </a:r>
            <a:endParaRPr lang="en-NZ" dirty="0"/>
          </a:p>
        </p:txBody>
      </p:sp>
    </p:spTree>
    <p:extLst>
      <p:ext uri="{BB962C8B-B14F-4D97-AF65-F5344CB8AC3E}">
        <p14:creationId xmlns="" xmlns:p14="http://schemas.microsoft.com/office/powerpoint/2010/main" val="7075457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If you test a path…</a:t>
            </a:r>
            <a:endParaRPr lang="en-NZ" dirty="0"/>
          </a:p>
        </p:txBody>
      </p:sp>
      <p:sp>
        <p:nvSpPr>
          <p:cNvPr id="6" name="Date Placeholder 5"/>
          <p:cNvSpPr>
            <a:spLocks noGrp="1"/>
          </p:cNvSpPr>
          <p:nvPr>
            <p:ph type="dt" sz="half" idx="10"/>
          </p:nvPr>
        </p:nvSpPr>
        <p:spPr/>
        <p:txBody>
          <a:bodyPr/>
          <a:lstStyle/>
          <a:p>
            <a:pPr>
              <a:defRPr/>
            </a:pPr>
            <a:r>
              <a:rPr lang="en-US" smtClean="0"/>
              <a:t>D3</a:t>
            </a:r>
            <a:endParaRPr lang="en-NZ"/>
          </a:p>
        </p:txBody>
      </p:sp>
      <p:sp>
        <p:nvSpPr>
          <p:cNvPr id="5" name="Slide Number Placeholder 4"/>
          <p:cNvSpPr>
            <a:spLocks noGrp="1"/>
          </p:cNvSpPr>
          <p:nvPr>
            <p:ph type="sldNum" sz="quarter" idx="12"/>
          </p:nvPr>
        </p:nvSpPr>
        <p:spPr/>
        <p:txBody>
          <a:bodyPr/>
          <a:lstStyle/>
          <a:p>
            <a:pPr>
              <a:defRPr/>
            </a:pPr>
            <a:fld id="{8663669D-2BA9-4702-B0D8-BA76FEAF13EF}" type="slidenum">
              <a:rPr lang="en-NZ" smtClean="0"/>
              <a:pPr>
                <a:defRPr/>
              </a:pPr>
              <a:t>17</a:t>
            </a:fld>
            <a:endParaRPr lang="en-NZ"/>
          </a:p>
        </p:txBody>
      </p:sp>
      <p:sp>
        <p:nvSpPr>
          <p:cNvPr id="3" name="Content Placeholder 2"/>
          <p:cNvSpPr>
            <a:spLocks noGrp="1"/>
          </p:cNvSpPr>
          <p:nvPr>
            <p:ph sz="quarter" idx="1"/>
          </p:nvPr>
        </p:nvSpPr>
        <p:spPr/>
        <p:txBody>
          <a:bodyPr>
            <a:normAutofit fontScale="85000" lnSpcReduction="20000"/>
          </a:bodyPr>
          <a:lstStyle/>
          <a:p>
            <a:r>
              <a:rPr lang="en-NZ" dirty="0" smtClean="0"/>
              <a:t>Can you conclude that there are no bugs on a path you have tested?  Of course not! </a:t>
            </a:r>
            <a:r>
              <a:rPr lang="en-NZ" dirty="0"/>
              <a:t> </a:t>
            </a:r>
            <a:r>
              <a:rPr lang="en-NZ" dirty="0" smtClean="0"/>
              <a:t>… but let’s list some reasons why we may miss some bugs, then think about whether we can write test cases to cover these…</a:t>
            </a:r>
          </a:p>
          <a:p>
            <a:pPr lvl="1"/>
            <a:r>
              <a:rPr lang="en-NZ" dirty="0" smtClean="0"/>
              <a:t>The output we specify for our test case may be incorrect</a:t>
            </a:r>
          </a:p>
          <a:p>
            <a:pPr lvl="2"/>
            <a:r>
              <a:rPr lang="en-NZ" dirty="0" smtClean="0"/>
              <a:t>because we were doing a regression test against a buggy version of our program, </a:t>
            </a:r>
          </a:p>
          <a:p>
            <a:pPr lvl="2"/>
            <a:r>
              <a:rPr lang="en-NZ" dirty="0" smtClean="0"/>
              <a:t>because we interpreted the specification carelessly, </a:t>
            </a:r>
          </a:p>
          <a:p>
            <a:pPr lvl="2"/>
            <a:r>
              <a:rPr lang="en-NZ" dirty="0" smtClean="0"/>
              <a:t>or because the specification wasn’t clear. </a:t>
            </a:r>
          </a:p>
          <a:p>
            <a:pPr lvl="2"/>
            <a:r>
              <a:rPr lang="en-NZ" dirty="0" smtClean="0"/>
              <a:t>What can we do to decrease the number of incorrect test cases we write?</a:t>
            </a:r>
          </a:p>
          <a:p>
            <a:pPr lvl="1"/>
            <a:r>
              <a:rPr lang="en-NZ" dirty="0" smtClean="0"/>
              <a:t>There may be data-sensitive calculations in the path, and we’re only testing a single point of what may be a very non-linear function.</a:t>
            </a:r>
          </a:p>
          <a:p>
            <a:pPr lvl="2"/>
            <a:r>
              <a:rPr lang="en-NZ" dirty="0" smtClean="0"/>
              <a:t>If the path contains “x = </a:t>
            </a:r>
            <a:r>
              <a:rPr lang="en-NZ" dirty="0" err="1" smtClean="0"/>
              <a:t>a+b</a:t>
            </a:r>
            <a:r>
              <a:rPr lang="en-NZ" dirty="0" smtClean="0"/>
              <a:t>” but it should contain “x = a*b”, our case won’t reveal the error if our test input has a=0 or b=0. </a:t>
            </a:r>
          </a:p>
          <a:p>
            <a:pPr lvl="2"/>
            <a:r>
              <a:rPr lang="en-NZ" dirty="0" smtClean="0"/>
              <a:t>Should we write more test cases for paths with data-sensitive computations?</a:t>
            </a:r>
          </a:p>
          <a:p>
            <a:pPr lvl="1"/>
            <a:r>
              <a:rPr lang="en-NZ" dirty="0" smtClean="0"/>
              <a:t>The computation on this path may be non-deterministic. </a:t>
            </a:r>
          </a:p>
          <a:p>
            <a:pPr lvl="2"/>
            <a:r>
              <a:rPr lang="en-NZ" dirty="0" smtClean="0"/>
              <a:t>If a program is multi-threaded, then the value computed on one path may depend greatly on what path another thread is following, and on how far along that path the other thread has already moved.  (Do </a:t>
            </a:r>
            <a:r>
              <a:rPr lang="en-NZ" b="1" dirty="0" smtClean="0"/>
              <a:t>you</a:t>
            </a:r>
            <a:r>
              <a:rPr lang="en-NZ" dirty="0" smtClean="0"/>
              <a:t> understand multi-threading?)</a:t>
            </a:r>
          </a:p>
          <a:p>
            <a:endParaRPr lang="en-NZ" dirty="0"/>
          </a:p>
        </p:txBody>
      </p:sp>
    </p:spTree>
    <p:extLst>
      <p:ext uri="{BB962C8B-B14F-4D97-AF65-F5344CB8AC3E}">
        <p14:creationId xmlns="" xmlns:p14="http://schemas.microsoft.com/office/powerpoint/2010/main" val="277444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3015</TotalTime>
  <Words>1912</Words>
  <Application>Microsoft Office PowerPoint</Application>
  <PresentationFormat>A4 Paper (210x297 mm)</PresentationFormat>
  <Paragraphs>242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Origin</vt:lpstr>
      <vt:lpstr>Software Construction Lecture 19 Software Testing-2 </vt:lpstr>
      <vt:lpstr>Learning Goals for Today</vt:lpstr>
      <vt:lpstr>White-Box Testing</vt:lpstr>
      <vt:lpstr>A Gold Standard for White-Box Testing</vt:lpstr>
      <vt:lpstr>What is a “Possible Path of Control Flow”?</vt:lpstr>
      <vt:lpstr>White-Box Testing: An Example</vt:lpstr>
      <vt:lpstr>White-Box Testing: An Example</vt:lpstr>
      <vt:lpstr>White-Box Testing: An Example</vt:lpstr>
      <vt:lpstr>White-Box Testing: An Example</vt:lpstr>
      <vt:lpstr>Flow Graph Example</vt:lpstr>
      <vt:lpstr>Cyclomatic Complexity</vt:lpstr>
      <vt:lpstr>A Second Flow Graph Example</vt:lpstr>
      <vt:lpstr>A Sample Function to Diagram and Analyze</vt:lpstr>
      <vt:lpstr>A Sample Function to Diagram and Analyze</vt:lpstr>
      <vt:lpstr>When should we stop?</vt:lpstr>
      <vt:lpstr>When should we stop?</vt:lpstr>
      <vt:lpstr>If you test a path…</vt:lpstr>
    </vt:vector>
  </TitlesOfParts>
  <Company>The University of Auckland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 Chang</dc:creator>
  <cp:lastModifiedBy>stdc_lp</cp:lastModifiedBy>
  <cp:revision>291</cp:revision>
  <cp:lastPrinted>2014-05-22T01:27:50Z</cp:lastPrinted>
  <dcterms:created xsi:type="dcterms:W3CDTF">2003-06-18T01:49:53Z</dcterms:created>
  <dcterms:modified xsi:type="dcterms:W3CDTF">2014-06-26T01:39:45Z</dcterms:modified>
</cp:coreProperties>
</file>