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notesSlides/notesSlide2.xml" ContentType="application/vnd.openxmlformats-officedocument.presentationml.notesSlide+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18.xml" ContentType="application/vnd.openxmlformats-officedocument.presentationml.notesSlide+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notesSlides/notesSlide16.xml" ContentType="application/vnd.openxmlformats-officedocument.presentationml.notesSlide+xml"/>
  <Override PartName="/ppt/slides/slide10.xml" ContentType="application/vnd.openxmlformats-officedocument.presentationml.slide+xml"/>
  <Override PartName="/ppt/slides/slide12.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slideLayouts/slideLayout10.xml" ContentType="application/vnd.openxmlformats-officedocument.presentationml.slideLayout+xml"/>
  <Default Extension="vml" ContentType="application/vnd.openxmlformats-officedocument.vmlDrawing"/>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notesSlides/notesSlide1.xml" ContentType="application/vnd.openxmlformats-officedocument.presentationml.notesSlide+xml"/>
  <Default Extension="png" ContentType="image/png"/>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Layouts/slideLayout3.xml" ContentType="application/vnd.openxmlformats-officedocument.presentationml.slideLayout+xml"/>
  <Override PartName="/ppt/notesSlides/notesSlide17.xml" ContentType="application/vnd.openxmlformats-officedocument.presentationml.notesSlide+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Layouts/slideLayout1.xml" ContentType="application/vnd.openxmlformats-officedocument.presentationml.slideLayout+xml"/>
  <Override PartName="/ppt/notesSlides/notesSlide1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notesSlides/notesSlide13.xml" ContentType="application/vnd.openxmlformats-officedocument.presentationml.notesSlide+xml"/>
  <Override PartName="/ppt/notesSlides/notesSlide2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1"/>
  </p:notesMasterIdLst>
  <p:sldIdLst>
    <p:sldId id="256" r:id="rId2"/>
    <p:sldId id="28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88" r:id="rId20"/>
    <p:sldId id="273" r:id="rId21"/>
    <p:sldId id="287" r:id="rId22"/>
    <p:sldId id="274" r:id="rId23"/>
    <p:sldId id="275" r:id="rId24"/>
    <p:sldId id="276" r:id="rId25"/>
    <p:sldId id="277" r:id="rId26"/>
    <p:sldId id="278" r:id="rId27"/>
    <p:sldId id="279" r:id="rId28"/>
    <p:sldId id="280" r:id="rId29"/>
    <p:sldId id="289" r:id="rId3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40" d="100"/>
          <a:sy n="40" d="100"/>
        </p:scale>
        <p:origin x="-1555" y="-86"/>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3AFAE983-F624-4392-AC29-0175A0E8FC23}" type="datetimeFigureOut">
              <a:rPr lang="en-US" smtClean="0"/>
              <a:pPr/>
              <a:t>10/2/2012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E487402-2F3E-40DC-9107-D26EB2A3BC03}" type="slidenum">
              <a:rPr lang="en-US" smtClean="0"/>
              <a:pPr/>
              <a:t>‹#›</a:t>
            </a:fld>
            <a:endParaRPr 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Rectangle 7"/>
          <p:cNvSpPr>
            <a:spLocks noGrp="1" noChangeArrowheads="1"/>
          </p:cNvSpPr>
          <p:nvPr>
            <p:ph type="sldNum" sz="quarter" idx="5"/>
          </p:nvPr>
        </p:nvSpPr>
        <p:spPr>
          <a:noFill/>
        </p:spPr>
        <p:txBody>
          <a:bodyPr/>
          <a:lstStyle/>
          <a:p>
            <a:fld id="{DC6AFCB4-9FA8-4B8F-9C4B-47B060F0486D}" type="slidenum">
              <a:rPr lang="it-IT" smtClean="0"/>
              <a:pPr/>
              <a:t>3</a:t>
            </a:fld>
            <a:endParaRPr lang="it-IT" smtClean="0"/>
          </a:p>
        </p:txBody>
      </p:sp>
      <p:sp>
        <p:nvSpPr>
          <p:cNvPr id="88067" name="Rectangle 2"/>
          <p:cNvSpPr>
            <a:spLocks noGrp="1" noRot="1" noChangeAspect="1" noChangeArrowheads="1" noTextEdit="1"/>
          </p:cNvSpPr>
          <p:nvPr>
            <p:ph type="sldImg"/>
          </p:nvPr>
        </p:nvSpPr>
        <p:spPr>
          <a:ln/>
        </p:spPr>
      </p:sp>
      <p:sp>
        <p:nvSpPr>
          <p:cNvPr id="8806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Rectangle 7"/>
          <p:cNvSpPr>
            <a:spLocks noGrp="1" noChangeArrowheads="1"/>
          </p:cNvSpPr>
          <p:nvPr>
            <p:ph type="sldNum" sz="quarter" idx="5"/>
          </p:nvPr>
        </p:nvSpPr>
        <p:spPr>
          <a:noFill/>
        </p:spPr>
        <p:txBody>
          <a:bodyPr/>
          <a:lstStyle/>
          <a:p>
            <a:fld id="{56CFFA5F-9F39-4896-9C09-185BB74271CF}" type="slidenum">
              <a:rPr lang="it-IT" smtClean="0"/>
              <a:pPr/>
              <a:t>4</a:t>
            </a:fld>
            <a:endParaRPr lang="it-IT" smtClean="0"/>
          </a:p>
        </p:txBody>
      </p:sp>
      <p:sp>
        <p:nvSpPr>
          <p:cNvPr id="89091" name="Rectangle 2"/>
          <p:cNvSpPr>
            <a:spLocks noGrp="1" noRot="1" noChangeAspect="1" noChangeArrowheads="1" noTextEdit="1"/>
          </p:cNvSpPr>
          <p:nvPr>
            <p:ph type="sldImg"/>
          </p:nvPr>
        </p:nvSpPr>
        <p:spPr>
          <a:ln/>
        </p:spPr>
      </p:sp>
      <p:sp>
        <p:nvSpPr>
          <p:cNvPr id="8909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Rectangle 7"/>
          <p:cNvSpPr>
            <a:spLocks noGrp="1" noChangeArrowheads="1"/>
          </p:cNvSpPr>
          <p:nvPr>
            <p:ph type="sldNum" sz="quarter" idx="5"/>
          </p:nvPr>
        </p:nvSpPr>
        <p:spPr>
          <a:noFill/>
        </p:spPr>
        <p:txBody>
          <a:bodyPr/>
          <a:lstStyle/>
          <a:p>
            <a:fld id="{75457AD5-F4A0-4DE7-B8AE-90BE0B903D99}" type="slidenum">
              <a:rPr lang="it-IT" smtClean="0"/>
              <a:pPr/>
              <a:t>5</a:t>
            </a:fld>
            <a:endParaRPr lang="it-IT" smtClean="0"/>
          </a:p>
        </p:txBody>
      </p:sp>
      <p:sp>
        <p:nvSpPr>
          <p:cNvPr id="90115" name="Rectangle 2"/>
          <p:cNvSpPr>
            <a:spLocks noGrp="1" noRot="1" noChangeAspect="1" noChangeArrowheads="1" noTextEdit="1"/>
          </p:cNvSpPr>
          <p:nvPr>
            <p:ph type="sldImg"/>
          </p:nvPr>
        </p:nvSpPr>
        <p:spPr>
          <a:ln/>
        </p:spPr>
      </p:sp>
      <p:sp>
        <p:nvSpPr>
          <p:cNvPr id="90116" name="Rectangle 3"/>
          <p:cNvSpPr>
            <a:spLocks noGrp="1" noChangeArrowheads="1"/>
          </p:cNvSpPr>
          <p:nvPr>
            <p:ph type="body" idx="1"/>
          </p:nvPr>
        </p:nvSpPr>
        <p:spPr>
          <a:noFill/>
          <a:ln/>
        </p:spPr>
        <p:txBody>
          <a:bodyPr/>
          <a:lstStyle/>
          <a:p>
            <a:pPr eaLnBrk="1" hangingPunct="1"/>
            <a:r>
              <a:rPr lang="it-IT" smtClean="0"/>
              <a:t>				Hire = assumere</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7"/>
          <p:cNvSpPr>
            <a:spLocks noGrp="1" noChangeArrowheads="1"/>
          </p:cNvSpPr>
          <p:nvPr>
            <p:ph type="sldNum" sz="quarter" idx="5"/>
          </p:nvPr>
        </p:nvSpPr>
        <p:spPr>
          <a:noFill/>
        </p:spPr>
        <p:txBody>
          <a:bodyPr/>
          <a:lstStyle/>
          <a:p>
            <a:fld id="{4EBB6070-666F-4B40-BB40-9D5FA334C41D}" type="slidenum">
              <a:rPr lang="it-IT" smtClean="0"/>
              <a:pPr/>
              <a:t>6</a:t>
            </a:fld>
            <a:endParaRPr lang="it-IT" smtClean="0"/>
          </a:p>
        </p:txBody>
      </p:sp>
      <p:sp>
        <p:nvSpPr>
          <p:cNvPr id="91139" name="Rectangle 2"/>
          <p:cNvSpPr>
            <a:spLocks noGrp="1" noRot="1" noChangeAspect="1" noChangeArrowheads="1" noTextEdit="1"/>
          </p:cNvSpPr>
          <p:nvPr>
            <p:ph type="sldImg"/>
          </p:nvPr>
        </p:nvSpPr>
        <p:spPr>
          <a:ln/>
        </p:spPr>
      </p:sp>
      <p:sp>
        <p:nvSpPr>
          <p:cNvPr id="9114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7"/>
          <p:cNvSpPr>
            <a:spLocks noGrp="1" noChangeArrowheads="1"/>
          </p:cNvSpPr>
          <p:nvPr>
            <p:ph type="sldNum" sz="quarter" idx="5"/>
          </p:nvPr>
        </p:nvSpPr>
        <p:spPr>
          <a:noFill/>
        </p:spPr>
        <p:txBody>
          <a:bodyPr/>
          <a:lstStyle/>
          <a:p>
            <a:fld id="{4FC01FE2-C298-4699-A223-B3514E66006B}" type="slidenum">
              <a:rPr lang="it-IT" smtClean="0"/>
              <a:pPr/>
              <a:t>7</a:t>
            </a:fld>
            <a:endParaRPr lang="it-IT" smtClean="0"/>
          </a:p>
        </p:txBody>
      </p:sp>
      <p:sp>
        <p:nvSpPr>
          <p:cNvPr id="92163" name="Rectangle 2"/>
          <p:cNvSpPr>
            <a:spLocks noGrp="1" noRot="1" noChangeAspect="1" noChangeArrowheads="1" noTextEdit="1"/>
          </p:cNvSpPr>
          <p:nvPr>
            <p:ph type="sldImg"/>
          </p:nvPr>
        </p:nvSpPr>
        <p:spPr>
          <a:ln/>
        </p:spPr>
      </p:sp>
      <p:sp>
        <p:nvSpPr>
          <p:cNvPr id="9216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Rectangle 7"/>
          <p:cNvSpPr>
            <a:spLocks noGrp="1" noChangeArrowheads="1"/>
          </p:cNvSpPr>
          <p:nvPr>
            <p:ph type="sldNum" sz="quarter" idx="5"/>
          </p:nvPr>
        </p:nvSpPr>
        <p:spPr>
          <a:noFill/>
        </p:spPr>
        <p:txBody>
          <a:bodyPr/>
          <a:lstStyle/>
          <a:p>
            <a:fld id="{1C65EBB9-4414-47A7-B211-59C57535E7F3}" type="slidenum">
              <a:rPr lang="it-IT" smtClean="0"/>
              <a:pPr/>
              <a:t>8</a:t>
            </a:fld>
            <a:endParaRPr lang="it-IT" smtClean="0"/>
          </a:p>
        </p:txBody>
      </p:sp>
      <p:sp>
        <p:nvSpPr>
          <p:cNvPr id="93187" name="Rectangle 2"/>
          <p:cNvSpPr>
            <a:spLocks noGrp="1" noRot="1" noChangeAspect="1" noChangeArrowheads="1" noTextEdit="1"/>
          </p:cNvSpPr>
          <p:nvPr>
            <p:ph type="sldImg"/>
          </p:nvPr>
        </p:nvSpPr>
        <p:spPr>
          <a:ln/>
        </p:spPr>
      </p:sp>
      <p:sp>
        <p:nvSpPr>
          <p:cNvPr id="9318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7"/>
          <p:cNvSpPr>
            <a:spLocks noGrp="1" noChangeArrowheads="1"/>
          </p:cNvSpPr>
          <p:nvPr>
            <p:ph type="sldNum" sz="quarter" idx="5"/>
          </p:nvPr>
        </p:nvSpPr>
        <p:spPr>
          <a:noFill/>
        </p:spPr>
        <p:txBody>
          <a:bodyPr/>
          <a:lstStyle/>
          <a:p>
            <a:fld id="{2D5C3403-851D-4539-8BB6-42A622228B12}" type="slidenum">
              <a:rPr lang="it-IT" smtClean="0"/>
              <a:pPr/>
              <a:t>9</a:t>
            </a:fld>
            <a:endParaRPr lang="it-IT" smtClean="0"/>
          </a:p>
        </p:txBody>
      </p:sp>
      <p:sp>
        <p:nvSpPr>
          <p:cNvPr id="94211" name="Rectangle 2"/>
          <p:cNvSpPr>
            <a:spLocks noGrp="1" noRot="1" noChangeAspect="1" noChangeArrowheads="1" noTextEdit="1"/>
          </p:cNvSpPr>
          <p:nvPr>
            <p:ph type="sldImg"/>
          </p:nvPr>
        </p:nvSpPr>
        <p:spPr>
          <a:ln/>
        </p:spPr>
      </p:sp>
      <p:sp>
        <p:nvSpPr>
          <p:cNvPr id="9421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7"/>
          <p:cNvSpPr>
            <a:spLocks noGrp="1" noChangeArrowheads="1"/>
          </p:cNvSpPr>
          <p:nvPr>
            <p:ph type="sldNum" sz="quarter" idx="5"/>
          </p:nvPr>
        </p:nvSpPr>
        <p:spPr>
          <a:noFill/>
        </p:spPr>
        <p:txBody>
          <a:bodyPr/>
          <a:lstStyle/>
          <a:p>
            <a:fld id="{FBFB41B0-A917-4315-BE10-EE7E5DA421B4}" type="slidenum">
              <a:rPr lang="it-IT" smtClean="0"/>
              <a:pPr/>
              <a:t>10</a:t>
            </a:fld>
            <a:endParaRPr lang="it-IT" smtClean="0"/>
          </a:p>
        </p:txBody>
      </p:sp>
      <p:sp>
        <p:nvSpPr>
          <p:cNvPr id="95235" name="Rectangle 2"/>
          <p:cNvSpPr>
            <a:spLocks noGrp="1" noRot="1" noChangeAspect="1" noChangeArrowheads="1" noTextEdit="1"/>
          </p:cNvSpPr>
          <p:nvPr>
            <p:ph type="sldImg"/>
          </p:nvPr>
        </p:nvSpPr>
        <p:spPr>
          <a:ln/>
        </p:spPr>
      </p:sp>
      <p:sp>
        <p:nvSpPr>
          <p:cNvPr id="9523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7"/>
          <p:cNvSpPr>
            <a:spLocks noGrp="1" noChangeArrowheads="1"/>
          </p:cNvSpPr>
          <p:nvPr>
            <p:ph type="sldNum" sz="quarter" idx="5"/>
          </p:nvPr>
        </p:nvSpPr>
        <p:spPr>
          <a:noFill/>
        </p:spPr>
        <p:txBody>
          <a:bodyPr/>
          <a:lstStyle/>
          <a:p>
            <a:fld id="{B7628FEF-C5F8-4C85-ACD9-F5388CF9A5E9}" type="slidenum">
              <a:rPr lang="it-IT" smtClean="0"/>
              <a:pPr/>
              <a:t>11</a:t>
            </a:fld>
            <a:endParaRPr lang="it-IT" smtClean="0"/>
          </a:p>
        </p:txBody>
      </p:sp>
      <p:sp>
        <p:nvSpPr>
          <p:cNvPr id="96259" name="Rectangle 2"/>
          <p:cNvSpPr>
            <a:spLocks noGrp="1" noRot="1" noChangeAspect="1" noChangeArrowheads="1" noTextEdit="1"/>
          </p:cNvSpPr>
          <p:nvPr>
            <p:ph type="sldImg"/>
          </p:nvPr>
        </p:nvSpPr>
        <p:spPr>
          <a:ln/>
        </p:spPr>
      </p:sp>
      <p:sp>
        <p:nvSpPr>
          <p:cNvPr id="9626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a:spLocks noGrp="1" noChangeArrowheads="1"/>
          </p:cNvSpPr>
          <p:nvPr>
            <p:ph type="sldNum" sz="quarter" idx="5"/>
          </p:nvPr>
        </p:nvSpPr>
        <p:spPr>
          <a:noFill/>
        </p:spPr>
        <p:txBody>
          <a:bodyPr/>
          <a:lstStyle/>
          <a:p>
            <a:fld id="{74E090AD-D5AF-4490-9100-008E82EE5AF4}" type="slidenum">
              <a:rPr lang="it-IT" smtClean="0"/>
              <a:pPr/>
              <a:t>12</a:t>
            </a:fld>
            <a:endParaRPr lang="it-IT" smtClean="0"/>
          </a:p>
        </p:txBody>
      </p:sp>
      <p:sp>
        <p:nvSpPr>
          <p:cNvPr id="97283" name="Rectangle 2"/>
          <p:cNvSpPr>
            <a:spLocks noGrp="1" noRot="1" noChangeAspect="1" noChangeArrowheads="1" noTextEdit="1"/>
          </p:cNvSpPr>
          <p:nvPr>
            <p:ph type="sldImg"/>
          </p:nvPr>
        </p:nvSpPr>
        <p:spPr>
          <a:ln/>
        </p:spPr>
      </p:sp>
      <p:sp>
        <p:nvSpPr>
          <p:cNvPr id="9728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7"/>
          <p:cNvSpPr>
            <a:spLocks noGrp="1" noChangeArrowheads="1"/>
          </p:cNvSpPr>
          <p:nvPr>
            <p:ph type="sldNum" sz="quarter" idx="5"/>
          </p:nvPr>
        </p:nvSpPr>
        <p:spPr>
          <a:noFill/>
        </p:spPr>
        <p:txBody>
          <a:bodyPr/>
          <a:lstStyle/>
          <a:p>
            <a:fld id="{1873ABB1-DF0A-494F-8EAA-2D5775438BF2}" type="slidenum">
              <a:rPr lang="it-IT" smtClean="0"/>
              <a:pPr/>
              <a:t>13</a:t>
            </a:fld>
            <a:endParaRPr lang="it-IT" smtClean="0"/>
          </a:p>
        </p:txBody>
      </p:sp>
      <p:sp>
        <p:nvSpPr>
          <p:cNvPr id="98307" name="Rectangle 2"/>
          <p:cNvSpPr>
            <a:spLocks noGrp="1" noRot="1" noChangeAspect="1" noChangeArrowheads="1" noTextEdit="1"/>
          </p:cNvSpPr>
          <p:nvPr>
            <p:ph type="sldImg"/>
          </p:nvPr>
        </p:nvSpPr>
        <p:spPr>
          <a:ln/>
        </p:spPr>
      </p:sp>
      <p:sp>
        <p:nvSpPr>
          <p:cNvPr id="9830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7"/>
          <p:cNvSpPr>
            <a:spLocks noGrp="1" noChangeArrowheads="1"/>
          </p:cNvSpPr>
          <p:nvPr>
            <p:ph type="sldNum" sz="quarter" idx="5"/>
          </p:nvPr>
        </p:nvSpPr>
        <p:spPr>
          <a:noFill/>
        </p:spPr>
        <p:txBody>
          <a:bodyPr/>
          <a:lstStyle/>
          <a:p>
            <a:fld id="{198F7B2B-0DB5-4D82-804D-6C76616B2F0C}" type="slidenum">
              <a:rPr lang="it-IT" smtClean="0"/>
              <a:pPr/>
              <a:t>14</a:t>
            </a:fld>
            <a:endParaRPr lang="it-IT" smtClean="0"/>
          </a:p>
        </p:txBody>
      </p:sp>
      <p:sp>
        <p:nvSpPr>
          <p:cNvPr id="99331" name="Rectangle 2"/>
          <p:cNvSpPr>
            <a:spLocks noGrp="1" noRot="1" noChangeAspect="1" noChangeArrowheads="1" noTextEdit="1"/>
          </p:cNvSpPr>
          <p:nvPr>
            <p:ph type="sldImg"/>
          </p:nvPr>
        </p:nvSpPr>
        <p:spPr>
          <a:ln/>
        </p:spPr>
      </p:sp>
      <p:sp>
        <p:nvSpPr>
          <p:cNvPr id="9933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7"/>
          <p:cNvSpPr>
            <a:spLocks noGrp="1" noChangeArrowheads="1"/>
          </p:cNvSpPr>
          <p:nvPr>
            <p:ph type="sldNum" sz="quarter" idx="5"/>
          </p:nvPr>
        </p:nvSpPr>
        <p:spPr>
          <a:noFill/>
        </p:spPr>
        <p:txBody>
          <a:bodyPr/>
          <a:lstStyle/>
          <a:p>
            <a:fld id="{B0DECAC8-D387-48A3-AAE2-176D7F914320}" type="slidenum">
              <a:rPr lang="it-IT" smtClean="0"/>
              <a:pPr/>
              <a:t>15</a:t>
            </a:fld>
            <a:endParaRPr lang="it-IT" smtClean="0"/>
          </a:p>
        </p:txBody>
      </p:sp>
      <p:sp>
        <p:nvSpPr>
          <p:cNvPr id="100355" name="Rectangle 2"/>
          <p:cNvSpPr>
            <a:spLocks noGrp="1" noRot="1" noChangeAspect="1" noChangeArrowheads="1" noTextEdit="1"/>
          </p:cNvSpPr>
          <p:nvPr>
            <p:ph type="sldImg"/>
          </p:nvPr>
        </p:nvSpPr>
        <p:spPr>
          <a:ln/>
        </p:spPr>
      </p:sp>
      <p:sp>
        <p:nvSpPr>
          <p:cNvPr id="10035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7"/>
          <p:cNvSpPr>
            <a:spLocks noGrp="1" noChangeArrowheads="1"/>
          </p:cNvSpPr>
          <p:nvPr>
            <p:ph type="sldNum" sz="quarter" idx="5"/>
          </p:nvPr>
        </p:nvSpPr>
        <p:spPr>
          <a:noFill/>
        </p:spPr>
        <p:txBody>
          <a:bodyPr/>
          <a:lstStyle/>
          <a:p>
            <a:fld id="{B5A521AA-38CC-45CF-8B66-CAAA8037BED6}" type="slidenum">
              <a:rPr lang="it-IT" smtClean="0"/>
              <a:pPr/>
              <a:t>16</a:t>
            </a:fld>
            <a:endParaRPr lang="it-IT" smtClean="0"/>
          </a:p>
        </p:txBody>
      </p:sp>
      <p:sp>
        <p:nvSpPr>
          <p:cNvPr id="101379" name="Rectangle 2"/>
          <p:cNvSpPr>
            <a:spLocks noGrp="1" noRot="1" noChangeAspect="1" noChangeArrowheads="1" noTextEdit="1"/>
          </p:cNvSpPr>
          <p:nvPr>
            <p:ph type="sldImg"/>
          </p:nvPr>
        </p:nvSpPr>
        <p:spPr>
          <a:ln/>
        </p:spPr>
      </p:sp>
      <p:sp>
        <p:nvSpPr>
          <p:cNvPr id="10138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7"/>
          <p:cNvSpPr>
            <a:spLocks noGrp="1" noChangeArrowheads="1"/>
          </p:cNvSpPr>
          <p:nvPr>
            <p:ph type="sldNum" sz="quarter" idx="5"/>
          </p:nvPr>
        </p:nvSpPr>
        <p:spPr>
          <a:noFill/>
        </p:spPr>
        <p:txBody>
          <a:bodyPr/>
          <a:lstStyle/>
          <a:p>
            <a:fld id="{026B99B2-880D-4295-939D-91DC692D8A11}" type="slidenum">
              <a:rPr lang="it-IT" smtClean="0"/>
              <a:pPr/>
              <a:t>17</a:t>
            </a:fld>
            <a:endParaRPr lang="it-IT" smtClean="0"/>
          </a:p>
        </p:txBody>
      </p:sp>
      <p:sp>
        <p:nvSpPr>
          <p:cNvPr id="102403" name="Rectangle 2"/>
          <p:cNvSpPr>
            <a:spLocks noGrp="1" noRot="1" noChangeAspect="1" noChangeArrowheads="1" noTextEdit="1"/>
          </p:cNvSpPr>
          <p:nvPr>
            <p:ph type="sldImg"/>
          </p:nvPr>
        </p:nvSpPr>
        <p:spPr>
          <a:ln/>
        </p:spPr>
      </p:sp>
      <p:sp>
        <p:nvSpPr>
          <p:cNvPr id="10240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7"/>
          <p:cNvSpPr>
            <a:spLocks noGrp="1" noChangeArrowheads="1"/>
          </p:cNvSpPr>
          <p:nvPr>
            <p:ph type="sldNum" sz="quarter" idx="5"/>
          </p:nvPr>
        </p:nvSpPr>
        <p:spPr>
          <a:noFill/>
        </p:spPr>
        <p:txBody>
          <a:bodyPr/>
          <a:lstStyle/>
          <a:p>
            <a:fld id="{309FDFC4-CA83-41B8-A927-98396212114C}" type="slidenum">
              <a:rPr lang="it-IT" smtClean="0"/>
              <a:pPr/>
              <a:t>18</a:t>
            </a:fld>
            <a:endParaRPr lang="it-IT" smtClean="0"/>
          </a:p>
        </p:txBody>
      </p:sp>
      <p:sp>
        <p:nvSpPr>
          <p:cNvPr id="103427" name="Rectangle 2"/>
          <p:cNvSpPr>
            <a:spLocks noGrp="1" noRot="1" noChangeAspect="1" noChangeArrowheads="1" noTextEdit="1"/>
          </p:cNvSpPr>
          <p:nvPr>
            <p:ph type="sldImg"/>
          </p:nvPr>
        </p:nvSpPr>
        <p:spPr>
          <a:ln/>
        </p:spPr>
      </p:sp>
      <p:sp>
        <p:nvSpPr>
          <p:cNvPr id="10342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7"/>
          <p:cNvSpPr>
            <a:spLocks noGrp="1" noChangeArrowheads="1"/>
          </p:cNvSpPr>
          <p:nvPr>
            <p:ph type="sldNum" sz="quarter" idx="5"/>
          </p:nvPr>
        </p:nvSpPr>
        <p:spPr>
          <a:noFill/>
        </p:spPr>
        <p:txBody>
          <a:bodyPr/>
          <a:lstStyle/>
          <a:p>
            <a:fld id="{E0055B35-0B8A-4EFC-9AE2-2048BCB4BC44}" type="slidenum">
              <a:rPr lang="it-IT" smtClean="0"/>
              <a:pPr/>
              <a:t>20</a:t>
            </a:fld>
            <a:endParaRPr lang="it-IT" smtClean="0"/>
          </a:p>
        </p:txBody>
      </p:sp>
      <p:sp>
        <p:nvSpPr>
          <p:cNvPr id="104451" name="Rectangle 2"/>
          <p:cNvSpPr>
            <a:spLocks noGrp="1" noRot="1" noChangeAspect="1" noChangeArrowheads="1" noTextEdit="1"/>
          </p:cNvSpPr>
          <p:nvPr>
            <p:ph type="sldImg"/>
          </p:nvPr>
        </p:nvSpPr>
        <p:spPr>
          <a:ln/>
        </p:spPr>
      </p:sp>
      <p:sp>
        <p:nvSpPr>
          <p:cNvPr id="104452"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7"/>
          <p:cNvSpPr>
            <a:spLocks noGrp="1" noChangeArrowheads="1"/>
          </p:cNvSpPr>
          <p:nvPr>
            <p:ph type="sldNum" sz="quarter" idx="5"/>
          </p:nvPr>
        </p:nvSpPr>
        <p:spPr>
          <a:noFill/>
        </p:spPr>
        <p:txBody>
          <a:bodyPr/>
          <a:lstStyle/>
          <a:p>
            <a:fld id="{F800B67B-B76C-4511-BB17-D94B802C87A2}" type="slidenum">
              <a:rPr lang="it-IT" smtClean="0"/>
              <a:pPr/>
              <a:t>22</a:t>
            </a:fld>
            <a:endParaRPr lang="it-IT" smtClean="0"/>
          </a:p>
        </p:txBody>
      </p:sp>
      <p:sp>
        <p:nvSpPr>
          <p:cNvPr id="105475" name="Rectangle 2"/>
          <p:cNvSpPr>
            <a:spLocks noGrp="1" noRot="1" noChangeAspect="1" noChangeArrowheads="1" noTextEdit="1"/>
          </p:cNvSpPr>
          <p:nvPr>
            <p:ph type="sldImg"/>
          </p:nvPr>
        </p:nvSpPr>
        <p:spPr>
          <a:ln/>
        </p:spPr>
      </p:sp>
      <p:sp>
        <p:nvSpPr>
          <p:cNvPr id="105476"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7"/>
          <p:cNvSpPr>
            <a:spLocks noGrp="1" noChangeArrowheads="1"/>
          </p:cNvSpPr>
          <p:nvPr>
            <p:ph type="sldNum" sz="quarter" idx="5"/>
          </p:nvPr>
        </p:nvSpPr>
        <p:spPr>
          <a:noFill/>
        </p:spPr>
        <p:txBody>
          <a:bodyPr/>
          <a:lstStyle/>
          <a:p>
            <a:fld id="{DEE6D0DC-D8E9-48F6-8F74-71CC7A67B013}" type="slidenum">
              <a:rPr lang="it-IT" smtClean="0"/>
              <a:pPr/>
              <a:t>23</a:t>
            </a:fld>
            <a:endParaRPr lang="it-IT" smtClean="0"/>
          </a:p>
        </p:txBody>
      </p:sp>
      <p:sp>
        <p:nvSpPr>
          <p:cNvPr id="106499" name="Rectangle 2"/>
          <p:cNvSpPr>
            <a:spLocks noGrp="1" noRot="1" noChangeAspect="1" noChangeArrowheads="1" noTextEdit="1"/>
          </p:cNvSpPr>
          <p:nvPr>
            <p:ph type="sldImg"/>
          </p:nvPr>
        </p:nvSpPr>
        <p:spPr>
          <a:ln/>
        </p:spPr>
      </p:sp>
      <p:sp>
        <p:nvSpPr>
          <p:cNvPr id="106500"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7"/>
          <p:cNvSpPr>
            <a:spLocks noGrp="1" noChangeArrowheads="1"/>
          </p:cNvSpPr>
          <p:nvPr>
            <p:ph type="sldNum" sz="quarter" idx="5"/>
          </p:nvPr>
        </p:nvSpPr>
        <p:spPr>
          <a:noFill/>
        </p:spPr>
        <p:txBody>
          <a:bodyPr/>
          <a:lstStyle/>
          <a:p>
            <a:fld id="{B405AC04-00DC-4172-9FF0-CDE0C646E619}" type="slidenum">
              <a:rPr lang="it-IT" smtClean="0"/>
              <a:pPr/>
              <a:t>24</a:t>
            </a:fld>
            <a:endParaRPr lang="it-IT" smtClean="0"/>
          </a:p>
        </p:txBody>
      </p:sp>
      <p:sp>
        <p:nvSpPr>
          <p:cNvPr id="107523" name="Rectangle 2"/>
          <p:cNvSpPr>
            <a:spLocks noGrp="1" noRot="1" noChangeAspect="1" noChangeArrowheads="1" noTextEdit="1"/>
          </p:cNvSpPr>
          <p:nvPr>
            <p:ph type="sldImg"/>
          </p:nvPr>
        </p:nvSpPr>
        <p:spPr>
          <a:ln/>
        </p:spPr>
      </p:sp>
      <p:sp>
        <p:nvSpPr>
          <p:cNvPr id="107524"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7"/>
          <p:cNvSpPr>
            <a:spLocks noGrp="1" noChangeArrowheads="1"/>
          </p:cNvSpPr>
          <p:nvPr>
            <p:ph type="sldNum" sz="quarter" idx="5"/>
          </p:nvPr>
        </p:nvSpPr>
        <p:spPr>
          <a:noFill/>
        </p:spPr>
        <p:txBody>
          <a:bodyPr/>
          <a:lstStyle/>
          <a:p>
            <a:fld id="{67864491-3372-4B0B-900E-ADF4B6B2B613}" type="slidenum">
              <a:rPr lang="it-IT" smtClean="0"/>
              <a:pPr/>
              <a:t>25</a:t>
            </a:fld>
            <a:endParaRPr lang="it-IT" smtClean="0"/>
          </a:p>
        </p:txBody>
      </p:sp>
      <p:sp>
        <p:nvSpPr>
          <p:cNvPr id="108547" name="Rectangle 2"/>
          <p:cNvSpPr>
            <a:spLocks noGrp="1" noRot="1" noChangeAspect="1" noChangeArrowheads="1" noTextEdit="1"/>
          </p:cNvSpPr>
          <p:nvPr>
            <p:ph type="sldImg"/>
          </p:nvPr>
        </p:nvSpPr>
        <p:spPr>
          <a:ln/>
        </p:spPr>
      </p:sp>
      <p:sp>
        <p:nvSpPr>
          <p:cNvPr id="108548" name="Rectangle 3"/>
          <p:cNvSpPr>
            <a:spLocks noGrp="1" noChangeArrowheads="1"/>
          </p:cNvSpPr>
          <p:nvPr>
            <p:ph type="body" idx="1"/>
          </p:nvPr>
        </p:nvSpPr>
        <p:spPr>
          <a:noFill/>
          <a:ln/>
        </p:spPr>
        <p:txBody>
          <a:bodyPr/>
          <a:lstStyle/>
          <a:p>
            <a:pPr eaLnBrk="1" hangingPunct="1"/>
            <a:endParaRPr lang="en-GB"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7"/>
          <p:cNvSpPr>
            <a:spLocks noGrp="1" noChangeArrowheads="1"/>
          </p:cNvSpPr>
          <p:nvPr>
            <p:ph type="sldNum" sz="quarter" idx="5"/>
          </p:nvPr>
        </p:nvSpPr>
        <p:spPr>
          <a:noFill/>
        </p:spPr>
        <p:txBody>
          <a:bodyPr/>
          <a:lstStyle/>
          <a:p>
            <a:fld id="{E9DA207E-4B7B-408E-B5AE-FCEC8358B832}" type="slidenum">
              <a:rPr lang="en-US" smtClean="0"/>
              <a:pPr/>
              <a:t>28</a:t>
            </a:fld>
            <a:endParaRPr lang="en-US" smtClean="0"/>
          </a:p>
        </p:txBody>
      </p:sp>
      <p:sp>
        <p:nvSpPr>
          <p:cNvPr id="109571" name="Rectangle 2"/>
          <p:cNvSpPr>
            <a:spLocks noGrp="1" noRot="1" noChangeAspect="1" noChangeArrowheads="1" noTextEdit="1"/>
          </p:cNvSpPr>
          <p:nvPr>
            <p:ph type="sldImg"/>
          </p:nvPr>
        </p:nvSpPr>
        <p:spPr>
          <a:solidFill>
            <a:srgbClr val="FFFFFF"/>
          </a:solidFill>
          <a:ln/>
        </p:spPr>
      </p:sp>
      <p:sp>
        <p:nvSpPr>
          <p:cNvPr id="109572" name="Rectangle 3"/>
          <p:cNvSpPr>
            <a:spLocks noGrp="1" noChangeArrowheads="1"/>
          </p:cNvSpPr>
          <p:nvPr>
            <p:ph type="body" idx="1"/>
          </p:nvPr>
        </p:nvSpPr>
        <p:spPr>
          <a:xfrm>
            <a:off x="914400" y="4343400"/>
            <a:ext cx="5029200" cy="4114800"/>
          </a:xfrm>
          <a:solidFill>
            <a:srgbClr val="FFFFFF"/>
          </a:solidFill>
          <a:ln>
            <a:solidFill>
              <a:srgbClr val="000000"/>
            </a:solidFill>
          </a:ln>
        </p:spPr>
        <p:txBody>
          <a:bodyPr/>
          <a:lstStyle/>
          <a:p>
            <a:pPr eaLnBrk="1" hangingPunct="1"/>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0A01765D-CE5D-4882-8E89-2ADC2DFE3F8B}" type="datetimeFigureOut">
              <a:rPr lang="en-US" smtClean="0"/>
              <a:pPr/>
              <a:t>10/2/2012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08099E-7241-45CC-99E0-7A1F970CDC5E}"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01765D-CE5D-4882-8E89-2ADC2DFE3F8B}" type="datetimeFigureOut">
              <a:rPr lang="en-US" smtClean="0"/>
              <a:pPr/>
              <a:t>10/2/2012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08099E-7241-45CC-99E0-7A1F970CDC5E}"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0A01765D-CE5D-4882-8E89-2ADC2DFE3F8B}" type="datetimeFigureOut">
              <a:rPr lang="en-US" smtClean="0"/>
              <a:pPr/>
              <a:t>10/2/2012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08099E-7241-45CC-99E0-7A1F970CDC5E}"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0A01765D-CE5D-4882-8E89-2ADC2DFE3F8B}" type="datetimeFigureOut">
              <a:rPr lang="en-US" smtClean="0"/>
              <a:pPr/>
              <a:t>10/2/2012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08099E-7241-45CC-99E0-7A1F970CDC5E}"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0A01765D-CE5D-4882-8E89-2ADC2DFE3F8B}" type="datetimeFigureOut">
              <a:rPr lang="en-US" smtClean="0"/>
              <a:pPr/>
              <a:t>10/2/2012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F08099E-7241-45CC-99E0-7A1F970CDC5E}"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0A01765D-CE5D-4882-8E89-2ADC2DFE3F8B}" type="datetimeFigureOut">
              <a:rPr lang="en-US" smtClean="0"/>
              <a:pPr/>
              <a:t>10/2/2012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F08099E-7241-45CC-99E0-7A1F970CDC5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A01765D-CE5D-4882-8E89-2ADC2DFE3F8B}" type="datetimeFigureOut">
              <a:rPr lang="en-US" smtClean="0"/>
              <a:pPr/>
              <a:t>10/2/2012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F08099E-7241-45CC-99E0-7A1F970CDC5E}"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01765D-CE5D-4882-8E89-2ADC2DFE3F8B}" type="datetimeFigureOut">
              <a:rPr lang="en-US" smtClean="0"/>
              <a:pPr/>
              <a:t>10/2/2012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08099E-7241-45CC-99E0-7A1F970CDC5E}"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0A01765D-CE5D-4882-8E89-2ADC2DFE3F8B}" type="datetimeFigureOut">
              <a:rPr lang="en-US" smtClean="0"/>
              <a:pPr/>
              <a:t>10/2/2012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F08099E-7241-45CC-99E0-7A1F970CDC5E}"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01765D-CE5D-4882-8E89-2ADC2DFE3F8B}" type="datetimeFigureOut">
              <a:rPr lang="en-US" smtClean="0"/>
              <a:pPr/>
              <a:t>10/2/2012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08099E-7241-45CC-99E0-7A1F970CDC5E}"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0A01765D-CE5D-4882-8E89-2ADC2DFE3F8B}" type="datetimeFigureOut">
              <a:rPr lang="en-US" smtClean="0"/>
              <a:pPr/>
              <a:t>10/2/2012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F08099E-7241-45CC-99E0-7A1F970CDC5E}"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A01765D-CE5D-4882-8E89-2ADC2DFE3F8B}" type="datetimeFigureOut">
              <a:rPr lang="en-US" smtClean="0"/>
              <a:pPr/>
              <a:t>10/2/2012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08099E-7241-45CC-99E0-7A1F970CDC5E}"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3.xml.rels><?xml version="1.0" encoding="UTF-8" standalone="yes"?>
<Relationships xmlns="http://schemas.openxmlformats.org/package/2006/relationships"><Relationship Id="rId8" Type="http://schemas.openxmlformats.org/officeDocument/2006/relationships/image" Target="../media/image5.png"/><Relationship Id="rId3" Type="http://schemas.openxmlformats.org/officeDocument/2006/relationships/notesSlide" Target="../notesSlides/notesSlide1.xml"/><Relationship Id="rId7" Type="http://schemas.openxmlformats.org/officeDocument/2006/relationships/image" Target="../media/image4.png"/><Relationship Id="rId2" Type="http://schemas.openxmlformats.org/officeDocument/2006/relationships/slideLayout" Target="../slideLayouts/slideLayout2.xml"/><Relationship Id="rId1" Type="http://schemas.openxmlformats.org/officeDocument/2006/relationships/vmlDrawing" Target="../drawings/vmlDrawing2.vml"/><Relationship Id="rId6" Type="http://schemas.openxmlformats.org/officeDocument/2006/relationships/image" Target="../media/image3.png"/><Relationship Id="rId5" Type="http://schemas.openxmlformats.org/officeDocument/2006/relationships/image" Target="../media/image2.png"/><Relationship Id="rId4" Type="http://schemas.openxmlformats.org/officeDocument/2006/relationships/image" Target="../media/image1.png"/><Relationship Id="rId9"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vmlDrawing" Target="../drawings/vmlDrawing3.vml"/><Relationship Id="rId5" Type="http://schemas.openxmlformats.org/officeDocument/2006/relationships/image" Target="../media/image8.png"/><Relationship Id="rId4" Type="http://schemas.openxmlformats.org/officeDocument/2006/relationships/image" Target="../media/image7.png"/></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vmlDrawing" Target="../drawings/vmlDrawing4.vml"/><Relationship Id="rId5" Type="http://schemas.openxmlformats.org/officeDocument/2006/relationships/image" Target="../media/image10.png"/><Relationship Id="rId4" Type="http://schemas.openxmlformats.org/officeDocument/2006/relationships/image" Target="../media/image9.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2.xml"/><Relationship Id="rId1" Type="http://schemas.openxmlformats.org/officeDocument/2006/relationships/vmlDrawing" Target="../drawings/vmlDrawing5.vml"/><Relationship Id="rId6" Type="http://schemas.openxmlformats.org/officeDocument/2006/relationships/image" Target="../media/image13.png"/><Relationship Id="rId5" Type="http://schemas.openxmlformats.org/officeDocument/2006/relationships/image" Target="../media/image12.png"/><Relationship Id="rId4" Type="http://schemas.openxmlformats.org/officeDocument/2006/relationships/image" Target="../media/image11.pn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2.xml"/><Relationship Id="rId1" Type="http://schemas.openxmlformats.org/officeDocument/2006/relationships/vmlDrawing" Target="../drawings/vmlDrawing6.vml"/><Relationship Id="rId6" Type="http://schemas.openxmlformats.org/officeDocument/2006/relationships/image" Target="../media/image16.png"/><Relationship Id="rId5" Type="http://schemas.openxmlformats.org/officeDocument/2006/relationships/image" Target="../media/image15.png"/><Relationship Id="rId4" Type="http://schemas.openxmlformats.org/officeDocument/2006/relationships/image" Target="../media/image14.png"/></Relationships>
</file>

<file path=ppt/slides/_rels/slide8.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notesSlide" Target="../notesSlides/notesSlide6.xml"/><Relationship Id="rId7" Type="http://schemas.openxmlformats.org/officeDocument/2006/relationships/image" Target="../media/image20.png"/><Relationship Id="rId2" Type="http://schemas.openxmlformats.org/officeDocument/2006/relationships/slideLayout" Target="../slideLayouts/slideLayout2.xml"/><Relationship Id="rId1" Type="http://schemas.openxmlformats.org/officeDocument/2006/relationships/vmlDrawing" Target="../drawings/vmlDrawing7.v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vmlDrawing" Target="../drawings/vmlDrawing8.v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7" Type="http://schemas.openxmlformats.org/officeDocument/2006/relationships/image" Target="../media/image28.png"/><Relationship Id="rId2" Type="http://schemas.openxmlformats.org/officeDocument/2006/relationships/slideLayout" Target="../slideLayouts/slideLayout2.xml"/><Relationship Id="rId1" Type="http://schemas.openxmlformats.org/officeDocument/2006/relationships/vmlDrawing" Target="../drawings/vmlDrawing9.vml"/><Relationship Id="rId6" Type="http://schemas.openxmlformats.org/officeDocument/2006/relationships/image" Target="../media/image27.png"/><Relationship Id="rId5" Type="http://schemas.openxmlformats.org/officeDocument/2006/relationships/image" Target="../media/image26.png"/><Relationship Id="rId4" Type="http://schemas.openxmlformats.org/officeDocument/2006/relationships/image" Target="../media/image25.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vmlDrawing" Target="../drawings/vmlDrawing10.vml"/><Relationship Id="rId4" Type="http://schemas.openxmlformats.org/officeDocument/2006/relationships/image" Target="../media/image29.pn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vmlDrawing" Target="../drawings/vmlDrawing11.v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image" Target="../media/image30.pn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2.xml"/><Relationship Id="rId1" Type="http://schemas.openxmlformats.org/officeDocument/2006/relationships/vmlDrawing" Target="../drawings/vmlDrawing12.vml"/><Relationship Id="rId5" Type="http://schemas.openxmlformats.org/officeDocument/2006/relationships/image" Target="../media/image34.png"/><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2.xml"/><Relationship Id="rId1" Type="http://schemas.openxmlformats.org/officeDocument/2006/relationships/slideLayout" Target="../slideLayouts/slideLayout2.xml"/><Relationship Id="rId4" Type="http://schemas.openxmlformats.org/officeDocument/2006/relationships/image" Target="../media/image36.pn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vmlDrawing" Target="../drawings/vmlDrawing13.vml"/><Relationship Id="rId5" Type="http://schemas.openxmlformats.org/officeDocument/2006/relationships/image" Target="../media/image38.png"/><Relationship Id="rId4" Type="http://schemas.openxmlformats.org/officeDocument/2006/relationships/image" Target="../media/image37.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vmlDrawing" Target="../drawings/vmlDrawing14.vml"/><Relationship Id="rId5" Type="http://schemas.openxmlformats.org/officeDocument/2006/relationships/image" Target="../media/image40.png"/><Relationship Id="rId4" Type="http://schemas.openxmlformats.org/officeDocument/2006/relationships/image" Target="../media/image39.png"/></Relationships>
</file>

<file path=ppt/slides/_rels/slide17.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vmlDrawing" Target="../drawings/vmlDrawing15.vm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vmlDrawing" Target="../drawings/vmlDrawing16.vml"/><Relationship Id="rId5" Type="http://schemas.openxmlformats.org/officeDocument/2006/relationships/image" Target="../media/image42.png"/><Relationship Id="rId4" Type="http://schemas.openxmlformats.org/officeDocument/2006/relationships/image" Target="../media/image41.png"/></Relationships>
</file>

<file path=ppt/slides/_rels/slide1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slideLayout" Target="../slideLayouts/slideLayout2.xml"/><Relationship Id="rId1" Type="http://schemas.openxmlformats.org/officeDocument/2006/relationships/vmlDrawing" Target="../drawings/vmlDrawing17.vml"/><Relationship Id="rId4" Type="http://schemas.openxmlformats.org/officeDocument/2006/relationships/image" Target="../media/image44.png"/></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slideLayout" Target="../slideLayouts/slideLayout2.xml"/><Relationship Id="rId1" Type="http://schemas.openxmlformats.org/officeDocument/2006/relationships/vmlDrawing" Target="../drawings/vmlDrawing18.vml"/><Relationship Id="rId4" Type="http://schemas.openxmlformats.org/officeDocument/2006/relationships/image" Target="../media/image46.pn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2.xml"/><Relationship Id="rId1" Type="http://schemas.openxmlformats.org/officeDocument/2006/relationships/vmlDrawing" Target="../drawings/vmlDrawing19.vml"/><Relationship Id="rId4" Type="http://schemas.openxmlformats.org/officeDocument/2006/relationships/image" Target="../media/image47.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vmlDrawing" Target="../drawings/vmlDrawing20.vml"/><Relationship Id="rId4" Type="http://schemas.openxmlformats.org/officeDocument/2006/relationships/image" Target="../media/image48.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vmlDrawing" Target="../drawings/vmlDrawing21.vml"/><Relationship Id="rId6" Type="http://schemas.openxmlformats.org/officeDocument/2006/relationships/image" Target="../media/image51.png"/><Relationship Id="rId5" Type="http://schemas.openxmlformats.org/officeDocument/2006/relationships/image" Target="../media/image50.png"/><Relationship Id="rId4" Type="http://schemas.openxmlformats.org/officeDocument/2006/relationships/image" Target="../media/image49.png"/></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2.vml"/></Relationships>
</file>

<file path=ppt/slides/_rels/slide28.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vmlDrawing" Target="../drawings/vmlDrawing23.vml"/></Relationships>
</file>

<file path=ppt/slides/_rels/slide29.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24.v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Activity Diagrams</a:t>
            </a:r>
            <a:endParaRPr lang="en-US" dirty="0"/>
          </a:p>
        </p:txBody>
      </p:sp>
      <p:sp>
        <p:nvSpPr>
          <p:cNvPr id="3" name="Subtitle 2"/>
          <p:cNvSpPr>
            <a:spLocks noGrp="1"/>
          </p:cNvSpPr>
          <p:nvPr>
            <p:ph type="subTitle" idx="1"/>
          </p:nvPr>
        </p:nvSpPr>
        <p:spPr/>
        <p:txBody>
          <a:bodyPr/>
          <a:lstStyle/>
          <a:p>
            <a:endParaRPr lang="en-US"/>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17" name="Title 1"/>
          <p:cNvSpPr>
            <a:spLocks noGrp="1"/>
          </p:cNvSpPr>
          <p:nvPr>
            <p:ph type="title"/>
          </p:nvPr>
        </p:nvSpPr>
        <p:spPr/>
        <p:txBody>
          <a:bodyPr/>
          <a:lstStyle/>
          <a:p>
            <a:r>
              <a:rPr lang="en-US" dirty="0" smtClean="0"/>
              <a:t>Recap</a:t>
            </a:r>
            <a:endParaRPr lang="en-US" dirty="0" smtClean="0"/>
          </a:p>
        </p:txBody>
      </p:sp>
      <p:sp>
        <p:nvSpPr>
          <p:cNvPr id="25618" name="Content Placeholder 2"/>
          <p:cNvSpPr>
            <a:spLocks noGrp="1"/>
          </p:cNvSpPr>
          <p:nvPr>
            <p:ph idx="1"/>
          </p:nvPr>
        </p:nvSpPr>
        <p:spPr/>
        <p:txBody>
          <a:bodyPr/>
          <a:lstStyle/>
          <a:p>
            <a:r>
              <a:rPr lang="en-US" dirty="0" smtClean="0"/>
              <a:t>Activity Diagrams</a:t>
            </a:r>
          </a:p>
          <a:p>
            <a:pPr lvl="1"/>
            <a:r>
              <a:rPr lang="en-US" dirty="0" smtClean="0"/>
              <a:t>When to use?</a:t>
            </a:r>
          </a:p>
          <a:p>
            <a:pPr lvl="1"/>
            <a:r>
              <a:rPr lang="en-US" dirty="0" smtClean="0"/>
              <a:t>Where?</a:t>
            </a:r>
          </a:p>
          <a:p>
            <a:pPr lvl="1"/>
            <a:r>
              <a:rPr lang="en-US" dirty="0" smtClean="0"/>
              <a:t>Nodes</a:t>
            </a:r>
          </a:p>
          <a:p>
            <a:pPr lvl="1"/>
            <a:r>
              <a:rPr lang="en-US" dirty="0" smtClean="0"/>
              <a:t>Edges</a:t>
            </a:r>
          </a:p>
          <a:p>
            <a:pPr lvl="1"/>
            <a:r>
              <a:rPr lang="en-US" dirty="0" smtClean="0"/>
              <a:t>More to come ….</a:t>
            </a:r>
          </a:p>
        </p:txBody>
      </p:sp>
      <p:sp>
        <p:nvSpPr>
          <p:cNvPr id="4" name="Slide Number Placeholder 3"/>
          <p:cNvSpPr>
            <a:spLocks noGrp="1"/>
          </p:cNvSpPr>
          <p:nvPr>
            <p:ph type="sldNum" sz="quarter" idx="12"/>
          </p:nvPr>
        </p:nvSpPr>
        <p:spPr/>
        <p:txBody>
          <a:bodyPr/>
          <a:lstStyle/>
          <a:p>
            <a:pPr>
              <a:defRPr/>
            </a:pPr>
            <a:fld id="{C87E3427-F87C-459E-A347-463C14DBC354}" type="slidenum">
              <a:rPr lang="it-IT" smtClean="0"/>
              <a:pPr>
                <a:defRPr/>
              </a:pPr>
              <a:t>2</a:t>
            </a:fld>
            <a:endParaRPr lang="it-IT"/>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rrowheads="1"/>
          </p:cNvSpPr>
          <p:nvPr>
            <p:ph type="title"/>
          </p:nvPr>
        </p:nvSpPr>
        <p:spPr/>
        <p:txBody>
          <a:bodyPr/>
          <a:lstStyle/>
          <a:p>
            <a:pPr eaLnBrk="1" hangingPunct="1"/>
            <a:r>
              <a:rPr lang="it-IT" smtClean="0"/>
              <a:t>Object nodes</a:t>
            </a:r>
          </a:p>
        </p:txBody>
      </p:sp>
      <p:sp>
        <p:nvSpPr>
          <p:cNvPr id="33795" name="Rectangle 3"/>
          <p:cNvSpPr>
            <a:spLocks noGrp="1" noChangeArrowheads="1"/>
          </p:cNvSpPr>
          <p:nvPr>
            <p:ph idx="1"/>
          </p:nvPr>
        </p:nvSpPr>
        <p:spPr>
          <a:xfrm>
            <a:off x="457200" y="1484313"/>
            <a:ext cx="8229600" cy="2646362"/>
          </a:xfrm>
        </p:spPr>
        <p:txBody>
          <a:bodyPr>
            <a:normAutofit fontScale="92500"/>
          </a:bodyPr>
          <a:lstStyle/>
          <a:p>
            <a:pPr eaLnBrk="1" hangingPunct="1">
              <a:lnSpc>
                <a:spcPct val="90000"/>
              </a:lnSpc>
            </a:pPr>
            <a:r>
              <a:rPr lang="it-IT" sz="2400" dirty="0" smtClean="0"/>
              <a:t>Hold data temporarily while they wait to move through the graph</a:t>
            </a:r>
          </a:p>
          <a:p>
            <a:pPr eaLnBrk="1" hangingPunct="1">
              <a:lnSpc>
                <a:spcPct val="90000"/>
              </a:lnSpc>
            </a:pPr>
            <a:r>
              <a:rPr lang="it-IT" sz="2400" dirty="0" smtClean="0"/>
              <a:t>Specify the type of values they can hold (if no type is specified, they can hold values of any type)</a:t>
            </a:r>
          </a:p>
          <a:p>
            <a:pPr eaLnBrk="1" hangingPunct="1">
              <a:lnSpc>
                <a:spcPct val="90000"/>
              </a:lnSpc>
            </a:pPr>
            <a:r>
              <a:rPr lang="it-IT" sz="2400" dirty="0" smtClean="0"/>
              <a:t>Can also specify the state of the held objects</a:t>
            </a:r>
          </a:p>
          <a:p>
            <a:pPr eaLnBrk="1" hangingPunct="1">
              <a:lnSpc>
                <a:spcPct val="90000"/>
              </a:lnSpc>
            </a:pPr>
            <a:endParaRPr lang="it-IT" sz="2400" dirty="0" smtClean="0"/>
          </a:p>
          <a:p>
            <a:pPr eaLnBrk="1" hangingPunct="1">
              <a:lnSpc>
                <a:spcPct val="90000"/>
              </a:lnSpc>
            </a:pPr>
            <a:endParaRPr lang="it-IT" sz="2400" dirty="0" smtClean="0"/>
          </a:p>
          <a:p>
            <a:pPr eaLnBrk="1" hangingPunct="1">
              <a:lnSpc>
                <a:spcPct val="90000"/>
              </a:lnSpc>
            </a:pPr>
            <a:r>
              <a:rPr lang="it-IT" sz="2400" dirty="0" smtClean="0"/>
              <a:t>There are four kinds of object nodes:</a:t>
            </a:r>
          </a:p>
        </p:txBody>
      </p:sp>
      <p:sp>
        <p:nvSpPr>
          <p:cNvPr id="33796"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A8CA544A-1477-49C8-88CF-874B75545CFC}" type="slidenum">
              <a:rPr lang="it-IT" sz="1000" smtClean="0">
                <a:solidFill>
                  <a:schemeClr val="tx1"/>
                </a:solidFill>
                <a:latin typeface="Arial" charset="0"/>
              </a:rPr>
              <a:pPr/>
              <a:t>3</a:t>
            </a:fld>
            <a:endParaRPr lang="it-IT" sz="1000" smtClean="0">
              <a:solidFill>
                <a:schemeClr val="tx1"/>
              </a:solidFill>
              <a:latin typeface="Arial" charset="0"/>
            </a:endParaRPr>
          </a:p>
        </p:txBody>
      </p:sp>
      <p:pic>
        <p:nvPicPr>
          <p:cNvPr id="33797" name="Picture 7"/>
          <p:cNvPicPr>
            <a:picLocks noChangeAspect="1" noChangeArrowheads="1"/>
          </p:cNvPicPr>
          <p:nvPr/>
        </p:nvPicPr>
        <p:blipFill>
          <a:blip r:embed="rId4" cstate="print"/>
          <a:srcRect/>
          <a:stretch>
            <a:fillRect/>
          </a:stretch>
        </p:blipFill>
        <p:spPr bwMode="auto">
          <a:xfrm>
            <a:off x="3462338" y="4567238"/>
            <a:ext cx="2779712" cy="1711325"/>
          </a:xfrm>
          <a:prstGeom prst="rect">
            <a:avLst/>
          </a:prstGeom>
          <a:noFill/>
          <a:ln w="9525">
            <a:noFill/>
            <a:miter lim="800000"/>
            <a:headEnd/>
            <a:tailEnd/>
          </a:ln>
        </p:spPr>
      </p:pic>
      <p:pic>
        <p:nvPicPr>
          <p:cNvPr id="33798" name="Picture 9"/>
          <p:cNvPicPr>
            <a:picLocks noChangeAspect="1" noChangeArrowheads="1"/>
          </p:cNvPicPr>
          <p:nvPr/>
        </p:nvPicPr>
        <p:blipFill>
          <a:blip r:embed="rId5" cstate="print"/>
          <a:srcRect/>
          <a:stretch>
            <a:fillRect/>
          </a:stretch>
        </p:blipFill>
        <p:spPr bwMode="auto">
          <a:xfrm>
            <a:off x="6372225" y="4565650"/>
            <a:ext cx="1266825" cy="800100"/>
          </a:xfrm>
          <a:prstGeom prst="rect">
            <a:avLst/>
          </a:prstGeom>
          <a:noFill/>
          <a:ln w="9525">
            <a:noFill/>
            <a:miter lim="800000"/>
            <a:headEnd/>
            <a:tailEnd/>
          </a:ln>
        </p:spPr>
      </p:pic>
      <p:pic>
        <p:nvPicPr>
          <p:cNvPr id="33799" name="Picture 11"/>
          <p:cNvPicPr>
            <a:picLocks noChangeAspect="1" noChangeArrowheads="1"/>
          </p:cNvPicPr>
          <p:nvPr/>
        </p:nvPicPr>
        <p:blipFill>
          <a:blip r:embed="rId6" cstate="print"/>
          <a:srcRect/>
          <a:stretch>
            <a:fillRect/>
          </a:stretch>
        </p:blipFill>
        <p:spPr bwMode="auto">
          <a:xfrm>
            <a:off x="7786688" y="4565650"/>
            <a:ext cx="1104900" cy="800100"/>
          </a:xfrm>
          <a:prstGeom prst="rect">
            <a:avLst/>
          </a:prstGeom>
          <a:noFill/>
          <a:ln w="9525">
            <a:noFill/>
            <a:miter lim="800000"/>
            <a:headEnd/>
            <a:tailEnd/>
          </a:ln>
        </p:spPr>
      </p:pic>
      <p:pic>
        <p:nvPicPr>
          <p:cNvPr id="33800" name="Picture 21"/>
          <p:cNvPicPr>
            <a:picLocks noChangeAspect="1" noChangeArrowheads="1"/>
          </p:cNvPicPr>
          <p:nvPr/>
        </p:nvPicPr>
        <p:blipFill>
          <a:blip r:embed="rId7" cstate="print"/>
          <a:srcRect/>
          <a:stretch>
            <a:fillRect/>
          </a:stretch>
        </p:blipFill>
        <p:spPr bwMode="auto">
          <a:xfrm>
            <a:off x="2286000" y="2895600"/>
            <a:ext cx="1285875" cy="762000"/>
          </a:xfrm>
          <a:prstGeom prst="rect">
            <a:avLst/>
          </a:prstGeom>
          <a:noFill/>
          <a:ln w="9525">
            <a:noFill/>
            <a:miter lim="800000"/>
            <a:headEnd/>
            <a:tailEnd/>
          </a:ln>
        </p:spPr>
      </p:pic>
      <p:grpSp>
        <p:nvGrpSpPr>
          <p:cNvPr id="2" name="Group 25"/>
          <p:cNvGrpSpPr>
            <a:grpSpLocks/>
          </p:cNvGrpSpPr>
          <p:nvPr/>
        </p:nvGrpSpPr>
        <p:grpSpPr bwMode="auto">
          <a:xfrm>
            <a:off x="539750" y="4594225"/>
            <a:ext cx="2800350" cy="1498600"/>
            <a:chOff x="340" y="2894"/>
            <a:chExt cx="1764" cy="944"/>
          </a:xfrm>
        </p:grpSpPr>
        <p:grpSp>
          <p:nvGrpSpPr>
            <p:cNvPr id="3" name="Group 14"/>
            <p:cNvGrpSpPr>
              <a:grpSpLocks/>
            </p:cNvGrpSpPr>
            <p:nvPr/>
          </p:nvGrpSpPr>
          <p:grpSpPr bwMode="auto">
            <a:xfrm>
              <a:off x="340" y="2894"/>
              <a:ext cx="1764" cy="932"/>
              <a:chOff x="288" y="3360"/>
              <a:chExt cx="1764" cy="932"/>
            </a:xfrm>
          </p:grpSpPr>
          <p:pic>
            <p:nvPicPr>
              <p:cNvPr id="33808" name="Picture 5"/>
              <p:cNvPicPr>
                <a:picLocks noChangeAspect="1" noChangeArrowheads="1"/>
              </p:cNvPicPr>
              <p:nvPr/>
            </p:nvPicPr>
            <p:blipFill>
              <a:blip r:embed="rId8" cstate="print"/>
              <a:srcRect/>
              <a:stretch>
                <a:fillRect/>
              </a:stretch>
            </p:blipFill>
            <p:spPr bwMode="auto">
              <a:xfrm>
                <a:off x="288" y="3360"/>
                <a:ext cx="1764" cy="720"/>
              </a:xfrm>
              <a:prstGeom prst="rect">
                <a:avLst/>
              </a:prstGeom>
              <a:noFill/>
              <a:ln w="9525">
                <a:noFill/>
                <a:miter lim="800000"/>
                <a:headEnd/>
                <a:tailEnd/>
              </a:ln>
            </p:spPr>
          </p:pic>
          <p:pic>
            <p:nvPicPr>
              <p:cNvPr id="33809" name="Picture 6"/>
              <p:cNvPicPr>
                <a:picLocks noChangeAspect="1" noChangeArrowheads="1"/>
              </p:cNvPicPr>
              <p:nvPr/>
            </p:nvPicPr>
            <p:blipFill>
              <a:blip r:embed="rId9" cstate="print"/>
              <a:srcRect/>
              <a:stretch>
                <a:fillRect/>
              </a:stretch>
            </p:blipFill>
            <p:spPr bwMode="auto">
              <a:xfrm>
                <a:off x="782" y="4082"/>
                <a:ext cx="774" cy="210"/>
              </a:xfrm>
              <a:prstGeom prst="rect">
                <a:avLst/>
              </a:prstGeom>
              <a:noFill/>
              <a:ln w="9525">
                <a:noFill/>
                <a:miter lim="800000"/>
                <a:headEnd/>
                <a:tailEnd/>
              </a:ln>
            </p:spPr>
          </p:pic>
        </p:grpSp>
        <p:sp>
          <p:nvSpPr>
            <p:cNvPr id="33807" name="Rectangle 23"/>
            <p:cNvSpPr>
              <a:spLocks noChangeArrowheads="1"/>
            </p:cNvSpPr>
            <p:nvPr/>
          </p:nvSpPr>
          <p:spPr bwMode="auto">
            <a:xfrm>
              <a:off x="793" y="3611"/>
              <a:ext cx="862" cy="227"/>
            </a:xfrm>
            <a:prstGeom prst="rect">
              <a:avLst/>
            </a:prstGeom>
            <a:solidFill>
              <a:schemeClr val="bg1"/>
            </a:solidFill>
            <a:ln w="9525">
              <a:solidFill>
                <a:schemeClr val="bg1"/>
              </a:solidFill>
              <a:miter lim="800000"/>
              <a:headEnd/>
              <a:tailEnd/>
            </a:ln>
          </p:spPr>
          <p:txBody>
            <a:bodyPr wrap="none" anchor="ctr"/>
            <a:lstStyle/>
            <a:p>
              <a:endParaRPr lang="en-US"/>
            </a:p>
          </p:txBody>
        </p:sp>
      </p:grpSp>
      <p:sp>
        <p:nvSpPr>
          <p:cNvPr id="33802" name="Rectangle 24"/>
          <p:cNvSpPr>
            <a:spLocks noChangeArrowheads="1"/>
          </p:cNvSpPr>
          <p:nvPr/>
        </p:nvSpPr>
        <p:spPr bwMode="auto">
          <a:xfrm>
            <a:off x="3203575" y="6111875"/>
            <a:ext cx="3311525" cy="701675"/>
          </a:xfrm>
          <a:prstGeom prst="rect">
            <a:avLst/>
          </a:prstGeom>
          <a:noFill/>
          <a:ln w="9525">
            <a:noFill/>
            <a:miter lim="800000"/>
            <a:headEnd/>
            <a:tailEnd/>
          </a:ln>
        </p:spPr>
        <p:txBody>
          <a:bodyPr>
            <a:spAutoFit/>
          </a:bodyPr>
          <a:lstStyle/>
          <a:p>
            <a:pPr algn="ctr"/>
            <a:r>
              <a:rPr lang="it-IT" sz="2000">
                <a:solidFill>
                  <a:srgbClr val="FF0000"/>
                </a:solidFill>
              </a:rPr>
              <a:t>Pins</a:t>
            </a:r>
          </a:p>
          <a:p>
            <a:pPr algn="ctr"/>
            <a:r>
              <a:rPr lang="it-IT" sz="2000">
                <a:solidFill>
                  <a:srgbClr val="FF0000"/>
                </a:solidFill>
              </a:rPr>
              <a:t>(three differents notations)</a:t>
            </a:r>
          </a:p>
        </p:txBody>
      </p:sp>
      <p:sp>
        <p:nvSpPr>
          <p:cNvPr id="33803" name="Rectangle 22"/>
          <p:cNvSpPr>
            <a:spLocks noChangeArrowheads="1"/>
          </p:cNvSpPr>
          <p:nvPr/>
        </p:nvSpPr>
        <p:spPr bwMode="auto">
          <a:xfrm>
            <a:off x="627063" y="5680075"/>
            <a:ext cx="2576512" cy="701675"/>
          </a:xfrm>
          <a:prstGeom prst="rect">
            <a:avLst/>
          </a:prstGeom>
          <a:noFill/>
          <a:ln w="9525">
            <a:noFill/>
            <a:miter lim="800000"/>
            <a:headEnd/>
            <a:tailEnd/>
          </a:ln>
        </p:spPr>
        <p:txBody>
          <a:bodyPr>
            <a:spAutoFit/>
          </a:bodyPr>
          <a:lstStyle/>
          <a:p>
            <a:pPr algn="ctr"/>
            <a:r>
              <a:rPr lang="it-IT" sz="2000">
                <a:solidFill>
                  <a:srgbClr val="FF0000"/>
                </a:solidFill>
              </a:rPr>
              <a:t>Activity Parameter Nodes</a:t>
            </a:r>
          </a:p>
        </p:txBody>
      </p:sp>
      <p:sp>
        <p:nvSpPr>
          <p:cNvPr id="33804" name="Rectangle 26"/>
          <p:cNvSpPr>
            <a:spLocks noChangeArrowheads="1"/>
          </p:cNvSpPr>
          <p:nvPr/>
        </p:nvSpPr>
        <p:spPr bwMode="auto">
          <a:xfrm>
            <a:off x="6229350" y="5302250"/>
            <a:ext cx="1655763" cy="1006475"/>
          </a:xfrm>
          <a:prstGeom prst="rect">
            <a:avLst/>
          </a:prstGeom>
          <a:noFill/>
          <a:ln w="9525">
            <a:noFill/>
            <a:miter lim="800000"/>
            <a:headEnd/>
            <a:tailEnd/>
          </a:ln>
        </p:spPr>
        <p:txBody>
          <a:bodyPr>
            <a:spAutoFit/>
          </a:bodyPr>
          <a:lstStyle/>
          <a:p>
            <a:pPr algn="ctr"/>
            <a:r>
              <a:rPr lang="it-IT" sz="2000">
                <a:solidFill>
                  <a:srgbClr val="FF0000"/>
                </a:solidFill>
              </a:rPr>
              <a:t>Central Buffer Nodes</a:t>
            </a:r>
          </a:p>
        </p:txBody>
      </p:sp>
      <p:sp>
        <p:nvSpPr>
          <p:cNvPr id="33805" name="Rectangle 27"/>
          <p:cNvSpPr>
            <a:spLocks noChangeArrowheads="1"/>
          </p:cNvSpPr>
          <p:nvPr/>
        </p:nvSpPr>
        <p:spPr bwMode="auto">
          <a:xfrm>
            <a:off x="7667625" y="5302250"/>
            <a:ext cx="1368425" cy="1006475"/>
          </a:xfrm>
          <a:prstGeom prst="rect">
            <a:avLst/>
          </a:prstGeom>
          <a:noFill/>
          <a:ln w="9525">
            <a:noFill/>
            <a:miter lim="800000"/>
            <a:headEnd/>
            <a:tailEnd/>
          </a:ln>
        </p:spPr>
        <p:txBody>
          <a:bodyPr>
            <a:spAutoFit/>
          </a:bodyPr>
          <a:lstStyle/>
          <a:p>
            <a:pPr algn="ctr"/>
            <a:r>
              <a:rPr lang="it-IT" sz="2000">
                <a:solidFill>
                  <a:srgbClr val="FF0000"/>
                </a:solidFill>
              </a:rPr>
              <a:t>Data Store Nodes</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p:nvPr>
        </p:nvSpPr>
        <p:spPr>
          <a:xfrm>
            <a:off x="457200" y="122238"/>
            <a:ext cx="7715250" cy="1295400"/>
          </a:xfrm>
        </p:spPr>
        <p:txBody>
          <a:bodyPr/>
          <a:lstStyle/>
          <a:p>
            <a:pPr eaLnBrk="1" hangingPunct="1"/>
            <a:r>
              <a:rPr lang="it-IT" smtClean="0"/>
              <a:t>Object nodes – CentralBuffer</a:t>
            </a:r>
          </a:p>
        </p:txBody>
      </p:sp>
      <p:sp>
        <p:nvSpPr>
          <p:cNvPr id="34819" name="Rectangle 3"/>
          <p:cNvSpPr>
            <a:spLocks noGrp="1" noChangeArrowheads="1"/>
          </p:cNvSpPr>
          <p:nvPr>
            <p:ph idx="1"/>
          </p:nvPr>
        </p:nvSpPr>
        <p:spPr>
          <a:xfrm>
            <a:off x="457200" y="1628775"/>
            <a:ext cx="8229600" cy="2305050"/>
          </a:xfrm>
        </p:spPr>
        <p:txBody>
          <a:bodyPr/>
          <a:lstStyle/>
          <a:p>
            <a:pPr algn="just" eaLnBrk="1" hangingPunct="1">
              <a:lnSpc>
                <a:spcPct val="90000"/>
              </a:lnSpc>
            </a:pPr>
            <a:r>
              <a:rPr lang="it-IT" sz="2400" smtClean="0"/>
              <a:t>A central buffer node is an object node that manages flows from multiple sources and destinations (as opposed to pins and parameters) </a:t>
            </a:r>
          </a:p>
          <a:p>
            <a:pPr algn="just" eaLnBrk="1" hangingPunct="1">
              <a:lnSpc>
                <a:spcPct val="90000"/>
              </a:lnSpc>
            </a:pPr>
            <a:r>
              <a:rPr lang="it-IT" sz="2400" smtClean="0"/>
              <a:t>Acts as a buffer for multiple input flows and output flows </a:t>
            </a:r>
          </a:p>
          <a:p>
            <a:pPr algn="just" eaLnBrk="1" hangingPunct="1">
              <a:lnSpc>
                <a:spcPct val="90000"/>
              </a:lnSpc>
            </a:pPr>
            <a:r>
              <a:rPr lang="it-IT" sz="2400" smtClean="0"/>
              <a:t>Is not tied to an action like pins, or to an activity like activity parameter nodes</a:t>
            </a:r>
          </a:p>
        </p:txBody>
      </p:sp>
      <p:sp>
        <p:nvSpPr>
          <p:cNvPr id="34820"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46661B3-DF56-4F80-97B8-B74ECBC96DBC}" type="slidenum">
              <a:rPr lang="it-IT" sz="1000" smtClean="0">
                <a:solidFill>
                  <a:schemeClr val="tx1"/>
                </a:solidFill>
                <a:latin typeface="Arial" charset="0"/>
              </a:rPr>
              <a:pPr/>
              <a:t>4</a:t>
            </a:fld>
            <a:endParaRPr lang="it-IT" sz="1000" smtClean="0">
              <a:solidFill>
                <a:schemeClr val="tx1"/>
              </a:solidFill>
              <a:latin typeface="Arial" charset="0"/>
            </a:endParaRPr>
          </a:p>
        </p:txBody>
      </p:sp>
      <p:pic>
        <p:nvPicPr>
          <p:cNvPr id="34821" name="Picture 7"/>
          <p:cNvPicPr>
            <a:picLocks noChangeAspect="1" noChangeArrowheads="1"/>
          </p:cNvPicPr>
          <p:nvPr/>
        </p:nvPicPr>
        <p:blipFill>
          <a:blip r:embed="rId4" cstate="print"/>
          <a:srcRect/>
          <a:stretch>
            <a:fillRect/>
          </a:stretch>
        </p:blipFill>
        <p:spPr bwMode="auto">
          <a:xfrm>
            <a:off x="3995738" y="3963988"/>
            <a:ext cx="4176712" cy="1673225"/>
          </a:xfrm>
          <a:prstGeom prst="rect">
            <a:avLst/>
          </a:prstGeom>
          <a:noFill/>
          <a:ln w="9525">
            <a:noFill/>
            <a:miter lim="800000"/>
            <a:headEnd/>
            <a:tailEnd/>
          </a:ln>
        </p:spPr>
      </p:pic>
      <p:sp>
        <p:nvSpPr>
          <p:cNvPr id="34822" name="Line 8"/>
          <p:cNvSpPr>
            <a:spLocks noChangeShapeType="1"/>
          </p:cNvSpPr>
          <p:nvPr/>
        </p:nvSpPr>
        <p:spPr bwMode="auto">
          <a:xfrm>
            <a:off x="6156325" y="5013325"/>
            <a:ext cx="1588" cy="647700"/>
          </a:xfrm>
          <a:prstGeom prst="line">
            <a:avLst/>
          </a:prstGeom>
          <a:noFill/>
          <a:ln w="9525">
            <a:solidFill>
              <a:srgbClr val="008000"/>
            </a:solidFill>
            <a:round/>
            <a:headEnd/>
            <a:tailEnd type="triangle" w="med" len="med"/>
          </a:ln>
        </p:spPr>
        <p:txBody>
          <a:bodyPr/>
          <a:lstStyle/>
          <a:p>
            <a:endParaRPr lang="en-US"/>
          </a:p>
        </p:txBody>
      </p:sp>
      <p:pic>
        <p:nvPicPr>
          <p:cNvPr id="34823" name="Picture 11"/>
          <p:cNvPicPr>
            <a:picLocks noChangeAspect="1" noChangeArrowheads="1"/>
          </p:cNvPicPr>
          <p:nvPr/>
        </p:nvPicPr>
        <p:blipFill>
          <a:blip r:embed="rId5" cstate="print"/>
          <a:srcRect/>
          <a:stretch>
            <a:fillRect/>
          </a:stretch>
        </p:blipFill>
        <p:spPr bwMode="auto">
          <a:xfrm>
            <a:off x="1116013" y="3933825"/>
            <a:ext cx="1439862" cy="847725"/>
          </a:xfrm>
          <a:prstGeom prst="rect">
            <a:avLst/>
          </a:prstGeom>
          <a:noFill/>
          <a:ln w="9525">
            <a:noFill/>
            <a:miter lim="800000"/>
            <a:headEnd/>
            <a:tailEnd/>
          </a:ln>
        </p:spPr>
      </p:pic>
      <p:sp>
        <p:nvSpPr>
          <p:cNvPr id="34824" name="Text Box 6"/>
          <p:cNvSpPr txBox="1">
            <a:spLocks noChangeArrowheads="1"/>
          </p:cNvSpPr>
          <p:nvPr/>
        </p:nvSpPr>
        <p:spPr bwMode="auto">
          <a:xfrm>
            <a:off x="4021138" y="5543550"/>
            <a:ext cx="4248150" cy="1006475"/>
          </a:xfrm>
          <a:prstGeom prst="rect">
            <a:avLst/>
          </a:prstGeom>
          <a:noFill/>
          <a:ln w="9525">
            <a:noFill/>
            <a:miter lim="800000"/>
            <a:headEnd/>
            <a:tailEnd/>
          </a:ln>
        </p:spPr>
        <p:txBody>
          <a:bodyPr>
            <a:spAutoFit/>
          </a:bodyPr>
          <a:lstStyle/>
          <a:p>
            <a:pPr algn="ctr"/>
            <a:r>
              <a:rPr lang="it-IT" sz="2000">
                <a:solidFill>
                  <a:srgbClr val="008000"/>
                </a:solidFill>
              </a:rPr>
              <a:t>The centralBuffer node collects the object Parts, and each Part can be used or packet (but not both)</a:t>
            </a:r>
          </a:p>
        </p:txBody>
      </p:sp>
      <p:sp>
        <p:nvSpPr>
          <p:cNvPr id="34825" name="Rectangle 12"/>
          <p:cNvSpPr>
            <a:spLocks noChangeArrowheads="1"/>
          </p:cNvSpPr>
          <p:nvPr/>
        </p:nvSpPr>
        <p:spPr bwMode="auto">
          <a:xfrm>
            <a:off x="3779838" y="3933825"/>
            <a:ext cx="4464050" cy="2592388"/>
          </a:xfrm>
          <a:prstGeom prst="rect">
            <a:avLst/>
          </a:prstGeom>
          <a:noFill/>
          <a:ln w="28575">
            <a:solidFill>
              <a:srgbClr val="0080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p:cNvSpPr>
            <a:spLocks noGrp="1" noChangeArrowheads="1"/>
          </p:cNvSpPr>
          <p:nvPr>
            <p:ph type="title"/>
          </p:nvPr>
        </p:nvSpPr>
        <p:spPr/>
        <p:txBody>
          <a:bodyPr/>
          <a:lstStyle/>
          <a:p>
            <a:pPr eaLnBrk="1" hangingPunct="1"/>
            <a:r>
              <a:rPr lang="it-IT" smtClean="0"/>
              <a:t>Object nodes – Datastore</a:t>
            </a:r>
          </a:p>
        </p:txBody>
      </p:sp>
      <p:sp>
        <p:nvSpPr>
          <p:cNvPr id="35843" name="Rectangle 3"/>
          <p:cNvSpPr>
            <a:spLocks noGrp="1" noChangeArrowheads="1"/>
          </p:cNvSpPr>
          <p:nvPr>
            <p:ph idx="1"/>
          </p:nvPr>
        </p:nvSpPr>
        <p:spPr>
          <a:xfrm>
            <a:off x="457200" y="1484313"/>
            <a:ext cx="8229600" cy="3673475"/>
          </a:xfrm>
        </p:spPr>
        <p:txBody>
          <a:bodyPr/>
          <a:lstStyle/>
          <a:p>
            <a:pPr algn="just" eaLnBrk="1" hangingPunct="1">
              <a:lnSpc>
                <a:spcPct val="90000"/>
              </a:lnSpc>
            </a:pPr>
            <a:r>
              <a:rPr lang="it-IT" sz="2200" smtClean="0"/>
              <a:t>Is a specific central buffer node which stores objects persistently </a:t>
            </a:r>
          </a:p>
          <a:p>
            <a:pPr algn="just" eaLnBrk="1" hangingPunct="1">
              <a:lnSpc>
                <a:spcPct val="90000"/>
              </a:lnSpc>
            </a:pPr>
            <a:r>
              <a:rPr lang="it-IT" sz="2200" smtClean="0"/>
              <a:t>Keeps all tokens that enter into it</a:t>
            </a:r>
          </a:p>
          <a:p>
            <a:pPr algn="just" eaLnBrk="1" hangingPunct="1">
              <a:lnSpc>
                <a:spcPct val="90000"/>
              </a:lnSpc>
            </a:pPr>
            <a:r>
              <a:rPr lang="it-IT" sz="2200" smtClean="0"/>
              <a:t>Tokens chosen to move downstream are copied so that tokens never leave the data store</a:t>
            </a:r>
          </a:p>
          <a:p>
            <a:pPr algn="just" eaLnBrk="1" hangingPunct="1">
              <a:lnSpc>
                <a:spcPct val="90000"/>
              </a:lnSpc>
            </a:pPr>
            <a:r>
              <a:rPr lang="it-IT" sz="2200" smtClean="0"/>
              <a:t>If arrives a token containing an object already present in the data store, this replaces the old one</a:t>
            </a:r>
          </a:p>
          <a:p>
            <a:pPr algn="just" eaLnBrk="1" hangingPunct="1">
              <a:lnSpc>
                <a:spcPct val="90000"/>
              </a:lnSpc>
            </a:pPr>
            <a:r>
              <a:rPr lang="it-IT" sz="2200" smtClean="0"/>
              <a:t>Tokens in a data store node cannot be removed (they are removed when the activity is terminated)</a:t>
            </a:r>
          </a:p>
        </p:txBody>
      </p:sp>
      <p:sp>
        <p:nvSpPr>
          <p:cNvPr id="35844"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81F44FAD-88CF-4501-82BA-375F7E7F31F5}" type="slidenum">
              <a:rPr lang="it-IT" sz="1000" smtClean="0">
                <a:solidFill>
                  <a:schemeClr val="tx1"/>
                </a:solidFill>
                <a:latin typeface="Arial" charset="0"/>
              </a:rPr>
              <a:pPr/>
              <a:t>5</a:t>
            </a:fld>
            <a:endParaRPr lang="it-IT" sz="1000" smtClean="0">
              <a:solidFill>
                <a:schemeClr val="tx1"/>
              </a:solidFill>
              <a:latin typeface="Arial" charset="0"/>
            </a:endParaRPr>
          </a:p>
        </p:txBody>
      </p:sp>
      <p:pic>
        <p:nvPicPr>
          <p:cNvPr id="35845" name="Picture 11"/>
          <p:cNvPicPr>
            <a:picLocks noChangeAspect="1" noChangeArrowheads="1"/>
          </p:cNvPicPr>
          <p:nvPr/>
        </p:nvPicPr>
        <p:blipFill>
          <a:blip r:embed="rId4" cstate="print"/>
          <a:srcRect/>
          <a:stretch>
            <a:fillRect/>
          </a:stretch>
        </p:blipFill>
        <p:spPr bwMode="auto">
          <a:xfrm>
            <a:off x="971550" y="4941888"/>
            <a:ext cx="1944688" cy="1150937"/>
          </a:xfrm>
          <a:prstGeom prst="rect">
            <a:avLst/>
          </a:prstGeom>
          <a:noFill/>
          <a:ln w="9525">
            <a:noFill/>
            <a:miter lim="800000"/>
            <a:headEnd/>
            <a:tailEnd/>
          </a:ln>
        </p:spPr>
      </p:pic>
      <p:grpSp>
        <p:nvGrpSpPr>
          <p:cNvPr id="2" name="Group 17"/>
          <p:cNvGrpSpPr>
            <a:grpSpLocks/>
          </p:cNvGrpSpPr>
          <p:nvPr/>
        </p:nvGrpSpPr>
        <p:grpSpPr bwMode="auto">
          <a:xfrm>
            <a:off x="4500563" y="4646613"/>
            <a:ext cx="3671887" cy="1976437"/>
            <a:chOff x="2789" y="3029"/>
            <a:chExt cx="2041" cy="1291"/>
          </a:xfrm>
        </p:grpSpPr>
        <p:pic>
          <p:nvPicPr>
            <p:cNvPr id="35848" name="Picture 15"/>
            <p:cNvPicPr>
              <a:picLocks noChangeAspect="1" noChangeArrowheads="1"/>
            </p:cNvPicPr>
            <p:nvPr/>
          </p:nvPicPr>
          <p:blipFill>
            <a:blip r:embed="rId5" cstate="print"/>
            <a:srcRect/>
            <a:stretch>
              <a:fillRect/>
            </a:stretch>
          </p:blipFill>
          <p:spPr bwMode="auto">
            <a:xfrm>
              <a:off x="2789" y="3029"/>
              <a:ext cx="2041" cy="1291"/>
            </a:xfrm>
            <a:prstGeom prst="rect">
              <a:avLst/>
            </a:prstGeom>
            <a:noFill/>
            <a:ln w="9525">
              <a:noFill/>
              <a:miter lim="800000"/>
              <a:headEnd/>
              <a:tailEnd/>
            </a:ln>
          </p:spPr>
        </p:pic>
        <p:sp>
          <p:nvSpPr>
            <p:cNvPr id="35849" name="Rectangle 16"/>
            <p:cNvSpPr>
              <a:spLocks noChangeArrowheads="1"/>
            </p:cNvSpPr>
            <p:nvPr/>
          </p:nvSpPr>
          <p:spPr bwMode="auto">
            <a:xfrm>
              <a:off x="4598" y="3656"/>
              <a:ext cx="228" cy="318"/>
            </a:xfrm>
            <a:prstGeom prst="rect">
              <a:avLst/>
            </a:prstGeom>
            <a:solidFill>
              <a:schemeClr val="bg1"/>
            </a:solidFill>
            <a:ln w="9525">
              <a:noFill/>
              <a:miter lim="800000"/>
              <a:headEnd/>
              <a:tailEnd/>
            </a:ln>
          </p:spPr>
          <p:txBody>
            <a:bodyPr wrap="none" anchor="ctr"/>
            <a:lstStyle/>
            <a:p>
              <a:endParaRPr lang="en-US"/>
            </a:p>
          </p:txBody>
        </p:sp>
      </p:grpSp>
      <p:sp>
        <p:nvSpPr>
          <p:cNvPr id="35847" name="Rectangle 18"/>
          <p:cNvSpPr>
            <a:spLocks noChangeArrowheads="1"/>
          </p:cNvSpPr>
          <p:nvPr/>
        </p:nvSpPr>
        <p:spPr bwMode="auto">
          <a:xfrm>
            <a:off x="4932363" y="4608513"/>
            <a:ext cx="3384550" cy="2060575"/>
          </a:xfrm>
          <a:prstGeom prst="rect">
            <a:avLst/>
          </a:prstGeom>
          <a:noFill/>
          <a:ln w="28575">
            <a:solidFill>
              <a:srgbClr val="0080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2"/>
          <p:cNvSpPr>
            <a:spLocks noGrp="1" noChangeArrowheads="1"/>
          </p:cNvSpPr>
          <p:nvPr>
            <p:ph type="title"/>
          </p:nvPr>
        </p:nvSpPr>
        <p:spPr/>
        <p:txBody>
          <a:bodyPr/>
          <a:lstStyle/>
          <a:p>
            <a:pPr eaLnBrk="1" hangingPunct="1"/>
            <a:r>
              <a:rPr lang="en-GB" sz="2600" smtClean="0"/>
              <a:t>Object nodes - Multiplicities and upper Bound</a:t>
            </a:r>
          </a:p>
        </p:txBody>
      </p:sp>
      <p:sp>
        <p:nvSpPr>
          <p:cNvPr id="36867" name="Rectangle 3"/>
          <p:cNvSpPr>
            <a:spLocks noGrp="1" noChangeArrowheads="1"/>
          </p:cNvSpPr>
          <p:nvPr>
            <p:ph idx="1"/>
          </p:nvPr>
        </p:nvSpPr>
        <p:spPr>
          <a:xfrm>
            <a:off x="457200" y="1484313"/>
            <a:ext cx="8291513" cy="4537075"/>
          </a:xfrm>
        </p:spPr>
        <p:txBody>
          <a:bodyPr/>
          <a:lstStyle/>
          <a:p>
            <a:pPr algn="just" eaLnBrk="1" hangingPunct="1">
              <a:lnSpc>
                <a:spcPct val="90000"/>
              </a:lnSpc>
            </a:pPr>
            <a:r>
              <a:rPr lang="en-GB" sz="2200" b="1" i="1" dirty="0" smtClean="0"/>
              <a:t>Multiplicities</a:t>
            </a:r>
            <a:r>
              <a:rPr lang="en-GB" sz="2200" dirty="0" smtClean="0"/>
              <a:t>: specify the minimum (≥0) and maximum number of values each pin accepts or provides at each invocation of the action:</a:t>
            </a:r>
          </a:p>
          <a:p>
            <a:pPr lvl="1" algn="just" eaLnBrk="1" hangingPunct="1">
              <a:lnSpc>
                <a:spcPct val="90000"/>
              </a:lnSpc>
            </a:pPr>
            <a:r>
              <a:rPr lang="en-GB" sz="2200" dirty="0" smtClean="0"/>
              <a:t>when is available the minimum number of values, the action can start</a:t>
            </a:r>
          </a:p>
          <a:p>
            <a:pPr lvl="1" algn="just" eaLnBrk="1" hangingPunct="1">
              <a:lnSpc>
                <a:spcPct val="90000"/>
              </a:lnSpc>
            </a:pPr>
            <a:r>
              <a:rPr lang="en-GB" sz="2200" dirty="0" smtClean="0"/>
              <a:t>if there is more values than the maximum, the action takes only the first maximum value</a:t>
            </a:r>
          </a:p>
          <a:p>
            <a:pPr lvl="1" algn="just" eaLnBrk="1" hangingPunct="1">
              <a:lnSpc>
                <a:spcPct val="90000"/>
              </a:lnSpc>
            </a:pPr>
            <a:endParaRPr lang="it-IT" sz="1800" dirty="0" smtClean="0"/>
          </a:p>
          <a:p>
            <a:pPr lvl="1" algn="just" eaLnBrk="1" hangingPunct="1">
              <a:lnSpc>
                <a:spcPct val="90000"/>
              </a:lnSpc>
            </a:pPr>
            <a:endParaRPr lang="en-GB" sz="1800" dirty="0" smtClean="0"/>
          </a:p>
          <a:p>
            <a:pPr lvl="1" algn="just" eaLnBrk="1" hangingPunct="1">
              <a:lnSpc>
                <a:spcPct val="90000"/>
              </a:lnSpc>
            </a:pPr>
            <a:endParaRPr lang="it-IT" sz="1800" dirty="0" smtClean="0"/>
          </a:p>
          <a:p>
            <a:pPr algn="just" eaLnBrk="1" hangingPunct="1">
              <a:lnSpc>
                <a:spcPct val="90000"/>
              </a:lnSpc>
            </a:pPr>
            <a:r>
              <a:rPr lang="it-IT" sz="2200" b="1" i="1" dirty="0" smtClean="0"/>
              <a:t>UpperBound</a:t>
            </a:r>
            <a:r>
              <a:rPr lang="it-IT" sz="2200" dirty="0" smtClean="0"/>
              <a:t>: shows the maximum number of values that an object node can hold: at runtime, when the upper bound has been reached, the flow is stopped (buffering)</a:t>
            </a:r>
            <a:endParaRPr lang="en-GB" sz="2200" dirty="0" smtClean="0"/>
          </a:p>
        </p:txBody>
      </p:sp>
      <p:sp>
        <p:nvSpPr>
          <p:cNvPr id="36868"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80BA2D00-0D62-4561-9BED-809E65A03E0F}" type="slidenum">
              <a:rPr lang="it-IT" sz="1000" smtClean="0">
                <a:solidFill>
                  <a:schemeClr val="tx1"/>
                </a:solidFill>
                <a:latin typeface="Arial" charset="0"/>
              </a:rPr>
              <a:pPr/>
              <a:t>6</a:t>
            </a:fld>
            <a:endParaRPr lang="it-IT" sz="1000" smtClean="0">
              <a:solidFill>
                <a:schemeClr val="tx1"/>
              </a:solidFill>
              <a:latin typeface="Arial" charset="0"/>
            </a:endParaRPr>
          </a:p>
        </p:txBody>
      </p:sp>
      <p:pic>
        <p:nvPicPr>
          <p:cNvPr id="36869" name="Picture 8"/>
          <p:cNvPicPr>
            <a:picLocks noChangeAspect="1" noChangeArrowheads="1"/>
          </p:cNvPicPr>
          <p:nvPr/>
        </p:nvPicPr>
        <p:blipFill>
          <a:blip r:embed="rId4" cstate="print"/>
          <a:srcRect/>
          <a:stretch>
            <a:fillRect/>
          </a:stretch>
        </p:blipFill>
        <p:spPr bwMode="auto">
          <a:xfrm>
            <a:off x="3381375" y="5683250"/>
            <a:ext cx="4679950" cy="1090613"/>
          </a:xfrm>
          <a:prstGeom prst="rect">
            <a:avLst/>
          </a:prstGeom>
          <a:noFill/>
          <a:ln w="9525">
            <a:noFill/>
            <a:miter lim="800000"/>
            <a:headEnd/>
            <a:tailEnd/>
          </a:ln>
        </p:spPr>
      </p:pic>
      <p:pic>
        <p:nvPicPr>
          <p:cNvPr id="36870" name="Picture 6"/>
          <p:cNvPicPr>
            <a:picLocks noChangeAspect="1" noChangeArrowheads="1"/>
          </p:cNvPicPr>
          <p:nvPr/>
        </p:nvPicPr>
        <p:blipFill>
          <a:blip r:embed="rId5" cstate="print"/>
          <a:srcRect/>
          <a:stretch>
            <a:fillRect/>
          </a:stretch>
        </p:blipFill>
        <p:spPr bwMode="auto">
          <a:xfrm>
            <a:off x="2971800" y="3429000"/>
            <a:ext cx="4321175" cy="820738"/>
          </a:xfrm>
          <a:prstGeom prst="rect">
            <a:avLst/>
          </a:prstGeom>
          <a:noFill/>
          <a:ln w="9525">
            <a:noFill/>
            <a:miter lim="800000"/>
            <a:headEnd/>
            <a:tailEnd/>
          </a:ln>
        </p:spPr>
      </p:pic>
      <p:pic>
        <p:nvPicPr>
          <p:cNvPr id="36871" name="Picture 9"/>
          <p:cNvPicPr>
            <a:picLocks noChangeAspect="1" noChangeArrowheads="1"/>
          </p:cNvPicPr>
          <p:nvPr/>
        </p:nvPicPr>
        <p:blipFill>
          <a:blip r:embed="rId6" cstate="print"/>
          <a:srcRect/>
          <a:stretch>
            <a:fillRect/>
          </a:stretch>
        </p:blipFill>
        <p:spPr bwMode="auto">
          <a:xfrm>
            <a:off x="1403350" y="5726113"/>
            <a:ext cx="1400175" cy="1047750"/>
          </a:xfrm>
          <a:prstGeom prst="rect">
            <a:avLst/>
          </a:prstGeom>
          <a:noFill/>
          <a:ln w="9525">
            <a:noFill/>
            <a:miter lim="800000"/>
            <a:headEnd/>
            <a:tailEnd/>
          </a:ln>
        </p:spPr>
      </p:pic>
      <p:sp>
        <p:nvSpPr>
          <p:cNvPr id="36872" name="Rectangle 10"/>
          <p:cNvSpPr>
            <a:spLocks noChangeArrowheads="1"/>
          </p:cNvSpPr>
          <p:nvPr/>
        </p:nvSpPr>
        <p:spPr bwMode="auto">
          <a:xfrm>
            <a:off x="2895600" y="3429000"/>
            <a:ext cx="4535488" cy="936625"/>
          </a:xfrm>
          <a:prstGeom prst="rect">
            <a:avLst/>
          </a:prstGeom>
          <a:noFill/>
          <a:ln w="28575">
            <a:solidFill>
              <a:srgbClr val="008000"/>
            </a:solidFill>
            <a:miter lim="800000"/>
            <a:headEnd/>
            <a:tailEnd/>
          </a:ln>
        </p:spPr>
        <p:txBody>
          <a:bodyPr wrap="none" anchor="ctr"/>
          <a:lstStyle/>
          <a:p>
            <a:endParaRPr lang="en-US"/>
          </a:p>
        </p:txBody>
      </p:sp>
      <p:sp>
        <p:nvSpPr>
          <p:cNvPr id="36873" name="Rectangle 11"/>
          <p:cNvSpPr>
            <a:spLocks noChangeArrowheads="1"/>
          </p:cNvSpPr>
          <p:nvPr/>
        </p:nvSpPr>
        <p:spPr bwMode="auto">
          <a:xfrm>
            <a:off x="3275013" y="5707063"/>
            <a:ext cx="4897437" cy="1060450"/>
          </a:xfrm>
          <a:prstGeom prst="rect">
            <a:avLst/>
          </a:prstGeom>
          <a:noFill/>
          <a:ln w="28575">
            <a:solidFill>
              <a:srgbClr val="008000"/>
            </a:solidFill>
            <a:miter lim="800000"/>
            <a:headEnd/>
            <a:tailEnd/>
          </a:ln>
        </p:spPr>
        <p:txBody>
          <a:bodyPr wrap="none" anchor="ctr"/>
          <a:lstStyle/>
          <a:p>
            <a:endParaRPr lang="en-US"/>
          </a:p>
        </p:txBody>
      </p:sp>
      <p:sp>
        <p:nvSpPr>
          <p:cNvPr id="36874" name="Rectangle 12"/>
          <p:cNvSpPr>
            <a:spLocks noChangeArrowheads="1"/>
          </p:cNvSpPr>
          <p:nvPr/>
        </p:nvSpPr>
        <p:spPr bwMode="auto">
          <a:xfrm>
            <a:off x="5170488" y="4365625"/>
            <a:ext cx="1081087" cy="215900"/>
          </a:xfrm>
          <a:prstGeom prst="rect">
            <a:avLst/>
          </a:prstGeom>
          <a:solidFill>
            <a:schemeClr val="bg1"/>
          </a:solidFill>
          <a:ln w="9525">
            <a:no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p:nvPr>
        </p:nvSpPr>
        <p:spPr>
          <a:xfrm>
            <a:off x="457200" y="122238"/>
            <a:ext cx="7543800" cy="1003300"/>
          </a:xfrm>
        </p:spPr>
        <p:txBody>
          <a:bodyPr/>
          <a:lstStyle/>
          <a:p>
            <a:pPr eaLnBrk="1" hangingPunct="1"/>
            <a:r>
              <a:rPr lang="it-IT" sz="3500" smtClean="0"/>
              <a:t>Object nodes – Effect and ordering</a:t>
            </a:r>
          </a:p>
        </p:txBody>
      </p:sp>
      <p:sp>
        <p:nvSpPr>
          <p:cNvPr id="37891" name="Rectangle 3"/>
          <p:cNvSpPr>
            <a:spLocks noGrp="1" noChangeArrowheads="1"/>
          </p:cNvSpPr>
          <p:nvPr>
            <p:ph idx="1"/>
          </p:nvPr>
        </p:nvSpPr>
        <p:spPr/>
        <p:txBody>
          <a:bodyPr/>
          <a:lstStyle/>
          <a:p>
            <a:pPr algn="just" eaLnBrk="1" hangingPunct="1">
              <a:lnSpc>
                <a:spcPct val="90000"/>
              </a:lnSpc>
            </a:pPr>
            <a:r>
              <a:rPr lang="it-IT" sz="2600" b="1" i="1" u="sng" smtClean="0"/>
              <a:t>Effect</a:t>
            </a:r>
            <a:r>
              <a:rPr lang="it-IT" sz="2600" u="sng" smtClean="0"/>
              <a:t>:</a:t>
            </a:r>
            <a:r>
              <a:rPr lang="it-IT" sz="2600" smtClean="0"/>
              <a:t> pins can be notated with the effect that their actions have on objects that move through the pin</a:t>
            </a:r>
          </a:p>
          <a:p>
            <a:pPr algn="just" eaLnBrk="1" hangingPunct="1">
              <a:lnSpc>
                <a:spcPct val="90000"/>
              </a:lnSpc>
            </a:pPr>
            <a:r>
              <a:rPr lang="it-IT" sz="2600" smtClean="0"/>
              <a:t>The effects can be: ‘create’ (only on output pins), ‘read’, ‘update’ or ‘delete’ (only on input pins)</a:t>
            </a:r>
          </a:p>
          <a:p>
            <a:pPr algn="just" eaLnBrk="1" hangingPunct="1">
              <a:lnSpc>
                <a:spcPct val="90000"/>
              </a:lnSpc>
            </a:pPr>
            <a:endParaRPr lang="it-IT" sz="2600" smtClean="0"/>
          </a:p>
          <a:p>
            <a:pPr algn="just" eaLnBrk="1" hangingPunct="1">
              <a:lnSpc>
                <a:spcPct val="90000"/>
              </a:lnSpc>
            </a:pPr>
            <a:endParaRPr lang="it-IT" sz="2600" smtClean="0"/>
          </a:p>
          <a:p>
            <a:pPr algn="just" eaLnBrk="1" hangingPunct="1">
              <a:lnSpc>
                <a:spcPct val="90000"/>
              </a:lnSpc>
            </a:pPr>
            <a:endParaRPr lang="it-IT" sz="2600" smtClean="0"/>
          </a:p>
          <a:p>
            <a:pPr algn="just" eaLnBrk="1" hangingPunct="1">
              <a:lnSpc>
                <a:spcPct val="90000"/>
              </a:lnSpc>
            </a:pPr>
            <a:r>
              <a:rPr lang="it-IT" sz="2600" b="1" i="1" u="sng" smtClean="0"/>
              <a:t>Ordering</a:t>
            </a:r>
            <a:r>
              <a:rPr lang="it-IT" sz="2600" u="sng" smtClean="0"/>
              <a:t>:</a:t>
            </a:r>
            <a:r>
              <a:rPr lang="it-IT" sz="2600" smtClean="0"/>
              <a:t> specifies the order in which the tokens of an object node are offered to the outgoing edges (FIFO, LIFO or modeler-defined ordering)</a:t>
            </a:r>
          </a:p>
        </p:txBody>
      </p:sp>
      <p:sp>
        <p:nvSpPr>
          <p:cNvPr id="37892"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D2C65F01-3BFD-4BA2-823A-18CDBC2A6FD5}" type="slidenum">
              <a:rPr lang="it-IT" sz="1000" smtClean="0">
                <a:solidFill>
                  <a:schemeClr val="tx1"/>
                </a:solidFill>
                <a:latin typeface="Arial" charset="0"/>
              </a:rPr>
              <a:pPr/>
              <a:t>7</a:t>
            </a:fld>
            <a:endParaRPr lang="it-IT" sz="1000" smtClean="0">
              <a:solidFill>
                <a:schemeClr val="tx1"/>
              </a:solidFill>
              <a:latin typeface="Arial" charset="0"/>
            </a:endParaRPr>
          </a:p>
        </p:txBody>
      </p:sp>
      <p:grpSp>
        <p:nvGrpSpPr>
          <p:cNvPr id="2" name="Group 8"/>
          <p:cNvGrpSpPr>
            <a:grpSpLocks/>
          </p:cNvGrpSpPr>
          <p:nvPr/>
        </p:nvGrpSpPr>
        <p:grpSpPr bwMode="auto">
          <a:xfrm>
            <a:off x="762000" y="3276600"/>
            <a:ext cx="8029575" cy="1008063"/>
            <a:chOff x="898525" y="3357563"/>
            <a:chExt cx="8029575" cy="1008062"/>
          </a:xfrm>
        </p:grpSpPr>
        <p:pic>
          <p:nvPicPr>
            <p:cNvPr id="37895" name="Picture 4"/>
            <p:cNvPicPr>
              <a:picLocks noChangeAspect="1" noChangeArrowheads="1"/>
            </p:cNvPicPr>
            <p:nvPr/>
          </p:nvPicPr>
          <p:blipFill>
            <a:blip r:embed="rId4" cstate="print"/>
            <a:srcRect/>
            <a:stretch>
              <a:fillRect/>
            </a:stretch>
          </p:blipFill>
          <p:spPr bwMode="auto">
            <a:xfrm>
              <a:off x="898525" y="3390900"/>
              <a:ext cx="3814763" cy="928688"/>
            </a:xfrm>
            <a:prstGeom prst="rect">
              <a:avLst/>
            </a:prstGeom>
            <a:noFill/>
            <a:ln w="9525">
              <a:noFill/>
              <a:miter lim="800000"/>
              <a:headEnd/>
              <a:tailEnd/>
            </a:ln>
          </p:spPr>
        </p:pic>
        <p:pic>
          <p:nvPicPr>
            <p:cNvPr id="37896" name="Picture 5"/>
            <p:cNvPicPr>
              <a:picLocks noChangeAspect="1" noChangeArrowheads="1"/>
            </p:cNvPicPr>
            <p:nvPr/>
          </p:nvPicPr>
          <p:blipFill>
            <a:blip r:embed="rId5" cstate="print"/>
            <a:srcRect/>
            <a:stretch>
              <a:fillRect/>
            </a:stretch>
          </p:blipFill>
          <p:spPr bwMode="auto">
            <a:xfrm>
              <a:off x="5003800" y="3429000"/>
              <a:ext cx="3895725" cy="895350"/>
            </a:xfrm>
            <a:prstGeom prst="rect">
              <a:avLst/>
            </a:prstGeom>
            <a:noFill/>
            <a:ln w="9525">
              <a:noFill/>
              <a:miter lim="800000"/>
              <a:headEnd/>
              <a:tailEnd/>
            </a:ln>
          </p:spPr>
        </p:pic>
        <p:sp>
          <p:nvSpPr>
            <p:cNvPr id="37897" name="Rectangle 6"/>
            <p:cNvSpPr>
              <a:spLocks noChangeArrowheads="1"/>
            </p:cNvSpPr>
            <p:nvPr/>
          </p:nvSpPr>
          <p:spPr bwMode="auto">
            <a:xfrm>
              <a:off x="4932363" y="3357563"/>
              <a:ext cx="3995737" cy="1008062"/>
            </a:xfrm>
            <a:prstGeom prst="rect">
              <a:avLst/>
            </a:prstGeom>
            <a:noFill/>
            <a:ln w="28575">
              <a:solidFill>
                <a:srgbClr val="008000"/>
              </a:solidFill>
              <a:miter lim="800000"/>
              <a:headEnd/>
              <a:tailEnd/>
            </a:ln>
          </p:spPr>
          <p:txBody>
            <a:bodyPr wrap="none" anchor="ctr"/>
            <a:lstStyle/>
            <a:p>
              <a:endParaRPr lang="en-US"/>
            </a:p>
          </p:txBody>
        </p:sp>
      </p:grpSp>
      <p:pic>
        <p:nvPicPr>
          <p:cNvPr id="37894" name="Picture 7"/>
          <p:cNvPicPr>
            <a:picLocks noChangeAspect="1" noChangeArrowheads="1"/>
          </p:cNvPicPr>
          <p:nvPr/>
        </p:nvPicPr>
        <p:blipFill>
          <a:blip r:embed="rId6" cstate="print"/>
          <a:srcRect/>
          <a:stretch>
            <a:fillRect/>
          </a:stretch>
        </p:blipFill>
        <p:spPr bwMode="auto">
          <a:xfrm>
            <a:off x="4114800" y="5562600"/>
            <a:ext cx="1439863" cy="1016000"/>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p:nvPr>
        </p:nvSpPr>
        <p:spPr>
          <a:xfrm>
            <a:off x="457200" y="122238"/>
            <a:ext cx="7643813" cy="1295400"/>
          </a:xfrm>
        </p:spPr>
        <p:txBody>
          <a:bodyPr/>
          <a:lstStyle/>
          <a:p>
            <a:pPr eaLnBrk="1" hangingPunct="1"/>
            <a:r>
              <a:rPr lang="it-IT" sz="3300" smtClean="0"/>
              <a:t>Activity edges – Presentation options</a:t>
            </a:r>
          </a:p>
        </p:txBody>
      </p:sp>
      <p:sp>
        <p:nvSpPr>
          <p:cNvPr id="38915" name="Rectangle 3"/>
          <p:cNvSpPr>
            <a:spLocks noGrp="1" noChangeArrowheads="1"/>
          </p:cNvSpPr>
          <p:nvPr>
            <p:ph idx="1"/>
          </p:nvPr>
        </p:nvSpPr>
        <p:spPr>
          <a:xfrm>
            <a:off x="457200" y="1371600"/>
            <a:ext cx="8229600" cy="1854200"/>
          </a:xfrm>
        </p:spPr>
        <p:txBody>
          <a:bodyPr>
            <a:normAutofit/>
          </a:bodyPr>
          <a:lstStyle/>
          <a:p>
            <a:pPr eaLnBrk="1" hangingPunct="1"/>
            <a:r>
              <a:rPr lang="it-IT" sz="2400" dirty="0" smtClean="0"/>
              <a:t>An edge can also be notated using a connector</a:t>
            </a:r>
          </a:p>
          <a:p>
            <a:pPr eaLnBrk="1" hangingPunct="1"/>
            <a:r>
              <a:rPr lang="it-IT" sz="2400" dirty="0" smtClean="0"/>
              <a:t>Every connector with a given label must be paired with exactly one other with the same label on the same activity diagram</a:t>
            </a:r>
          </a:p>
        </p:txBody>
      </p:sp>
      <p:sp>
        <p:nvSpPr>
          <p:cNvPr id="38916"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5543AE34-631C-4FDD-9648-EC126678B5C4}" type="slidenum">
              <a:rPr lang="it-IT" sz="1000" smtClean="0">
                <a:solidFill>
                  <a:schemeClr val="tx1"/>
                </a:solidFill>
                <a:latin typeface="Arial" charset="0"/>
              </a:rPr>
              <a:pPr/>
              <a:t>8</a:t>
            </a:fld>
            <a:endParaRPr lang="it-IT" sz="1000" smtClean="0">
              <a:solidFill>
                <a:schemeClr val="tx1"/>
              </a:solidFill>
              <a:latin typeface="Arial" charset="0"/>
            </a:endParaRPr>
          </a:p>
        </p:txBody>
      </p:sp>
      <p:pic>
        <p:nvPicPr>
          <p:cNvPr id="38917" name="Picture 4"/>
          <p:cNvPicPr>
            <a:picLocks noChangeAspect="1" noChangeArrowheads="1"/>
          </p:cNvPicPr>
          <p:nvPr/>
        </p:nvPicPr>
        <p:blipFill>
          <a:blip r:embed="rId4" cstate="print"/>
          <a:srcRect/>
          <a:stretch>
            <a:fillRect/>
          </a:stretch>
        </p:blipFill>
        <p:spPr bwMode="auto">
          <a:xfrm>
            <a:off x="985838" y="3513138"/>
            <a:ext cx="3887787" cy="661987"/>
          </a:xfrm>
          <a:prstGeom prst="rect">
            <a:avLst/>
          </a:prstGeom>
          <a:noFill/>
          <a:ln w="9525">
            <a:noFill/>
            <a:miter lim="800000"/>
            <a:headEnd/>
            <a:tailEnd/>
          </a:ln>
        </p:spPr>
      </p:pic>
      <p:pic>
        <p:nvPicPr>
          <p:cNvPr id="38918" name="Picture 6"/>
          <p:cNvPicPr>
            <a:picLocks noChangeAspect="1" noChangeArrowheads="1"/>
          </p:cNvPicPr>
          <p:nvPr/>
        </p:nvPicPr>
        <p:blipFill>
          <a:blip r:embed="rId5" cstate="print"/>
          <a:srcRect/>
          <a:stretch>
            <a:fillRect/>
          </a:stretch>
        </p:blipFill>
        <p:spPr bwMode="auto">
          <a:xfrm>
            <a:off x="6851650" y="3538538"/>
            <a:ext cx="2127250" cy="636587"/>
          </a:xfrm>
          <a:prstGeom prst="rect">
            <a:avLst/>
          </a:prstGeom>
          <a:noFill/>
          <a:ln w="9525">
            <a:noFill/>
            <a:miter lim="800000"/>
            <a:headEnd/>
            <a:tailEnd/>
          </a:ln>
        </p:spPr>
      </p:pic>
      <p:sp>
        <p:nvSpPr>
          <p:cNvPr id="38919" name="Text Box 7"/>
          <p:cNvSpPr txBox="1">
            <a:spLocks noChangeArrowheads="1"/>
          </p:cNvSpPr>
          <p:nvPr/>
        </p:nvSpPr>
        <p:spPr bwMode="auto">
          <a:xfrm>
            <a:off x="4911725" y="3657600"/>
            <a:ext cx="1878013" cy="396875"/>
          </a:xfrm>
          <a:prstGeom prst="rect">
            <a:avLst/>
          </a:prstGeom>
          <a:noFill/>
          <a:ln w="9525">
            <a:noFill/>
            <a:miter lim="800000"/>
            <a:headEnd/>
            <a:tailEnd/>
          </a:ln>
        </p:spPr>
        <p:txBody>
          <a:bodyPr wrap="none">
            <a:spAutoFit/>
          </a:bodyPr>
          <a:lstStyle/>
          <a:p>
            <a:r>
              <a:rPr lang="it-IT" sz="2000">
                <a:solidFill>
                  <a:srgbClr val="FF0000"/>
                </a:solidFill>
              </a:rPr>
              <a:t>is equivalent to</a:t>
            </a:r>
          </a:p>
        </p:txBody>
      </p:sp>
      <p:pic>
        <p:nvPicPr>
          <p:cNvPr id="38920" name="Picture 8"/>
          <p:cNvPicPr>
            <a:picLocks noChangeAspect="1" noChangeArrowheads="1"/>
          </p:cNvPicPr>
          <p:nvPr/>
        </p:nvPicPr>
        <p:blipFill>
          <a:blip r:embed="rId6" cstate="print"/>
          <a:srcRect/>
          <a:stretch>
            <a:fillRect/>
          </a:stretch>
        </p:blipFill>
        <p:spPr bwMode="auto">
          <a:xfrm>
            <a:off x="1042988" y="2852738"/>
            <a:ext cx="3816350" cy="477837"/>
          </a:xfrm>
          <a:prstGeom prst="rect">
            <a:avLst/>
          </a:prstGeom>
          <a:noFill/>
          <a:ln w="9525">
            <a:noFill/>
            <a:miter lim="800000"/>
            <a:headEnd/>
            <a:tailEnd/>
          </a:ln>
        </p:spPr>
      </p:pic>
      <p:sp>
        <p:nvSpPr>
          <p:cNvPr id="38921" name="Rectangle 9"/>
          <p:cNvSpPr>
            <a:spLocks noChangeArrowheads="1"/>
          </p:cNvSpPr>
          <p:nvPr/>
        </p:nvSpPr>
        <p:spPr bwMode="auto">
          <a:xfrm>
            <a:off x="468313" y="4365625"/>
            <a:ext cx="8229600" cy="863600"/>
          </a:xfrm>
          <a:prstGeom prst="rect">
            <a:avLst/>
          </a:prstGeom>
          <a:noFill/>
          <a:ln w="9525">
            <a:noFill/>
            <a:miter lim="800000"/>
            <a:headEnd/>
            <a:tailEnd/>
          </a:ln>
        </p:spPr>
        <p:txBody>
          <a:bodyPr/>
          <a:lstStyle/>
          <a:p>
            <a:pPr marL="342900" indent="-342900">
              <a:spcBef>
                <a:spcPct val="20000"/>
              </a:spcBef>
              <a:buClr>
                <a:schemeClr val="tx2"/>
              </a:buClr>
              <a:buSzPct val="70000"/>
              <a:buFont typeface="Wingdings" pitchFamily="2" charset="2"/>
              <a:buChar char="l"/>
            </a:pPr>
            <a:r>
              <a:rPr lang="it-IT" sz="2200" dirty="0"/>
              <a:t>To reduce clutter in complex diagrams, object nodes may be elided</a:t>
            </a:r>
          </a:p>
        </p:txBody>
      </p:sp>
      <p:pic>
        <p:nvPicPr>
          <p:cNvPr id="38922" name="Picture 12"/>
          <p:cNvPicPr>
            <a:picLocks noChangeAspect="1" noChangeArrowheads="1"/>
          </p:cNvPicPr>
          <p:nvPr/>
        </p:nvPicPr>
        <p:blipFill>
          <a:blip r:embed="rId7" cstate="print"/>
          <a:srcRect/>
          <a:stretch>
            <a:fillRect/>
          </a:stretch>
        </p:blipFill>
        <p:spPr bwMode="auto">
          <a:xfrm>
            <a:off x="1187450" y="6092825"/>
            <a:ext cx="2882900" cy="657225"/>
          </a:xfrm>
          <a:prstGeom prst="rect">
            <a:avLst/>
          </a:prstGeom>
          <a:noFill/>
          <a:ln w="9525">
            <a:noFill/>
            <a:miter lim="800000"/>
            <a:headEnd/>
            <a:tailEnd/>
          </a:ln>
        </p:spPr>
      </p:pic>
      <p:pic>
        <p:nvPicPr>
          <p:cNvPr id="38923" name="Picture 13"/>
          <p:cNvPicPr>
            <a:picLocks noChangeAspect="1" noChangeArrowheads="1"/>
          </p:cNvPicPr>
          <p:nvPr/>
        </p:nvPicPr>
        <p:blipFill>
          <a:blip r:embed="rId8" cstate="print"/>
          <a:srcRect/>
          <a:stretch>
            <a:fillRect/>
          </a:stretch>
        </p:blipFill>
        <p:spPr bwMode="auto">
          <a:xfrm>
            <a:off x="971550" y="5157788"/>
            <a:ext cx="3311525" cy="639762"/>
          </a:xfrm>
          <a:prstGeom prst="rect">
            <a:avLst/>
          </a:prstGeom>
          <a:noFill/>
          <a:ln w="9525">
            <a:noFill/>
            <a:miter lim="800000"/>
            <a:headEnd/>
            <a:tailEnd/>
          </a:ln>
        </p:spPr>
      </p:pic>
      <p:sp>
        <p:nvSpPr>
          <p:cNvPr id="38924" name="Text Box 14"/>
          <p:cNvSpPr txBox="1">
            <a:spLocks noChangeArrowheads="1"/>
          </p:cNvSpPr>
          <p:nvPr/>
        </p:nvSpPr>
        <p:spPr bwMode="auto">
          <a:xfrm>
            <a:off x="1692275" y="5734050"/>
            <a:ext cx="1878013" cy="396875"/>
          </a:xfrm>
          <a:prstGeom prst="rect">
            <a:avLst/>
          </a:prstGeom>
          <a:noFill/>
          <a:ln w="9525">
            <a:noFill/>
            <a:miter lim="800000"/>
            <a:headEnd/>
            <a:tailEnd/>
          </a:ln>
        </p:spPr>
        <p:txBody>
          <a:bodyPr wrap="none">
            <a:spAutoFit/>
          </a:bodyPr>
          <a:lstStyle/>
          <a:p>
            <a:r>
              <a:rPr lang="it-IT" sz="2000">
                <a:solidFill>
                  <a:srgbClr val="FF0000"/>
                </a:solidFill>
              </a:rPr>
              <a:t>is equivalent to</a:t>
            </a:r>
          </a:p>
        </p:txBody>
      </p:sp>
      <p:sp>
        <p:nvSpPr>
          <p:cNvPr id="38925" name="Rectangle 15"/>
          <p:cNvSpPr>
            <a:spLocks noChangeArrowheads="1"/>
          </p:cNvSpPr>
          <p:nvPr/>
        </p:nvSpPr>
        <p:spPr bwMode="auto">
          <a:xfrm>
            <a:off x="900113" y="3500438"/>
            <a:ext cx="8099425" cy="720725"/>
          </a:xfrm>
          <a:prstGeom prst="rect">
            <a:avLst/>
          </a:prstGeom>
          <a:noFill/>
          <a:ln w="28575">
            <a:solidFill>
              <a:srgbClr val="0080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p:txBody>
          <a:bodyPr/>
          <a:lstStyle/>
          <a:p>
            <a:pPr eaLnBrk="1" hangingPunct="1"/>
            <a:r>
              <a:rPr lang="it-IT" sz="3200" smtClean="0"/>
              <a:t>Activity edges - Transformation</a:t>
            </a:r>
          </a:p>
        </p:txBody>
      </p:sp>
      <p:sp>
        <p:nvSpPr>
          <p:cNvPr id="39939" name="Rectangle 3"/>
          <p:cNvSpPr>
            <a:spLocks noGrp="1" noChangeArrowheads="1"/>
          </p:cNvSpPr>
          <p:nvPr>
            <p:ph idx="1"/>
          </p:nvPr>
        </p:nvSpPr>
        <p:spPr>
          <a:xfrm>
            <a:off x="457200" y="1557338"/>
            <a:ext cx="8229600" cy="1511300"/>
          </a:xfrm>
        </p:spPr>
        <p:txBody>
          <a:bodyPr/>
          <a:lstStyle/>
          <a:p>
            <a:pPr algn="just" eaLnBrk="1" hangingPunct="1">
              <a:lnSpc>
                <a:spcPct val="80000"/>
              </a:lnSpc>
            </a:pPr>
            <a:r>
              <a:rPr lang="it-IT" sz="2600" smtClean="0"/>
              <a:t>It is possible to apply a transformation of tokens as they move across an object flow edge (each order is passed to the transformation behaviour and replaced with the result)</a:t>
            </a:r>
          </a:p>
        </p:txBody>
      </p:sp>
      <p:sp>
        <p:nvSpPr>
          <p:cNvPr id="39940"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AC46A954-77F6-4925-BD15-4ABC6F3C1A1D}" type="slidenum">
              <a:rPr lang="it-IT" sz="1000" smtClean="0">
                <a:solidFill>
                  <a:schemeClr val="tx1"/>
                </a:solidFill>
                <a:latin typeface="Arial" charset="0"/>
              </a:rPr>
              <a:pPr/>
              <a:t>9</a:t>
            </a:fld>
            <a:endParaRPr lang="it-IT" sz="1000" smtClean="0">
              <a:solidFill>
                <a:schemeClr val="tx1"/>
              </a:solidFill>
              <a:latin typeface="Arial" charset="0"/>
            </a:endParaRPr>
          </a:p>
        </p:txBody>
      </p:sp>
      <p:pic>
        <p:nvPicPr>
          <p:cNvPr id="39941" name="Picture 8"/>
          <p:cNvPicPr>
            <a:picLocks noChangeAspect="1" noChangeArrowheads="1"/>
          </p:cNvPicPr>
          <p:nvPr/>
        </p:nvPicPr>
        <p:blipFill>
          <a:blip r:embed="rId4" cstate="print"/>
          <a:srcRect/>
          <a:stretch>
            <a:fillRect/>
          </a:stretch>
        </p:blipFill>
        <p:spPr bwMode="auto">
          <a:xfrm>
            <a:off x="4859338" y="2997200"/>
            <a:ext cx="3816350" cy="1200150"/>
          </a:xfrm>
          <a:prstGeom prst="rect">
            <a:avLst/>
          </a:prstGeom>
          <a:noFill/>
          <a:ln w="9525">
            <a:noFill/>
            <a:miter lim="800000"/>
            <a:headEnd/>
            <a:tailEnd/>
          </a:ln>
        </p:spPr>
      </p:pic>
      <p:sp>
        <p:nvSpPr>
          <p:cNvPr id="39942" name="Line 15"/>
          <p:cNvSpPr>
            <a:spLocks noChangeShapeType="1"/>
          </p:cNvSpPr>
          <p:nvPr/>
        </p:nvSpPr>
        <p:spPr bwMode="auto">
          <a:xfrm flipH="1">
            <a:off x="6659563" y="4176713"/>
            <a:ext cx="0" cy="790575"/>
          </a:xfrm>
          <a:prstGeom prst="line">
            <a:avLst/>
          </a:prstGeom>
          <a:noFill/>
          <a:ln w="9525">
            <a:solidFill>
              <a:srgbClr val="008000"/>
            </a:solidFill>
            <a:round/>
            <a:headEnd/>
            <a:tailEnd type="triangle" w="med" len="med"/>
          </a:ln>
        </p:spPr>
        <p:txBody>
          <a:bodyPr/>
          <a:lstStyle/>
          <a:p>
            <a:endParaRPr lang="en-US"/>
          </a:p>
        </p:txBody>
      </p:sp>
      <p:sp>
        <p:nvSpPr>
          <p:cNvPr id="39943" name="Text Box 16"/>
          <p:cNvSpPr txBox="1">
            <a:spLocks noChangeArrowheads="1"/>
          </p:cNvSpPr>
          <p:nvPr/>
        </p:nvSpPr>
        <p:spPr bwMode="auto">
          <a:xfrm>
            <a:off x="5148263" y="4870450"/>
            <a:ext cx="3455987" cy="1311275"/>
          </a:xfrm>
          <a:prstGeom prst="rect">
            <a:avLst/>
          </a:prstGeom>
          <a:noFill/>
          <a:ln w="9525">
            <a:noFill/>
            <a:miter lim="800000"/>
            <a:headEnd/>
            <a:tailEnd/>
          </a:ln>
        </p:spPr>
        <p:txBody>
          <a:bodyPr>
            <a:spAutoFit/>
          </a:bodyPr>
          <a:lstStyle/>
          <a:p>
            <a:pPr algn="ctr"/>
            <a:r>
              <a:rPr lang="it-IT" sz="2000">
                <a:solidFill>
                  <a:srgbClr val="008000"/>
                </a:solidFill>
              </a:rPr>
              <a:t>In this example, the transformation gets the value of the attribute Customer of the Order object</a:t>
            </a:r>
          </a:p>
        </p:txBody>
      </p:sp>
      <p:grpSp>
        <p:nvGrpSpPr>
          <p:cNvPr id="2" name="Group 27"/>
          <p:cNvGrpSpPr>
            <a:grpSpLocks/>
          </p:cNvGrpSpPr>
          <p:nvPr/>
        </p:nvGrpSpPr>
        <p:grpSpPr bwMode="auto">
          <a:xfrm>
            <a:off x="1017588" y="3027363"/>
            <a:ext cx="3554412" cy="1663700"/>
            <a:chOff x="641" y="1907"/>
            <a:chExt cx="2239" cy="1048"/>
          </a:xfrm>
        </p:grpSpPr>
        <p:pic>
          <p:nvPicPr>
            <p:cNvPr id="39946" name="Picture 17"/>
            <p:cNvPicPr>
              <a:picLocks noChangeAspect="1" noChangeArrowheads="1"/>
            </p:cNvPicPr>
            <p:nvPr/>
          </p:nvPicPr>
          <p:blipFill>
            <a:blip r:embed="rId5" cstate="print"/>
            <a:srcRect/>
            <a:stretch>
              <a:fillRect/>
            </a:stretch>
          </p:blipFill>
          <p:spPr bwMode="auto">
            <a:xfrm>
              <a:off x="641" y="1907"/>
              <a:ext cx="2239" cy="389"/>
            </a:xfrm>
            <a:prstGeom prst="rect">
              <a:avLst/>
            </a:prstGeom>
            <a:noFill/>
            <a:ln w="9525">
              <a:noFill/>
              <a:miter lim="800000"/>
              <a:headEnd/>
              <a:tailEnd/>
            </a:ln>
          </p:spPr>
        </p:pic>
        <p:grpSp>
          <p:nvGrpSpPr>
            <p:cNvPr id="3" name="Group 26"/>
            <p:cNvGrpSpPr>
              <a:grpSpLocks/>
            </p:cNvGrpSpPr>
            <p:nvPr/>
          </p:nvGrpSpPr>
          <p:grpSpPr bwMode="auto">
            <a:xfrm>
              <a:off x="1111" y="2491"/>
              <a:ext cx="1270" cy="453"/>
              <a:chOff x="1111" y="2491"/>
              <a:chExt cx="1270" cy="453"/>
            </a:xfrm>
          </p:grpSpPr>
          <p:pic>
            <p:nvPicPr>
              <p:cNvPr id="39950" name="Picture 21"/>
              <p:cNvPicPr>
                <a:picLocks noChangeAspect="1" noChangeArrowheads="1"/>
              </p:cNvPicPr>
              <p:nvPr/>
            </p:nvPicPr>
            <p:blipFill>
              <a:blip r:embed="rId6" cstate="print"/>
              <a:srcRect/>
              <a:stretch>
                <a:fillRect/>
              </a:stretch>
            </p:blipFill>
            <p:spPr bwMode="auto">
              <a:xfrm>
                <a:off x="1111" y="2491"/>
                <a:ext cx="1270" cy="453"/>
              </a:xfrm>
              <a:prstGeom prst="rect">
                <a:avLst/>
              </a:prstGeom>
              <a:noFill/>
              <a:ln w="9525">
                <a:noFill/>
                <a:miter lim="800000"/>
                <a:headEnd/>
                <a:tailEnd/>
              </a:ln>
            </p:spPr>
          </p:pic>
          <p:sp>
            <p:nvSpPr>
              <p:cNvPr id="39951" name="Rectangle 22"/>
              <p:cNvSpPr>
                <a:spLocks noChangeArrowheads="1"/>
              </p:cNvSpPr>
              <p:nvPr/>
            </p:nvSpPr>
            <p:spPr bwMode="auto">
              <a:xfrm>
                <a:off x="1156" y="2544"/>
                <a:ext cx="1044" cy="387"/>
              </a:xfrm>
              <a:prstGeom prst="rect">
                <a:avLst/>
              </a:prstGeom>
              <a:solidFill>
                <a:schemeClr val="bg1"/>
              </a:solidFill>
              <a:ln w="9525">
                <a:noFill/>
                <a:miter lim="800000"/>
                <a:headEnd/>
                <a:tailEnd/>
              </a:ln>
            </p:spPr>
            <p:txBody>
              <a:bodyPr wrap="none" anchor="ctr"/>
              <a:lstStyle/>
              <a:p>
                <a:endParaRPr lang="en-US"/>
              </a:p>
            </p:txBody>
          </p:sp>
        </p:grpSp>
        <p:sp>
          <p:nvSpPr>
            <p:cNvPr id="39948" name="Text Box 23"/>
            <p:cNvSpPr txBox="1">
              <a:spLocks noChangeArrowheads="1"/>
            </p:cNvSpPr>
            <p:nvPr/>
          </p:nvSpPr>
          <p:spPr bwMode="auto">
            <a:xfrm>
              <a:off x="1156" y="2494"/>
              <a:ext cx="1170" cy="461"/>
            </a:xfrm>
            <a:prstGeom prst="rect">
              <a:avLst/>
            </a:prstGeom>
            <a:noFill/>
            <a:ln w="9525">
              <a:noFill/>
              <a:miter lim="800000"/>
              <a:headEnd/>
              <a:tailEnd/>
            </a:ln>
          </p:spPr>
          <p:txBody>
            <a:bodyPr>
              <a:spAutoFit/>
            </a:bodyPr>
            <a:lstStyle/>
            <a:p>
              <a:pPr algn="ctr">
                <a:spcBef>
                  <a:spcPct val="50000"/>
                </a:spcBef>
              </a:pPr>
              <a:r>
                <a:rPr lang="it-IT" sz="1200" b="1"/>
                <a:t>&lt;&lt;transformation&gt;&gt;</a:t>
              </a:r>
              <a:endParaRPr lang="it-IT" sz="900" b="1"/>
            </a:p>
            <a:p>
              <a:pPr algn="ctr">
                <a:spcBef>
                  <a:spcPct val="50000"/>
                </a:spcBef>
              </a:pPr>
              <a:r>
                <a:rPr lang="it-IT" sz="1200" b="1"/>
                <a:t>transformation specification</a:t>
              </a:r>
            </a:p>
          </p:txBody>
        </p:sp>
        <p:sp>
          <p:nvSpPr>
            <p:cNvPr id="39949" name="Line 25"/>
            <p:cNvSpPr>
              <a:spLocks noChangeShapeType="1"/>
            </p:cNvSpPr>
            <p:nvPr/>
          </p:nvSpPr>
          <p:spPr bwMode="auto">
            <a:xfrm flipV="1">
              <a:off x="1746" y="2083"/>
              <a:ext cx="0" cy="408"/>
            </a:xfrm>
            <a:prstGeom prst="line">
              <a:avLst/>
            </a:prstGeom>
            <a:noFill/>
            <a:ln w="9525">
              <a:solidFill>
                <a:schemeClr val="tx1"/>
              </a:solidFill>
              <a:prstDash val="dash"/>
              <a:round/>
              <a:headEnd/>
              <a:tailEnd/>
            </a:ln>
          </p:spPr>
          <p:txBody>
            <a:bodyPr/>
            <a:lstStyle/>
            <a:p>
              <a:endParaRPr lang="en-US"/>
            </a:p>
          </p:txBody>
        </p:sp>
      </p:grpSp>
      <p:sp>
        <p:nvSpPr>
          <p:cNvPr id="39945" name="Rectangle 28"/>
          <p:cNvSpPr>
            <a:spLocks noChangeArrowheads="1"/>
          </p:cNvSpPr>
          <p:nvPr/>
        </p:nvSpPr>
        <p:spPr bwMode="auto">
          <a:xfrm>
            <a:off x="4787900" y="2924175"/>
            <a:ext cx="3960813" cy="3313113"/>
          </a:xfrm>
          <a:prstGeom prst="rect">
            <a:avLst/>
          </a:prstGeom>
          <a:noFill/>
          <a:ln w="28575">
            <a:solidFill>
              <a:srgbClr val="0080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Rectangle 2"/>
          <p:cNvSpPr>
            <a:spLocks noGrp="1" noChangeArrowheads="1"/>
          </p:cNvSpPr>
          <p:nvPr>
            <p:ph type="title"/>
          </p:nvPr>
        </p:nvSpPr>
        <p:spPr/>
        <p:txBody>
          <a:bodyPr/>
          <a:lstStyle/>
          <a:p>
            <a:pPr eaLnBrk="1" hangingPunct="1"/>
            <a:r>
              <a:rPr lang="it-IT" sz="3200" smtClean="0"/>
              <a:t>Selection</a:t>
            </a:r>
          </a:p>
        </p:txBody>
      </p:sp>
      <p:sp>
        <p:nvSpPr>
          <p:cNvPr id="40963" name="Rectangle 3"/>
          <p:cNvSpPr>
            <a:spLocks noGrp="1" noChangeArrowheads="1"/>
          </p:cNvSpPr>
          <p:nvPr>
            <p:ph idx="1"/>
          </p:nvPr>
        </p:nvSpPr>
        <p:spPr>
          <a:xfrm>
            <a:off x="457200" y="1143000"/>
            <a:ext cx="8229600" cy="4589462"/>
          </a:xfrm>
        </p:spPr>
        <p:txBody>
          <a:bodyPr>
            <a:noAutofit/>
          </a:bodyPr>
          <a:lstStyle/>
          <a:p>
            <a:pPr algn="just" eaLnBrk="1" hangingPunct="1"/>
            <a:r>
              <a:rPr lang="it-IT" sz="2400" dirty="0" smtClean="0"/>
              <a:t>Specifies the order (FIFO, LIFO or modeler-defined ordering) in which tokens in the node are offered to the outgoing edges</a:t>
            </a:r>
          </a:p>
          <a:p>
            <a:pPr algn="just" eaLnBrk="1" hangingPunct="1"/>
            <a:r>
              <a:rPr lang="it-IT" sz="2400" dirty="0" smtClean="0"/>
              <a:t>Can be applied to:</a:t>
            </a:r>
          </a:p>
          <a:p>
            <a:pPr lvl="1" algn="just" eaLnBrk="1" hangingPunct="1">
              <a:lnSpc>
                <a:spcPct val="80000"/>
              </a:lnSpc>
            </a:pPr>
            <a:r>
              <a:rPr lang="it-IT" sz="2400" b="1" i="1" dirty="0" smtClean="0"/>
              <a:t>Object node</a:t>
            </a:r>
            <a:r>
              <a:rPr lang="it-IT" sz="2400" dirty="0" smtClean="0"/>
              <a:t> - specifies the object node ordering, choosing  what token offers to the outgoing edge whenever it asks a token</a:t>
            </a:r>
          </a:p>
          <a:p>
            <a:pPr lvl="1" algn="just" eaLnBrk="1" hangingPunct="1"/>
            <a:endParaRPr lang="it-IT" sz="2400" dirty="0" smtClean="0"/>
          </a:p>
          <a:p>
            <a:pPr lvl="1" algn="just" eaLnBrk="1" hangingPunct="1"/>
            <a:endParaRPr lang="it-IT" sz="2400" dirty="0" smtClean="0"/>
          </a:p>
          <a:p>
            <a:pPr lvl="1" algn="just" eaLnBrk="1" hangingPunct="1"/>
            <a:r>
              <a:rPr lang="it-IT" sz="2400" b="1" i="1" dirty="0" smtClean="0"/>
              <a:t>Edge</a:t>
            </a:r>
            <a:r>
              <a:rPr lang="it-IT" sz="2400" dirty="0" smtClean="0"/>
              <a:t> </a:t>
            </a:r>
            <a:r>
              <a:rPr lang="it-IT" sz="2400" dirty="0" smtClean="0"/>
              <a:t>- chooses the order on which tokens are offered from the source object node to the edge (overrides any selection present on the object node, that is object node ordering)</a:t>
            </a:r>
          </a:p>
        </p:txBody>
      </p:sp>
      <p:sp>
        <p:nvSpPr>
          <p:cNvPr id="40964"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C6BB2CF-AF8D-4F2F-BAFE-C421796E738E}" type="slidenum">
              <a:rPr lang="it-IT" sz="1000" smtClean="0">
                <a:solidFill>
                  <a:schemeClr val="tx1"/>
                </a:solidFill>
                <a:latin typeface="Arial" charset="0"/>
              </a:rPr>
              <a:pPr/>
              <a:t>10</a:t>
            </a:fld>
            <a:endParaRPr lang="it-IT" sz="1000" smtClean="0">
              <a:solidFill>
                <a:schemeClr val="tx1"/>
              </a:solidFill>
              <a:latin typeface="Arial" charset="0"/>
            </a:endParaRPr>
          </a:p>
        </p:txBody>
      </p:sp>
      <p:pic>
        <p:nvPicPr>
          <p:cNvPr id="40965" name="Picture 6"/>
          <p:cNvPicPr>
            <a:picLocks noChangeAspect="1" noChangeArrowheads="1"/>
          </p:cNvPicPr>
          <p:nvPr/>
        </p:nvPicPr>
        <p:blipFill>
          <a:blip r:embed="rId4" cstate="print"/>
          <a:srcRect/>
          <a:stretch>
            <a:fillRect/>
          </a:stretch>
        </p:blipFill>
        <p:spPr bwMode="auto">
          <a:xfrm>
            <a:off x="4267200" y="3200400"/>
            <a:ext cx="3143250" cy="949325"/>
          </a:xfrm>
          <a:prstGeom prst="rect">
            <a:avLst/>
          </a:prstGeom>
          <a:noFill/>
          <a:ln w="9525">
            <a:noFill/>
            <a:miter lim="800000"/>
            <a:headEnd/>
            <a:tailEnd/>
          </a:ln>
        </p:spPr>
      </p:pic>
      <p:pic>
        <p:nvPicPr>
          <p:cNvPr id="40966" name="Picture 9"/>
          <p:cNvPicPr>
            <a:picLocks noChangeAspect="1" noChangeArrowheads="1"/>
          </p:cNvPicPr>
          <p:nvPr/>
        </p:nvPicPr>
        <p:blipFill>
          <a:blip r:embed="rId5" cstate="print"/>
          <a:srcRect/>
          <a:stretch>
            <a:fillRect/>
          </a:stretch>
        </p:blipFill>
        <p:spPr bwMode="auto">
          <a:xfrm>
            <a:off x="2362200" y="3124200"/>
            <a:ext cx="1054100" cy="1079500"/>
          </a:xfrm>
          <a:prstGeom prst="rect">
            <a:avLst/>
          </a:prstGeom>
          <a:noFill/>
          <a:ln w="9525">
            <a:noFill/>
            <a:miter lim="800000"/>
            <a:headEnd/>
            <a:tailEnd/>
          </a:ln>
        </p:spPr>
      </p:pic>
      <p:sp>
        <p:nvSpPr>
          <p:cNvPr id="40967" name="Rectangle 15"/>
          <p:cNvSpPr>
            <a:spLocks noChangeArrowheads="1"/>
          </p:cNvSpPr>
          <p:nvPr/>
        </p:nvSpPr>
        <p:spPr bwMode="auto">
          <a:xfrm>
            <a:off x="4343400" y="3124200"/>
            <a:ext cx="3025775" cy="1052513"/>
          </a:xfrm>
          <a:prstGeom prst="rect">
            <a:avLst/>
          </a:prstGeom>
          <a:noFill/>
          <a:ln w="28575">
            <a:solidFill>
              <a:srgbClr val="008000"/>
            </a:solidFill>
            <a:miter lim="800000"/>
            <a:headEnd/>
            <a:tailEnd/>
          </a:ln>
        </p:spPr>
        <p:txBody>
          <a:bodyPr wrap="none" anchor="ctr"/>
          <a:lstStyle/>
          <a:p>
            <a:endParaRPr lang="en-US"/>
          </a:p>
        </p:txBody>
      </p:sp>
      <p:pic>
        <p:nvPicPr>
          <p:cNvPr id="40968" name="Picture 16"/>
          <p:cNvPicPr>
            <a:picLocks noChangeAspect="1" noChangeArrowheads="1"/>
          </p:cNvPicPr>
          <p:nvPr/>
        </p:nvPicPr>
        <p:blipFill>
          <a:blip r:embed="rId6" cstate="print"/>
          <a:srcRect/>
          <a:stretch>
            <a:fillRect/>
          </a:stretch>
        </p:blipFill>
        <p:spPr bwMode="auto">
          <a:xfrm>
            <a:off x="2895600" y="5562600"/>
            <a:ext cx="1223962" cy="823913"/>
          </a:xfrm>
          <a:prstGeom prst="rect">
            <a:avLst/>
          </a:prstGeom>
          <a:noFill/>
          <a:ln w="9525">
            <a:noFill/>
            <a:miter lim="800000"/>
            <a:headEnd/>
            <a:tailEnd/>
          </a:ln>
        </p:spPr>
      </p:pic>
      <p:pic>
        <p:nvPicPr>
          <p:cNvPr id="40969" name="Picture 17"/>
          <p:cNvPicPr>
            <a:picLocks noChangeAspect="1" noChangeArrowheads="1"/>
          </p:cNvPicPr>
          <p:nvPr/>
        </p:nvPicPr>
        <p:blipFill>
          <a:blip r:embed="rId7" cstate="print"/>
          <a:srcRect/>
          <a:stretch>
            <a:fillRect/>
          </a:stretch>
        </p:blipFill>
        <p:spPr bwMode="auto">
          <a:xfrm>
            <a:off x="5005388" y="5445125"/>
            <a:ext cx="2735262" cy="1104900"/>
          </a:xfrm>
          <a:prstGeom prst="rect">
            <a:avLst/>
          </a:prstGeom>
          <a:noFill/>
          <a:ln w="9525">
            <a:noFill/>
            <a:miter lim="800000"/>
            <a:headEnd/>
            <a:tailEnd/>
          </a:ln>
        </p:spPr>
      </p:pic>
      <p:sp>
        <p:nvSpPr>
          <p:cNvPr id="40970" name="Rectangle 18"/>
          <p:cNvSpPr>
            <a:spLocks noChangeArrowheads="1"/>
          </p:cNvSpPr>
          <p:nvPr/>
        </p:nvSpPr>
        <p:spPr bwMode="auto">
          <a:xfrm>
            <a:off x="4932363" y="5413375"/>
            <a:ext cx="2881312" cy="1184275"/>
          </a:xfrm>
          <a:prstGeom prst="rect">
            <a:avLst/>
          </a:prstGeom>
          <a:noFill/>
          <a:ln w="28575">
            <a:solidFill>
              <a:srgbClr val="0080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a:xfrm>
            <a:off x="457200" y="122238"/>
            <a:ext cx="7715250" cy="1295400"/>
          </a:xfrm>
        </p:spPr>
        <p:txBody>
          <a:bodyPr/>
          <a:lstStyle/>
          <a:p>
            <a:pPr eaLnBrk="1" hangingPunct="1"/>
            <a:r>
              <a:rPr lang="it-IT" smtClean="0"/>
              <a:t>Token competition</a:t>
            </a:r>
          </a:p>
        </p:txBody>
      </p:sp>
      <p:sp>
        <p:nvSpPr>
          <p:cNvPr id="41987" name="Rectangle 3"/>
          <p:cNvSpPr>
            <a:spLocks noGrp="1" noChangeArrowheads="1"/>
          </p:cNvSpPr>
          <p:nvPr>
            <p:ph idx="1"/>
          </p:nvPr>
        </p:nvSpPr>
        <p:spPr>
          <a:xfrm>
            <a:off x="457200" y="1719263"/>
            <a:ext cx="8229600" cy="2789237"/>
          </a:xfrm>
        </p:spPr>
        <p:txBody>
          <a:bodyPr/>
          <a:lstStyle/>
          <a:p>
            <a:pPr algn="just" eaLnBrk="1" hangingPunct="1"/>
            <a:r>
              <a:rPr lang="it-IT" sz="2700" smtClean="0"/>
              <a:t>A parameter node or pin may have multiple edges coming out of it, whereupon there will be competition for its tokens, because object nodes cannot duplicate tokens while forks can</a:t>
            </a:r>
          </a:p>
          <a:p>
            <a:pPr algn="just" eaLnBrk="1" hangingPunct="1"/>
            <a:r>
              <a:rPr lang="it-IT" sz="2700" smtClean="0"/>
              <a:t>Then there is </a:t>
            </a:r>
            <a:r>
              <a:rPr lang="it-IT" sz="2700" i="1" smtClean="0"/>
              <a:t>indeterminacy</a:t>
            </a:r>
            <a:r>
              <a:rPr lang="it-IT" sz="2700" smtClean="0"/>
              <a:t> in the movement of data in the graph</a:t>
            </a:r>
          </a:p>
        </p:txBody>
      </p:sp>
      <p:sp>
        <p:nvSpPr>
          <p:cNvPr id="41988"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FB8B5F0E-E0D7-41CC-9979-B2F21FB9065F}" type="slidenum">
              <a:rPr lang="it-IT" sz="1000" smtClean="0">
                <a:solidFill>
                  <a:schemeClr val="tx1"/>
                </a:solidFill>
                <a:latin typeface="Arial" charset="0"/>
              </a:rPr>
              <a:pPr/>
              <a:t>11</a:t>
            </a:fld>
            <a:endParaRPr lang="it-IT" sz="1000" smtClean="0">
              <a:solidFill>
                <a:schemeClr val="tx1"/>
              </a:solidFill>
              <a:latin typeface="Arial" charset="0"/>
            </a:endParaRPr>
          </a:p>
        </p:txBody>
      </p:sp>
      <p:pic>
        <p:nvPicPr>
          <p:cNvPr id="41989" name="Picture 4"/>
          <p:cNvPicPr>
            <a:picLocks noChangeAspect="1" noChangeArrowheads="1"/>
          </p:cNvPicPr>
          <p:nvPr/>
        </p:nvPicPr>
        <p:blipFill>
          <a:blip r:embed="rId4" cstate="print"/>
          <a:srcRect/>
          <a:stretch>
            <a:fillRect/>
          </a:stretch>
        </p:blipFill>
        <p:spPr bwMode="auto">
          <a:xfrm>
            <a:off x="757238" y="4464050"/>
            <a:ext cx="3168650" cy="1801813"/>
          </a:xfrm>
          <a:prstGeom prst="rect">
            <a:avLst/>
          </a:prstGeom>
          <a:noFill/>
          <a:ln w="9525">
            <a:noFill/>
            <a:miter lim="800000"/>
            <a:headEnd/>
            <a:tailEnd/>
          </a:ln>
        </p:spPr>
      </p:pic>
      <p:sp>
        <p:nvSpPr>
          <p:cNvPr id="41990" name="Text Box 6"/>
          <p:cNvSpPr txBox="1">
            <a:spLocks noChangeArrowheads="1"/>
          </p:cNvSpPr>
          <p:nvPr/>
        </p:nvSpPr>
        <p:spPr bwMode="auto">
          <a:xfrm>
            <a:off x="4357688" y="4581525"/>
            <a:ext cx="4067175" cy="1536700"/>
          </a:xfrm>
          <a:prstGeom prst="rect">
            <a:avLst/>
          </a:prstGeom>
          <a:noFill/>
          <a:ln w="9525">
            <a:noFill/>
            <a:miter lim="800000"/>
            <a:headEnd/>
            <a:tailEnd/>
          </a:ln>
        </p:spPr>
        <p:txBody>
          <a:bodyPr>
            <a:spAutoFit/>
          </a:bodyPr>
          <a:lstStyle/>
          <a:p>
            <a:pPr>
              <a:lnSpc>
                <a:spcPct val="90000"/>
              </a:lnSpc>
              <a:spcBef>
                <a:spcPct val="20000"/>
              </a:spcBef>
              <a:buClr>
                <a:schemeClr val="tx2"/>
              </a:buClr>
              <a:buSzPct val="70000"/>
              <a:buFont typeface="Wingdings" pitchFamily="2" charset="2"/>
              <a:buNone/>
            </a:pPr>
            <a:r>
              <a:rPr lang="it-IT" sz="2100">
                <a:solidFill>
                  <a:srgbClr val="008000"/>
                </a:solidFill>
              </a:rPr>
              <a:t>If the input pin of </a:t>
            </a:r>
            <a:r>
              <a:rPr lang="it-IT" sz="2100" i="1">
                <a:solidFill>
                  <a:srgbClr val="008000"/>
                </a:solidFill>
              </a:rPr>
              <a:t>Paint at Station 1 </a:t>
            </a:r>
            <a:r>
              <a:rPr lang="it-IT" sz="2100">
                <a:solidFill>
                  <a:srgbClr val="008000"/>
                </a:solidFill>
              </a:rPr>
              <a:t>is full, the token remains at the output of </a:t>
            </a:r>
            <a:r>
              <a:rPr lang="it-IT" sz="2100" i="1">
                <a:solidFill>
                  <a:srgbClr val="008000"/>
                </a:solidFill>
              </a:rPr>
              <a:t>Make Part</a:t>
            </a:r>
            <a:r>
              <a:rPr lang="it-IT" sz="2100">
                <a:solidFill>
                  <a:srgbClr val="008000"/>
                </a:solidFill>
              </a:rPr>
              <a:t> until the traversal can be completed to    one of the input pins</a:t>
            </a:r>
            <a:endParaRPr lang="it-IT" sz="2100" u="sng">
              <a:solidFill>
                <a:srgbClr val="008000"/>
              </a:solidFill>
            </a:endParaRPr>
          </a:p>
        </p:txBody>
      </p:sp>
      <p:sp>
        <p:nvSpPr>
          <p:cNvPr id="41991" name="Line 7"/>
          <p:cNvSpPr>
            <a:spLocks noChangeShapeType="1"/>
          </p:cNvSpPr>
          <p:nvPr/>
        </p:nvSpPr>
        <p:spPr bwMode="auto">
          <a:xfrm flipV="1">
            <a:off x="3997325" y="4749800"/>
            <a:ext cx="395288" cy="1588"/>
          </a:xfrm>
          <a:prstGeom prst="line">
            <a:avLst/>
          </a:prstGeom>
          <a:noFill/>
          <a:ln w="9525">
            <a:solidFill>
              <a:srgbClr val="008000"/>
            </a:solidFill>
            <a:round/>
            <a:headEnd/>
            <a:tailEnd type="triangle" w="med" len="med"/>
          </a:ln>
        </p:spPr>
        <p:txBody>
          <a:bodyPr/>
          <a:lstStyle/>
          <a:p>
            <a:endParaRPr lang="en-US"/>
          </a:p>
        </p:txBody>
      </p:sp>
      <p:sp>
        <p:nvSpPr>
          <p:cNvPr id="41992" name="Rectangle 9"/>
          <p:cNvSpPr>
            <a:spLocks noChangeArrowheads="1"/>
          </p:cNvSpPr>
          <p:nvPr/>
        </p:nvSpPr>
        <p:spPr bwMode="auto">
          <a:xfrm>
            <a:off x="684213" y="4389438"/>
            <a:ext cx="7669212" cy="1919287"/>
          </a:xfrm>
          <a:prstGeom prst="rect">
            <a:avLst/>
          </a:prstGeom>
          <a:noFill/>
          <a:ln w="28575">
            <a:solidFill>
              <a:srgbClr val="0080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p:txBody>
          <a:bodyPr/>
          <a:lstStyle/>
          <a:p>
            <a:pPr eaLnBrk="1" hangingPunct="1"/>
            <a:r>
              <a:rPr lang="it-IT" smtClean="0"/>
              <a:t>ActivityPartition (1)</a:t>
            </a:r>
          </a:p>
        </p:txBody>
      </p:sp>
      <p:sp>
        <p:nvSpPr>
          <p:cNvPr id="43011" name="Rectangle 3"/>
          <p:cNvSpPr>
            <a:spLocks noGrp="1" noChangeArrowheads="1"/>
          </p:cNvSpPr>
          <p:nvPr>
            <p:ph idx="1"/>
          </p:nvPr>
        </p:nvSpPr>
        <p:spPr>
          <a:xfrm>
            <a:off x="457200" y="1412875"/>
            <a:ext cx="8153400" cy="2808288"/>
          </a:xfrm>
        </p:spPr>
        <p:txBody>
          <a:bodyPr/>
          <a:lstStyle/>
          <a:p>
            <a:pPr eaLnBrk="1" hangingPunct="1">
              <a:lnSpc>
                <a:spcPct val="90000"/>
              </a:lnSpc>
            </a:pPr>
            <a:r>
              <a:rPr lang="it-IT" sz="2400" smtClean="0"/>
              <a:t>Partitions divide the nodes and edges for identifying actions that have some characteristics in common</a:t>
            </a:r>
          </a:p>
          <a:p>
            <a:pPr eaLnBrk="1" hangingPunct="1">
              <a:lnSpc>
                <a:spcPct val="90000"/>
              </a:lnSpc>
            </a:pPr>
            <a:r>
              <a:rPr lang="it-IT" sz="2400" smtClean="0"/>
              <a:t>They often correspond to organizational units in a business model</a:t>
            </a:r>
          </a:p>
          <a:p>
            <a:pPr eaLnBrk="1" hangingPunct="1">
              <a:lnSpc>
                <a:spcPct val="90000"/>
              </a:lnSpc>
            </a:pPr>
            <a:r>
              <a:rPr lang="it-IT" sz="2400" smtClean="0"/>
              <a:t>Partitions can be hierarchical and multidimensional</a:t>
            </a:r>
          </a:p>
          <a:p>
            <a:pPr eaLnBrk="1" hangingPunct="1">
              <a:lnSpc>
                <a:spcPct val="90000"/>
              </a:lnSpc>
            </a:pPr>
            <a:r>
              <a:rPr lang="it-IT" sz="2400" smtClean="0"/>
              <a:t>Additional notation is provided: placing the partition name in parenthesis above the activity name</a:t>
            </a:r>
          </a:p>
        </p:txBody>
      </p:sp>
      <p:sp>
        <p:nvSpPr>
          <p:cNvPr id="43012"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A9D3D299-E94B-42E2-B76F-AD1001BEFFD3}" type="slidenum">
              <a:rPr lang="it-IT" sz="1000" smtClean="0">
                <a:solidFill>
                  <a:schemeClr val="tx1"/>
                </a:solidFill>
                <a:latin typeface="Arial" charset="0"/>
              </a:rPr>
              <a:pPr/>
              <a:t>12</a:t>
            </a:fld>
            <a:endParaRPr lang="it-IT" sz="1000" smtClean="0">
              <a:solidFill>
                <a:schemeClr val="tx1"/>
              </a:solidFill>
              <a:latin typeface="Arial" charset="0"/>
            </a:endParaRPr>
          </a:p>
        </p:txBody>
      </p:sp>
      <p:pic>
        <p:nvPicPr>
          <p:cNvPr id="43013" name="Picture 4"/>
          <p:cNvPicPr>
            <a:picLocks noChangeAspect="1" noChangeArrowheads="1"/>
          </p:cNvPicPr>
          <p:nvPr/>
        </p:nvPicPr>
        <p:blipFill>
          <a:blip r:embed="rId4" cstate="print"/>
          <a:srcRect/>
          <a:stretch>
            <a:fillRect/>
          </a:stretch>
        </p:blipFill>
        <p:spPr bwMode="auto">
          <a:xfrm>
            <a:off x="457200" y="4114800"/>
            <a:ext cx="6172200" cy="2643188"/>
          </a:xfrm>
          <a:prstGeom prst="rect">
            <a:avLst/>
          </a:prstGeom>
          <a:noFill/>
          <a:ln w="9525">
            <a:noFill/>
            <a:miter lim="800000"/>
            <a:headEnd/>
            <a:tailEnd/>
          </a:ln>
        </p:spPr>
      </p:pic>
      <p:grpSp>
        <p:nvGrpSpPr>
          <p:cNvPr id="2" name="Group 8"/>
          <p:cNvGrpSpPr>
            <a:grpSpLocks/>
          </p:cNvGrpSpPr>
          <p:nvPr/>
        </p:nvGrpSpPr>
        <p:grpSpPr bwMode="auto">
          <a:xfrm>
            <a:off x="7235825" y="4102100"/>
            <a:ext cx="1609725" cy="2514600"/>
            <a:chOff x="4704" y="2592"/>
            <a:chExt cx="774" cy="1272"/>
          </a:xfrm>
        </p:grpSpPr>
        <p:pic>
          <p:nvPicPr>
            <p:cNvPr id="43016" name="Picture 6"/>
            <p:cNvPicPr>
              <a:picLocks noChangeAspect="1" noChangeArrowheads="1"/>
            </p:cNvPicPr>
            <p:nvPr/>
          </p:nvPicPr>
          <p:blipFill>
            <a:blip r:embed="rId5" cstate="print"/>
            <a:srcRect/>
            <a:stretch>
              <a:fillRect/>
            </a:stretch>
          </p:blipFill>
          <p:spPr bwMode="auto">
            <a:xfrm>
              <a:off x="4704" y="2592"/>
              <a:ext cx="774" cy="954"/>
            </a:xfrm>
            <a:prstGeom prst="rect">
              <a:avLst/>
            </a:prstGeom>
            <a:noFill/>
            <a:ln w="9525">
              <a:noFill/>
              <a:miter lim="800000"/>
              <a:headEnd/>
              <a:tailEnd/>
            </a:ln>
          </p:spPr>
        </p:pic>
        <p:pic>
          <p:nvPicPr>
            <p:cNvPr id="43017" name="Picture 7"/>
            <p:cNvPicPr>
              <a:picLocks noChangeAspect="1" noChangeArrowheads="1"/>
            </p:cNvPicPr>
            <p:nvPr/>
          </p:nvPicPr>
          <p:blipFill>
            <a:blip r:embed="rId6" cstate="print"/>
            <a:srcRect/>
            <a:stretch>
              <a:fillRect/>
            </a:stretch>
          </p:blipFill>
          <p:spPr bwMode="auto">
            <a:xfrm>
              <a:off x="4704" y="3552"/>
              <a:ext cx="768" cy="312"/>
            </a:xfrm>
            <a:prstGeom prst="rect">
              <a:avLst/>
            </a:prstGeom>
            <a:noFill/>
            <a:ln w="9525">
              <a:noFill/>
              <a:miter lim="800000"/>
              <a:headEnd/>
              <a:tailEnd/>
            </a:ln>
          </p:spPr>
        </p:pic>
      </p:grpSp>
      <p:sp>
        <p:nvSpPr>
          <p:cNvPr id="43015" name="Line 9"/>
          <p:cNvSpPr>
            <a:spLocks noChangeShapeType="1"/>
          </p:cNvSpPr>
          <p:nvPr/>
        </p:nvSpPr>
        <p:spPr bwMode="auto">
          <a:xfrm>
            <a:off x="6156325" y="3860800"/>
            <a:ext cx="1101725" cy="309563"/>
          </a:xfrm>
          <a:prstGeom prst="line">
            <a:avLst/>
          </a:prstGeom>
          <a:noFill/>
          <a:ln w="9525">
            <a:solidFill>
              <a:srgbClr val="FF0000"/>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ChangeArrowheads="1"/>
          </p:cNvSpPr>
          <p:nvPr>
            <p:ph type="title"/>
          </p:nvPr>
        </p:nvSpPr>
        <p:spPr/>
        <p:txBody>
          <a:bodyPr/>
          <a:lstStyle/>
          <a:p>
            <a:pPr eaLnBrk="1" hangingPunct="1"/>
            <a:r>
              <a:rPr lang="it-IT" smtClean="0"/>
              <a:t>ActivityPartition (2)</a:t>
            </a:r>
          </a:p>
        </p:txBody>
      </p:sp>
      <p:sp>
        <p:nvSpPr>
          <p:cNvPr id="44035"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DF531B71-B8B7-4162-970D-A69272D4C399}" type="slidenum">
              <a:rPr lang="it-IT" sz="1000" smtClean="0">
                <a:solidFill>
                  <a:schemeClr val="tx1"/>
                </a:solidFill>
                <a:latin typeface="Arial" charset="0"/>
              </a:rPr>
              <a:pPr/>
              <a:t>13</a:t>
            </a:fld>
            <a:endParaRPr lang="it-IT" sz="1000" smtClean="0">
              <a:solidFill>
                <a:schemeClr val="tx1"/>
              </a:solidFill>
              <a:latin typeface="Arial" charset="0"/>
            </a:endParaRPr>
          </a:p>
        </p:txBody>
      </p:sp>
      <p:pic>
        <p:nvPicPr>
          <p:cNvPr id="44036" name="Picture 4"/>
          <p:cNvPicPr>
            <a:picLocks noChangeAspect="1" noChangeArrowheads="1"/>
          </p:cNvPicPr>
          <p:nvPr/>
        </p:nvPicPr>
        <p:blipFill>
          <a:blip r:embed="rId4" cstate="print"/>
          <a:srcRect/>
          <a:stretch>
            <a:fillRect/>
          </a:stretch>
        </p:blipFill>
        <p:spPr bwMode="auto">
          <a:xfrm>
            <a:off x="2514600" y="1371600"/>
            <a:ext cx="5334000" cy="2913063"/>
          </a:xfrm>
          <a:prstGeom prst="rect">
            <a:avLst/>
          </a:prstGeom>
          <a:noFill/>
          <a:ln w="9525">
            <a:noFill/>
            <a:miter lim="800000"/>
            <a:headEnd/>
            <a:tailEnd/>
          </a:ln>
        </p:spPr>
      </p:pic>
      <p:pic>
        <p:nvPicPr>
          <p:cNvPr id="44037" name="Picture 5"/>
          <p:cNvPicPr>
            <a:picLocks noChangeAspect="1" noChangeArrowheads="1"/>
          </p:cNvPicPr>
          <p:nvPr/>
        </p:nvPicPr>
        <p:blipFill>
          <a:blip r:embed="rId5" cstate="print"/>
          <a:srcRect/>
          <a:stretch>
            <a:fillRect/>
          </a:stretch>
        </p:blipFill>
        <p:spPr bwMode="auto">
          <a:xfrm>
            <a:off x="2362200" y="4391025"/>
            <a:ext cx="5638800" cy="2466975"/>
          </a:xfrm>
          <a:prstGeom prst="rect">
            <a:avLst/>
          </a:prstGeom>
          <a:noFill/>
          <a:ln w="9525">
            <a:noFill/>
            <a:miter lim="800000"/>
            <a:headEnd/>
            <a:tailEnd/>
          </a:ln>
        </p:spPr>
      </p:pic>
      <p:sp>
        <p:nvSpPr>
          <p:cNvPr id="44038" name="Text Box 6"/>
          <p:cNvSpPr txBox="1">
            <a:spLocks noChangeArrowheads="1"/>
          </p:cNvSpPr>
          <p:nvPr/>
        </p:nvSpPr>
        <p:spPr bwMode="auto">
          <a:xfrm>
            <a:off x="228600" y="3352800"/>
            <a:ext cx="1752600" cy="1920875"/>
          </a:xfrm>
          <a:prstGeom prst="rect">
            <a:avLst/>
          </a:prstGeom>
          <a:noFill/>
          <a:ln w="9525">
            <a:noFill/>
            <a:miter lim="800000"/>
            <a:headEnd/>
            <a:tailEnd/>
          </a:ln>
        </p:spPr>
        <p:txBody>
          <a:bodyPr>
            <a:spAutoFit/>
          </a:bodyPr>
          <a:lstStyle/>
          <a:p>
            <a:pPr algn="ctr">
              <a:spcBef>
                <a:spcPct val="50000"/>
              </a:spcBef>
            </a:pPr>
            <a:r>
              <a:rPr lang="en-US" sz="2000">
                <a:solidFill>
                  <a:srgbClr val="FF0000"/>
                </a:solidFill>
              </a:rPr>
              <a:t>Partition notated to occur outside the primary concern of the model</a:t>
            </a:r>
            <a:endParaRPr lang="en-US" sz="2000" u="sng">
              <a:solidFill>
                <a:srgbClr val="FF0000"/>
              </a:solidFill>
            </a:endParaRPr>
          </a:p>
        </p:txBody>
      </p:sp>
      <p:sp>
        <p:nvSpPr>
          <p:cNvPr id="44039" name="Line 9"/>
          <p:cNvSpPr>
            <a:spLocks noChangeShapeType="1"/>
          </p:cNvSpPr>
          <p:nvPr/>
        </p:nvSpPr>
        <p:spPr bwMode="auto">
          <a:xfrm flipH="1" flipV="1">
            <a:off x="1619250" y="3573463"/>
            <a:ext cx="971550" cy="236537"/>
          </a:xfrm>
          <a:prstGeom prst="line">
            <a:avLst/>
          </a:prstGeom>
          <a:noFill/>
          <a:ln w="9525">
            <a:solidFill>
              <a:srgbClr val="FF0000"/>
            </a:solidFill>
            <a:round/>
            <a:headEnd/>
            <a:tailEnd type="triangle" w="med" len="med"/>
          </a:ln>
        </p:spPr>
        <p:txBody>
          <a:bodyPr/>
          <a:lstStyle/>
          <a:p>
            <a:endParaRPr lang="en-US"/>
          </a:p>
        </p:txBody>
      </p:sp>
      <p:sp>
        <p:nvSpPr>
          <p:cNvPr id="44040" name="Line 10"/>
          <p:cNvSpPr>
            <a:spLocks noChangeShapeType="1"/>
          </p:cNvSpPr>
          <p:nvPr/>
        </p:nvSpPr>
        <p:spPr bwMode="auto">
          <a:xfrm flipH="1" flipV="1">
            <a:off x="1619250" y="3644900"/>
            <a:ext cx="2876550" cy="2146300"/>
          </a:xfrm>
          <a:prstGeom prst="line">
            <a:avLst/>
          </a:prstGeom>
          <a:noFill/>
          <a:ln w="9525">
            <a:solidFill>
              <a:srgbClr val="FF0000"/>
            </a:solidFill>
            <a:round/>
            <a:headEnd/>
            <a:tailEnd type="triangle" w="med" len="med"/>
          </a:ln>
        </p:spPr>
        <p:txBody>
          <a:bodyPr/>
          <a:lstStyle/>
          <a:p>
            <a:endParaRPr lang="en-US"/>
          </a:p>
        </p:txBody>
      </p:sp>
      <p:sp>
        <p:nvSpPr>
          <p:cNvPr id="44041" name="Rectangle 110"/>
          <p:cNvSpPr>
            <a:spLocks noChangeArrowheads="1"/>
          </p:cNvSpPr>
          <p:nvPr/>
        </p:nvSpPr>
        <p:spPr bwMode="auto">
          <a:xfrm>
            <a:off x="2339975" y="4341813"/>
            <a:ext cx="5688013" cy="2492375"/>
          </a:xfrm>
          <a:prstGeom prst="rect">
            <a:avLst/>
          </a:prstGeom>
          <a:noFill/>
          <a:ln w="28575">
            <a:solidFill>
              <a:srgbClr val="008000"/>
            </a:solidFill>
            <a:miter lim="800000"/>
            <a:headEnd/>
            <a:tailEnd/>
          </a:ln>
        </p:spPr>
        <p:txBody>
          <a:bodyPr wrap="none" anchor="ctr"/>
          <a:lstStyle/>
          <a:p>
            <a:endParaRPr lang="en-US"/>
          </a:p>
        </p:txBody>
      </p:sp>
      <p:sp>
        <p:nvSpPr>
          <p:cNvPr id="44042" name="Rectangle 111"/>
          <p:cNvSpPr>
            <a:spLocks noChangeArrowheads="1"/>
          </p:cNvSpPr>
          <p:nvPr/>
        </p:nvSpPr>
        <p:spPr bwMode="auto">
          <a:xfrm>
            <a:off x="2339975" y="1328738"/>
            <a:ext cx="5688013" cy="2951162"/>
          </a:xfrm>
          <a:prstGeom prst="rect">
            <a:avLst/>
          </a:prstGeom>
          <a:noFill/>
          <a:ln w="28575">
            <a:solidFill>
              <a:srgbClr val="0080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p:nvPr>
        </p:nvSpPr>
        <p:spPr>
          <a:xfrm>
            <a:off x="457200" y="122238"/>
            <a:ext cx="7643813" cy="1295400"/>
          </a:xfrm>
        </p:spPr>
        <p:txBody>
          <a:bodyPr/>
          <a:lstStyle/>
          <a:p>
            <a:pPr eaLnBrk="1" hangingPunct="1"/>
            <a:r>
              <a:rPr lang="it-IT" smtClean="0"/>
              <a:t>Pre &amp; post condition (1)</a:t>
            </a:r>
          </a:p>
        </p:txBody>
      </p:sp>
      <p:sp>
        <p:nvSpPr>
          <p:cNvPr id="45059" name="Rectangle 3"/>
          <p:cNvSpPr>
            <a:spLocks noGrp="1" noChangeArrowheads="1"/>
          </p:cNvSpPr>
          <p:nvPr>
            <p:ph idx="1"/>
          </p:nvPr>
        </p:nvSpPr>
        <p:spPr>
          <a:xfrm>
            <a:off x="457200" y="1614488"/>
            <a:ext cx="8229600" cy="5127625"/>
          </a:xfrm>
        </p:spPr>
        <p:txBody>
          <a:bodyPr/>
          <a:lstStyle/>
          <a:p>
            <a:pPr eaLnBrk="1" hangingPunct="1">
              <a:lnSpc>
                <a:spcPct val="90000"/>
              </a:lnSpc>
            </a:pPr>
            <a:r>
              <a:rPr lang="it-IT" sz="2300" smtClean="0"/>
              <a:t>Can be referred to an activity or to an action (local condition)</a:t>
            </a:r>
          </a:p>
          <a:p>
            <a:pPr eaLnBrk="1" hangingPunct="1">
              <a:lnSpc>
                <a:spcPct val="90000"/>
              </a:lnSpc>
            </a:pPr>
            <a:endParaRPr lang="it-IT" sz="2300" smtClean="0"/>
          </a:p>
          <a:p>
            <a:pPr eaLnBrk="1" hangingPunct="1">
              <a:lnSpc>
                <a:spcPct val="90000"/>
              </a:lnSpc>
            </a:pPr>
            <a:endParaRPr lang="it-IT" sz="2300" smtClean="0"/>
          </a:p>
          <a:p>
            <a:pPr eaLnBrk="1" hangingPunct="1">
              <a:lnSpc>
                <a:spcPct val="90000"/>
              </a:lnSpc>
            </a:pPr>
            <a:endParaRPr lang="it-IT" sz="2300" smtClean="0"/>
          </a:p>
          <a:p>
            <a:pPr eaLnBrk="1" hangingPunct="1">
              <a:lnSpc>
                <a:spcPct val="90000"/>
              </a:lnSpc>
            </a:pPr>
            <a:endParaRPr lang="it-IT" sz="2300" smtClean="0"/>
          </a:p>
          <a:p>
            <a:pPr eaLnBrk="1" hangingPunct="1">
              <a:lnSpc>
                <a:spcPct val="90000"/>
              </a:lnSpc>
            </a:pPr>
            <a:endParaRPr lang="it-IT" sz="2300" smtClean="0"/>
          </a:p>
          <a:p>
            <a:pPr eaLnBrk="1" hangingPunct="1">
              <a:lnSpc>
                <a:spcPct val="90000"/>
              </a:lnSpc>
            </a:pPr>
            <a:endParaRPr lang="it-IT" sz="2300" smtClean="0"/>
          </a:p>
          <a:p>
            <a:pPr algn="just" eaLnBrk="1" hangingPunct="1">
              <a:lnSpc>
                <a:spcPct val="90000"/>
              </a:lnSpc>
            </a:pPr>
            <a:r>
              <a:rPr lang="it-IT" sz="2300" smtClean="0"/>
              <a:t>UML intentionally does not specify when or whether pre/post conditions are tested (design time, runtime, etc.)</a:t>
            </a:r>
          </a:p>
          <a:p>
            <a:pPr algn="just" eaLnBrk="1" hangingPunct="1">
              <a:lnSpc>
                <a:spcPct val="90000"/>
              </a:lnSpc>
            </a:pPr>
            <a:r>
              <a:rPr lang="it-IT" sz="2300" smtClean="0"/>
              <a:t>UML also does not define what the runtime effect of a failed pre/post condition should be (error that stops execution, warning, no action)</a:t>
            </a:r>
          </a:p>
        </p:txBody>
      </p:sp>
      <p:sp>
        <p:nvSpPr>
          <p:cNvPr id="45060"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9814631B-EF57-492A-803B-7F9AC7F5819C}" type="slidenum">
              <a:rPr lang="it-IT" sz="1000" smtClean="0">
                <a:solidFill>
                  <a:schemeClr val="tx1"/>
                </a:solidFill>
                <a:latin typeface="Arial" charset="0"/>
              </a:rPr>
              <a:pPr/>
              <a:t>14</a:t>
            </a:fld>
            <a:endParaRPr lang="it-IT" sz="1000" smtClean="0">
              <a:solidFill>
                <a:schemeClr val="tx1"/>
              </a:solidFill>
              <a:latin typeface="Arial" charset="0"/>
            </a:endParaRPr>
          </a:p>
        </p:txBody>
      </p:sp>
      <p:pic>
        <p:nvPicPr>
          <p:cNvPr id="45061" name="Picture 8"/>
          <p:cNvPicPr>
            <a:picLocks noChangeAspect="1" noChangeArrowheads="1"/>
          </p:cNvPicPr>
          <p:nvPr/>
        </p:nvPicPr>
        <p:blipFill>
          <a:blip r:embed="rId3" cstate="print"/>
          <a:srcRect/>
          <a:stretch>
            <a:fillRect/>
          </a:stretch>
        </p:blipFill>
        <p:spPr bwMode="auto">
          <a:xfrm>
            <a:off x="860425" y="2057400"/>
            <a:ext cx="5540375" cy="2201713"/>
          </a:xfrm>
          <a:prstGeom prst="rect">
            <a:avLst/>
          </a:prstGeom>
          <a:noFill/>
          <a:ln w="9525">
            <a:noFill/>
            <a:miter lim="800000"/>
            <a:headEnd/>
            <a:tailEnd/>
          </a:ln>
        </p:spPr>
      </p:pic>
      <p:pic>
        <p:nvPicPr>
          <p:cNvPr id="45062" name="Picture 11"/>
          <p:cNvPicPr>
            <a:picLocks noChangeAspect="1" noChangeArrowheads="1"/>
          </p:cNvPicPr>
          <p:nvPr/>
        </p:nvPicPr>
        <p:blipFill>
          <a:blip r:embed="rId4" cstate="print"/>
          <a:srcRect/>
          <a:stretch>
            <a:fillRect/>
          </a:stretch>
        </p:blipFill>
        <p:spPr bwMode="auto">
          <a:xfrm>
            <a:off x="6858000" y="2057400"/>
            <a:ext cx="2127250" cy="22764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Rectangle 2"/>
          <p:cNvSpPr>
            <a:spLocks noGrp="1" noChangeArrowheads="1"/>
          </p:cNvSpPr>
          <p:nvPr>
            <p:ph type="title"/>
          </p:nvPr>
        </p:nvSpPr>
        <p:spPr>
          <a:xfrm>
            <a:off x="457200" y="122238"/>
            <a:ext cx="7715250" cy="1295400"/>
          </a:xfrm>
        </p:spPr>
        <p:txBody>
          <a:bodyPr/>
          <a:lstStyle/>
          <a:p>
            <a:pPr eaLnBrk="1" hangingPunct="1"/>
            <a:r>
              <a:rPr lang="it-IT" smtClean="0"/>
              <a:t>Pre &amp; post condition (2)</a:t>
            </a:r>
          </a:p>
        </p:txBody>
      </p:sp>
      <p:sp>
        <p:nvSpPr>
          <p:cNvPr id="46083"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8040666E-0AB3-4631-B124-AC17C426F4D0}" type="slidenum">
              <a:rPr lang="it-IT" sz="1000" smtClean="0">
                <a:solidFill>
                  <a:schemeClr val="tx1"/>
                </a:solidFill>
                <a:latin typeface="Arial" charset="0"/>
              </a:rPr>
              <a:pPr/>
              <a:t>15</a:t>
            </a:fld>
            <a:endParaRPr lang="it-IT" sz="1000" smtClean="0">
              <a:solidFill>
                <a:schemeClr val="tx1"/>
              </a:solidFill>
              <a:latin typeface="Arial" charset="0"/>
            </a:endParaRPr>
          </a:p>
        </p:txBody>
      </p:sp>
      <p:pic>
        <p:nvPicPr>
          <p:cNvPr id="46084" name="Picture 5"/>
          <p:cNvPicPr>
            <a:picLocks noChangeAspect="1" noChangeArrowheads="1"/>
          </p:cNvPicPr>
          <p:nvPr/>
        </p:nvPicPr>
        <p:blipFill>
          <a:blip r:embed="rId4" cstate="print"/>
          <a:srcRect/>
          <a:stretch>
            <a:fillRect/>
          </a:stretch>
        </p:blipFill>
        <p:spPr bwMode="auto">
          <a:xfrm>
            <a:off x="2700338" y="5084763"/>
            <a:ext cx="4249737" cy="1519237"/>
          </a:xfrm>
          <a:prstGeom prst="rect">
            <a:avLst/>
          </a:prstGeom>
          <a:noFill/>
          <a:ln w="9525">
            <a:noFill/>
            <a:miter lim="800000"/>
            <a:headEnd/>
            <a:tailEnd/>
          </a:ln>
        </p:spPr>
      </p:pic>
      <p:pic>
        <p:nvPicPr>
          <p:cNvPr id="46085" name="Picture 7"/>
          <p:cNvPicPr>
            <a:picLocks noChangeAspect="1" noChangeArrowheads="1"/>
          </p:cNvPicPr>
          <p:nvPr/>
        </p:nvPicPr>
        <p:blipFill>
          <a:blip r:embed="rId5" cstate="print"/>
          <a:srcRect/>
          <a:stretch>
            <a:fillRect/>
          </a:stretch>
        </p:blipFill>
        <p:spPr bwMode="auto">
          <a:xfrm>
            <a:off x="900113" y="1492250"/>
            <a:ext cx="7488237" cy="3376613"/>
          </a:xfrm>
          <a:prstGeom prst="rect">
            <a:avLst/>
          </a:prstGeom>
          <a:noFill/>
          <a:ln w="9525">
            <a:noFill/>
            <a:miter lim="800000"/>
            <a:headEnd/>
            <a:tailEnd/>
          </a:ln>
        </p:spPr>
      </p:pic>
      <p:sp>
        <p:nvSpPr>
          <p:cNvPr id="46086" name="Rectangle 8"/>
          <p:cNvSpPr>
            <a:spLocks noChangeArrowheads="1"/>
          </p:cNvSpPr>
          <p:nvPr/>
        </p:nvSpPr>
        <p:spPr bwMode="auto">
          <a:xfrm>
            <a:off x="827088" y="1412875"/>
            <a:ext cx="7777162" cy="3529013"/>
          </a:xfrm>
          <a:prstGeom prst="rect">
            <a:avLst/>
          </a:prstGeom>
          <a:noFill/>
          <a:ln w="28575">
            <a:solidFill>
              <a:srgbClr val="008000"/>
            </a:solidFill>
            <a:miter lim="800000"/>
            <a:headEnd/>
            <a:tailEnd/>
          </a:ln>
        </p:spPr>
        <p:txBody>
          <a:bodyPr wrap="none" anchor="ctr"/>
          <a:lstStyle/>
          <a:p>
            <a:endParaRPr lang="en-US"/>
          </a:p>
        </p:txBody>
      </p:sp>
      <p:sp>
        <p:nvSpPr>
          <p:cNvPr id="46087" name="Rectangle 9"/>
          <p:cNvSpPr>
            <a:spLocks noChangeArrowheads="1"/>
          </p:cNvSpPr>
          <p:nvPr/>
        </p:nvSpPr>
        <p:spPr bwMode="auto">
          <a:xfrm>
            <a:off x="2484438" y="5013325"/>
            <a:ext cx="4679950" cy="1727200"/>
          </a:xfrm>
          <a:prstGeom prst="rect">
            <a:avLst/>
          </a:prstGeom>
          <a:noFill/>
          <a:ln w="28575">
            <a:solidFill>
              <a:srgbClr val="0080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p:nvPr>
        </p:nvSpPr>
        <p:spPr/>
        <p:txBody>
          <a:bodyPr/>
          <a:lstStyle/>
          <a:p>
            <a:pPr eaLnBrk="1" hangingPunct="1"/>
            <a:r>
              <a:rPr lang="it-IT" smtClean="0"/>
              <a:t>SendSignalAction</a:t>
            </a:r>
          </a:p>
        </p:txBody>
      </p:sp>
      <p:sp>
        <p:nvSpPr>
          <p:cNvPr id="47107" name="Rectangle 3"/>
          <p:cNvSpPr>
            <a:spLocks noGrp="1" noChangeArrowheads="1"/>
          </p:cNvSpPr>
          <p:nvPr>
            <p:ph idx="1"/>
          </p:nvPr>
        </p:nvSpPr>
        <p:spPr>
          <a:xfrm>
            <a:off x="457200" y="1719263"/>
            <a:ext cx="8229600" cy="2862262"/>
          </a:xfrm>
        </p:spPr>
        <p:txBody>
          <a:bodyPr/>
          <a:lstStyle/>
          <a:p>
            <a:pPr algn="just" eaLnBrk="1" hangingPunct="1"/>
            <a:r>
              <a:rPr lang="it-IT" sz="2600" smtClean="0"/>
              <a:t>Creates a signal instance from its inputs, and transmits it to the target object (local or remote)</a:t>
            </a:r>
          </a:p>
          <a:p>
            <a:pPr algn="just" eaLnBrk="1" hangingPunct="1"/>
            <a:r>
              <a:rPr lang="it-IT" sz="2600" smtClean="0"/>
              <a:t>A signal is an asynchronous stimulus that triggers a reaction in the receiver in an asynchronous way and without a reply</a:t>
            </a:r>
          </a:p>
          <a:p>
            <a:pPr algn="just" eaLnBrk="1" hangingPunct="1"/>
            <a:r>
              <a:rPr lang="it-IT" sz="2600" smtClean="0"/>
              <a:t>Any reply message is ignored</a:t>
            </a:r>
          </a:p>
          <a:p>
            <a:pPr eaLnBrk="1" hangingPunct="1"/>
            <a:endParaRPr lang="it-IT" sz="2600" smtClean="0"/>
          </a:p>
        </p:txBody>
      </p:sp>
      <p:sp>
        <p:nvSpPr>
          <p:cNvPr id="47108"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38B268BB-77C0-4F5A-A5C0-11D46AFADFCE}" type="slidenum">
              <a:rPr lang="it-IT" sz="1000" smtClean="0">
                <a:solidFill>
                  <a:schemeClr val="tx1"/>
                </a:solidFill>
                <a:latin typeface="Arial" charset="0"/>
              </a:rPr>
              <a:pPr/>
              <a:t>16</a:t>
            </a:fld>
            <a:endParaRPr lang="it-IT" sz="1000" smtClean="0">
              <a:solidFill>
                <a:schemeClr val="tx1"/>
              </a:solidFill>
              <a:latin typeface="Arial" charset="0"/>
            </a:endParaRPr>
          </a:p>
        </p:txBody>
      </p:sp>
      <p:pic>
        <p:nvPicPr>
          <p:cNvPr id="47109" name="Picture 4"/>
          <p:cNvPicPr>
            <a:picLocks noChangeAspect="1" noChangeArrowheads="1"/>
          </p:cNvPicPr>
          <p:nvPr/>
        </p:nvPicPr>
        <p:blipFill>
          <a:blip r:embed="rId4" cstate="print"/>
          <a:srcRect/>
          <a:stretch>
            <a:fillRect/>
          </a:stretch>
        </p:blipFill>
        <p:spPr bwMode="auto">
          <a:xfrm>
            <a:off x="457200" y="4953000"/>
            <a:ext cx="1354666" cy="914400"/>
          </a:xfrm>
          <a:prstGeom prst="rect">
            <a:avLst/>
          </a:prstGeom>
          <a:noFill/>
          <a:ln w="9525">
            <a:noFill/>
            <a:miter lim="800000"/>
            <a:headEnd/>
            <a:tailEnd/>
          </a:ln>
        </p:spPr>
      </p:pic>
      <p:pic>
        <p:nvPicPr>
          <p:cNvPr id="47110" name="Picture 5"/>
          <p:cNvPicPr>
            <a:picLocks noChangeAspect="1" noChangeArrowheads="1"/>
          </p:cNvPicPr>
          <p:nvPr/>
        </p:nvPicPr>
        <p:blipFill>
          <a:blip r:embed="rId5" cstate="print"/>
          <a:srcRect/>
          <a:stretch>
            <a:fillRect/>
          </a:stretch>
        </p:blipFill>
        <p:spPr bwMode="auto">
          <a:xfrm>
            <a:off x="1952670" y="5029200"/>
            <a:ext cx="6962730" cy="762000"/>
          </a:xfrm>
          <a:prstGeom prst="rect">
            <a:avLst/>
          </a:prstGeom>
          <a:noFill/>
          <a:ln w="9525">
            <a:noFill/>
            <a:miter lim="800000"/>
            <a:headEnd/>
            <a:tailEnd/>
          </a:ln>
        </p:spPr>
      </p:pic>
      <p:sp>
        <p:nvSpPr>
          <p:cNvPr id="47111" name="Rectangle 6"/>
          <p:cNvSpPr>
            <a:spLocks noChangeArrowheads="1"/>
          </p:cNvSpPr>
          <p:nvPr/>
        </p:nvSpPr>
        <p:spPr bwMode="auto">
          <a:xfrm>
            <a:off x="1981200" y="4953000"/>
            <a:ext cx="6781800" cy="1066800"/>
          </a:xfrm>
          <a:prstGeom prst="rect">
            <a:avLst/>
          </a:prstGeom>
          <a:noFill/>
          <a:ln w="28575">
            <a:solidFill>
              <a:srgbClr val="0080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rrowheads="1"/>
          </p:cNvSpPr>
          <p:nvPr>
            <p:ph type="title"/>
          </p:nvPr>
        </p:nvSpPr>
        <p:spPr/>
        <p:txBody>
          <a:bodyPr/>
          <a:lstStyle/>
          <a:p>
            <a:pPr eaLnBrk="1" hangingPunct="1"/>
            <a:r>
              <a:rPr lang="it-IT" smtClean="0"/>
              <a:t>Time triggers and Time events</a:t>
            </a:r>
          </a:p>
        </p:txBody>
      </p:sp>
      <p:sp>
        <p:nvSpPr>
          <p:cNvPr id="48131" name="Rectangle 3"/>
          <p:cNvSpPr>
            <a:spLocks noGrp="1" noChangeArrowheads="1"/>
          </p:cNvSpPr>
          <p:nvPr>
            <p:ph idx="1"/>
          </p:nvPr>
        </p:nvSpPr>
        <p:spPr>
          <a:xfrm>
            <a:off x="457200" y="1719263"/>
            <a:ext cx="8229600" cy="3870325"/>
          </a:xfrm>
        </p:spPr>
        <p:txBody>
          <a:bodyPr/>
          <a:lstStyle/>
          <a:p>
            <a:pPr algn="just" eaLnBrk="1" hangingPunct="1"/>
            <a:r>
              <a:rPr lang="it-IT" sz="2600" smtClean="0"/>
              <a:t>A </a:t>
            </a:r>
            <a:r>
              <a:rPr lang="it-IT" sz="2600" i="1" smtClean="0"/>
              <a:t>Time trigger</a:t>
            </a:r>
            <a:r>
              <a:rPr lang="it-IT" sz="2600" smtClean="0"/>
              <a:t> is a trigger that specifies when a time event will be generated</a:t>
            </a:r>
          </a:p>
          <a:p>
            <a:pPr algn="just" eaLnBrk="1" hangingPunct="1"/>
            <a:r>
              <a:rPr lang="it-IT" sz="2600" i="1" smtClean="0"/>
              <a:t>Time events</a:t>
            </a:r>
            <a:r>
              <a:rPr lang="it-IT" sz="2600" smtClean="0"/>
              <a:t> occur at the instant when a specified point in time has transpired</a:t>
            </a:r>
          </a:p>
          <a:p>
            <a:pPr algn="just" eaLnBrk="1" hangingPunct="1"/>
            <a:r>
              <a:rPr lang="it-IT" sz="2600" smtClean="0"/>
              <a:t>This time may be relative or absolute</a:t>
            </a:r>
          </a:p>
          <a:p>
            <a:pPr lvl="1" algn="just" eaLnBrk="1" hangingPunct="1"/>
            <a:r>
              <a:rPr lang="it-IT" sz="2200" b="1" i="1" smtClean="0"/>
              <a:t>Relative time trigger</a:t>
            </a:r>
            <a:r>
              <a:rPr lang="it-IT" sz="2200" smtClean="0"/>
              <a:t>: is specified with the keyword ‘after’ followed by an expression that evaluates to a time value</a:t>
            </a:r>
          </a:p>
          <a:p>
            <a:pPr lvl="1" algn="just" eaLnBrk="1" hangingPunct="1"/>
            <a:r>
              <a:rPr lang="it-IT" sz="2200" b="1" i="1" smtClean="0"/>
              <a:t>Absolute time trigger</a:t>
            </a:r>
            <a:r>
              <a:rPr lang="it-IT" sz="2200" smtClean="0"/>
              <a:t>: is specified as an expression that evaluates to a time value</a:t>
            </a:r>
          </a:p>
        </p:txBody>
      </p:sp>
      <p:sp>
        <p:nvSpPr>
          <p:cNvPr id="48132"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577F924A-886D-4FF8-977B-E3B4E622A8CF}" type="slidenum">
              <a:rPr lang="it-IT" sz="1000" smtClean="0">
                <a:solidFill>
                  <a:schemeClr val="tx1"/>
                </a:solidFill>
                <a:latin typeface="Arial" charset="0"/>
              </a:rPr>
              <a:pPr/>
              <a:t>17</a:t>
            </a:fld>
            <a:endParaRPr lang="it-IT" sz="1000" smtClean="0">
              <a:solidFill>
                <a:schemeClr val="tx1"/>
              </a:solidFill>
              <a:latin typeface="Arial" charset="0"/>
            </a:endParaRPr>
          </a:p>
        </p:txBody>
      </p:sp>
      <p:sp>
        <p:nvSpPr>
          <p:cNvPr id="48133" name="Text Box 4"/>
          <p:cNvSpPr txBox="1">
            <a:spLocks noChangeArrowheads="1"/>
          </p:cNvSpPr>
          <p:nvPr/>
        </p:nvSpPr>
        <p:spPr bwMode="auto">
          <a:xfrm>
            <a:off x="4914900" y="5589588"/>
            <a:ext cx="2178050" cy="366712"/>
          </a:xfrm>
          <a:prstGeom prst="rect">
            <a:avLst/>
          </a:prstGeom>
          <a:noFill/>
          <a:ln w="9525">
            <a:noFill/>
            <a:miter lim="800000"/>
            <a:headEnd/>
            <a:tailEnd/>
          </a:ln>
        </p:spPr>
        <p:txBody>
          <a:bodyPr wrap="none">
            <a:spAutoFit/>
          </a:bodyPr>
          <a:lstStyle/>
          <a:p>
            <a:r>
              <a:rPr lang="it-IT" sz="1800" b="1"/>
              <a:t>Jan, 1, 2000, Noon</a:t>
            </a:r>
          </a:p>
        </p:txBody>
      </p:sp>
      <p:sp>
        <p:nvSpPr>
          <p:cNvPr id="48134" name="Text Box 5"/>
          <p:cNvSpPr txBox="1">
            <a:spLocks noChangeArrowheads="1"/>
          </p:cNvSpPr>
          <p:nvPr/>
        </p:nvSpPr>
        <p:spPr bwMode="auto">
          <a:xfrm>
            <a:off x="2051050" y="5589588"/>
            <a:ext cx="2012950" cy="339725"/>
          </a:xfrm>
          <a:prstGeom prst="rect">
            <a:avLst/>
          </a:prstGeom>
          <a:noFill/>
          <a:ln w="9525">
            <a:noFill/>
            <a:miter lim="800000"/>
            <a:headEnd/>
            <a:tailEnd/>
          </a:ln>
        </p:spPr>
        <p:txBody>
          <a:bodyPr wrap="none">
            <a:spAutoFit/>
          </a:bodyPr>
          <a:lstStyle/>
          <a:p>
            <a:pPr>
              <a:lnSpc>
                <a:spcPct val="90000"/>
              </a:lnSpc>
              <a:spcBef>
                <a:spcPct val="20000"/>
              </a:spcBef>
              <a:buClr>
                <a:schemeClr val="tx2"/>
              </a:buClr>
              <a:buSzPct val="70000"/>
              <a:buFont typeface="Wingdings" pitchFamily="2" charset="2"/>
              <a:buNone/>
            </a:pPr>
            <a:r>
              <a:rPr lang="it-IT" sz="1800" b="1"/>
              <a:t>after (5 seconds)</a:t>
            </a:r>
          </a:p>
        </p:txBody>
      </p:sp>
      <p:sp>
        <p:nvSpPr>
          <p:cNvPr id="48135" name="Text Box 9"/>
          <p:cNvSpPr txBox="1">
            <a:spLocks noChangeArrowheads="1"/>
          </p:cNvSpPr>
          <p:nvPr/>
        </p:nvSpPr>
        <p:spPr bwMode="auto">
          <a:xfrm>
            <a:off x="1979613" y="6261100"/>
            <a:ext cx="2141537" cy="336550"/>
          </a:xfrm>
          <a:prstGeom prst="rect">
            <a:avLst/>
          </a:prstGeom>
          <a:noFill/>
          <a:ln w="9525">
            <a:noFill/>
            <a:miter lim="800000"/>
            <a:headEnd/>
            <a:tailEnd/>
          </a:ln>
        </p:spPr>
        <p:txBody>
          <a:bodyPr wrap="none">
            <a:spAutoFit/>
          </a:bodyPr>
          <a:lstStyle/>
          <a:p>
            <a:r>
              <a:rPr lang="it-IT" b="1">
                <a:solidFill>
                  <a:srgbClr val="FF0000"/>
                </a:solidFill>
              </a:rPr>
              <a:t>Relative time trigger</a:t>
            </a:r>
          </a:p>
        </p:txBody>
      </p:sp>
      <p:sp>
        <p:nvSpPr>
          <p:cNvPr id="48136" name="Text Box 10"/>
          <p:cNvSpPr txBox="1">
            <a:spLocks noChangeArrowheads="1"/>
          </p:cNvSpPr>
          <p:nvPr/>
        </p:nvSpPr>
        <p:spPr bwMode="auto">
          <a:xfrm>
            <a:off x="4889500" y="6261100"/>
            <a:ext cx="2230438" cy="336550"/>
          </a:xfrm>
          <a:prstGeom prst="rect">
            <a:avLst/>
          </a:prstGeom>
          <a:noFill/>
          <a:ln w="9525">
            <a:noFill/>
            <a:miter lim="800000"/>
            <a:headEnd/>
            <a:tailEnd/>
          </a:ln>
        </p:spPr>
        <p:txBody>
          <a:bodyPr wrap="none">
            <a:spAutoFit/>
          </a:bodyPr>
          <a:lstStyle/>
          <a:p>
            <a:r>
              <a:rPr lang="it-IT" b="1">
                <a:solidFill>
                  <a:srgbClr val="FF0000"/>
                </a:solidFill>
              </a:rPr>
              <a:t>Absolute time trigger</a:t>
            </a:r>
          </a:p>
        </p:txBody>
      </p:sp>
      <p:sp>
        <p:nvSpPr>
          <p:cNvPr id="48137" name="Line 11"/>
          <p:cNvSpPr>
            <a:spLocks noChangeShapeType="1"/>
          </p:cNvSpPr>
          <p:nvPr/>
        </p:nvSpPr>
        <p:spPr bwMode="auto">
          <a:xfrm>
            <a:off x="3059113" y="5876925"/>
            <a:ext cx="0" cy="431800"/>
          </a:xfrm>
          <a:prstGeom prst="line">
            <a:avLst/>
          </a:prstGeom>
          <a:noFill/>
          <a:ln w="9525">
            <a:solidFill>
              <a:srgbClr val="FF0000"/>
            </a:solidFill>
            <a:round/>
            <a:headEnd/>
            <a:tailEnd type="triangle" w="med" len="med"/>
          </a:ln>
        </p:spPr>
        <p:txBody>
          <a:bodyPr/>
          <a:lstStyle/>
          <a:p>
            <a:endParaRPr lang="en-US"/>
          </a:p>
        </p:txBody>
      </p:sp>
      <p:sp>
        <p:nvSpPr>
          <p:cNvPr id="48138" name="Line 12"/>
          <p:cNvSpPr>
            <a:spLocks noChangeShapeType="1"/>
          </p:cNvSpPr>
          <p:nvPr/>
        </p:nvSpPr>
        <p:spPr bwMode="auto">
          <a:xfrm>
            <a:off x="6011863" y="5876925"/>
            <a:ext cx="0" cy="431800"/>
          </a:xfrm>
          <a:prstGeom prst="line">
            <a:avLst/>
          </a:prstGeom>
          <a:noFill/>
          <a:ln w="9525">
            <a:solidFill>
              <a:srgbClr val="FF0000"/>
            </a:solidFill>
            <a:round/>
            <a:headEnd/>
            <a:tailEnd type="triangle" w="med" len="med"/>
          </a:ln>
        </p:spPr>
        <p:txBody>
          <a:bodyPr/>
          <a:lstStyle/>
          <a:p>
            <a:endParaRPr lang="en-US"/>
          </a:p>
        </p:txBody>
      </p:sp>
      <p:sp>
        <p:nvSpPr>
          <p:cNvPr id="48139" name="Rectangle 13"/>
          <p:cNvSpPr>
            <a:spLocks noChangeArrowheads="1"/>
          </p:cNvSpPr>
          <p:nvPr/>
        </p:nvSpPr>
        <p:spPr bwMode="auto">
          <a:xfrm>
            <a:off x="1979613" y="5562600"/>
            <a:ext cx="2160587" cy="1081088"/>
          </a:xfrm>
          <a:prstGeom prst="rect">
            <a:avLst/>
          </a:prstGeom>
          <a:noFill/>
          <a:ln w="28575">
            <a:solidFill>
              <a:srgbClr val="008000"/>
            </a:solidFill>
            <a:miter lim="800000"/>
            <a:headEnd/>
            <a:tailEnd/>
          </a:ln>
        </p:spPr>
        <p:txBody>
          <a:bodyPr wrap="none" anchor="ctr"/>
          <a:lstStyle/>
          <a:p>
            <a:endParaRPr lang="en-US"/>
          </a:p>
        </p:txBody>
      </p:sp>
      <p:sp>
        <p:nvSpPr>
          <p:cNvPr id="48140" name="Rectangle 14"/>
          <p:cNvSpPr>
            <a:spLocks noChangeArrowheads="1"/>
          </p:cNvSpPr>
          <p:nvPr/>
        </p:nvSpPr>
        <p:spPr bwMode="auto">
          <a:xfrm flipV="1">
            <a:off x="4932363" y="5562600"/>
            <a:ext cx="2160587" cy="1081088"/>
          </a:xfrm>
          <a:prstGeom prst="rect">
            <a:avLst/>
          </a:prstGeom>
          <a:noFill/>
          <a:ln w="28575">
            <a:solidFill>
              <a:srgbClr val="0080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p:nvPr>
        </p:nvSpPr>
        <p:spPr/>
        <p:txBody>
          <a:bodyPr/>
          <a:lstStyle/>
          <a:p>
            <a:pPr eaLnBrk="1" hangingPunct="1"/>
            <a:r>
              <a:rPr lang="it-IT" smtClean="0"/>
              <a:t>AcceptEventAction</a:t>
            </a:r>
          </a:p>
        </p:txBody>
      </p:sp>
      <p:sp>
        <p:nvSpPr>
          <p:cNvPr id="49155" name="Rectangle 3"/>
          <p:cNvSpPr>
            <a:spLocks noGrp="1" noChangeArrowheads="1"/>
          </p:cNvSpPr>
          <p:nvPr>
            <p:ph idx="1"/>
          </p:nvPr>
        </p:nvSpPr>
        <p:spPr>
          <a:xfrm>
            <a:off x="457200" y="1557338"/>
            <a:ext cx="8229600" cy="2519362"/>
          </a:xfrm>
        </p:spPr>
        <p:txBody>
          <a:bodyPr/>
          <a:lstStyle/>
          <a:p>
            <a:pPr algn="just" eaLnBrk="1" hangingPunct="1"/>
            <a:r>
              <a:rPr lang="it-IT" sz="2200" dirty="0" smtClean="0"/>
              <a:t>Waits for the occurrence of an event meeting specified conditions</a:t>
            </a:r>
          </a:p>
          <a:p>
            <a:pPr algn="just" eaLnBrk="1" hangingPunct="1"/>
            <a:r>
              <a:rPr lang="it-IT" sz="2200" dirty="0" smtClean="0"/>
              <a:t>Two kinds of AcceptEventAction:</a:t>
            </a:r>
          </a:p>
          <a:p>
            <a:pPr lvl="1" algn="just" eaLnBrk="1" hangingPunct="1"/>
            <a:r>
              <a:rPr lang="it-IT" sz="2200" b="1" dirty="0" smtClean="0"/>
              <a:t>Accept event action</a:t>
            </a:r>
            <a:r>
              <a:rPr lang="it-IT" sz="2200" dirty="0" smtClean="0"/>
              <a:t> – accepts signal </a:t>
            </a:r>
          </a:p>
          <a:p>
            <a:pPr lvl="2" algn="just" eaLnBrk="1" hangingPunct="1">
              <a:buFont typeface="Wingdings" pitchFamily="2" charset="2"/>
              <a:buNone/>
            </a:pPr>
            <a:r>
              <a:rPr lang="it-IT" sz="2200" dirty="0" smtClean="0"/>
              <a:t>events generated by a SendSignalAction</a:t>
            </a:r>
          </a:p>
          <a:p>
            <a:pPr lvl="1" algn="just" eaLnBrk="1" hangingPunct="1"/>
            <a:r>
              <a:rPr lang="it-IT" sz="2200" b="1" dirty="0" smtClean="0"/>
              <a:t>Wait time action</a:t>
            </a:r>
            <a:r>
              <a:rPr lang="it-IT" sz="2200" dirty="0" smtClean="0"/>
              <a:t> – accepts time events</a:t>
            </a:r>
          </a:p>
        </p:txBody>
      </p:sp>
      <p:grpSp>
        <p:nvGrpSpPr>
          <p:cNvPr id="2" name="Group 17"/>
          <p:cNvGrpSpPr>
            <a:grpSpLocks/>
          </p:cNvGrpSpPr>
          <p:nvPr/>
        </p:nvGrpSpPr>
        <p:grpSpPr bwMode="auto">
          <a:xfrm>
            <a:off x="6948488" y="2162175"/>
            <a:ext cx="2103437" cy="762000"/>
            <a:chOff x="521" y="2526"/>
            <a:chExt cx="1325" cy="480"/>
          </a:xfrm>
        </p:grpSpPr>
        <p:pic>
          <p:nvPicPr>
            <p:cNvPr id="49170" name="Picture 4"/>
            <p:cNvPicPr>
              <a:picLocks noChangeAspect="1" noChangeArrowheads="1"/>
            </p:cNvPicPr>
            <p:nvPr/>
          </p:nvPicPr>
          <p:blipFill>
            <a:blip r:embed="rId4" cstate="print"/>
            <a:srcRect/>
            <a:stretch>
              <a:fillRect/>
            </a:stretch>
          </p:blipFill>
          <p:spPr bwMode="auto">
            <a:xfrm>
              <a:off x="992" y="2526"/>
              <a:ext cx="348" cy="324"/>
            </a:xfrm>
            <a:prstGeom prst="rect">
              <a:avLst/>
            </a:prstGeom>
            <a:noFill/>
            <a:ln w="9525">
              <a:noFill/>
              <a:miter lim="800000"/>
              <a:headEnd/>
              <a:tailEnd/>
            </a:ln>
          </p:spPr>
        </p:pic>
        <p:sp>
          <p:nvSpPr>
            <p:cNvPr id="49171" name="Text Box 6"/>
            <p:cNvSpPr txBox="1">
              <a:spLocks noChangeArrowheads="1"/>
            </p:cNvSpPr>
            <p:nvPr/>
          </p:nvSpPr>
          <p:spPr bwMode="auto">
            <a:xfrm>
              <a:off x="521" y="2794"/>
              <a:ext cx="1325" cy="212"/>
            </a:xfrm>
            <a:prstGeom prst="rect">
              <a:avLst/>
            </a:prstGeom>
            <a:noFill/>
            <a:ln w="9525">
              <a:noFill/>
              <a:miter lim="800000"/>
              <a:headEnd/>
              <a:tailEnd/>
            </a:ln>
          </p:spPr>
          <p:txBody>
            <a:bodyPr wrap="none">
              <a:spAutoFit/>
            </a:bodyPr>
            <a:lstStyle/>
            <a:p>
              <a:r>
                <a:rPr lang="it-IT" b="1">
                  <a:solidFill>
                    <a:srgbClr val="FF0000"/>
                  </a:solidFill>
                </a:rPr>
                <a:t>Accept event action</a:t>
              </a:r>
            </a:p>
          </p:txBody>
        </p:sp>
      </p:grpSp>
      <p:grpSp>
        <p:nvGrpSpPr>
          <p:cNvPr id="3" name="Group 18"/>
          <p:cNvGrpSpPr>
            <a:grpSpLocks/>
          </p:cNvGrpSpPr>
          <p:nvPr/>
        </p:nvGrpSpPr>
        <p:grpSpPr bwMode="auto">
          <a:xfrm>
            <a:off x="7072313" y="3068638"/>
            <a:ext cx="1746250" cy="766762"/>
            <a:chOff x="2262" y="2523"/>
            <a:chExt cx="1100" cy="483"/>
          </a:xfrm>
        </p:grpSpPr>
        <p:pic>
          <p:nvPicPr>
            <p:cNvPr id="49168" name="Picture 5"/>
            <p:cNvPicPr>
              <a:picLocks noChangeAspect="1" noChangeArrowheads="1"/>
            </p:cNvPicPr>
            <p:nvPr/>
          </p:nvPicPr>
          <p:blipFill>
            <a:blip r:embed="rId5" cstate="print"/>
            <a:srcRect/>
            <a:stretch>
              <a:fillRect/>
            </a:stretch>
          </p:blipFill>
          <p:spPr bwMode="auto">
            <a:xfrm>
              <a:off x="2671" y="2523"/>
              <a:ext cx="286" cy="316"/>
            </a:xfrm>
            <a:prstGeom prst="rect">
              <a:avLst/>
            </a:prstGeom>
            <a:noFill/>
            <a:ln w="9525">
              <a:noFill/>
              <a:miter lim="800000"/>
              <a:headEnd/>
              <a:tailEnd/>
            </a:ln>
          </p:spPr>
        </p:pic>
        <p:sp>
          <p:nvSpPr>
            <p:cNvPr id="49169" name="Text Box 7"/>
            <p:cNvSpPr txBox="1">
              <a:spLocks noChangeArrowheads="1"/>
            </p:cNvSpPr>
            <p:nvPr/>
          </p:nvSpPr>
          <p:spPr bwMode="auto">
            <a:xfrm>
              <a:off x="2262" y="2794"/>
              <a:ext cx="1100" cy="212"/>
            </a:xfrm>
            <a:prstGeom prst="rect">
              <a:avLst/>
            </a:prstGeom>
            <a:noFill/>
            <a:ln w="9525">
              <a:noFill/>
              <a:miter lim="800000"/>
              <a:headEnd/>
              <a:tailEnd/>
            </a:ln>
          </p:spPr>
          <p:txBody>
            <a:bodyPr wrap="none">
              <a:spAutoFit/>
            </a:bodyPr>
            <a:lstStyle/>
            <a:p>
              <a:r>
                <a:rPr lang="it-IT" b="1">
                  <a:solidFill>
                    <a:srgbClr val="FF0000"/>
                  </a:solidFill>
                </a:rPr>
                <a:t>Wait time action</a:t>
              </a:r>
            </a:p>
          </p:txBody>
        </p:sp>
      </p:grpSp>
      <p:sp>
        <p:nvSpPr>
          <p:cNvPr id="49163" name="Line 26"/>
          <p:cNvSpPr>
            <a:spLocks noChangeShapeType="1"/>
          </p:cNvSpPr>
          <p:nvPr/>
        </p:nvSpPr>
        <p:spPr bwMode="auto">
          <a:xfrm flipV="1">
            <a:off x="6011863" y="2420938"/>
            <a:ext cx="1655762" cy="503237"/>
          </a:xfrm>
          <a:prstGeom prst="line">
            <a:avLst/>
          </a:prstGeom>
          <a:noFill/>
          <a:ln w="9525">
            <a:solidFill>
              <a:srgbClr val="FF0000"/>
            </a:solidFill>
            <a:round/>
            <a:headEnd/>
            <a:tailEnd type="triangle" w="med" len="med"/>
          </a:ln>
        </p:spPr>
        <p:txBody>
          <a:bodyPr/>
          <a:lstStyle/>
          <a:p>
            <a:endParaRPr lang="en-US"/>
          </a:p>
        </p:txBody>
      </p:sp>
      <p:sp>
        <p:nvSpPr>
          <p:cNvPr id="49164" name="Line 27"/>
          <p:cNvSpPr>
            <a:spLocks noChangeShapeType="1"/>
          </p:cNvSpPr>
          <p:nvPr/>
        </p:nvSpPr>
        <p:spPr bwMode="auto">
          <a:xfrm flipV="1">
            <a:off x="6227763" y="3284538"/>
            <a:ext cx="1512887" cy="431800"/>
          </a:xfrm>
          <a:prstGeom prst="line">
            <a:avLst/>
          </a:prstGeom>
          <a:noFill/>
          <a:ln w="9525">
            <a:solidFill>
              <a:srgbClr val="FF0000"/>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4" name="Slide Number Placeholder 5"/>
          <p:cNvSpPr>
            <a:spLocks noGrp="1"/>
          </p:cNvSpPr>
          <p:nvPr>
            <p:ph type="sldNum" sz="quarter" idx="12"/>
          </p:nvPr>
        </p:nvSpPr>
        <p:spPr bwMode="auto">
          <a:xfrm>
            <a:off x="6038850" y="4198937"/>
            <a:ext cx="2133600" cy="365125"/>
          </a:xfrm>
          <a:noFill/>
          <a:ln>
            <a:miter lim="800000"/>
            <a:headEnd/>
            <a:tailEnd/>
          </a:ln>
        </p:spPr>
        <p:txBody>
          <a:bodyPr wrap="square" numCol="1" anchorCtr="0" compatLnSpc="1">
            <a:prstTxWarp prst="textNoShape">
              <a:avLst/>
            </a:prstTxWarp>
          </a:bodyPr>
          <a:lstStyle/>
          <a:p>
            <a:fld id="{890D7DAB-724E-4FB5-937B-589F80FAFC5A}" type="slidenum">
              <a:rPr lang="it-IT" sz="1000" smtClean="0">
                <a:solidFill>
                  <a:schemeClr val="tx1"/>
                </a:solidFill>
                <a:latin typeface="Arial" charset="0"/>
              </a:rPr>
              <a:pPr/>
              <a:t>19</a:t>
            </a:fld>
            <a:endParaRPr lang="it-IT" sz="1000" smtClean="0">
              <a:solidFill>
                <a:schemeClr val="tx1"/>
              </a:solidFill>
              <a:latin typeface="Arial" charset="0"/>
            </a:endParaRPr>
          </a:p>
        </p:txBody>
      </p:sp>
      <p:grpSp>
        <p:nvGrpSpPr>
          <p:cNvPr id="5" name="Group 25"/>
          <p:cNvGrpSpPr>
            <a:grpSpLocks/>
          </p:cNvGrpSpPr>
          <p:nvPr/>
        </p:nvGrpSpPr>
        <p:grpSpPr bwMode="auto">
          <a:xfrm>
            <a:off x="528638" y="2620962"/>
            <a:ext cx="7700962" cy="2789238"/>
            <a:chOff x="793" y="3067"/>
            <a:chExt cx="4854" cy="1173"/>
          </a:xfrm>
        </p:grpSpPr>
        <p:pic>
          <p:nvPicPr>
            <p:cNvPr id="6" name="Picture 11"/>
            <p:cNvPicPr>
              <a:picLocks noChangeAspect="1" noChangeArrowheads="1"/>
            </p:cNvPicPr>
            <p:nvPr/>
          </p:nvPicPr>
          <p:blipFill>
            <a:blip r:embed="rId3" cstate="print"/>
            <a:srcRect/>
            <a:stretch>
              <a:fillRect/>
            </a:stretch>
          </p:blipFill>
          <p:spPr bwMode="auto">
            <a:xfrm>
              <a:off x="793" y="3122"/>
              <a:ext cx="2896" cy="1118"/>
            </a:xfrm>
            <a:prstGeom prst="rect">
              <a:avLst/>
            </a:prstGeom>
            <a:noFill/>
            <a:ln w="9525">
              <a:noFill/>
              <a:miter lim="800000"/>
              <a:headEnd/>
              <a:tailEnd/>
            </a:ln>
          </p:spPr>
        </p:pic>
        <p:sp>
          <p:nvSpPr>
            <p:cNvPr id="7" name="Text Box 12"/>
            <p:cNvSpPr txBox="1">
              <a:spLocks noChangeArrowheads="1"/>
            </p:cNvSpPr>
            <p:nvPr/>
          </p:nvSpPr>
          <p:spPr bwMode="auto">
            <a:xfrm>
              <a:off x="3832" y="3067"/>
              <a:ext cx="1815" cy="1018"/>
            </a:xfrm>
            <a:prstGeom prst="rect">
              <a:avLst/>
            </a:prstGeom>
            <a:noFill/>
            <a:ln w="9525">
              <a:noFill/>
              <a:miter lim="800000"/>
              <a:headEnd/>
              <a:tailEnd/>
            </a:ln>
          </p:spPr>
          <p:txBody>
            <a:bodyPr>
              <a:spAutoFit/>
            </a:bodyPr>
            <a:lstStyle/>
            <a:p>
              <a:pPr algn="ctr"/>
              <a:r>
                <a:rPr lang="it-IT" sz="2000" dirty="0">
                  <a:solidFill>
                    <a:srgbClr val="008000"/>
                  </a:solidFill>
                </a:rPr>
                <a:t>The objects stored in Personnel are only retrieved when the join succeeds (only once a year)</a:t>
              </a:r>
            </a:p>
          </p:txBody>
        </p:sp>
        <p:sp>
          <p:nvSpPr>
            <p:cNvPr id="8" name="Line 13"/>
            <p:cNvSpPr>
              <a:spLocks noChangeShapeType="1"/>
            </p:cNvSpPr>
            <p:nvPr/>
          </p:nvSpPr>
          <p:spPr bwMode="auto">
            <a:xfrm flipV="1">
              <a:off x="2863" y="3203"/>
              <a:ext cx="1196" cy="318"/>
            </a:xfrm>
            <a:prstGeom prst="line">
              <a:avLst/>
            </a:prstGeom>
            <a:noFill/>
            <a:ln w="9525">
              <a:solidFill>
                <a:srgbClr val="008000"/>
              </a:solidFill>
              <a:round/>
              <a:headEnd/>
              <a:tailEnd type="triangle" w="med" len="med"/>
            </a:ln>
          </p:spPr>
          <p:txBody>
            <a:bodyPr/>
            <a:lstStyle/>
            <a:p>
              <a:endParaRPr lang="en-US"/>
            </a:p>
          </p:txBody>
        </p:sp>
      </p:grpSp>
      <p:pic>
        <p:nvPicPr>
          <p:cNvPr id="9" name="Picture 8"/>
          <p:cNvPicPr>
            <a:picLocks noChangeAspect="1" noChangeArrowheads="1"/>
          </p:cNvPicPr>
          <p:nvPr/>
        </p:nvPicPr>
        <p:blipFill>
          <a:blip r:embed="rId4" cstate="print"/>
          <a:srcRect/>
          <a:stretch>
            <a:fillRect/>
          </a:stretch>
        </p:blipFill>
        <p:spPr bwMode="auto">
          <a:xfrm>
            <a:off x="528638" y="1901825"/>
            <a:ext cx="7777162" cy="614362"/>
          </a:xfrm>
          <a:prstGeom prst="rect">
            <a:avLst/>
          </a:prstGeom>
          <a:noFill/>
          <a:ln w="9525">
            <a:noFill/>
            <a:miter lim="800000"/>
            <a:headEnd/>
            <a:tailEnd/>
          </a:ln>
        </p:spPr>
      </p:pic>
      <p:sp>
        <p:nvSpPr>
          <p:cNvPr id="10" name="Rectangle 21"/>
          <p:cNvSpPr>
            <a:spLocks noChangeArrowheads="1"/>
          </p:cNvSpPr>
          <p:nvPr/>
        </p:nvSpPr>
        <p:spPr bwMode="auto">
          <a:xfrm>
            <a:off x="457200" y="1828800"/>
            <a:ext cx="8305800" cy="720725"/>
          </a:xfrm>
          <a:prstGeom prst="rect">
            <a:avLst/>
          </a:prstGeom>
          <a:noFill/>
          <a:ln w="28575">
            <a:solidFill>
              <a:srgbClr val="008000"/>
            </a:solidFill>
            <a:miter lim="800000"/>
            <a:headEnd/>
            <a:tailEnd/>
          </a:ln>
        </p:spPr>
        <p:txBody>
          <a:bodyPr wrap="none" anchor="ctr"/>
          <a:lstStyle/>
          <a:p>
            <a:endParaRPr lang="en-US"/>
          </a:p>
        </p:txBody>
      </p:sp>
      <p:sp>
        <p:nvSpPr>
          <p:cNvPr id="11" name="Rectangle 22"/>
          <p:cNvSpPr>
            <a:spLocks noChangeArrowheads="1"/>
          </p:cNvSpPr>
          <p:nvPr/>
        </p:nvSpPr>
        <p:spPr bwMode="auto">
          <a:xfrm>
            <a:off x="457200" y="2654300"/>
            <a:ext cx="7543800" cy="2984500"/>
          </a:xfrm>
          <a:prstGeom prst="rect">
            <a:avLst/>
          </a:prstGeom>
          <a:noFill/>
          <a:ln w="28575">
            <a:solidFill>
              <a:srgbClr val="0080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rrowheads="1"/>
          </p:cNvSpPr>
          <p:nvPr>
            <p:ph type="title"/>
          </p:nvPr>
        </p:nvSpPr>
        <p:spPr/>
        <p:txBody>
          <a:bodyPr/>
          <a:lstStyle/>
          <a:p>
            <a:pPr eaLnBrk="1" hangingPunct="1"/>
            <a:r>
              <a:rPr lang="it-IT" dirty="0" smtClean="0"/>
              <a:t>InterruptibleActivityRegion</a:t>
            </a:r>
          </a:p>
        </p:txBody>
      </p:sp>
      <p:sp>
        <p:nvSpPr>
          <p:cNvPr id="50179" name="Rectangle 3"/>
          <p:cNvSpPr>
            <a:spLocks noGrp="1" noChangeArrowheads="1"/>
          </p:cNvSpPr>
          <p:nvPr>
            <p:ph idx="1"/>
          </p:nvPr>
        </p:nvSpPr>
        <p:spPr>
          <a:xfrm>
            <a:off x="457200" y="1484313"/>
            <a:ext cx="8229600" cy="2646362"/>
          </a:xfrm>
        </p:spPr>
        <p:txBody>
          <a:bodyPr>
            <a:noAutofit/>
          </a:bodyPr>
          <a:lstStyle/>
          <a:p>
            <a:pPr algn="just" eaLnBrk="1" hangingPunct="1">
              <a:lnSpc>
                <a:spcPct val="90000"/>
              </a:lnSpc>
            </a:pPr>
            <a:r>
              <a:rPr lang="it-IT" sz="2400" dirty="0" smtClean="0"/>
              <a:t>Is an activity group (sets of nodes and edges) that supports termination of tokens flowing into it</a:t>
            </a:r>
          </a:p>
          <a:p>
            <a:pPr algn="just" eaLnBrk="1" hangingPunct="1">
              <a:lnSpc>
                <a:spcPct val="90000"/>
              </a:lnSpc>
            </a:pPr>
            <a:r>
              <a:rPr lang="it-IT" sz="2400" dirty="0" smtClean="0"/>
              <a:t>When a token leaves an interruptible region via interrupting edges, all tokens and behaviours in the region are terminated</a:t>
            </a:r>
          </a:p>
          <a:p>
            <a:pPr algn="just" eaLnBrk="1" hangingPunct="1">
              <a:lnSpc>
                <a:spcPct val="90000"/>
              </a:lnSpc>
            </a:pPr>
            <a:r>
              <a:rPr lang="it-IT" sz="2400" dirty="0" smtClean="0"/>
              <a:t>Token transfer is still atomic: a token transition is never partial; it is either complete or it does not happen at all (also for internal stream)</a:t>
            </a: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dirty="0" smtClean="0"/>
              <a:t>InterruptibleActivityRegion</a:t>
            </a:r>
            <a:endParaRPr lang="en-US" dirty="0"/>
          </a:p>
        </p:txBody>
      </p:sp>
      <p:sp>
        <p:nvSpPr>
          <p:cNvPr id="4" name="Slide Number Placeholder 5"/>
          <p:cNvSpPr>
            <a:spLocks noGrp="1"/>
          </p:cNvSpPr>
          <p:nvPr>
            <p:ph type="sldNum" sz="quarter" idx="12"/>
          </p:nvPr>
        </p:nvSpPr>
        <p:spPr bwMode="auto">
          <a:xfrm>
            <a:off x="5653087" y="4764087"/>
            <a:ext cx="2261170" cy="433943"/>
          </a:xfrm>
          <a:noFill/>
          <a:ln>
            <a:miter lim="800000"/>
            <a:headEnd/>
            <a:tailEnd/>
          </a:ln>
        </p:spPr>
        <p:txBody>
          <a:bodyPr wrap="square" numCol="1" anchorCtr="0" compatLnSpc="1">
            <a:prstTxWarp prst="textNoShape">
              <a:avLst/>
            </a:prstTxWarp>
          </a:bodyPr>
          <a:lstStyle/>
          <a:p>
            <a:fld id="{3F57956E-83D1-4845-8D8E-D8E4468A3A9E}" type="slidenum">
              <a:rPr lang="it-IT" sz="1000" smtClean="0">
                <a:solidFill>
                  <a:schemeClr val="tx1"/>
                </a:solidFill>
                <a:latin typeface="Arial" charset="0"/>
              </a:rPr>
              <a:pPr/>
              <a:t>21</a:t>
            </a:fld>
            <a:endParaRPr lang="it-IT" sz="1000" smtClean="0">
              <a:solidFill>
                <a:schemeClr val="tx1"/>
              </a:solidFill>
              <a:latin typeface="Arial" charset="0"/>
            </a:endParaRPr>
          </a:p>
        </p:txBody>
      </p:sp>
      <p:pic>
        <p:nvPicPr>
          <p:cNvPr id="5" name="Picture 12"/>
          <p:cNvPicPr>
            <a:picLocks noChangeAspect="1" noChangeArrowheads="1"/>
          </p:cNvPicPr>
          <p:nvPr/>
        </p:nvPicPr>
        <p:blipFill>
          <a:blip r:embed="rId3" cstate="print"/>
          <a:srcRect/>
          <a:stretch>
            <a:fillRect/>
          </a:stretch>
        </p:blipFill>
        <p:spPr bwMode="auto">
          <a:xfrm>
            <a:off x="1547812" y="1992312"/>
            <a:ext cx="7446847" cy="3699840"/>
          </a:xfrm>
          <a:prstGeom prst="rect">
            <a:avLst/>
          </a:prstGeom>
          <a:noFill/>
          <a:ln w="9525">
            <a:noFill/>
            <a:miter lim="800000"/>
            <a:headEnd/>
            <a:tailEnd/>
          </a:ln>
        </p:spPr>
      </p:pic>
      <p:pic>
        <p:nvPicPr>
          <p:cNvPr id="6" name="Picture 8"/>
          <p:cNvPicPr>
            <a:picLocks noChangeAspect="1" noChangeArrowheads="1"/>
          </p:cNvPicPr>
          <p:nvPr/>
        </p:nvPicPr>
        <p:blipFill>
          <a:blip r:embed="rId4" cstate="print"/>
          <a:srcRect/>
          <a:stretch>
            <a:fillRect/>
          </a:stretch>
        </p:blipFill>
        <p:spPr bwMode="auto">
          <a:xfrm>
            <a:off x="-1" y="2197100"/>
            <a:ext cx="1711247" cy="864114"/>
          </a:xfrm>
          <a:prstGeom prst="rect">
            <a:avLst/>
          </a:prstGeom>
          <a:noFill/>
          <a:ln w="9525">
            <a:noFill/>
            <a:miter lim="800000"/>
            <a:headEnd/>
            <a:tailEnd/>
          </a:ln>
        </p:spPr>
      </p:pic>
      <p:sp>
        <p:nvSpPr>
          <p:cNvPr id="7" name="Rectangle 15"/>
          <p:cNvSpPr>
            <a:spLocks noChangeArrowheads="1"/>
          </p:cNvSpPr>
          <p:nvPr/>
        </p:nvSpPr>
        <p:spPr bwMode="auto">
          <a:xfrm>
            <a:off x="1476375" y="1981200"/>
            <a:ext cx="6753225" cy="3733800"/>
          </a:xfrm>
          <a:prstGeom prst="rect">
            <a:avLst/>
          </a:prstGeom>
          <a:noFill/>
          <a:ln w="28575">
            <a:solidFill>
              <a:srgbClr val="008000"/>
            </a:solidFill>
            <a:miter lim="800000"/>
            <a:headEnd/>
            <a:tailEnd/>
          </a:ln>
        </p:spPr>
        <p:txBody>
          <a:bodyPr wrap="none" anchor="ctr"/>
          <a:lstStyle/>
          <a:p>
            <a:endParaRPr lang="en-US"/>
          </a:p>
        </p:txBody>
      </p:sp>
      <p:sp>
        <p:nvSpPr>
          <p:cNvPr id="8" name="Text Box 17"/>
          <p:cNvSpPr txBox="1">
            <a:spLocks noChangeArrowheads="1"/>
          </p:cNvSpPr>
          <p:nvPr/>
        </p:nvSpPr>
        <p:spPr bwMode="auto">
          <a:xfrm>
            <a:off x="5761036" y="2427287"/>
            <a:ext cx="1857389" cy="707886"/>
          </a:xfrm>
          <a:prstGeom prst="rect">
            <a:avLst/>
          </a:prstGeom>
          <a:noFill/>
          <a:ln w="9525">
            <a:noFill/>
            <a:miter lim="800000"/>
            <a:headEnd/>
            <a:tailEnd/>
          </a:ln>
        </p:spPr>
        <p:txBody>
          <a:bodyPr wrap="square">
            <a:spAutoFit/>
          </a:bodyPr>
          <a:lstStyle/>
          <a:p>
            <a:pPr algn="ctr">
              <a:spcBef>
                <a:spcPct val="50000"/>
              </a:spcBef>
            </a:pPr>
            <a:r>
              <a:rPr lang="en-US" sz="2000">
                <a:solidFill>
                  <a:srgbClr val="FF0000"/>
                </a:solidFill>
              </a:rPr>
              <a:t>Interrupting edge</a:t>
            </a:r>
            <a:endParaRPr lang="en-US" sz="2000" u="sng">
              <a:solidFill>
                <a:srgbClr val="FF0000"/>
              </a:solidFill>
            </a:endParaRPr>
          </a:p>
        </p:txBody>
      </p:sp>
      <p:sp>
        <p:nvSpPr>
          <p:cNvPr id="9" name="Line 18"/>
          <p:cNvSpPr>
            <a:spLocks noChangeShapeType="1"/>
          </p:cNvSpPr>
          <p:nvPr/>
        </p:nvSpPr>
        <p:spPr bwMode="auto">
          <a:xfrm>
            <a:off x="5688012" y="2427286"/>
            <a:ext cx="306200" cy="256593"/>
          </a:xfrm>
          <a:prstGeom prst="line">
            <a:avLst/>
          </a:prstGeom>
          <a:noFill/>
          <a:ln w="9525">
            <a:solidFill>
              <a:srgbClr val="FF0000"/>
            </a:solidFill>
            <a:round/>
            <a:headEnd/>
            <a:tailEnd type="triangle" w="med" len="med"/>
          </a:ln>
        </p:spPr>
        <p:txBody>
          <a:bodyPr/>
          <a:lstStyle/>
          <a:p>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a:xfrm>
            <a:off x="457200" y="700088"/>
            <a:ext cx="7543800" cy="714375"/>
          </a:xfrm>
        </p:spPr>
        <p:txBody>
          <a:bodyPr>
            <a:normAutofit fontScale="90000"/>
          </a:bodyPr>
          <a:lstStyle/>
          <a:p>
            <a:pPr eaLnBrk="1" hangingPunct="1"/>
            <a:r>
              <a:rPr lang="it-IT" smtClean="0"/>
              <a:t>Exceptions (1)</a:t>
            </a:r>
          </a:p>
        </p:txBody>
      </p:sp>
      <p:sp>
        <p:nvSpPr>
          <p:cNvPr id="51203" name="Rectangle 3"/>
          <p:cNvSpPr>
            <a:spLocks noGrp="1" noChangeArrowheads="1"/>
          </p:cNvSpPr>
          <p:nvPr>
            <p:ph idx="1"/>
          </p:nvPr>
        </p:nvSpPr>
        <p:spPr>
          <a:xfrm>
            <a:off x="457200" y="1412875"/>
            <a:ext cx="8229600" cy="4321175"/>
          </a:xfrm>
        </p:spPr>
        <p:txBody>
          <a:bodyPr/>
          <a:lstStyle/>
          <a:p>
            <a:pPr algn="just" eaLnBrk="1" hangingPunct="1">
              <a:lnSpc>
                <a:spcPct val="90000"/>
              </a:lnSpc>
            </a:pPr>
            <a:r>
              <a:rPr lang="it-IT" sz="2400" smtClean="0"/>
              <a:t>Exception handler - specifies the code to be executed when the specified exception occurs during the execution of the protected node</a:t>
            </a:r>
          </a:p>
          <a:p>
            <a:pPr algn="just" eaLnBrk="1" hangingPunct="1">
              <a:lnSpc>
                <a:spcPct val="90000"/>
              </a:lnSpc>
            </a:pPr>
            <a:r>
              <a:rPr lang="it-IT" sz="2400" smtClean="0"/>
              <a:t>When an exception occurs the set of execution handlers on the action is examined to look for a handler that matches (</a:t>
            </a:r>
            <a:r>
              <a:rPr lang="it-IT" sz="2400" i="1" smtClean="0"/>
              <a:t>catches</a:t>
            </a:r>
            <a:r>
              <a:rPr lang="it-IT" sz="2400" smtClean="0"/>
              <a:t>) the exception </a:t>
            </a:r>
          </a:p>
          <a:p>
            <a:pPr algn="just" eaLnBrk="1" hangingPunct="1">
              <a:lnSpc>
                <a:spcPct val="90000"/>
              </a:lnSpc>
            </a:pPr>
            <a:r>
              <a:rPr lang="it-IT" sz="2400" smtClean="0"/>
              <a:t>If the exception is not caught, it is propagated to the enclosing protected node, if one exists</a:t>
            </a:r>
          </a:p>
          <a:p>
            <a:pPr algn="just" eaLnBrk="1" hangingPunct="1">
              <a:lnSpc>
                <a:spcPct val="90000"/>
              </a:lnSpc>
            </a:pPr>
            <a:r>
              <a:rPr lang="it-IT" sz="2400" smtClean="0"/>
              <a:t>If the exception propagates to the topmost level of the system and is not caught, the behaviour of the system is unspecified; profiles may specify what happens in such cases</a:t>
            </a:r>
          </a:p>
        </p:txBody>
      </p:sp>
      <p:sp>
        <p:nvSpPr>
          <p:cNvPr id="51204"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55788576-8655-4B58-AF22-8CD170664669}" type="slidenum">
              <a:rPr lang="it-IT" sz="1000" smtClean="0">
                <a:solidFill>
                  <a:schemeClr val="tx1"/>
                </a:solidFill>
                <a:latin typeface="Arial" charset="0"/>
              </a:rPr>
              <a:pPr/>
              <a:t>22</a:t>
            </a:fld>
            <a:endParaRPr lang="it-IT" sz="1000" smtClean="0">
              <a:solidFill>
                <a:schemeClr val="tx1"/>
              </a:solidFill>
              <a:latin typeface="Arial" charset="0"/>
            </a:endParaRPr>
          </a:p>
        </p:txBody>
      </p:sp>
      <p:pic>
        <p:nvPicPr>
          <p:cNvPr id="51205" name="Picture 26"/>
          <p:cNvPicPr>
            <a:picLocks noChangeAspect="1" noChangeArrowheads="1"/>
          </p:cNvPicPr>
          <p:nvPr/>
        </p:nvPicPr>
        <p:blipFill>
          <a:blip r:embed="rId4" cstate="print"/>
          <a:srcRect/>
          <a:stretch>
            <a:fillRect/>
          </a:stretch>
        </p:blipFill>
        <p:spPr bwMode="auto">
          <a:xfrm>
            <a:off x="1908175" y="5300663"/>
            <a:ext cx="4824413" cy="1336675"/>
          </a:xfrm>
          <a:prstGeom prst="rect">
            <a:avLst/>
          </a:prstGeom>
          <a:noFill/>
          <a:ln w="9525">
            <a:noFill/>
            <a:miter lim="800000"/>
            <a:headEnd/>
            <a:tailEnd/>
          </a:ln>
        </p:spPr>
      </p:pic>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p:txBody>
          <a:bodyPr/>
          <a:lstStyle/>
          <a:p>
            <a:pPr eaLnBrk="1" hangingPunct="1"/>
            <a:r>
              <a:rPr lang="it-IT" smtClean="0"/>
              <a:t>Exceptions (2)</a:t>
            </a:r>
          </a:p>
        </p:txBody>
      </p:sp>
      <p:sp>
        <p:nvSpPr>
          <p:cNvPr id="52227" name="Rectangle 3"/>
          <p:cNvSpPr>
            <a:spLocks noGrp="1" noChangeArrowheads="1"/>
          </p:cNvSpPr>
          <p:nvPr>
            <p:ph idx="1"/>
          </p:nvPr>
        </p:nvSpPr>
        <p:spPr>
          <a:xfrm>
            <a:off x="457200" y="1412875"/>
            <a:ext cx="8229600" cy="2501900"/>
          </a:xfrm>
        </p:spPr>
        <p:txBody>
          <a:bodyPr/>
          <a:lstStyle/>
          <a:p>
            <a:pPr algn="just" eaLnBrk="1" hangingPunct="1">
              <a:lnSpc>
                <a:spcPct val="80000"/>
              </a:lnSpc>
            </a:pPr>
            <a:r>
              <a:rPr lang="it-IT" sz="2200" smtClean="0"/>
              <a:t>When an exception is caught, is executed the exception body instead of the protected node, and then the token is passed to all the edges that go out from that protected node</a:t>
            </a:r>
          </a:p>
          <a:p>
            <a:pPr algn="just" eaLnBrk="1" hangingPunct="1">
              <a:lnSpc>
                <a:spcPct val="80000"/>
              </a:lnSpc>
            </a:pPr>
            <a:r>
              <a:rPr lang="it-IT" sz="2200" smtClean="0"/>
              <a:t>The exception body has no explicit input or output edges</a:t>
            </a:r>
          </a:p>
          <a:p>
            <a:pPr algn="just" eaLnBrk="1" hangingPunct="1">
              <a:lnSpc>
                <a:spcPct val="80000"/>
              </a:lnSpc>
            </a:pPr>
            <a:r>
              <a:rPr lang="it-IT" sz="2200" smtClean="0"/>
              <a:t>Exception body can resolve the problems that have caused the exception or can abort the program</a:t>
            </a:r>
          </a:p>
          <a:p>
            <a:pPr algn="just" eaLnBrk="1" hangingPunct="1">
              <a:lnSpc>
                <a:spcPct val="80000"/>
              </a:lnSpc>
            </a:pPr>
            <a:r>
              <a:rPr lang="it-IT" sz="2200" smtClean="0"/>
              <a:t>We can put any activities nested in a protected node (in UML 2.0, nesting activities is allowed)</a:t>
            </a:r>
          </a:p>
        </p:txBody>
      </p:sp>
      <p:sp>
        <p:nvSpPr>
          <p:cNvPr id="52228"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5A6CB3C2-835D-4732-8353-A0B3BDCA851B}" type="slidenum">
              <a:rPr lang="it-IT" sz="1000" smtClean="0">
                <a:solidFill>
                  <a:schemeClr val="tx1"/>
                </a:solidFill>
                <a:latin typeface="Arial" charset="0"/>
              </a:rPr>
              <a:pPr/>
              <a:t>23</a:t>
            </a:fld>
            <a:endParaRPr lang="it-IT" sz="1000" smtClean="0">
              <a:solidFill>
                <a:schemeClr val="tx1"/>
              </a:solidFill>
              <a:latin typeface="Arial" charset="0"/>
            </a:endParaRPr>
          </a:p>
        </p:txBody>
      </p:sp>
      <p:pic>
        <p:nvPicPr>
          <p:cNvPr id="52229" name="Picture 15"/>
          <p:cNvPicPr>
            <a:picLocks noChangeAspect="1" noChangeArrowheads="1"/>
          </p:cNvPicPr>
          <p:nvPr/>
        </p:nvPicPr>
        <p:blipFill>
          <a:blip r:embed="rId4" cstate="print"/>
          <a:srcRect/>
          <a:stretch>
            <a:fillRect/>
          </a:stretch>
        </p:blipFill>
        <p:spPr bwMode="auto">
          <a:xfrm>
            <a:off x="2141538" y="3724275"/>
            <a:ext cx="4791075" cy="2957513"/>
          </a:xfrm>
          <a:prstGeom prst="rect">
            <a:avLst/>
          </a:prstGeom>
          <a:noFill/>
          <a:ln w="9525">
            <a:noFill/>
            <a:miter lim="800000"/>
            <a:headEnd/>
            <a:tailEnd/>
          </a:ln>
        </p:spPr>
      </p:pic>
      <p:sp>
        <p:nvSpPr>
          <p:cNvPr id="52230" name="Text Box 5"/>
          <p:cNvSpPr txBox="1">
            <a:spLocks noChangeArrowheads="1"/>
          </p:cNvSpPr>
          <p:nvPr/>
        </p:nvSpPr>
        <p:spPr bwMode="auto">
          <a:xfrm>
            <a:off x="3940175" y="6294438"/>
            <a:ext cx="1906588" cy="396875"/>
          </a:xfrm>
          <a:prstGeom prst="rect">
            <a:avLst/>
          </a:prstGeom>
          <a:noFill/>
          <a:ln w="9525">
            <a:noFill/>
            <a:miter lim="800000"/>
            <a:headEnd/>
            <a:tailEnd/>
          </a:ln>
        </p:spPr>
        <p:txBody>
          <a:bodyPr wrap="none">
            <a:spAutoFit/>
          </a:bodyPr>
          <a:lstStyle/>
          <a:p>
            <a:r>
              <a:rPr lang="it-IT" sz="2000">
                <a:solidFill>
                  <a:srgbClr val="FF0000"/>
                </a:solidFill>
              </a:rPr>
              <a:t>Successful end</a:t>
            </a:r>
          </a:p>
        </p:txBody>
      </p:sp>
      <p:sp>
        <p:nvSpPr>
          <p:cNvPr id="52231" name="Line 6"/>
          <p:cNvSpPr>
            <a:spLocks noChangeShapeType="1"/>
          </p:cNvSpPr>
          <p:nvPr/>
        </p:nvSpPr>
        <p:spPr bwMode="auto">
          <a:xfrm>
            <a:off x="3313113" y="6502400"/>
            <a:ext cx="673100" cy="0"/>
          </a:xfrm>
          <a:prstGeom prst="line">
            <a:avLst/>
          </a:prstGeom>
          <a:noFill/>
          <a:ln w="9525">
            <a:solidFill>
              <a:srgbClr val="FF0000"/>
            </a:solidFill>
            <a:round/>
            <a:headEnd/>
            <a:tailEnd type="triangle" w="med" len="med"/>
          </a:ln>
        </p:spPr>
        <p:txBody>
          <a:bodyPr/>
          <a:lstStyle/>
          <a:p>
            <a:endParaRPr lang="en-US"/>
          </a:p>
        </p:txBody>
      </p:sp>
      <p:sp>
        <p:nvSpPr>
          <p:cNvPr id="52232" name="Text Box 7"/>
          <p:cNvSpPr txBox="1">
            <a:spLocks noChangeArrowheads="1"/>
          </p:cNvSpPr>
          <p:nvPr/>
        </p:nvSpPr>
        <p:spPr bwMode="auto">
          <a:xfrm>
            <a:off x="431800" y="4860925"/>
            <a:ext cx="1519238" cy="1311275"/>
          </a:xfrm>
          <a:prstGeom prst="rect">
            <a:avLst/>
          </a:prstGeom>
          <a:noFill/>
          <a:ln w="9525">
            <a:noFill/>
            <a:miter lim="800000"/>
            <a:headEnd/>
            <a:tailEnd/>
          </a:ln>
        </p:spPr>
        <p:txBody>
          <a:bodyPr>
            <a:spAutoFit/>
          </a:bodyPr>
          <a:lstStyle/>
          <a:p>
            <a:pPr algn="ctr"/>
            <a:r>
              <a:rPr lang="it-IT" sz="2000">
                <a:solidFill>
                  <a:srgbClr val="FF0000"/>
                </a:solidFill>
              </a:rPr>
              <a:t>Protected node with two nested activities</a:t>
            </a:r>
          </a:p>
        </p:txBody>
      </p:sp>
      <p:sp>
        <p:nvSpPr>
          <p:cNvPr id="52233" name="Line 8"/>
          <p:cNvSpPr>
            <a:spLocks noChangeShapeType="1"/>
          </p:cNvSpPr>
          <p:nvPr/>
        </p:nvSpPr>
        <p:spPr bwMode="auto">
          <a:xfrm flipH="1">
            <a:off x="1879600" y="5076825"/>
            <a:ext cx="287338" cy="0"/>
          </a:xfrm>
          <a:prstGeom prst="line">
            <a:avLst/>
          </a:prstGeom>
          <a:noFill/>
          <a:ln w="9525">
            <a:solidFill>
              <a:srgbClr val="FF0000"/>
            </a:solidFill>
            <a:round/>
            <a:headEnd/>
            <a:tailEnd type="triangle" w="med" len="med"/>
          </a:ln>
        </p:spPr>
        <p:txBody>
          <a:bodyPr/>
          <a:lstStyle/>
          <a:p>
            <a:endParaRPr lang="en-US"/>
          </a:p>
        </p:txBody>
      </p:sp>
      <p:sp>
        <p:nvSpPr>
          <p:cNvPr id="52234" name="Text Box 10"/>
          <p:cNvSpPr txBox="1">
            <a:spLocks noChangeArrowheads="1"/>
          </p:cNvSpPr>
          <p:nvPr/>
        </p:nvSpPr>
        <p:spPr bwMode="auto">
          <a:xfrm>
            <a:off x="7034213" y="4876800"/>
            <a:ext cx="1835150" cy="701675"/>
          </a:xfrm>
          <a:prstGeom prst="rect">
            <a:avLst/>
          </a:prstGeom>
          <a:noFill/>
          <a:ln w="9525">
            <a:noFill/>
            <a:miter lim="800000"/>
            <a:headEnd/>
            <a:tailEnd/>
          </a:ln>
        </p:spPr>
        <p:txBody>
          <a:bodyPr>
            <a:spAutoFit/>
          </a:bodyPr>
          <a:lstStyle/>
          <a:p>
            <a:pPr algn="ctr"/>
            <a:r>
              <a:rPr lang="it-IT" sz="2000">
                <a:solidFill>
                  <a:srgbClr val="FF0000"/>
                </a:solidFill>
              </a:rPr>
              <a:t>HandlerBody node</a:t>
            </a:r>
          </a:p>
        </p:txBody>
      </p:sp>
      <p:sp>
        <p:nvSpPr>
          <p:cNvPr id="52235" name="Line 11"/>
          <p:cNvSpPr>
            <a:spLocks noChangeShapeType="1"/>
          </p:cNvSpPr>
          <p:nvPr/>
        </p:nvSpPr>
        <p:spPr bwMode="auto">
          <a:xfrm>
            <a:off x="6889750" y="4805363"/>
            <a:ext cx="287338" cy="288925"/>
          </a:xfrm>
          <a:prstGeom prst="line">
            <a:avLst/>
          </a:prstGeom>
          <a:noFill/>
          <a:ln w="9525">
            <a:solidFill>
              <a:srgbClr val="FF0000"/>
            </a:solidFill>
            <a:round/>
            <a:headEnd/>
            <a:tailEnd type="triangle" w="med" len="med"/>
          </a:ln>
        </p:spPr>
        <p:txBody>
          <a:bodyPr/>
          <a:lstStyle/>
          <a:p>
            <a:endParaRPr lang="en-US"/>
          </a:p>
        </p:txBody>
      </p:sp>
      <p:sp>
        <p:nvSpPr>
          <p:cNvPr id="52236" name="Line 12"/>
          <p:cNvSpPr>
            <a:spLocks noChangeShapeType="1"/>
          </p:cNvSpPr>
          <p:nvPr/>
        </p:nvSpPr>
        <p:spPr bwMode="auto">
          <a:xfrm flipV="1">
            <a:off x="6889750" y="5165725"/>
            <a:ext cx="287338" cy="360363"/>
          </a:xfrm>
          <a:prstGeom prst="line">
            <a:avLst/>
          </a:prstGeom>
          <a:noFill/>
          <a:ln w="9525">
            <a:solidFill>
              <a:srgbClr val="FF0000"/>
            </a:solidFill>
            <a:round/>
            <a:headEnd/>
            <a:tailEnd type="triangle" w="med" len="med"/>
          </a:ln>
        </p:spPr>
        <p:txBody>
          <a:bodyPr/>
          <a:lstStyle/>
          <a:p>
            <a:endParaRPr lang="en-US"/>
          </a:p>
        </p:txBody>
      </p:sp>
      <p:sp>
        <p:nvSpPr>
          <p:cNvPr id="52237" name="Rectangle 17"/>
          <p:cNvSpPr>
            <a:spLocks noChangeArrowheads="1"/>
          </p:cNvSpPr>
          <p:nvPr/>
        </p:nvSpPr>
        <p:spPr bwMode="auto">
          <a:xfrm>
            <a:off x="2751138" y="3533775"/>
            <a:ext cx="360362" cy="504825"/>
          </a:xfrm>
          <a:prstGeom prst="rect">
            <a:avLst/>
          </a:prstGeom>
          <a:solidFill>
            <a:schemeClr val="bg1"/>
          </a:solidFill>
          <a:ln w="9525">
            <a:noFill/>
            <a:miter lim="800000"/>
            <a:headEnd/>
            <a:tailEnd/>
          </a:ln>
        </p:spPr>
        <p:txBody>
          <a:bodyPr wrap="none" anchor="ctr"/>
          <a:lstStyle/>
          <a:p>
            <a:endParaRPr lang="en-US"/>
          </a:p>
        </p:txBody>
      </p:sp>
      <p:sp>
        <p:nvSpPr>
          <p:cNvPr id="52238" name="Rectangle 16"/>
          <p:cNvSpPr>
            <a:spLocks noChangeArrowheads="1"/>
          </p:cNvSpPr>
          <p:nvPr/>
        </p:nvSpPr>
        <p:spPr bwMode="auto">
          <a:xfrm>
            <a:off x="482600" y="3962400"/>
            <a:ext cx="8253413" cy="2730500"/>
          </a:xfrm>
          <a:prstGeom prst="rect">
            <a:avLst/>
          </a:prstGeom>
          <a:noFill/>
          <a:ln w="28575">
            <a:solidFill>
              <a:srgbClr val="0080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p:txBody>
          <a:bodyPr/>
          <a:lstStyle/>
          <a:p>
            <a:pPr eaLnBrk="1" hangingPunct="1"/>
            <a:r>
              <a:rPr lang="it-IT" smtClean="0"/>
              <a:t>ExpansionRegion (1)</a:t>
            </a:r>
          </a:p>
        </p:txBody>
      </p:sp>
      <p:sp>
        <p:nvSpPr>
          <p:cNvPr id="53251" name="Rectangle 3"/>
          <p:cNvSpPr>
            <a:spLocks noGrp="1" noChangeArrowheads="1"/>
          </p:cNvSpPr>
          <p:nvPr>
            <p:ph idx="1"/>
          </p:nvPr>
        </p:nvSpPr>
        <p:spPr>
          <a:xfrm>
            <a:off x="457200" y="1719263"/>
            <a:ext cx="8229600" cy="3309937"/>
          </a:xfrm>
        </p:spPr>
        <p:txBody>
          <a:bodyPr/>
          <a:lstStyle/>
          <a:p>
            <a:pPr algn="just" eaLnBrk="1" hangingPunct="1"/>
            <a:r>
              <a:rPr lang="en-US" sz="2400" smtClean="0"/>
              <a:t>Nested region of an activity in which each input is a collection of values</a:t>
            </a:r>
          </a:p>
          <a:p>
            <a:pPr algn="just" eaLnBrk="1" hangingPunct="1"/>
            <a:r>
              <a:rPr lang="en-US" sz="2400" smtClean="0"/>
              <a:t>The expansion region is executed once for each element (or position) in the input collection</a:t>
            </a:r>
          </a:p>
          <a:p>
            <a:pPr algn="just" eaLnBrk="1" hangingPunct="1"/>
            <a:r>
              <a:rPr lang="en-US" sz="2400" smtClean="0"/>
              <a:t>On each execution of the region, an output value from the region is inserted into an output collection at the same position as the input elements</a:t>
            </a:r>
          </a:p>
        </p:txBody>
      </p:sp>
      <p:sp>
        <p:nvSpPr>
          <p:cNvPr id="53252"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06AA0134-37B1-482C-A31B-FED5FDBB45F7}" type="slidenum">
              <a:rPr lang="it-IT" sz="1000" smtClean="0">
                <a:solidFill>
                  <a:schemeClr val="tx1"/>
                </a:solidFill>
                <a:latin typeface="Arial" charset="0"/>
              </a:rPr>
              <a:pPr/>
              <a:t>24</a:t>
            </a:fld>
            <a:endParaRPr lang="it-IT" sz="1000" smtClean="0">
              <a:solidFill>
                <a:schemeClr val="tx1"/>
              </a:solidFill>
              <a:latin typeface="Arial" charset="0"/>
            </a:endParaRPr>
          </a:p>
        </p:txBody>
      </p:sp>
      <p:pic>
        <p:nvPicPr>
          <p:cNvPr id="53253" name="Picture 6"/>
          <p:cNvPicPr>
            <a:picLocks noChangeAspect="1" noChangeArrowheads="1"/>
          </p:cNvPicPr>
          <p:nvPr/>
        </p:nvPicPr>
        <p:blipFill>
          <a:blip r:embed="rId4" cstate="print"/>
          <a:srcRect/>
          <a:stretch>
            <a:fillRect/>
          </a:stretch>
        </p:blipFill>
        <p:spPr bwMode="auto">
          <a:xfrm>
            <a:off x="4932363" y="4724400"/>
            <a:ext cx="4140200" cy="1538288"/>
          </a:xfrm>
          <a:prstGeom prst="rect">
            <a:avLst/>
          </a:prstGeom>
          <a:noFill/>
          <a:ln w="9525">
            <a:noFill/>
            <a:miter lim="800000"/>
            <a:headEnd/>
            <a:tailEnd/>
          </a:ln>
        </p:spPr>
      </p:pic>
      <p:pic>
        <p:nvPicPr>
          <p:cNvPr id="53254" name="Picture 13"/>
          <p:cNvPicPr>
            <a:picLocks noChangeAspect="1" noChangeArrowheads="1"/>
          </p:cNvPicPr>
          <p:nvPr/>
        </p:nvPicPr>
        <p:blipFill>
          <a:blip r:embed="rId5" cstate="print"/>
          <a:srcRect/>
          <a:stretch>
            <a:fillRect/>
          </a:stretch>
        </p:blipFill>
        <p:spPr bwMode="auto">
          <a:xfrm>
            <a:off x="2843213" y="4797425"/>
            <a:ext cx="1830387" cy="1655763"/>
          </a:xfrm>
          <a:prstGeom prst="rect">
            <a:avLst/>
          </a:prstGeom>
          <a:noFill/>
          <a:ln w="9525">
            <a:noFill/>
            <a:miter lim="800000"/>
            <a:headEnd/>
            <a:tailEnd/>
          </a:ln>
        </p:spPr>
      </p:pic>
      <p:pic>
        <p:nvPicPr>
          <p:cNvPr id="53255" name="Picture 15"/>
          <p:cNvPicPr>
            <a:picLocks noChangeAspect="1" noChangeArrowheads="1"/>
          </p:cNvPicPr>
          <p:nvPr/>
        </p:nvPicPr>
        <p:blipFill>
          <a:blip r:embed="rId6" cstate="print"/>
          <a:srcRect/>
          <a:stretch>
            <a:fillRect/>
          </a:stretch>
        </p:blipFill>
        <p:spPr bwMode="auto">
          <a:xfrm>
            <a:off x="71438" y="4518025"/>
            <a:ext cx="2700337" cy="2079625"/>
          </a:xfrm>
          <a:prstGeom prst="rect">
            <a:avLst/>
          </a:prstGeom>
          <a:noFill/>
          <a:ln w="9525">
            <a:noFill/>
            <a:miter lim="800000"/>
            <a:headEnd/>
            <a:tailEnd/>
          </a:ln>
        </p:spPr>
      </p:pic>
      <p:sp>
        <p:nvSpPr>
          <p:cNvPr id="53256" name="Rectangle 16"/>
          <p:cNvSpPr>
            <a:spLocks noChangeArrowheads="1"/>
          </p:cNvSpPr>
          <p:nvPr/>
        </p:nvSpPr>
        <p:spPr bwMode="auto">
          <a:xfrm>
            <a:off x="4859338" y="4652963"/>
            <a:ext cx="4251325" cy="1728787"/>
          </a:xfrm>
          <a:prstGeom prst="rect">
            <a:avLst/>
          </a:prstGeom>
          <a:noFill/>
          <a:ln w="28575">
            <a:solidFill>
              <a:srgbClr val="008000"/>
            </a:solidFill>
            <a:miter lim="800000"/>
            <a:headEnd/>
            <a:tailEnd/>
          </a:ln>
        </p:spPr>
        <p:txBody>
          <a:bodyPr wrap="none" anchor="ctr"/>
          <a:lstStyle/>
          <a:p>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rrowheads="1"/>
          </p:cNvSpPr>
          <p:nvPr>
            <p:ph type="title"/>
          </p:nvPr>
        </p:nvSpPr>
        <p:spPr/>
        <p:txBody>
          <a:bodyPr/>
          <a:lstStyle/>
          <a:p>
            <a:pPr eaLnBrk="1" hangingPunct="1"/>
            <a:r>
              <a:rPr lang="it-IT" smtClean="0"/>
              <a:t>ExpansionRegion (2)</a:t>
            </a:r>
          </a:p>
        </p:txBody>
      </p:sp>
      <p:sp>
        <p:nvSpPr>
          <p:cNvPr id="54275" name="Rectangle 3"/>
          <p:cNvSpPr>
            <a:spLocks noGrp="1" noChangeArrowheads="1"/>
          </p:cNvSpPr>
          <p:nvPr>
            <p:ph idx="1"/>
          </p:nvPr>
        </p:nvSpPr>
        <p:spPr>
          <a:xfrm>
            <a:off x="468313" y="1447800"/>
            <a:ext cx="8229600" cy="4933950"/>
          </a:xfrm>
        </p:spPr>
        <p:txBody>
          <a:bodyPr/>
          <a:lstStyle/>
          <a:p>
            <a:pPr algn="just" eaLnBrk="1" hangingPunct="1">
              <a:lnSpc>
                <a:spcPct val="90000"/>
              </a:lnSpc>
            </a:pPr>
            <a:r>
              <a:rPr lang="en-US" sz="2500" smtClean="0"/>
              <a:t>There are three ways of interaction between the executions:</a:t>
            </a:r>
          </a:p>
          <a:p>
            <a:pPr lvl="1" algn="just" eaLnBrk="1" hangingPunct="1">
              <a:lnSpc>
                <a:spcPct val="90000"/>
              </a:lnSpc>
            </a:pPr>
            <a:r>
              <a:rPr lang="en-US" sz="2500" b="1" u="sng" smtClean="0"/>
              <a:t>Parallel</a:t>
            </a:r>
            <a:r>
              <a:rPr lang="en-US" sz="2500" smtClean="0"/>
              <a:t> (concurrent): all the interactions are independent</a:t>
            </a:r>
          </a:p>
          <a:p>
            <a:pPr lvl="1" algn="just" eaLnBrk="1" hangingPunct="1">
              <a:lnSpc>
                <a:spcPct val="90000"/>
              </a:lnSpc>
            </a:pPr>
            <a:r>
              <a:rPr lang="en-US" sz="2500" b="1" u="sng" smtClean="0"/>
              <a:t>Iterative</a:t>
            </a:r>
            <a:r>
              <a:rPr lang="en-US" sz="2500" u="sng" smtClean="0"/>
              <a:t>: </a:t>
            </a:r>
            <a:r>
              <a:rPr lang="en-US" sz="2500" smtClean="0"/>
              <a:t>the interactions occur in the order of the elements (the executions of the region must happen in sequence, with one finishing before another can begin)</a:t>
            </a:r>
          </a:p>
          <a:p>
            <a:pPr lvl="1" algn="just" eaLnBrk="1" hangingPunct="1">
              <a:lnSpc>
                <a:spcPct val="90000"/>
              </a:lnSpc>
            </a:pPr>
            <a:r>
              <a:rPr lang="en-US" sz="2500" b="1" u="sng" smtClean="0"/>
              <a:t>Stream</a:t>
            </a:r>
            <a:r>
              <a:rPr lang="en-US" sz="2500" u="sng" smtClean="0"/>
              <a:t> </a:t>
            </a:r>
            <a:r>
              <a:rPr lang="en-US" sz="2500" smtClean="0"/>
              <a:t>(streaming): there is a single execution of the region, where the values in the input collection are extracted and placed into the execution of the expansion region as a stream (in order if the collection is ordered)</a:t>
            </a:r>
          </a:p>
        </p:txBody>
      </p:sp>
      <p:sp>
        <p:nvSpPr>
          <p:cNvPr id="54276"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E6710617-852A-4D33-9CA2-0C09484EAEA0}" type="slidenum">
              <a:rPr lang="it-IT" sz="1000" smtClean="0">
                <a:solidFill>
                  <a:schemeClr val="tx1"/>
                </a:solidFill>
                <a:latin typeface="Arial" charset="0"/>
              </a:rPr>
              <a:pPr/>
              <a:t>25</a:t>
            </a:fld>
            <a:endParaRPr lang="it-IT" sz="1000" smtClean="0">
              <a:solidFill>
                <a:schemeClr val="tx1"/>
              </a:solidFill>
              <a:latin typeface="Arial" charset="0"/>
            </a:endParaRP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ext Box 2"/>
          <p:cNvSpPr txBox="1">
            <a:spLocks noChangeArrowheads="1"/>
          </p:cNvSpPr>
          <p:nvPr/>
        </p:nvSpPr>
        <p:spPr bwMode="auto">
          <a:xfrm>
            <a:off x="323850" y="1484313"/>
            <a:ext cx="8208963" cy="4154487"/>
          </a:xfrm>
          <a:prstGeom prst="rect">
            <a:avLst/>
          </a:prstGeom>
          <a:noFill/>
          <a:ln w="9525">
            <a:noFill/>
            <a:miter lim="800000"/>
            <a:headEnd/>
            <a:tailEnd/>
          </a:ln>
        </p:spPr>
        <p:txBody>
          <a:bodyPr>
            <a:spAutoFit/>
          </a:bodyPr>
          <a:lstStyle/>
          <a:p>
            <a:pPr algn="just" eaLnBrk="0" hangingPunct="0">
              <a:spcBef>
                <a:spcPct val="50000"/>
              </a:spcBef>
              <a:defRPr/>
            </a:pPr>
            <a:r>
              <a:rPr lang="en-US" sz="2400" dirty="0">
                <a:latin typeface="+mn-lt"/>
              </a:rPr>
              <a:t>Activity diagrams describe the activities of a class. These diagrams are similar to state chart diagrams and use similar conventions, but activity diagrams describe the behavior of a class in response to internal processing rather than external events as in state chart diagram. </a:t>
            </a:r>
          </a:p>
          <a:p>
            <a:pPr algn="just" eaLnBrk="0" hangingPunct="0">
              <a:spcBef>
                <a:spcPct val="50000"/>
              </a:spcBef>
              <a:buFontTx/>
              <a:buChar char="•"/>
              <a:defRPr/>
            </a:pPr>
            <a:r>
              <a:rPr lang="en-US" sz="2400" b="1" dirty="0">
                <a:latin typeface="+mn-lt"/>
              </a:rPr>
              <a:t> </a:t>
            </a:r>
            <a:r>
              <a:rPr lang="en-US" sz="2400" b="1" u="sng" dirty="0">
                <a:latin typeface="+mn-lt"/>
              </a:rPr>
              <a:t>Swim lanes</a:t>
            </a:r>
            <a:r>
              <a:rPr lang="en-US" sz="2400" dirty="0">
                <a:latin typeface="+mn-lt"/>
              </a:rPr>
              <a:t>, which represent responsibilities of one or more objects for actions within an overall activity; that is, they divide the activity states into groups and assign these groups to objects that must perform the activities.</a:t>
            </a:r>
          </a:p>
          <a:p>
            <a:pPr eaLnBrk="0" hangingPunct="0">
              <a:spcBef>
                <a:spcPct val="50000"/>
              </a:spcBef>
              <a:buFontTx/>
              <a:buChar char="•"/>
              <a:defRPr/>
            </a:pPr>
            <a:r>
              <a:rPr lang="en-US" sz="2400" dirty="0">
                <a:latin typeface="+mn-lt"/>
              </a:rPr>
              <a:t> </a:t>
            </a:r>
            <a:endParaRPr lang="en-US" sz="2400" b="1" dirty="0">
              <a:latin typeface="+mn-lt"/>
            </a:endParaRPr>
          </a:p>
        </p:txBody>
      </p:sp>
      <p:sp>
        <p:nvSpPr>
          <p:cNvPr id="55299" name="Title 2"/>
          <p:cNvSpPr>
            <a:spLocks noGrp="1"/>
          </p:cNvSpPr>
          <p:nvPr>
            <p:ph type="title"/>
          </p:nvPr>
        </p:nvSpPr>
        <p:spPr/>
        <p:txBody>
          <a:bodyPr/>
          <a:lstStyle/>
          <a:p>
            <a:pPr eaLnBrk="1" hangingPunct="1"/>
            <a:r>
              <a:rPr lang="en-US" smtClean="0"/>
              <a:t>Swim Lane</a:t>
            </a:r>
          </a:p>
        </p:txBody>
      </p:sp>
      <p:sp>
        <p:nvSpPr>
          <p:cNvPr id="55300"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E6B289AC-ED18-499C-9826-C512C874F000}" type="slidenum">
              <a:rPr lang="it-IT" sz="1000" smtClean="0">
                <a:solidFill>
                  <a:schemeClr val="tx1"/>
                </a:solidFill>
                <a:latin typeface="Arial" charset="0"/>
              </a:rPr>
              <a:pPr/>
              <a:t>26</a:t>
            </a:fld>
            <a:endParaRPr lang="it-IT" sz="1000" smtClean="0">
              <a:solidFill>
                <a:schemeClr val="tx1"/>
              </a:solidFill>
              <a:latin typeface="Arial" charset="0"/>
            </a:endParaRPr>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p:nvPr>
        </p:nvSpPr>
        <p:spPr>
          <a:xfrm>
            <a:off x="250825" y="-26988"/>
            <a:ext cx="7634288" cy="863601"/>
          </a:xfrm>
        </p:spPr>
        <p:txBody>
          <a:bodyPr/>
          <a:lstStyle/>
          <a:p>
            <a:pPr eaLnBrk="1" hangingPunct="1"/>
            <a:r>
              <a:rPr lang="en-US" smtClean="0"/>
              <a:t>Activity Diagrams: Swim lanes</a:t>
            </a:r>
          </a:p>
        </p:txBody>
      </p:sp>
      <p:sp>
        <p:nvSpPr>
          <p:cNvPr id="56323"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FD649750-97F0-43A6-8629-2D523CAC4003}" type="slidenum">
              <a:rPr lang="it-IT" sz="1000" smtClean="0">
                <a:solidFill>
                  <a:schemeClr val="tx1"/>
                </a:solidFill>
                <a:latin typeface="Arial" charset="0"/>
              </a:rPr>
              <a:pPr/>
              <a:t>27</a:t>
            </a:fld>
            <a:endParaRPr lang="it-IT" sz="1000" smtClean="0">
              <a:solidFill>
                <a:schemeClr val="tx1"/>
              </a:solidFill>
              <a:latin typeface="Arial" charset="0"/>
            </a:endParaRPr>
          </a:p>
        </p:txBody>
      </p:sp>
      <p:sp>
        <p:nvSpPr>
          <p:cNvPr id="56324" name="AutoShape 6"/>
          <p:cNvSpPr>
            <a:spLocks noChangeArrowheads="1"/>
          </p:cNvSpPr>
          <p:nvPr/>
        </p:nvSpPr>
        <p:spPr bwMode="auto">
          <a:xfrm>
            <a:off x="427038" y="3776663"/>
            <a:ext cx="1744662" cy="792162"/>
          </a:xfrm>
          <a:prstGeom prst="roundRect">
            <a:avLst>
              <a:gd name="adj" fmla="val 44991"/>
            </a:avLst>
          </a:prstGeom>
          <a:noFill/>
          <a:ln w="19050">
            <a:solidFill>
              <a:srgbClr val="000000"/>
            </a:solidFill>
            <a:round/>
            <a:headEnd/>
            <a:tailEnd/>
          </a:ln>
        </p:spPr>
        <p:txBody>
          <a:bodyPr/>
          <a:lstStyle/>
          <a:p>
            <a:endParaRPr lang="en-US"/>
          </a:p>
        </p:txBody>
      </p:sp>
      <p:sp>
        <p:nvSpPr>
          <p:cNvPr id="56325" name="Rectangle 7"/>
          <p:cNvSpPr>
            <a:spLocks noChangeArrowheads="1"/>
          </p:cNvSpPr>
          <p:nvPr/>
        </p:nvSpPr>
        <p:spPr bwMode="auto">
          <a:xfrm>
            <a:off x="1112838" y="3965575"/>
            <a:ext cx="488950" cy="244475"/>
          </a:xfrm>
          <a:prstGeom prst="rect">
            <a:avLst/>
          </a:prstGeom>
          <a:noFill/>
          <a:ln w="9525">
            <a:noFill/>
            <a:miter lim="800000"/>
            <a:headEnd/>
            <a:tailEnd/>
          </a:ln>
        </p:spPr>
        <p:txBody>
          <a:bodyPr wrap="none" lIns="0" tIns="0" rIns="0" bIns="0">
            <a:spAutoFit/>
          </a:bodyPr>
          <a:lstStyle/>
          <a:p>
            <a:r>
              <a:rPr lang="en-US">
                <a:solidFill>
                  <a:srgbClr val="000000"/>
                </a:solidFill>
                <a:latin typeface="Courier" charset="0"/>
              </a:rPr>
              <a:t>Open</a:t>
            </a:r>
            <a:endParaRPr lang="en-US" sz="2400">
              <a:solidFill>
                <a:srgbClr val="FF0000"/>
              </a:solidFill>
              <a:latin typeface="Helvetica" charset="0"/>
            </a:endParaRPr>
          </a:p>
        </p:txBody>
      </p:sp>
      <p:sp>
        <p:nvSpPr>
          <p:cNvPr id="56326" name="Rectangle 8"/>
          <p:cNvSpPr>
            <a:spLocks noChangeArrowheads="1"/>
          </p:cNvSpPr>
          <p:nvPr/>
        </p:nvSpPr>
        <p:spPr bwMode="auto">
          <a:xfrm>
            <a:off x="868363" y="4162425"/>
            <a:ext cx="977900" cy="244475"/>
          </a:xfrm>
          <a:prstGeom prst="rect">
            <a:avLst/>
          </a:prstGeom>
          <a:noFill/>
          <a:ln w="9525">
            <a:noFill/>
            <a:miter lim="800000"/>
            <a:headEnd/>
            <a:tailEnd/>
          </a:ln>
        </p:spPr>
        <p:txBody>
          <a:bodyPr wrap="none" lIns="0" tIns="0" rIns="0" bIns="0">
            <a:spAutoFit/>
          </a:bodyPr>
          <a:lstStyle/>
          <a:p>
            <a:r>
              <a:rPr lang="en-US">
                <a:solidFill>
                  <a:srgbClr val="000000"/>
                </a:solidFill>
                <a:latin typeface="Courier" charset="0"/>
              </a:rPr>
              <a:t>Incident</a:t>
            </a:r>
            <a:endParaRPr lang="en-US" sz="2400">
              <a:solidFill>
                <a:srgbClr val="FF0000"/>
              </a:solidFill>
              <a:latin typeface="Helvetica" charset="0"/>
            </a:endParaRPr>
          </a:p>
        </p:txBody>
      </p:sp>
      <p:sp>
        <p:nvSpPr>
          <p:cNvPr id="56327" name="AutoShape 9"/>
          <p:cNvSpPr>
            <a:spLocks noChangeArrowheads="1"/>
          </p:cNvSpPr>
          <p:nvPr/>
        </p:nvSpPr>
        <p:spPr bwMode="auto">
          <a:xfrm>
            <a:off x="3776663" y="2606675"/>
            <a:ext cx="1724025" cy="793750"/>
          </a:xfrm>
          <a:prstGeom prst="roundRect">
            <a:avLst>
              <a:gd name="adj" fmla="val 44898"/>
            </a:avLst>
          </a:prstGeom>
          <a:noFill/>
          <a:ln w="19050">
            <a:solidFill>
              <a:srgbClr val="000000"/>
            </a:solidFill>
            <a:round/>
            <a:headEnd/>
            <a:tailEnd/>
          </a:ln>
        </p:spPr>
        <p:txBody>
          <a:bodyPr/>
          <a:lstStyle/>
          <a:p>
            <a:endParaRPr lang="en-US"/>
          </a:p>
        </p:txBody>
      </p:sp>
      <p:sp>
        <p:nvSpPr>
          <p:cNvPr id="56328" name="Rectangle 10"/>
          <p:cNvSpPr>
            <a:spLocks noChangeArrowheads="1"/>
          </p:cNvSpPr>
          <p:nvPr/>
        </p:nvSpPr>
        <p:spPr bwMode="auto">
          <a:xfrm>
            <a:off x="4208463" y="2774950"/>
            <a:ext cx="977900" cy="244475"/>
          </a:xfrm>
          <a:prstGeom prst="rect">
            <a:avLst/>
          </a:prstGeom>
          <a:noFill/>
          <a:ln w="9525">
            <a:noFill/>
            <a:miter lim="800000"/>
            <a:headEnd/>
            <a:tailEnd/>
          </a:ln>
        </p:spPr>
        <p:txBody>
          <a:bodyPr wrap="none" lIns="0" tIns="0" rIns="0" bIns="0">
            <a:spAutoFit/>
          </a:bodyPr>
          <a:lstStyle/>
          <a:p>
            <a:r>
              <a:rPr lang="en-US">
                <a:solidFill>
                  <a:srgbClr val="000000"/>
                </a:solidFill>
                <a:latin typeface="Courier" charset="0"/>
              </a:rPr>
              <a:t>Allocate</a:t>
            </a:r>
            <a:endParaRPr lang="en-US" sz="2400">
              <a:solidFill>
                <a:srgbClr val="FF0000"/>
              </a:solidFill>
              <a:latin typeface="Helvetica" charset="0"/>
            </a:endParaRPr>
          </a:p>
        </p:txBody>
      </p:sp>
      <p:sp>
        <p:nvSpPr>
          <p:cNvPr id="56329" name="Rectangle 11"/>
          <p:cNvSpPr>
            <a:spLocks noChangeArrowheads="1"/>
          </p:cNvSpPr>
          <p:nvPr/>
        </p:nvSpPr>
        <p:spPr bwMode="auto">
          <a:xfrm>
            <a:off x="4148138" y="2973388"/>
            <a:ext cx="1100137" cy="244475"/>
          </a:xfrm>
          <a:prstGeom prst="rect">
            <a:avLst/>
          </a:prstGeom>
          <a:noFill/>
          <a:ln w="9525">
            <a:noFill/>
            <a:miter lim="800000"/>
            <a:headEnd/>
            <a:tailEnd/>
          </a:ln>
        </p:spPr>
        <p:txBody>
          <a:bodyPr wrap="none" lIns="0" tIns="0" rIns="0" bIns="0">
            <a:spAutoFit/>
          </a:bodyPr>
          <a:lstStyle/>
          <a:p>
            <a:r>
              <a:rPr lang="en-US">
                <a:solidFill>
                  <a:srgbClr val="000000"/>
                </a:solidFill>
                <a:latin typeface="Courier" charset="0"/>
              </a:rPr>
              <a:t>Resources</a:t>
            </a:r>
            <a:endParaRPr lang="en-US" sz="2400">
              <a:solidFill>
                <a:srgbClr val="FF0000"/>
              </a:solidFill>
              <a:latin typeface="Helvetica" charset="0"/>
            </a:endParaRPr>
          </a:p>
        </p:txBody>
      </p:sp>
      <p:sp>
        <p:nvSpPr>
          <p:cNvPr id="56330" name="AutoShape 12"/>
          <p:cNvSpPr>
            <a:spLocks noChangeArrowheads="1"/>
          </p:cNvSpPr>
          <p:nvPr/>
        </p:nvSpPr>
        <p:spPr bwMode="auto">
          <a:xfrm>
            <a:off x="3776663" y="3776663"/>
            <a:ext cx="1724025" cy="792162"/>
          </a:xfrm>
          <a:prstGeom prst="roundRect">
            <a:avLst>
              <a:gd name="adj" fmla="val 44991"/>
            </a:avLst>
          </a:prstGeom>
          <a:noFill/>
          <a:ln w="19050">
            <a:solidFill>
              <a:srgbClr val="000000"/>
            </a:solidFill>
            <a:round/>
            <a:headEnd/>
            <a:tailEnd/>
          </a:ln>
        </p:spPr>
        <p:txBody>
          <a:bodyPr/>
          <a:lstStyle/>
          <a:p>
            <a:endParaRPr lang="en-US"/>
          </a:p>
        </p:txBody>
      </p:sp>
      <p:sp>
        <p:nvSpPr>
          <p:cNvPr id="56331" name="Rectangle 13"/>
          <p:cNvSpPr>
            <a:spLocks noChangeArrowheads="1"/>
          </p:cNvSpPr>
          <p:nvPr/>
        </p:nvSpPr>
        <p:spPr bwMode="auto">
          <a:xfrm>
            <a:off x="4086225" y="3965575"/>
            <a:ext cx="1222375" cy="244475"/>
          </a:xfrm>
          <a:prstGeom prst="rect">
            <a:avLst/>
          </a:prstGeom>
          <a:noFill/>
          <a:ln w="9525">
            <a:noFill/>
            <a:miter lim="800000"/>
            <a:headEnd/>
            <a:tailEnd/>
          </a:ln>
        </p:spPr>
        <p:txBody>
          <a:bodyPr wrap="none" lIns="0" tIns="0" rIns="0" bIns="0">
            <a:spAutoFit/>
          </a:bodyPr>
          <a:lstStyle/>
          <a:p>
            <a:r>
              <a:rPr lang="en-US">
                <a:solidFill>
                  <a:srgbClr val="000000"/>
                </a:solidFill>
                <a:latin typeface="Courier" charset="0"/>
              </a:rPr>
              <a:t>Coordinate</a:t>
            </a:r>
            <a:endParaRPr lang="en-US" sz="2400">
              <a:solidFill>
                <a:srgbClr val="FF0000"/>
              </a:solidFill>
              <a:latin typeface="Helvetica" charset="0"/>
            </a:endParaRPr>
          </a:p>
        </p:txBody>
      </p:sp>
      <p:sp>
        <p:nvSpPr>
          <p:cNvPr id="56332" name="Rectangle 14"/>
          <p:cNvSpPr>
            <a:spLocks noChangeArrowheads="1"/>
          </p:cNvSpPr>
          <p:nvPr/>
        </p:nvSpPr>
        <p:spPr bwMode="auto">
          <a:xfrm>
            <a:off x="4148138" y="4162425"/>
            <a:ext cx="1100137" cy="244475"/>
          </a:xfrm>
          <a:prstGeom prst="rect">
            <a:avLst/>
          </a:prstGeom>
          <a:noFill/>
          <a:ln w="9525">
            <a:noFill/>
            <a:miter lim="800000"/>
            <a:headEnd/>
            <a:tailEnd/>
          </a:ln>
        </p:spPr>
        <p:txBody>
          <a:bodyPr wrap="none" lIns="0" tIns="0" rIns="0" bIns="0">
            <a:spAutoFit/>
          </a:bodyPr>
          <a:lstStyle/>
          <a:p>
            <a:r>
              <a:rPr lang="en-US">
                <a:solidFill>
                  <a:srgbClr val="000000"/>
                </a:solidFill>
                <a:latin typeface="Courier" charset="0"/>
              </a:rPr>
              <a:t>Resources</a:t>
            </a:r>
            <a:endParaRPr lang="en-US" sz="2400">
              <a:solidFill>
                <a:srgbClr val="FF0000"/>
              </a:solidFill>
              <a:latin typeface="Helvetica" charset="0"/>
            </a:endParaRPr>
          </a:p>
        </p:txBody>
      </p:sp>
      <p:sp>
        <p:nvSpPr>
          <p:cNvPr id="56333" name="AutoShape 15"/>
          <p:cNvSpPr>
            <a:spLocks noChangeArrowheads="1"/>
          </p:cNvSpPr>
          <p:nvPr/>
        </p:nvSpPr>
        <p:spPr bwMode="auto">
          <a:xfrm>
            <a:off x="3776663" y="4965700"/>
            <a:ext cx="1724025" cy="793750"/>
          </a:xfrm>
          <a:prstGeom prst="roundRect">
            <a:avLst>
              <a:gd name="adj" fmla="val 44898"/>
            </a:avLst>
          </a:prstGeom>
          <a:noFill/>
          <a:ln w="19050">
            <a:solidFill>
              <a:srgbClr val="000000"/>
            </a:solidFill>
            <a:round/>
            <a:headEnd/>
            <a:tailEnd/>
          </a:ln>
        </p:spPr>
        <p:txBody>
          <a:bodyPr/>
          <a:lstStyle/>
          <a:p>
            <a:endParaRPr lang="en-US"/>
          </a:p>
        </p:txBody>
      </p:sp>
      <p:sp>
        <p:nvSpPr>
          <p:cNvPr id="56334" name="Rectangle 16"/>
          <p:cNvSpPr>
            <a:spLocks noChangeArrowheads="1"/>
          </p:cNvSpPr>
          <p:nvPr/>
        </p:nvSpPr>
        <p:spPr bwMode="auto">
          <a:xfrm>
            <a:off x="4208463" y="5133975"/>
            <a:ext cx="977900" cy="244475"/>
          </a:xfrm>
          <a:prstGeom prst="rect">
            <a:avLst/>
          </a:prstGeom>
          <a:noFill/>
          <a:ln w="9525">
            <a:noFill/>
            <a:miter lim="800000"/>
            <a:headEnd/>
            <a:tailEnd/>
          </a:ln>
        </p:spPr>
        <p:txBody>
          <a:bodyPr wrap="none" lIns="0" tIns="0" rIns="0" bIns="0">
            <a:spAutoFit/>
          </a:bodyPr>
          <a:lstStyle/>
          <a:p>
            <a:r>
              <a:rPr lang="en-US">
                <a:solidFill>
                  <a:srgbClr val="000000"/>
                </a:solidFill>
                <a:latin typeface="Courier" charset="0"/>
              </a:rPr>
              <a:t>Document</a:t>
            </a:r>
            <a:endParaRPr lang="en-US" sz="2400">
              <a:solidFill>
                <a:srgbClr val="FF0000"/>
              </a:solidFill>
              <a:latin typeface="Helvetica" charset="0"/>
            </a:endParaRPr>
          </a:p>
        </p:txBody>
      </p:sp>
      <p:sp>
        <p:nvSpPr>
          <p:cNvPr id="56335" name="Rectangle 17"/>
          <p:cNvSpPr>
            <a:spLocks noChangeArrowheads="1"/>
          </p:cNvSpPr>
          <p:nvPr/>
        </p:nvSpPr>
        <p:spPr bwMode="auto">
          <a:xfrm>
            <a:off x="4208463" y="5332413"/>
            <a:ext cx="977900" cy="244475"/>
          </a:xfrm>
          <a:prstGeom prst="rect">
            <a:avLst/>
          </a:prstGeom>
          <a:noFill/>
          <a:ln w="9525">
            <a:noFill/>
            <a:miter lim="800000"/>
            <a:headEnd/>
            <a:tailEnd/>
          </a:ln>
        </p:spPr>
        <p:txBody>
          <a:bodyPr wrap="none" lIns="0" tIns="0" rIns="0" bIns="0">
            <a:spAutoFit/>
          </a:bodyPr>
          <a:lstStyle/>
          <a:p>
            <a:r>
              <a:rPr lang="en-US">
                <a:solidFill>
                  <a:srgbClr val="000000"/>
                </a:solidFill>
                <a:latin typeface="Courier" charset="0"/>
              </a:rPr>
              <a:t>Incident</a:t>
            </a:r>
            <a:endParaRPr lang="en-US" sz="2400">
              <a:solidFill>
                <a:srgbClr val="FF0000"/>
              </a:solidFill>
              <a:latin typeface="Helvetica" charset="0"/>
            </a:endParaRPr>
          </a:p>
        </p:txBody>
      </p:sp>
      <p:sp>
        <p:nvSpPr>
          <p:cNvPr id="56336" name="AutoShape 18"/>
          <p:cNvSpPr>
            <a:spLocks noChangeArrowheads="1"/>
          </p:cNvSpPr>
          <p:nvPr/>
        </p:nvSpPr>
        <p:spPr bwMode="auto">
          <a:xfrm>
            <a:off x="6908800" y="3776663"/>
            <a:ext cx="1744663" cy="792162"/>
          </a:xfrm>
          <a:prstGeom prst="roundRect">
            <a:avLst>
              <a:gd name="adj" fmla="val 44991"/>
            </a:avLst>
          </a:prstGeom>
          <a:noFill/>
          <a:ln w="19050">
            <a:solidFill>
              <a:srgbClr val="000000"/>
            </a:solidFill>
            <a:round/>
            <a:headEnd/>
            <a:tailEnd/>
          </a:ln>
        </p:spPr>
        <p:txBody>
          <a:bodyPr/>
          <a:lstStyle/>
          <a:p>
            <a:endParaRPr lang="en-US"/>
          </a:p>
        </p:txBody>
      </p:sp>
      <p:sp>
        <p:nvSpPr>
          <p:cNvPr id="56337" name="Rectangle 19"/>
          <p:cNvSpPr>
            <a:spLocks noChangeArrowheads="1"/>
          </p:cNvSpPr>
          <p:nvPr/>
        </p:nvSpPr>
        <p:spPr bwMode="auto">
          <a:xfrm>
            <a:off x="7412038" y="3965575"/>
            <a:ext cx="855662" cy="244475"/>
          </a:xfrm>
          <a:prstGeom prst="rect">
            <a:avLst/>
          </a:prstGeom>
          <a:noFill/>
          <a:ln w="9525">
            <a:noFill/>
            <a:miter lim="800000"/>
            <a:headEnd/>
            <a:tailEnd/>
          </a:ln>
        </p:spPr>
        <p:txBody>
          <a:bodyPr wrap="none" lIns="0" tIns="0" rIns="0" bIns="0">
            <a:spAutoFit/>
          </a:bodyPr>
          <a:lstStyle/>
          <a:p>
            <a:r>
              <a:rPr lang="en-US">
                <a:solidFill>
                  <a:srgbClr val="000000"/>
                </a:solidFill>
                <a:latin typeface="Courier" charset="0"/>
              </a:rPr>
              <a:t>Archive</a:t>
            </a:r>
            <a:endParaRPr lang="en-US" sz="2400">
              <a:solidFill>
                <a:srgbClr val="FF0000"/>
              </a:solidFill>
              <a:latin typeface="Helvetica" charset="0"/>
            </a:endParaRPr>
          </a:p>
        </p:txBody>
      </p:sp>
      <p:sp>
        <p:nvSpPr>
          <p:cNvPr id="56338" name="Rectangle 20"/>
          <p:cNvSpPr>
            <a:spLocks noChangeArrowheads="1"/>
          </p:cNvSpPr>
          <p:nvPr/>
        </p:nvSpPr>
        <p:spPr bwMode="auto">
          <a:xfrm>
            <a:off x="7351713" y="4162425"/>
            <a:ext cx="977900" cy="244475"/>
          </a:xfrm>
          <a:prstGeom prst="rect">
            <a:avLst/>
          </a:prstGeom>
          <a:noFill/>
          <a:ln w="9525">
            <a:noFill/>
            <a:miter lim="800000"/>
            <a:headEnd/>
            <a:tailEnd/>
          </a:ln>
        </p:spPr>
        <p:txBody>
          <a:bodyPr wrap="none" lIns="0" tIns="0" rIns="0" bIns="0">
            <a:spAutoFit/>
          </a:bodyPr>
          <a:lstStyle/>
          <a:p>
            <a:r>
              <a:rPr lang="en-US">
                <a:solidFill>
                  <a:srgbClr val="000000"/>
                </a:solidFill>
                <a:latin typeface="Courier" charset="0"/>
              </a:rPr>
              <a:t>Incident</a:t>
            </a:r>
            <a:endParaRPr lang="en-US" sz="2400">
              <a:solidFill>
                <a:srgbClr val="FF0000"/>
              </a:solidFill>
              <a:latin typeface="Helvetica" charset="0"/>
            </a:endParaRPr>
          </a:p>
        </p:txBody>
      </p:sp>
      <p:sp>
        <p:nvSpPr>
          <p:cNvPr id="56339" name="Rectangle 21"/>
          <p:cNvSpPr>
            <a:spLocks noChangeArrowheads="1"/>
          </p:cNvSpPr>
          <p:nvPr/>
        </p:nvSpPr>
        <p:spPr bwMode="auto">
          <a:xfrm>
            <a:off x="2667000" y="3797300"/>
            <a:ext cx="79375" cy="731838"/>
          </a:xfrm>
          <a:prstGeom prst="rect">
            <a:avLst/>
          </a:prstGeom>
          <a:solidFill>
            <a:srgbClr val="000000"/>
          </a:solidFill>
          <a:ln w="9525">
            <a:noFill/>
            <a:miter lim="800000"/>
            <a:headEnd/>
            <a:tailEnd/>
          </a:ln>
        </p:spPr>
        <p:txBody>
          <a:bodyPr/>
          <a:lstStyle/>
          <a:p>
            <a:endParaRPr lang="en-US"/>
          </a:p>
        </p:txBody>
      </p:sp>
      <p:sp>
        <p:nvSpPr>
          <p:cNvPr id="56340" name="Rectangle 22"/>
          <p:cNvSpPr>
            <a:spLocks noChangeArrowheads="1"/>
          </p:cNvSpPr>
          <p:nvPr/>
        </p:nvSpPr>
        <p:spPr bwMode="auto">
          <a:xfrm>
            <a:off x="2654300" y="3797300"/>
            <a:ext cx="98425" cy="752475"/>
          </a:xfrm>
          <a:prstGeom prst="rect">
            <a:avLst/>
          </a:prstGeom>
          <a:noFill/>
          <a:ln w="19050">
            <a:solidFill>
              <a:srgbClr val="000000"/>
            </a:solidFill>
            <a:miter lim="800000"/>
            <a:headEnd/>
            <a:tailEnd/>
          </a:ln>
        </p:spPr>
        <p:txBody>
          <a:bodyPr/>
          <a:lstStyle/>
          <a:p>
            <a:endParaRPr lang="en-US"/>
          </a:p>
        </p:txBody>
      </p:sp>
      <p:sp>
        <p:nvSpPr>
          <p:cNvPr id="56341" name="Rectangle 23"/>
          <p:cNvSpPr>
            <a:spLocks noChangeArrowheads="1"/>
          </p:cNvSpPr>
          <p:nvPr/>
        </p:nvSpPr>
        <p:spPr bwMode="auto">
          <a:xfrm>
            <a:off x="6313488" y="3797300"/>
            <a:ext cx="79375" cy="731838"/>
          </a:xfrm>
          <a:prstGeom prst="rect">
            <a:avLst/>
          </a:prstGeom>
          <a:solidFill>
            <a:srgbClr val="000000"/>
          </a:solidFill>
          <a:ln w="9525">
            <a:noFill/>
            <a:miter lim="800000"/>
            <a:headEnd/>
            <a:tailEnd/>
          </a:ln>
        </p:spPr>
        <p:txBody>
          <a:bodyPr/>
          <a:lstStyle/>
          <a:p>
            <a:endParaRPr lang="en-US"/>
          </a:p>
        </p:txBody>
      </p:sp>
      <p:sp>
        <p:nvSpPr>
          <p:cNvPr id="56342" name="Rectangle 24"/>
          <p:cNvSpPr>
            <a:spLocks noChangeArrowheads="1"/>
          </p:cNvSpPr>
          <p:nvPr/>
        </p:nvSpPr>
        <p:spPr bwMode="auto">
          <a:xfrm>
            <a:off x="6300788" y="3797300"/>
            <a:ext cx="100012" cy="752475"/>
          </a:xfrm>
          <a:prstGeom prst="rect">
            <a:avLst/>
          </a:prstGeom>
          <a:noFill/>
          <a:ln w="19050">
            <a:solidFill>
              <a:srgbClr val="000000"/>
            </a:solidFill>
            <a:miter lim="800000"/>
            <a:headEnd/>
            <a:tailEnd/>
          </a:ln>
        </p:spPr>
        <p:txBody>
          <a:bodyPr/>
          <a:lstStyle/>
          <a:p>
            <a:endParaRPr lang="en-US"/>
          </a:p>
        </p:txBody>
      </p:sp>
      <p:sp>
        <p:nvSpPr>
          <p:cNvPr id="56343" name="Line 25"/>
          <p:cNvSpPr>
            <a:spLocks noChangeShapeType="1"/>
          </p:cNvSpPr>
          <p:nvPr/>
        </p:nvSpPr>
        <p:spPr bwMode="auto">
          <a:xfrm>
            <a:off x="3559175" y="4152900"/>
            <a:ext cx="217488" cy="1588"/>
          </a:xfrm>
          <a:prstGeom prst="line">
            <a:avLst/>
          </a:prstGeom>
          <a:noFill/>
          <a:ln w="19050">
            <a:solidFill>
              <a:srgbClr val="000000"/>
            </a:solidFill>
            <a:round/>
            <a:headEnd/>
            <a:tailEnd/>
          </a:ln>
        </p:spPr>
        <p:txBody>
          <a:bodyPr/>
          <a:lstStyle/>
          <a:p>
            <a:endParaRPr lang="en-US"/>
          </a:p>
        </p:txBody>
      </p:sp>
      <p:sp>
        <p:nvSpPr>
          <p:cNvPr id="56344" name="Freeform 26"/>
          <p:cNvSpPr>
            <a:spLocks/>
          </p:cNvSpPr>
          <p:nvPr/>
        </p:nvSpPr>
        <p:spPr bwMode="auto">
          <a:xfrm>
            <a:off x="3578225" y="4094163"/>
            <a:ext cx="198438" cy="119062"/>
          </a:xfrm>
          <a:custGeom>
            <a:avLst/>
            <a:gdLst>
              <a:gd name="T0" fmla="*/ 0 w 125"/>
              <a:gd name="T1" fmla="*/ 0 h 75"/>
              <a:gd name="T2" fmla="*/ 2147483647 w 125"/>
              <a:gd name="T3" fmla="*/ 2147483647 h 75"/>
              <a:gd name="T4" fmla="*/ 0 w 125"/>
              <a:gd name="T5" fmla="*/ 2147483647 h 75"/>
              <a:gd name="T6" fmla="*/ 0 60000 65536"/>
              <a:gd name="T7" fmla="*/ 0 60000 65536"/>
              <a:gd name="T8" fmla="*/ 0 60000 65536"/>
              <a:gd name="T9" fmla="*/ 0 w 125"/>
              <a:gd name="T10" fmla="*/ 0 h 75"/>
              <a:gd name="T11" fmla="*/ 125 w 125"/>
              <a:gd name="T12" fmla="*/ 75 h 75"/>
            </a:gdLst>
            <a:ahLst/>
            <a:cxnLst>
              <a:cxn ang="T6">
                <a:pos x="T0" y="T1"/>
              </a:cxn>
              <a:cxn ang="T7">
                <a:pos x="T2" y="T3"/>
              </a:cxn>
              <a:cxn ang="T8">
                <a:pos x="T4" y="T5"/>
              </a:cxn>
            </a:cxnLst>
            <a:rect l="T9" t="T10" r="T11" b="T12"/>
            <a:pathLst>
              <a:path w="125" h="75">
                <a:moveTo>
                  <a:pt x="0" y="0"/>
                </a:moveTo>
                <a:lnTo>
                  <a:pt x="125" y="37"/>
                </a:lnTo>
                <a:lnTo>
                  <a:pt x="0" y="75"/>
                </a:lnTo>
              </a:path>
            </a:pathLst>
          </a:custGeom>
          <a:noFill/>
          <a:ln w="19050">
            <a:solidFill>
              <a:srgbClr val="000000"/>
            </a:solidFill>
            <a:prstDash val="solid"/>
            <a:round/>
            <a:headEnd/>
            <a:tailEnd/>
          </a:ln>
        </p:spPr>
        <p:txBody>
          <a:bodyPr/>
          <a:lstStyle/>
          <a:p>
            <a:endParaRPr lang="en-US"/>
          </a:p>
        </p:txBody>
      </p:sp>
      <p:sp>
        <p:nvSpPr>
          <p:cNvPr id="56345" name="Line 27"/>
          <p:cNvSpPr>
            <a:spLocks noChangeShapeType="1"/>
          </p:cNvSpPr>
          <p:nvPr/>
        </p:nvSpPr>
        <p:spPr bwMode="auto">
          <a:xfrm>
            <a:off x="2765425" y="4152900"/>
            <a:ext cx="793750" cy="1588"/>
          </a:xfrm>
          <a:prstGeom prst="line">
            <a:avLst/>
          </a:prstGeom>
          <a:noFill/>
          <a:ln w="19050">
            <a:solidFill>
              <a:srgbClr val="000000"/>
            </a:solidFill>
            <a:round/>
            <a:headEnd/>
            <a:tailEnd/>
          </a:ln>
        </p:spPr>
        <p:txBody>
          <a:bodyPr/>
          <a:lstStyle/>
          <a:p>
            <a:endParaRPr lang="en-US"/>
          </a:p>
        </p:txBody>
      </p:sp>
      <p:sp>
        <p:nvSpPr>
          <p:cNvPr id="56346" name="Line 28"/>
          <p:cNvSpPr>
            <a:spLocks noChangeShapeType="1"/>
          </p:cNvSpPr>
          <p:nvPr/>
        </p:nvSpPr>
        <p:spPr bwMode="auto">
          <a:xfrm>
            <a:off x="6096000" y="4173538"/>
            <a:ext cx="217488" cy="1587"/>
          </a:xfrm>
          <a:prstGeom prst="line">
            <a:avLst/>
          </a:prstGeom>
          <a:noFill/>
          <a:ln w="19050">
            <a:solidFill>
              <a:srgbClr val="000000"/>
            </a:solidFill>
            <a:round/>
            <a:headEnd/>
            <a:tailEnd/>
          </a:ln>
        </p:spPr>
        <p:txBody>
          <a:bodyPr/>
          <a:lstStyle/>
          <a:p>
            <a:endParaRPr lang="en-US"/>
          </a:p>
        </p:txBody>
      </p:sp>
      <p:sp>
        <p:nvSpPr>
          <p:cNvPr id="56347" name="Freeform 29"/>
          <p:cNvSpPr>
            <a:spLocks/>
          </p:cNvSpPr>
          <p:nvPr/>
        </p:nvSpPr>
        <p:spPr bwMode="auto">
          <a:xfrm>
            <a:off x="6115050" y="4113213"/>
            <a:ext cx="198438" cy="119062"/>
          </a:xfrm>
          <a:custGeom>
            <a:avLst/>
            <a:gdLst>
              <a:gd name="T0" fmla="*/ 0 w 125"/>
              <a:gd name="T1" fmla="*/ 0 h 75"/>
              <a:gd name="T2" fmla="*/ 2147483647 w 125"/>
              <a:gd name="T3" fmla="*/ 2147483647 h 75"/>
              <a:gd name="T4" fmla="*/ 0 w 125"/>
              <a:gd name="T5" fmla="*/ 2147483647 h 75"/>
              <a:gd name="T6" fmla="*/ 0 60000 65536"/>
              <a:gd name="T7" fmla="*/ 0 60000 65536"/>
              <a:gd name="T8" fmla="*/ 0 60000 65536"/>
              <a:gd name="T9" fmla="*/ 0 w 125"/>
              <a:gd name="T10" fmla="*/ 0 h 75"/>
              <a:gd name="T11" fmla="*/ 125 w 125"/>
              <a:gd name="T12" fmla="*/ 75 h 75"/>
            </a:gdLst>
            <a:ahLst/>
            <a:cxnLst>
              <a:cxn ang="T6">
                <a:pos x="T0" y="T1"/>
              </a:cxn>
              <a:cxn ang="T7">
                <a:pos x="T2" y="T3"/>
              </a:cxn>
              <a:cxn ang="T8">
                <a:pos x="T4" y="T5"/>
              </a:cxn>
            </a:cxnLst>
            <a:rect l="T9" t="T10" r="T11" b="T12"/>
            <a:pathLst>
              <a:path w="125" h="75">
                <a:moveTo>
                  <a:pt x="0" y="0"/>
                </a:moveTo>
                <a:lnTo>
                  <a:pt x="125" y="38"/>
                </a:lnTo>
                <a:lnTo>
                  <a:pt x="0" y="75"/>
                </a:lnTo>
              </a:path>
            </a:pathLst>
          </a:custGeom>
          <a:noFill/>
          <a:ln w="19050">
            <a:solidFill>
              <a:srgbClr val="000000"/>
            </a:solidFill>
            <a:prstDash val="solid"/>
            <a:round/>
            <a:headEnd/>
            <a:tailEnd/>
          </a:ln>
        </p:spPr>
        <p:txBody>
          <a:bodyPr/>
          <a:lstStyle/>
          <a:p>
            <a:endParaRPr lang="en-US"/>
          </a:p>
        </p:txBody>
      </p:sp>
      <p:sp>
        <p:nvSpPr>
          <p:cNvPr id="56348" name="Line 30"/>
          <p:cNvSpPr>
            <a:spLocks noChangeShapeType="1"/>
          </p:cNvSpPr>
          <p:nvPr/>
        </p:nvSpPr>
        <p:spPr bwMode="auto">
          <a:xfrm>
            <a:off x="5540375" y="4173538"/>
            <a:ext cx="555625" cy="1587"/>
          </a:xfrm>
          <a:prstGeom prst="line">
            <a:avLst/>
          </a:prstGeom>
          <a:noFill/>
          <a:ln w="19050">
            <a:solidFill>
              <a:srgbClr val="000000"/>
            </a:solidFill>
            <a:round/>
            <a:headEnd/>
            <a:tailEnd/>
          </a:ln>
        </p:spPr>
        <p:txBody>
          <a:bodyPr/>
          <a:lstStyle/>
          <a:p>
            <a:endParaRPr lang="en-US"/>
          </a:p>
        </p:txBody>
      </p:sp>
      <p:sp>
        <p:nvSpPr>
          <p:cNvPr id="56349" name="Line 31"/>
          <p:cNvSpPr>
            <a:spLocks noChangeShapeType="1"/>
          </p:cNvSpPr>
          <p:nvPr/>
        </p:nvSpPr>
        <p:spPr bwMode="auto">
          <a:xfrm>
            <a:off x="2428875" y="4152900"/>
            <a:ext cx="217488" cy="1588"/>
          </a:xfrm>
          <a:prstGeom prst="line">
            <a:avLst/>
          </a:prstGeom>
          <a:noFill/>
          <a:ln w="19050">
            <a:solidFill>
              <a:srgbClr val="000000"/>
            </a:solidFill>
            <a:round/>
            <a:headEnd/>
            <a:tailEnd/>
          </a:ln>
        </p:spPr>
        <p:txBody>
          <a:bodyPr/>
          <a:lstStyle/>
          <a:p>
            <a:endParaRPr lang="en-US"/>
          </a:p>
        </p:txBody>
      </p:sp>
      <p:sp>
        <p:nvSpPr>
          <p:cNvPr id="56350" name="Freeform 32"/>
          <p:cNvSpPr>
            <a:spLocks/>
          </p:cNvSpPr>
          <p:nvPr/>
        </p:nvSpPr>
        <p:spPr bwMode="auto">
          <a:xfrm>
            <a:off x="2447925" y="4094163"/>
            <a:ext cx="198438" cy="119062"/>
          </a:xfrm>
          <a:custGeom>
            <a:avLst/>
            <a:gdLst>
              <a:gd name="T0" fmla="*/ 0 w 125"/>
              <a:gd name="T1" fmla="*/ 0 h 75"/>
              <a:gd name="T2" fmla="*/ 2147483647 w 125"/>
              <a:gd name="T3" fmla="*/ 2147483647 h 75"/>
              <a:gd name="T4" fmla="*/ 0 w 125"/>
              <a:gd name="T5" fmla="*/ 2147483647 h 75"/>
              <a:gd name="T6" fmla="*/ 0 60000 65536"/>
              <a:gd name="T7" fmla="*/ 0 60000 65536"/>
              <a:gd name="T8" fmla="*/ 0 60000 65536"/>
              <a:gd name="T9" fmla="*/ 0 w 125"/>
              <a:gd name="T10" fmla="*/ 0 h 75"/>
              <a:gd name="T11" fmla="*/ 125 w 125"/>
              <a:gd name="T12" fmla="*/ 75 h 75"/>
            </a:gdLst>
            <a:ahLst/>
            <a:cxnLst>
              <a:cxn ang="T6">
                <a:pos x="T0" y="T1"/>
              </a:cxn>
              <a:cxn ang="T7">
                <a:pos x="T2" y="T3"/>
              </a:cxn>
              <a:cxn ang="T8">
                <a:pos x="T4" y="T5"/>
              </a:cxn>
            </a:cxnLst>
            <a:rect l="T9" t="T10" r="T11" b="T12"/>
            <a:pathLst>
              <a:path w="125" h="75">
                <a:moveTo>
                  <a:pt x="0" y="0"/>
                </a:moveTo>
                <a:lnTo>
                  <a:pt x="125" y="37"/>
                </a:lnTo>
                <a:lnTo>
                  <a:pt x="0" y="75"/>
                </a:lnTo>
              </a:path>
            </a:pathLst>
          </a:custGeom>
          <a:noFill/>
          <a:ln w="19050">
            <a:solidFill>
              <a:srgbClr val="000000"/>
            </a:solidFill>
            <a:prstDash val="solid"/>
            <a:round/>
            <a:headEnd/>
            <a:tailEnd/>
          </a:ln>
        </p:spPr>
        <p:txBody>
          <a:bodyPr/>
          <a:lstStyle/>
          <a:p>
            <a:endParaRPr lang="en-US"/>
          </a:p>
        </p:txBody>
      </p:sp>
      <p:sp>
        <p:nvSpPr>
          <p:cNvPr id="56351" name="Line 33"/>
          <p:cNvSpPr>
            <a:spLocks noChangeShapeType="1"/>
          </p:cNvSpPr>
          <p:nvPr/>
        </p:nvSpPr>
        <p:spPr bwMode="auto">
          <a:xfrm>
            <a:off x="2151063" y="4152900"/>
            <a:ext cx="277812" cy="1588"/>
          </a:xfrm>
          <a:prstGeom prst="line">
            <a:avLst/>
          </a:prstGeom>
          <a:noFill/>
          <a:ln w="19050">
            <a:solidFill>
              <a:srgbClr val="000000"/>
            </a:solidFill>
            <a:round/>
            <a:headEnd/>
            <a:tailEnd/>
          </a:ln>
        </p:spPr>
        <p:txBody>
          <a:bodyPr/>
          <a:lstStyle/>
          <a:p>
            <a:endParaRPr lang="en-US"/>
          </a:p>
        </p:txBody>
      </p:sp>
      <p:sp>
        <p:nvSpPr>
          <p:cNvPr id="56352" name="Line 34"/>
          <p:cNvSpPr>
            <a:spLocks noChangeShapeType="1"/>
          </p:cNvSpPr>
          <p:nvPr/>
        </p:nvSpPr>
        <p:spPr bwMode="auto">
          <a:xfrm>
            <a:off x="6670675" y="4173538"/>
            <a:ext cx="217488" cy="1587"/>
          </a:xfrm>
          <a:prstGeom prst="line">
            <a:avLst/>
          </a:prstGeom>
          <a:noFill/>
          <a:ln w="19050">
            <a:solidFill>
              <a:srgbClr val="000000"/>
            </a:solidFill>
            <a:round/>
            <a:headEnd/>
            <a:tailEnd/>
          </a:ln>
        </p:spPr>
        <p:txBody>
          <a:bodyPr/>
          <a:lstStyle/>
          <a:p>
            <a:endParaRPr lang="en-US"/>
          </a:p>
        </p:txBody>
      </p:sp>
      <p:sp>
        <p:nvSpPr>
          <p:cNvPr id="56353" name="Freeform 35"/>
          <p:cNvSpPr>
            <a:spLocks/>
          </p:cNvSpPr>
          <p:nvPr/>
        </p:nvSpPr>
        <p:spPr bwMode="auto">
          <a:xfrm>
            <a:off x="6691313" y="4113213"/>
            <a:ext cx="196850" cy="119062"/>
          </a:xfrm>
          <a:custGeom>
            <a:avLst/>
            <a:gdLst>
              <a:gd name="T0" fmla="*/ 0 w 124"/>
              <a:gd name="T1" fmla="*/ 0 h 75"/>
              <a:gd name="T2" fmla="*/ 2147483647 w 124"/>
              <a:gd name="T3" fmla="*/ 2147483647 h 75"/>
              <a:gd name="T4" fmla="*/ 0 w 124"/>
              <a:gd name="T5" fmla="*/ 2147483647 h 75"/>
              <a:gd name="T6" fmla="*/ 0 60000 65536"/>
              <a:gd name="T7" fmla="*/ 0 60000 65536"/>
              <a:gd name="T8" fmla="*/ 0 60000 65536"/>
              <a:gd name="T9" fmla="*/ 0 w 124"/>
              <a:gd name="T10" fmla="*/ 0 h 75"/>
              <a:gd name="T11" fmla="*/ 124 w 124"/>
              <a:gd name="T12" fmla="*/ 75 h 75"/>
            </a:gdLst>
            <a:ahLst/>
            <a:cxnLst>
              <a:cxn ang="T6">
                <a:pos x="T0" y="T1"/>
              </a:cxn>
              <a:cxn ang="T7">
                <a:pos x="T2" y="T3"/>
              </a:cxn>
              <a:cxn ang="T8">
                <a:pos x="T4" y="T5"/>
              </a:cxn>
            </a:cxnLst>
            <a:rect l="T9" t="T10" r="T11" b="T12"/>
            <a:pathLst>
              <a:path w="124" h="75">
                <a:moveTo>
                  <a:pt x="0" y="0"/>
                </a:moveTo>
                <a:lnTo>
                  <a:pt x="124" y="38"/>
                </a:lnTo>
                <a:lnTo>
                  <a:pt x="0" y="75"/>
                </a:lnTo>
              </a:path>
            </a:pathLst>
          </a:custGeom>
          <a:noFill/>
          <a:ln w="19050">
            <a:solidFill>
              <a:srgbClr val="000000"/>
            </a:solidFill>
            <a:prstDash val="solid"/>
            <a:round/>
            <a:headEnd/>
            <a:tailEnd/>
          </a:ln>
        </p:spPr>
        <p:txBody>
          <a:bodyPr/>
          <a:lstStyle/>
          <a:p>
            <a:endParaRPr lang="en-US"/>
          </a:p>
        </p:txBody>
      </p:sp>
      <p:sp>
        <p:nvSpPr>
          <p:cNvPr id="56354" name="Line 36"/>
          <p:cNvSpPr>
            <a:spLocks noChangeShapeType="1"/>
          </p:cNvSpPr>
          <p:nvPr/>
        </p:nvSpPr>
        <p:spPr bwMode="auto">
          <a:xfrm>
            <a:off x="6373813" y="4173538"/>
            <a:ext cx="296862" cy="1587"/>
          </a:xfrm>
          <a:prstGeom prst="line">
            <a:avLst/>
          </a:prstGeom>
          <a:noFill/>
          <a:ln w="19050">
            <a:solidFill>
              <a:srgbClr val="000000"/>
            </a:solidFill>
            <a:round/>
            <a:headEnd/>
            <a:tailEnd/>
          </a:ln>
        </p:spPr>
        <p:txBody>
          <a:bodyPr/>
          <a:lstStyle/>
          <a:p>
            <a:endParaRPr lang="en-US"/>
          </a:p>
        </p:txBody>
      </p:sp>
      <p:sp>
        <p:nvSpPr>
          <p:cNvPr id="56355" name="Line 37"/>
          <p:cNvSpPr>
            <a:spLocks noChangeShapeType="1"/>
          </p:cNvSpPr>
          <p:nvPr/>
        </p:nvSpPr>
        <p:spPr bwMode="auto">
          <a:xfrm>
            <a:off x="3538538" y="2984500"/>
            <a:ext cx="219075" cy="1588"/>
          </a:xfrm>
          <a:prstGeom prst="line">
            <a:avLst/>
          </a:prstGeom>
          <a:noFill/>
          <a:ln w="19050">
            <a:solidFill>
              <a:srgbClr val="000000"/>
            </a:solidFill>
            <a:round/>
            <a:headEnd/>
            <a:tailEnd/>
          </a:ln>
        </p:spPr>
        <p:txBody>
          <a:bodyPr/>
          <a:lstStyle/>
          <a:p>
            <a:endParaRPr lang="en-US"/>
          </a:p>
        </p:txBody>
      </p:sp>
      <p:sp>
        <p:nvSpPr>
          <p:cNvPr id="56356" name="Freeform 38"/>
          <p:cNvSpPr>
            <a:spLocks/>
          </p:cNvSpPr>
          <p:nvPr/>
        </p:nvSpPr>
        <p:spPr bwMode="auto">
          <a:xfrm>
            <a:off x="3559175" y="2924175"/>
            <a:ext cx="198438" cy="119063"/>
          </a:xfrm>
          <a:custGeom>
            <a:avLst/>
            <a:gdLst>
              <a:gd name="T0" fmla="*/ 0 w 125"/>
              <a:gd name="T1" fmla="*/ 0 h 75"/>
              <a:gd name="T2" fmla="*/ 2147483647 w 125"/>
              <a:gd name="T3" fmla="*/ 2147483647 h 75"/>
              <a:gd name="T4" fmla="*/ 0 w 125"/>
              <a:gd name="T5" fmla="*/ 2147483647 h 75"/>
              <a:gd name="T6" fmla="*/ 0 60000 65536"/>
              <a:gd name="T7" fmla="*/ 0 60000 65536"/>
              <a:gd name="T8" fmla="*/ 0 60000 65536"/>
              <a:gd name="T9" fmla="*/ 0 w 125"/>
              <a:gd name="T10" fmla="*/ 0 h 75"/>
              <a:gd name="T11" fmla="*/ 125 w 125"/>
              <a:gd name="T12" fmla="*/ 75 h 75"/>
            </a:gdLst>
            <a:ahLst/>
            <a:cxnLst>
              <a:cxn ang="T6">
                <a:pos x="T0" y="T1"/>
              </a:cxn>
              <a:cxn ang="T7">
                <a:pos x="T2" y="T3"/>
              </a:cxn>
              <a:cxn ang="T8">
                <a:pos x="T4" y="T5"/>
              </a:cxn>
            </a:cxnLst>
            <a:rect l="T9" t="T10" r="T11" b="T12"/>
            <a:pathLst>
              <a:path w="125" h="75">
                <a:moveTo>
                  <a:pt x="0" y="0"/>
                </a:moveTo>
                <a:lnTo>
                  <a:pt x="125" y="38"/>
                </a:lnTo>
                <a:lnTo>
                  <a:pt x="0" y="75"/>
                </a:lnTo>
              </a:path>
            </a:pathLst>
          </a:custGeom>
          <a:noFill/>
          <a:ln w="19050">
            <a:solidFill>
              <a:srgbClr val="000000"/>
            </a:solidFill>
            <a:prstDash val="solid"/>
            <a:round/>
            <a:headEnd/>
            <a:tailEnd/>
          </a:ln>
        </p:spPr>
        <p:txBody>
          <a:bodyPr/>
          <a:lstStyle/>
          <a:p>
            <a:endParaRPr lang="en-US"/>
          </a:p>
        </p:txBody>
      </p:sp>
      <p:sp>
        <p:nvSpPr>
          <p:cNvPr id="56357" name="Freeform 39"/>
          <p:cNvSpPr>
            <a:spLocks/>
          </p:cNvSpPr>
          <p:nvPr/>
        </p:nvSpPr>
        <p:spPr bwMode="auto">
          <a:xfrm>
            <a:off x="3538538" y="5283200"/>
            <a:ext cx="198437" cy="119063"/>
          </a:xfrm>
          <a:custGeom>
            <a:avLst/>
            <a:gdLst>
              <a:gd name="T0" fmla="*/ 0 w 125"/>
              <a:gd name="T1" fmla="*/ 0 h 75"/>
              <a:gd name="T2" fmla="*/ 2147483647 w 125"/>
              <a:gd name="T3" fmla="*/ 2147483647 h 75"/>
              <a:gd name="T4" fmla="*/ 0 w 125"/>
              <a:gd name="T5" fmla="*/ 2147483647 h 75"/>
              <a:gd name="T6" fmla="*/ 0 60000 65536"/>
              <a:gd name="T7" fmla="*/ 0 60000 65536"/>
              <a:gd name="T8" fmla="*/ 0 60000 65536"/>
              <a:gd name="T9" fmla="*/ 0 w 125"/>
              <a:gd name="T10" fmla="*/ 0 h 75"/>
              <a:gd name="T11" fmla="*/ 125 w 125"/>
              <a:gd name="T12" fmla="*/ 75 h 75"/>
            </a:gdLst>
            <a:ahLst/>
            <a:cxnLst>
              <a:cxn ang="T6">
                <a:pos x="T0" y="T1"/>
              </a:cxn>
              <a:cxn ang="T7">
                <a:pos x="T2" y="T3"/>
              </a:cxn>
              <a:cxn ang="T8">
                <a:pos x="T4" y="T5"/>
              </a:cxn>
            </a:cxnLst>
            <a:rect l="T9" t="T10" r="T11" b="T12"/>
            <a:pathLst>
              <a:path w="125" h="75">
                <a:moveTo>
                  <a:pt x="0" y="0"/>
                </a:moveTo>
                <a:lnTo>
                  <a:pt x="125" y="37"/>
                </a:lnTo>
                <a:lnTo>
                  <a:pt x="0" y="75"/>
                </a:lnTo>
              </a:path>
            </a:pathLst>
          </a:custGeom>
          <a:noFill/>
          <a:ln w="19050">
            <a:solidFill>
              <a:srgbClr val="000000"/>
            </a:solidFill>
            <a:prstDash val="solid"/>
            <a:round/>
            <a:headEnd/>
            <a:tailEnd/>
          </a:ln>
        </p:spPr>
        <p:txBody>
          <a:bodyPr/>
          <a:lstStyle/>
          <a:p>
            <a:endParaRPr lang="en-US"/>
          </a:p>
        </p:txBody>
      </p:sp>
      <p:sp>
        <p:nvSpPr>
          <p:cNvPr id="56358" name="Freeform 40"/>
          <p:cNvSpPr>
            <a:spLocks/>
          </p:cNvSpPr>
          <p:nvPr/>
        </p:nvSpPr>
        <p:spPr bwMode="auto">
          <a:xfrm>
            <a:off x="3281363" y="2984500"/>
            <a:ext cx="257175" cy="2357438"/>
          </a:xfrm>
          <a:custGeom>
            <a:avLst/>
            <a:gdLst>
              <a:gd name="T0" fmla="*/ 2147483647 w 162"/>
              <a:gd name="T1" fmla="*/ 0 h 1485"/>
              <a:gd name="T2" fmla="*/ 0 w 162"/>
              <a:gd name="T3" fmla="*/ 0 h 1485"/>
              <a:gd name="T4" fmla="*/ 0 w 162"/>
              <a:gd name="T5" fmla="*/ 2147483647 h 1485"/>
              <a:gd name="T6" fmla="*/ 2147483647 w 162"/>
              <a:gd name="T7" fmla="*/ 2147483647 h 1485"/>
              <a:gd name="T8" fmla="*/ 0 60000 65536"/>
              <a:gd name="T9" fmla="*/ 0 60000 65536"/>
              <a:gd name="T10" fmla="*/ 0 60000 65536"/>
              <a:gd name="T11" fmla="*/ 0 60000 65536"/>
              <a:gd name="T12" fmla="*/ 0 w 162"/>
              <a:gd name="T13" fmla="*/ 0 h 1485"/>
              <a:gd name="T14" fmla="*/ 162 w 162"/>
              <a:gd name="T15" fmla="*/ 1485 h 1485"/>
            </a:gdLst>
            <a:ahLst/>
            <a:cxnLst>
              <a:cxn ang="T8">
                <a:pos x="T0" y="T1"/>
              </a:cxn>
              <a:cxn ang="T9">
                <a:pos x="T2" y="T3"/>
              </a:cxn>
              <a:cxn ang="T10">
                <a:pos x="T4" y="T5"/>
              </a:cxn>
              <a:cxn ang="T11">
                <a:pos x="T6" y="T7"/>
              </a:cxn>
            </a:cxnLst>
            <a:rect l="T12" t="T13" r="T14" b="T15"/>
            <a:pathLst>
              <a:path w="162" h="1485">
                <a:moveTo>
                  <a:pt x="162" y="0"/>
                </a:moveTo>
                <a:lnTo>
                  <a:pt x="0" y="0"/>
                </a:lnTo>
                <a:lnTo>
                  <a:pt x="0" y="1485"/>
                </a:lnTo>
                <a:lnTo>
                  <a:pt x="150" y="1485"/>
                </a:lnTo>
              </a:path>
            </a:pathLst>
          </a:custGeom>
          <a:noFill/>
          <a:ln w="19050">
            <a:solidFill>
              <a:srgbClr val="000000"/>
            </a:solidFill>
            <a:prstDash val="solid"/>
            <a:round/>
            <a:headEnd/>
            <a:tailEnd/>
          </a:ln>
        </p:spPr>
        <p:txBody>
          <a:bodyPr/>
          <a:lstStyle/>
          <a:p>
            <a:endParaRPr lang="en-US"/>
          </a:p>
        </p:txBody>
      </p:sp>
      <p:sp>
        <p:nvSpPr>
          <p:cNvPr id="56359" name="Freeform 41"/>
          <p:cNvSpPr>
            <a:spLocks/>
          </p:cNvSpPr>
          <p:nvPr/>
        </p:nvSpPr>
        <p:spPr bwMode="auto">
          <a:xfrm>
            <a:off x="5481638" y="2963863"/>
            <a:ext cx="357187" cy="2378075"/>
          </a:xfrm>
          <a:custGeom>
            <a:avLst/>
            <a:gdLst>
              <a:gd name="T0" fmla="*/ 0 w 225"/>
              <a:gd name="T1" fmla="*/ 0 h 1498"/>
              <a:gd name="T2" fmla="*/ 2147483647 w 225"/>
              <a:gd name="T3" fmla="*/ 0 h 1498"/>
              <a:gd name="T4" fmla="*/ 2147483647 w 225"/>
              <a:gd name="T5" fmla="*/ 2147483647 h 1498"/>
              <a:gd name="T6" fmla="*/ 2147483647 w 225"/>
              <a:gd name="T7" fmla="*/ 2147483647 h 1498"/>
              <a:gd name="T8" fmla="*/ 0 60000 65536"/>
              <a:gd name="T9" fmla="*/ 0 60000 65536"/>
              <a:gd name="T10" fmla="*/ 0 60000 65536"/>
              <a:gd name="T11" fmla="*/ 0 60000 65536"/>
              <a:gd name="T12" fmla="*/ 0 w 225"/>
              <a:gd name="T13" fmla="*/ 0 h 1498"/>
              <a:gd name="T14" fmla="*/ 225 w 225"/>
              <a:gd name="T15" fmla="*/ 1498 h 1498"/>
            </a:gdLst>
            <a:ahLst/>
            <a:cxnLst>
              <a:cxn ang="T8">
                <a:pos x="T0" y="T1"/>
              </a:cxn>
              <a:cxn ang="T9">
                <a:pos x="T2" y="T3"/>
              </a:cxn>
              <a:cxn ang="T10">
                <a:pos x="T4" y="T5"/>
              </a:cxn>
              <a:cxn ang="T11">
                <a:pos x="T6" y="T7"/>
              </a:cxn>
            </a:cxnLst>
            <a:rect l="T12" t="T13" r="T14" b="T15"/>
            <a:pathLst>
              <a:path w="225" h="1498">
                <a:moveTo>
                  <a:pt x="0" y="0"/>
                </a:moveTo>
                <a:lnTo>
                  <a:pt x="225" y="0"/>
                </a:lnTo>
                <a:lnTo>
                  <a:pt x="225" y="1498"/>
                </a:lnTo>
                <a:lnTo>
                  <a:pt x="12" y="1498"/>
                </a:lnTo>
              </a:path>
            </a:pathLst>
          </a:custGeom>
          <a:noFill/>
          <a:ln w="19050">
            <a:solidFill>
              <a:srgbClr val="000000"/>
            </a:solidFill>
            <a:prstDash val="solid"/>
            <a:round/>
            <a:headEnd/>
            <a:tailEnd/>
          </a:ln>
        </p:spPr>
        <p:txBody>
          <a:bodyPr/>
          <a:lstStyle/>
          <a:p>
            <a:endParaRPr lang="en-US"/>
          </a:p>
        </p:txBody>
      </p:sp>
      <p:sp>
        <p:nvSpPr>
          <p:cNvPr id="56360" name="Line 42"/>
          <p:cNvSpPr>
            <a:spLocks noChangeShapeType="1"/>
          </p:cNvSpPr>
          <p:nvPr/>
        </p:nvSpPr>
        <p:spPr bwMode="auto">
          <a:xfrm>
            <a:off x="3519488" y="5341938"/>
            <a:ext cx="217487" cy="1587"/>
          </a:xfrm>
          <a:prstGeom prst="line">
            <a:avLst/>
          </a:prstGeom>
          <a:noFill/>
          <a:ln w="19050">
            <a:solidFill>
              <a:srgbClr val="000000"/>
            </a:solidFill>
            <a:round/>
            <a:headEnd/>
            <a:tailEnd/>
          </a:ln>
        </p:spPr>
        <p:txBody>
          <a:bodyPr/>
          <a:lstStyle/>
          <a:p>
            <a:endParaRPr lang="en-US"/>
          </a:p>
        </p:txBody>
      </p:sp>
      <p:sp>
        <p:nvSpPr>
          <p:cNvPr id="56361" name="Rectangle 43"/>
          <p:cNvSpPr>
            <a:spLocks noChangeArrowheads="1"/>
          </p:cNvSpPr>
          <p:nvPr/>
        </p:nvSpPr>
        <p:spPr bwMode="auto">
          <a:xfrm>
            <a:off x="228600" y="2495550"/>
            <a:ext cx="8721725" cy="2219325"/>
          </a:xfrm>
          <a:prstGeom prst="rect">
            <a:avLst/>
          </a:prstGeom>
          <a:noFill/>
          <a:ln w="19050">
            <a:solidFill>
              <a:srgbClr val="000000"/>
            </a:solidFill>
            <a:miter lim="800000"/>
            <a:headEnd/>
            <a:tailEnd/>
          </a:ln>
        </p:spPr>
        <p:txBody>
          <a:bodyPr/>
          <a:lstStyle/>
          <a:p>
            <a:endParaRPr lang="en-US"/>
          </a:p>
        </p:txBody>
      </p:sp>
      <p:sp>
        <p:nvSpPr>
          <p:cNvPr id="56362" name="Rectangle 44"/>
          <p:cNvSpPr>
            <a:spLocks noChangeArrowheads="1"/>
          </p:cNvSpPr>
          <p:nvPr/>
        </p:nvSpPr>
        <p:spPr bwMode="auto">
          <a:xfrm>
            <a:off x="228600" y="4708525"/>
            <a:ext cx="8721725" cy="1149350"/>
          </a:xfrm>
          <a:prstGeom prst="rect">
            <a:avLst/>
          </a:prstGeom>
          <a:noFill/>
          <a:ln w="19050">
            <a:solidFill>
              <a:srgbClr val="000000"/>
            </a:solidFill>
            <a:miter lim="800000"/>
            <a:headEnd/>
            <a:tailEnd/>
          </a:ln>
        </p:spPr>
        <p:txBody>
          <a:bodyPr/>
          <a:lstStyle/>
          <a:p>
            <a:endParaRPr lang="en-US"/>
          </a:p>
        </p:txBody>
      </p:sp>
      <p:sp>
        <p:nvSpPr>
          <p:cNvPr id="56363" name="Rectangle 45"/>
          <p:cNvSpPr>
            <a:spLocks noChangeArrowheads="1"/>
          </p:cNvSpPr>
          <p:nvPr/>
        </p:nvSpPr>
        <p:spPr bwMode="auto">
          <a:xfrm>
            <a:off x="7435850" y="2676525"/>
            <a:ext cx="1222375" cy="244475"/>
          </a:xfrm>
          <a:prstGeom prst="rect">
            <a:avLst/>
          </a:prstGeom>
          <a:noFill/>
          <a:ln w="9525">
            <a:noFill/>
            <a:miter lim="800000"/>
            <a:headEnd/>
            <a:tailEnd/>
          </a:ln>
        </p:spPr>
        <p:txBody>
          <a:bodyPr wrap="none" lIns="0" tIns="0" rIns="0" bIns="0">
            <a:spAutoFit/>
          </a:bodyPr>
          <a:lstStyle/>
          <a:p>
            <a:r>
              <a:rPr lang="en-US">
                <a:solidFill>
                  <a:srgbClr val="000000"/>
                </a:solidFill>
                <a:latin typeface="Courier" charset="0"/>
              </a:rPr>
              <a:t>Dispatcher</a:t>
            </a:r>
            <a:endParaRPr lang="en-US" sz="2400">
              <a:solidFill>
                <a:srgbClr val="FF0000"/>
              </a:solidFill>
              <a:latin typeface="Helvetica" charset="0"/>
            </a:endParaRPr>
          </a:p>
        </p:txBody>
      </p:sp>
      <p:sp>
        <p:nvSpPr>
          <p:cNvPr id="56364" name="Rectangle 46"/>
          <p:cNvSpPr>
            <a:spLocks noChangeArrowheads="1"/>
          </p:cNvSpPr>
          <p:nvPr/>
        </p:nvSpPr>
        <p:spPr bwMode="auto">
          <a:xfrm>
            <a:off x="7453313" y="4837113"/>
            <a:ext cx="1466850" cy="244475"/>
          </a:xfrm>
          <a:prstGeom prst="rect">
            <a:avLst/>
          </a:prstGeom>
          <a:noFill/>
          <a:ln w="9525">
            <a:noFill/>
            <a:miter lim="800000"/>
            <a:headEnd/>
            <a:tailEnd/>
          </a:ln>
        </p:spPr>
        <p:txBody>
          <a:bodyPr wrap="none" lIns="0" tIns="0" rIns="0" bIns="0">
            <a:spAutoFit/>
          </a:bodyPr>
          <a:lstStyle/>
          <a:p>
            <a:r>
              <a:rPr lang="en-US">
                <a:solidFill>
                  <a:srgbClr val="000000"/>
                </a:solidFill>
                <a:latin typeface="Courier" charset="0"/>
              </a:rPr>
              <a:t>FieldOfficer</a:t>
            </a:r>
            <a:endParaRPr lang="en-US" sz="2400">
              <a:solidFill>
                <a:srgbClr val="FF0000"/>
              </a:solidFill>
              <a:latin typeface="Helvetica" charset="0"/>
            </a:endParaRPr>
          </a:p>
        </p:txBody>
      </p:sp>
      <p:sp>
        <p:nvSpPr>
          <p:cNvPr id="56365" name="Rectangle 44"/>
          <p:cNvSpPr>
            <a:spLocks noChangeArrowheads="1"/>
          </p:cNvSpPr>
          <p:nvPr/>
        </p:nvSpPr>
        <p:spPr bwMode="auto">
          <a:xfrm>
            <a:off x="468313" y="1052513"/>
            <a:ext cx="7343775" cy="1077912"/>
          </a:xfrm>
          <a:prstGeom prst="rect">
            <a:avLst/>
          </a:prstGeom>
          <a:noFill/>
          <a:ln w="9525">
            <a:noFill/>
            <a:miter lim="800000"/>
            <a:headEnd/>
            <a:tailEnd/>
          </a:ln>
        </p:spPr>
        <p:txBody>
          <a:bodyPr>
            <a:spAutoFit/>
          </a:bodyPr>
          <a:lstStyle/>
          <a:p>
            <a:pPr algn="just"/>
            <a:r>
              <a:rPr lang="en-US" sz="2400"/>
              <a:t>Actions may be grouped into swim lanes to denote the object or subsystem that implements the actions.</a:t>
            </a:r>
          </a:p>
          <a:p>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Line 2"/>
          <p:cNvSpPr>
            <a:spLocks noChangeShapeType="1"/>
          </p:cNvSpPr>
          <p:nvPr/>
        </p:nvSpPr>
        <p:spPr bwMode="auto">
          <a:xfrm>
            <a:off x="3505200" y="1066800"/>
            <a:ext cx="0" cy="228600"/>
          </a:xfrm>
          <a:prstGeom prst="line">
            <a:avLst/>
          </a:prstGeom>
          <a:noFill/>
          <a:ln w="9525">
            <a:solidFill>
              <a:schemeClr val="tx1"/>
            </a:solidFill>
            <a:round/>
            <a:headEnd/>
            <a:tailEnd type="triangle" w="med" len="med"/>
          </a:ln>
        </p:spPr>
        <p:txBody>
          <a:bodyPr/>
          <a:lstStyle/>
          <a:p>
            <a:endParaRPr lang="en-US"/>
          </a:p>
        </p:txBody>
      </p:sp>
      <p:sp>
        <p:nvSpPr>
          <p:cNvPr id="57347" name="Oval 3"/>
          <p:cNvSpPr>
            <a:spLocks noChangeArrowheads="1"/>
          </p:cNvSpPr>
          <p:nvPr/>
        </p:nvSpPr>
        <p:spPr bwMode="auto">
          <a:xfrm>
            <a:off x="3429000" y="914400"/>
            <a:ext cx="152400" cy="152400"/>
          </a:xfrm>
          <a:prstGeom prst="ellipse">
            <a:avLst/>
          </a:prstGeom>
          <a:solidFill>
            <a:schemeClr val="tx2"/>
          </a:solidFill>
          <a:ln w="9525">
            <a:solidFill>
              <a:schemeClr val="tx1"/>
            </a:solidFill>
            <a:round/>
            <a:headEnd/>
            <a:tailEnd/>
          </a:ln>
        </p:spPr>
        <p:txBody>
          <a:bodyPr wrap="none" anchor="ctr"/>
          <a:lstStyle/>
          <a:p>
            <a:endParaRPr lang="en-US"/>
          </a:p>
        </p:txBody>
      </p:sp>
      <p:sp>
        <p:nvSpPr>
          <p:cNvPr id="57348" name="AutoShape 4"/>
          <p:cNvSpPr>
            <a:spLocks noChangeArrowheads="1"/>
          </p:cNvSpPr>
          <p:nvPr/>
        </p:nvSpPr>
        <p:spPr bwMode="auto">
          <a:xfrm>
            <a:off x="1828800" y="5715000"/>
            <a:ext cx="1066800" cy="533400"/>
          </a:xfrm>
          <a:prstGeom prst="flowChartTerminator">
            <a:avLst/>
          </a:prstGeom>
          <a:noFill/>
          <a:ln w="9525">
            <a:solidFill>
              <a:schemeClr val="tx1"/>
            </a:solidFill>
            <a:miter lim="800000"/>
            <a:headEnd/>
            <a:tailEnd/>
          </a:ln>
        </p:spPr>
        <p:txBody>
          <a:bodyPr wrap="none" anchor="ctr"/>
          <a:lstStyle/>
          <a:p>
            <a:endParaRPr lang="en-US"/>
          </a:p>
        </p:txBody>
      </p:sp>
      <p:sp>
        <p:nvSpPr>
          <p:cNvPr id="57349" name="AutoShape 5"/>
          <p:cNvSpPr>
            <a:spLocks noChangeArrowheads="1"/>
          </p:cNvSpPr>
          <p:nvPr/>
        </p:nvSpPr>
        <p:spPr bwMode="auto">
          <a:xfrm>
            <a:off x="2895600" y="2514600"/>
            <a:ext cx="1371600" cy="533400"/>
          </a:xfrm>
          <a:prstGeom prst="flowChartTerminator">
            <a:avLst/>
          </a:prstGeom>
          <a:noFill/>
          <a:ln w="9525">
            <a:solidFill>
              <a:schemeClr val="tx1"/>
            </a:solidFill>
            <a:miter lim="800000"/>
            <a:headEnd/>
            <a:tailEnd/>
          </a:ln>
        </p:spPr>
        <p:txBody>
          <a:bodyPr wrap="none" anchor="ctr"/>
          <a:lstStyle/>
          <a:p>
            <a:endParaRPr lang="en-US"/>
          </a:p>
        </p:txBody>
      </p:sp>
      <p:sp>
        <p:nvSpPr>
          <p:cNvPr id="57350" name="Text Box 6"/>
          <p:cNvSpPr txBox="1">
            <a:spLocks noChangeArrowheads="1"/>
          </p:cNvSpPr>
          <p:nvPr/>
        </p:nvSpPr>
        <p:spPr bwMode="auto">
          <a:xfrm>
            <a:off x="2819400" y="1371600"/>
            <a:ext cx="1465263" cy="307975"/>
          </a:xfrm>
          <a:prstGeom prst="rect">
            <a:avLst/>
          </a:prstGeom>
          <a:noFill/>
          <a:ln w="9525">
            <a:noFill/>
            <a:miter lim="800000"/>
            <a:headEnd/>
            <a:tailEnd/>
          </a:ln>
        </p:spPr>
        <p:txBody>
          <a:bodyPr>
            <a:spAutoFit/>
          </a:bodyPr>
          <a:lstStyle/>
          <a:p>
            <a:r>
              <a:rPr lang="en-US" sz="1400"/>
              <a:t>Receive Order</a:t>
            </a:r>
          </a:p>
        </p:txBody>
      </p:sp>
      <p:sp>
        <p:nvSpPr>
          <p:cNvPr id="57351" name="Text Box 7"/>
          <p:cNvSpPr txBox="1">
            <a:spLocks noChangeArrowheads="1"/>
          </p:cNvSpPr>
          <p:nvPr/>
        </p:nvSpPr>
        <p:spPr bwMode="auto">
          <a:xfrm>
            <a:off x="2987675" y="2565400"/>
            <a:ext cx="1096963" cy="517525"/>
          </a:xfrm>
          <a:prstGeom prst="rect">
            <a:avLst/>
          </a:prstGeom>
          <a:noFill/>
          <a:ln w="9525">
            <a:noFill/>
            <a:miter lim="800000"/>
            <a:headEnd/>
            <a:tailEnd/>
          </a:ln>
        </p:spPr>
        <p:txBody>
          <a:bodyPr wrap="none">
            <a:spAutoFit/>
          </a:bodyPr>
          <a:lstStyle/>
          <a:p>
            <a:r>
              <a:rPr lang="en-US" sz="1400"/>
              <a:t>Check Order</a:t>
            </a:r>
          </a:p>
          <a:p>
            <a:r>
              <a:rPr lang="en-US" sz="1400"/>
              <a:t>Item</a:t>
            </a:r>
          </a:p>
        </p:txBody>
      </p:sp>
      <p:sp>
        <p:nvSpPr>
          <p:cNvPr id="57352" name="AutoShape 8"/>
          <p:cNvSpPr>
            <a:spLocks noChangeArrowheads="1"/>
          </p:cNvSpPr>
          <p:nvPr/>
        </p:nvSpPr>
        <p:spPr bwMode="auto">
          <a:xfrm>
            <a:off x="2700338" y="1295400"/>
            <a:ext cx="1414462" cy="477838"/>
          </a:xfrm>
          <a:prstGeom prst="flowChartTerminator">
            <a:avLst/>
          </a:prstGeom>
          <a:noFill/>
          <a:ln w="9525">
            <a:solidFill>
              <a:schemeClr val="tx1"/>
            </a:solidFill>
            <a:miter lim="800000"/>
            <a:headEnd/>
            <a:tailEnd/>
          </a:ln>
        </p:spPr>
        <p:txBody>
          <a:bodyPr wrap="none" anchor="ctr"/>
          <a:lstStyle/>
          <a:p>
            <a:endParaRPr lang="en-US"/>
          </a:p>
        </p:txBody>
      </p:sp>
      <p:sp>
        <p:nvSpPr>
          <p:cNvPr id="57353" name="Text Box 9"/>
          <p:cNvSpPr txBox="1">
            <a:spLocks noChangeArrowheads="1"/>
          </p:cNvSpPr>
          <p:nvPr/>
        </p:nvSpPr>
        <p:spPr bwMode="auto">
          <a:xfrm>
            <a:off x="1981200" y="5791200"/>
            <a:ext cx="815975" cy="517525"/>
          </a:xfrm>
          <a:prstGeom prst="rect">
            <a:avLst/>
          </a:prstGeom>
          <a:noFill/>
          <a:ln w="9525">
            <a:noFill/>
            <a:miter lim="800000"/>
            <a:headEnd/>
            <a:tailEnd/>
          </a:ln>
        </p:spPr>
        <p:txBody>
          <a:bodyPr wrap="none">
            <a:spAutoFit/>
          </a:bodyPr>
          <a:lstStyle/>
          <a:p>
            <a:r>
              <a:rPr lang="en-US" sz="1400"/>
              <a:t>Dispatch</a:t>
            </a:r>
          </a:p>
          <a:p>
            <a:r>
              <a:rPr lang="en-US" sz="1400"/>
              <a:t>Order</a:t>
            </a:r>
          </a:p>
        </p:txBody>
      </p:sp>
      <p:sp>
        <p:nvSpPr>
          <p:cNvPr id="57354" name="Text Box 10"/>
          <p:cNvSpPr txBox="1">
            <a:spLocks noChangeArrowheads="1"/>
          </p:cNvSpPr>
          <p:nvPr/>
        </p:nvSpPr>
        <p:spPr bwMode="auto">
          <a:xfrm>
            <a:off x="533400" y="2514600"/>
            <a:ext cx="1306513" cy="517525"/>
          </a:xfrm>
          <a:prstGeom prst="rect">
            <a:avLst/>
          </a:prstGeom>
          <a:noFill/>
          <a:ln w="9525">
            <a:noFill/>
            <a:miter lim="800000"/>
            <a:headEnd/>
            <a:tailEnd/>
          </a:ln>
        </p:spPr>
        <p:txBody>
          <a:bodyPr>
            <a:spAutoFit/>
          </a:bodyPr>
          <a:lstStyle/>
          <a:p>
            <a:r>
              <a:rPr lang="en-US" sz="1400"/>
              <a:t>Authorize Payment</a:t>
            </a:r>
          </a:p>
        </p:txBody>
      </p:sp>
      <p:sp>
        <p:nvSpPr>
          <p:cNvPr id="57355" name="AutoShape 11"/>
          <p:cNvSpPr>
            <a:spLocks noChangeArrowheads="1"/>
          </p:cNvSpPr>
          <p:nvPr/>
        </p:nvSpPr>
        <p:spPr bwMode="auto">
          <a:xfrm>
            <a:off x="457200" y="2514600"/>
            <a:ext cx="1066800" cy="533400"/>
          </a:xfrm>
          <a:prstGeom prst="flowChartTerminator">
            <a:avLst/>
          </a:prstGeom>
          <a:noFill/>
          <a:ln w="9525">
            <a:solidFill>
              <a:schemeClr val="tx1"/>
            </a:solidFill>
            <a:miter lim="800000"/>
            <a:headEnd/>
            <a:tailEnd/>
          </a:ln>
        </p:spPr>
        <p:txBody>
          <a:bodyPr wrap="none" anchor="ctr"/>
          <a:lstStyle/>
          <a:p>
            <a:endParaRPr lang="en-US"/>
          </a:p>
        </p:txBody>
      </p:sp>
      <p:sp>
        <p:nvSpPr>
          <p:cNvPr id="57356" name="Line 12"/>
          <p:cNvSpPr>
            <a:spLocks noChangeShapeType="1"/>
          </p:cNvSpPr>
          <p:nvPr/>
        </p:nvSpPr>
        <p:spPr bwMode="auto">
          <a:xfrm>
            <a:off x="838200" y="1981200"/>
            <a:ext cx="2971800" cy="0"/>
          </a:xfrm>
          <a:prstGeom prst="line">
            <a:avLst/>
          </a:prstGeom>
          <a:noFill/>
          <a:ln w="38100">
            <a:solidFill>
              <a:schemeClr val="tx1"/>
            </a:solidFill>
            <a:round/>
            <a:headEnd/>
            <a:tailEnd/>
          </a:ln>
        </p:spPr>
        <p:txBody>
          <a:bodyPr/>
          <a:lstStyle/>
          <a:p>
            <a:endParaRPr lang="en-US"/>
          </a:p>
        </p:txBody>
      </p:sp>
      <p:sp>
        <p:nvSpPr>
          <p:cNvPr id="57357" name="Line 13"/>
          <p:cNvSpPr>
            <a:spLocks noChangeShapeType="1"/>
          </p:cNvSpPr>
          <p:nvPr/>
        </p:nvSpPr>
        <p:spPr bwMode="auto">
          <a:xfrm>
            <a:off x="914400" y="5257800"/>
            <a:ext cx="2743200" cy="0"/>
          </a:xfrm>
          <a:prstGeom prst="line">
            <a:avLst/>
          </a:prstGeom>
          <a:noFill/>
          <a:ln w="38100">
            <a:solidFill>
              <a:schemeClr val="tx1"/>
            </a:solidFill>
            <a:round/>
            <a:headEnd/>
            <a:tailEnd/>
          </a:ln>
        </p:spPr>
        <p:txBody>
          <a:bodyPr/>
          <a:lstStyle/>
          <a:p>
            <a:endParaRPr lang="en-US"/>
          </a:p>
        </p:txBody>
      </p:sp>
      <p:sp>
        <p:nvSpPr>
          <p:cNvPr id="57358" name="Line 14"/>
          <p:cNvSpPr>
            <a:spLocks noChangeShapeType="1"/>
          </p:cNvSpPr>
          <p:nvPr/>
        </p:nvSpPr>
        <p:spPr bwMode="auto">
          <a:xfrm>
            <a:off x="3429000" y="1752600"/>
            <a:ext cx="0" cy="228600"/>
          </a:xfrm>
          <a:prstGeom prst="line">
            <a:avLst/>
          </a:prstGeom>
          <a:noFill/>
          <a:ln w="9525">
            <a:solidFill>
              <a:schemeClr val="tx1"/>
            </a:solidFill>
            <a:round/>
            <a:headEnd/>
            <a:tailEnd type="triangle" w="med" len="med"/>
          </a:ln>
        </p:spPr>
        <p:txBody>
          <a:bodyPr/>
          <a:lstStyle/>
          <a:p>
            <a:endParaRPr lang="en-US"/>
          </a:p>
        </p:txBody>
      </p:sp>
      <p:sp>
        <p:nvSpPr>
          <p:cNvPr id="57359" name="Line 15"/>
          <p:cNvSpPr>
            <a:spLocks noChangeShapeType="1"/>
          </p:cNvSpPr>
          <p:nvPr/>
        </p:nvSpPr>
        <p:spPr bwMode="auto">
          <a:xfrm>
            <a:off x="1066800" y="1981200"/>
            <a:ext cx="0" cy="533400"/>
          </a:xfrm>
          <a:prstGeom prst="line">
            <a:avLst/>
          </a:prstGeom>
          <a:noFill/>
          <a:ln w="9525">
            <a:solidFill>
              <a:schemeClr val="tx1"/>
            </a:solidFill>
            <a:round/>
            <a:headEnd/>
            <a:tailEnd type="triangle" w="med" len="med"/>
          </a:ln>
        </p:spPr>
        <p:txBody>
          <a:bodyPr/>
          <a:lstStyle/>
          <a:p>
            <a:endParaRPr lang="en-US"/>
          </a:p>
        </p:txBody>
      </p:sp>
      <p:sp>
        <p:nvSpPr>
          <p:cNvPr id="57360" name="Line 16"/>
          <p:cNvSpPr>
            <a:spLocks noChangeShapeType="1"/>
          </p:cNvSpPr>
          <p:nvPr/>
        </p:nvSpPr>
        <p:spPr bwMode="auto">
          <a:xfrm>
            <a:off x="3581400" y="1981200"/>
            <a:ext cx="0" cy="533400"/>
          </a:xfrm>
          <a:prstGeom prst="line">
            <a:avLst/>
          </a:prstGeom>
          <a:noFill/>
          <a:ln w="9525">
            <a:solidFill>
              <a:schemeClr val="tx1"/>
            </a:solidFill>
            <a:round/>
            <a:headEnd/>
            <a:tailEnd type="triangle" w="med" len="med"/>
          </a:ln>
        </p:spPr>
        <p:txBody>
          <a:bodyPr/>
          <a:lstStyle/>
          <a:p>
            <a:endParaRPr lang="en-US"/>
          </a:p>
        </p:txBody>
      </p:sp>
      <p:sp>
        <p:nvSpPr>
          <p:cNvPr id="57361" name="Line 17"/>
          <p:cNvSpPr>
            <a:spLocks noChangeShapeType="1"/>
          </p:cNvSpPr>
          <p:nvPr/>
        </p:nvSpPr>
        <p:spPr bwMode="auto">
          <a:xfrm>
            <a:off x="1143000" y="3048000"/>
            <a:ext cx="0" cy="381000"/>
          </a:xfrm>
          <a:prstGeom prst="line">
            <a:avLst/>
          </a:prstGeom>
          <a:noFill/>
          <a:ln w="9525">
            <a:solidFill>
              <a:schemeClr val="tx1"/>
            </a:solidFill>
            <a:round/>
            <a:headEnd/>
            <a:tailEnd type="triangle" w="med" len="med"/>
          </a:ln>
        </p:spPr>
        <p:txBody>
          <a:bodyPr/>
          <a:lstStyle/>
          <a:p>
            <a:endParaRPr lang="en-US"/>
          </a:p>
        </p:txBody>
      </p:sp>
      <p:sp>
        <p:nvSpPr>
          <p:cNvPr id="57362" name="Line 18"/>
          <p:cNvSpPr>
            <a:spLocks noChangeShapeType="1"/>
          </p:cNvSpPr>
          <p:nvPr/>
        </p:nvSpPr>
        <p:spPr bwMode="auto">
          <a:xfrm>
            <a:off x="3581400" y="3048000"/>
            <a:ext cx="0" cy="304800"/>
          </a:xfrm>
          <a:prstGeom prst="line">
            <a:avLst/>
          </a:prstGeom>
          <a:noFill/>
          <a:ln w="9525">
            <a:solidFill>
              <a:schemeClr val="tx1"/>
            </a:solidFill>
            <a:round/>
            <a:headEnd/>
            <a:tailEnd type="triangle" w="med" len="med"/>
          </a:ln>
        </p:spPr>
        <p:txBody>
          <a:bodyPr/>
          <a:lstStyle/>
          <a:p>
            <a:endParaRPr lang="en-US"/>
          </a:p>
        </p:txBody>
      </p:sp>
      <p:sp>
        <p:nvSpPr>
          <p:cNvPr id="57363" name="AutoShape 19"/>
          <p:cNvSpPr>
            <a:spLocks noChangeArrowheads="1"/>
          </p:cNvSpPr>
          <p:nvPr/>
        </p:nvSpPr>
        <p:spPr bwMode="auto">
          <a:xfrm>
            <a:off x="6873875" y="5551488"/>
            <a:ext cx="1600200" cy="533400"/>
          </a:xfrm>
          <a:prstGeom prst="flowChartTerminator">
            <a:avLst/>
          </a:prstGeom>
          <a:noFill/>
          <a:ln w="9525">
            <a:solidFill>
              <a:schemeClr val="tx1"/>
            </a:solidFill>
            <a:miter lim="800000"/>
            <a:headEnd/>
            <a:tailEnd/>
          </a:ln>
        </p:spPr>
        <p:txBody>
          <a:bodyPr wrap="none" anchor="ctr"/>
          <a:lstStyle/>
          <a:p>
            <a:endParaRPr lang="en-US"/>
          </a:p>
        </p:txBody>
      </p:sp>
      <p:sp>
        <p:nvSpPr>
          <p:cNvPr id="57364" name="AutoShape 20"/>
          <p:cNvSpPr>
            <a:spLocks noChangeArrowheads="1"/>
          </p:cNvSpPr>
          <p:nvPr/>
        </p:nvSpPr>
        <p:spPr bwMode="auto">
          <a:xfrm>
            <a:off x="1752600" y="3810000"/>
            <a:ext cx="1143000" cy="533400"/>
          </a:xfrm>
          <a:prstGeom prst="flowChartTerminator">
            <a:avLst/>
          </a:prstGeom>
          <a:noFill/>
          <a:ln w="9525">
            <a:solidFill>
              <a:schemeClr val="tx1"/>
            </a:solidFill>
            <a:miter lim="800000"/>
            <a:headEnd/>
            <a:tailEnd/>
          </a:ln>
        </p:spPr>
        <p:txBody>
          <a:bodyPr wrap="none" anchor="ctr"/>
          <a:lstStyle/>
          <a:p>
            <a:endParaRPr lang="en-US"/>
          </a:p>
        </p:txBody>
      </p:sp>
      <p:sp>
        <p:nvSpPr>
          <p:cNvPr id="57365" name="Text Box 21"/>
          <p:cNvSpPr txBox="1">
            <a:spLocks noChangeArrowheads="1"/>
          </p:cNvSpPr>
          <p:nvPr/>
        </p:nvSpPr>
        <p:spPr bwMode="auto">
          <a:xfrm>
            <a:off x="1752600" y="3886200"/>
            <a:ext cx="1138238" cy="304800"/>
          </a:xfrm>
          <a:prstGeom prst="rect">
            <a:avLst/>
          </a:prstGeom>
          <a:noFill/>
          <a:ln w="9525">
            <a:noFill/>
            <a:miter lim="800000"/>
            <a:headEnd/>
            <a:tailEnd/>
          </a:ln>
        </p:spPr>
        <p:txBody>
          <a:bodyPr>
            <a:spAutoFit/>
          </a:bodyPr>
          <a:lstStyle/>
          <a:p>
            <a:r>
              <a:rPr lang="en-US" sz="1400"/>
              <a:t>Cancel Order</a:t>
            </a:r>
          </a:p>
        </p:txBody>
      </p:sp>
      <p:sp>
        <p:nvSpPr>
          <p:cNvPr id="57366" name="Text Box 22"/>
          <p:cNvSpPr txBox="1">
            <a:spLocks noChangeArrowheads="1"/>
          </p:cNvSpPr>
          <p:nvPr/>
        </p:nvSpPr>
        <p:spPr bwMode="auto">
          <a:xfrm>
            <a:off x="7010400" y="5562600"/>
            <a:ext cx="1314450" cy="517525"/>
          </a:xfrm>
          <a:prstGeom prst="rect">
            <a:avLst/>
          </a:prstGeom>
          <a:noFill/>
          <a:ln w="9525">
            <a:noFill/>
            <a:miter lim="800000"/>
            <a:headEnd/>
            <a:tailEnd/>
          </a:ln>
        </p:spPr>
        <p:txBody>
          <a:bodyPr wrap="none">
            <a:spAutoFit/>
          </a:bodyPr>
          <a:lstStyle/>
          <a:p>
            <a:r>
              <a:rPr lang="en-US" sz="1400"/>
              <a:t>Add Remainder</a:t>
            </a:r>
          </a:p>
          <a:p>
            <a:r>
              <a:rPr lang="en-US" sz="1400"/>
              <a:t>to Stock</a:t>
            </a:r>
          </a:p>
        </p:txBody>
      </p:sp>
      <p:sp>
        <p:nvSpPr>
          <p:cNvPr id="57367" name="Text Box 23"/>
          <p:cNvSpPr txBox="1">
            <a:spLocks noChangeArrowheads="1"/>
          </p:cNvSpPr>
          <p:nvPr/>
        </p:nvSpPr>
        <p:spPr bwMode="auto">
          <a:xfrm>
            <a:off x="152400" y="3962400"/>
            <a:ext cx="1033463" cy="304800"/>
          </a:xfrm>
          <a:prstGeom prst="rect">
            <a:avLst/>
          </a:prstGeom>
          <a:noFill/>
          <a:ln w="9525">
            <a:noFill/>
            <a:miter lim="800000"/>
            <a:headEnd/>
            <a:tailEnd/>
          </a:ln>
        </p:spPr>
        <p:txBody>
          <a:bodyPr wrap="none">
            <a:spAutoFit/>
          </a:bodyPr>
          <a:lstStyle/>
          <a:p>
            <a:r>
              <a:rPr lang="en-US" sz="1400"/>
              <a:t>[succeeded]</a:t>
            </a:r>
          </a:p>
        </p:txBody>
      </p:sp>
      <p:sp>
        <p:nvSpPr>
          <p:cNvPr id="57368" name="Text Box 24"/>
          <p:cNvSpPr txBox="1">
            <a:spLocks noChangeArrowheads="1"/>
          </p:cNvSpPr>
          <p:nvPr/>
        </p:nvSpPr>
        <p:spPr bwMode="auto">
          <a:xfrm>
            <a:off x="1752600" y="3276600"/>
            <a:ext cx="708025" cy="304800"/>
          </a:xfrm>
          <a:prstGeom prst="rect">
            <a:avLst/>
          </a:prstGeom>
          <a:noFill/>
          <a:ln w="9525">
            <a:noFill/>
            <a:miter lim="800000"/>
            <a:headEnd/>
            <a:tailEnd/>
          </a:ln>
        </p:spPr>
        <p:txBody>
          <a:bodyPr wrap="none">
            <a:spAutoFit/>
          </a:bodyPr>
          <a:lstStyle/>
          <a:p>
            <a:r>
              <a:rPr lang="en-US" sz="1400"/>
              <a:t>[failed]</a:t>
            </a:r>
          </a:p>
        </p:txBody>
      </p:sp>
      <p:sp>
        <p:nvSpPr>
          <p:cNvPr id="57369" name="AutoShape 25"/>
          <p:cNvSpPr>
            <a:spLocks noChangeArrowheads="1"/>
          </p:cNvSpPr>
          <p:nvPr/>
        </p:nvSpPr>
        <p:spPr bwMode="auto">
          <a:xfrm>
            <a:off x="990600" y="3429000"/>
            <a:ext cx="304800" cy="304800"/>
          </a:xfrm>
          <a:prstGeom prst="flowChartDecision">
            <a:avLst/>
          </a:prstGeom>
          <a:noFill/>
          <a:ln w="9525">
            <a:solidFill>
              <a:schemeClr val="tx1"/>
            </a:solidFill>
            <a:miter lim="800000"/>
            <a:headEnd/>
            <a:tailEnd/>
          </a:ln>
        </p:spPr>
        <p:txBody>
          <a:bodyPr wrap="none" anchor="ctr"/>
          <a:lstStyle/>
          <a:p>
            <a:endParaRPr lang="en-US"/>
          </a:p>
        </p:txBody>
      </p:sp>
      <p:sp>
        <p:nvSpPr>
          <p:cNvPr id="57370" name="AutoShape 26"/>
          <p:cNvSpPr>
            <a:spLocks noChangeArrowheads="1"/>
          </p:cNvSpPr>
          <p:nvPr/>
        </p:nvSpPr>
        <p:spPr bwMode="auto">
          <a:xfrm>
            <a:off x="2911475" y="3352800"/>
            <a:ext cx="1355725" cy="522288"/>
          </a:xfrm>
          <a:prstGeom prst="flowChartTerminator">
            <a:avLst/>
          </a:prstGeom>
          <a:noFill/>
          <a:ln w="9525">
            <a:solidFill>
              <a:schemeClr val="tx1"/>
            </a:solidFill>
            <a:miter lim="800000"/>
            <a:headEnd/>
            <a:tailEnd/>
          </a:ln>
        </p:spPr>
        <p:txBody>
          <a:bodyPr wrap="none" anchor="ctr"/>
          <a:lstStyle/>
          <a:p>
            <a:endParaRPr lang="en-US"/>
          </a:p>
        </p:txBody>
      </p:sp>
      <p:sp>
        <p:nvSpPr>
          <p:cNvPr id="57371" name="Text Box 27"/>
          <p:cNvSpPr txBox="1">
            <a:spLocks noChangeArrowheads="1"/>
          </p:cNvSpPr>
          <p:nvPr/>
        </p:nvSpPr>
        <p:spPr bwMode="auto">
          <a:xfrm>
            <a:off x="2895600" y="3429000"/>
            <a:ext cx="1319213" cy="304800"/>
          </a:xfrm>
          <a:prstGeom prst="rect">
            <a:avLst/>
          </a:prstGeom>
          <a:noFill/>
          <a:ln w="9525">
            <a:noFill/>
            <a:miter lim="800000"/>
            <a:headEnd/>
            <a:tailEnd/>
          </a:ln>
        </p:spPr>
        <p:txBody>
          <a:bodyPr wrap="none">
            <a:spAutoFit/>
          </a:bodyPr>
          <a:lstStyle/>
          <a:p>
            <a:r>
              <a:rPr lang="en-US" sz="1400"/>
              <a:t>Assign to Order</a:t>
            </a:r>
          </a:p>
        </p:txBody>
      </p:sp>
      <p:sp>
        <p:nvSpPr>
          <p:cNvPr id="57372" name="Line 28"/>
          <p:cNvSpPr>
            <a:spLocks noChangeShapeType="1"/>
          </p:cNvSpPr>
          <p:nvPr/>
        </p:nvSpPr>
        <p:spPr bwMode="auto">
          <a:xfrm>
            <a:off x="7543800" y="1066800"/>
            <a:ext cx="0" cy="304800"/>
          </a:xfrm>
          <a:prstGeom prst="line">
            <a:avLst/>
          </a:prstGeom>
          <a:noFill/>
          <a:ln w="9525">
            <a:solidFill>
              <a:schemeClr val="tx1"/>
            </a:solidFill>
            <a:round/>
            <a:headEnd/>
            <a:tailEnd type="triangle" w="med" len="med"/>
          </a:ln>
        </p:spPr>
        <p:txBody>
          <a:bodyPr/>
          <a:lstStyle/>
          <a:p>
            <a:endParaRPr lang="en-US"/>
          </a:p>
        </p:txBody>
      </p:sp>
      <p:sp>
        <p:nvSpPr>
          <p:cNvPr id="57373" name="Oval 29"/>
          <p:cNvSpPr>
            <a:spLocks noChangeArrowheads="1"/>
          </p:cNvSpPr>
          <p:nvPr/>
        </p:nvSpPr>
        <p:spPr bwMode="auto">
          <a:xfrm>
            <a:off x="7467600" y="914400"/>
            <a:ext cx="152400" cy="152400"/>
          </a:xfrm>
          <a:prstGeom prst="ellipse">
            <a:avLst/>
          </a:prstGeom>
          <a:solidFill>
            <a:schemeClr val="tx2"/>
          </a:solidFill>
          <a:ln w="9525">
            <a:solidFill>
              <a:schemeClr val="tx1"/>
            </a:solidFill>
            <a:round/>
            <a:headEnd/>
            <a:tailEnd/>
          </a:ln>
        </p:spPr>
        <p:txBody>
          <a:bodyPr wrap="none" anchor="ctr"/>
          <a:lstStyle/>
          <a:p>
            <a:endParaRPr lang="en-US"/>
          </a:p>
        </p:txBody>
      </p:sp>
      <p:sp>
        <p:nvSpPr>
          <p:cNvPr id="57374" name="Text Box 30"/>
          <p:cNvSpPr txBox="1">
            <a:spLocks noChangeArrowheads="1"/>
          </p:cNvSpPr>
          <p:nvPr/>
        </p:nvSpPr>
        <p:spPr bwMode="auto">
          <a:xfrm>
            <a:off x="6858000" y="1447800"/>
            <a:ext cx="1530350" cy="307975"/>
          </a:xfrm>
          <a:prstGeom prst="rect">
            <a:avLst/>
          </a:prstGeom>
          <a:noFill/>
          <a:ln w="9525">
            <a:noFill/>
            <a:miter lim="800000"/>
            <a:headEnd/>
            <a:tailEnd/>
          </a:ln>
        </p:spPr>
        <p:txBody>
          <a:bodyPr>
            <a:spAutoFit/>
          </a:bodyPr>
          <a:lstStyle/>
          <a:p>
            <a:r>
              <a:rPr lang="en-US" sz="1400"/>
              <a:t>Receive Supply</a:t>
            </a:r>
          </a:p>
        </p:txBody>
      </p:sp>
      <p:sp>
        <p:nvSpPr>
          <p:cNvPr id="57375" name="AutoShape 31"/>
          <p:cNvSpPr>
            <a:spLocks noChangeArrowheads="1"/>
          </p:cNvSpPr>
          <p:nvPr/>
        </p:nvSpPr>
        <p:spPr bwMode="auto">
          <a:xfrm>
            <a:off x="6858000" y="1371600"/>
            <a:ext cx="1458913" cy="457200"/>
          </a:xfrm>
          <a:prstGeom prst="flowChartTerminator">
            <a:avLst/>
          </a:prstGeom>
          <a:noFill/>
          <a:ln w="9525">
            <a:solidFill>
              <a:schemeClr val="tx1"/>
            </a:solidFill>
            <a:miter lim="800000"/>
            <a:headEnd/>
            <a:tailEnd/>
          </a:ln>
        </p:spPr>
        <p:txBody>
          <a:bodyPr wrap="none" anchor="ctr"/>
          <a:lstStyle/>
          <a:p>
            <a:endParaRPr lang="en-US"/>
          </a:p>
        </p:txBody>
      </p:sp>
      <p:sp>
        <p:nvSpPr>
          <p:cNvPr id="57376" name="Text Box 32"/>
          <p:cNvSpPr txBox="1">
            <a:spLocks noChangeArrowheads="1"/>
          </p:cNvSpPr>
          <p:nvPr/>
        </p:nvSpPr>
        <p:spPr bwMode="auto">
          <a:xfrm>
            <a:off x="5003800" y="2276475"/>
            <a:ext cx="1676400" cy="461963"/>
          </a:xfrm>
          <a:prstGeom prst="rect">
            <a:avLst/>
          </a:prstGeom>
          <a:noFill/>
          <a:ln w="9525">
            <a:noFill/>
            <a:miter lim="800000"/>
            <a:headEnd/>
            <a:tailEnd/>
          </a:ln>
        </p:spPr>
        <p:txBody>
          <a:bodyPr>
            <a:spAutoFit/>
          </a:bodyPr>
          <a:lstStyle/>
          <a:p>
            <a:r>
              <a:rPr lang="en-US" sz="1200"/>
              <a:t>Choose Outstanding Order Items</a:t>
            </a:r>
          </a:p>
        </p:txBody>
      </p:sp>
      <p:sp>
        <p:nvSpPr>
          <p:cNvPr id="57377" name="AutoShape 33"/>
          <p:cNvSpPr>
            <a:spLocks noChangeArrowheads="1"/>
          </p:cNvSpPr>
          <p:nvPr/>
        </p:nvSpPr>
        <p:spPr bwMode="auto">
          <a:xfrm>
            <a:off x="4859338" y="2209800"/>
            <a:ext cx="1770062" cy="609600"/>
          </a:xfrm>
          <a:prstGeom prst="flowChartTerminator">
            <a:avLst/>
          </a:prstGeom>
          <a:noFill/>
          <a:ln w="9525">
            <a:solidFill>
              <a:schemeClr val="tx1"/>
            </a:solidFill>
            <a:miter lim="800000"/>
            <a:headEnd/>
            <a:tailEnd/>
          </a:ln>
        </p:spPr>
        <p:txBody>
          <a:bodyPr wrap="none" anchor="ctr"/>
          <a:lstStyle/>
          <a:p>
            <a:endParaRPr lang="en-US"/>
          </a:p>
        </p:txBody>
      </p:sp>
      <p:sp>
        <p:nvSpPr>
          <p:cNvPr id="57378" name="Text Box 34"/>
          <p:cNvSpPr txBox="1">
            <a:spLocks noChangeArrowheads="1"/>
          </p:cNvSpPr>
          <p:nvPr/>
        </p:nvSpPr>
        <p:spPr bwMode="auto">
          <a:xfrm>
            <a:off x="5181600" y="3657600"/>
            <a:ext cx="1306513" cy="517525"/>
          </a:xfrm>
          <a:prstGeom prst="rect">
            <a:avLst/>
          </a:prstGeom>
          <a:noFill/>
          <a:ln w="9525">
            <a:noFill/>
            <a:miter lim="800000"/>
            <a:headEnd/>
            <a:tailEnd/>
          </a:ln>
        </p:spPr>
        <p:txBody>
          <a:bodyPr>
            <a:spAutoFit/>
          </a:bodyPr>
          <a:lstStyle/>
          <a:p>
            <a:r>
              <a:rPr lang="en-US" sz="1400"/>
              <a:t>Assign to Order</a:t>
            </a:r>
          </a:p>
        </p:txBody>
      </p:sp>
      <p:sp>
        <p:nvSpPr>
          <p:cNvPr id="57379" name="AutoShape 35"/>
          <p:cNvSpPr>
            <a:spLocks noChangeArrowheads="1"/>
          </p:cNvSpPr>
          <p:nvPr/>
        </p:nvSpPr>
        <p:spPr bwMode="auto">
          <a:xfrm>
            <a:off x="5105400" y="3581400"/>
            <a:ext cx="1371600" cy="609600"/>
          </a:xfrm>
          <a:prstGeom prst="flowChartTerminator">
            <a:avLst/>
          </a:prstGeom>
          <a:noFill/>
          <a:ln w="9525">
            <a:solidFill>
              <a:schemeClr val="tx1"/>
            </a:solidFill>
            <a:miter lim="800000"/>
            <a:headEnd/>
            <a:tailEnd/>
          </a:ln>
        </p:spPr>
        <p:txBody>
          <a:bodyPr wrap="none" anchor="ctr"/>
          <a:lstStyle/>
          <a:p>
            <a:endParaRPr lang="en-US"/>
          </a:p>
        </p:txBody>
      </p:sp>
      <p:sp>
        <p:nvSpPr>
          <p:cNvPr id="57380" name="Line 36"/>
          <p:cNvSpPr>
            <a:spLocks noChangeShapeType="1"/>
          </p:cNvSpPr>
          <p:nvPr/>
        </p:nvSpPr>
        <p:spPr bwMode="auto">
          <a:xfrm>
            <a:off x="1143000" y="3733800"/>
            <a:ext cx="0" cy="1524000"/>
          </a:xfrm>
          <a:prstGeom prst="line">
            <a:avLst/>
          </a:prstGeom>
          <a:noFill/>
          <a:ln w="9525">
            <a:solidFill>
              <a:schemeClr val="tx1"/>
            </a:solidFill>
            <a:round/>
            <a:headEnd/>
            <a:tailEnd type="triangle" w="med" len="med"/>
          </a:ln>
        </p:spPr>
        <p:txBody>
          <a:bodyPr/>
          <a:lstStyle/>
          <a:p>
            <a:endParaRPr lang="en-US"/>
          </a:p>
        </p:txBody>
      </p:sp>
      <p:sp>
        <p:nvSpPr>
          <p:cNvPr id="57381" name="Freeform 37"/>
          <p:cNvSpPr>
            <a:spLocks/>
          </p:cNvSpPr>
          <p:nvPr/>
        </p:nvSpPr>
        <p:spPr bwMode="auto">
          <a:xfrm>
            <a:off x="1295400" y="3581400"/>
            <a:ext cx="990600" cy="228600"/>
          </a:xfrm>
          <a:custGeom>
            <a:avLst/>
            <a:gdLst>
              <a:gd name="T0" fmla="*/ 0 w 480"/>
              <a:gd name="T1" fmla="*/ 0 h 144"/>
              <a:gd name="T2" fmla="*/ 2147483647 w 480"/>
              <a:gd name="T3" fmla="*/ 0 h 144"/>
              <a:gd name="T4" fmla="*/ 2147483647 w 480"/>
              <a:gd name="T5" fmla="*/ 2147483647 h 144"/>
              <a:gd name="T6" fmla="*/ 0 60000 65536"/>
              <a:gd name="T7" fmla="*/ 0 60000 65536"/>
              <a:gd name="T8" fmla="*/ 0 60000 65536"/>
              <a:gd name="T9" fmla="*/ 0 w 480"/>
              <a:gd name="T10" fmla="*/ 0 h 144"/>
              <a:gd name="T11" fmla="*/ 480 w 480"/>
              <a:gd name="T12" fmla="*/ 144 h 144"/>
            </a:gdLst>
            <a:ahLst/>
            <a:cxnLst>
              <a:cxn ang="T6">
                <a:pos x="T0" y="T1"/>
              </a:cxn>
              <a:cxn ang="T7">
                <a:pos x="T2" y="T3"/>
              </a:cxn>
              <a:cxn ang="T8">
                <a:pos x="T4" y="T5"/>
              </a:cxn>
            </a:cxnLst>
            <a:rect l="T9" t="T10" r="T11" b="T12"/>
            <a:pathLst>
              <a:path w="480" h="144">
                <a:moveTo>
                  <a:pt x="0" y="0"/>
                </a:moveTo>
                <a:lnTo>
                  <a:pt x="480" y="0"/>
                </a:lnTo>
                <a:lnTo>
                  <a:pt x="480" y="144"/>
                </a:lnTo>
              </a:path>
            </a:pathLst>
          </a:custGeom>
          <a:noFill/>
          <a:ln w="9525">
            <a:solidFill>
              <a:schemeClr val="tx1"/>
            </a:solidFill>
            <a:round/>
            <a:headEnd/>
            <a:tailEnd type="triangle" w="med" len="med"/>
          </a:ln>
        </p:spPr>
        <p:txBody>
          <a:bodyPr/>
          <a:lstStyle/>
          <a:p>
            <a:endParaRPr lang="en-US"/>
          </a:p>
        </p:txBody>
      </p:sp>
      <p:sp>
        <p:nvSpPr>
          <p:cNvPr id="57382" name="Line 38"/>
          <p:cNvSpPr>
            <a:spLocks noChangeShapeType="1"/>
          </p:cNvSpPr>
          <p:nvPr/>
        </p:nvSpPr>
        <p:spPr bwMode="auto">
          <a:xfrm>
            <a:off x="3581400" y="3886200"/>
            <a:ext cx="0" cy="228600"/>
          </a:xfrm>
          <a:prstGeom prst="line">
            <a:avLst/>
          </a:prstGeom>
          <a:noFill/>
          <a:ln w="9525">
            <a:solidFill>
              <a:schemeClr val="tx1"/>
            </a:solidFill>
            <a:round/>
            <a:headEnd/>
            <a:tailEnd type="triangle" w="med" len="med"/>
          </a:ln>
        </p:spPr>
        <p:txBody>
          <a:bodyPr/>
          <a:lstStyle/>
          <a:p>
            <a:endParaRPr lang="en-US"/>
          </a:p>
        </p:txBody>
      </p:sp>
      <p:sp>
        <p:nvSpPr>
          <p:cNvPr id="57383" name="Line 39"/>
          <p:cNvSpPr>
            <a:spLocks noChangeShapeType="1"/>
          </p:cNvSpPr>
          <p:nvPr/>
        </p:nvSpPr>
        <p:spPr bwMode="auto">
          <a:xfrm>
            <a:off x="3048000" y="4114800"/>
            <a:ext cx="1524000" cy="0"/>
          </a:xfrm>
          <a:prstGeom prst="line">
            <a:avLst/>
          </a:prstGeom>
          <a:noFill/>
          <a:ln w="38100">
            <a:solidFill>
              <a:schemeClr val="tx1"/>
            </a:solidFill>
            <a:round/>
            <a:headEnd/>
            <a:tailEnd/>
          </a:ln>
        </p:spPr>
        <p:txBody>
          <a:bodyPr/>
          <a:lstStyle/>
          <a:p>
            <a:endParaRPr lang="en-US"/>
          </a:p>
        </p:txBody>
      </p:sp>
      <p:sp>
        <p:nvSpPr>
          <p:cNvPr id="57384" name="AutoShape 40"/>
          <p:cNvSpPr>
            <a:spLocks noChangeArrowheads="1"/>
          </p:cNvSpPr>
          <p:nvPr/>
        </p:nvSpPr>
        <p:spPr bwMode="auto">
          <a:xfrm>
            <a:off x="3657600" y="4495800"/>
            <a:ext cx="1143000" cy="457200"/>
          </a:xfrm>
          <a:prstGeom prst="flowChartTerminator">
            <a:avLst/>
          </a:prstGeom>
          <a:noFill/>
          <a:ln w="9525">
            <a:solidFill>
              <a:schemeClr val="tx1"/>
            </a:solidFill>
            <a:miter lim="800000"/>
            <a:headEnd/>
            <a:tailEnd/>
          </a:ln>
        </p:spPr>
        <p:txBody>
          <a:bodyPr wrap="none" anchor="ctr"/>
          <a:lstStyle/>
          <a:p>
            <a:endParaRPr lang="en-US"/>
          </a:p>
        </p:txBody>
      </p:sp>
      <p:sp>
        <p:nvSpPr>
          <p:cNvPr id="57385" name="Freeform 41"/>
          <p:cNvSpPr>
            <a:spLocks/>
          </p:cNvSpPr>
          <p:nvPr/>
        </p:nvSpPr>
        <p:spPr bwMode="auto">
          <a:xfrm>
            <a:off x="5791200" y="1828800"/>
            <a:ext cx="1752600" cy="381000"/>
          </a:xfrm>
          <a:custGeom>
            <a:avLst/>
            <a:gdLst>
              <a:gd name="T0" fmla="*/ 2147483647 w 1008"/>
              <a:gd name="T1" fmla="*/ 0 h 576"/>
              <a:gd name="T2" fmla="*/ 2147483647 w 1008"/>
              <a:gd name="T3" fmla="*/ 2147483647 h 576"/>
              <a:gd name="T4" fmla="*/ 0 w 1008"/>
              <a:gd name="T5" fmla="*/ 2147483647 h 576"/>
              <a:gd name="T6" fmla="*/ 0 w 1008"/>
              <a:gd name="T7" fmla="*/ 2147483647 h 576"/>
              <a:gd name="T8" fmla="*/ 0 60000 65536"/>
              <a:gd name="T9" fmla="*/ 0 60000 65536"/>
              <a:gd name="T10" fmla="*/ 0 60000 65536"/>
              <a:gd name="T11" fmla="*/ 0 60000 65536"/>
              <a:gd name="T12" fmla="*/ 0 w 1008"/>
              <a:gd name="T13" fmla="*/ 0 h 576"/>
              <a:gd name="T14" fmla="*/ 1008 w 1008"/>
              <a:gd name="T15" fmla="*/ 576 h 576"/>
            </a:gdLst>
            <a:ahLst/>
            <a:cxnLst>
              <a:cxn ang="T8">
                <a:pos x="T0" y="T1"/>
              </a:cxn>
              <a:cxn ang="T9">
                <a:pos x="T2" y="T3"/>
              </a:cxn>
              <a:cxn ang="T10">
                <a:pos x="T4" y="T5"/>
              </a:cxn>
              <a:cxn ang="T11">
                <a:pos x="T6" y="T7"/>
              </a:cxn>
            </a:cxnLst>
            <a:rect l="T12" t="T13" r="T14" b="T15"/>
            <a:pathLst>
              <a:path w="1008" h="576">
                <a:moveTo>
                  <a:pt x="1008" y="0"/>
                </a:moveTo>
                <a:lnTo>
                  <a:pt x="1008" y="240"/>
                </a:lnTo>
                <a:lnTo>
                  <a:pt x="0" y="240"/>
                </a:lnTo>
                <a:lnTo>
                  <a:pt x="0" y="576"/>
                </a:lnTo>
              </a:path>
            </a:pathLst>
          </a:custGeom>
          <a:noFill/>
          <a:ln w="9525">
            <a:solidFill>
              <a:schemeClr val="tx1"/>
            </a:solidFill>
            <a:round/>
            <a:headEnd/>
            <a:tailEnd type="triangle" w="med" len="med"/>
          </a:ln>
        </p:spPr>
        <p:txBody>
          <a:bodyPr/>
          <a:lstStyle/>
          <a:p>
            <a:endParaRPr lang="en-US"/>
          </a:p>
        </p:txBody>
      </p:sp>
      <p:sp>
        <p:nvSpPr>
          <p:cNvPr id="57386" name="Line 42"/>
          <p:cNvSpPr>
            <a:spLocks noChangeShapeType="1"/>
          </p:cNvSpPr>
          <p:nvPr/>
        </p:nvSpPr>
        <p:spPr bwMode="auto">
          <a:xfrm>
            <a:off x="5791200" y="2819400"/>
            <a:ext cx="0" cy="762000"/>
          </a:xfrm>
          <a:prstGeom prst="line">
            <a:avLst/>
          </a:prstGeom>
          <a:noFill/>
          <a:ln w="9525">
            <a:solidFill>
              <a:schemeClr val="tx1"/>
            </a:solidFill>
            <a:round/>
            <a:headEnd/>
            <a:tailEnd type="triangle" w="med" len="med"/>
          </a:ln>
        </p:spPr>
        <p:txBody>
          <a:bodyPr/>
          <a:lstStyle/>
          <a:p>
            <a:endParaRPr lang="en-US"/>
          </a:p>
        </p:txBody>
      </p:sp>
      <p:sp>
        <p:nvSpPr>
          <p:cNvPr id="57387" name="Text Box 43"/>
          <p:cNvSpPr txBox="1">
            <a:spLocks noChangeArrowheads="1"/>
          </p:cNvSpPr>
          <p:nvPr/>
        </p:nvSpPr>
        <p:spPr bwMode="auto">
          <a:xfrm>
            <a:off x="5791200" y="2895600"/>
            <a:ext cx="939800" cy="730250"/>
          </a:xfrm>
          <a:prstGeom prst="rect">
            <a:avLst/>
          </a:prstGeom>
          <a:noFill/>
          <a:ln w="9525">
            <a:noFill/>
            <a:miter lim="800000"/>
            <a:headEnd/>
            <a:tailEnd/>
          </a:ln>
        </p:spPr>
        <p:txBody>
          <a:bodyPr wrap="none">
            <a:spAutoFit/>
          </a:bodyPr>
          <a:lstStyle/>
          <a:p>
            <a:r>
              <a:rPr lang="en-US" sz="1400"/>
              <a:t>* for each </a:t>
            </a:r>
          </a:p>
          <a:p>
            <a:r>
              <a:rPr lang="en-US" sz="1400"/>
              <a:t>chosen</a:t>
            </a:r>
          </a:p>
          <a:p>
            <a:r>
              <a:rPr lang="en-US" sz="1400"/>
              <a:t>order item</a:t>
            </a:r>
          </a:p>
        </p:txBody>
      </p:sp>
      <p:sp>
        <p:nvSpPr>
          <p:cNvPr id="57388" name="Line 44"/>
          <p:cNvSpPr>
            <a:spLocks noChangeShapeType="1"/>
          </p:cNvSpPr>
          <p:nvPr/>
        </p:nvSpPr>
        <p:spPr bwMode="auto">
          <a:xfrm>
            <a:off x="3200400" y="4114800"/>
            <a:ext cx="0" cy="1143000"/>
          </a:xfrm>
          <a:prstGeom prst="line">
            <a:avLst/>
          </a:prstGeom>
          <a:noFill/>
          <a:ln w="9525">
            <a:solidFill>
              <a:schemeClr val="tx1"/>
            </a:solidFill>
            <a:round/>
            <a:headEnd/>
            <a:tailEnd type="triangle" w="med" len="med"/>
          </a:ln>
        </p:spPr>
        <p:txBody>
          <a:bodyPr/>
          <a:lstStyle/>
          <a:p>
            <a:endParaRPr lang="en-US"/>
          </a:p>
        </p:txBody>
      </p:sp>
      <p:sp>
        <p:nvSpPr>
          <p:cNvPr id="57389" name="Line 45"/>
          <p:cNvSpPr>
            <a:spLocks noChangeShapeType="1"/>
          </p:cNvSpPr>
          <p:nvPr/>
        </p:nvSpPr>
        <p:spPr bwMode="auto">
          <a:xfrm>
            <a:off x="4038600" y="4114800"/>
            <a:ext cx="0" cy="381000"/>
          </a:xfrm>
          <a:prstGeom prst="line">
            <a:avLst/>
          </a:prstGeom>
          <a:noFill/>
          <a:ln w="9525">
            <a:solidFill>
              <a:schemeClr val="tx1"/>
            </a:solidFill>
            <a:round/>
            <a:headEnd/>
            <a:tailEnd type="triangle" w="med" len="med"/>
          </a:ln>
        </p:spPr>
        <p:txBody>
          <a:bodyPr/>
          <a:lstStyle/>
          <a:p>
            <a:endParaRPr lang="en-US"/>
          </a:p>
        </p:txBody>
      </p:sp>
      <p:sp>
        <p:nvSpPr>
          <p:cNvPr id="57390" name="Text Box 46"/>
          <p:cNvSpPr txBox="1">
            <a:spLocks noChangeArrowheads="1"/>
          </p:cNvSpPr>
          <p:nvPr/>
        </p:nvSpPr>
        <p:spPr bwMode="auto">
          <a:xfrm>
            <a:off x="3657600" y="3048000"/>
            <a:ext cx="860425" cy="304800"/>
          </a:xfrm>
          <a:prstGeom prst="rect">
            <a:avLst/>
          </a:prstGeom>
          <a:noFill/>
          <a:ln w="9525">
            <a:noFill/>
            <a:miter lim="800000"/>
            <a:headEnd/>
            <a:tailEnd/>
          </a:ln>
        </p:spPr>
        <p:txBody>
          <a:bodyPr wrap="none">
            <a:spAutoFit/>
          </a:bodyPr>
          <a:lstStyle/>
          <a:p>
            <a:r>
              <a:rPr lang="en-US" sz="1400"/>
              <a:t>[in stock]</a:t>
            </a:r>
          </a:p>
        </p:txBody>
      </p:sp>
      <p:sp>
        <p:nvSpPr>
          <p:cNvPr id="57391" name="Text Box 47"/>
          <p:cNvSpPr txBox="1">
            <a:spLocks noChangeArrowheads="1"/>
          </p:cNvSpPr>
          <p:nvPr/>
        </p:nvSpPr>
        <p:spPr bwMode="auto">
          <a:xfrm>
            <a:off x="3581400" y="1981200"/>
            <a:ext cx="963613" cy="517525"/>
          </a:xfrm>
          <a:prstGeom prst="rect">
            <a:avLst/>
          </a:prstGeom>
          <a:noFill/>
          <a:ln w="9525">
            <a:noFill/>
            <a:miter lim="800000"/>
            <a:headEnd/>
            <a:tailEnd/>
          </a:ln>
        </p:spPr>
        <p:txBody>
          <a:bodyPr wrap="none">
            <a:spAutoFit/>
          </a:bodyPr>
          <a:lstStyle/>
          <a:p>
            <a:r>
              <a:rPr lang="en-US" sz="1400"/>
              <a:t>*for each </a:t>
            </a:r>
          </a:p>
          <a:p>
            <a:r>
              <a:rPr lang="en-US" sz="1400"/>
              <a:t>order item </a:t>
            </a:r>
          </a:p>
        </p:txBody>
      </p:sp>
      <p:sp>
        <p:nvSpPr>
          <p:cNvPr id="57392" name="Text Box 48"/>
          <p:cNvSpPr txBox="1">
            <a:spLocks noChangeArrowheads="1"/>
          </p:cNvSpPr>
          <p:nvPr/>
        </p:nvSpPr>
        <p:spPr bwMode="auto">
          <a:xfrm>
            <a:off x="4038600" y="4191000"/>
            <a:ext cx="1377950" cy="304800"/>
          </a:xfrm>
          <a:prstGeom prst="rect">
            <a:avLst/>
          </a:prstGeom>
          <a:noFill/>
          <a:ln w="9525">
            <a:noFill/>
            <a:miter lim="800000"/>
            <a:headEnd/>
            <a:tailEnd/>
          </a:ln>
        </p:spPr>
        <p:txBody>
          <a:bodyPr wrap="none">
            <a:spAutoFit/>
          </a:bodyPr>
          <a:lstStyle/>
          <a:p>
            <a:r>
              <a:rPr lang="en-US" sz="1400"/>
              <a:t>[need to reorder]</a:t>
            </a:r>
          </a:p>
        </p:txBody>
      </p:sp>
      <p:sp>
        <p:nvSpPr>
          <p:cNvPr id="57393" name="Line 49"/>
          <p:cNvSpPr>
            <a:spLocks noChangeShapeType="1"/>
          </p:cNvSpPr>
          <p:nvPr/>
        </p:nvSpPr>
        <p:spPr bwMode="auto">
          <a:xfrm>
            <a:off x="5791200" y="4191000"/>
            <a:ext cx="0" cy="533400"/>
          </a:xfrm>
          <a:prstGeom prst="line">
            <a:avLst/>
          </a:prstGeom>
          <a:noFill/>
          <a:ln w="9525">
            <a:solidFill>
              <a:schemeClr val="tx1"/>
            </a:solidFill>
            <a:round/>
            <a:headEnd/>
            <a:tailEnd type="triangle" w="med" len="med"/>
          </a:ln>
        </p:spPr>
        <p:txBody>
          <a:bodyPr/>
          <a:lstStyle/>
          <a:p>
            <a:endParaRPr lang="en-US"/>
          </a:p>
        </p:txBody>
      </p:sp>
      <p:sp>
        <p:nvSpPr>
          <p:cNvPr id="57394" name="Line 50"/>
          <p:cNvSpPr>
            <a:spLocks noChangeShapeType="1"/>
          </p:cNvSpPr>
          <p:nvPr/>
        </p:nvSpPr>
        <p:spPr bwMode="auto">
          <a:xfrm>
            <a:off x="5410200" y="4724400"/>
            <a:ext cx="1905000" cy="0"/>
          </a:xfrm>
          <a:prstGeom prst="line">
            <a:avLst/>
          </a:prstGeom>
          <a:noFill/>
          <a:ln w="38100">
            <a:solidFill>
              <a:schemeClr val="tx1"/>
            </a:solidFill>
            <a:round/>
            <a:headEnd/>
            <a:tailEnd/>
          </a:ln>
        </p:spPr>
        <p:txBody>
          <a:bodyPr/>
          <a:lstStyle/>
          <a:p>
            <a:endParaRPr lang="en-US"/>
          </a:p>
        </p:txBody>
      </p:sp>
      <p:sp>
        <p:nvSpPr>
          <p:cNvPr id="57395" name="Line 51"/>
          <p:cNvSpPr>
            <a:spLocks noChangeShapeType="1"/>
          </p:cNvSpPr>
          <p:nvPr/>
        </p:nvSpPr>
        <p:spPr bwMode="auto">
          <a:xfrm>
            <a:off x="7162800" y="4724400"/>
            <a:ext cx="0" cy="838200"/>
          </a:xfrm>
          <a:prstGeom prst="line">
            <a:avLst/>
          </a:prstGeom>
          <a:noFill/>
          <a:ln w="9525">
            <a:solidFill>
              <a:schemeClr val="tx1"/>
            </a:solidFill>
            <a:round/>
            <a:headEnd/>
            <a:tailEnd type="triangle" w="med" len="med"/>
          </a:ln>
        </p:spPr>
        <p:txBody>
          <a:bodyPr/>
          <a:lstStyle/>
          <a:p>
            <a:endParaRPr lang="en-US"/>
          </a:p>
        </p:txBody>
      </p:sp>
      <p:sp>
        <p:nvSpPr>
          <p:cNvPr id="57396" name="Freeform 52"/>
          <p:cNvSpPr>
            <a:spLocks/>
          </p:cNvSpPr>
          <p:nvPr/>
        </p:nvSpPr>
        <p:spPr bwMode="auto">
          <a:xfrm>
            <a:off x="3429000" y="4724400"/>
            <a:ext cx="2209800" cy="533400"/>
          </a:xfrm>
          <a:custGeom>
            <a:avLst/>
            <a:gdLst>
              <a:gd name="T0" fmla="*/ 2147483647 w 1392"/>
              <a:gd name="T1" fmla="*/ 0 h 432"/>
              <a:gd name="T2" fmla="*/ 2147483647 w 1392"/>
              <a:gd name="T3" fmla="*/ 2147483647 h 432"/>
              <a:gd name="T4" fmla="*/ 0 w 1392"/>
              <a:gd name="T5" fmla="*/ 2147483647 h 432"/>
              <a:gd name="T6" fmla="*/ 0 w 1392"/>
              <a:gd name="T7" fmla="*/ 2147483647 h 432"/>
              <a:gd name="T8" fmla="*/ 0 60000 65536"/>
              <a:gd name="T9" fmla="*/ 0 60000 65536"/>
              <a:gd name="T10" fmla="*/ 0 60000 65536"/>
              <a:gd name="T11" fmla="*/ 0 60000 65536"/>
              <a:gd name="T12" fmla="*/ 0 w 1392"/>
              <a:gd name="T13" fmla="*/ 0 h 432"/>
              <a:gd name="T14" fmla="*/ 1392 w 1392"/>
              <a:gd name="T15" fmla="*/ 432 h 432"/>
            </a:gdLst>
            <a:ahLst/>
            <a:cxnLst>
              <a:cxn ang="T8">
                <a:pos x="T0" y="T1"/>
              </a:cxn>
              <a:cxn ang="T9">
                <a:pos x="T2" y="T3"/>
              </a:cxn>
              <a:cxn ang="T10">
                <a:pos x="T4" y="T5"/>
              </a:cxn>
              <a:cxn ang="T11">
                <a:pos x="T6" y="T7"/>
              </a:cxn>
            </a:cxnLst>
            <a:rect l="T12" t="T13" r="T14" b="T15"/>
            <a:pathLst>
              <a:path w="1392" h="432">
                <a:moveTo>
                  <a:pt x="1392" y="0"/>
                </a:moveTo>
                <a:lnTo>
                  <a:pt x="1392" y="240"/>
                </a:lnTo>
                <a:lnTo>
                  <a:pt x="0" y="240"/>
                </a:lnTo>
                <a:lnTo>
                  <a:pt x="0" y="432"/>
                </a:lnTo>
              </a:path>
            </a:pathLst>
          </a:custGeom>
          <a:noFill/>
          <a:ln w="9525">
            <a:solidFill>
              <a:schemeClr val="tx1"/>
            </a:solidFill>
            <a:round/>
            <a:headEnd/>
            <a:tailEnd type="triangle" w="med" len="med"/>
          </a:ln>
        </p:spPr>
        <p:txBody>
          <a:bodyPr/>
          <a:lstStyle/>
          <a:p>
            <a:endParaRPr lang="en-US"/>
          </a:p>
        </p:txBody>
      </p:sp>
      <p:sp>
        <p:nvSpPr>
          <p:cNvPr id="57397" name="Text Box 53"/>
          <p:cNvSpPr txBox="1">
            <a:spLocks noChangeArrowheads="1"/>
          </p:cNvSpPr>
          <p:nvPr/>
        </p:nvSpPr>
        <p:spPr bwMode="auto">
          <a:xfrm>
            <a:off x="3810000" y="4495800"/>
            <a:ext cx="757238" cy="517525"/>
          </a:xfrm>
          <a:prstGeom prst="rect">
            <a:avLst/>
          </a:prstGeom>
          <a:noFill/>
          <a:ln w="9525">
            <a:noFill/>
            <a:miter lim="800000"/>
            <a:headEnd/>
            <a:tailEnd/>
          </a:ln>
        </p:spPr>
        <p:txBody>
          <a:bodyPr wrap="none">
            <a:spAutoFit/>
          </a:bodyPr>
          <a:lstStyle/>
          <a:p>
            <a:r>
              <a:rPr lang="en-US" sz="1400"/>
              <a:t>Reorder</a:t>
            </a:r>
          </a:p>
          <a:p>
            <a:r>
              <a:rPr lang="en-US" sz="1400"/>
              <a:t>item</a:t>
            </a:r>
          </a:p>
        </p:txBody>
      </p:sp>
      <p:sp>
        <p:nvSpPr>
          <p:cNvPr id="57398" name="Line 54"/>
          <p:cNvSpPr>
            <a:spLocks noChangeShapeType="1"/>
          </p:cNvSpPr>
          <p:nvPr/>
        </p:nvSpPr>
        <p:spPr bwMode="auto">
          <a:xfrm flipH="1">
            <a:off x="2362200" y="5257800"/>
            <a:ext cx="15875" cy="468313"/>
          </a:xfrm>
          <a:prstGeom prst="line">
            <a:avLst/>
          </a:prstGeom>
          <a:noFill/>
          <a:ln w="9525">
            <a:solidFill>
              <a:schemeClr val="tx1"/>
            </a:solidFill>
            <a:round/>
            <a:headEnd/>
            <a:tailEnd type="triangle" w="med" len="med"/>
          </a:ln>
        </p:spPr>
        <p:txBody>
          <a:bodyPr/>
          <a:lstStyle/>
          <a:p>
            <a:endParaRPr lang="en-US"/>
          </a:p>
        </p:txBody>
      </p:sp>
      <p:sp>
        <p:nvSpPr>
          <p:cNvPr id="57399" name="Text Box 55"/>
          <p:cNvSpPr txBox="1">
            <a:spLocks noChangeArrowheads="1"/>
          </p:cNvSpPr>
          <p:nvPr/>
        </p:nvSpPr>
        <p:spPr bwMode="auto">
          <a:xfrm>
            <a:off x="7162800" y="4876800"/>
            <a:ext cx="1758950" cy="517525"/>
          </a:xfrm>
          <a:prstGeom prst="rect">
            <a:avLst/>
          </a:prstGeom>
          <a:noFill/>
          <a:ln w="9525">
            <a:noFill/>
            <a:miter lim="800000"/>
            <a:headEnd/>
            <a:tailEnd/>
          </a:ln>
        </p:spPr>
        <p:txBody>
          <a:bodyPr wrap="none">
            <a:spAutoFit/>
          </a:bodyPr>
          <a:lstStyle/>
          <a:p>
            <a:r>
              <a:rPr lang="en-US" sz="1400"/>
              <a:t>[all outstanding order </a:t>
            </a:r>
          </a:p>
          <a:p>
            <a:r>
              <a:rPr lang="en-US" sz="1400"/>
              <a:t>items filled]</a:t>
            </a:r>
          </a:p>
        </p:txBody>
      </p:sp>
      <p:sp>
        <p:nvSpPr>
          <p:cNvPr id="57400" name="Line 56"/>
          <p:cNvSpPr>
            <a:spLocks noChangeShapeType="1"/>
          </p:cNvSpPr>
          <p:nvPr/>
        </p:nvSpPr>
        <p:spPr bwMode="auto">
          <a:xfrm>
            <a:off x="6781800" y="838200"/>
            <a:ext cx="0" cy="5562600"/>
          </a:xfrm>
          <a:prstGeom prst="line">
            <a:avLst/>
          </a:prstGeom>
          <a:noFill/>
          <a:ln w="9525">
            <a:solidFill>
              <a:schemeClr val="tx1"/>
            </a:solidFill>
            <a:prstDash val="lgDash"/>
            <a:round/>
            <a:headEnd/>
            <a:tailEnd/>
          </a:ln>
        </p:spPr>
        <p:txBody>
          <a:bodyPr/>
          <a:lstStyle/>
          <a:p>
            <a:endParaRPr lang="en-US"/>
          </a:p>
        </p:txBody>
      </p:sp>
      <p:sp>
        <p:nvSpPr>
          <p:cNvPr id="57401" name="Line 57"/>
          <p:cNvSpPr>
            <a:spLocks noChangeShapeType="1"/>
          </p:cNvSpPr>
          <p:nvPr/>
        </p:nvSpPr>
        <p:spPr bwMode="auto">
          <a:xfrm>
            <a:off x="1676400" y="838200"/>
            <a:ext cx="0" cy="5562600"/>
          </a:xfrm>
          <a:prstGeom prst="line">
            <a:avLst/>
          </a:prstGeom>
          <a:noFill/>
          <a:ln w="9525">
            <a:solidFill>
              <a:schemeClr val="tx1"/>
            </a:solidFill>
            <a:prstDash val="lgDash"/>
            <a:round/>
            <a:headEnd/>
            <a:tailEnd/>
          </a:ln>
        </p:spPr>
        <p:txBody>
          <a:bodyPr/>
          <a:lstStyle/>
          <a:p>
            <a:endParaRPr lang="en-US"/>
          </a:p>
        </p:txBody>
      </p:sp>
      <p:sp>
        <p:nvSpPr>
          <p:cNvPr id="57402" name="Text Box 58"/>
          <p:cNvSpPr txBox="1">
            <a:spLocks noChangeArrowheads="1"/>
          </p:cNvSpPr>
          <p:nvPr/>
        </p:nvSpPr>
        <p:spPr bwMode="auto">
          <a:xfrm>
            <a:off x="2438400" y="5257800"/>
            <a:ext cx="2528888" cy="517525"/>
          </a:xfrm>
          <a:prstGeom prst="rect">
            <a:avLst/>
          </a:prstGeom>
          <a:noFill/>
          <a:ln w="9525">
            <a:noFill/>
            <a:miter lim="800000"/>
            <a:headEnd/>
            <a:tailEnd/>
          </a:ln>
        </p:spPr>
        <p:txBody>
          <a:bodyPr wrap="none">
            <a:spAutoFit/>
          </a:bodyPr>
          <a:lstStyle/>
          <a:p>
            <a:r>
              <a:rPr lang="en-US" sz="1400"/>
              <a:t>[stock assigned to all order items</a:t>
            </a:r>
          </a:p>
          <a:p>
            <a:r>
              <a:rPr lang="en-US" sz="1400"/>
              <a:t>and payment authorized]</a:t>
            </a:r>
          </a:p>
        </p:txBody>
      </p:sp>
      <p:sp>
        <p:nvSpPr>
          <p:cNvPr id="57403" name="Text Box 59"/>
          <p:cNvSpPr txBox="1">
            <a:spLocks noChangeArrowheads="1"/>
          </p:cNvSpPr>
          <p:nvPr/>
        </p:nvSpPr>
        <p:spPr bwMode="auto">
          <a:xfrm>
            <a:off x="4419600" y="914400"/>
            <a:ext cx="1158875" cy="517525"/>
          </a:xfrm>
          <a:prstGeom prst="rect">
            <a:avLst/>
          </a:prstGeom>
          <a:noFill/>
          <a:ln w="9525">
            <a:noFill/>
            <a:miter lim="800000"/>
            <a:headEnd/>
            <a:tailEnd/>
          </a:ln>
        </p:spPr>
        <p:txBody>
          <a:bodyPr>
            <a:spAutoFit/>
          </a:bodyPr>
          <a:lstStyle/>
          <a:p>
            <a:r>
              <a:rPr lang="en-US" sz="1400" b="1"/>
              <a:t>Order</a:t>
            </a:r>
          </a:p>
          <a:p>
            <a:r>
              <a:rPr lang="en-US" sz="1400" b="1"/>
              <a:t>Processing</a:t>
            </a:r>
          </a:p>
        </p:txBody>
      </p:sp>
      <p:sp>
        <p:nvSpPr>
          <p:cNvPr id="57404" name="Text Box 60"/>
          <p:cNvSpPr txBox="1">
            <a:spLocks noChangeArrowheads="1"/>
          </p:cNvSpPr>
          <p:nvPr/>
        </p:nvSpPr>
        <p:spPr bwMode="auto">
          <a:xfrm>
            <a:off x="304800" y="990600"/>
            <a:ext cx="787400" cy="304800"/>
          </a:xfrm>
          <a:prstGeom prst="rect">
            <a:avLst/>
          </a:prstGeom>
          <a:noFill/>
          <a:ln w="9525">
            <a:noFill/>
            <a:miter lim="800000"/>
            <a:headEnd/>
            <a:tailEnd/>
          </a:ln>
        </p:spPr>
        <p:txBody>
          <a:bodyPr wrap="none">
            <a:spAutoFit/>
          </a:bodyPr>
          <a:lstStyle/>
          <a:p>
            <a:r>
              <a:rPr lang="en-US" sz="1400" b="1"/>
              <a:t>Finance</a:t>
            </a:r>
          </a:p>
        </p:txBody>
      </p:sp>
      <p:sp>
        <p:nvSpPr>
          <p:cNvPr id="57405" name="Text Box 61"/>
          <p:cNvSpPr txBox="1">
            <a:spLocks noChangeArrowheads="1"/>
          </p:cNvSpPr>
          <p:nvPr/>
        </p:nvSpPr>
        <p:spPr bwMode="auto">
          <a:xfrm>
            <a:off x="8267700" y="914400"/>
            <a:ext cx="874713" cy="517525"/>
          </a:xfrm>
          <a:prstGeom prst="rect">
            <a:avLst/>
          </a:prstGeom>
          <a:noFill/>
          <a:ln w="9525">
            <a:noFill/>
            <a:miter lim="800000"/>
            <a:headEnd/>
            <a:tailEnd/>
          </a:ln>
        </p:spPr>
        <p:txBody>
          <a:bodyPr wrap="none">
            <a:spAutoFit/>
          </a:bodyPr>
          <a:lstStyle/>
          <a:p>
            <a:r>
              <a:rPr lang="en-US" sz="1400" b="1"/>
              <a:t>Stock</a:t>
            </a:r>
          </a:p>
          <a:p>
            <a:r>
              <a:rPr lang="en-US" sz="1400" b="1"/>
              <a:t>Manager</a:t>
            </a:r>
          </a:p>
        </p:txBody>
      </p:sp>
      <p:sp>
        <p:nvSpPr>
          <p:cNvPr id="57406" name="Text Box 62"/>
          <p:cNvSpPr txBox="1">
            <a:spLocks noChangeArrowheads="1"/>
          </p:cNvSpPr>
          <p:nvPr/>
        </p:nvSpPr>
        <p:spPr bwMode="auto">
          <a:xfrm>
            <a:off x="7389813" y="2514600"/>
            <a:ext cx="1754187" cy="1581150"/>
          </a:xfrm>
          <a:prstGeom prst="rect">
            <a:avLst/>
          </a:prstGeom>
          <a:noFill/>
          <a:ln w="9525">
            <a:noFill/>
            <a:miter lim="800000"/>
            <a:headEnd/>
            <a:tailEnd/>
          </a:ln>
        </p:spPr>
        <p:txBody>
          <a:bodyPr>
            <a:spAutoFit/>
          </a:bodyPr>
          <a:lstStyle/>
          <a:p>
            <a:r>
              <a:rPr lang="en-US" sz="1400">
                <a:solidFill>
                  <a:srgbClr val="FF3300"/>
                </a:solidFill>
              </a:rPr>
              <a:t>vertical lines</a:t>
            </a:r>
          </a:p>
          <a:p>
            <a:r>
              <a:rPr lang="en-US" sz="1400">
                <a:solidFill>
                  <a:srgbClr val="FF3300"/>
                </a:solidFill>
              </a:rPr>
              <a:t>are used to separate</a:t>
            </a:r>
          </a:p>
          <a:p>
            <a:r>
              <a:rPr lang="en-US" sz="1400">
                <a:solidFill>
                  <a:srgbClr val="FF3300"/>
                </a:solidFill>
              </a:rPr>
              <a:t>“swimlanes”</a:t>
            </a:r>
          </a:p>
          <a:p>
            <a:r>
              <a:rPr lang="en-US" sz="1400">
                <a:solidFill>
                  <a:srgbClr val="FF3300"/>
                </a:solidFill>
              </a:rPr>
              <a:t>to show which </a:t>
            </a:r>
          </a:p>
          <a:p>
            <a:r>
              <a:rPr lang="en-US" sz="1400">
                <a:solidFill>
                  <a:srgbClr val="FF3300"/>
                </a:solidFill>
              </a:rPr>
              <a:t>activities are handled</a:t>
            </a:r>
          </a:p>
          <a:p>
            <a:r>
              <a:rPr lang="en-US" sz="1400">
                <a:solidFill>
                  <a:srgbClr val="FF3300"/>
                </a:solidFill>
              </a:rPr>
              <a:t>by  which part of the</a:t>
            </a:r>
          </a:p>
          <a:p>
            <a:r>
              <a:rPr lang="en-US" sz="1400">
                <a:solidFill>
                  <a:srgbClr val="FF3300"/>
                </a:solidFill>
              </a:rPr>
              <a:t>system</a:t>
            </a:r>
          </a:p>
        </p:txBody>
      </p:sp>
      <p:sp>
        <p:nvSpPr>
          <p:cNvPr id="57407" name="Line 63"/>
          <p:cNvSpPr>
            <a:spLocks noChangeShapeType="1"/>
          </p:cNvSpPr>
          <p:nvPr/>
        </p:nvSpPr>
        <p:spPr bwMode="auto">
          <a:xfrm flipH="1" flipV="1">
            <a:off x="6781800" y="2286000"/>
            <a:ext cx="762000" cy="228600"/>
          </a:xfrm>
          <a:prstGeom prst="line">
            <a:avLst/>
          </a:prstGeom>
          <a:noFill/>
          <a:ln w="9525">
            <a:solidFill>
              <a:srgbClr val="FF3300"/>
            </a:solidFill>
            <a:round/>
            <a:headEnd/>
            <a:tailEnd type="triangle" w="med" len="med"/>
          </a:ln>
        </p:spPr>
        <p:txBody>
          <a:bodyPr/>
          <a:lstStyle/>
          <a:p>
            <a:endParaRPr lang="en-US"/>
          </a:p>
        </p:txBody>
      </p:sp>
      <p:sp>
        <p:nvSpPr>
          <p:cNvPr id="57408" name="Slide Number Placeholder 5"/>
          <p:cNvSpPr>
            <a:spLocks noGrp="1"/>
          </p:cNvSpPr>
          <p:nvPr>
            <p:ph type="sldNum" sz="quarter" idx="12"/>
          </p:nvPr>
        </p:nvSpPr>
        <p:spPr bwMode="auto">
          <a:noFill/>
          <a:ln>
            <a:miter lim="800000"/>
            <a:headEnd/>
            <a:tailEnd/>
          </a:ln>
        </p:spPr>
        <p:txBody>
          <a:bodyPr wrap="square" numCol="1" anchorCtr="0" compatLnSpc="1">
            <a:prstTxWarp prst="textNoShape">
              <a:avLst/>
            </a:prstTxWarp>
          </a:bodyPr>
          <a:lstStyle/>
          <a:p>
            <a:fld id="{F5B477C4-6F0A-42AF-BDFD-062F5473712E}" type="slidenum">
              <a:rPr lang="it-IT" sz="1000" smtClean="0">
                <a:solidFill>
                  <a:schemeClr val="tx1"/>
                </a:solidFill>
                <a:latin typeface="Arial" charset="0"/>
              </a:rPr>
              <a:pPr/>
              <a:t>28</a:t>
            </a:fld>
            <a:endParaRPr lang="it-IT" sz="1000" smtClean="0">
              <a:solidFill>
                <a:schemeClr val="tx1"/>
              </a:solidFill>
              <a:latin typeface="Arial" charset="0"/>
            </a:endParaRP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Object Nodes</a:t>
            </a:r>
          </a:p>
          <a:p>
            <a:pPr lvl="1"/>
            <a:r>
              <a:rPr lang="en-US" dirty="0" smtClean="0"/>
              <a:t>Activity Parameter, Pins, Central Buffer, Data Stores</a:t>
            </a:r>
          </a:p>
          <a:p>
            <a:pPr lvl="1"/>
            <a:r>
              <a:rPr lang="en-US" dirty="0" smtClean="0"/>
              <a:t>Multiplicities, upper bound, effect, ordering</a:t>
            </a:r>
          </a:p>
          <a:p>
            <a:r>
              <a:rPr lang="en-US" dirty="0" smtClean="0"/>
              <a:t>Activity Edges</a:t>
            </a:r>
          </a:p>
          <a:p>
            <a:pPr lvl="1"/>
            <a:r>
              <a:rPr lang="en-US" dirty="0" smtClean="0"/>
              <a:t>Labels, transformations, selection</a:t>
            </a:r>
          </a:p>
          <a:p>
            <a:r>
              <a:rPr lang="en-US" dirty="0" smtClean="0"/>
              <a:t>Activity partitioning</a:t>
            </a:r>
          </a:p>
          <a:p>
            <a:r>
              <a:rPr lang="en-US" dirty="0" smtClean="0"/>
              <a:t>Pre/Post conditions</a:t>
            </a:r>
          </a:p>
          <a:p>
            <a:r>
              <a:rPr lang="en-US" dirty="0" smtClean="0"/>
              <a:t>Event actions</a:t>
            </a:r>
          </a:p>
          <a:p>
            <a:pPr lvl="1"/>
            <a:r>
              <a:rPr lang="en-US" dirty="0" err="1" smtClean="0"/>
              <a:t>SendSignalAction</a:t>
            </a:r>
            <a:r>
              <a:rPr lang="en-US" dirty="0" smtClean="0"/>
              <a:t>, </a:t>
            </a:r>
            <a:r>
              <a:rPr lang="en-US" dirty="0" err="1" smtClean="0"/>
              <a:t>AcceptEventAction</a:t>
            </a:r>
            <a:r>
              <a:rPr lang="en-US" dirty="0" smtClean="0"/>
              <a:t>, </a:t>
            </a:r>
            <a:r>
              <a:rPr lang="en-US" dirty="0" err="1" smtClean="0"/>
              <a:t>WaitTimeAction</a:t>
            </a:r>
            <a:r>
              <a:rPr lang="en-US" dirty="0" smtClean="0"/>
              <a:t>, Time trigger and time events</a:t>
            </a:r>
          </a:p>
          <a:p>
            <a:r>
              <a:rPr lang="en-US" dirty="0" smtClean="0"/>
              <a:t>Interruptible activity region</a:t>
            </a:r>
          </a:p>
          <a:p>
            <a:r>
              <a:rPr lang="en-US" dirty="0" smtClean="0"/>
              <a:t>Expansion region</a:t>
            </a:r>
          </a:p>
          <a:p>
            <a:r>
              <a:rPr lang="en-US" dirty="0" smtClean="0"/>
              <a:t>Swim lane diagrams</a:t>
            </a:r>
          </a:p>
          <a:p>
            <a:endParaRPr lang="en-US" dirty="0" smtClean="0"/>
          </a:p>
          <a:p>
            <a:endParaRPr lang="en-US" dirty="0" smtClean="0"/>
          </a:p>
          <a:p>
            <a:pPr lvl="1"/>
            <a:endParaRPr lang="en-US" dirty="0" smtClean="0"/>
          </a:p>
          <a:p>
            <a:endParaRPr lang="en-US" dirty="0" smtClean="0"/>
          </a:p>
          <a:p>
            <a:endParaRPr lang="en-US" dirty="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114</TotalTime>
  <Words>1783</Words>
  <Application>Microsoft Office PowerPoint</Application>
  <PresentationFormat>On-screen Show (4:3)</PresentationFormat>
  <Paragraphs>259</Paragraphs>
  <Slides>29</Slides>
  <Notes>22</Notes>
  <HiddenSlides>0</HiddenSlides>
  <MMClips>0</MMClips>
  <ScaleCrop>false</ScaleCrop>
  <HeadingPairs>
    <vt:vector size="4" baseType="variant">
      <vt:variant>
        <vt:lpstr>Theme</vt:lpstr>
      </vt:variant>
      <vt:variant>
        <vt:i4>1</vt:i4>
      </vt:variant>
      <vt:variant>
        <vt:lpstr>Slide Titles</vt:lpstr>
      </vt:variant>
      <vt:variant>
        <vt:i4>29</vt:i4>
      </vt:variant>
    </vt:vector>
  </HeadingPairs>
  <TitlesOfParts>
    <vt:vector size="30" baseType="lpstr">
      <vt:lpstr>Office Theme</vt:lpstr>
      <vt:lpstr>Activity Diagrams</vt:lpstr>
      <vt:lpstr>Recap</vt:lpstr>
      <vt:lpstr>Object nodes</vt:lpstr>
      <vt:lpstr>Object nodes – CentralBuffer</vt:lpstr>
      <vt:lpstr>Object nodes – Datastore</vt:lpstr>
      <vt:lpstr>Object nodes - Multiplicities and upper Bound</vt:lpstr>
      <vt:lpstr>Object nodes – Effect and ordering</vt:lpstr>
      <vt:lpstr>Activity edges – Presentation options</vt:lpstr>
      <vt:lpstr>Activity edges - Transformation</vt:lpstr>
      <vt:lpstr>Selection</vt:lpstr>
      <vt:lpstr>Token competition</vt:lpstr>
      <vt:lpstr>ActivityPartition (1)</vt:lpstr>
      <vt:lpstr>ActivityPartition (2)</vt:lpstr>
      <vt:lpstr>Pre &amp; post condition (1)</vt:lpstr>
      <vt:lpstr>Pre &amp; post condition (2)</vt:lpstr>
      <vt:lpstr>SendSignalAction</vt:lpstr>
      <vt:lpstr>Time triggers and Time events</vt:lpstr>
      <vt:lpstr>AcceptEventAction</vt:lpstr>
      <vt:lpstr>Slide 19</vt:lpstr>
      <vt:lpstr>InterruptibleActivityRegion</vt:lpstr>
      <vt:lpstr>InterruptibleActivityRegion</vt:lpstr>
      <vt:lpstr>Exceptions (1)</vt:lpstr>
      <vt:lpstr>Exceptions (2)</vt:lpstr>
      <vt:lpstr>ExpansionRegion (1)</vt:lpstr>
      <vt:lpstr>ExpansionRegion (2)</vt:lpstr>
      <vt:lpstr>Swim Lane</vt:lpstr>
      <vt:lpstr>Activity Diagrams: Swim lanes</vt:lpstr>
      <vt:lpstr>Slide 28</vt:lpstr>
      <vt:lpstr>Summary</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NTS</dc:creator>
  <cp:lastModifiedBy>NTS</cp:lastModifiedBy>
  <cp:revision>11</cp:revision>
  <dcterms:created xsi:type="dcterms:W3CDTF">2012-09-28T07:23:50Z</dcterms:created>
  <dcterms:modified xsi:type="dcterms:W3CDTF">2012-10-02T06:33:05Z</dcterms:modified>
</cp:coreProperties>
</file>